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1pPr>
    <a:lvl2pPr marL="2159996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2pPr>
    <a:lvl3pPr marL="4319991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3pPr>
    <a:lvl4pPr marL="6479987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4pPr>
    <a:lvl5pPr marL="8639983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5pPr>
    <a:lvl6pPr marL="10799978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6pPr>
    <a:lvl7pPr marL="12959974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7pPr>
    <a:lvl8pPr marL="1511997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8pPr>
    <a:lvl9pPr marL="17279965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1761" y="-2451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85FED-B36B-4A2F-8B0E-FD7CB7933D99}" type="datetimeFigureOut">
              <a:rPr lang="th-TH" smtClean="0"/>
              <a:t>23/06/62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C3C54-17D0-4415-B75A-8D2969E880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748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1pPr>
    <a:lvl2pPr marL="2159996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2pPr>
    <a:lvl3pPr marL="4319991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3pPr>
    <a:lvl4pPr marL="6479987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4pPr>
    <a:lvl5pPr marL="8639983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5pPr>
    <a:lvl6pPr marL="10799978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6pPr>
    <a:lvl7pPr marL="12959974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7pPr>
    <a:lvl8pPr marL="1511997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8pPr>
    <a:lvl9pPr marL="17279965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C3C54-17D0-4415-B75A-8D2969E880A1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693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13420207"/>
            <a:ext cx="27539395" cy="92601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893" y="24480362"/>
            <a:ext cx="22679502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9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9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997A-5D9C-438D-A71C-C561B400953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8C82-D9DF-40ED-A2BF-44369B43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997A-5D9C-438D-A71C-C561B400953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8C82-D9DF-40ED-A2BF-44369B43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17111" y="2310039"/>
            <a:ext cx="5467382" cy="491407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976" y="2310039"/>
            <a:ext cx="15862154" cy="491407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997A-5D9C-438D-A71C-C561B400953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8C82-D9DF-40ED-A2BF-44369B43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4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997A-5D9C-438D-A71C-C561B400953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8C82-D9DF-40ED-A2BF-44369B43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2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322" y="27760411"/>
            <a:ext cx="27539395" cy="8580127"/>
          </a:xfrm>
        </p:spPr>
        <p:txBody>
          <a:bodyPr anchor="t"/>
          <a:lstStyle>
            <a:lvl1pPr algn="l">
              <a:defRPr sz="1889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322" y="18310279"/>
            <a:ext cx="27539395" cy="9450135"/>
          </a:xfrm>
        </p:spPr>
        <p:txBody>
          <a:bodyPr anchor="b"/>
          <a:lstStyle>
            <a:lvl1pPr marL="0" indent="0">
              <a:buNone/>
              <a:defRPr sz="9449">
                <a:solidFill>
                  <a:schemeClr val="tx1">
                    <a:tint val="75000"/>
                  </a:schemeClr>
                </a:solidFill>
              </a:defRPr>
            </a:lvl1pPr>
            <a:lvl2pPr marL="2159950" indent="0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2pPr>
            <a:lvl3pPr marL="431990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3pPr>
            <a:lvl4pPr marL="6479850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4pPr>
            <a:lvl5pPr marL="8639800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5pPr>
            <a:lvl6pPr marL="10799750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6pPr>
            <a:lvl7pPr marL="12959700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7pPr>
            <a:lvl8pPr marL="15119650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8pPr>
            <a:lvl9pPr marL="17279600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997A-5D9C-438D-A71C-C561B400953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8C82-D9DF-40ED-A2BF-44369B43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0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975" y="13440201"/>
            <a:ext cx="10664766" cy="38010566"/>
          </a:xfrm>
        </p:spPr>
        <p:txBody>
          <a:bodyPr/>
          <a:lstStyle>
            <a:lvl1pPr>
              <a:defRPr sz="13228"/>
            </a:lvl1pPr>
            <a:lvl2pPr>
              <a:defRPr sz="11338"/>
            </a:lvl2pPr>
            <a:lvl3pPr>
              <a:defRPr sz="9449"/>
            </a:lvl3pPr>
            <a:lvl4pPr>
              <a:defRPr sz="8504"/>
            </a:lvl4pPr>
            <a:lvl5pPr>
              <a:defRPr sz="8504"/>
            </a:lvl5pPr>
            <a:lvl6pPr>
              <a:defRPr sz="8504"/>
            </a:lvl6pPr>
            <a:lvl7pPr>
              <a:defRPr sz="8504"/>
            </a:lvl7pPr>
            <a:lvl8pPr>
              <a:defRPr sz="8504"/>
            </a:lvl8pPr>
            <a:lvl9pPr>
              <a:defRPr sz="85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19729" y="13440201"/>
            <a:ext cx="10664766" cy="38010566"/>
          </a:xfrm>
        </p:spPr>
        <p:txBody>
          <a:bodyPr/>
          <a:lstStyle>
            <a:lvl1pPr>
              <a:defRPr sz="13228"/>
            </a:lvl1pPr>
            <a:lvl2pPr>
              <a:defRPr sz="11338"/>
            </a:lvl2pPr>
            <a:lvl3pPr>
              <a:defRPr sz="9449"/>
            </a:lvl3pPr>
            <a:lvl4pPr>
              <a:defRPr sz="8504"/>
            </a:lvl4pPr>
            <a:lvl5pPr>
              <a:defRPr sz="8504"/>
            </a:lvl5pPr>
            <a:lvl6pPr>
              <a:defRPr sz="8504"/>
            </a:lvl6pPr>
            <a:lvl7pPr>
              <a:defRPr sz="8504"/>
            </a:lvl7pPr>
            <a:lvl8pPr>
              <a:defRPr sz="8504"/>
            </a:lvl8pPr>
            <a:lvl9pPr>
              <a:defRPr sz="85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997A-5D9C-438D-A71C-C561B400953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8C82-D9DF-40ED-A2BF-44369B43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8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1730029"/>
            <a:ext cx="29159359" cy="720010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7" y="9670145"/>
            <a:ext cx="14315312" cy="4030056"/>
          </a:xfrm>
        </p:spPr>
        <p:txBody>
          <a:bodyPr anchor="b"/>
          <a:lstStyle>
            <a:lvl1pPr marL="0" indent="0">
              <a:buNone/>
              <a:defRPr sz="11338" b="1"/>
            </a:lvl1pPr>
            <a:lvl2pPr marL="2159950" indent="0">
              <a:buNone/>
              <a:defRPr sz="9449" b="1"/>
            </a:lvl2pPr>
            <a:lvl3pPr marL="4319900" indent="0">
              <a:buNone/>
              <a:defRPr sz="8504" b="1"/>
            </a:lvl3pPr>
            <a:lvl4pPr marL="6479850" indent="0">
              <a:buNone/>
              <a:defRPr sz="7559" b="1"/>
            </a:lvl4pPr>
            <a:lvl5pPr marL="8639800" indent="0">
              <a:buNone/>
              <a:defRPr sz="7559" b="1"/>
            </a:lvl5pPr>
            <a:lvl6pPr marL="10799750" indent="0">
              <a:buNone/>
              <a:defRPr sz="7559" b="1"/>
            </a:lvl6pPr>
            <a:lvl7pPr marL="12959700" indent="0">
              <a:buNone/>
              <a:defRPr sz="7559" b="1"/>
            </a:lvl7pPr>
            <a:lvl8pPr marL="15119650" indent="0">
              <a:buNone/>
              <a:defRPr sz="7559" b="1"/>
            </a:lvl8pPr>
            <a:lvl9pPr marL="17279600" indent="0">
              <a:buNone/>
              <a:defRPr sz="75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9967" y="13700201"/>
            <a:ext cx="14315312" cy="24890371"/>
          </a:xfrm>
        </p:spPr>
        <p:txBody>
          <a:bodyPr/>
          <a:lstStyle>
            <a:lvl1pPr>
              <a:defRPr sz="11338"/>
            </a:lvl1pPr>
            <a:lvl2pPr>
              <a:defRPr sz="9449"/>
            </a:lvl2pPr>
            <a:lvl3pPr>
              <a:defRPr sz="8504"/>
            </a:lvl3pPr>
            <a:lvl4pPr>
              <a:defRPr sz="7559"/>
            </a:lvl4pPr>
            <a:lvl5pPr>
              <a:defRPr sz="7559"/>
            </a:lvl5pPr>
            <a:lvl6pPr>
              <a:defRPr sz="7559"/>
            </a:lvl6pPr>
            <a:lvl7pPr>
              <a:defRPr sz="7559"/>
            </a:lvl7pPr>
            <a:lvl8pPr>
              <a:defRPr sz="7559"/>
            </a:lvl8pPr>
            <a:lvl9pPr>
              <a:defRPr sz="755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58392" y="9670145"/>
            <a:ext cx="14320934" cy="4030056"/>
          </a:xfrm>
        </p:spPr>
        <p:txBody>
          <a:bodyPr anchor="b"/>
          <a:lstStyle>
            <a:lvl1pPr marL="0" indent="0">
              <a:buNone/>
              <a:defRPr sz="11338" b="1"/>
            </a:lvl1pPr>
            <a:lvl2pPr marL="2159950" indent="0">
              <a:buNone/>
              <a:defRPr sz="9449" b="1"/>
            </a:lvl2pPr>
            <a:lvl3pPr marL="4319900" indent="0">
              <a:buNone/>
              <a:defRPr sz="8504" b="1"/>
            </a:lvl3pPr>
            <a:lvl4pPr marL="6479850" indent="0">
              <a:buNone/>
              <a:defRPr sz="7559" b="1"/>
            </a:lvl4pPr>
            <a:lvl5pPr marL="8639800" indent="0">
              <a:buNone/>
              <a:defRPr sz="7559" b="1"/>
            </a:lvl5pPr>
            <a:lvl6pPr marL="10799750" indent="0">
              <a:buNone/>
              <a:defRPr sz="7559" b="1"/>
            </a:lvl6pPr>
            <a:lvl7pPr marL="12959700" indent="0">
              <a:buNone/>
              <a:defRPr sz="7559" b="1"/>
            </a:lvl7pPr>
            <a:lvl8pPr marL="15119650" indent="0">
              <a:buNone/>
              <a:defRPr sz="7559" b="1"/>
            </a:lvl8pPr>
            <a:lvl9pPr marL="17279600" indent="0">
              <a:buNone/>
              <a:defRPr sz="75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2" y="13700201"/>
            <a:ext cx="14320934" cy="24890371"/>
          </a:xfrm>
        </p:spPr>
        <p:txBody>
          <a:bodyPr/>
          <a:lstStyle>
            <a:lvl1pPr>
              <a:defRPr sz="11338"/>
            </a:lvl1pPr>
            <a:lvl2pPr>
              <a:defRPr sz="9449"/>
            </a:lvl2pPr>
            <a:lvl3pPr>
              <a:defRPr sz="8504"/>
            </a:lvl3pPr>
            <a:lvl4pPr>
              <a:defRPr sz="7559"/>
            </a:lvl4pPr>
            <a:lvl5pPr>
              <a:defRPr sz="7559"/>
            </a:lvl5pPr>
            <a:lvl6pPr>
              <a:defRPr sz="7559"/>
            </a:lvl6pPr>
            <a:lvl7pPr>
              <a:defRPr sz="7559"/>
            </a:lvl7pPr>
            <a:lvl8pPr>
              <a:defRPr sz="7559"/>
            </a:lvl8pPr>
            <a:lvl9pPr>
              <a:defRPr sz="755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997A-5D9C-438D-A71C-C561B400953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8C82-D9DF-40ED-A2BF-44369B43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1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997A-5D9C-438D-A71C-C561B400953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8C82-D9DF-40ED-A2BF-44369B43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997A-5D9C-438D-A71C-C561B400953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8C82-D9DF-40ED-A2BF-44369B43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7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7" y="1720027"/>
            <a:ext cx="10659144" cy="7320108"/>
          </a:xfrm>
        </p:spPr>
        <p:txBody>
          <a:bodyPr anchor="b"/>
          <a:lstStyle>
            <a:lvl1pPr algn="l">
              <a:defRPr sz="944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7222" y="1720029"/>
            <a:ext cx="18112104" cy="36870549"/>
          </a:xfrm>
        </p:spPr>
        <p:txBody>
          <a:bodyPr/>
          <a:lstStyle>
            <a:lvl1pPr>
              <a:defRPr sz="15118"/>
            </a:lvl1pPr>
            <a:lvl2pPr>
              <a:defRPr sz="13228"/>
            </a:lvl2pPr>
            <a:lvl3pPr>
              <a:defRPr sz="11338"/>
            </a:lvl3pPr>
            <a:lvl4pPr>
              <a:defRPr sz="9449"/>
            </a:lvl4pPr>
            <a:lvl5pPr>
              <a:defRPr sz="9449"/>
            </a:lvl5pPr>
            <a:lvl6pPr>
              <a:defRPr sz="9449"/>
            </a:lvl6pPr>
            <a:lvl7pPr>
              <a:defRPr sz="9449"/>
            </a:lvl7pPr>
            <a:lvl8pPr>
              <a:defRPr sz="9449"/>
            </a:lvl8pPr>
            <a:lvl9pPr>
              <a:defRPr sz="944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967" y="9040138"/>
            <a:ext cx="10659144" cy="29550441"/>
          </a:xfrm>
        </p:spPr>
        <p:txBody>
          <a:bodyPr/>
          <a:lstStyle>
            <a:lvl1pPr marL="0" indent="0">
              <a:buNone/>
              <a:defRPr sz="6614"/>
            </a:lvl1pPr>
            <a:lvl2pPr marL="2159950" indent="0">
              <a:buNone/>
              <a:defRPr sz="5669"/>
            </a:lvl2pPr>
            <a:lvl3pPr marL="4319900" indent="0">
              <a:buNone/>
              <a:defRPr sz="4724"/>
            </a:lvl3pPr>
            <a:lvl4pPr marL="6479850" indent="0">
              <a:buNone/>
              <a:defRPr sz="4252"/>
            </a:lvl4pPr>
            <a:lvl5pPr marL="8639800" indent="0">
              <a:buNone/>
              <a:defRPr sz="4252"/>
            </a:lvl5pPr>
            <a:lvl6pPr marL="10799750" indent="0">
              <a:buNone/>
              <a:defRPr sz="4252"/>
            </a:lvl6pPr>
            <a:lvl7pPr marL="12959700" indent="0">
              <a:buNone/>
              <a:defRPr sz="4252"/>
            </a:lvl7pPr>
            <a:lvl8pPr marL="15119650" indent="0">
              <a:buNone/>
              <a:defRPr sz="4252"/>
            </a:lvl8pPr>
            <a:lvl9pPr marL="17279600" indent="0">
              <a:buNone/>
              <a:defRPr sz="42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997A-5D9C-438D-A71C-C561B400953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8C82-D9DF-40ED-A2BF-44369B43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2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487" y="30240449"/>
            <a:ext cx="19439573" cy="3570057"/>
          </a:xfrm>
        </p:spPr>
        <p:txBody>
          <a:bodyPr anchor="b"/>
          <a:lstStyle>
            <a:lvl1pPr algn="l">
              <a:defRPr sz="944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0487" y="3860055"/>
            <a:ext cx="19439573" cy="25920383"/>
          </a:xfrm>
        </p:spPr>
        <p:txBody>
          <a:bodyPr/>
          <a:lstStyle>
            <a:lvl1pPr marL="0" indent="0">
              <a:buNone/>
              <a:defRPr sz="15118"/>
            </a:lvl1pPr>
            <a:lvl2pPr marL="2159950" indent="0">
              <a:buNone/>
              <a:defRPr sz="13228"/>
            </a:lvl2pPr>
            <a:lvl3pPr marL="4319900" indent="0">
              <a:buNone/>
              <a:defRPr sz="11338"/>
            </a:lvl3pPr>
            <a:lvl4pPr marL="6479850" indent="0">
              <a:buNone/>
              <a:defRPr sz="9449"/>
            </a:lvl4pPr>
            <a:lvl5pPr marL="8639800" indent="0">
              <a:buNone/>
              <a:defRPr sz="9449"/>
            </a:lvl5pPr>
            <a:lvl6pPr marL="10799750" indent="0">
              <a:buNone/>
              <a:defRPr sz="9449"/>
            </a:lvl6pPr>
            <a:lvl7pPr marL="12959700" indent="0">
              <a:buNone/>
              <a:defRPr sz="9449"/>
            </a:lvl7pPr>
            <a:lvl8pPr marL="15119650" indent="0">
              <a:buNone/>
              <a:defRPr sz="9449"/>
            </a:lvl8pPr>
            <a:lvl9pPr marL="17279600" indent="0">
              <a:buNone/>
              <a:defRPr sz="944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487" y="33810506"/>
            <a:ext cx="19439573" cy="5070070"/>
          </a:xfrm>
        </p:spPr>
        <p:txBody>
          <a:bodyPr/>
          <a:lstStyle>
            <a:lvl1pPr marL="0" indent="0">
              <a:buNone/>
              <a:defRPr sz="6614"/>
            </a:lvl1pPr>
            <a:lvl2pPr marL="2159950" indent="0">
              <a:buNone/>
              <a:defRPr sz="5669"/>
            </a:lvl2pPr>
            <a:lvl3pPr marL="4319900" indent="0">
              <a:buNone/>
              <a:defRPr sz="4724"/>
            </a:lvl3pPr>
            <a:lvl4pPr marL="6479850" indent="0">
              <a:buNone/>
              <a:defRPr sz="4252"/>
            </a:lvl4pPr>
            <a:lvl5pPr marL="8639800" indent="0">
              <a:buNone/>
              <a:defRPr sz="4252"/>
            </a:lvl5pPr>
            <a:lvl6pPr marL="10799750" indent="0">
              <a:buNone/>
              <a:defRPr sz="4252"/>
            </a:lvl6pPr>
            <a:lvl7pPr marL="12959700" indent="0">
              <a:buNone/>
              <a:defRPr sz="4252"/>
            </a:lvl7pPr>
            <a:lvl8pPr marL="15119650" indent="0">
              <a:buNone/>
              <a:defRPr sz="4252"/>
            </a:lvl8pPr>
            <a:lvl9pPr marL="17279600" indent="0">
              <a:buNone/>
              <a:defRPr sz="42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D997A-5D9C-438D-A71C-C561B400953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8C82-D9DF-40ED-A2BF-44369B43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9965" y="1730029"/>
            <a:ext cx="29159359" cy="720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0080156"/>
            <a:ext cx="29159359" cy="28510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9964" y="40040597"/>
            <a:ext cx="7559834" cy="2300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D997A-5D9C-438D-A71C-C561B4009534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69757" y="40040597"/>
            <a:ext cx="10259775" cy="2300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19490" y="40040597"/>
            <a:ext cx="7559834" cy="2300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58C82-D9DF-40ED-A2BF-44369B43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9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9900" rtl="0" eaLnBrk="1" latinLnBrk="0" hangingPunct="1">
        <a:spcBef>
          <a:spcPct val="0"/>
        </a:spcBef>
        <a:buNone/>
        <a:defRPr sz="207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962" indent="-1619962" algn="l" defTabSz="4319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18" kern="1200">
          <a:solidFill>
            <a:schemeClr val="tx1"/>
          </a:solidFill>
          <a:latin typeface="+mn-lt"/>
          <a:ea typeface="+mn-ea"/>
          <a:cs typeface="+mn-cs"/>
        </a:defRPr>
      </a:lvl1pPr>
      <a:lvl2pPr marL="3509919" indent="-1349969" algn="l" defTabSz="43199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28" kern="1200">
          <a:solidFill>
            <a:schemeClr val="tx1"/>
          </a:solidFill>
          <a:latin typeface="+mn-lt"/>
          <a:ea typeface="+mn-ea"/>
          <a:cs typeface="+mn-cs"/>
        </a:defRPr>
      </a:lvl2pPr>
      <a:lvl3pPr marL="5399875" indent="-1079975" algn="l" defTabSz="4319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38" kern="1200">
          <a:solidFill>
            <a:schemeClr val="tx1"/>
          </a:solidFill>
          <a:latin typeface="+mn-lt"/>
          <a:ea typeface="+mn-ea"/>
          <a:cs typeface="+mn-cs"/>
        </a:defRPr>
      </a:lvl3pPr>
      <a:lvl4pPr marL="7559825" indent="-1079975" algn="l" defTabSz="43199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449" kern="1200">
          <a:solidFill>
            <a:schemeClr val="tx1"/>
          </a:solidFill>
          <a:latin typeface="+mn-lt"/>
          <a:ea typeface="+mn-ea"/>
          <a:cs typeface="+mn-cs"/>
        </a:defRPr>
      </a:lvl4pPr>
      <a:lvl5pPr marL="9719775" indent="-1079975" algn="l" defTabSz="4319900" rtl="0" eaLnBrk="1" latinLnBrk="0" hangingPunct="1">
        <a:spcBef>
          <a:spcPct val="20000"/>
        </a:spcBef>
        <a:buFont typeface="Arial" panose="020B0604020202020204" pitchFamily="34" charset="0"/>
        <a:buChar char="»"/>
        <a:defRPr sz="9449" kern="1200">
          <a:solidFill>
            <a:schemeClr val="tx1"/>
          </a:solidFill>
          <a:latin typeface="+mn-lt"/>
          <a:ea typeface="+mn-ea"/>
          <a:cs typeface="+mn-cs"/>
        </a:defRPr>
      </a:lvl5pPr>
      <a:lvl6pPr marL="11879725" indent="-1079975" algn="l" defTabSz="4319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6pPr>
      <a:lvl7pPr marL="14039675" indent="-1079975" algn="l" defTabSz="4319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7pPr>
      <a:lvl8pPr marL="16199625" indent="-1079975" algn="l" defTabSz="4319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8pPr>
      <a:lvl9pPr marL="18359575" indent="-1079975" algn="l" defTabSz="4319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1pPr>
      <a:lvl2pPr marL="21599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4798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86398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07997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29597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511965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7279600" algn="l" defTabSz="431990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9644" y="5156249"/>
            <a:ext cx="30937200" cy="3612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Webdings" panose="05030102010509060703" pitchFamily="18" charset="2"/>
              </a:rPr>
              <a:t></a:t>
            </a:r>
            <a:r>
              <a:rPr lang="th-TH" sz="9600" b="1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การนำเสนอแบบโปสเตอร์</a:t>
            </a:r>
            <a:r>
              <a:rPr lang="th-TH" sz="9600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en-US" sz="9600" dirty="0">
              <a:solidFill>
                <a:schemeClr val="accent3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เป็น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การนำเสนอโดยผู้นำเสนอต้องยืนประจำโปสเตอร์เพื่อนำเสนอผลงานตามระยะเวลา ที่กำหนด โดยแยกแต่ละกลุ่มสาขา โดย</a:t>
            </a:r>
            <a:endParaRPr lang="en-US" sz="8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1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ผู้นำเสนอตรวจสอบรายชื่อ รหัสผลงาน และแผนที่การติดตั้งผลงาน ผ่านเว็บไซต์การประชุมวิชาการ</a:t>
            </a:r>
            <a:endParaRPr lang="en-US" sz="8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2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ผู้นำเสนอแบบโปสเตอร์ จัดทำโปสเตอร์ ในรูปแบบที่กำหนด และนำมาติดตั้งในพื้นที่กำหนด (วันที่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4 - 5 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กรกฎาคม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2562 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ตามตารางการนำเสนอ) ก่อนเวลา 8.30 น. โดยติดต่อ แจ้งรหัส ผลงาน ณ.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จุดประสานงาน ผู้นำเสนอผลงานภาคโปสเตอร์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”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พร้อมตรวจสอบความถูกต้อง</a:t>
            </a:r>
            <a:endParaRPr lang="en-US" sz="8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3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การนำเสนอ ผู้นำเสนอต้องยืนประจำโปสเตอร์เพื่อนำเสนอผลงาน</a:t>
            </a:r>
            <a:endParaRPr lang="en-US" sz="8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4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การเตรียมโปสเตอร์กำหนดให้รูปแบบโปสเตอร์มีขนาด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A0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(กว้าง 9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0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เซนติเมตร สูง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120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เซนติเมตร) จำนวน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แผ่น ต่อ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เรื่อง และให้ใช้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รูปแบบที่กำหนดเท่านั้น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” (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สามารถดาวน์โหลด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Template Poster 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ได้ที่หน้าเว็บไซต์ </a:t>
            </a:r>
            <a:r>
              <a:rPr lang="en-US" sz="8000" u="sng" dirty="0">
                <a:latin typeface="TH Niramit AS" panose="02000506000000020004" pitchFamily="2" charset="-34"/>
                <a:cs typeface="TH Niramit AS" panose="02000506000000020004" pitchFamily="2" charset="-34"/>
              </a:rPr>
              <a:t>https://www.aru.ac.th/ncsag2019</a:t>
            </a:r>
            <a:r>
              <a:rPr lang="th-TH" sz="8000" u="sng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ซึ่งผู้นำเสนอจะต้องเตรียมเนื้อหาและมีสาระสำคัญ </a:t>
            </a:r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ดังนี้</a:t>
            </a:r>
          </a:p>
          <a:p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ขนาดตัวอักษร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ชื่อเรื่องชื่อผู้วิจัย ควรมีความสูงไม่น้อยกว่า 2.5 เซนติเมตรหรือ 70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 Points </a:t>
            </a:r>
          </a:p>
          <a:p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ขนาดตัวอักษรเนื้อหาควรมีความสูงไม่น้อยกว่า 1 เซนติเมตรหรือ 28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 Point</a:t>
            </a:r>
          </a:p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</a:p>
          <a:p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องค์ประกอบของโปสเตอร์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ชื่อเรื่อง ตั้งชื่อให้ดึงดูดความสนใจ 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ชื่อผู้วิจัยและคณะ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สถาบันที่สังกัด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สถานที่ติดต่อ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โทรศัพท์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โทรสาร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, E-mail</a:t>
            </a:r>
          </a:p>
          <a:p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บทคัดย่อ สรุปสาระสำคัญโดยใช้ภาษารัดกุมเป็นประโยคสมบูรณ์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ความเป็นมาและวัตถุประสงค์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วิธีดำเนินการวิจัย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ผลการวิจัยและอภิปรายผล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- เอกสารอ้างอิง (ควรใช้รูปแบบบรรณานุกรมโดยเลือกเฉพาะที่เกี่ยวข้องโดยตรงเท่านั้น)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กิตติกรรมประกาศ (ถ้ามี) 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</a:p>
          <a:p>
            <a:r>
              <a:rPr lang="th-TH" dirty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หมายเหตุ : ควรใช้รูปภาพหรือแผนภาพที่ดึงดูดความสนใจ ใช้ภาษาที่อ่านง่าย ไม่ซับซ้อน ชวนติดตาม</a:t>
            </a:r>
            <a:endParaRPr lang="en-US" dirty="0">
              <a:solidFill>
                <a:srgbClr val="00B05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81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214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Cordia New</vt:lpstr>
      <vt:lpstr>TH Niramit AS</vt:lpstr>
      <vt:lpstr>Webdings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HP-pc1</dc:creator>
  <cp:lastModifiedBy>computer</cp:lastModifiedBy>
  <cp:revision>5</cp:revision>
  <dcterms:created xsi:type="dcterms:W3CDTF">2018-11-22T04:30:19Z</dcterms:created>
  <dcterms:modified xsi:type="dcterms:W3CDTF">2019-06-23T09:20:39Z</dcterms:modified>
</cp:coreProperties>
</file>