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 Bold" panose="020B0704020202020204" pitchFamily="34" charset="0"/>
      <p:regular r:id="rId3"/>
      <p:bold r:id="rId4"/>
    </p:embeddedFont>
    <p:embeddedFont>
      <p:font typeface="Biski" pitchFamily="2" charset="-34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loud Soft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746196" y="9258300"/>
            <a:ext cx="16541804" cy="1028700"/>
          </a:xfrm>
          <a:custGeom>
            <a:avLst/>
            <a:gdLst/>
            <a:ahLst/>
            <a:cxnLst/>
            <a:rect l="l" t="t" r="r" b="b"/>
            <a:pathLst>
              <a:path w="16884704" h="3640406">
                <a:moveTo>
                  <a:pt x="0" y="0"/>
                </a:moveTo>
                <a:lnTo>
                  <a:pt x="16884704" y="0"/>
                </a:lnTo>
                <a:lnTo>
                  <a:pt x="16884704" y="3640406"/>
                </a:lnTo>
                <a:lnTo>
                  <a:pt x="0" y="3640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72551" b="-29126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2429832" y="9424046"/>
            <a:ext cx="0" cy="774068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85651" y="9125048"/>
            <a:ext cx="1123491" cy="1117874"/>
          </a:xfrm>
          <a:custGeom>
            <a:avLst/>
            <a:gdLst/>
            <a:ahLst/>
            <a:cxnLst/>
            <a:rect l="l" t="t" r="r" b="b"/>
            <a:pathLst>
              <a:path w="1123491" h="1117874">
                <a:moveTo>
                  <a:pt x="0" y="0"/>
                </a:moveTo>
                <a:lnTo>
                  <a:pt x="1123491" y="0"/>
                </a:lnTo>
                <a:lnTo>
                  <a:pt x="1123491" y="1117874"/>
                </a:lnTo>
                <a:lnTo>
                  <a:pt x="0" y="1117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06315" y="9797705"/>
            <a:ext cx="8630891" cy="33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7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เยาวชนยุคใหม่ สร้างองค์ความรู้วิทยาศาสตร์และเทคโนโลยี เพื่อการพัฒนาที่ยั่งยืน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82307" y="9443096"/>
            <a:ext cx="4738368" cy="59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3"/>
              </a:lnSpc>
            </a:pPr>
            <a:r>
              <a:rPr lang="en-US" sz="1927" b="1" spc="-38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เวทีนำเสนอผลงานวิจัยและโครงงานวิทยาศาสตร์ระดับชาติ สำหรับเยาวชนและนักศึกษายุคใหม่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06315" y="9296862"/>
            <a:ext cx="8823392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8"/>
              </a:lnSpc>
            </a:pPr>
            <a:r>
              <a:rPr lang="en-US" sz="2634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SDGs for Youth &amp; New Generation Students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80627" y="0"/>
            <a:ext cx="11355933" cy="1656560"/>
            <a:chOff x="0" y="0"/>
            <a:chExt cx="4097301" cy="7686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97301" cy="768622"/>
            </a:xfrm>
            <a:custGeom>
              <a:avLst/>
              <a:gdLst/>
              <a:ahLst/>
              <a:cxnLst/>
              <a:rect l="l" t="t" r="r" b="b"/>
              <a:pathLst>
                <a:path w="4097301" h="768622">
                  <a:moveTo>
                    <a:pt x="14487" y="0"/>
                  </a:moveTo>
                  <a:lnTo>
                    <a:pt x="4082814" y="0"/>
                  </a:lnTo>
                  <a:cubicBezTo>
                    <a:pt x="4086656" y="0"/>
                    <a:pt x="4090341" y="1526"/>
                    <a:pt x="4093058" y="4243"/>
                  </a:cubicBezTo>
                  <a:cubicBezTo>
                    <a:pt x="4095775" y="6960"/>
                    <a:pt x="4097301" y="10645"/>
                    <a:pt x="4097301" y="14487"/>
                  </a:cubicBezTo>
                  <a:lnTo>
                    <a:pt x="4097301" y="754135"/>
                  </a:lnTo>
                  <a:cubicBezTo>
                    <a:pt x="4097301" y="757977"/>
                    <a:pt x="4095775" y="761662"/>
                    <a:pt x="4093058" y="764379"/>
                  </a:cubicBezTo>
                  <a:cubicBezTo>
                    <a:pt x="4090341" y="767096"/>
                    <a:pt x="4086656" y="768622"/>
                    <a:pt x="4082814" y="768622"/>
                  </a:cubicBezTo>
                  <a:lnTo>
                    <a:pt x="14487" y="768622"/>
                  </a:lnTo>
                  <a:cubicBezTo>
                    <a:pt x="10645" y="768622"/>
                    <a:pt x="6960" y="767096"/>
                    <a:pt x="4243" y="764379"/>
                  </a:cubicBezTo>
                  <a:cubicBezTo>
                    <a:pt x="1526" y="761662"/>
                    <a:pt x="0" y="757977"/>
                    <a:pt x="0" y="754135"/>
                  </a:cubicBezTo>
                  <a:lnTo>
                    <a:pt x="0" y="14487"/>
                  </a:lnTo>
                  <a:cubicBezTo>
                    <a:pt x="0" y="10645"/>
                    <a:pt x="1526" y="6960"/>
                    <a:pt x="4243" y="4243"/>
                  </a:cubicBezTo>
                  <a:cubicBezTo>
                    <a:pt x="6960" y="1526"/>
                    <a:pt x="10645" y="0"/>
                    <a:pt x="14487" y="0"/>
                  </a:cubicBezTo>
                  <a:close/>
                </a:path>
              </a:pathLst>
            </a:custGeom>
            <a:solidFill>
              <a:srgbClr val="E2EFB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097301" cy="806722"/>
            </a:xfrm>
            <a:prstGeom prst="rect">
              <a:avLst/>
            </a:prstGeom>
          </p:spPr>
          <p:txBody>
            <a:bodyPr lIns="25229" tIns="25229" rIns="25229" bIns="25229" rtlCol="0" anchor="ctr"/>
            <a:lstStyle/>
            <a:p>
              <a:pPr algn="ctr">
                <a:lnSpc>
                  <a:spcPts val="2016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05164" y="495300"/>
            <a:ext cx="691092" cy="101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4"/>
              </a:lnSpc>
            </a:pPr>
            <a:r>
              <a:rPr lang="en-US" sz="4857" dirty="0">
                <a:solidFill>
                  <a:srgbClr val="134E30"/>
                </a:solidFill>
                <a:latin typeface="Biski"/>
                <a:ea typeface="Biski"/>
                <a:cs typeface="Biski"/>
                <a:sym typeface="Biski"/>
              </a:rPr>
              <a:t>12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5164" y="1141715"/>
            <a:ext cx="7666059" cy="34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31">
                <a:solidFill>
                  <a:srgbClr val="134E30"/>
                </a:solidFill>
                <a:latin typeface="Cloud Soft"/>
                <a:ea typeface="Cloud Soft"/>
                <a:cs typeface="Cloud Soft"/>
                <a:sym typeface="Cloud Soft"/>
              </a:rPr>
              <a:t>งานประชุมวิชาการระดับชาติด้านวิทยาศาสตร์และเทคโนโลยี ราชภัฏกรุงเก่า ครั้งที่ 12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3498" y="340102"/>
            <a:ext cx="773344" cy="30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511" dirty="0">
                <a:solidFill>
                  <a:srgbClr val="134E30"/>
                </a:solidFill>
                <a:latin typeface="Biski"/>
                <a:ea typeface="Biski"/>
                <a:cs typeface="Biski"/>
                <a:sym typeface="Biski"/>
              </a:rPr>
              <a:t>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03663" y="495300"/>
            <a:ext cx="3474219" cy="1032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1"/>
              </a:lnSpc>
            </a:pPr>
            <a:r>
              <a:rPr lang="en-US" sz="4959" dirty="0">
                <a:solidFill>
                  <a:srgbClr val="134E30"/>
                </a:solidFill>
                <a:latin typeface="Biski"/>
                <a:ea typeface="Biski"/>
                <a:cs typeface="Biski"/>
                <a:sym typeface="Biski"/>
              </a:rPr>
              <a:t>KKR-NCST</a:t>
            </a:r>
          </a:p>
        </p:txBody>
      </p:sp>
      <p:sp>
        <p:nvSpPr>
          <p:cNvPr id="15" name="Freeform 15"/>
          <p:cNvSpPr/>
          <p:nvPr/>
        </p:nvSpPr>
        <p:spPr>
          <a:xfrm>
            <a:off x="247551" y="152112"/>
            <a:ext cx="1257588" cy="1257588"/>
          </a:xfrm>
          <a:custGeom>
            <a:avLst/>
            <a:gdLst/>
            <a:ahLst/>
            <a:cxnLst/>
            <a:rect l="l" t="t" r="r" b="b"/>
            <a:pathLst>
              <a:path w="1257588" h="1257588">
                <a:moveTo>
                  <a:pt x="0" y="0"/>
                </a:moveTo>
                <a:lnTo>
                  <a:pt x="1257588" y="0"/>
                </a:lnTo>
                <a:lnTo>
                  <a:pt x="1257588" y="1257588"/>
                </a:lnTo>
                <a:lnTo>
                  <a:pt x="0" y="1257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977882" y="368720"/>
            <a:ext cx="489615" cy="652819"/>
          </a:xfrm>
          <a:custGeom>
            <a:avLst/>
            <a:gdLst/>
            <a:ahLst/>
            <a:cxnLst/>
            <a:rect l="l" t="t" r="r" b="b"/>
            <a:pathLst>
              <a:path w="489615" h="652819">
                <a:moveTo>
                  <a:pt x="0" y="0"/>
                </a:moveTo>
                <a:lnTo>
                  <a:pt x="489615" y="0"/>
                </a:lnTo>
                <a:lnTo>
                  <a:pt x="489615" y="652819"/>
                </a:lnTo>
                <a:lnTo>
                  <a:pt x="0" y="6528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548581" y="459316"/>
            <a:ext cx="555325" cy="555325"/>
          </a:xfrm>
          <a:custGeom>
            <a:avLst/>
            <a:gdLst/>
            <a:ahLst/>
            <a:cxnLst/>
            <a:rect l="l" t="t" r="r" b="b"/>
            <a:pathLst>
              <a:path w="555325" h="555325">
                <a:moveTo>
                  <a:pt x="0" y="0"/>
                </a:moveTo>
                <a:lnTo>
                  <a:pt x="555325" y="0"/>
                </a:lnTo>
                <a:lnTo>
                  <a:pt x="555325" y="555325"/>
                </a:lnTo>
                <a:lnTo>
                  <a:pt x="0" y="5553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160310" y="478712"/>
            <a:ext cx="550868" cy="550868"/>
          </a:xfrm>
          <a:custGeom>
            <a:avLst/>
            <a:gdLst/>
            <a:ahLst/>
            <a:cxnLst/>
            <a:rect l="l" t="t" r="r" b="b"/>
            <a:pathLst>
              <a:path w="550868" h="550868">
                <a:moveTo>
                  <a:pt x="0" y="0"/>
                </a:moveTo>
                <a:lnTo>
                  <a:pt x="550868" y="0"/>
                </a:lnTo>
                <a:lnTo>
                  <a:pt x="550868" y="550868"/>
                </a:lnTo>
                <a:lnTo>
                  <a:pt x="0" y="550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095" r="-75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935855" y="459316"/>
            <a:ext cx="555481" cy="555481"/>
          </a:xfrm>
          <a:custGeom>
            <a:avLst/>
            <a:gdLst/>
            <a:ahLst/>
            <a:cxnLst/>
            <a:rect l="l" t="t" r="r" b="b"/>
            <a:pathLst>
              <a:path w="555481" h="555481">
                <a:moveTo>
                  <a:pt x="0" y="0"/>
                </a:moveTo>
                <a:lnTo>
                  <a:pt x="555481" y="0"/>
                </a:lnTo>
                <a:lnTo>
                  <a:pt x="555481" y="555481"/>
                </a:lnTo>
                <a:lnTo>
                  <a:pt x="0" y="5554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62034" y="343828"/>
            <a:ext cx="858391" cy="858391"/>
          </a:xfrm>
          <a:custGeom>
            <a:avLst/>
            <a:gdLst/>
            <a:ahLst/>
            <a:cxnLst/>
            <a:rect l="l" t="t" r="r" b="b"/>
            <a:pathLst>
              <a:path w="858391" h="858391">
                <a:moveTo>
                  <a:pt x="0" y="0"/>
                </a:moveTo>
                <a:lnTo>
                  <a:pt x="858392" y="0"/>
                </a:lnTo>
                <a:lnTo>
                  <a:pt x="858392" y="858391"/>
                </a:lnTo>
                <a:lnTo>
                  <a:pt x="0" y="858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41119" y="469472"/>
            <a:ext cx="582326" cy="535012"/>
          </a:xfrm>
          <a:custGeom>
            <a:avLst/>
            <a:gdLst/>
            <a:ahLst/>
            <a:cxnLst/>
            <a:rect l="l" t="t" r="r" b="b"/>
            <a:pathLst>
              <a:path w="582326" h="535012">
                <a:moveTo>
                  <a:pt x="0" y="0"/>
                </a:moveTo>
                <a:lnTo>
                  <a:pt x="582326" y="0"/>
                </a:lnTo>
                <a:lnTo>
                  <a:pt x="582326" y="535013"/>
                </a:lnTo>
                <a:lnTo>
                  <a:pt x="0" y="53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300755" y="445786"/>
            <a:ext cx="616721" cy="616721"/>
          </a:xfrm>
          <a:custGeom>
            <a:avLst/>
            <a:gdLst/>
            <a:ahLst/>
            <a:cxnLst/>
            <a:rect l="l" t="t" r="r" b="b"/>
            <a:pathLst>
              <a:path w="616721" h="616721">
                <a:moveTo>
                  <a:pt x="0" y="0"/>
                </a:moveTo>
                <a:lnTo>
                  <a:pt x="616721" y="0"/>
                </a:lnTo>
                <a:lnTo>
                  <a:pt x="616721" y="616720"/>
                </a:lnTo>
                <a:lnTo>
                  <a:pt x="0" y="6167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119801" y="308092"/>
            <a:ext cx="621318" cy="820221"/>
          </a:xfrm>
          <a:custGeom>
            <a:avLst/>
            <a:gdLst/>
            <a:ahLst/>
            <a:cxnLst/>
            <a:rect l="l" t="t" r="r" b="b"/>
            <a:pathLst>
              <a:path w="621318" h="820221">
                <a:moveTo>
                  <a:pt x="0" y="0"/>
                </a:moveTo>
                <a:lnTo>
                  <a:pt x="621318" y="0"/>
                </a:lnTo>
                <a:lnTo>
                  <a:pt x="621318" y="820221"/>
                </a:lnTo>
                <a:lnTo>
                  <a:pt x="0" y="8202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 Bold</vt:lpstr>
      <vt:lpstr>Biski</vt:lpstr>
      <vt:lpstr>Calibri</vt:lpstr>
      <vt:lpstr>Cloud Soft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soon</dc:title>
  <cp:lastModifiedBy>AKARAPON POONSAWAD</cp:lastModifiedBy>
  <cp:revision>2</cp:revision>
  <dcterms:created xsi:type="dcterms:W3CDTF">2006-08-16T00:00:00Z</dcterms:created>
  <dcterms:modified xsi:type="dcterms:W3CDTF">2026-02-25T03:37:38Z</dcterms:modified>
  <dc:identifier>DAG-eGtoYpA</dc:identifier>
</cp:coreProperties>
</file>