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 Bold" panose="020B0704020202020204" pitchFamily="34" charset="0"/>
      <p:regular r:id="rId3"/>
      <p:bold r:id="rId4"/>
    </p:embeddedFont>
    <p:embeddedFont>
      <p:font typeface="Biski" pitchFamily="2" charset="-34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loud Soft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746196" y="9258300"/>
            <a:ext cx="16884704" cy="1028700"/>
          </a:xfrm>
          <a:custGeom>
            <a:avLst/>
            <a:gdLst/>
            <a:ahLst/>
            <a:cxnLst/>
            <a:rect l="l" t="t" r="r" b="b"/>
            <a:pathLst>
              <a:path w="16884704" h="3640406">
                <a:moveTo>
                  <a:pt x="0" y="0"/>
                </a:moveTo>
                <a:lnTo>
                  <a:pt x="16884704" y="0"/>
                </a:lnTo>
                <a:lnTo>
                  <a:pt x="16884704" y="3640406"/>
                </a:lnTo>
                <a:lnTo>
                  <a:pt x="0" y="3640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2551" b="-29126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1811000" y="9424046"/>
            <a:ext cx="0" cy="774068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85651" y="9125048"/>
            <a:ext cx="1123491" cy="1117874"/>
          </a:xfrm>
          <a:custGeom>
            <a:avLst/>
            <a:gdLst/>
            <a:ahLst/>
            <a:cxnLst/>
            <a:rect l="l" t="t" r="r" b="b"/>
            <a:pathLst>
              <a:path w="1123491" h="1117874">
                <a:moveTo>
                  <a:pt x="0" y="0"/>
                </a:moveTo>
                <a:lnTo>
                  <a:pt x="1123491" y="0"/>
                </a:lnTo>
                <a:lnTo>
                  <a:pt x="1123491" y="1117874"/>
                </a:lnTo>
                <a:lnTo>
                  <a:pt x="0" y="1117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06315" y="9797705"/>
            <a:ext cx="8630891" cy="33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7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เยาวชนยุคใหม่</a:t>
            </a:r>
            <a:r>
              <a:rPr lang="en-US" sz="1927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927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สร้างองค์ความรู้วิทยาศาสตร์และเทคโนโลยี</a:t>
            </a:r>
            <a:r>
              <a:rPr lang="en-US" sz="1927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927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เพื่อการพัฒนาที่ยั่งยืน</a:t>
            </a:r>
            <a:endParaRPr lang="en-US" sz="1927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97325" y="9443096"/>
            <a:ext cx="5823350" cy="59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27" b="1" spc="-38" dirty="0" err="1">
                <a:solidFill>
                  <a:srgbClr val="FFFFFF"/>
                </a:solidFill>
                <a:latin typeface="TH Krub" panose="02000506040000020004" pitchFamily="2" charset="-34"/>
                <a:ea typeface="Arimo Bold"/>
                <a:cs typeface="TH Krub" panose="02000506040000020004" pitchFamily="2" charset="-34"/>
                <a:sym typeface="Arimo Bold"/>
              </a:rPr>
              <a:t>เวทีนำเสนอผลงานวิจัยและโครงงานวิทยาศาสตร์ระดับชาติ</a:t>
            </a:r>
            <a:r>
              <a:rPr lang="en-US" sz="1927" b="1" spc="-38" dirty="0">
                <a:solidFill>
                  <a:srgbClr val="FFFFFF"/>
                </a:solidFill>
                <a:latin typeface="TH Krub" panose="02000506040000020004" pitchFamily="2" charset="-34"/>
                <a:ea typeface="Arimo Bold"/>
                <a:cs typeface="TH Krub" panose="02000506040000020004" pitchFamily="2" charset="-34"/>
                <a:sym typeface="Arimo Bold"/>
              </a:rPr>
              <a:t> </a:t>
            </a:r>
            <a:br>
              <a:rPr lang="en-US" sz="1927" b="1" spc="-38" dirty="0">
                <a:solidFill>
                  <a:srgbClr val="FFFFFF"/>
                </a:solidFill>
                <a:latin typeface="TH Krub" panose="02000506040000020004" pitchFamily="2" charset="-34"/>
                <a:ea typeface="Arimo Bold"/>
                <a:cs typeface="TH Krub" panose="02000506040000020004" pitchFamily="2" charset="-34"/>
                <a:sym typeface="Arimo Bold"/>
              </a:rPr>
            </a:br>
            <a:r>
              <a:rPr lang="en-US" sz="1927" b="1" spc="-38" dirty="0" err="1">
                <a:solidFill>
                  <a:srgbClr val="FFFFFF"/>
                </a:solidFill>
                <a:latin typeface="TH Krub" panose="02000506040000020004" pitchFamily="2" charset="-34"/>
                <a:ea typeface="Arimo Bold"/>
                <a:cs typeface="TH Krub" panose="02000506040000020004" pitchFamily="2" charset="-34"/>
                <a:sym typeface="Arimo Bold"/>
              </a:rPr>
              <a:t>สำหรับเยาวชนและนักศึกษายุคใหม่</a:t>
            </a:r>
            <a:endParaRPr lang="en-US" sz="1927" b="1" spc="-38" dirty="0">
              <a:solidFill>
                <a:srgbClr val="FFFFFF"/>
              </a:solidFill>
              <a:latin typeface="TH Krub" panose="02000506040000020004" pitchFamily="2" charset="-34"/>
              <a:ea typeface="Arimo Bold"/>
              <a:cs typeface="TH Krub" panose="02000506040000020004" pitchFamily="2" charset="-34"/>
              <a:sym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06315" y="9296862"/>
            <a:ext cx="8823392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8"/>
              </a:lnSpc>
            </a:pPr>
            <a:r>
              <a:rPr lang="en-US" sz="2634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SDGs for Youth &amp; New Generation Students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18727" y="0"/>
            <a:ext cx="9262727" cy="1586420"/>
            <a:chOff x="0" y="0"/>
            <a:chExt cx="3342058" cy="712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42058" cy="712385"/>
            </a:xfrm>
            <a:custGeom>
              <a:avLst/>
              <a:gdLst/>
              <a:ahLst/>
              <a:cxnLst/>
              <a:rect l="l" t="t" r="r" b="b"/>
              <a:pathLst>
                <a:path w="3342058" h="712385">
                  <a:moveTo>
                    <a:pt x="17761" y="0"/>
                  </a:moveTo>
                  <a:lnTo>
                    <a:pt x="3324297" y="0"/>
                  </a:lnTo>
                  <a:cubicBezTo>
                    <a:pt x="3329007" y="0"/>
                    <a:pt x="3333525" y="1871"/>
                    <a:pt x="3336856" y="5202"/>
                  </a:cubicBezTo>
                  <a:cubicBezTo>
                    <a:pt x="3340186" y="8533"/>
                    <a:pt x="3342058" y="13051"/>
                    <a:pt x="3342058" y="17761"/>
                  </a:cubicBezTo>
                  <a:lnTo>
                    <a:pt x="3342058" y="694624"/>
                  </a:lnTo>
                  <a:cubicBezTo>
                    <a:pt x="3342058" y="699335"/>
                    <a:pt x="3340186" y="703852"/>
                    <a:pt x="3336856" y="707183"/>
                  </a:cubicBezTo>
                  <a:cubicBezTo>
                    <a:pt x="3333525" y="710514"/>
                    <a:pt x="3329007" y="712385"/>
                    <a:pt x="3324297" y="712385"/>
                  </a:cubicBezTo>
                  <a:lnTo>
                    <a:pt x="17761" y="712385"/>
                  </a:lnTo>
                  <a:cubicBezTo>
                    <a:pt x="13051" y="712385"/>
                    <a:pt x="8533" y="710514"/>
                    <a:pt x="5202" y="707183"/>
                  </a:cubicBezTo>
                  <a:cubicBezTo>
                    <a:pt x="1871" y="703852"/>
                    <a:pt x="0" y="699335"/>
                    <a:pt x="0" y="694624"/>
                  </a:cubicBezTo>
                  <a:lnTo>
                    <a:pt x="0" y="17761"/>
                  </a:lnTo>
                  <a:cubicBezTo>
                    <a:pt x="0" y="13051"/>
                    <a:pt x="1871" y="8533"/>
                    <a:pt x="5202" y="5202"/>
                  </a:cubicBezTo>
                  <a:cubicBezTo>
                    <a:pt x="8533" y="1871"/>
                    <a:pt x="13051" y="0"/>
                    <a:pt x="17761" y="0"/>
                  </a:cubicBezTo>
                  <a:close/>
                </a:path>
              </a:pathLst>
            </a:custGeom>
            <a:solidFill>
              <a:srgbClr val="E2EFB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42058" cy="750485"/>
            </a:xfrm>
            <a:prstGeom prst="rect">
              <a:avLst/>
            </a:prstGeom>
          </p:spPr>
          <p:txBody>
            <a:bodyPr lIns="25229" tIns="25229" rIns="25229" bIns="25229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5164" y="235924"/>
            <a:ext cx="7239886" cy="1088392"/>
            <a:chOff x="0" y="-110628"/>
            <a:chExt cx="9653181" cy="1451189"/>
          </a:xfrm>
        </p:grpSpPr>
        <p:sp>
          <p:nvSpPr>
            <p:cNvPr id="12" name="TextBox 12"/>
            <p:cNvSpPr txBox="1"/>
            <p:nvPr/>
          </p:nvSpPr>
          <p:spPr>
            <a:xfrm>
              <a:off x="220201" y="133607"/>
              <a:ext cx="870231" cy="1181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8"/>
                </a:lnSpc>
              </a:pPr>
              <a:r>
                <a:rPr lang="en-US" sz="4587" dirty="0">
                  <a:solidFill>
                    <a:srgbClr val="134E30"/>
                  </a:solidFill>
                  <a:latin typeface="Biski"/>
                  <a:ea typeface="Biski"/>
                  <a:cs typeface="Biski"/>
                  <a:sym typeface="Biski"/>
                </a:rPr>
                <a:t>12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79250"/>
              <a:ext cx="9653181" cy="42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7"/>
                </a:lnSpc>
              </a:pPr>
              <a:r>
                <a:rPr lang="en-US" sz="1918" dirty="0" err="1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งานประชุมวิชาการระดับชาติด้านวิทยาศาสตร์และเทคโนโลยี</a:t>
              </a:r>
              <a:r>
                <a:rPr lang="en-US" sz="1918" dirty="0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 </a:t>
              </a:r>
              <a:r>
                <a:rPr lang="en-US" sz="1918" dirty="0" err="1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ราชภัฏกรุงเก่า</a:t>
              </a:r>
              <a:r>
                <a:rPr lang="en-US" sz="1918" dirty="0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 </a:t>
              </a:r>
              <a:r>
                <a:rPr lang="en-US" sz="1918" dirty="0" err="1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ครั้งที่</a:t>
              </a:r>
              <a:r>
                <a:rPr lang="en-US" sz="1918" dirty="0">
                  <a:solidFill>
                    <a:srgbClr val="134E30"/>
                  </a:solidFill>
                  <a:latin typeface="Cloud Soft"/>
                  <a:ea typeface="Cloud Soft"/>
                  <a:cs typeface="Cloud Soft"/>
                  <a:sym typeface="Cloud Soft"/>
                </a:rPr>
                <a:t> 12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23761" y="-110628"/>
              <a:ext cx="973803" cy="365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6"/>
                </a:lnSpc>
              </a:pPr>
              <a:r>
                <a:rPr lang="en-US" sz="1427" dirty="0">
                  <a:solidFill>
                    <a:srgbClr val="134E30"/>
                  </a:solidFill>
                  <a:latin typeface="Biski"/>
                  <a:ea typeface="Biski"/>
                  <a:cs typeface="Biski"/>
                  <a:sym typeface="Biski"/>
                </a:rPr>
                <a:t>TH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15145" y="133607"/>
              <a:ext cx="4374773" cy="1206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49"/>
                </a:lnSpc>
              </a:pPr>
              <a:r>
                <a:rPr lang="en-US" sz="4683" dirty="0">
                  <a:solidFill>
                    <a:srgbClr val="134E30"/>
                  </a:solidFill>
                  <a:latin typeface="Biski"/>
                  <a:ea typeface="Biski"/>
                  <a:cs typeface="Biski"/>
                  <a:sym typeface="Biski"/>
                </a:rPr>
                <a:t>KKR-NCST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247551" y="179965"/>
            <a:ext cx="1257588" cy="1257588"/>
          </a:xfrm>
          <a:custGeom>
            <a:avLst/>
            <a:gdLst/>
            <a:ahLst/>
            <a:cxnLst/>
            <a:rect l="l" t="t" r="r" b="b"/>
            <a:pathLst>
              <a:path w="1257588" h="1257588">
                <a:moveTo>
                  <a:pt x="0" y="0"/>
                </a:moveTo>
                <a:lnTo>
                  <a:pt x="1257588" y="0"/>
                </a:lnTo>
                <a:lnTo>
                  <a:pt x="1257588" y="1257588"/>
                </a:lnTo>
                <a:lnTo>
                  <a:pt x="0" y="1257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Arimo Bold</vt:lpstr>
      <vt:lpstr>Biski</vt:lpstr>
      <vt:lpstr>Calibri</vt:lpstr>
      <vt:lpstr>TH Krub</vt:lpstr>
      <vt:lpstr>Arial</vt:lpstr>
      <vt:lpstr>Cloud Soft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</dc:title>
  <cp:lastModifiedBy>AKARAPON POONSAWAD</cp:lastModifiedBy>
  <cp:revision>2</cp:revision>
  <dcterms:created xsi:type="dcterms:W3CDTF">2006-08-16T00:00:00Z</dcterms:created>
  <dcterms:modified xsi:type="dcterms:W3CDTF">2026-02-11T08:29:12Z</dcterms:modified>
  <dc:identifier>DAG-eGtoYpA</dc:identifier>
</cp:coreProperties>
</file>