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</p:sldMasterIdLst>
  <p:notesMasterIdLst>
    <p:notesMasterId r:id="rId97"/>
  </p:notesMasterIdLst>
  <p:handoutMasterIdLst>
    <p:handoutMasterId r:id="rId98"/>
  </p:handoutMasterIdLst>
  <p:sldIdLst>
    <p:sldId id="256" r:id="rId2"/>
    <p:sldId id="521" r:id="rId3"/>
    <p:sldId id="522" r:id="rId4"/>
    <p:sldId id="523" r:id="rId5"/>
    <p:sldId id="258" r:id="rId6"/>
    <p:sldId id="525" r:id="rId7"/>
    <p:sldId id="602" r:id="rId8"/>
    <p:sldId id="526" r:id="rId9"/>
    <p:sldId id="527" r:id="rId10"/>
    <p:sldId id="528" r:id="rId11"/>
    <p:sldId id="529" r:id="rId12"/>
    <p:sldId id="603" r:id="rId13"/>
    <p:sldId id="604" r:id="rId14"/>
    <p:sldId id="605" r:id="rId15"/>
    <p:sldId id="606" r:id="rId16"/>
    <p:sldId id="607" r:id="rId17"/>
    <p:sldId id="608" r:id="rId18"/>
    <p:sldId id="609" r:id="rId19"/>
    <p:sldId id="610" r:id="rId20"/>
    <p:sldId id="518" r:id="rId21"/>
    <p:sldId id="519" r:id="rId22"/>
    <p:sldId id="520" r:id="rId23"/>
    <p:sldId id="524" r:id="rId24"/>
    <p:sldId id="257" r:id="rId25"/>
    <p:sldId id="530" r:id="rId26"/>
    <p:sldId id="532" r:id="rId27"/>
    <p:sldId id="533" r:id="rId28"/>
    <p:sldId id="534" r:id="rId29"/>
    <p:sldId id="535" r:id="rId30"/>
    <p:sldId id="536" r:id="rId31"/>
    <p:sldId id="537" r:id="rId32"/>
    <p:sldId id="538" r:id="rId33"/>
    <p:sldId id="546" r:id="rId34"/>
    <p:sldId id="547" r:id="rId35"/>
    <p:sldId id="548" r:id="rId36"/>
    <p:sldId id="540" r:id="rId37"/>
    <p:sldId id="549" r:id="rId38"/>
    <p:sldId id="550" r:id="rId39"/>
    <p:sldId id="551" r:id="rId40"/>
    <p:sldId id="552" r:id="rId41"/>
    <p:sldId id="553" r:id="rId42"/>
    <p:sldId id="541" r:id="rId43"/>
    <p:sldId id="611" r:id="rId44"/>
    <p:sldId id="554" r:id="rId45"/>
    <p:sldId id="555" r:id="rId46"/>
    <p:sldId id="542" r:id="rId47"/>
    <p:sldId id="556" r:id="rId48"/>
    <p:sldId id="557" r:id="rId49"/>
    <p:sldId id="558" r:id="rId50"/>
    <p:sldId id="559" r:id="rId51"/>
    <p:sldId id="543" r:id="rId52"/>
    <p:sldId id="560" r:id="rId53"/>
    <p:sldId id="561" r:id="rId54"/>
    <p:sldId id="562" r:id="rId55"/>
    <p:sldId id="563" r:id="rId56"/>
    <p:sldId id="564" r:id="rId57"/>
    <p:sldId id="565" r:id="rId58"/>
    <p:sldId id="566" r:id="rId59"/>
    <p:sldId id="567" r:id="rId60"/>
    <p:sldId id="568" r:id="rId61"/>
    <p:sldId id="569" r:id="rId62"/>
    <p:sldId id="570" r:id="rId63"/>
    <p:sldId id="571" r:id="rId64"/>
    <p:sldId id="572" r:id="rId65"/>
    <p:sldId id="573" r:id="rId66"/>
    <p:sldId id="574" r:id="rId67"/>
    <p:sldId id="544" r:id="rId68"/>
    <p:sldId id="575" r:id="rId69"/>
    <p:sldId id="576" r:id="rId70"/>
    <p:sldId id="577" r:id="rId71"/>
    <p:sldId id="578" r:id="rId72"/>
    <p:sldId id="579" r:id="rId73"/>
    <p:sldId id="580" r:id="rId74"/>
    <p:sldId id="545" r:id="rId75"/>
    <p:sldId id="581" r:id="rId76"/>
    <p:sldId id="582" r:id="rId77"/>
    <p:sldId id="583" r:id="rId78"/>
    <p:sldId id="585" r:id="rId79"/>
    <p:sldId id="584" r:id="rId80"/>
    <p:sldId id="586" r:id="rId81"/>
    <p:sldId id="587" r:id="rId82"/>
    <p:sldId id="588" r:id="rId83"/>
    <p:sldId id="589" r:id="rId84"/>
    <p:sldId id="590" r:id="rId85"/>
    <p:sldId id="591" r:id="rId86"/>
    <p:sldId id="592" r:id="rId87"/>
    <p:sldId id="593" r:id="rId88"/>
    <p:sldId id="594" r:id="rId89"/>
    <p:sldId id="595" r:id="rId90"/>
    <p:sldId id="596" r:id="rId91"/>
    <p:sldId id="597" r:id="rId92"/>
    <p:sldId id="598" r:id="rId93"/>
    <p:sldId id="599" r:id="rId94"/>
    <p:sldId id="601" r:id="rId95"/>
    <p:sldId id="600" r:id="rId96"/>
  </p:sldIdLst>
  <p:sldSz cx="9144000" cy="5143500" type="screen16x9"/>
  <p:notesSz cx="7315200" cy="9601200"/>
  <p:embeddedFontLst>
    <p:embeddedFont>
      <p:font typeface="Calibri" panose="020F0502020204030204" pitchFamily="34" charset="0"/>
      <p:regular r:id="rId99"/>
      <p:bold r:id="rId100"/>
      <p:italic r:id="rId101"/>
      <p:boldItalic r:id="rId102"/>
    </p:embeddedFont>
    <p:embeddedFont>
      <p:font typeface="Prompt" panose="00000500000000000000" pitchFamily="2" charset="-34"/>
      <p:regular r:id="rId103"/>
      <p:bold r:id="rId104"/>
      <p:italic r:id="rId105"/>
      <p:boldItalic r:id="rId106"/>
    </p:embeddedFont>
    <p:embeddedFont>
      <p:font typeface="Prompt Light" panose="00000400000000000000" pitchFamily="2" charset="-34"/>
      <p:regular r:id="rId107"/>
      <p:italic r:id="rId108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577" autoAdjust="0"/>
    <p:restoredTop sz="94656" autoAdjust="0"/>
  </p:normalViewPr>
  <p:slideViewPr>
    <p:cSldViewPr snapToGrid="0">
      <p:cViewPr varScale="1">
        <p:scale>
          <a:sx n="118" d="100"/>
          <a:sy n="118" d="100"/>
        </p:scale>
        <p:origin x="648" y="96"/>
      </p:cViewPr>
      <p:guideLst/>
    </p:cSldViewPr>
  </p:slideViewPr>
  <p:outlineViewPr>
    <p:cViewPr>
      <p:scale>
        <a:sx n="33" d="100"/>
        <a:sy n="33" d="100"/>
      </p:scale>
      <p:origin x="0" y="-11592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4" d="100"/>
          <a:sy n="64" d="100"/>
        </p:scale>
        <p:origin x="2338" y="77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tableStyles" Target="tableStyles.xml"/><Relationship Id="rId16" Type="http://schemas.openxmlformats.org/officeDocument/2006/relationships/slide" Target="slides/slide15.xml"/><Relationship Id="rId107" Type="http://schemas.openxmlformats.org/officeDocument/2006/relationships/font" Target="fonts/font9.fntdata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font" Target="fonts/font4.fntdata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font" Target="fonts/font5.fntdata"/><Relationship Id="rId108" Type="http://schemas.openxmlformats.org/officeDocument/2006/relationships/font" Target="fonts/font10.fntdata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font" Target="fonts/font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font" Target="fonts/font1.fntdata"/><Relationship Id="rId101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presProps" Target="presProps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notesMaster" Target="notesMasters/notesMaster1.xml"/><Relationship Id="rId104" Type="http://schemas.openxmlformats.org/officeDocument/2006/relationships/font" Target="fonts/font6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font" Target="fonts/font2.fntdata"/><Relationship Id="rId105" Type="http://schemas.openxmlformats.org/officeDocument/2006/relationships/font" Target="fonts/font7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86F5A34-0D16-47F5-9C72-BA36AAAE597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17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7C293D5-58E6-4FA0-8861-DD72B86F637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143588" y="0"/>
            <a:ext cx="3169920" cy="4817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E4F470E-1A98-4EB1-9650-F18B7FEC1899}" type="datetimeFigureOut">
              <a:rPr lang="en-US" smtClean="0"/>
              <a:t>6/13/2024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76ED394-C47B-4F41-A01E-77BC19B7A57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119475"/>
            <a:ext cx="3169920" cy="48172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2184816-00C2-4228-9C2F-20FA753AF59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143588" y="9119475"/>
            <a:ext cx="3169920" cy="48172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E0AB51-339F-44B2-AF46-EC139A9429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950208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17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8" y="0"/>
            <a:ext cx="3169920" cy="4817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FA2A68-A0C6-4E34-BE13-0CC96BF4A865}" type="datetimeFigureOut">
              <a:rPr lang="en-US" smtClean="0"/>
              <a:t>6/13/2024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7875" y="1200150"/>
            <a:ext cx="575945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1" y="4620577"/>
            <a:ext cx="5852160" cy="378047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119475"/>
            <a:ext cx="3169920" cy="48172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8" y="9119475"/>
            <a:ext cx="3169920" cy="48172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9CAE6C-AEC3-4121-8AE7-709FE8CA6E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6703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62278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404821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82798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7298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50689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32831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52917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57452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012840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99469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1067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0202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5329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48891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811479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69738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69184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63067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16380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33128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65675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3603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577771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62258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91387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538259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01382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9631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901858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197883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694766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88516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64578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6395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366443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742319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47367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784144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764575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18801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381697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44462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732810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0228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766104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80323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2514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39244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82352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04502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47191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661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92128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587655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1384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88344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61967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21952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19727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445303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531081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972728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380447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388200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65256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55763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59304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0887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5654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r>
              <a:rPr lang="en-US" dirty="0"/>
              <a:t>&lt;!-- Generator: Adobe Illustrator 24.0.1, SVG Export Plug-In  --&gt;</a:t>
            </a:r>
          </a:p>
          <a:p>
            <a:r>
              <a:rPr lang="en-US" dirty="0"/>
              <a:t>&lt;</a:t>
            </a:r>
            <a:r>
              <a:rPr lang="en-US" dirty="0" err="1"/>
              <a:t>svg</a:t>
            </a:r>
            <a:r>
              <a:rPr lang="en-US" dirty="0"/>
              <a:t> version="1.1" </a:t>
            </a:r>
            <a:r>
              <a:rPr lang="en-US" dirty="0" err="1"/>
              <a:t>xmlns</a:t>
            </a:r>
            <a:r>
              <a:rPr lang="en-US" dirty="0"/>
              <a:t>="http://www.w3.org/2000/svg" </a:t>
            </a:r>
            <a:r>
              <a:rPr lang="en-US" dirty="0" err="1"/>
              <a:t>xmlns:xlink</a:t>
            </a:r>
            <a:r>
              <a:rPr lang="en-US" dirty="0"/>
              <a:t>="http://www.w3.org/1999/xlink" x="0px" y="0px" width="171.6px"</a:t>
            </a:r>
          </a:p>
          <a:p>
            <a:r>
              <a:rPr lang="en-US" dirty="0"/>
              <a:t>	 height="154.1px" </a:t>
            </a:r>
            <a:r>
              <a:rPr lang="en-US" dirty="0" err="1"/>
              <a:t>viewBox</a:t>
            </a:r>
            <a:r>
              <a:rPr lang="en-US" dirty="0"/>
              <a:t>="0 0 171.6 154.1" style="</a:t>
            </a:r>
            <a:r>
              <a:rPr lang="en-US" dirty="0" err="1"/>
              <a:t>enable-background:new</a:t>
            </a:r>
            <a:r>
              <a:rPr lang="en-US" dirty="0"/>
              <a:t> 0 0 171.6 154.1;" </a:t>
            </a:r>
            <a:r>
              <a:rPr lang="en-US" dirty="0" err="1"/>
              <a:t>xml:space</a:t>
            </a:r>
            <a:r>
              <a:rPr lang="en-US" dirty="0"/>
              <a:t>="preserve"&gt;</a:t>
            </a:r>
          </a:p>
          <a:p>
            <a:r>
              <a:rPr lang="en-US" dirty="0"/>
              <a:t>&lt;style type="text/</a:t>
            </a:r>
            <a:r>
              <a:rPr lang="en-US" dirty="0" err="1"/>
              <a:t>css</a:t>
            </a:r>
            <a:r>
              <a:rPr lang="en-US" dirty="0"/>
              <a:t>"&gt;</a:t>
            </a:r>
          </a:p>
          <a:p>
            <a:r>
              <a:rPr lang="en-US" dirty="0"/>
              <a:t>	.st0{fill:#1D1D1B;}</a:t>
            </a:r>
          </a:p>
          <a:p>
            <a:r>
              <a:rPr lang="en-US" dirty="0"/>
              <a:t>	.st1{fill:#FFFFFF;}</a:t>
            </a:r>
          </a:p>
          <a:p>
            <a:r>
              <a:rPr lang="en-US" dirty="0"/>
              <a:t>	.st2{</a:t>
            </a:r>
            <a:r>
              <a:rPr lang="en-US" dirty="0" err="1"/>
              <a:t>clip-path:url</a:t>
            </a:r>
            <a:r>
              <a:rPr lang="en-US" dirty="0"/>
              <a:t>(#SVGID_2_);fill:#FFFFFF;}</a:t>
            </a:r>
          </a:p>
          <a:p>
            <a:r>
              <a:rPr lang="en-US" dirty="0"/>
              <a:t>	.st3{</a:t>
            </a:r>
            <a:r>
              <a:rPr lang="en-US" dirty="0" err="1"/>
              <a:t>clip-path:url</a:t>
            </a:r>
            <a:r>
              <a:rPr lang="en-US" dirty="0"/>
              <a:t>(#SVGID_2_);}</a:t>
            </a:r>
          </a:p>
          <a:p>
            <a:r>
              <a:rPr lang="en-US" dirty="0"/>
              <a:t>	.st4{opacity:0.55;}</a:t>
            </a:r>
          </a:p>
          <a:p>
            <a:r>
              <a:rPr lang="en-US" dirty="0"/>
              <a:t>	.st5{</a:t>
            </a:r>
            <a:r>
              <a:rPr lang="en-US" dirty="0" err="1"/>
              <a:t>clip-path:url</a:t>
            </a:r>
            <a:r>
              <a:rPr lang="en-US" dirty="0"/>
              <a:t>(#SVGID_4_);fill:#FFFFFF;}</a:t>
            </a:r>
          </a:p>
          <a:p>
            <a:r>
              <a:rPr lang="en-US" dirty="0"/>
              <a:t>	.st6{</a:t>
            </a:r>
            <a:r>
              <a:rPr lang="en-US" dirty="0" err="1"/>
              <a:t>clip-path:url</a:t>
            </a:r>
            <a:r>
              <a:rPr lang="en-US" dirty="0"/>
              <a:t>(#SVGID_4_);}</a:t>
            </a:r>
          </a:p>
          <a:p>
            <a:r>
              <a:rPr lang="en-US" dirty="0"/>
              <a:t>&lt;/style&gt;</a:t>
            </a:r>
          </a:p>
          <a:p>
            <a:r>
              <a:rPr lang="en-US" dirty="0"/>
              <a:t>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&lt;g&gt;</a:t>
            </a:r>
          </a:p>
          <a:p>
            <a:r>
              <a:rPr lang="en-US" dirty="0"/>
              <a:t>	&lt;path class="st0"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c0.1,0.3,0.1,0.9,0.1,1.5c0,1.2,0,2.3,0.6,2.8c0.1,0.1,3.1-10.7,6.4-10.1c2.9,0.6,6.1,1.5,6.9,1.8c0.2,3.2-1.2,18-1.2,22.8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&lt;path class="st1" d="M146.3,70.3c-3.4,0-6.7-0.9-9.5-2.6c0.7-1,3.4-4.8,3.7-6.4c0.1-0.3,0.1-0.7-0.1-1.1c-0.2-0.4-0.7-0.6-1.1-0.7</a:t>
            </a:r>
          </a:p>
          <a:p>
            <a:r>
              <a:rPr lang="en-US" dirty="0"/>
              <a:t>		c-1.9-0.6-3.4-1.8-4.3-3.2c-1-1.6-1.2-3.5-0.6-5.1c0.4-0.9,1.1-1.6,1.8-1.8c0.1,0,0.3-0.1,0.5-0.1c0.6,0,1.4,0.4,1.6,1</a:t>
            </a:r>
          </a:p>
          <a:p>
            <a:r>
              <a:rPr lang="en-US" dirty="0"/>
              <a:t>		c0.1,0.3,0.1,0.9,0.1,1.5c0,1.2,0,2.3,0.6,2.8c0.1,0.1,3.1-10.7,6.4-10.1c2.9,0.6,5.4,1.3,6.1,1.6c0.2,3.2-0.4,18.2-0.4,22.9</a:t>
            </a:r>
          </a:p>
          <a:p>
            <a:r>
              <a:rPr lang="en-US" dirty="0"/>
              <a:t>		c0,0.1,0,0.3-0.1,0.4c-0.1,0.1-0.3,0.2-0.5,0.2C149.3,70.2,147.8,70.3,146.3,70.3z"/&gt;</a:t>
            </a:r>
          </a:p>
          <a:p>
            <a:r>
              <a:rPr lang="en-US" dirty="0"/>
              <a:t>	&lt;polygon points="9.3,71.7 12.7,75.9 47.9,82.3 44.5,78.1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d="M38.5,67.1c-0.6,1.5-1.2,2.9-1.8,4.4c-0.1,0.3-0.6,0.2-0.5-0.1c0.6-1.5,1.2-2.9,1.8-4.4C38.2,66.6,38.6,66.8,38.5,67.1</a:t>
            </a:r>
          </a:p>
          <a:p>
            <a:r>
              <a:rPr lang="en-US" dirty="0"/>
              <a:t>			L38.5,67.1z"/&gt;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&lt;polygon class="st1" points="9.6,71.5 15.1,54.2 49.3,59.9 44.3,77.8 		"/&gt;</a:t>
            </a:r>
          </a:p>
          <a:p>
            <a:r>
              <a:rPr lang="en-US" dirty="0"/>
              <a:t>		&lt;path d="M15.3,54.5L49,60.1l-4.9,17.5L10,71.3L15.3,54.5L15.3,54.5z M14.9,53.9L9.3,71.7l35.1,6.4l5.1-18.5L14.9,53.9L14.9,53.9z"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d="M45.1,61.1c-1.1,3.2-2.3,6.4-3.4,9.6c-0.3,0.9-0.6,1.8-1,2.7c-0.1,0.3-0.6,0.2-0.5-0.1c1.1-3.2,2.3-6.4,3.4-9.6</a:t>
            </a:r>
          </a:p>
          <a:p>
            <a:r>
              <a:rPr lang="en-US" dirty="0"/>
              <a:t>			c0.3-0.9,0.6-1.8,1-2.7C44.8,60.7,45.2,60.9,45.1,61.1L45.1,61.1z"/&gt;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d="M41.5,60.5c-0.6,1.1-1,2.4-1.2,3.6c0,0.3-0.5,0.2-0.5-0.1c0.2-1.3,0.6-2.6,1.3-3.7C41.2,60,41.6,60.2,41.5,60.5L41.5,60.5</a:t>
            </a:r>
          </a:p>
          <a:p>
            <a:r>
              <a:rPr lang="en-US" dirty="0"/>
              <a:t>			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d="M37.4,60.5c-1.1,2.9-2.2,5.7-3.3,8.6c-0.3,0.8-0.6,1.6-1,2.5c-0.1,0.3-0.6,0.2-0.5-0.1c1.1-2.9,2.2-5.7,3.3-8.6</a:t>
            </a:r>
          </a:p>
          <a:p>
            <a:r>
              <a:rPr lang="en-US" dirty="0"/>
              <a:t>			c0.3-0.8,0.6-1.6,1-2.5C37.1,60.1,37.5,60.2,37.4,60.5L37.4,60.5z"/&gt;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d="M33.6,58.9c-1.3,3.3-2.5,6.6-3.8,10c-0.4,0.9-0.7,1.9-1.1,2.8c-0.1,0.3-0.6,0.2-0.5-0.1c1.3-3.3,2.5-6.6,3.8-10</a:t>
            </a:r>
          </a:p>
          <a:p>
            <a:r>
              <a:rPr lang="en-US" dirty="0"/>
              <a:t>			c0.4-0.9,0.7-1.9,1.1-2.8C33.2,58.5,33.7,58.6,33.6,58.9L33.6,58.9z"/&gt;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d="M29.5,59.2c-0.3,0.9-0.6,1.9-1.1,2.7c-0.1,0.3-0.6,0-0.4-0.2c0.5-0.8,0.8-1.7,1.1-2.6C29.2,58.8,29.6,58.9,29.5,59.2</a:t>
            </a:r>
          </a:p>
          <a:p>
            <a:r>
              <a:rPr lang="en-US" dirty="0"/>
              <a:t>			L29.5,59.2z"/&gt;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d="M27.3,65.4c-0.4,1.3-0.8,2.6-1.2,3.9c-0.1,0.3-0.6,0.2-0.5-0.1c0.4-1.3,0.8-2.6,1.2-3.9C26.9,64.9,27.4,65.1,27.3,65.4</a:t>
            </a:r>
          </a:p>
          <a:p>
            <a:r>
              <a:rPr lang="en-US" dirty="0"/>
              <a:t>			L27.3,65.4z"/&gt;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d="M26.1,59c-1.3,3.2-2.4,6.5-3.4,9.7c-0.3,0.9-0.6,1.9-0.8,2.8c-0.1,0.3-0.6,0.2-0.5-0.1c1-3.3,2-6.6,3.2-9.8</a:t>
            </a:r>
          </a:p>
          <a:p>
            <a:r>
              <a:rPr lang="en-US" dirty="0"/>
              <a:t>			c0.3-0.9,0.7-1.8,1.1-2.8C25.7,58.6,26.2,58.7,26.1,59L26.1,59z"/&gt;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d="M21.8,57.4c-1.5,3.2-2.9,6.3-4.4,9.5c-0.4,0.9-0.8,1.8-1.2,2.7c-0.1,0.3-0.5,0-0.4-0.2c1.4-3.2,2.9-6.4,4.3-9.6</a:t>
            </a:r>
          </a:p>
          <a:p>
            <a:r>
              <a:rPr lang="en-US" dirty="0"/>
              <a:t>			c0.4-0.9,0.8-1.8,1.2-2.7C21.5,56.9,21.9,57.1,21.8,57.4L21.8,57.4z"/&gt;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d="M17.3,58.5c-0.9,2.6-1.8,5.2-2.7,7.8c-0.3,0.7-0.5,1.5-0.8,2.2c-0.1,0.3-0.6,0.2-0.5-0.1c0.9-2.6,1.8-5.2,2.7-7.8</a:t>
            </a:r>
          </a:p>
          <a:p>
            <a:r>
              <a:rPr lang="en-US" dirty="0"/>
              <a:t>			c0.3-0.7,0.5-1.5,0.8-2.2C16.9,58.1,17.4,58.2,17.3,58.5L17.3,58.5z"/&gt;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points="44.5,78.1 48.2,82.3 52.8,63.9 49.6,59.7 	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d="M61.1,113.2c-1.9-1.2-3.8-3.8-5.5-6.3c-1.8-2.6-3.7-5.2-5.7-6.5c-0.3-0.2-0.6-0.4-0.6-0.6</a:t>
            </a:r>
          </a:p>
          <a:p>
            <a:r>
              <a:rPr lang="en-US" dirty="0"/>
              <a:t>			c-0.1-0.3,0-0.6,0.1-0.9c1-3.3,2-6.7,3-10c2.4-8.4,4.9-17.1,8.6-24.7c1.2-2.4,2.4-4.7,4.1-6.7c1.2-1.4,2.7-2.7,4.9-4.2</a:t>
            </a:r>
          </a:p>
          <a:p>
            <a:r>
              <a:rPr lang="en-US" dirty="0"/>
              <a:t>			c9.4-6.4,21.7-7.7,30.5-7.7c1.1,0,2.3,0,3.5,0.1c0,0,0,0,0,0c0.1,0,0.2-0.1,0.2-0.2c0-0.1,0-0.1,0-0.2c5.9,0.1,12.2,2.6,17.8,7.2</a:t>
            </a:r>
          </a:p>
          <a:p>
            <a:r>
              <a:rPr lang="en-US" dirty="0"/>
              <a:t>			c5.4,4.4,9.6,10.1,13.6,15.6c0.5,0.6,0.9,1.3,1.1,2c0.2,0.8,0.1,1.7,0,2.6l0,0.2c-0.9,7.8,1.1,14.5,3.3,20</a:t>
            </a:r>
          </a:p>
          <a:p>
            <a:r>
              <a:rPr lang="en-US" dirty="0"/>
              <a:t>			c-11.3-1.3-14-5.1-18.4-11.3c-0.4-0.6-0.9-1.2-1.4-1.9c0-0.1-0.1-0.1-0.2-0.1c0,0-0.1,0-0.1,0c-0.1,0-0.2,0.1-0.2,0.3</a:t>
            </a:r>
          </a:p>
          <a:p>
            <a:r>
              <a:rPr lang="en-US" dirty="0"/>
              <a:t>			c0.2,3,0.6,6.1,1.1,9c0.9,6.1,1.8,12.3,0.4,18.4c-0.4-0.1-1.2-0.6-1.8-1c-1.4-0.8-2-1.2-2.3-1.2c-0.1,0-0.2,0.1-0.3,0.1</a:t>
            </a:r>
          </a:p>
          <a:p>
            <a:r>
              <a:rPr lang="en-US" dirty="0"/>
              <a:t>			c-0.2,0.3-0.6,0.5-1,0.6c-4.6,2.1-9.3,4.3-14.3,5.6c-3.4,0.9-7,1.3-10.6,1.3l-0.6,0c-4.2-0.1-9.8-1-12.9-5</a:t>
            </a:r>
          </a:p>
          <a:p>
            <a:r>
              <a:rPr lang="en-US" dirty="0"/>
              <a:t>			c-0.3-0.4-0.7-0.9-1.1-1.3c-1.6-1.9-3.3-4.1-3.9-6.2c-0.6-2.4-0.7-4.8-0.8-7.1c-0.1-2.4-0.2-4.8-0.8-7.2c0-0.1-0.1-0.2-0.2-0.2</a:t>
            </a:r>
          </a:p>
          <a:p>
            <a:r>
              <a:rPr lang="en-US" dirty="0"/>
              <a:t>			c0,0,0,0,0,0c-0.1,0-0.2,0.1-0.2,0.3c0.2,6.4-2.4,21.4-6.8,25.9C62.7,112.8,61.9,113.2,61.1,113.2L61.1,113.2z"/&gt;</a:t>
            </a:r>
          </a:p>
          <a:p>
            <a:r>
              <a:rPr lang="en-US" dirty="0"/>
              <a:t>		&lt;path d="M104.2,45.5c5.8,0.1,11.9,2.7,17.4,7.2c5.3,4.4,9.5,10.1,13.6,15.6c0.4,0.6,0.9,1.2,1.1,1.9c0.2,0.8,0.1,1.7,0,2.5l0,0.2</a:t>
            </a:r>
          </a:p>
          <a:p>
            <a:r>
              <a:rPr lang="en-US" dirty="0"/>
              <a:t>			c-0.9,7.7,1,14.3,3.2,19.7c-10.8-1.4-13.5-5.1-17.9-11.2c-0.4-0.6-0.9-1.2-1.4-1.9c-0.1-0.1-0.2-0.2-0.4-0.2c-0.1,0-0.1,0-0.2,0</a:t>
            </a:r>
          </a:p>
          <a:p>
            <a:r>
              <a:rPr lang="en-US" dirty="0"/>
              <a:t>			c-0.2,0.1-0.3,0.3-0.3,0.5c0.2,3,0.6,6.1,1.1,9.1c0.9,6.2,1.7,12.1,0.5,18c-0.4-0.2-1-0.6-1.5-0.8c-1.5-0.8-2.1-1.2-2.5-1.2</a:t>
            </a:r>
          </a:p>
          <a:p>
            <a:r>
              <a:rPr lang="en-US" dirty="0"/>
              <a:t>			c-0.3,0-0.4,0.1-0.5,0.2c-0.2,0.3-0.6,0.4-0.9,0.6c-4.6,2.1-9.3,4.3-14.2,5.6c-3.4,0.9-7,1.3-10.5,1.3c-0.2,0-0.4,0-0.6,0</a:t>
            </a:r>
          </a:p>
          <a:p>
            <a:r>
              <a:rPr lang="en-US" dirty="0"/>
              <a:t>			c-4.1-0.1-9.7-1-12.7-4.9c-0.3-0.4-0.7-0.9-1.1-1.3c-1.6-1.9-3.3-4.1-3.8-6.1c-0.6-2.4-0.7-4.8-0.8-7.1c-0.1-2.4-0.2-4.8-0.9-7.3</a:t>
            </a:r>
          </a:p>
          <a:p>
            <a:r>
              <a:rPr lang="en-US" dirty="0"/>
              <a:t>			c-0.1-0.2-0.3-0.4-0.5-0.4c0,0,0,0-0.1,0c-0.3,0-0.4,0.3-0.4,0.5c0.3,7-2.7,21.6-6.7,25.7c-0.7,0.8-1.5,1.1-2.2,1.1</a:t>
            </a:r>
          </a:p>
          <a:p>
            <a:r>
              <a:rPr lang="en-US" dirty="0"/>
              <a:t>			c-1.9-1.2-3.7-3.8-5.4-6.2c-1.8-2.6-3.7-5.3-5.8-6.6c-0.2-0.2-0.5-0.3-0.5-0.5c-0.1-0.2,0-0.4,0.1-0.7c1-3.3,2-6.7,3-10</a:t>
            </a:r>
          </a:p>
          <a:p>
            <a:r>
              <a:rPr lang="en-US" dirty="0"/>
              <a:t>			c2.4-8.4,4.9-17.1,8.6-24.7c1.2-2.4,2.4-4.7,4-6.6c1.2-1.4,2.7-2.7,4.9-4.1c9.3-6.3,21.6-7.7,30.3-7.7c1.1,0,2.3,0,3.4,0.1</a:t>
            </a:r>
          </a:p>
          <a:p>
            <a:r>
              <a:rPr lang="en-US" dirty="0"/>
              <a:t>			c0,0,0,0,0,0C104,45.9,104.2,45.8,104.2,45.5L104.2,45.5z M103.8,45c-0.3,0-0.6,0-0.9,0l0.9,0.4c-1.1,0-2.3-0.1-3.5-0.1</a:t>
            </a:r>
          </a:p>
          <a:p>
            <a:r>
              <a:rPr lang="en-US" dirty="0"/>
              <a:t>			c-10.6,0-22.1,2-30.6,7.8c-1.8,1.2-3.5,2.6-5,4.2c-1.7,2-3,4.4-4.1,6.7c-5.3,10.7-8,23.4-11.6,34.7c-0.1,0.3-0.2,0.7-0.1,1.1</a:t>
            </a:r>
          </a:p>
          <a:p>
            <a:r>
              <a:rPr lang="en-US" dirty="0"/>
              <a:t>			c0.1,0.3,0.4,0.5,0.7,0.7c4,2.5,7.3,10.4,11.3,12.9c0,0,0.1,0,0.1,0c5.7,0,9.7-19.4,9.4-27.4c1.2,4.8,0.5,9.5,1.7,14.3</a:t>
            </a:r>
          </a:p>
          <a:p>
            <a:r>
              <a:rPr lang="en-US" dirty="0"/>
              <a:t>			c0.7,2.6,3.3,5.5,5,7.6c3,3.8,8.2,5,13.1,5.1c0.2,0,0.4,0,0.6,0c3.6,0,7.2-0.5,10.6-1.3c5-1.3,9.7-3.4,14.3-5.6</a:t>
            </a:r>
          </a:p>
          <a:p>
            <a:r>
              <a:rPr lang="en-US" dirty="0"/>
              <a:t>			c0.4-0.2,0.8-0.4,1.1-0.7c0,0,0,0,0.1,0c0.6,0,3.8,2.2,4.3,2.2c0,0,0.1,0,0.1,0c2.1-9.1-0.9-18.4-1.4-27.7</a:t>
            </a:r>
          </a:p>
          <a:p>
            <a:r>
              <a:rPr lang="en-US" dirty="0"/>
              <a:t>			c5.4,7.3,7.5,11.9,20.4,13.3c-2.7-6.7-4.3-13.1-3.5-20.3c0.1-1,0.3-2,0-2.9c-0.2-0.8-0.7-1.4-1.2-2.1c-4.1-5.6-8.3-11.2-13.7-15.6</a:t>
            </a:r>
          </a:p>
          <a:p>
            <a:r>
              <a:rPr lang="en-US" dirty="0"/>
              <a:t>			C116.8,48.1,110.4,45,103.8,45L103.8,45z"/&gt;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&lt;polygon points="170.6,51.7 169.5,62 2.4,26.3 2.4,15.8 	"/&gt;</a:t>
            </a:r>
          </a:p>
          <a:p>
            <a:r>
              <a:rPr lang="en-US" dirty="0"/>
              <a:t>	&lt;path d="M50.3,90.2c0.8-1.9,3.1-2.8,4.9-1.7c4.8,2.7,9.2,7,11.7,11.5c0.9,1.6,1.6,3.3,1.6,5.1c-0.1,2-1.1,3.9-2.2,5.6</a:t>
            </a:r>
          </a:p>
          <a:p>
            <a:r>
              <a:rPr lang="en-US" dirty="0"/>
              <a:t>		c-0.8,1.1-1.6,2.3-2.7,3.1s-2.5,1.3-3.9,0.9c1.5-3.7,1.5-7.9,0-11.6c-2-4.8-6.2-8.2-10.2-11.4C49.9,91.3,50.1,90.8,50.3,90.2z"/&gt;</a:t>
            </a:r>
          </a:p>
          <a:p>
            <a:r>
              <a:rPr lang="en-US" dirty="0"/>
              <a:t>	&lt;path d="M138,69.1c-1.4-0.8-3.3-0.5-4.3,0.8c-1.7,2.2-3.2,4.6-4.3,7.2c-1.4,3.5-1.8,7.5-0.8,11.1c0.2,0.8,0.5,1.5,1.1,2.1</a:t>
            </a:r>
          </a:p>
          <a:p>
            <a:r>
              <a:rPr lang="en-US" dirty="0"/>
              <a:t>		c0.4,0.4,0.9,0.7,1.5,1c2.9,1.5,6.2,1.6,9.5,1.7c-3.4-5.9-4.2-12.6-2.2-19.1L138,69.1z"/&gt;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	&lt;polygon id="SVGID_1_" points="170.6,51.7 169.5,62 2.4,26.3 2.4,15.8 			"/&gt;</a:t>
            </a:r>
          </a:p>
          <a:p>
            <a:r>
              <a:rPr lang="en-US" dirty="0"/>
              <a:t>		&lt;/</a:t>
            </a:r>
            <a:r>
              <a:rPr lang="en-US" dirty="0" err="1"/>
              <a:t>defs</a:t>
            </a:r>
            <a:r>
              <a:rPr lang="en-US" dirty="0"/>
              <a:t>&gt;</a:t>
            </a:r>
          </a:p>
          <a:p>
            <a:r>
              <a:rPr lang="en-US" dirty="0"/>
              <a:t>		&lt;</a:t>
            </a:r>
            <a:r>
              <a:rPr lang="en-US" dirty="0" err="1"/>
              <a:t>clipPath</a:t>
            </a:r>
            <a:r>
              <a:rPr lang="en-US" dirty="0"/>
              <a:t> id="SVGID_2_"&gt;</a:t>
            </a:r>
          </a:p>
          <a:p>
            <a:r>
              <a:rPr lang="en-US" dirty="0"/>
              <a:t>			&lt;use </a:t>
            </a:r>
            <a:r>
              <a:rPr lang="en-US" dirty="0" err="1"/>
              <a:t>xlink:href</a:t>
            </a:r>
            <a:r>
              <a:rPr lang="en-US" dirty="0"/>
              <a:t>="#SVGID_1_"  style="</a:t>
            </a:r>
            <a:r>
              <a:rPr lang="en-US" dirty="0" err="1"/>
              <a:t>overflow:visible</a:t>
            </a:r>
            <a:r>
              <a:rPr lang="en-US" dirty="0"/>
              <a:t>;"/&gt;</a:t>
            </a:r>
          </a:p>
          <a:p>
            <a:r>
              <a:rPr lang="en-US" dirty="0"/>
              <a:t>		&lt;/</a:t>
            </a:r>
            <a:r>
              <a:rPr lang="en-US" dirty="0" err="1"/>
              <a:t>clipPath</a:t>
            </a:r>
            <a:r>
              <a:rPr lang="en-US" dirty="0"/>
              <a:t>&gt;</a:t>
            </a:r>
          </a:p>
          <a:p>
            <a:r>
              <a:rPr lang="en-US" dirty="0"/>
              <a:t>		&lt;path class="st2" d="M166.6,45.4c-0.5,6.7-0.7,13.5-0.5,20.2c0,0.4,0,0.9,0.3,1.3c0.2,0.3,0.6,0.4,1,0.5c1.1,0.4,2.2,0.7,3.3,1.1</a:t>
            </a:r>
          </a:p>
          <a:p>
            <a:r>
              <a:rPr lang="en-US" dirty="0"/>
              <a:t>			c0.1-8.4,0.4-16.7,0.9-25.1L166.6,45.4z"/&gt;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d="M165.2,49.9c-3.6,2.6-8.4,3.7-12.8,2.8c-2.3-0.4-4.4-1.5-6.5-2.5c-2.2-1.1-4.4-2.2-6.9-2.2</a:t>
            </a:r>
          </a:p>
          <a:p>
            <a:r>
              <a:rPr lang="en-US" dirty="0"/>
              <a:t>				c-1.4,0-2.8,0.2-4.1,0.3c-1.4,0.2-2.7,0.3-4.1,0.2c-2.7,0-5.3-0.5-7.9-1.1c-2.6-0.6-5.2-1.5-7.7-2.4c-2.3-0.8-4.5-1.8-6.6-3</a:t>
            </a:r>
          </a:p>
          <a:p>
            <a:r>
              <a:rPr lang="en-US" dirty="0"/>
              <a:t>				c-3.8-2.4-7.1-6.3-7.2-11c0-0.6,0-1.1,0.1-1.7c0.1-0.3,0.5-0.2,0.5,0.1c-0.8,4.6,2.2,9,5.9,11.5c2,1.4,4.2,2.4,6.4,3.3</a:t>
            </a:r>
          </a:p>
          <a:p>
            <a:r>
              <a:rPr lang="en-US" dirty="0"/>
              <a:t>				c2.4,0.9,4.8,1.7,7.3,2.4c2.6,0.7,5.2,1.2,7.9,1.4c1.3,0.1,2.6,0.1,4,0c1.3-0.1,2.7-0.3,4-0.4c1.2-0.1,2.5-0.1,3.7,0.2</a:t>
            </a:r>
          </a:p>
          <a:p>
            <a:r>
              <a:rPr lang="en-US" dirty="0"/>
              <a:t>				c1.1,0.2,2.2,0.7,3.2,1.1c2.1,1,4.1,2.2,6.3,2.9c4.3,1.3,9.1,0.8,12.9-1.5c0.5-0.3,0.9-0.6,1.3-0.9</a:t>
            </a:r>
          </a:p>
          <a:p>
            <a:r>
              <a:rPr lang="en-US" dirty="0"/>
              <a:t>				C165.2,49.3,165.4,49.8,165.2,49.9L165.2,49.9z"/&gt;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d="M134.3,41.8c-3,2.3-7,3.1-10.7,2.6c-3.8-0.5-7.3-2.3-10.2-4.7c-1.7-1.4-3.1-3-4.4-4.7</a:t>
            </a:r>
          </a:p>
          <a:p>
            <a:r>
              <a:rPr lang="en-US" dirty="0"/>
              <a:t>				c-0.2-0.2,0.2-0.5,0.4-0.2c2.3,3,5.1,5.6,8.4,7.3c3.3,1.7,7.1,2.4,10.7,1.7c2-0.4,4-1.2,5.6-2.4</a:t>
            </a:r>
          </a:p>
          <a:p>
            <a:r>
              <a:rPr lang="en-US" dirty="0"/>
              <a:t>				C134.3,41.2,134.5,41.6,134.3,41.8L134.3,41.8z"/&gt;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d="M149.3,63.6c-1.5-3.7-3.2-7.7-6.5-10.1c-1.5-1.1-3.2-1.9-5.1-2c-2.1-0.1-4.2,0.7-6,1.6</a:t>
            </a:r>
          </a:p>
          <a:p>
            <a:r>
              <a:rPr lang="en-US" dirty="0"/>
              <a:t>				c-1.1,0.6-2.1,1.2-3.2,1.8c-1.1,0.6-2.3,1.3-3.4,1.9c-0.3,0.2-0.5-0.3-0.2-0.4c2-1.2,4.1-2.3,6.1-3.4c1.9-1,3.9-1.9,6.1-2</a:t>
            </a:r>
          </a:p>
          <a:p>
            <a:r>
              <a:rPr lang="en-US" dirty="0"/>
              <a:t>				c4-0.1,7.4,2.7,9.5,5.9c1.3,2,2.3,4.3,3.2,6.5C149.9,63.8,149.5,63.9,149.3,63.6L149.3,63.6z"/&gt;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d="M110.6,52.5c-2.4-3-4.9-6.2-8.2-8.2c-1.8-1.1-3.9-1.7-5.9-2.4c-2-0.7-3.7-1.8-5.4-3</a:t>
            </a:r>
          </a:p>
          <a:p>
            <a:r>
              <a:rPr lang="en-US" dirty="0"/>
              <a:t>				c-1.7-1.2-3.3-2.4-5.2-3.2c-1.9-0.9-4.1-1.3-6.2-1.5c-4.2-0.4-8.4,0.1-12.5,1.1c-4,1-7.9,2.6-11.5,4.8c-0.4,0.3-0.9,0.5-1.3,0.8</a:t>
            </a:r>
          </a:p>
          <a:p>
            <a:r>
              <a:rPr lang="en-US" dirty="0"/>
              <a:t>				c-0.3,0.2-0.5-0.2-0.2-0.4c3.5-2.3,7.4-4.1,11.4-5.2c4-1.2,8.3-1.8,12.5-1.7c2.1,0.1,4.2,0.4,6.3,1c2,0.6,3.8,1.7,5.5,2.9</a:t>
            </a:r>
          </a:p>
          <a:p>
            <a:r>
              <a:rPr lang="en-US" dirty="0"/>
              <a:t>				c1.7,1.2,3.4,2.4,5.2,3.3c2,0.9,4.2,1.4,6.2,2.4c3.6,1.7,6.3,4.8,8.7,7.8c0.3,0.4,0.6,0.8,0.9,1.2</a:t>
            </a:r>
          </a:p>
          <a:p>
            <a:r>
              <a:rPr lang="en-US" dirty="0"/>
              <a:t>				C111.2,52.4,110.8,52.8,110.6,52.5L110.6,52.5z"/&gt;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d="M96.1,49.7c-1.1-1.8-2.4-3.4-4-4.7c-1.6-1.3-3.4-2.4-5.4-3c-2.3-0.8-4.8-1-7.1-1.6c-1.2-0.3-2.4-0.8-3.6-1.1</a:t>
            </a:r>
          </a:p>
          <a:p>
            <a:r>
              <a:rPr lang="en-US" dirty="0"/>
              <a:t>				c-1-0.3-2.1-0.3-3.1-0.2c-2,0.2-4,1.1-5.4,2.5c-0.2,0.2-0.4,0.4-0.5,0.6c-0.2,0.2-0.5-0.1-0.3-0.3c1.4-1.6,3.3-2.7,5.3-3.1</a:t>
            </a:r>
          </a:p>
          <a:p>
            <a:r>
              <a:rPr lang="en-US" dirty="0"/>
              <a:t>				c1-0.2,2.1-0.2,3.1-0.1c1.2,0.2,2.4,0.6,3.6,1c2.5,0.8,5.1,1,7.6,1.7c2,0.6,4,1.6,5.7,2.9c1.7,1.3,3.2,2.8,4.4,4.6</a:t>
            </a:r>
          </a:p>
          <a:p>
            <a:r>
              <a:rPr lang="en-US" dirty="0"/>
              <a:t>				c0.1,0.2,0.3,0.5,0.4,0.7C96.7,49.8,96.3,50,96.1,49.7L96.1,49.7z"/&gt;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d="M70.9,25.4c-2.9,3.3-7,5.4-11.4,5.9c-2.7,0.3-5.3,0-8-0.3c-2.7-0.3-5.5-0.7-8.2-1c-5.5-0.7-10.9-1.3-16.4-2</a:t>
            </a:r>
          </a:p>
          <a:p>
            <a:r>
              <a:rPr lang="en-US" dirty="0"/>
              <a:t>				c-1.4-0.2-2.7-0.3-4.1-0.5c-1.3-0.2-2.5-0.3-3.8-0.5c-2.2-0.4-4.2-1.2-5.8-2.7c-1.5-1.3-2.6-3.1-3.5-4.8</a:t>
            </a:r>
          </a:p>
          <a:p>
            <a:r>
              <a:rPr lang="en-US" dirty="0"/>
              <a:t>				c-0.5-0.9-0.9-1.8-1.3-2.8c-0.4-1-0.9-2.1-1.2-3.2c-0.1-0.6-0.1-1.1,0.1-1.7c0.1-0.3,0.6-0.2,0.5,0.1c-0.4,1.2,0.2,2.4,0.6,3.5</a:t>
            </a:r>
          </a:p>
          <a:p>
            <a:r>
              <a:rPr lang="en-US" dirty="0"/>
              <a:t>				c0.4,0.9,0.8,1.9,1.2,2.8c0.8,1.8,1.8,3.5,3.1,5c1.5,1.6,3.3,2.6,5.3,3.1c1.2,0.3,2.4,0.4,3.6,0.6c1.3,0.2,2.7,0.3,4,0.5</a:t>
            </a:r>
          </a:p>
          <a:p>
            <a:r>
              <a:rPr lang="en-US" dirty="0"/>
              <a:t>				c5.3,0.6,10.5,1.3,15.8,1.9c2.6,0.3,5.3,0.6,7.9,0.9c2.6,0.3,5.2,0.7,7.9,0.7c4.4,0,8.7-1.7,12-4.7c0.4-0.4,0.8-0.8,1.1-1.2</a:t>
            </a:r>
          </a:p>
          <a:p>
            <a:r>
              <a:rPr lang="en-US" dirty="0"/>
              <a:t>				C70.8,24.8,71.1,25.2,70.9,25.4L70.9,25.4z"/&gt;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d="M35.4,19.4c-1.3,1.5-3.1,2.3-4.9,2.9c-2,0.6-4.2,1-6.3,1c-2.1,0-4.2-0.3-6.2-1.1c-1.6-0.7-3.1-1.7-4.3-3.1</a:t>
            </a:r>
          </a:p>
          <a:p>
            <a:r>
              <a:rPr lang="en-US" dirty="0"/>
              <a:t>				c-1.3-1.5-2.2-3.3-2.4-5.3c0-0.3,0.4-0.3,0.5,0c0.4,3.4,2.9,6.2,5.9,7.7c3.7,1.8,8.1,1.5,11.9,0.5c2-0.5,4-1.4,5.4-3</a:t>
            </a:r>
          </a:p>
          <a:p>
            <a:r>
              <a:rPr lang="en-US" dirty="0"/>
              <a:t>				C35.2,18.9,35.6,19.2,35.4,19.4L35.4,19.4z"/&gt;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d="M51.3,41.5c-0.2-2.8-2.1-5.1-4.5-6.4c-1.2-0.7-2.6-1.2-4-1.4c-1.8-0.3-3.7-0.2-5.6,0.1</a:t>
            </a:r>
          </a:p>
          <a:p>
            <a:r>
              <a:rPr lang="en-US" dirty="0"/>
              <a:t>				c-2.1,0.3-4.1,0.8-6.2,1.4c-0.3,0.1-0.4-0.4-0.1-0.5c3.7-1,7.5-2,11.4-1.5c2.9,0.4,5.8,1.7,7.7,4.1c1,1.2,1.6,2.7,1.7,4.3</a:t>
            </a:r>
          </a:p>
          <a:p>
            <a:r>
              <a:rPr lang="en-US" dirty="0"/>
              <a:t>				C51.8,41.8,51.4,41.8,51.3,41.5L51.3,41.5z"/&gt;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d="M1.3,14c2.7,1.7,4.7,4.4,5.8,7.4c1.1,3.1,1,6.5-0.1,9.6c-0.7,1.8-1.6,3.4-2.9,4.8c-0.2,0.2-0.6-0.1-0.3-0.3</a:t>
            </a:r>
          </a:p>
          <a:p>
            <a:r>
              <a:rPr lang="en-US" dirty="0"/>
              <a:t>				c2.2-2.4,3.5-5.5,3.7-8.7c0.2-3.1-0.8-6.2-2.6-8.8c-1-1.4-2.3-2.6-3.7-3.5C0.8,14.3,1,13.8,1.3,14L1.3,14z"/&gt;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d="M0.4,17.3C2,18.6,3,20.4,3.3,22.4c0.4,2,0.1,4-0.7,5.9c-0.5,1-1.2,1.9-2,2.7c-0.2,0.2-0.6-0.1-0.3-0.3</a:t>
            </a:r>
          </a:p>
          <a:p>
            <a:r>
              <a:rPr lang="en-US" dirty="0"/>
              <a:t>				c1.5-1.2,2.3-3,2.6-4.9c0.3-1.9,0-3.8-0.8-5.5c-0.5-1-1.2-1.8-2-2.5C-0.2,17.4,0.2,17.1,0.4,17.3L0.4,17.3z"/&gt;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	&lt;g class="st3"&gt;</a:t>
            </a:r>
          </a:p>
          <a:p>
            <a:r>
              <a:rPr lang="en-US" dirty="0"/>
              <a:t>			&lt;path class="st1" d="M163.5,63.5c0.2-2-1-3.6-2.4-4.9c-0.7-0.7-1.5-1.3-2.4-1.9c-0.4-0.3-0.9-0.5-1.4-0.2c-0.4,0.3-0.7,0.7-1,1.1</a:t>
            </a:r>
          </a:p>
          <a:p>
            <a:r>
              <a:rPr lang="en-US" dirty="0"/>
              <a:t>				c-0.8,1.2-1.6,2.4-2.5,3.6c-0.2,0.3-0.6,0-0.4-0.2c0.8-1.1,1.6-2.3,2.3-3.4c0.6-0.9,1.3-2.1,2.5-1.6c0.5,0.2,0.9,0.6,1.4,0.9</a:t>
            </a:r>
          </a:p>
          <a:p>
            <a:r>
              <a:rPr lang="en-US" dirty="0"/>
              <a:t>				c0.4,0.3,0.9,0.7,1.3,1c0.8,0.7,1.5,1.5,2.1,2.4c0.6,1,0.9,2.1,0.8,3.2C164,63.8,163.5,63.8,163.5,63.5L163.5,63.5z"/&gt;</a:t>
            </a:r>
          </a:p>
          <a:p>
            <a:r>
              <a:rPr lang="en-US" dirty="0"/>
              <a:t>		&lt;/g&gt;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d="M92.8,53.8c-1.2,0-2.4-0.1-3.5-0.3c-1.9-0.3-3.3-0.9-4.3-1.8c-0.2-0.1-0.3-0.3-0.4-0.5c-0.1-0.2,0-0.4,0-0.7</a:t>
            </a:r>
          </a:p>
          <a:p>
            <a:r>
              <a:rPr lang="en-US" dirty="0"/>
              <a:t>			c0.7-4.6,1.1-9.3,1.1-13.9c3.3,0,6.5,0.2,9.8,0.4l7.2,2.3l0,10.5c0,0.4,0,0.8-0.2,1.1c-0.2,0.3-0.6,0.6-1,0.8</a:t>
            </a:r>
          </a:p>
          <a:p>
            <a:r>
              <a:rPr lang="en-US" dirty="0"/>
              <a:t>			C98.8,53.1,95.8,53.8,92.8,53.8z"/&gt;</a:t>
            </a:r>
          </a:p>
          <a:p>
            <a:r>
              <a:rPr lang="en-US" dirty="0"/>
              <a:t>		&lt;path d="M85.9,36.9c3.1,0,6.3,0.2,9.4,0.4l7.1,2.2l0,10.3c0,0.3,0,0.7-0.1,1c-0.2,0.3-0.5,0.5-0.9,0.7c-2.6,1.3-5.6,2-8.6,2</a:t>
            </a:r>
          </a:p>
          <a:p>
            <a:r>
              <a:rPr lang="en-US" dirty="0"/>
              <a:t>			c-1.2,0-2.3-0.1-3.5-0.3c-1.8-0.3-3.2-0.9-4.2-1.7c-0.1-0.1-0.3-0.2-0.3-0.4c0-0.1,0-0.3,0-0.5C85.5,46.1,85.8,41.5,85.9,36.9</a:t>
            </a:r>
          </a:p>
          <a:p>
            <a:r>
              <a:rPr lang="en-US" dirty="0"/>
              <a:t>			L85.9,36.9z M85.4,36.4C85.4,36.4,85.4,36.4,85.4,36.4c0,4.7-0.4,9.5-1.1,14.1c0,0.3-0.1,0.5,0,0.8c0.1,0.2,0.3,0.4,0.5,0.6</a:t>
            </a:r>
          </a:p>
          <a:p>
            <a:r>
              <a:rPr lang="en-US" dirty="0"/>
              <a:t>			c1.3,1,2.9,1.5,4.4,1.8c1.2,0.2,2.4,0.3,3.6,0.3c3,0,6.1-0.7,8.8-2.1c0.4-0.2,0.8-0.5,1.1-0.9c0.2-0.4,0.2-0.8,0.2-1.2</a:t>
            </a:r>
          </a:p>
          <a:p>
            <a:r>
              <a:rPr lang="en-US" dirty="0"/>
              <a:t>			c0-3.6,0-7.1,0-10.7l-7.5-2.4C92.1,36.6,88.7,36.4,85.4,36.4L85.4,36.4z"/&gt;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d="M59.1,115c-0.7,0-1.4-0.2-2.2-0.3c-1.5-0.4-3-0.7-4.4-1.6c-2-1.3-3.2-3.4-4.4-5.7c-3.1-6.1-6.1-12.3-8.7-18.6</a:t>
            </a:r>
          </a:p>
          <a:p>
            <a:r>
              <a:rPr lang="en-US" dirty="0"/>
              <a:t>			l5.1-4.1c0.2-0.2,0.4-0.3,0.6-0.3c0,0,0,0,0,0c0.3,0,0.6,0.2,0.8,0.4l11.2,8.8c1.8,1.4,3.8,2.9,5.2,4.8c0.1,0.1,0.2,0.3,0.3,0.4</a:t>
            </a:r>
          </a:p>
          <a:p>
            <a:r>
              <a:rPr lang="en-US" dirty="0"/>
              <a:t>			c2.4,3.4,2.7,7.9,0.9,11.7c-0.4,1-1,1.9-1.6,2.7c-0.4,0.6-1,1.2-1.7,1.5C60,114.9,59.6,115,59.1,115z"/&gt;</a:t>
            </a:r>
          </a:p>
          <a:p>
            <a:r>
              <a:rPr lang="en-US" dirty="0"/>
              <a:t>		&lt;path d="M45.2,84.5c0.2,0,0.4,0.2,0.6,0.3l11.2,8.8c1.8,1.4,3.7,2.9,5.2,4.8c0.1,0.1,0.2,0.3,0.3,0.4c2.3,3.4,2.7,7.8,0.9,11.5</a:t>
            </a:r>
          </a:p>
          <a:p>
            <a:r>
              <a:rPr lang="en-US" dirty="0"/>
              <a:t>			c-0.4,0.9-1,1.8-1.6,2.7c-0.4,0.6-0.9,1.2-1.6,1.5c-0.4,0.2-0.8,0.2-1.2,0.2c-0.7,0-1.4-0.2-2.1-0.3c-1.5-0.4-3-0.7-4.3-1.5</a:t>
            </a:r>
          </a:p>
          <a:p>
            <a:r>
              <a:rPr lang="en-US" dirty="0"/>
              <a:t>			c-2-1.2-3.2-3.4-4.3-5.6c-3.1-6-6-12.2-8.6-18.4l2.3-1.8l2.6-2.1C44.8,84.7,45,84.5,45.2,84.5L45.2,84.5L45.2,84.5z M45.2,84</a:t>
            </a:r>
          </a:p>
          <a:p>
            <a:r>
              <a:rPr lang="en-US" dirty="0"/>
              <a:t>			C45.2,84,45.2,84,45.2,84c-0.4,0-0.6,0.2-0.8,0.4c-1.7,1.4-3.5,2.8-5.2,4.2c2.6,6.4,5.5,12.7,8.7,18.8c1.1,2.2,2.4,4.5,4.5,5.8</a:t>
            </a:r>
          </a:p>
          <a:p>
            <a:r>
              <a:rPr lang="en-US" dirty="0"/>
              <a:t>			c1.3,0.8,2.9,1.2,4.4,1.6c0.7,0.2,1.5,0.4,2.3,0.4c0.5,0,1-0.1,1.5-0.3c0.7-0.3,1.3-1,1.8-1.6c0.6-0.9,1.2-1.8,1.6-2.7</a:t>
            </a:r>
          </a:p>
          <a:p>
            <a:r>
              <a:rPr lang="en-US" dirty="0"/>
              <a:t>			c1.8-3.9,1.5-8.5-1-12c-0.1-0.1-0.2-0.3-0.3-0.4c-1.5-1.9-3.4-3.4-5.3-4.9c-3.7-2.9-7.5-5.9-11.2-8.8C45.9,84.2,45.6,84,45.2,84</a:t>
            </a:r>
          </a:p>
          <a:p>
            <a:r>
              <a:rPr lang="en-US" dirty="0"/>
              <a:t>			L45.2,84z"/&gt;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d="M44.2,97.9c-1.4,0-2.2-0.5-2.3-0.6c-1.1-1.2-2.3-2.6-3.5-4.2c-2.8-3.6-5.7-7.2-9.2-8.8c-1.1-0.5-2-0.8-2.9-1</a:t>
            </a:r>
          </a:p>
          <a:p>
            <a:r>
              <a:rPr lang="en-US" dirty="0"/>
              <a:t>			c-1.1-0.3-2.2-0.6-3.4-1.4c-1.1-0.6-1.9-1.2-2.3-2c-1.3-2-0.8-4.9,1.6-8.5c0.1-0.2,0.3-0.5,0.4-0.7c0.2-0.4,0.5-0.9,0.7-0.9</a:t>
            </a:r>
          </a:p>
          <a:p>
            <a:r>
              <a:rPr lang="en-US" dirty="0"/>
              <a:t>			c0.1,0,0.2,0,0.3,0.1c0.2,0.2,0.3,0.4,0.3,0.6c0.3,1.4,0.2,3-0.4,4.4c-0.1,0.1,0,0.3,0.1,0.3c0,0,0.1,0,0.1,0c0.1,0,0.2,0,0.2-0.1</a:t>
            </a:r>
          </a:p>
          <a:p>
            <a:r>
              <a:rPr lang="en-US" dirty="0"/>
              <a:t>			l3.4-5.7c0.1-0.1,0.1-0.2,0.2-0.3c0.3-0.5,0.5-0.8,0.8-0.8c0,0,0,0,0,0c0.4,0,0.7,0.1,0.9,0.4c0.5,0.5,0.6,1.5,0.5,2.2</a:t>
            </a:r>
          </a:p>
          <a:p>
            <a:r>
              <a:rPr lang="en-US" dirty="0"/>
              <a:t>			c0,0.4-0.1,0.9-0.2,1.3c0,0.1,0,0.2,0.2,0.3c0,0,0.1,0,0.1,0c0.1,0,0.2,0,0.2-0.1c0.6-1.1,1.4-2.2,2.3-3.1</a:t>
            </a:r>
          </a:p>
          <a:p>
            <a:r>
              <a:rPr lang="en-US" dirty="0"/>
              <a:t>			c0.2-0.3,0.5-0.3,0.7-0.3c0.5,0,1,0.4,1,1c0.1,1.1,0,2.2-0.1,3.3c0,0.1,0.1,0.2,0.2,0.3c0,0,0,0,0.1,0c0.1,0,0.2-0.1,0.2-0.2</a:t>
            </a:r>
          </a:p>
          <a:p>
            <a:r>
              <a:rPr lang="en-US" dirty="0"/>
              <a:t>			c0.1-0.4,0.3-0.8,0.5-1.1c0.3-0.5,0.7-1.2,1.3-1.2c0.1,0,0.2,0,0.3,0.1c0.3,0.1,0.6,0.4,0.8,0.8c0.8,2.4,1.2,5.1,1.1,7.6</a:t>
            </a:r>
          </a:p>
          <a:p>
            <a:r>
              <a:rPr lang="en-US" dirty="0"/>
              <a:t>			c0,0.1,0.1,0.3,0.2,0.3c0.2,0,0.4,0,0.6,0c2.2,0.1,6.8,0.4,8.2,5.1c0,0.1,0.1,0.1,0.1,0.1c0,0,4.9,3.3,7.1,5.3</a:t>
            </a:r>
          </a:p>
          <a:p>
            <a:r>
              <a:rPr lang="en-US" dirty="0"/>
              <a:t>			C50.2,96.6,46.5,97.9,44.2,97.9z"/&gt;</a:t>
            </a:r>
          </a:p>
          <a:p>
            <a:r>
              <a:rPr lang="en-US" dirty="0"/>
              <a:t>		&lt;path d="M30.3,72.5c0.6-1,1.3-2,2.1-2.9c0.2-0.2,0.4-0.2,0.5-0.2c0.4,0,0.8,0.3,0.8,0.8c0.1,1.1,0,2.2-0.1,3.2</a:t>
            </a:r>
          </a:p>
          <a:p>
            <a:r>
              <a:rPr lang="en-US" dirty="0"/>
              <a:t>			c-0.1,0.2-0.1,1.8-0.1,1.9l0.5-1.5c0-0.1,0.1-0.2,0.1-0.4c0.1-1.1,0.2-2.2,0.1-3.4c0-0.7-0.7-1.2-1.3-1.2c-0.3,0-0.6,0.1-0.9,0.4</a:t>
            </a:r>
          </a:p>
          <a:p>
            <a:r>
              <a:rPr lang="en-US" dirty="0"/>
              <a:t>			c-0.9,0.9-1.7,2-2.3,3.2c0,0,0,0,0,0H30.3z"/&gt;</a:t>
            </a:r>
          </a:p>
          <a:p>
            <a:r>
              <a:rPr lang="en-US" dirty="0"/>
              <a:t>		&lt;path d="M47.6,85c-1.6-5.3-7.1-5.1-9.1-5.3c0.1-2.6-0.3-5.3-1.1-7.7c-0.2-0.4-0.5-0.8-0.9-1C36.4,71,36.2,71,36.1,71</a:t>
            </a:r>
          </a:p>
          <a:p>
            <a:r>
              <a:rPr lang="en-US" dirty="0"/>
              <a:t>			c-0.7,0-1.2,0.7-1.5,1.3c-0.2,0.4-0.3,0.8-0.5,1.2c0,0.1,0,0.2-0.1,0.4L33.7,75c0-0.1,0.9-1.4,0.9-1.5c0.1-0.4,0.3-0.7,0.4-1.1</a:t>
            </a:r>
          </a:p>
          <a:p>
            <a:r>
              <a:rPr lang="en-US" dirty="0"/>
              <a:t>			c0.2-0.4,0.6-1.1,1.1-1.1c0.1,0,0.2,0,0.2,0c0.3,0.1,0.5,0.3,0.6,0.7c0.8,2.4,1.2,5,1.1,7.5c0,0.3,0.2,0.5,0.5,0.5</a:t>
            </a:r>
          </a:p>
          <a:p>
            <a:r>
              <a:rPr lang="en-US" dirty="0"/>
              <a:t>			c0.2,0,0.4,0,0.6,0c2.3,0.1,6.7,0.4,8,4.9c0,0.1,0.1,0.2,0.2,0.3c0,0,4.6,3.2,6.9,5.1c-4.2,5.8-7.8,7.1-10,7.1</a:t>
            </a:r>
          </a:p>
          <a:p>
            <a:r>
              <a:rPr lang="en-US" dirty="0"/>
              <a:t>			c-1.2,0-2-0.4-2.1-0.5C41,96,39.8,94.6,38.6,93c-2.7-3.4-5.8-7.3-9.3-8.9c-1.1-0.5-2.1-0.8-3-1.1c-1.1-0.3-2.1-0.6-3.4-1.3</a:t>
            </a:r>
          </a:p>
          <a:p>
            <a:r>
              <a:rPr lang="en-US" dirty="0"/>
              <a:t>			c-1.1-0.6-1.8-1.2-2.2-1.9c-1.3-1.9-0.7-4.7,1.6-8.3c0.1-0.2,0.3-0.5,0.4-0.7c0.1-0.3,0.4-0.7,0.4-0.7c0,0,0,0,0.1,0.1</a:t>
            </a:r>
          </a:p>
          <a:p>
            <a:r>
              <a:rPr lang="en-US" dirty="0"/>
              <a:t>			c0.1,0.1,0.2,0.3,0.3,0.5c0.3,1.4,0.2,2.9-0.4,4.2c-0.1,0.2,0,0.5,0.2,0.6c0.1,0,0.2,0.1,0.2,0.1c0.2,0,0.3-0.1,0.4-0.2l1.6-2.6</a:t>
            </a:r>
          </a:p>
          <a:p>
            <a:r>
              <a:rPr lang="en-US" dirty="0"/>
              <a:t>			l1.9-3.1c0.1-0.1,0.1-0.2,0.2-0.3c0.2-0.4,0.4-0.7,0.6-0.7l0,0c0.3,0,0.5,0.1,0.7,0.3c0.4,0.4,0.5,1.2,0.4,2</a:t>
            </a:r>
          </a:p>
          <a:p>
            <a:r>
              <a:rPr lang="en-US" dirty="0"/>
              <a:t>			c0,0.4-0.1,0.8-0.2,1.2c0,0.1-0.2,2.3-0.2,2.4l0.7-2.2c0,0-0.2,1.4-0.2,1.4c0.1-0.5,0.4-2.4,0.4-2.8c0.1-1.2-0.2-2.9-1.6-2.9</a:t>
            </a:r>
          </a:p>
          <a:p>
            <a:r>
              <a:rPr lang="en-US" dirty="0"/>
              <a:t>			c0,0,0,0-0.1,0c-0.6,0-0.9,0.7-1.2,1.2c-1.1,1.9-2.3,3.8-3.4,5.7c0.6-1.4,0.8-3,0.4-4.5c-0.1-0.3-0.2-0.5-0.4-0.7</a:t>
            </a:r>
          </a:p>
          <a:p>
            <a:r>
              <a:rPr lang="en-US" dirty="0"/>
              <a:t>			c-0.2-0.1-0.3-0.2-0.4-0.2c-0.5,0-0.8,1-1.3,1.7c-1.7,2.7-3.4,6.2-1.6,8.8c0.6,0.9,1.5,1.5,2.4,2c2.4,1.3,3.9,1.3,6.4,2.4</a:t>
            </a:r>
          </a:p>
          <a:p>
            <a:r>
              <a:rPr lang="en-US" dirty="0"/>
              <a:t>			c4.9,2.2,8.9,9,12.6,12.9c0.1,0.1,1,0.6,2.5,0.6c2.4,0,6.2-1.3,10.7-7.7C52.7,88.5,47.6,85,47.6,85z"/&gt;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d="M139.8,92.9c-2,0-3.7-0.9-4.4-2.4l-0.1-0.2c-1.6-2.7-3.6-6-3.4-9.5c0.1-2.6,1.5-4.9,2.6-7l6.5-11.9</a:t>
            </a:r>
          </a:p>
          <a:p>
            <a:r>
              <a:rPr lang="en-US" dirty="0"/>
              <a:t>			c0.2-0.4,0.4-0.6,0.6-0.8c0.2-0.1,0.4-0.1,0.7-0.1c0.1,0,0.3,0,0.4,0l7.8,0.5c0.2,5,0.2,10.1-0.1,15.1c-0.2,3-0.4,6.5-1.5,9.8</a:t>
            </a:r>
          </a:p>
          <a:p>
            <a:r>
              <a:rPr lang="en-US" dirty="0"/>
              <a:t>			c-0.6,1.7-1.3,3-2.2,3.9c-1.5,1.6-3.1,2-5.5,2.5C140.7,92.9,140.3,92.9,139.8,92.9L139.8,92.9z"/&gt;</a:t>
            </a:r>
          </a:p>
          <a:p>
            <a:r>
              <a:rPr lang="en-US" dirty="0"/>
              <a:t>		&lt;path d="M150.6,69.6c-0.1,0-0.1,0-0.2,0.1c0,0.2,0,0.3,0,0.5c0,2.1-0.1,4.3-0.2,6.4c-0.2,3-0.4,6.5-1.5,9.7</a:t>
            </a:r>
          </a:p>
          <a:p>
            <a:r>
              <a:rPr lang="en-US" dirty="0"/>
              <a:t>			c-0.6,1.7-1.3,2.9-2.1,3.8c-1.4,1.5-3,1.9-5.4,2.4c-0.4,0.1-0.8,0.1-1.3,0.1c-1.5,0-3.4-0.6-4.2-2.2l-0.1-0.2</a:t>
            </a:r>
          </a:p>
          <a:p>
            <a:r>
              <a:rPr lang="en-US" dirty="0"/>
              <a:t>			c-1.6-2.6-3.6-5.9-3.4-9.4c0.1-2.5,1.4-4.8,2.6-6.9l2.9-5.4l0.2-0.4c-0.1-0.1-0.3-0.1-0.4-0.2c-0.1,0.1-0.2,0.3-0.3,0.4</a:t>
            </a:r>
          </a:p>
          <a:p>
            <a:r>
              <a:rPr lang="en-US" dirty="0"/>
              <a:t>			c-1,1.8-2,3.6-2.9,5.4c-1.2,2.3-2.5,4.6-2.6,7.2c-0.2,3.5,1.7,6.7,3.4,9.6l0.1,0.2c0.9,1.7,2.8,2.5,4.7,2.5c0.5,0,0.9,0,1.4-0.1</a:t>
            </a:r>
          </a:p>
          <a:p>
            <a:r>
              <a:rPr lang="en-US" dirty="0"/>
              <a:t>			c2.3-0.5,4.1-0.9,5.7-2.6c1-1.1,1.7-2.6,2.2-4c1.1-3.2,1.4-6.5,1.6-9.8c0.1-2.2,0.2-4.4,0.2-6.6v-0.5</a:t>
            </a:r>
          </a:p>
          <a:p>
            <a:r>
              <a:rPr lang="en-US" dirty="0"/>
              <a:t>			C150.8,69.5,150.8,69.5,150.6,69.6z"/&gt;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d="M151.3,57.3c0-0.3-11.9-2.6-12-2.7c-0.8-0.6-0.4-3.2-0.7-4.2c-0.2-0.8-1-1.2-1.8-1.2c-0.2,0-0.4,0-0.5,0.1</a:t>
            </a:r>
          </a:p>
          <a:p>
            <a:r>
              <a:rPr lang="en-US" dirty="0"/>
              <a:t>			c-0.9,0.3-1.6,1.1-2,2c-0.7,1.7-0.4,3.8,0.6,5.3c1,1.6,2.6,2.7,4.4,3.3c0.4,0.1,0.8,0.3,0.9,0.6c0.2,0.3,0.1,0.6,0.1,1</a:t>
            </a:r>
          </a:p>
          <a:p>
            <a:r>
              <a:rPr lang="en-US" dirty="0"/>
              <a:t>			c-0.3,1.8-3.8,6.6-3.8,6.6c0.3,0.2,0.5,0.3,0.8,0.5c0.2,0.1,0.3,0.2,0.4,0.2c2.7,1.4,5.7,2.1,8.7,2.1c1.4,0,2.7-0.2,4.1-0.5</a:t>
            </a:r>
          </a:p>
          <a:p>
            <a:r>
              <a:rPr lang="en-US" dirty="0"/>
              <a:t>			c0.1,0,0.2,0,0.4-0.1c0.1,0,0.1,0,0.1,0c0.2-0.1,0.4-0.2,0.5-0.3c0.1-0.1,0.1-0.3,0.1-0.5C151.5,65.4,151.5,61.1,151.3,57.3z</a:t>
            </a:r>
          </a:p>
          <a:p>
            <a:r>
              <a:rPr lang="en-US" dirty="0"/>
              <a:t>			 M151,69.2c0,0.1,0,0.2,0,0.2c0,0,0,0-0.1,0c0,0-0.1,0.1-0.3,0.1c-0.1,0-0.1,0-0.2,0.1c-1.3,0.3-2.7,0.5-4.1,0.5</a:t>
            </a:r>
          </a:p>
          <a:p>
            <a:r>
              <a:rPr lang="en-US" dirty="0"/>
              <a:t>			c-3,0-5.8-0.7-8.4-2c-0.1-0.1-0.3-0.1-0.4-0.2c-0.1-0.1-0.2-0.1-0.3-0.2c0.9-1.3,3.3-4.7,3.6-6.3c0.1-0.3,0.2-0.8-0.1-1.3</a:t>
            </a:r>
          </a:p>
          <a:p>
            <a:r>
              <a:rPr lang="en-US" dirty="0"/>
              <a:t>			c-0.3-0.5-0.8-0.7-1.2-0.8c-1.8-0.6-3.2-1.7-4.1-3.1c-1-1.5-1.2-3.3-0.6-4.8c0.4-0.9,1-1.5,1.7-1.7c0.1,0,0.3,0,0.4,0</a:t>
            </a:r>
          </a:p>
          <a:p>
            <a:r>
              <a:rPr lang="en-US" dirty="0"/>
              <a:t>			c0.5,0,1.2,0.3,1.4,0.8c0.1,0.3,0.1,0.9,0.1,1.5c0,1.2,0,2.5,0.7,3c0.1,0.1,0.1,0.1,3.6,0.8c2.5,0.5,7.1,1.5,8.2,1.8</a:t>
            </a:r>
          </a:p>
          <a:p>
            <a:r>
              <a:rPr lang="en-US" dirty="0"/>
              <a:t>			C151,60.7,151,64.6,151,69.2z"/&gt;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d="M143.2,48.9c-0.1,0-0.1,0-0.2,0c-0.5-0.1-1-0.4-1.2-1c-0.2-0.5-0.2-1,0.1-1.4c0.1-0.1,0.1-0.3,0-0.3</a:t>
            </a:r>
          </a:p>
          <a:p>
            <a:r>
              <a:rPr lang="en-US" dirty="0"/>
              <a:t>			c0,0-0.1-0.1-0.2-0.1c-0.1,0-0.1,0-0.2,0.1c-0.3,0.3-0.5,0.6-0.7,0.9c-0.1,0.2-0.3,0.4-0.4,0.6c-0.3,0.3-0.6,0.5-0.9,0.5</a:t>
            </a:r>
          </a:p>
          <a:p>
            <a:r>
              <a:rPr lang="en-US" dirty="0"/>
              <a:t>			c-0.1,0-0.2,0-0.3-0.1c-0.4-0.2-0.4-0.8-0.4-1.3c0-0.8,0.1-1.5,0.1-2.3c0-0.1-0.1-0.2-0.2-0.3c0,0,0,0-0.1,0</a:t>
            </a:r>
          </a:p>
          <a:p>
            <a:r>
              <a:rPr lang="en-US" dirty="0"/>
              <a:t>			c-0.1,0-0.2,0.1-0.2,0.2c-0.2,0.5-0.4,1-0.7,1.3c-0.2,0.2-0.6,0.4-0.8,0.4c-0.1,0-0.3,0-0.4-0.1c-0.1-0.1-0.3-0.2-0.4-0.4</a:t>
            </a:r>
          </a:p>
          <a:p>
            <a:r>
              <a:rPr lang="en-US" dirty="0"/>
              <a:t>			c-0.6-1.1-0.2-2.4,0.4-3.8c0.4-0.9,0.9-1.8,1.7-2.2c0.2-0.1,0.3-0.1,0.5-0.1c0.4,0,0.8,0.2,1.1,0.4c0.2,0.2,0.2,0.4,0.2,0.6</a:t>
            </a:r>
          </a:p>
          <a:p>
            <a:r>
              <a:rPr lang="en-US" dirty="0"/>
              <a:t>			c0,0.1,0,0.2,0.1,0.3c0,0,0.1,0,0.1,0c0.1,0,0.1,0,0.2-0.1c0.3-0.3,0.7-0.5,1.2-0.5c0.2,0,0.5,0.1,0.7,0.2c0.6,0.3,1,1,0.9,1.7</a:t>
            </a:r>
          </a:p>
          <a:p>
            <a:r>
              <a:rPr lang="en-US" dirty="0"/>
              <a:t>			c0,0.1,0,0.2,0.1,0.2c0,0,0.1,0,0.1,0c0.1,0,0.1,0,0.1,0c0.5-0.3,1-0.5,1.5-0.5c0.2,0,0.4,0,0.6,0.1c0.7,0.3,1.2,1,1.1,1.7</a:t>
            </a:r>
          </a:p>
          <a:p>
            <a:r>
              <a:rPr lang="en-US" dirty="0"/>
              <a:t>			c0,0.1,0,0.2,0.2,0.3c0,0,0.1,0,0.1,0c0.1,0,0.2,0,0.2-0.1c0.2-0.3,0.5-0.4,0.9-0.4c0.1,0,0.2,0,0.3,0c0.4,0.1,0.8,0.3,1.3,0.8</a:t>
            </a:r>
          </a:p>
          <a:p>
            <a:r>
              <a:rPr lang="en-US" dirty="0"/>
              <a:t>			c0.3,0.3,0.6,0.5,0.8,0.7c0.6,0.4,1.1,0.9,1.4,1.4c-0.4-0.1-0.9-0.2-1.3-0.3c-0.5-0.1-0.9-0.2-1.3-0.3c0,0,0,0-0.1,0</a:t>
            </a:r>
          </a:p>
          <a:p>
            <a:r>
              <a:rPr lang="en-US" dirty="0"/>
              <a:t>			c-0.1,0-0.2,0-0.2,0.1c-0.6,0.9-1.1,1.8-2,2.1c-0.1,0-0.3,0.1-0.4,0.1c-0.6,0-1.3-0.4-1.4-0.9c0-0.1-0.1-0.2-0.2-0.2c0,0,0,0,0,0</a:t>
            </a:r>
          </a:p>
          <a:p>
            <a:r>
              <a:rPr lang="en-US" dirty="0"/>
              <a:t>			c-0.1,0-0.2,0.1-0.2,0.2C144.8,48.2,144,48.9,143.2,48.9z"/&gt;</a:t>
            </a:r>
          </a:p>
          <a:p>
            <a:r>
              <a:rPr lang="en-US" dirty="0"/>
              <a:t>		&lt;path d="M138.8,39.9L138.8,39.9c0.3,0,0.7,0.1,0.9,0.4c0.1,0.1,0.1,0.2,0.1,0.4c0,0.2,0.1,0.4,0.3,0.5c0.1,0,0.1,0,0.2,0</a:t>
            </a:r>
          </a:p>
          <a:p>
            <a:r>
              <a:rPr lang="en-US" dirty="0"/>
              <a:t>			c0.1,0,0.3-0.1,0.4-0.2c0.3-0.3,0.6-0.4,1-0.4c0.2,0,0.4,0,0.6,0.1c0.5,0.3,0.8,0.9,0.8,1.4c0,0.2,0.1,0.4,0.2,0.5</a:t>
            </a:r>
          </a:p>
          <a:p>
            <a:r>
              <a:rPr lang="en-US" dirty="0"/>
              <a:t>			c0.1,0,0.2,0.1,0.3,0.1c0.1,0,0.2,0,0.3-0.1c0.4-0.3,0.9-0.5,1.4-0.5c0.2,0,0.4,0,0.6,0.1c0.6,0.2,1,0.9,0.9,1.4</a:t>
            </a:r>
          </a:p>
          <a:p>
            <a:r>
              <a:rPr lang="en-US" dirty="0"/>
              <a:t>			c0,0.2,0.1,0.5,0.3,0.6c0.1,0,0.1,0,0.2,0c0.2,0,0.3-0.1,0.4-0.2c0.1-0.2,0.4-0.3,0.7-0.3c0.1,0,0.2,0,0.2,0</a:t>
            </a:r>
          </a:p>
          <a:p>
            <a:r>
              <a:rPr lang="en-US" dirty="0"/>
              <a:t>			c0.4,0.1,0.7,0.3,1.2,0.7c0.3,0.3,0.6,0.5,0.9,0.7c0.3,0.3,0.7,0.5,0.9,0.8c-0.2,0-0.4-0.1-0.6-0.1c-0.5-0.1-0.9-0.2-1.3-0.3</a:t>
            </a:r>
          </a:p>
          <a:p>
            <a:r>
              <a:rPr lang="en-US" dirty="0"/>
              <a:t>			c0,0-0.1,0-0.1,0c-0.2,0-0.3,0.1-0.4,0.2c-0.5,0.9-1.1,1.7-1.9,2c-0.1,0-0.2,0.1-0.4,0.1c-0.5,0-1-0.3-1.1-0.6c0-0.2,0-0.3,0-0.5</a:t>
            </a:r>
          </a:p>
          <a:p>
            <a:r>
              <a:rPr lang="en-US" dirty="0"/>
              <a:t>			c0-0.2-0.2-0.4-0.5-0.4c0,0,0,0,0,0c-0.2,0-0.4,0.2-0.5,0.4c0,0.2,0,0.4,0,0.6c-0.1,0.7-0.8,1.4-1.5,1.4c0,0-0.1,0-0.1,0</a:t>
            </a:r>
          </a:p>
          <a:p>
            <a:r>
              <a:rPr lang="en-US" dirty="0"/>
              <a:t>			c-0.4,0-0.8-0.4-1-0.8c-0.2-0.4-0.1-0.9,0.1-1.1c0.2-0.2,0.1-0.5-0.1-0.7c-0.1-0.1-0.2-0.1-0.3-0.1c-0.1,0-0.2,0-0.3,0.1</a:t>
            </a:r>
          </a:p>
          <a:p>
            <a:r>
              <a:rPr lang="en-US" dirty="0"/>
              <a:t>			c-0.3,0.3-0.5,0.6-0.7,0.9c-0.1,0.2-0.3,0.4-0.4,0.6c-0.2,0.3-0.5,0.4-0.8,0.4c-0.1,0-0.1,0-0.2-0.1c-0.3-0.2-0.3-0.7-0.3-1.1</a:t>
            </a:r>
          </a:p>
          <a:p>
            <a:r>
              <a:rPr lang="en-US" dirty="0"/>
              <a:t>			c0-0.8,0.1-1.5,0.1-2.3c0-0.2-0.1-0.5-0.4-0.5c0,0-0.1,0-0.1,0c-0.2,0-0.4,0.1-0.5,0.3c-0.2,0.5-0.4,0.9-0.7,1.3</a:t>
            </a:r>
          </a:p>
          <a:p>
            <a:r>
              <a:rPr lang="en-US" dirty="0"/>
              <a:t>			c-0.2,0.2-0.4,0.3-0.7,0.3c-0.1,0-0.2,0-0.2-0.1c-0.1-0.1-0.2-0.2-0.3-0.3c-0.6-1-0.1-2.3,0.4-3.5c0.4-0.9,0.8-1.7,1.5-2</a:t>
            </a:r>
          </a:p>
          <a:p>
            <a:r>
              <a:rPr lang="en-US" dirty="0"/>
              <a:t>			C138.5,39.9,138.6,39.9,138.8,39.9L138.8,39.9z M138.8,39.4c-0.2,0-0.4,0-0.6,0.1c-0.9,0.4-1.4,1.4-1.8,2.3</a:t>
            </a:r>
          </a:p>
          <a:p>
            <a:r>
              <a:rPr lang="en-US" dirty="0"/>
              <a:t>			c-0.6,1.3-1.1,2.8-0.4,4c0.1,0.2,0.3,0.4,0.5,0.5c0.2,0.1,0.3,0.1,0.5,0.1c0.4,0,0.8-0.2,1-0.4c0.4-0.4,0.6-0.9,0.8-1.4</a:t>
            </a:r>
          </a:p>
          <a:p>
            <a:r>
              <a:rPr lang="en-US" dirty="0"/>
              <a:t>			c-0.1,0.8-0.1,1.5-0.1,2.3c0,0.6,0,1.2,0.5,1.5c0.1,0.1,0.3,0.1,0.5,0.1c0.4,0,0.9-0.3,1.1-0.6c0.4-0.5,0.6-1.1,1.1-1.5</a:t>
            </a:r>
          </a:p>
          <a:p>
            <a:r>
              <a:rPr lang="en-US" dirty="0"/>
              <a:t>			c-0.8,1,0,2.6,1.2,2.8c0.1,0,0.1,0,0.2,0c1,0,1.9-0.9,2-1.9c0-0.1,0-0.3,0-0.5c0,0.2,0,0.3,0,0.5c0.2,0.6,0.9,1.1,1.6,1.1</a:t>
            </a:r>
          </a:p>
          <a:p>
            <a:r>
              <a:rPr lang="en-US" dirty="0"/>
              <a:t>			c0.2,0,0.4,0,0.5-0.1c1-0.3,1.6-1.3,2.1-2.2c0.9,0.3,2.3,0.5,3.1,0.8c-0.4-1.2-1.6-1.8-2.6-2.7c-0.4-0.4-0.9-0.7-1.4-0.8</a:t>
            </a:r>
          </a:p>
          <a:p>
            <a:r>
              <a:rPr lang="en-US" dirty="0"/>
              <a:t>			c-0.1,0-0.2,0-0.3,0c-0.4,0-0.9,0.2-1.1,0.6c0.2-0.8-0.4-1.7-1.2-2c-0.2-0.1-0.5-0.1-0.7-0.1c-0.6,0-1.2,0.2-1.7,0.6</a:t>
            </a:r>
          </a:p>
          <a:p>
            <a:r>
              <a:rPr lang="en-US" dirty="0"/>
              <a:t>			c0.1-0.8-0.3-1.6-1-2c-0.3-0.1-0.5-0.2-0.8-0.2c-0.5,0-1,0.2-1.4,0.6C140.4,39.9,139.6,39.4,138.8,39.4L138.8,39.4z"/&gt;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 class="st4"&gt;</a:t>
            </a:r>
          </a:p>
          <a:p>
            <a:r>
              <a:rPr lang="en-US" dirty="0"/>
              <a:t>		&lt;path d="M102.2,40.9c-1.8,2.6-5.1,4-8.3,3.5c-3.1-0.4-5.9-2.5-7.5-5.3c0.6,1.8,1.9,3.2,3.2,4.6c0.7,0.7,1.4,1.5,2.3,2</a:t>
            </a:r>
          </a:p>
          <a:p>
            <a:r>
              <a:rPr lang="en-US" dirty="0"/>
              <a:t>			c1.8,1,4.1,0.8,6.1,0c2.2-0.9,4.1-2.7,4.6-5L102.2,40.9z"/&gt;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d="M105.6,15.6c2.1,3.8,2.7,8.4,1.5,12.6c-1.1,4.2-3.9,7.9-7.6,10.2c-1.1,0.7-2.4,1.3-3.7,1.4c-1.3,0.2-2.5,0-3.8-0.3</a:t>
            </a:r>
          </a:p>
          <a:p>
            <a:r>
              <a:rPr lang="en-US" dirty="0"/>
              <a:t>		c-4.6-1.2-8.5-4.6-10.6-8.9c-2.1-4.3-2.4-9.4-1-13.9c0.9-2.9,2.4-5.5,3.8-8.1L105.6,15.6z"/&gt;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d="M94.8,42.7c-1.7,0-3.6-0.8-5.3-2.3c-2.6-2.2-4.5-5.5-5.7-9.6c-1-3.7-1.3-7.5-1.6-11.3l-0.6-8.3l22.6,4.3</a:t>
            </a:r>
          </a:p>
          <a:p>
            <a:r>
              <a:rPr lang="en-US" dirty="0"/>
              <a:t>			c-0.2,2.2-0.1,4.5,0,6.7c0.1,2.1,0.1,4.2,0,6.3c-0.2,3.6-1.2,8.7-4.6,11.9c-0.9,0.8-2.3,1.9-4,2.1C95.3,42.7,95,42.7,94.8,42.7z"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	&lt;path d="M81.8,11.6l22.1,4.2c-0.1,2.2-0.1,4.4,0,6.5c0.1,2.1,0.1,4.2,0,6.3c-0.2,3.6-1.2,8.6-4.6,11.8c-0.9,0.8-2.2,1.8-3.9,2</a:t>
            </a:r>
          </a:p>
          <a:p>
            <a:r>
              <a:rPr lang="en-US" dirty="0"/>
              <a:t>			c-0.2,0-0.4,0-0.7,0c-1.6,0-3.5-0.8-5.1-2.2c-2.5-2.2-4.5-5.5-5.6-9.5c-1-3.7-1.3-7.5-1.6-11.2l-0.3-4.3L81.8,11.6L81.8,11.6z</a:t>
            </a:r>
          </a:p>
          <a:p>
            <a:r>
              <a:rPr lang="en-US" dirty="0"/>
              <a:t>			 M81.3,11c0.2,2.9,0.4,5.7,0.7,8.6c0.3,3.8,0.6,7.7,1.6,11.3c1,3.7,2.9,7.2,5.8,9.7c1.5,1.3,3.5,2.3,5.5,2.3c0.2,0,0.5,0,0.7,0</a:t>
            </a:r>
          </a:p>
          <a:p>
            <a:r>
              <a:rPr lang="en-US" dirty="0"/>
              <a:t>			c1.6-0.2,3-1.1,4.1-2.2c3.2-3,4.5-7.7,4.7-12.1c0.3-4.4-0.3-8.9,0.1-13.3L81.3,11L81.3,11z"/&gt;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d="M85,36.1c-1.3,0-2.6-0.5-3.6-1.4c-1.2-1.1-1.9-2.7-1.7-4.3c0.1-0.9,0.5-1.9,1.4-2.1c0.1,0,0.2,0,0.2,0</a:t>
            </a:r>
          </a:p>
          <a:p>
            <a:r>
              <a:rPr lang="en-US" dirty="0"/>
              <a:t>			c0.8,0,1.5,0.8,2.1,1.4l2.2,6.3C85.4,36.1,85.2,36.1,85,36.1C85,36.1,85,36.1,85,36.1z"/&gt;</a:t>
            </a:r>
          </a:p>
          <a:p>
            <a:r>
              <a:rPr lang="en-US" dirty="0"/>
              <a:t>		&lt;path d="M81.3,28.6c0.7,0,1.3,0.7,1.8,1.3l2.1,6c-0.1,0-0.2,0-0.3,0c-1.3,0-2.5-0.5-3.4-1.3c-1.1-1-1.8-2.6-1.7-4.1</a:t>
            </a:r>
          </a:p>
          <a:p>
            <a:r>
              <a:rPr lang="en-US" dirty="0"/>
              <a:t>			c0.1-0.8,0.5-1.7,1.2-1.9C81.2,28.6,81.3,28.6,81.3,28.6L81.3,28.6z M81.3,28.1c-0.1,0-0.2,0-0.3,0c-1,0.2-1.5,1.3-1.6,2.3</a:t>
            </a:r>
          </a:p>
          <a:p>
            <a:r>
              <a:rPr lang="en-US" dirty="0"/>
              <a:t>			c-0.1,1.7,0.6,3.4,1.8,4.5c1,0.9,2.4,1.4,3.7,1.4c0.3,0,0.7,0,1-0.1l-2.4-6.7C83,28.9,82.2,28.1,81.3,28.1L81.3,28.1z"/&gt;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d="M105,34.4c-0.3,0-0.5,0-0.8-0.1l0.2-6.2c0.7-0.9,1.6-1.9,2.7-1.9c1.1,0,1.9,1,2.1,1.8c0.2,0.9,0.1,1.9-0.3,3</a:t>
            </a:r>
          </a:p>
          <a:p>
            <a:r>
              <a:rPr lang="en-US" dirty="0"/>
              <a:t>			C108.3,32.7,106.7,34.4,105,34.4z"/&gt;</a:t>
            </a:r>
          </a:p>
          <a:p>
            <a:r>
              <a:rPr lang="en-US" dirty="0"/>
              <a:t>		&lt;path d="M107.2,26.5L107.2,26.5L107.2,26.5c1,0,1.7,0.9,1.9,1.7c0.2,0.8,0.1,1.8-0.3,2.9c-0.6,1.5-2.1,3.2-3.8,3.2</a:t>
            </a:r>
          </a:p>
          <a:p>
            <a:r>
              <a:rPr lang="en-US" dirty="0"/>
              <a:t>			c-0.2,0-0.4,0-0.5-0.1l0.2-5.9C105.3,27.5,106.1,26.5,107.2,26.5L107.2,26.5z M107.2,26c-1.2,0-2.2,1.1-3,2.1l-0.3,6.4</a:t>
            </a:r>
          </a:p>
          <a:p>
            <a:r>
              <a:rPr lang="en-US" dirty="0"/>
              <a:t>			c0.3,0.1,0.7,0.2,1,0.2c1.8,0,3.5-1.7,4.3-3.5c0.4-1,0.6-2.1,0.3-3.2c-0.3-1-1.2-2-2.3-2C107.2,26,107.2,26,107.2,26L107.2,26z"/&gt;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d="M83.9,30.6c-0.5-3.7-0.6-7.4-0.3-11.1c0-0.4,0.1-0.8,0.3-1.2c0.3-0.4,0.8-0.6,1.3-0.7c5.8-1.7,12-2,17.9-0.9</a:t>
            </a:r>
          </a:p>
          <a:p>
            <a:r>
              <a:rPr lang="en-US" dirty="0"/>
              <a:t>		c0.2,0,0.3,0.1,0.4,0.2c0.1,0.1,0.1,0.4,0.1,0.6c0.1,4,0.1,7.9,0.2,11.9c0.3,0,0.6,0,1,0c-0.3-3.5,1.4-7,1.3-10.5</a:t>
            </a:r>
          </a:p>
          <a:p>
            <a:r>
              <a:rPr lang="en-US" dirty="0"/>
              <a:t>		c-0.1-5-3.9-9.6-8.6-10.7c-4.7-1.1-9.9,1.4-12.4,5.6c-0.8,1.3-1.3,2.7-2.1,3.9c-0.5,0.7-1,1.3-1.3,2.1c-0.2,0.7-0.2,1.4-0.2,2.1</a:t>
            </a:r>
          </a:p>
          <a:p>
            <a:r>
              <a:rPr lang="en-US" dirty="0"/>
              <a:t>		c0,2.2-0.3,4-0.2,6.2c1,0.3,2.2,1.5,2.7,2.6L83.9,30.6z"/&gt;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d="M79.1,22.1c-0.5,0-0.9-0.2-1.3-0.5c-0.4-0.3-0.6-0.8-0.6-1.2c0-0.9,0.9-1.7,1.9-1.7c0.1,0,0.1,0,0.2,0</a:t>
            </a:r>
          </a:p>
          <a:p>
            <a:r>
              <a:rPr lang="en-US" dirty="0"/>
              <a:t>			c0,0,0,0,0,0c0.1,0,0.1,0,0.2-0.1c0.1,0,0.1-0.1,0.1-0.2c-0.1-4.2,0-8.3,2.4-11.2c1.6-2,6.9-4.4,6.9-4.4C89,2.7,89,2.7,89,2.6</a:t>
            </a:r>
          </a:p>
          <a:p>
            <a:r>
              <a:rPr lang="en-US" dirty="0"/>
              <a:t>			c0.5-1.4,1.8-2.4,3.3-2.4c0.7,0,1.4,0.2,2,0.6c0.1,0.1,0.5,0.5,0.8,0.9c0.4,0.5,0.7,0.8,0.9,0.9c0.5,0.4,1.1,0.6,1.7,0.8</a:t>
            </a:r>
          </a:p>
          <a:p>
            <a:r>
              <a:rPr lang="en-US" dirty="0"/>
              <a:t>			c0.2,0.1,0.4,0.2,0.7,0.3c4.6,2,6.4,7.3,7.7,12.1c0,0.1,0.1,0.2,0.2,0.2c0,0,0,0,0,0c0.1,0,0.2,0,0.3,0c0.9,0,1.8,0.5,2.2,1.3</a:t>
            </a:r>
          </a:p>
          <a:p>
            <a:r>
              <a:rPr lang="en-US" dirty="0"/>
              <a:t>			c0.4,0.8,0.3,1.9-0.3,2.6c-0.1,0-0.1,0-0.2,0c-0.4,0-0.7-0.1-1-0.4c-1.1-1-2.7-1.4-3.9-1.6c-1.9-0.3-3.8-0.5-5.8-0.5</a:t>
            </a:r>
          </a:p>
          <a:p>
            <a:r>
              <a:rPr lang="en-US" dirty="0"/>
              <a:t>			c-5.9,0-11.8,1.4-16.9,4.1c-0.5,0.2-0.9,0.5-1.3,0.5C79.2,22.1,79.1,22.1,79.1,22.1z"/&gt;</a:t>
            </a:r>
          </a:p>
          <a:p>
            <a:r>
              <a:rPr lang="en-US" dirty="0"/>
              <a:t>		&lt;path d="M92.3,0.5c0.6,0,1.3,0.2,1.8,0.6c0.1,0.1,0.5,0.5,0.8,0.8c0.4,0.5,0.7,0.8,0.9,1c0.5,0.4,1.2,0.6,1.8,0.9</a:t>
            </a:r>
          </a:p>
          <a:p>
            <a:r>
              <a:rPr lang="en-US" dirty="0"/>
              <a:t>			C97.8,3.8,98,3.9,98.2,4c4.5,1.9,6.3,7.2,7.6,11.9c0.1,0.2,0.3,0.4,0.5,0.4c0,0,0,0,0.1,0c0.1,0,0.2,0,0.2,0c0.8,0,1.6,0.5,2,1.1</a:t>
            </a:r>
          </a:p>
          <a:p>
            <a:r>
              <a:rPr lang="en-US" dirty="0"/>
              <a:t>			c0.4,0.7,0.3,1.6-0.2,2.2c0,0-0.1,0-0.1,0c-0.3,0-0.6-0.1-0.8-0.3c-1.1-1-2.8-1.4-4.1-1.6c-1.9-0.3-3.9-0.5-5.8-0.5</a:t>
            </a:r>
          </a:p>
          <a:p>
            <a:r>
              <a:rPr lang="en-US" dirty="0"/>
              <a:t>			c-6,0-11.9,1.4-17,4.1l-0.1,0c-0.4,0.2-0.8,0.4-1.2,0.5c-0.1,0-0.1,0-0.2,0c-0.8,0-1.6-0.7-1.6-1.5c0-0.4,0.2-0.7,0.5-1</a:t>
            </a:r>
          </a:p>
          <a:p>
            <a:r>
              <a:rPr lang="en-US" dirty="0"/>
              <a:t>			c0.3-0.3,0.7-0.5,1.1-0.5c0.1,0,0.1,0,0.2,0c0,0,0,0,0.1,0c0.1,0,0.2,0,0.3-0.1c0.1-0.1,0.2-0.2,0.2-0.4c-0.1-4.2,0-8.2,2.4-11.1</a:t>
            </a:r>
          </a:p>
          <a:p>
            <a:r>
              <a:rPr lang="en-US" dirty="0"/>
              <a:t>			C83.8,5.4,89,3,89,3c0.1-0.1,0.2-0.2,0.3-0.3C89.7,1.4,90.9,0.5,92.3,0.5L92.3,0.5z M92.3,0c-1.5,0-2.9,0.9-3.5,2.5</a:t>
            </a:r>
          </a:p>
          <a:p>
            <a:r>
              <a:rPr lang="en-US" dirty="0"/>
              <a:t>			c0,0-5.3,2.4-7,4.5c-2.5,3.2-2.6,7.4-2.5,11.4c-0.1,0-0.2,0-0.3,0c-1.1,0-2.1,0.9-2.1,2c0,1,1,2,2.1,2c0.1,0,0.2,0,0.3,0</a:t>
            </a:r>
          </a:p>
          <a:p>
            <a:r>
              <a:rPr lang="en-US" dirty="0"/>
              <a:t>			c0.5-0.1,1-0.3,1.4-0.6c5.1-2.7,11-4.1,16.8-4.1c1.9,0,3.9,0.2,5.8,0.5c1.4,0.2,2.8,0.6,3.8,1.5c0.3,0.3,0.7,0.5,1.1,0.5</a:t>
            </a:r>
          </a:p>
          <a:p>
            <a:r>
              <a:rPr lang="en-US" dirty="0"/>
              <a:t>			c0.1,0,0.2,0,0.3,0c0.7-0.8,0.9-2,0.4-2.9c-0.5-0.8-1.4-1.4-2.4-1.4c-0.1,0-0.2,0-0.3,0C105,11,103.1,5.6,98.4,3.5</a:t>
            </a:r>
          </a:p>
          <a:p>
            <a:r>
              <a:rPr lang="en-US" dirty="0"/>
              <a:t>			c-0.8-0.3-1.6-0.6-2.3-1.1c-0.3-0.2-1.4-1.6-1.7-1.8C93.8,0.2,93,0,92.3,0L92.3,0z"/&gt;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d="M108.9,20.3c0.3-0.4,0.2-0.9-0.2-1.2c-4.3-2.8-9.6-3.9-14.8-3.5C88.6,16,83.3,18,78.7,20.9c-0.3,0.2-0.5,0.3-0.5,0.7</a:t>
            </a:r>
          </a:p>
          <a:p>
            <a:r>
              <a:rPr lang="en-US" dirty="0"/>
              <a:t>		c0,0.4,0.3,0.8,0.7,0.9c0.7,0.2,1.3-0.2,1.9-0.6c4.3-2.5,9.3-3.4,14.3-4c1.6-0.2,3.2-0.2,4.8,0c0,0,3.9,0.4,4,0.4l4.1,2.1</a:t>
            </a:r>
          </a:p>
          <a:p>
            <a:r>
              <a:rPr lang="en-US" dirty="0"/>
              <a:t>		C108.3,20.7,108.7,20.6,108.9,20.3L108.9,20.3z"/&gt;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d="M96,3c0.6,3.4,1,6.9,1.2,10.3c0.1,1,0.1,1.9,0.1,2.9c0,0.3-0.5,0.3-0.5,0c-0.1-3.4-0.4-6.8-0.9-10.2</a:t>
            </a:r>
          </a:p>
          <a:p>
            <a:r>
              <a:rPr lang="en-US" dirty="0"/>
              <a:t>			c-0.1-1-0.3-1.9-0.4-2.9C95.4,2.8,95.9,2.7,96,3L96,3z"/&gt;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d="M89,3.2c1,3.4,1.6,7,1.9,10.5c0.1,1,0.1,2,0.1,3c0,0.3-0.5,0.3-0.5,0c0-3.5-0.4-7.1-1.2-10.5c-0.2-1-0.5-1.9-0.8-2.9</a:t>
            </a:r>
          </a:p>
          <a:p>
            <a:r>
              <a:rPr lang="en-US" dirty="0"/>
              <a:t>			C88.4,3.1,88.9,2.9,89,3.2L89,3.2z"/&gt;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d="M83.1,6.6c1.1,1,1.5,2.5,1.9,3.9c0.5,1.6,0.9,3.2,1.1,4.9c0.1,0.9,0.3,1.9,0.3,2.8c0,0.3-0.5,0.3-0.5,0</a:t>
            </a:r>
          </a:p>
          <a:p>
            <a:r>
              <a:rPr lang="en-US" dirty="0"/>
              <a:t>			c-0.1-1.6-0.4-3.2-0.7-4.8c-0.3-1.5-0.7-3-1.3-4.5c-0.3-0.7-0.7-1.4-1.2-2C82.6,6.7,82.9,6.3,83.1,6.6L83.1,6.6z"/&gt;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d="M100.9,5.7c-0.4,2.8-0.6,5.7-0.4,8.5c0,0.8,0.1,1.6,0.2,2.4c0,0.3-0.4,0.3-0.5,0c-0.3-2.9-0.3-5.8-0.1-8.6</a:t>
            </a:r>
          </a:p>
          <a:p>
            <a:r>
              <a:rPr lang="en-US" dirty="0"/>
              <a:t>			c0.1-0.8,0.2-1.6,0.3-2.4C100.5,5.3,100.9,5.4,100.9,5.7L100.9,5.7z"/&gt;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d="M105.8,15.9c-1.2-0.4-2.5-0.8-3.7-1.1c-0.3-0.1-0.2-0.6,0.1-0.5c1.2,0.4,2.5,0.8,3.7,1.1C106.2,15.5,106.1,16,105.8,15.9</a:t>
            </a:r>
          </a:p>
          <a:p>
            <a:r>
              <a:rPr lang="en-US" dirty="0"/>
              <a:t>			L105.8,15.9z"/&gt;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d="M84.8,16.4c-1.5,0.6-3.1,1.2-4.6,1.9C80,18.4,79.7,18,80,17.9c1.5-0.7,3.1-1.4,4.7-2C85,15.8,85.1,16.3,84.8,16.4</a:t>
            </a:r>
          </a:p>
          <a:p>
            <a:r>
              <a:rPr lang="en-US" dirty="0"/>
              <a:t>			L84.8,16.4z"/&gt;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d="M107.5,28.2c-1,0.9-1.7,2.1-2,3.4c-0.1,0.3-0.5,0.2-0.5-0.1c0.4-1.4,1.1-2.6,2.2-3.6C107.4,27.7,107.7,28,107.5,28.2</a:t>
            </a:r>
          </a:p>
          <a:p>
            <a:r>
              <a:rPr lang="en-US" dirty="0"/>
              <a:t>			L107.5,28.2z"/&gt;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d="M106.8,30.5c-0.3-0.2-0.7-0.3-1-0.5c-0.1-0.1-0.2-0.2-0.1-0.3c0.1-0.1,0.2-0.1,0.3-0.1c0.3,0.2,0.7,0.3,1,0.5</a:t>
            </a:r>
          </a:p>
          <a:p>
            <a:r>
              <a:rPr lang="en-US" dirty="0"/>
              <a:t>			c0.1,0.1,0.2,0.2,0.1,0.3C107,30.5,106.9,30.6,106.8,30.5L106.8,30.5z"/&gt;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d="M83.1,32.7c-0.6-0.7-1.3-1.4-1.9-2c-0.2-0.2,0.1-0.6,0.3-0.3c0.6,0.7,1.3,1.4,1.9,2C83.7,32.6,83.3,33,83.1,32.7</a:t>
            </a:r>
          </a:p>
          <a:p>
            <a:r>
              <a:rPr lang="en-US" dirty="0"/>
              <a:t>			L83.1,32.7z"/&gt;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d="M82.2,32C82.2,32,82.2,32,82.2,32C82.1,32,82.2,32,82.2,32C82.1,32,82.1,32,82.2,32c-0.1,0.1-0.1,0.1-0.2,0.1c0,0,0,0,0,0</a:t>
            </a:r>
          </a:p>
          <a:p>
            <a:r>
              <a:rPr lang="en-US" dirty="0"/>
              <a:t>			c0,0,0,0,0,0c0,0,0,0,0,0c0,0,0,0,0,0c0,0,0,0,0,0.1c0,0,0,0,0,0.1c0,0,0,0,0,0c0,0,0,0,0,0c0,0.1,0,0.1,0,0.2c0,0,0,0,0,0</a:t>
            </a:r>
          </a:p>
          <a:p>
            <a:r>
              <a:rPr lang="en-US" dirty="0"/>
              <a:t>			c0,0,0,0,0,0c0,0,0,0.1,0,0.1c0,0.1,0,0.1,0,0.2c0,0.1,0,0,0,0c0,0,0,0,0,0c0,0,0,0.1,0,0.1c0,0.1,0,0.3-0.2,0.3</a:t>
            </a:r>
          </a:p>
          <a:p>
            <a:r>
              <a:rPr lang="en-US" dirty="0"/>
              <a:t>			c-0.1,0-0.3,0-0.3-0.2c-0.2-0.6,0.1-1.2,0.6-1.5c0.1-0.1,0.3,0,0.3,0.1C82.3,31.8,82.3,31.9,82.2,32L82.2,32z"/&gt;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d="M95.7,23.2c0.2,1.7,0.4,3.5,0.6,5.2c0.1,0.9,0.1,1.7,0.2,2.6c0,0.4,0.1,0.8,0.1,1.2c0,0.3-0.1,0.6-0.5,0.6</a:t>
            </a:r>
          </a:p>
          <a:p>
            <a:r>
              <a:rPr lang="en-US" dirty="0"/>
              <a:t>			c-0.2,0-0.4-0.1-0.6-0.2c-0.2-0.1-0.4-0.2-0.5-0.3c-0.4-0.2-0.7-0.5-1-0.8c-0.2-0.2,0.1-0.6,0.3-0.3c0.2,0.2,0.5,0.5,0.8,0.7</a:t>
            </a:r>
          </a:p>
          <a:p>
            <a:r>
              <a:rPr lang="en-US" dirty="0"/>
              <a:t>			c0.1,0.1,0.3,0.2,0.4,0.3c0.1,0.1,0.3,0.2,0.5,0.2c0.1,0,0,0,0.1,0c0,0,0-0.1,0-0.2c0-0.2,0-0.4,0-0.5c0-0.4,0-0.8-0.1-1.2</a:t>
            </a:r>
          </a:p>
          <a:p>
            <a:r>
              <a:rPr lang="en-US" dirty="0"/>
              <a:t>			c-0.1-1.5-0.2-3.1-0.4-4.6c-0.1-0.9-0.2-1.8-0.3-2.6C95.2,22.9,95.7,22.9,95.7,23.2L95.7,23.2z"/&gt;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d="M97.1,37c-0.6,0.5-1.4,0.5-2.2,0.3c-0.8-0.2-1.5-0.8-2.1-1.3c-0.2-0.2,0.1-0.5,0.3-0.3c1,0.8,2.5,1.8,3.7,0.9</a:t>
            </a:r>
          </a:p>
          <a:p>
            <a:r>
              <a:rPr lang="en-US" dirty="0"/>
              <a:t>			C97.1,36.4,97.4,36.9,97.1,37L97.1,37z"/&gt;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d="M91.2,28.7c-0.3-0.6-1-1.1-1.7-1.1c-0.7,0-1.4,0.3-1.8,0.9c-0.2,0.3-0.6,0-0.4-0.2c0.5-0.7,1.4-1.2,2.3-1.2</a:t>
            </a:r>
          </a:p>
          <a:p>
            <a:r>
              <a:rPr lang="en-US" dirty="0"/>
              <a:t>			c0.9,0,1.7,0.6,2.1,1.3C91.8,28.8,91.4,29,91.2,28.7L91.2,28.7z"/&gt;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d="M98.3,28.5c0.3-0.8,0.9-1.5,1.8-1.7c0.9-0.2,1.8,0,2.5,0.7c0.2,0.2-0.1,0.6-0.3,0.3c-0.5-0.5-1.3-0.8-2-0.6</a:t>
            </a:r>
          </a:p>
          <a:p>
            <a:r>
              <a:rPr lang="en-US" dirty="0"/>
              <a:t>			c-0.7,0.2-1.2,0.7-1.4,1.4C98.7,28.9,98.2,28.8,98.3,28.5L98.3,28.5z"/&gt;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d="M90.9,22.3c0.2,0.4,0.1,0.9-0.3,1.2c-0.2,0.1-0.5,0.2-0.8,0.2c-1.6,0.1-3.2,0.2-4.8,0.3c-0.1-0.5,0.2-0.9,0.6-1.2</a:t>
            </a:r>
          </a:p>
          <a:p>
            <a:r>
              <a:rPr lang="en-US" dirty="0"/>
              <a:t>		c0.4-0.3,0.9-0.4,1.3-0.4c1.1-0.2,2.3-0.4,3.4-0.6c0.2,0,0.4-0.1,0.5,0c0.2,0.1,0.2,0.3,0.1,0.4L90.9,22.3z"/&gt;</a:t>
            </a:r>
          </a:p>
          <a:p>
            <a:r>
              <a:rPr lang="en-US" dirty="0"/>
              <a:t>	&lt;path d="M97.1,20.6c-0.2,0.4-0.1,0.9,0.3,1.2c0.2,0.1,0.5,0.2,0.8,0.2c1.6,0.1,3.2,0.2,4.8,0.3c0.1-0.5-0.2-0.9-0.6-1.2</a:t>
            </a:r>
          </a:p>
          <a:p>
            <a:r>
              <a:rPr lang="en-US" dirty="0"/>
              <a:t>		s-0.9-0.4-1.3-0.4c-1.1-0.2-2.3-0.4-3.4-0.6c-0.2,0-0.4-0.1-0.5,0c-0.2,0.1-0.2,0.3-0.1,0.4L97.1,20.6z"/&gt;</a:t>
            </a:r>
          </a:p>
          <a:p>
            <a:r>
              <a:rPr lang="en-US" dirty="0"/>
              <a:t>	&lt;path d="M88.9,35.1c1.6-1.5,3.9-2.3,6.1-2.1c2.2,0.1,4.3,1.1,5.8,2.7c1.1-2.3,2.1-4.5,3.2-6.8l0.1-0.3c0.2,0,0.4,0.1,0.6,0.1</a:t>
            </a:r>
          </a:p>
          <a:p>
            <a:r>
              <a:rPr lang="en-US" dirty="0"/>
              <a:t>		c0.6,3.8-0.7,7.7-2.3,11.2c-0.8,1.7-1.6,3.4-2.9,4.8c-1.3,1.4-3.1,2.3-5,2.2c-2.4-0.2-4.3-2-5.8-3.9c-3.4-4.4-5.6-9.7-6.3-15.2</a:t>
            </a:r>
          </a:p>
          <a:p>
            <a:r>
              <a:rPr lang="en-US" dirty="0"/>
              <a:t>		C84.4,30.4,86.6,32.9,88.9,35.1z M92.3,39c1,0.8,2.5,1,3.7,0.6c1.3-0.5,3.6-2.8,4-2.8c0,0-4.2-1.2-5-2.5c-1,1.3-2.9,1.9-4.4,1.4</a:t>
            </a:r>
          </a:p>
          <a:p>
            <a:r>
              <a:rPr lang="en-US" dirty="0"/>
              <a:t>		C90.7,36.9,91.3,38.2,92.3,39z"/&gt;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d="M96.6,19.6c-0.1,0.7,0,1.4,0.1,2.2c0,0.1,0,0.3-0.2,0.3c-0.1,0-0.3,0-0.3-0.2c-0.1-0.8-0.2-1.5-0.1-2.3</a:t>
            </a:r>
          </a:p>
          <a:p>
            <a:r>
              <a:rPr lang="en-US" dirty="0"/>
              <a:t>			c0-0.1,0.1-0.2,0.2-0.2C96.5,19.4,96.6,19.5,96.6,19.6L96.6,19.6z"/&gt;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d="M95.8,20.2C95.8,20.3,95.8,20.3,95.8,20.2C95.8,20.2,95.8,20.3,95.8,20.2C95.8,20.3,95.8,20.3,95.8,20.2</a:t>
            </a:r>
          </a:p>
          <a:p>
            <a:r>
              <a:rPr lang="en-US" dirty="0"/>
              <a:t>			c-0.1,0.1-0.1,0.2-0.1,0.2c0,0,0,0.1,0,0.1c0-0.1,0,0,0,0c0,0.1,0,0.1,0,0.2c0,0,0,0.1,0,0.1c0,0,0,0,0,0c0,0,0,0,0,0</a:t>
            </a:r>
          </a:p>
          <a:p>
            <a:r>
              <a:rPr lang="en-US" dirty="0"/>
              <a:t>			c0,0,0,0,0,0.1c0,0,0,0.1,0,0.1c0,0,0,0,0,0.1c0,0,0,0,0,0c0,0,0,0,0,0c0.1,0.1,0,0.3-0.1,0.3c-0.1,0.1-0.3,0-0.3-0.1</a:t>
            </a:r>
          </a:p>
          <a:p>
            <a:r>
              <a:rPr lang="en-US" dirty="0"/>
              <a:t>			c-0.2-0.5-0.2-1,0-1.5c0.1-0.1,0.2-0.2,0.3-0.1C95.8,20,95.8,20.1,95.8,20.2L95.8,20.2z"/&gt;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d="M92,21.8c0,0.4,0,0.8,0,1.2c0,0.1-0.1,0.2-0.2,0.2c-0.1,0-0.2-0.1-0.2-0.2c0-0.4,0-0.8,0-1.2c0-0.1,0.1-0.2,0.2-0.2</a:t>
            </a:r>
          </a:p>
          <a:p>
            <a:r>
              <a:rPr lang="en-US" dirty="0"/>
              <a:t>			C91.9,21.6,92,21.7,92,21.8L92,21.8z"/&gt;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d="M93,21.5c0.1,0.5,0.1,0.9-0.1,1.4c0,0.1-0.2,0.2-0.3,0.2c-0.1,0-0.2-0.2-0.2-0.3c0-0.1,0.1-0.2,0.1-0.3c0,0,0,0,0-0.1</a:t>
            </a:r>
          </a:p>
          <a:p>
            <a:r>
              <a:rPr lang="en-US" dirty="0"/>
              <a:t>			c0,0,0,0,0,0c0,0,0,0,0,0c0,0,0-0.1,0-0.1c0-0.1,0-0.2,0-0.3c0,0,0-0.1,0-0.1c0,0,0,0,0-0.1c0,0,0,0,0-0.1c0-0.1,0-0.3,0.2-0.3</a:t>
            </a:r>
          </a:p>
          <a:p>
            <a:r>
              <a:rPr lang="en-US" dirty="0"/>
              <a:t>			C92.8,21.3,93,21.4,93,21.5L93,21.5z"/&gt;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d="M35.9,71.2c-1.4,2.1-2.4,4.6-2.8,7.1c0,0.3-0.5,0.2-0.5-0.1c0.4-2.6,1.4-5.1,2.9-7.2C35.6,70.7,36.1,70.9,35.9,71.2</a:t>
            </a:r>
          </a:p>
          <a:p>
            <a:r>
              <a:rPr lang="en-US" dirty="0"/>
              <a:t>			L35.9,71.2z"/&gt;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d="M32.4,69.2c-1.7,2.3-3,4.9-3.8,7.6c-0.1,0.3-0.6,0.2-0.5-0.1c0.9-2.7,2.2-5.3,3.9-7.7C32.2,68.7,32.6,69,32.4,69.2</a:t>
            </a:r>
          </a:p>
          <a:p>
            <a:r>
              <a:rPr lang="en-US" dirty="0"/>
              <a:t>			L32.4,69.2z"/&gt;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d="M28.1,68.5c-1.7,2.5-3.1,5.2-4.1,8c-0.1,0.3-0.6,0.2-0.5-0.1c1.1-2.9,2.4-5.6,4.1-8.1C27.9,68,28.3,68.2,28.1,68.5</a:t>
            </a:r>
          </a:p>
          <a:p>
            <a:r>
              <a:rPr lang="en-US" dirty="0"/>
              <a:t>			L28.1,68.5z"/&gt;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d="M34.4,79.5c-3.1-0.8-6.3-1.4-9.5-2.1c-0.9-0.2-1.8-0.4-2.7-0.5c-0.3-0.1-0.2-0.5,0.1-0.5c3.2,0.6,6.3,1.2,9.5,2</a:t>
            </a:r>
          </a:p>
          <a:p>
            <a:r>
              <a:rPr lang="en-US" dirty="0"/>
              <a:t>			c0.9,0.2,1.8,0.4,2.7,0.6C34.8,79.1,34.7,79.5,34.4,79.5L34.4,79.5z"/&gt;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d="M39.1,79.8c-0.2,1.4-0.7,2.8-1.5,4c-0.2,0.3-0.6,0-0.4-0.2c0.8-1.2,1.3-2.5,1.5-3.9C38.6,79.4,39.1,79.5,39.1,79.8</a:t>
            </a:r>
          </a:p>
          <a:p>
            <a:r>
              <a:rPr lang="en-US" dirty="0"/>
              <a:t>			L39.1,79.8z"/&gt;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d="M139.2,54.3c1.5,0.2,2.9,0.4,4.3,1.1c1.3,0.6,2.3,1.7,2.9,3c0.3,0.7,0.5,1.5,0.5,2.3c0,0.3-0.5,0.3-0.5,0</a:t>
            </a:r>
          </a:p>
          <a:p>
            <a:r>
              <a:rPr lang="en-US" dirty="0"/>
              <a:t>			c0-1.3-0.5-2.7-1.4-3.6c-0.9-1-2.2-1.6-3.5-1.9c-0.8-0.2-1.5-0.3-2.3-0.4C138.9,54.8,138.9,54.3,139.2,54.3L139.2,54.3z"/&gt;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d="M147.4,43.9c-1.2,1.1-1.9,2.5-2.2,4.1c-0.1,0.3-0.5,0.2-0.5-0.1c0.3-1.6,1.1-3.2,2.3-4.3</a:t>
            </a:r>
          </a:p>
          <a:p>
            <a:r>
              <a:rPr lang="en-US" dirty="0"/>
              <a:t>			C147.3,43.3,147.6,43.7,147.4,43.9L147.4,43.9z"/&gt;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d="M143.8,42.3c-1,1.5-1.7,3.1-2,4.9c-0.1,0.3-0.5,0.2-0.5-0.1c0.3-1.8,1-3.5,2-5C143.5,41.8,143.9,42.1,143.8,42.3</a:t>
            </a:r>
          </a:p>
          <a:p>
            <a:r>
              <a:rPr lang="en-US" dirty="0"/>
              <a:t>			L143.8,42.3z"/&gt;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d="M140.5,41.1c-0.9,1.3-1.5,2.7-1.9,4.1c-0.1,0.3-0.5,0.2-0.5-0.1c0.4-1.5,1.1-3,2-4.3C140.3,40.6,140.7,40.8,140.5,41.1</a:t>
            </a:r>
          </a:p>
          <a:p>
            <a:r>
              <a:rPr lang="en-US" dirty="0"/>
              <a:t>			L140.5,41.1z"/&gt;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d="M148.1,57c-0.1,0-0.2,0.1-0.3,0.2c0,0,0,0,0,0c-0.1,0.1-0.2,0.2-0.3,0.3c0,0,0,0,0,0c-0.1,0.1-0.1,0.2-0.2,0.3</a:t>
            </a:r>
          </a:p>
          <a:p>
            <a:r>
              <a:rPr lang="en-US" dirty="0"/>
              <a:t>			c0,0,0,0,0-0.1c0,0,0,0,0,0c0,0.1-0.1,0.1-0.1,0.1c-0.1,0-0.1,0-0.2,0c-0.1,0-0.2-0.2-0.2-0.3c0.1-0.4,0.4-0.7,0.8-0.9</a:t>
            </a:r>
          </a:p>
          <a:p>
            <a:r>
              <a:rPr lang="en-US" dirty="0"/>
              <a:t>			c0.1,0,0.1,0,0.2,0c0.1,0,0.1,0.1,0.1,0.1C148.2,56.8,148.2,57,148.1,57L148.1,57z"/&gt;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d="M150.6,69c-2.9,0.8-6.1,0.8-9.1,0.2c-0.8-0.2-1.7-0.4-2.5-0.8c-0.3-0.1-0.2-0.6,0.1-0.5C142,69,145,69.3,148,69</a:t>
            </a:r>
          </a:p>
          <a:p>
            <a:r>
              <a:rPr lang="en-US" dirty="0"/>
              <a:t>			c0.8-0.1,1.7-0.3,2.5-0.5C150.8,68.4,150.9,68.9,150.6,69L150.6,69z"/&gt;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d="M52.6,89.8c-0.7,1.3-2.2,2.1-3.5,2.7c-1.5,0.8-3.1,1.5-4.7,2c-0.9,0.3-1.8,0.6-2.8,0.9c-0.3,0.1-0.4-0.4-0.1-0.5</a:t>
            </a:r>
          </a:p>
          <a:p>
            <a:r>
              <a:rPr lang="en-US" dirty="0"/>
              <a:t>			c1.6-0.4,3.2-1,4.7-1.6c0.8-0.3,1.5-0.7,2.3-1c0.7-0.3,1.4-0.7,2-1.1c0.7-0.4,1.3-0.9,1.7-1.7C52.3,89.3,52.7,89.5,52.6,89.8</a:t>
            </a:r>
          </a:p>
          <a:p>
            <a:r>
              <a:rPr lang="en-US" dirty="0"/>
              <a:t>			L52.6,89.8z"/&gt;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d="M105.3,52.1c-2.5,2-5.5,3.4-8.6,4c-3.1,0.6-6.4,0.5-9.5-0.3c-1.7-0.5-3.4-1.1-5-2.1c-0.3-0.2,0-0.6,0.2-0.4</a:t>
            </a:r>
          </a:p>
          <a:p>
            <a:r>
              <a:rPr lang="en-US" dirty="0"/>
              <a:t>			c2.7,1.6,5.8,2.5,8.9,2.6c3.1,0.2,6.3-0.4,9.1-1.6c1.6-0.7,3.1-1.6,4.5-2.7C105.2,51.6,105.5,52,105.3,52.1L105.3,52.1z"/&gt;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d="M70.6,86.4c0.2-3.2,0.1-6.4-0.1-9.6c-0.2-3.2-0.6-6.4-1.1-9.6c-0.3-1.8-0.7-3.6-1.1-5.3c-0.1-0.3,0.4-0.4,0.5-0.1</a:t>
            </a:r>
          </a:p>
          <a:p>
            <a:r>
              <a:rPr lang="en-US" dirty="0"/>
              <a:t>			c0.8,3.1,1.3,6.3,1.7,9.5c0.4,3.2,0.6,6.4,0.7,9.6c0,1.8,0,3.6-0.1,5.5C71,86.7,70.5,86.7,70.6,86.4L70.6,86.4z"/&gt;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d="M68.5,67.5c0.7,2.7,1.3,5.5,1.8,8.2c0.1,0.8,0.3,1.6,0.4,2.4c0.1,0.3-0.4,0.4-0.5,0.1c-0.5-2.8-1-5.5-1.7-8.3</a:t>
            </a:r>
          </a:p>
          <a:p>
            <a:r>
              <a:rPr lang="en-US" dirty="0"/>
              <a:t>			c-0.2-0.8-0.4-1.6-0.6-2.3C67.9,67.3,68.4,67.2,68.5,67.5L68.5,67.5z"/&gt;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d="M118.6,57c0.6,5.2,1,10.4,1.1,15.6c0,1.5,0,3,0,4.4c0,0.3-0.5,0.3-0.5,0c0-5.2-0.2-10.4-0.6-15.6</a:t>
            </a:r>
          </a:p>
          <a:p>
            <a:r>
              <a:rPr lang="en-US" dirty="0"/>
              <a:t>			c-0.1-1.5-0.3-2.9-0.5-4.4C118.1,56.7,118.5,56.7,118.6,57L118.6,57z"/&gt;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d="M120.9,59.9c-0.3,2.2-0.8,4.5-1.4,6.7c-0.1,0.3-0.5,0.2-0.5-0.1c0.6-2.2,1.1-4.4,1.4-6.7C120.5,59.4,121,59.6,120.9,59.9</a:t>
            </a:r>
          </a:p>
          <a:p>
            <a:r>
              <a:rPr lang="en-US" dirty="0"/>
              <a:t>			L120.9,59.9z"/&gt;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d="M132.7,68.1c-2.1,2.8-3.7,6-4.6,9.4c-0.3,1-0.5,1.9-0.6,2.9c-0.1,0.3-0.5,0.2-0.5-0.1c0.6-3.5,1.8-6.9,3.7-9.9</a:t>
            </a:r>
          </a:p>
          <a:p>
            <a:r>
              <a:rPr lang="en-US" dirty="0"/>
              <a:t>			c0.5-0.9,1.1-1.7,1.7-2.5C132.5,67.6,132.9,67.8,132.7,68.1L132.7,68.1z"/&gt;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d="M126.9,68.6c-0.2,0.7-0.4,1.3-0.6,2c-0.1,0.3-0.6,0.2-0.5-0.1c0.2-0.7,0.4-1.3,0.6-2C126.5,68.2,127,68.3,126.9,68.6</a:t>
            </a:r>
          </a:p>
          <a:p>
            <a:r>
              <a:rPr lang="en-US" dirty="0"/>
              <a:t>			L126.9,68.6z"/&gt;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d="M125.1,68c-0.1,0.4-0.3,0.8-0.4,1.2c0,0.1-0.2,0.2-0.3,0.2c-0.1,0-0.2-0.2-0.2-0.3c0.1-0.4,0.3-0.8,0.4-1.2</a:t>
            </a:r>
          </a:p>
          <a:p>
            <a:r>
              <a:rPr lang="en-US" dirty="0"/>
              <a:t>			c0-0.1,0.2-0.2,0.3-0.2C125,67.7,125.1,67.8,125.1,68L125.1,68z"/&gt;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d="M123.5,68.9c0,0.1,0,0.2,0,0.4c0,0.1,0,0.1-0.1,0.2c0,0-0.1,0.1-0.2,0.1c-0.1,0-0.1,0-0.2-0.1c0,0-0.1-0.1-0.1-0.2</a:t>
            </a:r>
          </a:p>
          <a:p>
            <a:r>
              <a:rPr lang="en-US" dirty="0"/>
              <a:t>			c0-0.1,0-0.2,0-0.4c0-0.1,0-0.1,0.1-0.2c0,0,0.1-0.1,0.2-0.1c0.1,0,0.1,0,0.2,0.1C123.5,68.8,123.5,68.8,123.5,68.9L123.5,68.9z"</a:t>
            </a:r>
          </a:p>
          <a:p>
            <a:r>
              <a:rPr lang="en-US" dirty="0"/>
              <a:t>			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d="M124.5,73.5c0,0.2-0.1,0.5-0.1,0.7c0,0.1-0.1,0.1-0.1,0.1c-0.1,0-0.1,0-0.2,0c-0.1,0-0.1-0.1-0.1-0.1c0-0.1,0-0.1,0-0.2</a:t>
            </a:r>
          </a:p>
          <a:p>
            <a:r>
              <a:rPr lang="en-US" dirty="0"/>
              <a:t>			c0-0.2,0.1-0.5,0.1-0.7c0-0.1,0.1-0.1,0.1-0.1c0.1,0,0.1,0,0.2,0c0.1,0,0.1,0.1,0.1,0.1C124.5,73.4,124.5,73.4,124.5,73.5</a:t>
            </a:r>
          </a:p>
          <a:p>
            <a:r>
              <a:rPr lang="en-US" dirty="0"/>
              <a:t>			L124.5,73.5z"/&gt;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d="M67.3,81.4c0.1,0.7,0.2,1.5,0.3,2.2c0,0.1-0.1,0.2-0.2,0.2c-0.1,0-0.2-0.1-0.2-0.2c-0.1-0.7-0.2-1.5-0.3-2.2</a:t>
            </a:r>
          </a:p>
          <a:p>
            <a:r>
              <a:rPr lang="en-US" dirty="0"/>
              <a:t>			c0-0.1,0.1-0.2,0.2-0.2C67.2,81.2,67.2,81.3,67.3,81.4L67.3,81.4z"/&gt;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d="M65.8,83.7C66,84.5,66,85.2,66,86c0,0.1-0.1,0.2-0.2,0.2c-0.1,0-0.2-0.1-0.2-0.2c0-0.7,0-1.5-0.2-2.2</a:t>
            </a:r>
          </a:p>
          <a:p>
            <a:r>
              <a:rPr lang="en-US" dirty="0"/>
              <a:t>			C65.2,83.6,65.7,83.4,65.8,83.7L65.8,83.7z"/&gt;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d="M66.5,89.1c0.1,0.4,0.2,0.8,0.1,1.2c0,0.1-0.2,0.2-0.3,0.2c-0.1,0-0.2-0.2-0.2-0.3c0,0,0,0,0-0.1c0,0,0,0,0,0c0,0,0,0,0,0</a:t>
            </a:r>
          </a:p>
          <a:p>
            <a:r>
              <a:rPr lang="en-US" dirty="0"/>
              <a:t>			c0,0,0-0.1,0-0.1c0-0.1,0-0.2,0-0.3c0,0,0,0,0-0.1c0-0.1,0,0,0,0c0,0,0-0.1,0-0.1c0-0.1,0-0.2-0.1-0.3c0-0.1,0-0.3,0.2-0.3</a:t>
            </a:r>
          </a:p>
          <a:p>
            <a:r>
              <a:rPr lang="en-US" dirty="0"/>
              <a:t>			C66.3,88.9,66.5,89,66.5,89.1L66.5,89.1z"/&gt;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d="M63.9,84c0,0.2,0,0.4,0,0.7c0,0.1,0,0.1,0,0.2c0,0,0,0,0,0.1c0,0,0,0.1,0,0.1c0,0.1,0,0.2,0.1,0.3c0,0.1,0,0.3-0.2,0.3</a:t>
            </a:r>
          </a:p>
          <a:p>
            <a:r>
              <a:rPr lang="en-US" dirty="0"/>
              <a:t>			c-0.1,0-0.3,0-0.3-0.2c-0.1-0.5-0.2-0.9-0.1-1.4c0-0.1,0.1-0.2,0.2-0.2C63.8,83.8,63.9,83.9,63.9,84L63.9,84z"/&gt;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d="M64.4,77.4c0,0.5,0,1,0,1.5c0,0.1-0.1,0.2-0.2,0.2c-0.1,0-0.2-0.1-0.2-0.2c0-0.5,0-1,0-1.5c0-0.1,0.1-0.2,0.2-0.2</a:t>
            </a:r>
          </a:p>
          <a:p>
            <a:r>
              <a:rPr lang="en-US" dirty="0"/>
              <a:t>			C64.3,77.2,64.4,77.3,64.4,77.4L64.4,77.4z"/&gt;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d="M106.7,66.7c0.2,0.3,0.2,0.7,0.1,1.1c0,0.1-0.2,0.2-0.3,0.2c-0.1,0-0.2-0.2-0.2-0.3c0,0,0-0.1,0-0.1c0,0,0,0,0,0.1</a:t>
            </a:r>
          </a:p>
          <a:p>
            <a:r>
              <a:rPr lang="en-US" dirty="0"/>
              <a:t>			c0-0.1,0-0.2,0-0.3c0,0,0,0,0,0.1c0-0.1,0-0.1,0-0.2c0,0,0-0.1,0-0.1c0,0,0,0,0,0c0,0,0,0,0,0c0,0,0,0,0-0.1</a:t>
            </a:r>
          </a:p>
          <a:p>
            <a:r>
              <a:rPr lang="en-US" dirty="0"/>
              <a:t>			c-0.1-0.1,0-0.3,0.1-0.3C106.4,66.5,106.6,66.6,106.7,66.7L106.7,66.7z"/&gt;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d="M104.5,66.1c0.1,0.5,0,1-0.1,1.4c0,0.1-0.2,0.2-0.3,0.2c-0.1,0-0.2-0.2-0.2-0.3c0.1-0.2,0.1-0.4,0.1-0.6</a:t>
            </a:r>
          </a:p>
          <a:p>
            <a:r>
              <a:rPr lang="en-US" dirty="0"/>
              <a:t>			c0-0.2,0-0.4,0-0.7c0-0.1,0.1-0.2,0.2-0.2C104.4,65.8,104.4,65.9,104.5,66.1L104.5,66.1z"/&gt;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d="M102.5,60.4c0,0.1-0.1,0.2-0.1,0.2c0,0,0,0.1,0,0.1c0,0,0,0.1,0,0c0,0,0,0,0,0.1c0,0.1,0,0.2,0,0.2c0,0,0,0.1,0,0.1</a:t>
            </a:r>
          </a:p>
          <a:p>
            <a:r>
              <a:rPr lang="en-US" dirty="0"/>
              <a:t>			c0,0.1,0-0.1,0,0c0,0,0,0,0,0.1c0,0.1,0,0.3-0.2,0.3c-0.1,0-0.3,0-0.3-0.2c-0.1-0.4,0-0.8,0.1-1.1c0-0.1,0.1-0.1,0.1-0.1</a:t>
            </a:r>
          </a:p>
          <a:p>
            <a:r>
              <a:rPr lang="en-US" dirty="0"/>
              <a:t>			c0.1,0,0.1,0,0.2,0C102.4,60.1,102.5,60.2,102.5,60.4L102.5,60.4z"/&gt;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d="M99.3,66c0,0.5,0,1.1,0,1.6c0,0.1-0.1,0.2-0.2,0.2c-0.1,0-0.2-0.1-0.2-0.2c0-0.5,0-1.1,0-1.6c0-0.1,0.1-0.2,0.2-0.2</a:t>
            </a:r>
          </a:p>
          <a:p>
            <a:r>
              <a:rPr lang="en-US" dirty="0"/>
              <a:t>			C99.2,65.7,99.3,65.8,99.3,66L99.3,66z"/&gt;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d="M91.8,61.5c0,0.5,0,0.9,0,1.4c0,0.1-0.1,0.2-0.2,0.2c-0.1,0-0.2-0.1-0.2-0.2c0-0.5,0-0.9,0-1.4c0-0.1,0.1-0.2,0.2-0.2</a:t>
            </a:r>
          </a:p>
          <a:p>
            <a:r>
              <a:rPr lang="en-US" dirty="0"/>
              <a:t>			C91.7,61.3,91.8,61.4,91.8,61.5L91.8,61.5z"/&gt;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d="M87.8,60.9c-0.1,0.5-0.1,1.1-0.2,1.6c0,0.1-0.1,0.2-0.2,0.2c-0.1,0-0.3-0.1-0.2-0.2c0.1-0.5,0.1-1.1,0.2-1.6</a:t>
            </a:r>
          </a:p>
          <a:p>
            <a:r>
              <a:rPr lang="en-US" dirty="0"/>
              <a:t>			c0-0.1,0.1-0.2,0.2-0.2C87.7,60.7,87.9,60.8,87.8,60.9L87.8,60.9z"/&gt;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d="M78.4,52.2c0.2,0.3,0.2,0.8,0,1.1c0,0.1-0.1,0.1-0.1,0.1c-0.1,0-0.1,0-0.2,0c-0.1-0.1-0.2-0.2-0.1-0.3c0,0,0-0.1,0-0.1</a:t>
            </a:r>
          </a:p>
          <a:p>
            <a:r>
              <a:rPr lang="en-US" dirty="0"/>
              <a:t>			c0,0,0,0,0,0c0,0,0,0.1,0,0c0-0.1,0-0.1,0-0.2c0,0,0,0,0,0.1c0-0.1,0-0.1,0-0.2c0,0,0,0,0,0.1c0,0,0-0.1,0-0.1c0,0,0,0,0,0</a:t>
            </a:r>
          </a:p>
          <a:p>
            <a:r>
              <a:rPr lang="en-US" dirty="0"/>
              <a:t>			c0,0.1,0,0,0,0c0,0,0,0,0-0.1c-0.1-0.1,0-0.3,0.1-0.3C78.2,52,78.3,52.1,78.4,52.2L78.4,52.2z"/&gt;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d="M77,53.1c0,0.2,0.1,0.3,0.1,0.5c0,0.1,0,0.1,0,0.2c0,0-0.1,0.1-0.1,0.1c-0.1,0-0.1,0-0.2,0c-0.1,0-0.1-0.1-0.1-0.1</a:t>
            </a:r>
          </a:p>
          <a:p>
            <a:r>
              <a:rPr lang="en-US" dirty="0"/>
              <a:t>			c0-0.2-0.1-0.3-0.1-0.5c0-0.1,0-0.1,0-0.2c0,0,0.1-0.1,0.1-0.1c0.1,0,0.1,0,0.2,0C77,53,77,53.1,77,53.1L77,53.1z"/&gt;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d="M114.4,75.2c0.1,0.6,0,1.2-0.4,1.7c-0.4,0.5-1,0.7-1.6,0.5c-0.6-0.2-1.1-0.7-1.1-1.3c0-0.7,0.6-1.2,1.1-1.4</a:t>
            </a:r>
          </a:p>
          <a:p>
            <a:r>
              <a:rPr lang="en-US" dirty="0"/>
              <a:t>			c0.4-0.2,0.8-0.3,1.2-0.2C114.1,74.6,114.4,74.9,114.4,75.2c0,0.4-0.5,0.4-0.5,0.1c0-0.2-0.3-0.3-0.5-0.3c-0.3,0-0.6,0.1-0.8,0.2</a:t>
            </a:r>
          </a:p>
          <a:p>
            <a:r>
              <a:rPr lang="en-US" dirty="0"/>
              <a:t>			c-0.4,0.2-0.8,0.4-0.9,0.9c0,0.4,0.3,0.8,0.7,0.9c0.4,0.2,0.8,0,1.1-0.3c0.3-0.3,0.5-0.9,0.4-1.3C113.9,75,114.4,74.9,114.4,75.2</a:t>
            </a:r>
          </a:p>
          <a:p>
            <a:r>
              <a:rPr lang="en-US" dirty="0"/>
              <a:t>			L114.4,75.2z"/&gt;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d="M83.9,75.7c0.5,0.4,0.7,1.2,0.5,1.8c-0.2,0.7-0.8,1.1-1.5,1.1c-0.7,0-1.4-0.4-1.7-1c-0.1-0.4,0-0.8,0.2-1.1</a:t>
            </a:r>
          </a:p>
          <a:p>
            <a:r>
              <a:rPr lang="en-US" dirty="0"/>
              <a:t>			c0.2-0.3,0.5-0.6,0.9-0.7c0.4-0.2,0.8-0.3,1.2-0.2c0.4,0.1,0.7,0.3,0.6,0.7c-0.1,0.3-0.5,0.2-0.5-0.1c0-0.1,0,0,0,0c0,0,0,0,0,0</a:t>
            </a:r>
          </a:p>
          <a:p>
            <a:r>
              <a:rPr lang="en-US" dirty="0"/>
              <a:t>			c0,0,0,0,0,0c-0.1-0.1-0.2-0.1-0.3-0.1c-0.3,0-0.6,0.1-0.8,0.1c-0.5,0.2-1,0.7-0.8,1.3c0.1,0.5,0.7,0.7,1.1,0.7</a:t>
            </a:r>
          </a:p>
          <a:p>
            <a:r>
              <a:rPr lang="en-US" dirty="0"/>
              <a:t>			c0.5,0,0.9-0.3,1-0.7c0.2-0.5,0.1-1.1-0.3-1.4C83.3,75.9,83.7,75.5,83.9,75.7L83.9,75.7z"/&gt;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d="M39.3,67.8c-0.3,1-0.8,2-1.5,2.8c-0.1,0.1-0.3,0.1-0.3,0c-0.1-0.1-0.1-0.2,0-0.3c0.6-0.8,1.1-1.7,1.4-2.6</a:t>
            </a:r>
          </a:p>
          <a:p>
            <a:r>
              <a:rPr lang="en-US" dirty="0"/>
              <a:t>			C38.9,67.4,39.4,67.5,39.3,67.8L39.3,67.8z"/&gt;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&lt;path d="M100.4,147.2l0.2,6.9h24.7l0-13.6l-2.8-26.7c0.1-4.7,0-9.4-0.3-14.1l-0.4-0.4c-0.2,0.4-0.9,0.5-1.3,0.2</a:t>
            </a:r>
          </a:p>
          <a:p>
            <a:r>
              <a:rPr lang="en-US" dirty="0"/>
              <a:t>		c-0.4-0.3-0.6-0.8-0.8-1.3c-5.9-16.2-4.1-31.8-5.1-49c-1.2-0.3-2.3-0.6-3.5-0.9c-0.2,8.4,0.7,14.5-0.4,22.8</a:t>
            </a:r>
          </a:p>
          <a:p>
            <a:r>
              <a:rPr lang="en-US" dirty="0"/>
              <a:t>		c-0.1,0.6-0.2,1.2-0.5,1.6c-0.5,0.6-1.4,0.7-2.2,0.8c-7.4,0.5-14.8,0.9-22.3,1.4C82.4,66.2,78,58,72.6,50.5c-1,0.6-2,1.3-2.9,1.9</a:t>
            </a:r>
          </a:p>
          <a:p>
            <a:r>
              <a:rPr lang="en-US" dirty="0"/>
              <a:t>		c6.4,7.8,9.2,18.3,8.7,28.4c-0.3,6.2-2.1,12.7-6.6,17c-0.4,0.4-0.8,0.7-1,1.3c-0.2,0.5-0.1,1,0,1.5c0.6,3.2,1.4,6.4,1.8,9.6</a:t>
            </a:r>
          </a:p>
          <a:p>
            <a:r>
              <a:rPr lang="en-US" dirty="0"/>
              <a:t>		l-4.8,21.9l0,21.9h31.7L100.4,147.2z"/&gt;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d="M109.2,91.1c-2.8,0.2-5.6,0.4-8.4,0.6c-2.8,0.1-5.6,0.2-8.5,0.3c-1.6,0-3.2,0-4.8,0c-0.1,0-0.2-0.1-0.2-0.2</a:t>
            </a:r>
          </a:p>
          <a:p>
            <a:r>
              <a:rPr lang="en-US" dirty="0"/>
              <a:t>			c0-3.3,0-6.5,0-9.8c0-0.9,0-1.9,0-2.8c0-0.1,0.1-0.2,0.2-0.2c2.9,0,5.7-0.1,8.5-0.3c2.8-0.2,5.7-0.5,8.5-0.9</a:t>
            </a:r>
          </a:p>
          <a:p>
            <a:r>
              <a:rPr lang="en-US" dirty="0"/>
              <a:t>			c1.6-0.2,3.2-0.5,4.8-0.8c0.1,0,0.3,0.1,0.3,0.2c0,1.5,0,3.1-0.1,4.6c0,2.4-0.1,4.9-0.1,7.3c0,0.6,0,1.1,0,1.7</a:t>
            </a:r>
          </a:p>
          <a:p>
            <a:r>
              <a:rPr lang="en-US" dirty="0"/>
              <a:t>			c0,0.3-0.5,0.3-0.5,0c0-1.5,0-3.1,0.1-4.6c0-2.4,0.1-4.9,0.1-7.3c0-0.6,0-1.1,0-1.7c0.1,0.1,0.2,0.2,0.3,0.2</a:t>
            </a:r>
          </a:p>
          <a:p>
            <a:r>
              <a:rPr lang="en-US" dirty="0"/>
              <a:t>			c-2.8,0.5-5.6,0.9-8.5,1.2c-2.9,0.3-5.7,0.5-8.6,0.6c-1.6,0.1-3.2,0.1-4.8,0.1c0.1-0.1,0.2-0.2,0.2-0.2c0,3.3,0,6.5,0,9.8</a:t>
            </a:r>
          </a:p>
          <a:p>
            <a:r>
              <a:rPr lang="en-US" dirty="0"/>
              <a:t>			c0,0.9,0,1.9,0,2.8c-0.1-0.1-0.2-0.2-0.2-0.2c2.8,0,5.6,0,8.4-0.1c2.8-0.1,5.6-0.2,8.5-0.4c1.6-0.1,3.2-0.2,4.7-0.4</a:t>
            </a:r>
          </a:p>
          <a:p>
            <a:r>
              <a:rPr lang="en-US" dirty="0"/>
              <a:t>			C109.5,90.6,109.5,91.1,109.2,91.1z"/&gt;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d="M109,81.3c-2.7,0.5-5.4,0.9-8.1,1.1c-2.8,0.2-5.5,0.3-8.3,0.3c-1.5,0-3.1,0-4.7,0c-0.3,0-0.3-0.5,0-0.5</a:t>
            </a:r>
          </a:p>
          <a:p>
            <a:r>
              <a:rPr lang="en-US" dirty="0"/>
              <a:t>			c2.7,0,5.5,0,8.2-0.1c2.7-0.1,5.5-0.3,8.2-0.6c1.5-0.2,3-0.4,4.6-0.7C109.2,80.8,109.3,81.2,109,81.3L109,81.3z"/&gt;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d="M75.4,96.9c-1,1.4-2.4,2.5-4,3c0.1-0.1,0.1-0.2,0.2-0.3c1.2,3.4,1.7,7,1.9,10.6c0.1,3.7-0.2,7.3-0.8,10.9</a:t>
            </a:r>
          </a:p>
          <a:p>
            <a:r>
              <a:rPr lang="en-US" dirty="0"/>
              <a:t>			c-0.3,2-0.7,4.1-1.2,6.1c-0.1,0.3-0.5,0.2-0.5-0.1c0.8-3.5,1.5-7.1,1.8-10.7c0.3-3.6,0.3-7.2-0.2-10.8c-0.3-2-0.8-4-1.4-5.9</a:t>
            </a:r>
          </a:p>
          <a:p>
            <a:r>
              <a:rPr lang="en-US" dirty="0"/>
              <a:t>			c0-0.1,0.1-0.3,0.2-0.3c1.5-0.5,2.8-1.5,3.7-2.8C75.1,96.4,75.5,96.6,75.4,96.9L75.4,96.9z"/&gt;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d="M76.9,121.5c-2.1,2.5-4.3,5.1-6.6,7.5c-0.6,0.7-1.3,1.4-1.9,2.1c-0.2,0.2-0.6-0.1-0.3-0.3</a:t>
            </a:r>
          </a:p>
          <a:p>
            <a:r>
              <a:rPr lang="en-US" dirty="0"/>
              <a:t>			c2.3-2.4,4.5-4.9,6.7-7.4c0.6-0.7,1.2-1.4,1.8-2.1C76.8,120.9,77.1,121.3,76.9,121.5L76.9,121.5z"/&gt;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d="M117.9,121.4c1.5,1.5,2.9,3,4.4,4.5c0.2,0.2-0.1,0.6-0.3,0.3c-1.5-1.5-2.9-3-4.4-4.5</a:t>
            </a:r>
          </a:p>
          <a:p>
            <a:r>
              <a:rPr lang="en-US" dirty="0"/>
              <a:t>			C117.3,121.5,117.7,121.1,117.9,121.4L117.9,121.4z"/&gt;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d="M121.5,118.5c-1.4-0.3-2.9-0.3-4.4-0.3c-1.5,0-3,0-4.5,0c-3,0-6.1,0-9.1,0.1c-6.1,0.1-12.1,0.2-18.2,0.3</a:t>
            </a:r>
          </a:p>
          <a:p>
            <a:r>
              <a:rPr lang="en-US" dirty="0"/>
              <a:t>			c-3.4,0.1-6.8,0.2-10.2,0.3c-0.3,0-0.3-0.5,0-0.5c6.1-0.2,12.2-0.4,18.3-0.5c6.1-0.1,12.1-0.2,18.2-0.2c1.7,0,3.4,0,5.1,0</a:t>
            </a:r>
          </a:p>
          <a:p>
            <a:r>
              <a:rPr lang="en-US" dirty="0"/>
              <a:t>			c1.6,0,3.4-0.1,5,0.3C122,118.1,121.8,118.5,121.5,118.5L121.5,118.5z"/&gt;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d="M105.8,145c-3,0.6-6,1-9,1.3c-0.9,0.1-1.7,0.2-2.6,0.2c-0.3,0-0.3-0.5,0-0.5c3-0.2,6-0.6,9-1.1</a:t>
            </a:r>
          </a:p>
          <a:p>
            <a:r>
              <a:rPr lang="en-US" dirty="0"/>
              <a:t>			c0.8-0.1,1.7-0.3,2.5-0.4C106,144.4,106.1,144.9,105.8,145L105.8,145z"/&gt;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d="M75.5,135.8c0.1,1,0.2,1.9,0.1,2.9c0,0.3-0.5,0.3-0.5,0c0.1-0.9,0-1.8-0.1-2.8c0-0.1,0-0.3,0.2-0.3</a:t>
            </a:r>
          </a:p>
          <a:p>
            <a:r>
              <a:rPr lang="en-US" dirty="0"/>
              <a:t>			C75.3,135.6,75.5,135.7,75.5,135.8L75.5,135.8z"/&gt;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d="M73.4,139.1c0.1,0.3,0.2,0.7,0.1,1c0,0.1,0,0.1-0.1,0.2c0,0-0.1,0.1-0.2,0.1c-0.1,0-0.3-0.1-0.2-0.2</a:t>
            </a:r>
          </a:p>
          <a:p>
            <a:r>
              <a:rPr lang="en-US" dirty="0"/>
              <a:t>			c0-0.2,0-0.3,0-0.5c0-0.1,0,0.1,0,0c0,0,0,0,0-0.1c0,0,0-0.1,0-0.1c0-0.1,0-0.2-0.1-0.2c0-0.1,0-0.3,0.2-0.3</a:t>
            </a:r>
          </a:p>
          <a:p>
            <a:r>
              <a:rPr lang="en-US" dirty="0"/>
              <a:t>			C73.2,138.9,73.3,139,73.4,139.1L73.4,139.1z"/&gt;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d="M72.3,131.2c0,0.5,0,1.1,0,1.6c0,0.1-0.1,0.2-0.2,0.2c-0.1,0-0.2-0.1-0.2-0.2c0-0.5,0-1.1,0-1.6</a:t>
            </a:r>
          </a:p>
          <a:p>
            <a:r>
              <a:rPr lang="en-US" dirty="0"/>
              <a:t>			c0-0.1,0.1-0.2,0.2-0.2C72.2,130.9,72.3,131,72.3,131.2L72.3,131.2z"/&gt;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d="M71.7,144.8c0.2,0.7,0.4,1.5,0.4,2.3c0,0.3-0.5,0.3-0.5,0c0-0.7-0.2-1.5-0.4-2.1</a:t>
            </a:r>
          </a:p>
          <a:p>
            <a:r>
              <a:rPr lang="en-US" dirty="0"/>
              <a:t>			C71.1,144.6,71.6,144.5,71.7,144.8L71.7,144.8z"/&gt;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d="M120.9,139.3c-0.1,0.7-0.1,1.3-0.2,2c0,0.1-0.1,0.2-0.2,0.2c-0.1,0-0.3-0.1-0.2-0.2c0.1-0.7,0.1-1.3,0.2-2</a:t>
            </a:r>
          </a:p>
          <a:p>
            <a:r>
              <a:rPr lang="en-US" dirty="0"/>
              <a:t>			c0-0.1,0.1-0.2,0.2-0.2C120.8,139,120.9,139.1,120.9,139.3L120.9,139.3z"/&gt;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d="M119.1,132.1c-0.1,0.7-0.3,1.3-0.4,2c0,0.1-0.2,0.2-0.3,0.2c-0.1,0-0.2-0.2-0.2-0.3c0.1-0.7,0.3-1.3,0.4-2</a:t>
            </a:r>
          </a:p>
          <a:p>
            <a:r>
              <a:rPr lang="en-US" dirty="0"/>
              <a:t>			c0-0.1,0.2-0.2,0.3-0.2C119.1,131.8,119.1,132,119.1,132.1L119.1,132.1z"/&gt;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d="M119.4,136.5c0,0.3,0,0.7,0,1c0,0.1-0.1,0.2-0.2,0.2c-0.1,0-0.2-0.1-0.2-0.2c0-0.3,0-0.7,0-1</a:t>
            </a:r>
          </a:p>
          <a:p>
            <a:r>
              <a:rPr lang="en-US" dirty="0"/>
              <a:t>			c0-0.1,0.1-0.2,0.2-0.2C119.2,136.3,119.4,136.4,119.4,136.5L119.4,136.5z"/&gt;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	&lt;g&gt;</a:t>
            </a:r>
          </a:p>
          <a:p>
            <a:r>
              <a:rPr lang="en-US" dirty="0"/>
              <a:t>		&lt;path class="st1" d="M121.8,131.2c0,0.4,0,0.8-0.1,1.2c0,0.1-0.2,0.2-0.3,0.2c-0.1,0-0.2-0.2-0.2-0.3c0-0.1,0.1-0.2,0.1-0.3</a:t>
            </a:r>
          </a:p>
          <a:p>
            <a:r>
              <a:rPr lang="en-US" dirty="0"/>
              <a:t>			c0,0,0-0.1,0-0.1c0,0,0-0.1,0,0c0,0,0,0,0-0.1c0-0.2,0-0.4,0-0.5c0-0.1,0.1-0.2,0.2-0.2C121.7,130.9,121.8,131,121.8,131.2</a:t>
            </a:r>
          </a:p>
          <a:p>
            <a:r>
              <a:rPr lang="en-US" dirty="0"/>
              <a:t>			L121.8,131.2z"/&gt;</a:t>
            </a:r>
          </a:p>
          <a:p>
            <a:r>
              <a:rPr lang="en-US" dirty="0"/>
              <a:t>	&lt;/g&gt;</a:t>
            </a:r>
          </a:p>
          <a:p>
            <a:r>
              <a:rPr lang="en-US" dirty="0"/>
              <a:t>&lt;/g&gt;</a:t>
            </a:r>
          </a:p>
          <a:p>
            <a:r>
              <a:rPr lang="en-US" dirty="0"/>
              <a:t>&lt;/</a:t>
            </a:r>
            <a:r>
              <a:rPr lang="en-US" dirty="0" err="1"/>
              <a:t>svg</a:t>
            </a:r>
            <a:r>
              <a:rPr lang="en-US" dirty="0"/>
              <a:t>&gt;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9CAE6C-AEC3-4121-8AE7-709FE8CA6E2F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5169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" name="ตัวแทนข้อความ 257">
            <a:extLst>
              <a:ext uri="{FF2B5EF4-FFF2-40B4-BE49-F238E27FC236}">
                <a16:creationId xmlns:a16="http://schemas.microsoft.com/office/drawing/2014/main" id="{35224FBF-BCA4-4351-A04E-2E191892DC2F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4494866" y="1071823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50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</a:t>
            </a:r>
          </a:p>
        </p:txBody>
      </p:sp>
      <p:sp>
        <p:nvSpPr>
          <p:cNvPr id="2195" name="ตัวแทนข้อความ 257">
            <a:extLst>
              <a:ext uri="{FF2B5EF4-FFF2-40B4-BE49-F238E27FC236}">
                <a16:creationId xmlns:a16="http://schemas.microsoft.com/office/drawing/2014/main" id="{2A4736BE-5758-4183-B528-FFC9E8597F48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4494866" y="2858078"/>
            <a:ext cx="3275292" cy="220979"/>
          </a:xfrm>
        </p:spPr>
        <p:txBody>
          <a:bodyPr>
            <a:noAutofit/>
          </a:bodyPr>
          <a:lstStyle>
            <a:lvl1pPr marL="0" indent="0" algn="l">
              <a:buNone/>
              <a:defRPr sz="1400" b="0" spc="300" baseline="0">
                <a:solidFill>
                  <a:schemeClr val="accent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POWERPOINTHUB.COM</a:t>
            </a:r>
          </a:p>
        </p:txBody>
      </p:sp>
      <p:sp>
        <p:nvSpPr>
          <p:cNvPr id="2196" name="ตัวแทนข้อความ 257">
            <a:extLst>
              <a:ext uri="{FF2B5EF4-FFF2-40B4-BE49-F238E27FC236}">
                <a16:creationId xmlns:a16="http://schemas.microsoft.com/office/drawing/2014/main" id="{1FC0CAC9-D4DA-404E-A436-A4FDBB7CA5CA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494866" y="1759224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5000" b="1" baseline="0"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Project</a:t>
            </a:r>
          </a:p>
        </p:txBody>
      </p:sp>
      <p:sp>
        <p:nvSpPr>
          <p:cNvPr id="2197" name="ตัวแทนข้อความ 386">
            <a:extLst>
              <a:ext uri="{FF2B5EF4-FFF2-40B4-BE49-F238E27FC236}">
                <a16:creationId xmlns:a16="http://schemas.microsoft.com/office/drawing/2014/main" id="{39B8E9DA-22D1-4E3B-BF2C-D9353F5BDF2D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4494866" y="3191828"/>
            <a:ext cx="4214801" cy="584914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None/>
              <a:defRPr sz="110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84511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28F8E543-5C1E-42CE-9441-3B61F205FA5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7242" y="4018981"/>
            <a:ext cx="2081288" cy="558196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3" name="ตัวแทนข้อความ 9">
            <a:extLst>
              <a:ext uri="{FF2B5EF4-FFF2-40B4-BE49-F238E27FC236}">
                <a16:creationId xmlns:a16="http://schemas.microsoft.com/office/drawing/2014/main" id="{C6D4492A-437B-428C-9D0F-F22B9D19D92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07242" y="3700274"/>
            <a:ext cx="2081288" cy="303448"/>
          </a:xfrm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1600" b="1" spc="10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04AEFB10-85E0-42F2-8B1E-1269CF1B06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531356" y="4018981"/>
            <a:ext cx="2081288" cy="558196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E9D08E30-CE3A-4856-A36A-70384409D6D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31356" y="3700274"/>
            <a:ext cx="2081288" cy="303448"/>
          </a:xfrm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1600" b="1" spc="10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6" name="ตัวแทนข้อความ 9">
            <a:extLst>
              <a:ext uri="{FF2B5EF4-FFF2-40B4-BE49-F238E27FC236}">
                <a16:creationId xmlns:a16="http://schemas.microsoft.com/office/drawing/2014/main" id="{4B7922B7-E259-475A-98A6-50EC14B05F8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55471" y="4018981"/>
            <a:ext cx="2081288" cy="558196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7" name="ตัวแทนข้อความ 9">
            <a:extLst>
              <a:ext uri="{FF2B5EF4-FFF2-40B4-BE49-F238E27FC236}">
                <a16:creationId xmlns:a16="http://schemas.microsoft.com/office/drawing/2014/main" id="{986EE9B7-FCAC-4D49-8AF3-D9849C211A3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55471" y="3702064"/>
            <a:ext cx="2081288" cy="303448"/>
          </a:xfrm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1600" b="1" spc="10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8" name="ตัวแทนข้อความ 9">
            <a:extLst>
              <a:ext uri="{FF2B5EF4-FFF2-40B4-BE49-F238E27FC236}">
                <a16:creationId xmlns:a16="http://schemas.microsoft.com/office/drawing/2014/main" id="{049AA687-5D69-4F45-B429-F42DC326116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07242" y="1794179"/>
            <a:ext cx="2081288" cy="558196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9" name="ตัวแทนข้อความ 9">
            <a:extLst>
              <a:ext uri="{FF2B5EF4-FFF2-40B4-BE49-F238E27FC236}">
                <a16:creationId xmlns:a16="http://schemas.microsoft.com/office/drawing/2014/main" id="{AEBBB986-B76A-4A93-949B-8CB9B2D81D4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07242" y="1485900"/>
            <a:ext cx="2081288" cy="303448"/>
          </a:xfrm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1600" b="1" spc="10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ตัวแทนข้อความ 9">
            <a:extLst>
              <a:ext uri="{FF2B5EF4-FFF2-40B4-BE49-F238E27FC236}">
                <a16:creationId xmlns:a16="http://schemas.microsoft.com/office/drawing/2014/main" id="{0FF1C47A-7516-488A-9E84-A0415F4F45E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31356" y="1794179"/>
            <a:ext cx="2081288" cy="558196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1" name="ตัวแทนข้อความ 9">
            <a:extLst>
              <a:ext uri="{FF2B5EF4-FFF2-40B4-BE49-F238E27FC236}">
                <a16:creationId xmlns:a16="http://schemas.microsoft.com/office/drawing/2014/main" id="{8020724E-6942-4E79-A0C3-72774A6213F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531356" y="1485900"/>
            <a:ext cx="2081288" cy="303448"/>
          </a:xfrm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1600" b="1" spc="10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2" name="ตัวแทนข้อความ 9">
            <a:extLst>
              <a:ext uri="{FF2B5EF4-FFF2-40B4-BE49-F238E27FC236}">
                <a16:creationId xmlns:a16="http://schemas.microsoft.com/office/drawing/2014/main" id="{0D46DF13-FD3F-4D83-A42D-C33E6682F88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55471" y="1794179"/>
            <a:ext cx="2081288" cy="558196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3" name="ตัวแทนข้อความ 9">
            <a:extLst>
              <a:ext uri="{FF2B5EF4-FFF2-40B4-BE49-F238E27FC236}">
                <a16:creationId xmlns:a16="http://schemas.microsoft.com/office/drawing/2014/main" id="{656D0D3A-1C2E-4518-A386-F7940C9A86C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55471" y="1485900"/>
            <a:ext cx="2081288" cy="303448"/>
          </a:xfrm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1600" b="1" spc="10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41728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867D50BE-80FD-47D3-95A7-98F7A67A696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240844" y="2405020"/>
            <a:ext cx="6662312" cy="812800"/>
          </a:xfrm>
        </p:spPr>
        <p:txBody>
          <a:bodyPr>
            <a:noAutofit/>
          </a:bodyPr>
          <a:lstStyle>
            <a:lvl1pPr marL="0" indent="0" algn="ctr">
              <a:buNone/>
              <a:defRPr sz="4800" b="1" i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Project </a:t>
            </a:r>
          </a:p>
        </p:txBody>
      </p:sp>
      <p:sp>
        <p:nvSpPr>
          <p:cNvPr id="3" name="ตัวแทนข้อความ 397">
            <a:extLst>
              <a:ext uri="{FF2B5EF4-FFF2-40B4-BE49-F238E27FC236}">
                <a16:creationId xmlns:a16="http://schemas.microsoft.com/office/drawing/2014/main" id="{12788017-7FB9-42D5-A3F2-B94161CBA9B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409286" y="3524320"/>
            <a:ext cx="6325429" cy="422040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050" i="0" spc="2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r>
              <a:rPr lang="en-US" dirty="0"/>
              <a:t>Lorem Ipsum has been the industry's standard dummy text ever since the 1500s, when an unknown printer took a galley of type and scrambled it to make a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33257473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1D7731A2-F709-4816-8739-7F33D774BE0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64140" y="1240433"/>
            <a:ext cx="6753225" cy="1114457"/>
          </a:xfrm>
          <a:effectLst/>
        </p:spPr>
        <p:txBody>
          <a:bodyPr vert="horz" lIns="91440" tIns="45720" rIns="91440" bIns="45720" rtlCol="0">
            <a:noAutofit/>
          </a:bodyPr>
          <a:lstStyle>
            <a:lvl1pPr algn="ctr">
              <a:defRPr lang="en-US" sz="9600" b="1" i="0" baseline="0" dirty="0">
                <a:ln w="15875">
                  <a:noFill/>
                </a:ln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lnSpc>
                <a:spcPct val="80000"/>
              </a:lnSpc>
              <a:spcBef>
                <a:spcPts val="0"/>
              </a:spcBef>
              <a:buNone/>
            </a:pPr>
            <a:r>
              <a:rPr lang="en-US" dirty="0"/>
              <a:t>7,235,000!</a:t>
            </a:r>
          </a:p>
        </p:txBody>
      </p:sp>
      <p:sp>
        <p:nvSpPr>
          <p:cNvPr id="3" name="ตัวแทนข้อความ 9">
            <a:extLst>
              <a:ext uri="{FF2B5EF4-FFF2-40B4-BE49-F238E27FC236}">
                <a16:creationId xmlns:a16="http://schemas.microsoft.com/office/drawing/2014/main" id="{58E8D847-C5D7-4985-936C-11D99FA2D03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354" y="3062426"/>
            <a:ext cx="5981351" cy="687497"/>
          </a:xfrm>
        </p:spPr>
        <p:txBody>
          <a:bodyPr>
            <a:noAutofit/>
          </a:bodyPr>
          <a:lstStyle>
            <a:lvl1pPr marL="0" indent="0" algn="ctr">
              <a:lnSpc>
                <a:spcPct val="105000"/>
              </a:lnSpc>
              <a:buNone/>
              <a:defRPr sz="1200" i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has been the industry's standard dummy text ever since the 1500s, when an unknown printer took a galley of type and scrambled it to make a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43671406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6">
            <a:extLst>
              <a:ext uri="{FF2B5EF4-FFF2-40B4-BE49-F238E27FC236}">
                <a16:creationId xmlns:a16="http://schemas.microsoft.com/office/drawing/2014/main" id="{02E6B1AF-6EBF-45A8-BE43-5E35ED1F18D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8633" y="3868977"/>
            <a:ext cx="2894793" cy="687281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200" i="0" spc="0" baseline="0">
                <a:ln>
                  <a:noFill/>
                </a:ln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3" name="ตัวแทนข้อความ 6">
            <a:extLst>
              <a:ext uri="{FF2B5EF4-FFF2-40B4-BE49-F238E27FC236}">
                <a16:creationId xmlns:a16="http://schemas.microsoft.com/office/drawing/2014/main" id="{47B6DE86-D666-4E9A-82F7-737D54B5715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70905" y="2893436"/>
            <a:ext cx="4270248" cy="868680"/>
          </a:xfrm>
        </p:spPr>
        <p:txBody>
          <a:bodyPr>
            <a:noAutofit/>
          </a:bodyPr>
          <a:lstStyle>
            <a:lvl1pPr marL="0" indent="0" algn="ctr">
              <a:buNone/>
              <a:defRPr sz="7200" b="1" i="0" spc="0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3.2 M</a:t>
            </a:r>
          </a:p>
        </p:txBody>
      </p:sp>
      <p:sp>
        <p:nvSpPr>
          <p:cNvPr id="4" name="ตัวแทนข้อความ 6">
            <a:extLst>
              <a:ext uri="{FF2B5EF4-FFF2-40B4-BE49-F238E27FC236}">
                <a16:creationId xmlns:a16="http://schemas.microsoft.com/office/drawing/2014/main" id="{49A20ED6-EA0A-473C-808C-1E2EBC17ADE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8633" y="1700847"/>
            <a:ext cx="2894793" cy="687281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200" i="0" spc="0" baseline="0">
                <a:ln>
                  <a:noFill/>
                </a:ln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5" name="ตัวแทนข้อความ 6">
            <a:extLst>
              <a:ext uri="{FF2B5EF4-FFF2-40B4-BE49-F238E27FC236}">
                <a16:creationId xmlns:a16="http://schemas.microsoft.com/office/drawing/2014/main" id="{7021208E-30D3-4F39-AD50-71F51CDAFF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2539" y="725970"/>
            <a:ext cx="4266980" cy="867669"/>
          </a:xfrm>
        </p:spPr>
        <p:txBody>
          <a:bodyPr>
            <a:noAutofit/>
          </a:bodyPr>
          <a:lstStyle>
            <a:lvl1pPr marL="0" indent="0" algn="ctr">
              <a:buNone/>
              <a:defRPr sz="7200" b="1" i="0" spc="0" baseline="0">
                <a:ln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1 IN 3</a:t>
            </a:r>
          </a:p>
        </p:txBody>
      </p:sp>
    </p:spTree>
    <p:extLst>
      <p:ext uri="{BB962C8B-B14F-4D97-AF65-F5344CB8AC3E}">
        <p14:creationId xmlns:p14="http://schemas.microsoft.com/office/powerpoint/2010/main" val="9610202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520">
            <a:extLst>
              <a:ext uri="{FF2B5EF4-FFF2-40B4-BE49-F238E27FC236}">
                <a16:creationId xmlns:a16="http://schemas.microsoft.com/office/drawing/2014/main" id="{9AFD4F7E-60FD-4701-BA21-1A253CEE0BA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80700" y="1127419"/>
            <a:ext cx="1903119" cy="784131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Praesent</a:t>
            </a:r>
            <a:r>
              <a:rPr lang="en-US" dirty="0"/>
              <a:t> semper ante vitae </a:t>
            </a:r>
            <a:r>
              <a:rPr lang="en-US" dirty="0" err="1"/>
              <a:t>metus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. </a:t>
            </a:r>
          </a:p>
        </p:txBody>
      </p:sp>
      <p:sp>
        <p:nvSpPr>
          <p:cNvPr id="3" name="ตัวแทนข้อความ 520">
            <a:extLst>
              <a:ext uri="{FF2B5EF4-FFF2-40B4-BE49-F238E27FC236}">
                <a16:creationId xmlns:a16="http://schemas.microsoft.com/office/drawing/2014/main" id="{C807F24B-50FB-4133-84F3-12F412B935B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080700" y="827651"/>
            <a:ext cx="1903119" cy="30231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" name="ตัวแทนข้อความ 520">
            <a:extLst>
              <a:ext uri="{FF2B5EF4-FFF2-40B4-BE49-F238E27FC236}">
                <a16:creationId xmlns:a16="http://schemas.microsoft.com/office/drawing/2014/main" id="{FF71C72F-FEAA-4DD2-A4FB-51293A64731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80700" y="2584272"/>
            <a:ext cx="1903119" cy="784131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Praesent</a:t>
            </a:r>
            <a:r>
              <a:rPr lang="en-US" dirty="0"/>
              <a:t> semper ante vitae </a:t>
            </a:r>
            <a:r>
              <a:rPr lang="en-US" dirty="0" err="1"/>
              <a:t>metus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. </a:t>
            </a:r>
          </a:p>
        </p:txBody>
      </p:sp>
      <p:sp>
        <p:nvSpPr>
          <p:cNvPr id="5" name="ตัวแทนข้อความ 520">
            <a:extLst>
              <a:ext uri="{FF2B5EF4-FFF2-40B4-BE49-F238E27FC236}">
                <a16:creationId xmlns:a16="http://schemas.microsoft.com/office/drawing/2014/main" id="{F2319C55-F914-41D3-8200-3A1ACB66AB5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080700" y="2284504"/>
            <a:ext cx="1903119" cy="302312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6" name="ตัวแทนข้อความ 520">
            <a:extLst>
              <a:ext uri="{FF2B5EF4-FFF2-40B4-BE49-F238E27FC236}">
                <a16:creationId xmlns:a16="http://schemas.microsoft.com/office/drawing/2014/main" id="{0589E000-BE43-4207-A68F-1225690C40C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160181" y="1110689"/>
            <a:ext cx="1903120" cy="784131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Praesent</a:t>
            </a:r>
            <a:r>
              <a:rPr lang="en-US" dirty="0"/>
              <a:t> semper ante vitae </a:t>
            </a:r>
            <a:r>
              <a:rPr lang="en-US" dirty="0" err="1"/>
              <a:t>metus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. </a:t>
            </a:r>
          </a:p>
        </p:txBody>
      </p:sp>
      <p:sp>
        <p:nvSpPr>
          <p:cNvPr id="7" name="ตัวแทนข้อความ 520">
            <a:extLst>
              <a:ext uri="{FF2B5EF4-FFF2-40B4-BE49-F238E27FC236}">
                <a16:creationId xmlns:a16="http://schemas.microsoft.com/office/drawing/2014/main" id="{B5FB2094-1B1C-4F3B-A669-F1278FBE5F4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160181" y="810921"/>
            <a:ext cx="1903120" cy="302312"/>
          </a:xfrm>
        </p:spPr>
        <p:txBody>
          <a:bodyPr>
            <a:noAutofit/>
          </a:bodyPr>
          <a:lstStyle>
            <a:lvl1pPr marL="0" indent="0" algn="r">
              <a:lnSpc>
                <a:spcPct val="100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8" name="ตัวแทนข้อความ 520">
            <a:extLst>
              <a:ext uri="{FF2B5EF4-FFF2-40B4-BE49-F238E27FC236}">
                <a16:creationId xmlns:a16="http://schemas.microsoft.com/office/drawing/2014/main" id="{9A64FB01-CC5C-41C1-9B00-3841A83E3D1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160181" y="2568772"/>
            <a:ext cx="1903120" cy="784131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Praesent</a:t>
            </a:r>
            <a:r>
              <a:rPr lang="en-US" dirty="0"/>
              <a:t> semper ante vitae </a:t>
            </a:r>
            <a:r>
              <a:rPr lang="en-US" dirty="0" err="1"/>
              <a:t>metus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. </a:t>
            </a:r>
          </a:p>
        </p:txBody>
      </p:sp>
      <p:sp>
        <p:nvSpPr>
          <p:cNvPr id="9" name="ตัวแทนข้อความ 520">
            <a:extLst>
              <a:ext uri="{FF2B5EF4-FFF2-40B4-BE49-F238E27FC236}">
                <a16:creationId xmlns:a16="http://schemas.microsoft.com/office/drawing/2014/main" id="{178279B2-40DB-4703-A090-9AF97A0CE73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160181" y="2269004"/>
            <a:ext cx="1903120" cy="302312"/>
          </a:xfrm>
        </p:spPr>
        <p:txBody>
          <a:bodyPr>
            <a:noAutofit/>
          </a:bodyPr>
          <a:lstStyle>
            <a:lvl1pPr marL="0" indent="0" algn="r">
              <a:lnSpc>
                <a:spcPct val="100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ตัวแทนข้อความ 520">
            <a:extLst>
              <a:ext uri="{FF2B5EF4-FFF2-40B4-BE49-F238E27FC236}">
                <a16:creationId xmlns:a16="http://schemas.microsoft.com/office/drawing/2014/main" id="{8CB6ABAC-B381-47E9-A2E0-FE08EB9A4B4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534678" y="2252456"/>
            <a:ext cx="907905" cy="84401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5000"/>
              </a:lnSpc>
              <a:buNone/>
              <a:defRPr sz="4200" b="1" baseline="0">
                <a:solidFill>
                  <a:schemeClr val="bg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O</a:t>
            </a:r>
          </a:p>
        </p:txBody>
      </p:sp>
      <p:sp>
        <p:nvSpPr>
          <p:cNvPr id="11" name="ตัวแทนข้อความ 520">
            <a:extLst>
              <a:ext uri="{FF2B5EF4-FFF2-40B4-BE49-F238E27FC236}">
                <a16:creationId xmlns:a16="http://schemas.microsoft.com/office/drawing/2014/main" id="{FF38917B-6AA0-464C-95D2-5F30A8D01E11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531818" y="1151359"/>
            <a:ext cx="907905" cy="84401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5000"/>
              </a:lnSpc>
              <a:buNone/>
              <a:defRPr sz="4200" b="1" baseline="0">
                <a:solidFill>
                  <a:schemeClr val="bg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S</a:t>
            </a:r>
          </a:p>
        </p:txBody>
      </p:sp>
      <p:sp>
        <p:nvSpPr>
          <p:cNvPr id="12" name="ตัวแทนข้อความ 520">
            <a:extLst>
              <a:ext uri="{FF2B5EF4-FFF2-40B4-BE49-F238E27FC236}">
                <a16:creationId xmlns:a16="http://schemas.microsoft.com/office/drawing/2014/main" id="{508CC081-2EC7-4618-83DE-39777BD72F76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25867" y="1141275"/>
            <a:ext cx="813027" cy="84401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5000"/>
              </a:lnSpc>
              <a:buNone/>
              <a:defRPr sz="4200" b="1" baseline="0">
                <a:solidFill>
                  <a:schemeClr val="bg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W</a:t>
            </a:r>
          </a:p>
        </p:txBody>
      </p:sp>
      <p:sp>
        <p:nvSpPr>
          <p:cNvPr id="13" name="ตัวแทนข้อความ 520">
            <a:extLst>
              <a:ext uri="{FF2B5EF4-FFF2-40B4-BE49-F238E27FC236}">
                <a16:creationId xmlns:a16="http://schemas.microsoft.com/office/drawing/2014/main" id="{124806EA-4477-4608-A491-3EDAB71C33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734033" y="2252456"/>
            <a:ext cx="813027" cy="84401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5000"/>
              </a:lnSpc>
              <a:buNone/>
              <a:defRPr sz="4200" b="1" baseline="0">
                <a:solidFill>
                  <a:schemeClr val="bg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4028254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56376AD6-9823-47A5-808F-41B5E5AA6D6C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651836" y="1818600"/>
            <a:ext cx="2591048" cy="807143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i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r>
              <a:rPr lang="en-US" dirty="0"/>
              <a:t>Lorem Ipsum has been the industry's standard dummy text ever since the 1500s, when an unknown printer took a galley of type and scrambled it to make a type specimen book.</a:t>
            </a:r>
          </a:p>
        </p:txBody>
      </p:sp>
      <p:sp>
        <p:nvSpPr>
          <p:cNvPr id="3" name="ตัวแทนข้อความ 9">
            <a:extLst>
              <a:ext uri="{FF2B5EF4-FFF2-40B4-BE49-F238E27FC236}">
                <a16:creationId xmlns:a16="http://schemas.microsoft.com/office/drawing/2014/main" id="{CD76E0BA-5FED-41C5-84AF-93FB38880FA3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651836" y="2841754"/>
            <a:ext cx="2591048" cy="276956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800" b="1" i="0" spc="0" baseline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8284DCAC-D953-42E8-B8E5-FBFBBAFFA744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3930538" y="1818600"/>
            <a:ext cx="2591048" cy="807143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i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r>
              <a:rPr lang="en-US" dirty="0"/>
              <a:t>Lorem Ipsum has been the industry's standard dummy text ever since the 1500s, when an unknown printer took a galley of type and scrambled it to make a type specimen book.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046D3686-5A3F-4BF3-9811-8356F7A72F0D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3930538" y="2841754"/>
            <a:ext cx="2591048" cy="276956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800" b="1" i="0" spc="0" baseline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2" name="ตัวแทนข้อความ 257">
            <a:extLst>
              <a:ext uri="{FF2B5EF4-FFF2-40B4-BE49-F238E27FC236}">
                <a16:creationId xmlns:a16="http://schemas.microsoft.com/office/drawing/2014/main" id="{00F25052-CF42-423B-ABF8-F8BAE40DCD8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99545" y="3990412"/>
            <a:ext cx="6633022" cy="713646"/>
          </a:xfrm>
        </p:spPr>
        <p:txBody>
          <a:bodyPr>
            <a:noAutofit/>
          </a:bodyPr>
          <a:lstStyle>
            <a:lvl1pPr marL="0" indent="0" algn="l">
              <a:buNone/>
              <a:defRPr sz="44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Project </a:t>
            </a:r>
          </a:p>
        </p:txBody>
      </p:sp>
    </p:spTree>
    <p:extLst>
      <p:ext uri="{BB962C8B-B14F-4D97-AF65-F5344CB8AC3E}">
        <p14:creationId xmlns:p14="http://schemas.microsoft.com/office/powerpoint/2010/main" val="266505428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51A444E1-D055-4235-8621-9ADA158A31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20778" y="3588635"/>
            <a:ext cx="1483360" cy="676850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3" name="ตัวแทนข้อความ 9">
            <a:extLst>
              <a:ext uri="{FF2B5EF4-FFF2-40B4-BE49-F238E27FC236}">
                <a16:creationId xmlns:a16="http://schemas.microsoft.com/office/drawing/2014/main" id="{6444AA00-BF9C-442E-A5FD-AD8E6EB045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55066" y="3248167"/>
            <a:ext cx="1614784" cy="257046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6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112C2321-1C0D-4D12-8802-7FB3BEA6E31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80235" y="3588407"/>
            <a:ext cx="1483360" cy="676850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F96BA3F3-055C-48CE-9CF3-025020A9F77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814523" y="3247939"/>
            <a:ext cx="1614784" cy="257046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6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6" name="ตัวแทนข้อความ 9">
            <a:extLst>
              <a:ext uri="{FF2B5EF4-FFF2-40B4-BE49-F238E27FC236}">
                <a16:creationId xmlns:a16="http://schemas.microsoft.com/office/drawing/2014/main" id="{BC91BF3E-C5DE-4B44-A53F-4757805B789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839692" y="3588407"/>
            <a:ext cx="1483360" cy="676850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7" name="ตัวแทนข้อความ 9">
            <a:extLst>
              <a:ext uri="{FF2B5EF4-FFF2-40B4-BE49-F238E27FC236}">
                <a16:creationId xmlns:a16="http://schemas.microsoft.com/office/drawing/2014/main" id="{0715507B-E204-4612-9D3D-52356B836AA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773980" y="3247939"/>
            <a:ext cx="1614784" cy="257046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6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8" name="ตัวแทนข้อความ 9">
            <a:extLst>
              <a:ext uri="{FF2B5EF4-FFF2-40B4-BE49-F238E27FC236}">
                <a16:creationId xmlns:a16="http://schemas.microsoft.com/office/drawing/2014/main" id="{E10BB9E3-8B28-4A36-8666-37900EF8AF9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797432" y="3588407"/>
            <a:ext cx="1483360" cy="676850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9" name="ตัวแทนข้อความ 9">
            <a:extLst>
              <a:ext uri="{FF2B5EF4-FFF2-40B4-BE49-F238E27FC236}">
                <a16:creationId xmlns:a16="http://schemas.microsoft.com/office/drawing/2014/main" id="{13DDD8BC-653D-4248-A125-28701458BF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731720" y="3247939"/>
            <a:ext cx="1614784" cy="257046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6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ตัวแทนข้อความ 113">
            <a:extLst>
              <a:ext uri="{FF2B5EF4-FFF2-40B4-BE49-F238E27FC236}">
                <a16:creationId xmlns:a16="http://schemas.microsoft.com/office/drawing/2014/main" id="{9E5D9295-3A46-41B2-B695-9782C686358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267143" y="2399660"/>
            <a:ext cx="790631" cy="345940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2400" b="1" baseline="0">
                <a:solidFill>
                  <a:sysClr val="windowText" lastClr="000000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1" name="ตัวแทนข้อความ 113">
            <a:extLst>
              <a:ext uri="{FF2B5EF4-FFF2-40B4-BE49-F238E27FC236}">
                <a16:creationId xmlns:a16="http://schemas.microsoft.com/office/drawing/2014/main" id="{04D80C68-E9AF-4F62-9A9C-F202BF803AD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226600" y="2399660"/>
            <a:ext cx="790631" cy="345940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2400" b="1" baseline="0">
                <a:solidFill>
                  <a:sysClr val="windowText" lastClr="000000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2" name="ตัวแทนข้อความ 113">
            <a:extLst>
              <a:ext uri="{FF2B5EF4-FFF2-40B4-BE49-F238E27FC236}">
                <a16:creationId xmlns:a16="http://schemas.microsoft.com/office/drawing/2014/main" id="{9145968F-3C98-47D0-9D61-207BB7E95A2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186057" y="2399660"/>
            <a:ext cx="790631" cy="345940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2400" b="1" baseline="0">
                <a:solidFill>
                  <a:sysClr val="windowText" lastClr="000000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3" name="ตัวแทนข้อความ 113">
            <a:extLst>
              <a:ext uri="{FF2B5EF4-FFF2-40B4-BE49-F238E27FC236}">
                <a16:creationId xmlns:a16="http://schemas.microsoft.com/office/drawing/2014/main" id="{E0D3439C-78AC-4630-9515-0A684B9F04D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143797" y="2399660"/>
            <a:ext cx="790631" cy="345940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2400" b="1" baseline="0">
                <a:solidFill>
                  <a:sysClr val="windowText" lastClr="000000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4" name="ตัวแทนข้อความ 257">
            <a:extLst>
              <a:ext uri="{FF2B5EF4-FFF2-40B4-BE49-F238E27FC236}">
                <a16:creationId xmlns:a16="http://schemas.microsoft.com/office/drawing/2014/main" id="{037A1382-CE1C-4352-BC21-B2095A0C0A6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99296" y="405756"/>
            <a:ext cx="7345408" cy="713646"/>
          </a:xfrm>
        </p:spPr>
        <p:txBody>
          <a:bodyPr vert="horz" lIns="91440" tIns="45720" rIns="91440" bIns="45720" rtlCol="0">
            <a:noAutofit/>
          </a:bodyPr>
          <a:lstStyle>
            <a:lvl1pPr marL="0" indent="0" algn="ctr">
              <a:buNone/>
              <a:defRPr lang="en-US" sz="5000" b="1" baseline="0" dirty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Project </a:t>
            </a:r>
          </a:p>
        </p:txBody>
      </p:sp>
    </p:spTree>
    <p:extLst>
      <p:ext uri="{BB962C8B-B14F-4D97-AF65-F5344CB8AC3E}">
        <p14:creationId xmlns:p14="http://schemas.microsoft.com/office/powerpoint/2010/main" val="385208172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56421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46552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A150376C-E71B-45C8-9222-ECC1611318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77718" y="3813947"/>
            <a:ext cx="1821121" cy="531302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3" name="ตัวแทนข้อความ 9">
            <a:extLst>
              <a:ext uri="{FF2B5EF4-FFF2-40B4-BE49-F238E27FC236}">
                <a16:creationId xmlns:a16="http://schemas.microsoft.com/office/drawing/2014/main" id="{2DA7D8E0-7D45-4B50-BA64-780C24FD37E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161693" y="3468120"/>
            <a:ext cx="1831946" cy="273903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8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EDA9EBE7-38D7-4E1E-BF14-C3016AFD318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661440" y="3813030"/>
            <a:ext cx="1821121" cy="531302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FBCC5316-F833-4C58-9321-BA1F3FF820A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650167" y="3467203"/>
            <a:ext cx="1831946" cy="273903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8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6" name="ตัวแทนข้อความ 9">
            <a:extLst>
              <a:ext uri="{FF2B5EF4-FFF2-40B4-BE49-F238E27FC236}">
                <a16:creationId xmlns:a16="http://schemas.microsoft.com/office/drawing/2014/main" id="{8E81F1C1-0647-4DE1-943E-F48CFFB10FD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45161" y="3813030"/>
            <a:ext cx="1821121" cy="531302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7" name="ตัวแทนข้อความ 9">
            <a:extLst>
              <a:ext uri="{FF2B5EF4-FFF2-40B4-BE49-F238E27FC236}">
                <a16:creationId xmlns:a16="http://schemas.microsoft.com/office/drawing/2014/main" id="{6B756997-DFC3-49CF-AD03-F839138C744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29136" y="3467203"/>
            <a:ext cx="1831946" cy="273903"/>
          </a:xfrm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18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8" name="ตัวแทนข้อความ 257">
            <a:extLst>
              <a:ext uri="{FF2B5EF4-FFF2-40B4-BE49-F238E27FC236}">
                <a16:creationId xmlns:a16="http://schemas.microsoft.com/office/drawing/2014/main" id="{2B725490-1F14-481F-A754-73546C29DE6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99296" y="405756"/>
            <a:ext cx="7345408" cy="713646"/>
          </a:xfrm>
        </p:spPr>
        <p:txBody>
          <a:bodyPr vert="horz" lIns="91440" tIns="45720" rIns="91440" bIns="45720" rtlCol="0">
            <a:noAutofit/>
          </a:bodyPr>
          <a:lstStyle>
            <a:lvl1pPr marL="0" indent="0" algn="ctr">
              <a:buNone/>
              <a:defRPr lang="en-US" sz="5000" b="1" baseline="0" dirty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Project </a:t>
            </a:r>
          </a:p>
        </p:txBody>
      </p:sp>
    </p:spTree>
    <p:extLst>
      <p:ext uri="{BB962C8B-B14F-4D97-AF65-F5344CB8AC3E}">
        <p14:creationId xmlns:p14="http://schemas.microsoft.com/office/powerpoint/2010/main" val="2749323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9F3B831E-ABEC-4099-823B-393712A4990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882859" y="2630396"/>
            <a:ext cx="2355557" cy="568021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26D72E88-913A-456B-A4B3-F603ACF17DA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882859" y="1752497"/>
            <a:ext cx="2355557" cy="568021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6" name="ตัวแทนข้อความ 9">
            <a:extLst>
              <a:ext uri="{FF2B5EF4-FFF2-40B4-BE49-F238E27FC236}">
                <a16:creationId xmlns:a16="http://schemas.microsoft.com/office/drawing/2014/main" id="{598A880D-EC5B-4677-B23D-CCBA142D190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967088" y="2630889"/>
            <a:ext cx="2355557" cy="568021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7" name="ตัวแทนข้อความ 9">
            <a:extLst>
              <a:ext uri="{FF2B5EF4-FFF2-40B4-BE49-F238E27FC236}">
                <a16:creationId xmlns:a16="http://schemas.microsoft.com/office/drawing/2014/main" id="{66B21B25-5320-4FCE-9767-9086EA7CAD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67088" y="1752990"/>
            <a:ext cx="2355557" cy="568021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8" name="ตัวแทนข้อความ 113">
            <a:extLst>
              <a:ext uri="{FF2B5EF4-FFF2-40B4-BE49-F238E27FC236}">
                <a16:creationId xmlns:a16="http://schemas.microsoft.com/office/drawing/2014/main" id="{967A2B7D-3397-4DB5-B4FA-A241D24E86D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04525" y="1658875"/>
            <a:ext cx="1153578" cy="68277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5400" b="1" baseline="0">
                <a:ln w="12700">
                  <a:noFill/>
                </a:ln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9" name="ตัวแทนข้อความ 113">
            <a:extLst>
              <a:ext uri="{FF2B5EF4-FFF2-40B4-BE49-F238E27FC236}">
                <a16:creationId xmlns:a16="http://schemas.microsoft.com/office/drawing/2014/main" id="{3C622C8E-80D7-438C-90B4-20D2CBABA33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4525" y="2542747"/>
            <a:ext cx="1153578" cy="68277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5400" b="1" baseline="0">
                <a:ln w="12700">
                  <a:noFill/>
                </a:ln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0" name="ตัวแทนข้อความ 113">
            <a:extLst>
              <a:ext uri="{FF2B5EF4-FFF2-40B4-BE49-F238E27FC236}">
                <a16:creationId xmlns:a16="http://schemas.microsoft.com/office/drawing/2014/main" id="{A3B325FC-45BD-471D-8E31-E33A966BC49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822349" y="1654450"/>
            <a:ext cx="1221203" cy="68277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5400" b="1" baseline="0">
                <a:ln w="12700">
                  <a:noFill/>
                </a:ln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1" name="ตัวแทนข้อความ 113">
            <a:extLst>
              <a:ext uri="{FF2B5EF4-FFF2-40B4-BE49-F238E27FC236}">
                <a16:creationId xmlns:a16="http://schemas.microsoft.com/office/drawing/2014/main" id="{ECBB156A-19F8-4FA6-9281-F7776AC28F3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822349" y="2541297"/>
            <a:ext cx="1221203" cy="68277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5400" b="1" baseline="0">
                <a:ln w="12700">
                  <a:noFill/>
                </a:ln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12" name="ตัวแทนข้อความ 9">
            <a:extLst>
              <a:ext uri="{FF2B5EF4-FFF2-40B4-BE49-F238E27FC236}">
                <a16:creationId xmlns:a16="http://schemas.microsoft.com/office/drawing/2014/main" id="{0B1FC3BD-9857-4EFC-A2F3-A27C3647835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82859" y="3517170"/>
            <a:ext cx="2355557" cy="568021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3" name="ตัวแทนข้อความ 9">
            <a:extLst>
              <a:ext uri="{FF2B5EF4-FFF2-40B4-BE49-F238E27FC236}">
                <a16:creationId xmlns:a16="http://schemas.microsoft.com/office/drawing/2014/main" id="{3351926E-EDE9-45BE-AAAF-C94D710E826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967088" y="3517170"/>
            <a:ext cx="2355557" cy="568021"/>
          </a:xfrm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4" name="ตัวแทนข้อความ 113">
            <a:extLst>
              <a:ext uri="{FF2B5EF4-FFF2-40B4-BE49-F238E27FC236}">
                <a16:creationId xmlns:a16="http://schemas.microsoft.com/office/drawing/2014/main" id="{1843BD50-CFA0-4B2C-BDB4-123A2CA26D8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4525" y="3419697"/>
            <a:ext cx="1153578" cy="68277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5400" b="1" baseline="0">
                <a:ln w="12700">
                  <a:noFill/>
                </a:ln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5" name="ตัวแทนข้อความ 113">
            <a:extLst>
              <a:ext uri="{FF2B5EF4-FFF2-40B4-BE49-F238E27FC236}">
                <a16:creationId xmlns:a16="http://schemas.microsoft.com/office/drawing/2014/main" id="{11048644-C260-4C29-B9B5-A2BCD1975E58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822349" y="3418247"/>
            <a:ext cx="1221203" cy="68277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5400" b="1" baseline="0">
                <a:ln w="12700">
                  <a:noFill/>
                </a:ln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16" name="ตัวแทนข้อความ 386">
            <a:extLst>
              <a:ext uri="{FF2B5EF4-FFF2-40B4-BE49-F238E27FC236}">
                <a16:creationId xmlns:a16="http://schemas.microsoft.com/office/drawing/2014/main" id="{A36ADEF4-7D96-4E69-8A4A-FF6005EDE98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04525" y="655170"/>
            <a:ext cx="5651967" cy="700943"/>
          </a:xfrm>
        </p:spPr>
        <p:txBody>
          <a:bodyPr>
            <a:noAutofit/>
          </a:bodyPr>
          <a:lstStyle>
            <a:lvl1pPr marL="0" indent="0" algn="l">
              <a:buNone/>
              <a:defRPr sz="4000" b="1" spc="0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r>
              <a:rPr lang="en" dirty="0"/>
              <a:t>TABLE OF CONTENTS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674757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35">
            <a:extLst>
              <a:ext uri="{FF2B5EF4-FFF2-40B4-BE49-F238E27FC236}">
                <a16:creationId xmlns:a16="http://schemas.microsoft.com/office/drawing/2014/main" id="{D31F1A78-A2C8-45EC-9E81-647CAA15DDE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73920" y="839523"/>
            <a:ext cx="4050453" cy="2319304"/>
          </a:xfrm>
          <a:prstGeom prst="roundRect">
            <a:avLst>
              <a:gd name="adj" fmla="val 2282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</a:ln>
        </p:spPr>
        <p:txBody>
          <a:bodyPr>
            <a:normAutofit/>
          </a:bodyPr>
          <a:lstStyle>
            <a:lvl1pPr>
              <a:defRPr sz="1100"/>
            </a:lvl1pPr>
          </a:lstStyle>
          <a:p>
            <a:endParaRPr lang="en-US" dirty="0"/>
          </a:p>
        </p:txBody>
      </p:sp>
      <p:sp>
        <p:nvSpPr>
          <p:cNvPr id="3" name="ตัวแทนข้อความ 9">
            <a:extLst>
              <a:ext uri="{FF2B5EF4-FFF2-40B4-BE49-F238E27FC236}">
                <a16:creationId xmlns:a16="http://schemas.microsoft.com/office/drawing/2014/main" id="{0A892D1A-2131-46D6-85BB-EDB3E9ED2D4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94018" y="1618074"/>
            <a:ext cx="1878482" cy="770781"/>
          </a:xfrm>
          <a:effectLst/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100" b="0" spc="0" baseline="0">
                <a:solidFill>
                  <a:sysClr val="windowText" lastClr="000000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E80CC5F3-D0EC-4E75-8E51-0EB25834CF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694018" y="1252168"/>
            <a:ext cx="1962302" cy="277950"/>
          </a:xfrm>
          <a:effectLst/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2000" b="1" spc="0" baseline="0">
                <a:solidFill>
                  <a:sysClr val="windowText" lastClr="000000"/>
                </a:solidFill>
                <a:effectLst/>
                <a:latin typeface="+mj-lt"/>
                <a:cs typeface="+mj-cs"/>
              </a:defRPr>
            </a:lvl1pPr>
          </a:lstStyle>
          <a:p>
            <a:r>
              <a:rPr lang="en-US" dirty="0"/>
              <a:t>LOREM IPSUM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DF1ACFF8-B36B-4A9A-B87F-91D358C018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694018" y="3134259"/>
            <a:ext cx="1878482" cy="770781"/>
          </a:xfrm>
          <a:effectLst/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100" b="0" spc="0" baseline="0">
                <a:solidFill>
                  <a:sysClr val="windowText" lastClr="000000"/>
                </a:solidFill>
                <a:effectLst/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6" name="ตัวแทนข้อความ 9">
            <a:extLst>
              <a:ext uri="{FF2B5EF4-FFF2-40B4-BE49-F238E27FC236}">
                <a16:creationId xmlns:a16="http://schemas.microsoft.com/office/drawing/2014/main" id="{4E21CB75-2BAB-4622-8E9F-55F4E523AD6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94018" y="2768353"/>
            <a:ext cx="1962302" cy="277950"/>
          </a:xfrm>
          <a:effectLst/>
        </p:spPr>
        <p:txBody>
          <a:bodyPr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2000" b="1" spc="0" baseline="0">
                <a:solidFill>
                  <a:sysClr val="windowText" lastClr="000000"/>
                </a:solidFill>
                <a:effectLst/>
                <a:latin typeface="+mj-lt"/>
                <a:cs typeface="+mj-cs"/>
              </a:defRPr>
            </a:lvl1pPr>
          </a:lstStyle>
          <a:p>
            <a:r>
              <a:rPr lang="en-US" dirty="0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80209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10F2F016-17DA-4F03-8FBE-F5B266325A6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975275" y="1027360"/>
            <a:ext cx="1629740" cy="3456827"/>
          </a:xfrm>
          <a:prstGeom prst="roundRect">
            <a:avLst>
              <a:gd name="adj" fmla="val 689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 dirty="0"/>
            </a:lvl1pPr>
          </a:lstStyle>
          <a:p>
            <a:pPr lvl="0"/>
            <a:r>
              <a:rPr lang="en-US" dirty="0"/>
              <a:t>Click icon to add picture</a:t>
            </a:r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A3F35D74-8EB2-4759-B451-16EACD18A67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64982" y="613370"/>
            <a:ext cx="1792715" cy="3802509"/>
          </a:xfrm>
          <a:prstGeom prst="roundRect">
            <a:avLst>
              <a:gd name="adj" fmla="val 689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 dirty="0"/>
            </a:lvl1pPr>
          </a:lstStyle>
          <a:p>
            <a:pPr lvl="0"/>
            <a:r>
              <a:rPr lang="en-US" dirty="0"/>
              <a:t>Click icon to add picture</a:t>
            </a:r>
          </a:p>
        </p:txBody>
      </p:sp>
      <p:sp>
        <p:nvSpPr>
          <p:cNvPr id="4" name="ตัวแทนข้อความ 9">
            <a:extLst>
              <a:ext uri="{FF2B5EF4-FFF2-40B4-BE49-F238E27FC236}">
                <a16:creationId xmlns:a16="http://schemas.microsoft.com/office/drawing/2014/main" id="{19796721-F8A6-4AB7-9D83-65348F9C5BE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026067" y="3707678"/>
            <a:ext cx="3155572" cy="719996"/>
          </a:xfrm>
          <a:effectLst/>
        </p:spPr>
        <p:txBody>
          <a:bodyPr>
            <a:noAutofit/>
          </a:bodyPr>
          <a:lstStyle>
            <a:lvl1pPr marL="0" indent="0" algn="thaiDist">
              <a:lnSpc>
                <a:spcPct val="95000"/>
              </a:lnSpc>
              <a:spcBef>
                <a:spcPts val="0"/>
              </a:spcBef>
              <a:buNone/>
              <a:defRPr sz="10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r>
              <a:rPr lang="en-US" dirty="0"/>
              <a:t>Lorem Ipsum has been the industry's standard dummy text ever since the 1500s, when an unknown printer took a galley of type and scrambled it to make a type specimen book.</a:t>
            </a:r>
          </a:p>
        </p:txBody>
      </p:sp>
      <p:sp>
        <p:nvSpPr>
          <p:cNvPr id="5" name="ตัวแทนข้อความ 9">
            <a:extLst>
              <a:ext uri="{FF2B5EF4-FFF2-40B4-BE49-F238E27FC236}">
                <a16:creationId xmlns:a16="http://schemas.microsoft.com/office/drawing/2014/main" id="{8977D6FB-E69C-4EE7-9AA1-1F90B9D7E6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49994" y="2127000"/>
            <a:ext cx="3507718" cy="1211203"/>
          </a:xfrm>
          <a:effectLst/>
        </p:spPr>
        <p:txBody>
          <a:bodyPr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9600" b="1" i="0" spc="0" baseline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r>
              <a:rPr lang="en-US" dirty="0"/>
              <a:t>50%</a:t>
            </a:r>
          </a:p>
        </p:txBody>
      </p:sp>
      <p:sp>
        <p:nvSpPr>
          <p:cNvPr id="8" name="ตัวแทนข้อความ 257">
            <a:extLst>
              <a:ext uri="{FF2B5EF4-FFF2-40B4-BE49-F238E27FC236}">
                <a16:creationId xmlns:a16="http://schemas.microsoft.com/office/drawing/2014/main" id="{487094AF-72CC-4277-B862-4861910CC48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9949" y="434669"/>
            <a:ext cx="4247809" cy="713646"/>
          </a:xfrm>
        </p:spPr>
        <p:txBody>
          <a:bodyPr>
            <a:noAutofit/>
          </a:bodyPr>
          <a:lstStyle>
            <a:lvl1pPr marL="0" indent="0" algn="ctr">
              <a:buNone/>
              <a:defRPr sz="48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</a:t>
            </a:r>
          </a:p>
        </p:txBody>
      </p:sp>
      <p:sp>
        <p:nvSpPr>
          <p:cNvPr id="9" name="ตัวแทนข้อความ 257">
            <a:extLst>
              <a:ext uri="{FF2B5EF4-FFF2-40B4-BE49-F238E27FC236}">
                <a16:creationId xmlns:a16="http://schemas.microsoft.com/office/drawing/2014/main" id="{41FDDAD6-10EF-40E7-9B15-58817651411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9949" y="1122070"/>
            <a:ext cx="4247809" cy="713646"/>
          </a:xfrm>
        </p:spPr>
        <p:txBody>
          <a:bodyPr>
            <a:noAutofit/>
          </a:bodyPr>
          <a:lstStyle>
            <a:lvl1pPr marL="0" indent="0" algn="ctr">
              <a:buNone/>
              <a:defRPr sz="4800" b="1" baseline="0"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Project</a:t>
            </a:r>
          </a:p>
        </p:txBody>
      </p:sp>
    </p:spTree>
    <p:extLst>
      <p:ext uri="{BB962C8B-B14F-4D97-AF65-F5344CB8AC3E}">
        <p14:creationId xmlns:p14="http://schemas.microsoft.com/office/powerpoint/2010/main" val="8799087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17924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6">
            <a:extLst>
              <a:ext uri="{FF2B5EF4-FFF2-40B4-BE49-F238E27FC236}">
                <a16:creationId xmlns:a16="http://schemas.microsoft.com/office/drawing/2014/main" id="{F31152D4-0D7F-4C82-ACF9-5375FF73485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84050" y="3701021"/>
            <a:ext cx="3717635" cy="350609"/>
          </a:xfrm>
        </p:spPr>
        <p:txBody>
          <a:bodyPr vert="horz" lIns="91440" tIns="45720" rIns="91440" bIns="45720" rtlCol="0">
            <a:noAutofit/>
          </a:bodyPr>
          <a:lstStyle>
            <a:lvl1pPr algn="ctr">
              <a:defRPr lang="en-US" sz="1600" b="0" spc="400" baseline="0" dirty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POWERPOINTHUB.COM</a:t>
            </a:r>
          </a:p>
        </p:txBody>
      </p:sp>
      <p:sp>
        <p:nvSpPr>
          <p:cNvPr id="3" name="ตัวแทนข้อความ 7">
            <a:extLst>
              <a:ext uri="{FF2B5EF4-FFF2-40B4-BE49-F238E27FC236}">
                <a16:creationId xmlns:a16="http://schemas.microsoft.com/office/drawing/2014/main" id="{2F179462-7B50-490D-8956-83D5F885A87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43281" y="927649"/>
            <a:ext cx="3958404" cy="2333484"/>
          </a:xfrm>
        </p:spPr>
        <p:txBody>
          <a:bodyPr vert="horz" lIns="91440" tIns="45720" rIns="91440" bIns="45720" rtlCol="0">
            <a:noAutofit/>
          </a:bodyPr>
          <a:lstStyle>
            <a:lvl1pPr algn="r">
              <a:defRPr lang="en-US" sz="8800" b="1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lnSpc>
                <a:spcPct val="85000"/>
              </a:lnSpc>
              <a:buNone/>
            </a:pPr>
            <a:r>
              <a:rPr lang="en-US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4048700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30806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029708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30">
            <a:extLst>
              <a:ext uri="{FF2B5EF4-FFF2-40B4-BE49-F238E27FC236}">
                <a16:creationId xmlns:a16="http://schemas.microsoft.com/office/drawing/2014/main" id="{3C9A0CDB-9783-4834-9EB7-81168F8220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063577" y="1149950"/>
            <a:ext cx="5589409" cy="1367643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800" b="0" i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r>
              <a:rPr lang="en-US" dirty="0"/>
              <a:t>“Lorem Ipsum has been the industry's standard dummy text ever since the 1500s, when an unknown printer took a galley of type and scrambled it to make a type specimen book.”</a:t>
            </a:r>
          </a:p>
        </p:txBody>
      </p:sp>
      <p:sp>
        <p:nvSpPr>
          <p:cNvPr id="3" name="ตัวแทนข้อความ 30">
            <a:extLst>
              <a:ext uri="{FF2B5EF4-FFF2-40B4-BE49-F238E27FC236}">
                <a16:creationId xmlns:a16="http://schemas.microsoft.com/office/drawing/2014/main" id="{6747EE66-985F-46B2-81B3-627BFC085A0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222357" y="2803069"/>
            <a:ext cx="3430629" cy="282638"/>
          </a:xfrm>
        </p:spPr>
        <p:txBody>
          <a:bodyPr vert="horz" lIns="91440" tIns="45720" rIns="91440" bIns="45720" rtlCol="0">
            <a:noAutofit/>
          </a:bodyPr>
          <a:lstStyle>
            <a:lvl1pPr algn="r">
              <a:defRPr lang="en-US" sz="2400" b="1" i="0" spc="0" baseline="0" dirty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[ NAME SURNAME ]</a:t>
            </a:r>
          </a:p>
        </p:txBody>
      </p:sp>
    </p:spTree>
    <p:extLst>
      <p:ext uri="{BB962C8B-B14F-4D97-AF65-F5344CB8AC3E}">
        <p14:creationId xmlns:p14="http://schemas.microsoft.com/office/powerpoint/2010/main" val="40619658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ข้อความ 6">
            <a:extLst>
              <a:ext uri="{FF2B5EF4-FFF2-40B4-BE49-F238E27FC236}">
                <a16:creationId xmlns:a16="http://schemas.microsoft.com/office/drawing/2014/main" id="{B0BED6AA-50A8-4A12-B91F-75D56C32A47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34472" y="838949"/>
            <a:ext cx="2738360" cy="400915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6" name="ตัวแทนข้อความ 6">
            <a:extLst>
              <a:ext uri="{FF2B5EF4-FFF2-40B4-BE49-F238E27FC236}">
                <a16:creationId xmlns:a16="http://schemas.microsoft.com/office/drawing/2014/main" id="{9D42CE8C-292C-42C0-B38F-1BA9195A09A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934472" y="526418"/>
            <a:ext cx="2017222" cy="299785"/>
          </a:xfrm>
        </p:spPr>
        <p:txBody>
          <a:bodyPr>
            <a:noAutofit/>
          </a:bodyPr>
          <a:lstStyle>
            <a:lvl1pPr marL="0" indent="0" algn="l">
              <a:buNone/>
              <a:defRPr sz="1600" b="1" spc="0" baseline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 01</a:t>
            </a:r>
          </a:p>
        </p:txBody>
      </p:sp>
      <p:sp>
        <p:nvSpPr>
          <p:cNvPr id="7" name="ตัวแทนข้อความ 6">
            <a:extLst>
              <a:ext uri="{FF2B5EF4-FFF2-40B4-BE49-F238E27FC236}">
                <a16:creationId xmlns:a16="http://schemas.microsoft.com/office/drawing/2014/main" id="{03E07D77-9C05-4964-A35A-9E8C40998CB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34472" y="1977683"/>
            <a:ext cx="2738360" cy="400915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8" name="ตัวแทนข้อความ 6">
            <a:extLst>
              <a:ext uri="{FF2B5EF4-FFF2-40B4-BE49-F238E27FC236}">
                <a16:creationId xmlns:a16="http://schemas.microsoft.com/office/drawing/2014/main" id="{49A78394-43F0-424E-9906-660635C6ECE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934472" y="1665152"/>
            <a:ext cx="2017222" cy="299785"/>
          </a:xfrm>
        </p:spPr>
        <p:txBody>
          <a:bodyPr>
            <a:noAutofit/>
          </a:bodyPr>
          <a:lstStyle>
            <a:lvl1pPr marL="0" indent="0" algn="l">
              <a:buNone/>
              <a:defRPr sz="1600" b="1" spc="0" baseline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 02</a:t>
            </a:r>
          </a:p>
        </p:txBody>
      </p:sp>
      <p:sp>
        <p:nvSpPr>
          <p:cNvPr id="9" name="ตัวแทนข้อความ 6">
            <a:extLst>
              <a:ext uri="{FF2B5EF4-FFF2-40B4-BE49-F238E27FC236}">
                <a16:creationId xmlns:a16="http://schemas.microsoft.com/office/drawing/2014/main" id="{9EFC5B64-E8A4-4659-9301-31ABD3E9779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34472" y="3116417"/>
            <a:ext cx="2738360" cy="400915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0" name="ตัวแทนข้อความ 6">
            <a:extLst>
              <a:ext uri="{FF2B5EF4-FFF2-40B4-BE49-F238E27FC236}">
                <a16:creationId xmlns:a16="http://schemas.microsoft.com/office/drawing/2014/main" id="{1F9D7CC9-DA51-4D3E-B7C1-51C1DBEC46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34472" y="2803886"/>
            <a:ext cx="2017222" cy="299785"/>
          </a:xfrm>
        </p:spPr>
        <p:txBody>
          <a:bodyPr>
            <a:noAutofit/>
          </a:bodyPr>
          <a:lstStyle>
            <a:lvl1pPr marL="0" indent="0" algn="l">
              <a:buNone/>
              <a:defRPr sz="1600" b="1" spc="0" baseline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 03</a:t>
            </a:r>
          </a:p>
        </p:txBody>
      </p:sp>
      <p:sp>
        <p:nvSpPr>
          <p:cNvPr id="11" name="ตัวแทนข้อความ 6">
            <a:extLst>
              <a:ext uri="{FF2B5EF4-FFF2-40B4-BE49-F238E27FC236}">
                <a16:creationId xmlns:a16="http://schemas.microsoft.com/office/drawing/2014/main" id="{A18ECA2C-3900-42F1-AD65-427F656F4E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934472" y="4255151"/>
            <a:ext cx="2738360" cy="400915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2" name="ตัวแทนข้อความ 6">
            <a:extLst>
              <a:ext uri="{FF2B5EF4-FFF2-40B4-BE49-F238E27FC236}">
                <a16:creationId xmlns:a16="http://schemas.microsoft.com/office/drawing/2014/main" id="{1F81887C-D3FC-4E7A-8C02-712470696A8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34472" y="3942620"/>
            <a:ext cx="2017222" cy="299785"/>
          </a:xfrm>
        </p:spPr>
        <p:txBody>
          <a:bodyPr>
            <a:noAutofit/>
          </a:bodyPr>
          <a:lstStyle>
            <a:lvl1pPr marL="0" indent="0" algn="l">
              <a:buNone/>
              <a:defRPr sz="1600" b="1" spc="0" baseline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 04</a:t>
            </a:r>
          </a:p>
        </p:txBody>
      </p:sp>
    </p:spTree>
    <p:extLst>
      <p:ext uri="{BB962C8B-B14F-4D97-AF65-F5344CB8AC3E}">
        <p14:creationId xmlns:p14="http://schemas.microsoft.com/office/powerpoint/2010/main" val="30145329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397">
            <a:extLst>
              <a:ext uri="{FF2B5EF4-FFF2-40B4-BE49-F238E27FC236}">
                <a16:creationId xmlns:a16="http://schemas.microsoft.com/office/drawing/2014/main" id="{AE3324FA-CB19-47F3-A4B0-5BA1A68697A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4071" y="2847390"/>
            <a:ext cx="3798328" cy="1096585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100" spc="2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marL="0" marR="0" lvl="0" indent="0" algn="thaiDist" defTabSz="685800" rtl="0" eaLnBrk="1" fontAlgn="auto" latinLnBrk="0" hangingPunct="1">
              <a:lnSpc>
                <a:spcPct val="105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Lorem Ipsum is simply dummy text. Lorem Ipsum is simply dummy text of the printing industry.</a:t>
            </a:r>
          </a:p>
          <a:p>
            <a:endParaRPr lang="en-US" dirty="0"/>
          </a:p>
        </p:txBody>
      </p:sp>
      <p:sp>
        <p:nvSpPr>
          <p:cNvPr id="5" name="ตัวแทนข้อความ 257">
            <a:extLst>
              <a:ext uri="{FF2B5EF4-FFF2-40B4-BE49-F238E27FC236}">
                <a16:creationId xmlns:a16="http://schemas.microsoft.com/office/drawing/2014/main" id="{74B9DACB-4D39-4233-A3C7-9F960AC7CF4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4071" y="914659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50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</a:t>
            </a:r>
          </a:p>
        </p:txBody>
      </p:sp>
      <p:sp>
        <p:nvSpPr>
          <p:cNvPr id="6" name="ตัวแทนข้อความ 257">
            <a:extLst>
              <a:ext uri="{FF2B5EF4-FFF2-40B4-BE49-F238E27FC236}">
                <a16:creationId xmlns:a16="http://schemas.microsoft.com/office/drawing/2014/main" id="{C2A942C4-D007-4970-ABBD-810A1F6104F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071" y="1602060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5000" b="1" baseline="0"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Project</a:t>
            </a:r>
          </a:p>
        </p:txBody>
      </p:sp>
      <p:sp>
        <p:nvSpPr>
          <p:cNvPr id="7" name="Picture Placeholder 9">
            <a:extLst>
              <a:ext uri="{FF2B5EF4-FFF2-40B4-BE49-F238E27FC236}">
                <a16:creationId xmlns:a16="http://schemas.microsoft.com/office/drawing/2014/main" id="{6A29D002-15B2-464D-B168-D895FEE494D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23419" y="797566"/>
            <a:ext cx="2869163" cy="3298144"/>
          </a:xfrm>
          <a:solidFill>
            <a:schemeClr val="bg1">
              <a:lumMod val="95000"/>
            </a:schemeClr>
          </a:solidFill>
          <a:ln w="12700">
            <a:noFill/>
          </a:ln>
        </p:spPr>
        <p:txBody>
          <a:bodyPr>
            <a:normAutofit/>
          </a:bodyPr>
          <a:lstStyle>
            <a:lvl1pPr>
              <a:defRPr sz="1000"/>
            </a:lvl1pPr>
          </a:lstStyle>
          <a:p>
            <a:endParaRPr lang="en-US" dirty="0"/>
          </a:p>
        </p:txBody>
      </p:sp>
      <p:sp>
        <p:nvSpPr>
          <p:cNvPr id="10" name="ตัวแทนข้อความ 6">
            <a:extLst>
              <a:ext uri="{FF2B5EF4-FFF2-40B4-BE49-F238E27FC236}">
                <a16:creationId xmlns:a16="http://schemas.microsoft.com/office/drawing/2014/main" id="{B746C360-57D3-4D53-9379-4C4E9632FDC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4071" y="2571750"/>
            <a:ext cx="2017222" cy="299785"/>
          </a:xfrm>
        </p:spPr>
        <p:txBody>
          <a:bodyPr>
            <a:noAutofit/>
          </a:bodyPr>
          <a:lstStyle>
            <a:lvl1pPr marL="0" indent="0" algn="l">
              <a:buNone/>
              <a:defRPr sz="1600" b="1" spc="0" baseline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</a:t>
            </a:r>
          </a:p>
        </p:txBody>
      </p:sp>
    </p:spTree>
    <p:extLst>
      <p:ext uri="{BB962C8B-B14F-4D97-AF65-F5344CB8AC3E}">
        <p14:creationId xmlns:p14="http://schemas.microsoft.com/office/powerpoint/2010/main" val="2291142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6">
            <a:extLst>
              <a:ext uri="{FF2B5EF4-FFF2-40B4-BE49-F238E27FC236}">
                <a16:creationId xmlns:a16="http://schemas.microsoft.com/office/drawing/2014/main" id="{0DCF607D-316F-4D72-A608-C7B81191CF9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4323" y="3925784"/>
            <a:ext cx="1973583" cy="809510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1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3" name="ตัวแทนข้อความ 6">
            <a:extLst>
              <a:ext uri="{FF2B5EF4-FFF2-40B4-BE49-F238E27FC236}">
                <a16:creationId xmlns:a16="http://schemas.microsoft.com/office/drawing/2014/main" id="{9979B9C4-A7E4-4D94-9D2E-F7A81A5F16D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23689" y="3613253"/>
            <a:ext cx="2066114" cy="299785"/>
          </a:xfrm>
        </p:spPr>
        <p:txBody>
          <a:bodyPr>
            <a:noAutofit/>
          </a:bodyPr>
          <a:lstStyle>
            <a:lvl1pPr marL="0" indent="0" algn="ctr">
              <a:buNone/>
              <a:defRPr sz="2000" b="1" spc="0" baseline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</a:t>
            </a:r>
          </a:p>
        </p:txBody>
      </p:sp>
      <p:sp>
        <p:nvSpPr>
          <p:cNvPr id="4" name="ตัวแทนข้อความ 6">
            <a:extLst>
              <a:ext uri="{FF2B5EF4-FFF2-40B4-BE49-F238E27FC236}">
                <a16:creationId xmlns:a16="http://schemas.microsoft.com/office/drawing/2014/main" id="{B5BBFA61-7771-4F61-A6FB-89B3B7DE5DE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85208" y="3600086"/>
            <a:ext cx="1973583" cy="809510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1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5" name="ตัวแทนข้อความ 6">
            <a:extLst>
              <a:ext uri="{FF2B5EF4-FFF2-40B4-BE49-F238E27FC236}">
                <a16:creationId xmlns:a16="http://schemas.microsoft.com/office/drawing/2014/main" id="{7E53BE46-0AE8-4A9C-B6AD-BB67DBC142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538942" y="3291773"/>
            <a:ext cx="2066114" cy="299785"/>
          </a:xfrm>
        </p:spPr>
        <p:txBody>
          <a:bodyPr>
            <a:noAutofit/>
          </a:bodyPr>
          <a:lstStyle>
            <a:lvl1pPr marL="0" indent="0" algn="ctr">
              <a:buNone/>
              <a:defRPr sz="2000" b="1" spc="0" baseline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</a:t>
            </a:r>
          </a:p>
        </p:txBody>
      </p:sp>
      <p:sp>
        <p:nvSpPr>
          <p:cNvPr id="6" name="ตัวแทนข้อความ 6">
            <a:extLst>
              <a:ext uri="{FF2B5EF4-FFF2-40B4-BE49-F238E27FC236}">
                <a16:creationId xmlns:a16="http://schemas.microsoft.com/office/drawing/2014/main" id="{3AA3D909-C71C-47B2-8EF6-E78B8E7E84D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306094" y="3921566"/>
            <a:ext cx="1973583" cy="809510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1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7" name="ตัวแทนข้อความ 6">
            <a:extLst>
              <a:ext uri="{FF2B5EF4-FFF2-40B4-BE49-F238E27FC236}">
                <a16:creationId xmlns:a16="http://schemas.microsoft.com/office/drawing/2014/main" id="{C42D8E57-614C-452F-880E-263DDF8EB04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59828" y="3613253"/>
            <a:ext cx="2066114" cy="299785"/>
          </a:xfrm>
        </p:spPr>
        <p:txBody>
          <a:bodyPr>
            <a:noAutofit/>
          </a:bodyPr>
          <a:lstStyle>
            <a:lvl1pPr marL="0" indent="0" algn="ctr">
              <a:buNone/>
              <a:defRPr sz="2000" b="1" spc="0" baseline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LOREM  IPSUM</a:t>
            </a:r>
          </a:p>
        </p:txBody>
      </p:sp>
      <p:sp>
        <p:nvSpPr>
          <p:cNvPr id="9" name="ตัวแทนข้อความ 257">
            <a:extLst>
              <a:ext uri="{FF2B5EF4-FFF2-40B4-BE49-F238E27FC236}">
                <a16:creationId xmlns:a16="http://schemas.microsoft.com/office/drawing/2014/main" id="{8E6A287D-CB18-4619-B742-F16FFC1880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9296" y="405756"/>
            <a:ext cx="7345408" cy="713646"/>
          </a:xfrm>
        </p:spPr>
        <p:txBody>
          <a:bodyPr vert="horz" lIns="91440" tIns="45720" rIns="91440" bIns="45720" rtlCol="0">
            <a:noAutofit/>
          </a:bodyPr>
          <a:lstStyle>
            <a:lvl1pPr marL="0" indent="0" algn="ctr">
              <a:buNone/>
              <a:defRPr lang="en-US" sz="5000" b="1" baseline="0" dirty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Project </a:t>
            </a:r>
          </a:p>
        </p:txBody>
      </p:sp>
    </p:spTree>
    <p:extLst>
      <p:ext uri="{BB962C8B-B14F-4D97-AF65-F5344CB8AC3E}">
        <p14:creationId xmlns:p14="http://schemas.microsoft.com/office/powerpoint/2010/main" val="42513417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6">
            <a:extLst>
              <a:ext uri="{FF2B5EF4-FFF2-40B4-BE49-F238E27FC236}">
                <a16:creationId xmlns:a16="http://schemas.microsoft.com/office/drawing/2014/main" id="{542DC81B-5695-482C-A23E-5852D16D9D0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4071" y="2222156"/>
            <a:ext cx="3657600" cy="448263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3" name="ตัวแทนข้อความ 6">
            <a:extLst>
              <a:ext uri="{FF2B5EF4-FFF2-40B4-BE49-F238E27FC236}">
                <a16:creationId xmlns:a16="http://schemas.microsoft.com/office/drawing/2014/main" id="{C2EAF02F-3298-48F5-8434-CB119EE421F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25107" y="3827864"/>
            <a:ext cx="2334277" cy="827170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4" name="ตัวแทนข้อความ 6">
            <a:extLst>
              <a:ext uri="{FF2B5EF4-FFF2-40B4-BE49-F238E27FC236}">
                <a16:creationId xmlns:a16="http://schemas.microsoft.com/office/drawing/2014/main" id="{2FB9C188-C385-4E57-98C9-0DF73C6B4B3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25107" y="3455186"/>
            <a:ext cx="2334277" cy="324471"/>
          </a:xfrm>
        </p:spPr>
        <p:txBody>
          <a:bodyPr vert="horz" lIns="91440" tIns="45720" rIns="91440" bIns="45720" rtlCol="0">
            <a:noAutofit/>
          </a:bodyPr>
          <a:lstStyle>
            <a:lvl1pPr algn="l">
              <a:defRPr lang="en-US" sz="2000" b="1" spc="0" baseline="0" dirty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LOREM IPSUM</a:t>
            </a:r>
          </a:p>
        </p:txBody>
      </p:sp>
      <p:sp>
        <p:nvSpPr>
          <p:cNvPr id="5" name="ตัวแทนข้อความ 6">
            <a:extLst>
              <a:ext uri="{FF2B5EF4-FFF2-40B4-BE49-F238E27FC236}">
                <a16:creationId xmlns:a16="http://schemas.microsoft.com/office/drawing/2014/main" id="{AF50F8A4-16AC-4341-A2E1-5BA818DBB50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32044" y="3441934"/>
            <a:ext cx="798787" cy="448263"/>
          </a:xfrm>
        </p:spPr>
        <p:txBody>
          <a:bodyPr vert="horz" lIns="91440" tIns="45720" rIns="91440" bIns="45720" rtlCol="0">
            <a:noAutofit/>
          </a:bodyPr>
          <a:lstStyle>
            <a:lvl1pPr algn="ctr">
              <a:defRPr lang="en-US" sz="3600" b="1" spc="0" baseline="0" dirty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03</a:t>
            </a:r>
          </a:p>
        </p:txBody>
      </p:sp>
      <p:sp>
        <p:nvSpPr>
          <p:cNvPr id="6" name="ตัวแทนข้อความ 6">
            <a:extLst>
              <a:ext uri="{FF2B5EF4-FFF2-40B4-BE49-F238E27FC236}">
                <a16:creationId xmlns:a16="http://schemas.microsoft.com/office/drawing/2014/main" id="{99FF2960-AAD0-4139-B71E-347EFDA7AD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25107" y="2421978"/>
            <a:ext cx="2334277" cy="827170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7" name="ตัวแทนข้อความ 6">
            <a:extLst>
              <a:ext uri="{FF2B5EF4-FFF2-40B4-BE49-F238E27FC236}">
                <a16:creationId xmlns:a16="http://schemas.microsoft.com/office/drawing/2014/main" id="{9CD024DD-800D-4CF6-B51B-3074582F939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25107" y="2049300"/>
            <a:ext cx="2334277" cy="324471"/>
          </a:xfrm>
        </p:spPr>
        <p:txBody>
          <a:bodyPr vert="horz" lIns="91440" tIns="45720" rIns="91440" bIns="45720" rtlCol="0">
            <a:noAutofit/>
          </a:bodyPr>
          <a:lstStyle>
            <a:lvl1pPr algn="l">
              <a:defRPr lang="en-US" sz="2000" b="1" spc="0" baseline="0" dirty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LOREM IPSUM</a:t>
            </a:r>
          </a:p>
        </p:txBody>
      </p:sp>
      <p:sp>
        <p:nvSpPr>
          <p:cNvPr id="8" name="ตัวแทนข้อความ 6">
            <a:extLst>
              <a:ext uri="{FF2B5EF4-FFF2-40B4-BE49-F238E27FC236}">
                <a16:creationId xmlns:a16="http://schemas.microsoft.com/office/drawing/2014/main" id="{6A64A329-CDB2-4092-8FA1-F5055F4D0C9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32044" y="2040300"/>
            <a:ext cx="798787" cy="448263"/>
          </a:xfrm>
        </p:spPr>
        <p:txBody>
          <a:bodyPr vert="horz" lIns="91440" tIns="45720" rIns="91440" bIns="45720" rtlCol="0">
            <a:noAutofit/>
          </a:bodyPr>
          <a:lstStyle>
            <a:lvl1pPr algn="ctr">
              <a:defRPr lang="en-US" sz="3600" b="1" spc="0" baseline="0" dirty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02</a:t>
            </a:r>
          </a:p>
        </p:txBody>
      </p:sp>
      <p:sp>
        <p:nvSpPr>
          <p:cNvPr id="9" name="ตัวแทนข้อความ 6">
            <a:extLst>
              <a:ext uri="{FF2B5EF4-FFF2-40B4-BE49-F238E27FC236}">
                <a16:creationId xmlns:a16="http://schemas.microsoft.com/office/drawing/2014/main" id="{0AD69BF4-3F6A-4176-8463-1E44DA98E0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225107" y="1016092"/>
            <a:ext cx="2334277" cy="827170"/>
          </a:xfrm>
        </p:spPr>
        <p:txBody>
          <a:bodyPr vert="horz" lIns="91440" tIns="45720" rIns="91440" bIns="45720" rtlCol="0">
            <a:noAutofit/>
          </a:bodyPr>
          <a:lstStyle>
            <a:lvl1pPr algn="thaiDist">
              <a:defRPr lang="en-US" sz="1000" spc="20" baseline="0" dirty="0">
                <a:solidFill>
                  <a:schemeClr val="tx1"/>
                </a:solidFill>
                <a:effectLst/>
              </a:defRPr>
            </a:lvl1pPr>
          </a:lstStyle>
          <a:p>
            <a:pPr marL="0" marR="0" lvl="0" indent="0" algn="thaiDist" fontAlgn="auto">
              <a:lnSpc>
                <a:spcPct val="105000"/>
              </a:lnSpc>
              <a:spcAft>
                <a:spcPts val="0"/>
              </a:spcAft>
              <a:buClrTx/>
              <a:buSzTx/>
              <a:buNone/>
              <a:tabLst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labore et dolore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10" name="ตัวแทนข้อความ 6">
            <a:extLst>
              <a:ext uri="{FF2B5EF4-FFF2-40B4-BE49-F238E27FC236}">
                <a16:creationId xmlns:a16="http://schemas.microsoft.com/office/drawing/2014/main" id="{D702746D-6985-46F0-9E30-E78340F035B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225107" y="643414"/>
            <a:ext cx="2334277" cy="324471"/>
          </a:xfrm>
        </p:spPr>
        <p:txBody>
          <a:bodyPr vert="horz" lIns="91440" tIns="45720" rIns="91440" bIns="45720" rtlCol="0">
            <a:noAutofit/>
          </a:bodyPr>
          <a:lstStyle>
            <a:lvl1pPr algn="l">
              <a:defRPr lang="en-US" sz="2000" b="1" spc="0" baseline="0" dirty="0">
                <a:solidFill>
                  <a:schemeClr val="tx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LOREM IPSUM</a:t>
            </a:r>
          </a:p>
        </p:txBody>
      </p:sp>
      <p:sp>
        <p:nvSpPr>
          <p:cNvPr id="11" name="ตัวแทนข้อความ 6">
            <a:extLst>
              <a:ext uri="{FF2B5EF4-FFF2-40B4-BE49-F238E27FC236}">
                <a16:creationId xmlns:a16="http://schemas.microsoft.com/office/drawing/2014/main" id="{A4003B9E-BDD9-42B1-B600-F5EB281E05D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432044" y="634414"/>
            <a:ext cx="798787" cy="448263"/>
          </a:xfrm>
        </p:spPr>
        <p:txBody>
          <a:bodyPr vert="horz" lIns="91440" tIns="45720" rIns="91440" bIns="45720" rtlCol="0">
            <a:noAutofit/>
          </a:bodyPr>
          <a:lstStyle>
            <a:lvl1pPr algn="ctr">
              <a:defRPr lang="en-US" sz="3600" b="1" spc="0" baseline="0" dirty="0">
                <a:solidFill>
                  <a:schemeClr val="accent1"/>
                </a:solidFill>
                <a:effectLst/>
                <a:latin typeface="+mj-lt"/>
                <a:cs typeface="+mj-cs"/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01</a:t>
            </a:r>
          </a:p>
        </p:txBody>
      </p:sp>
      <p:sp>
        <p:nvSpPr>
          <p:cNvPr id="14" name="ตัวแทนข้อความ 257">
            <a:extLst>
              <a:ext uri="{FF2B5EF4-FFF2-40B4-BE49-F238E27FC236}">
                <a16:creationId xmlns:a16="http://schemas.microsoft.com/office/drawing/2014/main" id="{738F05D7-190F-44CA-9AAC-E040C603C62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4071" y="555433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48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</a:t>
            </a:r>
          </a:p>
        </p:txBody>
      </p:sp>
      <p:sp>
        <p:nvSpPr>
          <p:cNvPr id="15" name="ตัวแทนข้อความ 257">
            <a:extLst>
              <a:ext uri="{FF2B5EF4-FFF2-40B4-BE49-F238E27FC236}">
                <a16:creationId xmlns:a16="http://schemas.microsoft.com/office/drawing/2014/main" id="{A5B1B208-FEA6-4775-A0B0-86111B165A2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4071" y="1242834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4800" b="1" baseline="0"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Project</a:t>
            </a:r>
          </a:p>
        </p:txBody>
      </p:sp>
    </p:spTree>
    <p:extLst>
      <p:ext uri="{BB962C8B-B14F-4D97-AF65-F5344CB8AC3E}">
        <p14:creationId xmlns:p14="http://schemas.microsoft.com/office/powerpoint/2010/main" val="2157691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397">
            <a:extLst>
              <a:ext uri="{FF2B5EF4-FFF2-40B4-BE49-F238E27FC236}">
                <a16:creationId xmlns:a16="http://schemas.microsoft.com/office/drawing/2014/main" id="{41B6937A-05AC-41DA-BC2D-9C7820A08D1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2235" y="1995087"/>
            <a:ext cx="4033013" cy="489788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000" b="0" spc="2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magna </a:t>
            </a:r>
            <a:r>
              <a:rPr lang="en-US" dirty="0" err="1"/>
              <a:t>aliqua</a:t>
            </a:r>
            <a:r>
              <a:rPr lang="en-US" dirty="0"/>
              <a:t>. </a:t>
            </a:r>
          </a:p>
        </p:txBody>
      </p:sp>
      <p:sp>
        <p:nvSpPr>
          <p:cNvPr id="3" name="ตัวแทนข้อความ 397">
            <a:extLst>
              <a:ext uri="{FF2B5EF4-FFF2-40B4-BE49-F238E27FC236}">
                <a16:creationId xmlns:a16="http://schemas.microsoft.com/office/drawing/2014/main" id="{4A1B8F2C-FADA-4505-80CC-C18F1EDE818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56752" y="2684517"/>
            <a:ext cx="2607104" cy="383459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000" b="0" spc="2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4" name="ตัวแทนข้อความ 397">
            <a:extLst>
              <a:ext uri="{FF2B5EF4-FFF2-40B4-BE49-F238E27FC236}">
                <a16:creationId xmlns:a16="http://schemas.microsoft.com/office/drawing/2014/main" id="{82B4B411-A655-4F14-A8DE-9540BB1A1C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856752" y="3238171"/>
            <a:ext cx="2607104" cy="383459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000" b="0" spc="2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5" name="ตัวแทนข้อความ 397">
            <a:extLst>
              <a:ext uri="{FF2B5EF4-FFF2-40B4-BE49-F238E27FC236}">
                <a16:creationId xmlns:a16="http://schemas.microsoft.com/office/drawing/2014/main" id="{612CC6B8-02F2-4D80-BA76-817A980CC03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856752" y="3791822"/>
            <a:ext cx="2607104" cy="383459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buNone/>
              <a:defRPr sz="1000" b="0" spc="2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8" name="ตัวแทนข้อความ 257">
            <a:extLst>
              <a:ext uri="{FF2B5EF4-FFF2-40B4-BE49-F238E27FC236}">
                <a16:creationId xmlns:a16="http://schemas.microsoft.com/office/drawing/2014/main" id="{FF5AB912-EC97-4E92-96F4-E7B849AFD4B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4071" y="555433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48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</a:t>
            </a:r>
          </a:p>
        </p:txBody>
      </p:sp>
      <p:sp>
        <p:nvSpPr>
          <p:cNvPr id="9" name="ตัวแทนข้อความ 257">
            <a:extLst>
              <a:ext uri="{FF2B5EF4-FFF2-40B4-BE49-F238E27FC236}">
                <a16:creationId xmlns:a16="http://schemas.microsoft.com/office/drawing/2014/main" id="{A73A8DA2-A091-4F70-A5E9-7C3AEB28B5B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071" y="1242834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4800" b="1" baseline="0"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Project</a:t>
            </a:r>
          </a:p>
        </p:txBody>
      </p:sp>
    </p:spTree>
    <p:extLst>
      <p:ext uri="{BB962C8B-B14F-4D97-AF65-F5344CB8AC3E}">
        <p14:creationId xmlns:p14="http://schemas.microsoft.com/office/powerpoint/2010/main" val="21591370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ข้อความ 9">
            <a:extLst>
              <a:ext uri="{FF2B5EF4-FFF2-40B4-BE49-F238E27FC236}">
                <a16:creationId xmlns:a16="http://schemas.microsoft.com/office/drawing/2014/main" id="{5D5C8551-0B8F-4A13-9D00-74E393905CE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7794" y="1979595"/>
            <a:ext cx="4054592" cy="684173"/>
          </a:xfrm>
        </p:spPr>
        <p:txBody>
          <a:bodyPr>
            <a:noAutofit/>
          </a:bodyPr>
          <a:lstStyle>
            <a:lvl1pPr marL="0" indent="0" algn="thaiDist">
              <a:lnSpc>
                <a:spcPct val="105000"/>
              </a:lnSpc>
              <a:spcBef>
                <a:spcPts val="0"/>
              </a:spcBef>
              <a:buNone/>
              <a:defRPr sz="1100" b="1" spc="0" baseline="0">
                <a:solidFill>
                  <a:schemeClr val="accent1"/>
                </a:solidFill>
                <a:latin typeface="+mj-lt"/>
                <a:cs typeface="+mj-cs"/>
              </a:defRPr>
            </a:lvl1pPr>
          </a:lstStyle>
          <a:p>
            <a:r>
              <a:rPr lang="en-US" dirty="0"/>
              <a:t>Lorem Ipsum has been the industry's standard dummy text ever since the 1500s, when an unknown printer took a galley of type </a:t>
            </a:r>
          </a:p>
        </p:txBody>
      </p:sp>
      <p:sp>
        <p:nvSpPr>
          <p:cNvPr id="3" name="ตัวแทนข้อความ 520">
            <a:extLst>
              <a:ext uri="{FF2B5EF4-FFF2-40B4-BE49-F238E27FC236}">
                <a16:creationId xmlns:a16="http://schemas.microsoft.com/office/drawing/2014/main" id="{969E2BD8-AD8B-4997-AA8E-4970E73BE44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48754" y="1087610"/>
            <a:ext cx="2194035" cy="393908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</p:txBody>
      </p:sp>
      <p:sp>
        <p:nvSpPr>
          <p:cNvPr id="4" name="ตัวแทนข้อความ 520">
            <a:extLst>
              <a:ext uri="{FF2B5EF4-FFF2-40B4-BE49-F238E27FC236}">
                <a16:creationId xmlns:a16="http://schemas.microsoft.com/office/drawing/2014/main" id="{999C7739-0DE1-42D0-A911-FAA334839D4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48754" y="811350"/>
            <a:ext cx="2194035" cy="302312"/>
          </a:xfrm>
        </p:spPr>
        <p:txBody>
          <a:bodyPr>
            <a:noAutofit/>
          </a:bodyPr>
          <a:lstStyle>
            <a:lvl1pPr marL="0" indent="0" algn="l">
              <a:lnSpc>
                <a:spcPct val="105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SUBTITLE 01</a:t>
            </a:r>
          </a:p>
        </p:txBody>
      </p:sp>
      <p:sp>
        <p:nvSpPr>
          <p:cNvPr id="5" name="ตัวแทนข้อความ 520">
            <a:extLst>
              <a:ext uri="{FF2B5EF4-FFF2-40B4-BE49-F238E27FC236}">
                <a16:creationId xmlns:a16="http://schemas.microsoft.com/office/drawing/2014/main" id="{247EBBE8-828D-4913-954E-820EE50E5024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348754" y="1946684"/>
            <a:ext cx="2194035" cy="393908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</p:txBody>
      </p:sp>
      <p:sp>
        <p:nvSpPr>
          <p:cNvPr id="6" name="ตัวแทนข้อความ 520">
            <a:extLst>
              <a:ext uri="{FF2B5EF4-FFF2-40B4-BE49-F238E27FC236}">
                <a16:creationId xmlns:a16="http://schemas.microsoft.com/office/drawing/2014/main" id="{9E37BE68-D88D-488C-A12D-2A06F85EF78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348754" y="1670424"/>
            <a:ext cx="2194035" cy="302312"/>
          </a:xfrm>
        </p:spPr>
        <p:txBody>
          <a:bodyPr>
            <a:noAutofit/>
          </a:bodyPr>
          <a:lstStyle>
            <a:lvl1pPr marL="0" indent="0" algn="l">
              <a:lnSpc>
                <a:spcPct val="105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SUBTITLE 02</a:t>
            </a:r>
          </a:p>
        </p:txBody>
      </p:sp>
      <p:sp>
        <p:nvSpPr>
          <p:cNvPr id="7" name="ตัวแทนข้อความ 520">
            <a:extLst>
              <a:ext uri="{FF2B5EF4-FFF2-40B4-BE49-F238E27FC236}">
                <a16:creationId xmlns:a16="http://schemas.microsoft.com/office/drawing/2014/main" id="{ACA539D6-E0C7-47DC-B390-7C2CE496DBD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350914" y="2806521"/>
            <a:ext cx="2194035" cy="393908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</p:txBody>
      </p:sp>
      <p:sp>
        <p:nvSpPr>
          <p:cNvPr id="8" name="ตัวแทนข้อความ 520">
            <a:extLst>
              <a:ext uri="{FF2B5EF4-FFF2-40B4-BE49-F238E27FC236}">
                <a16:creationId xmlns:a16="http://schemas.microsoft.com/office/drawing/2014/main" id="{9792D649-7274-490D-A1A3-FB16CD13FD1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350914" y="2530261"/>
            <a:ext cx="2194035" cy="302312"/>
          </a:xfrm>
        </p:spPr>
        <p:txBody>
          <a:bodyPr>
            <a:noAutofit/>
          </a:bodyPr>
          <a:lstStyle>
            <a:lvl1pPr marL="0" indent="0" algn="l">
              <a:lnSpc>
                <a:spcPct val="105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SUBTITLE 03</a:t>
            </a:r>
          </a:p>
        </p:txBody>
      </p:sp>
      <p:sp>
        <p:nvSpPr>
          <p:cNvPr id="9" name="ตัวแทนข้อความ 520">
            <a:extLst>
              <a:ext uri="{FF2B5EF4-FFF2-40B4-BE49-F238E27FC236}">
                <a16:creationId xmlns:a16="http://schemas.microsoft.com/office/drawing/2014/main" id="{F50888DB-AE3F-4832-9CAD-2E7CB36F2C0C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348754" y="3664833"/>
            <a:ext cx="2194035" cy="393908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buNone/>
              <a:defRPr sz="1000" baseline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</p:txBody>
      </p:sp>
      <p:sp>
        <p:nvSpPr>
          <p:cNvPr id="10" name="ตัวแทนข้อความ 520">
            <a:extLst>
              <a:ext uri="{FF2B5EF4-FFF2-40B4-BE49-F238E27FC236}">
                <a16:creationId xmlns:a16="http://schemas.microsoft.com/office/drawing/2014/main" id="{4F730805-CAA7-4816-A3EC-0ABADC8508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348754" y="3388573"/>
            <a:ext cx="2194035" cy="302312"/>
          </a:xfrm>
        </p:spPr>
        <p:txBody>
          <a:bodyPr>
            <a:noAutofit/>
          </a:bodyPr>
          <a:lstStyle>
            <a:lvl1pPr marL="0" indent="0" algn="l">
              <a:lnSpc>
                <a:spcPct val="105000"/>
              </a:lnSpc>
              <a:buNone/>
              <a:defRPr sz="1600" b="1" baseline="0"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SUBTITLE 04</a:t>
            </a:r>
          </a:p>
        </p:txBody>
      </p:sp>
      <p:sp>
        <p:nvSpPr>
          <p:cNvPr id="11" name="ตัวแทนข้อความ 9">
            <a:extLst>
              <a:ext uri="{FF2B5EF4-FFF2-40B4-BE49-F238E27FC236}">
                <a16:creationId xmlns:a16="http://schemas.microsoft.com/office/drawing/2014/main" id="{233AC6A3-402A-409C-9FD2-11B0F10BD8CB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99051" y="799911"/>
            <a:ext cx="4054592" cy="1158643"/>
          </a:xfrm>
        </p:spPr>
        <p:txBody>
          <a:bodyPr>
            <a:noAutofit/>
          </a:bodyPr>
          <a:lstStyle>
            <a:lvl1pPr marL="0" indent="0" algn="thaiDist">
              <a:lnSpc>
                <a:spcPct val="100000"/>
              </a:lnSpc>
              <a:spcBef>
                <a:spcPts val="0"/>
              </a:spcBef>
              <a:buNone/>
              <a:defRPr sz="1100" b="0" spc="0" baseline="0">
                <a:solidFill>
                  <a:schemeClr val="tx1"/>
                </a:solidFill>
                <a:effectLst/>
                <a:latin typeface="+mn-lt"/>
                <a:cs typeface="+mn-cs"/>
              </a:defRPr>
            </a:lvl1pPr>
          </a:lstStyle>
          <a:p>
            <a:pPr marL="0" marR="0" lvl="0" indent="0" algn="thaiDist" defTabSz="6858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has been the industry's standard dummy text ever since the 1500s, when an unknown printer took a galley of type and scrambled it to make a type specimen book. Lorem Ipsum has been the industry's standard dummy text ever since the 1500s, when an unknown printer took a galley of type </a:t>
            </a:r>
          </a:p>
          <a:p>
            <a:endParaRPr lang="en-US" dirty="0"/>
          </a:p>
        </p:txBody>
      </p:sp>
      <p:sp>
        <p:nvSpPr>
          <p:cNvPr id="12" name="ตัวแทนข้อความ 257">
            <a:extLst>
              <a:ext uri="{FF2B5EF4-FFF2-40B4-BE49-F238E27FC236}">
                <a16:creationId xmlns:a16="http://schemas.microsoft.com/office/drawing/2014/main" id="{7A47243C-F111-4917-BBBB-95F3EA78DEA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99051" y="2909765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4800" b="1" baseline="0">
                <a:ln w="12700">
                  <a:noFill/>
                </a:ln>
                <a:solidFill>
                  <a:schemeClr val="tx1"/>
                </a:solidFill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Construction </a:t>
            </a:r>
          </a:p>
        </p:txBody>
      </p:sp>
      <p:sp>
        <p:nvSpPr>
          <p:cNvPr id="13" name="ตัวแทนข้อความ 257">
            <a:extLst>
              <a:ext uri="{FF2B5EF4-FFF2-40B4-BE49-F238E27FC236}">
                <a16:creationId xmlns:a16="http://schemas.microsoft.com/office/drawing/2014/main" id="{5178AF98-785D-4CD9-AB09-0CF061ECA86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9051" y="3597166"/>
            <a:ext cx="4247809" cy="713646"/>
          </a:xfrm>
        </p:spPr>
        <p:txBody>
          <a:bodyPr>
            <a:noAutofit/>
          </a:bodyPr>
          <a:lstStyle>
            <a:lvl1pPr marL="0" indent="0" algn="l">
              <a:buNone/>
              <a:defRPr sz="4800" b="1" baseline="0">
                <a:latin typeface="+mj-lt"/>
                <a:cs typeface="+mj-cs"/>
              </a:defRPr>
            </a:lvl1pPr>
          </a:lstStyle>
          <a:p>
            <a:pPr lvl="0"/>
            <a:r>
              <a:rPr lang="en-US" dirty="0"/>
              <a:t>Project</a:t>
            </a:r>
          </a:p>
        </p:txBody>
      </p:sp>
    </p:spTree>
    <p:extLst>
      <p:ext uri="{BB962C8B-B14F-4D97-AF65-F5344CB8AC3E}">
        <p14:creationId xmlns:p14="http://schemas.microsoft.com/office/powerpoint/2010/main" val="8576172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791098-8541-4B22-B693-3E40F72EC057}" type="datetimeFigureOut">
              <a:rPr lang="en-US" smtClean="0"/>
              <a:t>6/13/2024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DDDC41-74B1-4C1C-A5B1-D698BF1A766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14550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3.svg"/><Relationship Id="rId4" Type="http://schemas.openxmlformats.org/officeDocument/2006/relationships/image" Target="../media/image2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5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5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3.sv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1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55.sv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8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71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7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5.sv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hyperlink" Target="http://lin.ee/HlKwGkD" TargetMode="Externa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4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9.svg"/><Relationship Id="rId4" Type="http://schemas.openxmlformats.org/officeDocument/2006/relationships/image" Target="../media/image10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9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pik.com/" TargetMode="External"/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71.svg"/><Relationship Id="rId4" Type="http://schemas.openxmlformats.org/officeDocument/2006/relationships/image" Target="../media/image70.png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jpg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DB86ECA4-E48F-4495-A812-0AE28D3EFF07}"/>
              </a:ext>
            </a:extLst>
          </p:cNvPr>
          <p:cNvGrpSpPr/>
          <p:nvPr/>
        </p:nvGrpSpPr>
        <p:grpSpPr>
          <a:xfrm>
            <a:off x="95915" y="1206237"/>
            <a:ext cx="681989" cy="444817"/>
            <a:chOff x="337850" y="228600"/>
            <a:chExt cx="681989" cy="444817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8E2952F-A449-4E44-A096-B956E23EA819}"/>
                </a:ext>
              </a:extLst>
            </p:cNvPr>
            <p:cNvSpPr/>
            <p:nvPr/>
          </p:nvSpPr>
          <p:spPr>
            <a:xfrm>
              <a:off x="388332" y="506730"/>
              <a:ext cx="631507" cy="9525"/>
            </a:xfrm>
            <a:custGeom>
              <a:avLst/>
              <a:gdLst>
                <a:gd name="connsiteX0" fmla="*/ 0 w 631507"/>
                <a:gd name="connsiteY0" fmla="*/ 0 h 9525"/>
                <a:gd name="connsiteX1" fmla="*/ 631508 w 63150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1507" h="9525">
                  <a:moveTo>
                    <a:pt x="0" y="0"/>
                  </a:moveTo>
                  <a:lnTo>
                    <a:pt x="63150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1701887-28D1-4A61-BF43-2534DC379748}"/>
                </a:ext>
              </a:extLst>
            </p:cNvPr>
            <p:cNvSpPr/>
            <p:nvPr/>
          </p:nvSpPr>
          <p:spPr>
            <a:xfrm>
              <a:off x="337850" y="663892"/>
              <a:ext cx="414337" cy="9525"/>
            </a:xfrm>
            <a:custGeom>
              <a:avLst/>
              <a:gdLst>
                <a:gd name="connsiteX0" fmla="*/ 0 w 414337"/>
                <a:gd name="connsiteY0" fmla="*/ 0 h 9525"/>
                <a:gd name="connsiteX1" fmla="*/ 414338 w 41433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337" h="9525">
                  <a:moveTo>
                    <a:pt x="0" y="0"/>
                  </a:moveTo>
                  <a:lnTo>
                    <a:pt x="41433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43E609-C337-4661-B8DA-B3E714CB0FC3}"/>
                </a:ext>
              </a:extLst>
            </p:cNvPr>
            <p:cNvSpPr/>
            <p:nvPr/>
          </p:nvSpPr>
          <p:spPr>
            <a:xfrm>
              <a:off x="612170" y="506730"/>
              <a:ext cx="9525" cy="157162"/>
            </a:xfrm>
            <a:custGeom>
              <a:avLst/>
              <a:gdLst>
                <a:gd name="connsiteX0" fmla="*/ 0 w 9525"/>
                <a:gd name="connsiteY0" fmla="*/ 0 h 157162"/>
                <a:gd name="connsiteX1" fmla="*/ 0 w 9525"/>
                <a:gd name="connsiteY1" fmla="*/ 157163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57162">
                  <a:moveTo>
                    <a:pt x="0" y="0"/>
                  </a:moveTo>
                  <a:lnTo>
                    <a:pt x="0" y="15716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EF98755-9B9D-47A0-B3F1-682BA39753CC}"/>
                </a:ext>
              </a:extLst>
            </p:cNvPr>
            <p:cNvSpPr/>
            <p:nvPr/>
          </p:nvSpPr>
          <p:spPr>
            <a:xfrm>
              <a:off x="561687" y="228600"/>
              <a:ext cx="9525" cy="278130"/>
            </a:xfrm>
            <a:custGeom>
              <a:avLst/>
              <a:gdLst>
                <a:gd name="connsiteX0" fmla="*/ 0 w 9525"/>
                <a:gd name="connsiteY0" fmla="*/ 0 h 278130"/>
                <a:gd name="connsiteX1" fmla="*/ 0 w 9525"/>
                <a:gd name="connsiteY1" fmla="*/ 278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8130">
                  <a:moveTo>
                    <a:pt x="0" y="0"/>
                  </a:moveTo>
                  <a:lnTo>
                    <a:pt x="0" y="27813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0B8BE96-EAE6-4AC8-952A-BF3E985005CA}"/>
                </a:ext>
              </a:extLst>
            </p:cNvPr>
            <p:cNvSpPr/>
            <p:nvPr/>
          </p:nvSpPr>
          <p:spPr>
            <a:xfrm>
              <a:off x="866487" y="228600"/>
              <a:ext cx="9525" cy="278130"/>
            </a:xfrm>
            <a:custGeom>
              <a:avLst/>
              <a:gdLst>
                <a:gd name="connsiteX0" fmla="*/ 0 w 9525"/>
                <a:gd name="connsiteY0" fmla="*/ 0 h 278130"/>
                <a:gd name="connsiteX1" fmla="*/ 0 w 9525"/>
                <a:gd name="connsiteY1" fmla="*/ 278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8130">
                  <a:moveTo>
                    <a:pt x="0" y="0"/>
                  </a:moveTo>
                  <a:lnTo>
                    <a:pt x="0" y="27813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39BFE831-124D-47FD-8ED8-CB55C9C295E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494865" y="1268373"/>
            <a:ext cx="4247809" cy="713646"/>
          </a:xfrm>
        </p:spPr>
        <p:txBody>
          <a:bodyPr/>
          <a:lstStyle/>
          <a:p>
            <a:r>
              <a:rPr lang="th-TH" dirty="0">
                <a:solidFill>
                  <a:srgbClr val="0070C0"/>
                </a:solidFill>
              </a:rPr>
              <a:t>คู่มือการใช้งาน</a:t>
            </a:r>
            <a:r>
              <a:rPr lang="en-US" dirty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67D3EDAB-4F73-4B0F-9383-FC615ECFFF8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52327" y="3514909"/>
            <a:ext cx="4214801" cy="584914"/>
          </a:xfrm>
        </p:spPr>
        <p:txBody>
          <a:bodyPr/>
          <a:lstStyle/>
          <a:p>
            <a:r>
              <a:rPr lang="th-TH" dirty="0"/>
              <a:t>งานอาคารสถานที่และภูมิสถาปัตย์ กองกลาง สำนักงานอธิการบดี</a:t>
            </a:r>
            <a:endParaRPr lang="en-US" dirty="0"/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9C902FC7-F3BA-474A-A531-0DB1F30B55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32130" y="3161482"/>
            <a:ext cx="4099119" cy="220979"/>
          </a:xfrm>
        </p:spPr>
        <p:txBody>
          <a:bodyPr/>
          <a:lstStyle/>
          <a:p>
            <a:r>
              <a:rPr lang="th-TH" dirty="0">
                <a:solidFill>
                  <a:schemeClr val="tx1"/>
                </a:solidFill>
              </a:rPr>
              <a:t>มหาวิทยาลัยราชภัฏพระนครศรีอยุธยา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B421524B-96D3-49F6-9ED2-68CCE06F388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52327" y="2104593"/>
            <a:ext cx="4247809" cy="713646"/>
          </a:xfrm>
        </p:spPr>
        <p:txBody>
          <a:bodyPr/>
          <a:lstStyle/>
          <a:p>
            <a:r>
              <a:rPr lang="en-US" sz="3600" dirty="0">
                <a:solidFill>
                  <a:srgbClr val="0070C0"/>
                </a:solidFill>
              </a:rPr>
              <a:t>TRAFFY FONDUE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EA162C-E44D-4874-A466-A86C8030E2ED}"/>
              </a:ext>
            </a:extLst>
          </p:cNvPr>
          <p:cNvGrpSpPr/>
          <p:nvPr/>
        </p:nvGrpSpPr>
        <p:grpSpPr>
          <a:xfrm>
            <a:off x="7858582" y="401478"/>
            <a:ext cx="929640" cy="448627"/>
            <a:chOff x="4283105" y="1440180"/>
            <a:chExt cx="929640" cy="448627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E960E9E-3D48-4970-BB4E-446562EC226C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F3E5471-F26D-4122-9C84-DB303F384C9A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522881F-CE25-4529-ACEE-D4B88D49D772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E1C0947-FFE7-4EAB-84E2-BCCC76375804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A5E1EAA-D0D5-424A-9EE4-0B44D959FAC4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5B0D13D-23CF-4D65-A9D9-A99862A5E90E}"/>
              </a:ext>
            </a:extLst>
          </p:cNvPr>
          <p:cNvGrpSpPr/>
          <p:nvPr/>
        </p:nvGrpSpPr>
        <p:grpSpPr>
          <a:xfrm>
            <a:off x="2078067" y="479022"/>
            <a:ext cx="1726883" cy="247650"/>
            <a:chOff x="2078067" y="506730"/>
            <a:chExt cx="1726883" cy="24765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AF4DF3C-2DC0-4BD5-87BD-B34286F156DC}"/>
                </a:ext>
              </a:extLst>
            </p:cNvPr>
            <p:cNvSpPr/>
            <p:nvPr/>
          </p:nvSpPr>
          <p:spPr>
            <a:xfrm>
              <a:off x="2078067" y="506730"/>
              <a:ext cx="1257300" cy="9525"/>
            </a:xfrm>
            <a:custGeom>
              <a:avLst/>
              <a:gdLst>
                <a:gd name="connsiteX0" fmla="*/ 0 w 1257300"/>
                <a:gd name="connsiteY0" fmla="*/ 0 h 9525"/>
                <a:gd name="connsiteX1" fmla="*/ 1257300 w 12573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7300" h="9525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06F55D7-58C0-45A8-848F-DC73538359BB}"/>
                </a:ext>
              </a:extLst>
            </p:cNvPr>
            <p:cNvSpPr/>
            <p:nvPr/>
          </p:nvSpPr>
          <p:spPr>
            <a:xfrm>
              <a:off x="2471450" y="744855"/>
              <a:ext cx="1333500" cy="9525"/>
            </a:xfrm>
            <a:custGeom>
              <a:avLst/>
              <a:gdLst>
                <a:gd name="connsiteX0" fmla="*/ 0 w 1333500"/>
                <a:gd name="connsiteY0" fmla="*/ 0 h 9525"/>
                <a:gd name="connsiteX1" fmla="*/ 1333500 w 13335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3500" h="9525">
                  <a:moveTo>
                    <a:pt x="0" y="0"/>
                  </a:moveTo>
                  <a:lnTo>
                    <a:pt x="13335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D925AD9-F8F3-4B52-A718-E6D3BCC333E3}"/>
                </a:ext>
              </a:extLst>
            </p:cNvPr>
            <p:cNvSpPr/>
            <p:nvPr/>
          </p:nvSpPr>
          <p:spPr>
            <a:xfrm>
              <a:off x="2706717" y="506730"/>
              <a:ext cx="9525" cy="238125"/>
            </a:xfrm>
            <a:custGeom>
              <a:avLst/>
              <a:gdLst>
                <a:gd name="connsiteX0" fmla="*/ 0 w 9525"/>
                <a:gd name="connsiteY0" fmla="*/ 0 h 238125"/>
                <a:gd name="connsiteX1" fmla="*/ 0 w 9525"/>
                <a:gd name="connsiteY1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38125">
                  <a:moveTo>
                    <a:pt x="0" y="0"/>
                  </a:moveTo>
                  <a:lnTo>
                    <a:pt x="0" y="23812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D4F9B34-DA42-48E8-8C52-03B3749EBD39}"/>
                </a:ext>
              </a:extLst>
            </p:cNvPr>
            <p:cNvSpPr/>
            <p:nvPr/>
          </p:nvSpPr>
          <p:spPr>
            <a:xfrm>
              <a:off x="3165822" y="506730"/>
              <a:ext cx="9525" cy="238125"/>
            </a:xfrm>
            <a:custGeom>
              <a:avLst/>
              <a:gdLst>
                <a:gd name="connsiteX0" fmla="*/ 0 w 9525"/>
                <a:gd name="connsiteY0" fmla="*/ 0 h 238125"/>
                <a:gd name="connsiteX1" fmla="*/ 0 w 9525"/>
                <a:gd name="connsiteY1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38125">
                  <a:moveTo>
                    <a:pt x="0" y="0"/>
                  </a:moveTo>
                  <a:lnTo>
                    <a:pt x="0" y="23812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3E5E748-8CF2-4B19-81E4-DB5DCB562A18}"/>
              </a:ext>
            </a:extLst>
          </p:cNvPr>
          <p:cNvGrpSpPr/>
          <p:nvPr/>
        </p:nvGrpSpPr>
        <p:grpSpPr>
          <a:xfrm>
            <a:off x="359509" y="4369760"/>
            <a:ext cx="1664017" cy="501968"/>
            <a:chOff x="4107845" y="4300537"/>
            <a:chExt cx="1664017" cy="501968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4384FFA-E8A9-44CF-979E-8390F595FDF4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6BE5787-334D-4B4A-8332-7E47783996E9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1CD7516-B2B2-49B8-A801-E141A580476A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C9EAFC7-7ABB-4624-A915-90DEBAEAB5E7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DBECBC2-C415-441B-A31E-2E5B9B7342F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10779" y="4223238"/>
            <a:ext cx="720470" cy="71702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03619" y="4232272"/>
            <a:ext cx="554963" cy="698954"/>
          </a:xfrm>
          <a:prstGeom prst="rect">
            <a:avLst/>
          </a:prstGeom>
        </p:spPr>
      </p:pic>
      <p:pic>
        <p:nvPicPr>
          <p:cNvPr id="4" name="รูปภาพ 3">
            <a:extLst>
              <a:ext uri="{FF2B5EF4-FFF2-40B4-BE49-F238E27FC236}">
                <a16:creationId xmlns:a16="http://schemas.microsoft.com/office/drawing/2014/main" id="{F802727E-C9FB-20AD-2CE4-2F619E303F7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81" y="850105"/>
            <a:ext cx="4453984" cy="333898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6651452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4830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4748883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756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8827185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11119" t="11336" r="13956" b="13706"/>
          <a:stretch/>
        </p:blipFill>
        <p:spPr>
          <a:xfrm>
            <a:off x="0" y="0"/>
            <a:ext cx="9139954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29463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7537" t="19428" r="20149" b="17952"/>
          <a:stretch/>
        </p:blipFill>
        <p:spPr>
          <a:xfrm>
            <a:off x="0" y="0"/>
            <a:ext cx="9144000" cy="51688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87521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17313" t="16509" r="20299" b="20737"/>
          <a:stretch/>
        </p:blipFill>
        <p:spPr>
          <a:xfrm>
            <a:off x="0" y="0"/>
            <a:ext cx="9144000" cy="51735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187279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1119" t="16907" r="13956" b="8001"/>
          <a:stretch/>
        </p:blipFill>
        <p:spPr>
          <a:xfrm>
            <a:off x="0" y="-1"/>
            <a:ext cx="9144000" cy="5154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75700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11194" t="13326" r="13955" b="11584"/>
          <a:stretch/>
        </p:blipFill>
        <p:spPr>
          <a:xfrm>
            <a:off x="0" y="0"/>
            <a:ext cx="9144000" cy="5160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601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7239" t="23010" r="20149" b="15033"/>
          <a:stretch/>
        </p:blipFill>
        <p:spPr>
          <a:xfrm>
            <a:off x="0" y="0"/>
            <a:ext cx="9240679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173137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11045" t="19162" r="14105" b="5481"/>
          <a:stretch/>
        </p:blipFill>
        <p:spPr>
          <a:xfrm>
            <a:off x="0" y="0"/>
            <a:ext cx="9082623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488491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0987" t="15737" r="13901" b="9192"/>
          <a:stretch/>
        </p:blipFill>
        <p:spPr>
          <a:xfrm>
            <a:off x="0" y="0"/>
            <a:ext cx="914905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00460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8346210" y="2116760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F45D6-8398-4CBA-BD61-6E36B6712C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616964" y="522979"/>
            <a:ext cx="5937112" cy="282638"/>
          </a:xfrm>
        </p:spPr>
        <p:txBody>
          <a:bodyPr/>
          <a:lstStyle/>
          <a:p>
            <a:pPr marL="0" indent="0" algn="ctr">
              <a:buNone/>
            </a:pPr>
            <a:r>
              <a:rPr lang="th-TH" sz="2800" dirty="0">
                <a:solidFill>
                  <a:srgbClr val="0070C0"/>
                </a:solidFill>
              </a:rPr>
              <a:t>มหาวิทยาลัยราชภัฏพระนครศรีอยุธยา</a:t>
            </a:r>
            <a:endParaRPr lang="en-US" sz="2800" dirty="0">
              <a:solidFill>
                <a:srgbClr val="0070C0"/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C43E6BC-319E-4081-B3A8-B53CD958B5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05447" y="1157033"/>
            <a:ext cx="7360015" cy="1367643"/>
          </a:xfrm>
        </p:spPr>
        <p:txBody>
          <a:bodyPr/>
          <a:lstStyle/>
          <a:p>
            <a:r>
              <a:rPr lang="th-TH" dirty="0"/>
              <a:t>	</a:t>
            </a:r>
            <a:r>
              <a:rPr lang="th-TH" sz="1600" dirty="0"/>
              <a:t>งานอาคารสถานที่และภูมิสถาปัตย์ กองกลาง สำนักงานอธิการบดี มีหน้าที่ดูแล บำรุงรักษาอาคารสถานที่ทั้งในส่วนของตัวอาคารและภูมิทัศน์โดยรอบบริเวณอาคาร ภายในมหาวิทยาลัยราชภัฎพระนครศรีอยุธยา ดังนี้</a:t>
            </a:r>
          </a:p>
          <a:p>
            <a:r>
              <a:rPr lang="th-TH" dirty="0"/>
              <a:t>	</a:t>
            </a:r>
            <a:r>
              <a:rPr lang="th-TH" sz="1400" dirty="0"/>
              <a:t>- งานก่อสร้างอาคาร งานปรับปรุง งานซ่อมแซม งานรื้อถอน และหรืองานต่อเติมอาคาร</a:t>
            </a:r>
          </a:p>
          <a:p>
            <a:r>
              <a:rPr lang="th-TH" sz="1400" dirty="0"/>
              <a:t>	- งานภูมิทัศน์ สวนสาธารณะ อัฒจันทร์ สนามฟุตบอล สนามเทนนิส สนามบาสเก็ตบอล</a:t>
            </a:r>
          </a:p>
          <a:p>
            <a:r>
              <a:rPr lang="th-TH" sz="1400" dirty="0"/>
              <a:t>	- ถนน ทางเท้า ที่จอดรถ พื้นลานคอนกรีต ระบบประปาสุขาภิบาล </a:t>
            </a:r>
          </a:p>
          <a:p>
            <a:r>
              <a:rPr lang="th-TH" sz="1400" dirty="0"/>
              <a:t>	- สระน้ำ เขื่อนกันดิน สะพาน ไม้ยืนต้น ไม้พุ่ม ไม้คลุมดิน งานประติมากรรม</a:t>
            </a:r>
          </a:p>
          <a:p>
            <a:r>
              <a:rPr lang="th-TH" sz="1400" dirty="0"/>
              <a:t>	- เสาธง รั้ว กำแพง ประตูรั้ว ป้อมยาม</a:t>
            </a:r>
          </a:p>
          <a:p>
            <a:r>
              <a:rPr lang="th-TH" sz="1400" dirty="0"/>
              <a:t>	- ระบบไฟฟ้า ระบบปรับอากาศ ระบายอากาศ ระบบเครื่องกล ระบบแจ้งเหตุเพลิงไหม้ ระบบกล้องจงจรปิดภายในและภายนอกอาคาร</a:t>
            </a:r>
          </a:p>
          <a:p>
            <a:endParaRPr lang="en-US" sz="1400" dirty="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3232593" y="-40552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F4CB5C6-2116-4C71-8112-47B54BE89731}"/>
              </a:ext>
            </a:extLst>
          </p:cNvPr>
          <p:cNvGrpSpPr/>
          <p:nvPr/>
        </p:nvGrpSpPr>
        <p:grpSpPr>
          <a:xfrm>
            <a:off x="183171" y="235673"/>
            <a:ext cx="1008502" cy="1003829"/>
            <a:chOff x="2763955" y="712666"/>
            <a:chExt cx="1778325" cy="1770086"/>
          </a:xfrm>
        </p:grpSpPr>
        <p:sp>
          <p:nvSpPr>
            <p:cNvPr id="28" name="Freeform: Shape 451">
              <a:extLst>
                <a:ext uri="{FF2B5EF4-FFF2-40B4-BE49-F238E27FC236}">
                  <a16:creationId xmlns:a16="http://schemas.microsoft.com/office/drawing/2014/main" id="{B3BDC9A7-8C02-4822-BC3D-11DFCF86BFAE}"/>
                </a:ext>
              </a:extLst>
            </p:cNvPr>
            <p:cNvSpPr/>
            <p:nvPr/>
          </p:nvSpPr>
          <p:spPr>
            <a:xfrm>
              <a:off x="2765185" y="1034743"/>
              <a:ext cx="285955" cy="336839"/>
            </a:xfrm>
            <a:custGeom>
              <a:avLst/>
              <a:gdLst>
                <a:gd name="connsiteX0" fmla="*/ 18900 w 285955"/>
                <a:gd name="connsiteY0" fmla="*/ 108701 h 336839"/>
                <a:gd name="connsiteX1" fmla="*/ 2796 w 285955"/>
                <a:gd name="connsiteY1" fmla="*/ 61732 h 336839"/>
                <a:gd name="connsiteX2" fmla="*/ 44398 w 285955"/>
                <a:gd name="connsiteY2" fmla="*/ 25498 h 336839"/>
                <a:gd name="connsiteX3" fmla="*/ 143705 w 285955"/>
                <a:gd name="connsiteY3" fmla="*/ 0 h 336839"/>
                <a:gd name="connsiteX4" fmla="*/ 166519 w 285955"/>
                <a:gd name="connsiteY4" fmla="*/ 5368 h 336839"/>
                <a:gd name="connsiteX5" fmla="*/ 173229 w 285955"/>
                <a:gd name="connsiteY5" fmla="*/ 17446 h 336839"/>
                <a:gd name="connsiteX6" fmla="*/ 285956 w 285955"/>
                <a:gd name="connsiteY6" fmla="*/ 279134 h 336839"/>
                <a:gd name="connsiteX7" fmla="*/ 154441 w 285955"/>
                <a:gd name="connsiteY7" fmla="*/ 334156 h 336839"/>
                <a:gd name="connsiteX8" fmla="*/ 143705 w 285955"/>
                <a:gd name="connsiteY8" fmla="*/ 336840 h 336839"/>
                <a:gd name="connsiteX9" fmla="*/ 132969 w 285955"/>
                <a:gd name="connsiteY9" fmla="*/ 328788 h 336839"/>
                <a:gd name="connsiteX10" fmla="*/ 10848 w 285955"/>
                <a:gd name="connsiteY10" fmla="*/ 111385 h 336839"/>
                <a:gd name="connsiteX11" fmla="*/ 18900 w 285955"/>
                <a:gd name="connsiteY11" fmla="*/ 108701 h 3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955" h="336839">
                  <a:moveTo>
                    <a:pt x="18900" y="108701"/>
                  </a:moveTo>
                  <a:cubicBezTo>
                    <a:pt x="1454" y="101991"/>
                    <a:pt x="-3914" y="77835"/>
                    <a:pt x="2796" y="61732"/>
                  </a:cubicBezTo>
                  <a:cubicBezTo>
                    <a:pt x="9506" y="45628"/>
                    <a:pt x="26952" y="33550"/>
                    <a:pt x="44398" y="25498"/>
                  </a:cubicBezTo>
                  <a:cubicBezTo>
                    <a:pt x="75263" y="10736"/>
                    <a:pt x="110155" y="1342"/>
                    <a:pt x="143705" y="0"/>
                  </a:cubicBezTo>
                  <a:cubicBezTo>
                    <a:pt x="151757" y="0"/>
                    <a:pt x="161151" y="0"/>
                    <a:pt x="166519" y="5368"/>
                  </a:cubicBezTo>
                  <a:cubicBezTo>
                    <a:pt x="170545" y="8052"/>
                    <a:pt x="171887" y="13420"/>
                    <a:pt x="173229" y="17446"/>
                  </a:cubicBezTo>
                  <a:cubicBezTo>
                    <a:pt x="210804" y="104675"/>
                    <a:pt x="248380" y="191905"/>
                    <a:pt x="285956" y="279134"/>
                  </a:cubicBezTo>
                  <a:cubicBezTo>
                    <a:pt x="241670" y="297922"/>
                    <a:pt x="198726" y="315368"/>
                    <a:pt x="154441" y="334156"/>
                  </a:cubicBezTo>
                  <a:cubicBezTo>
                    <a:pt x="150415" y="335498"/>
                    <a:pt x="147731" y="336840"/>
                    <a:pt x="143705" y="336840"/>
                  </a:cubicBezTo>
                  <a:cubicBezTo>
                    <a:pt x="139679" y="335498"/>
                    <a:pt x="135653" y="332814"/>
                    <a:pt x="132969" y="328788"/>
                  </a:cubicBezTo>
                  <a:cubicBezTo>
                    <a:pt x="80631" y="264372"/>
                    <a:pt x="65869" y="174459"/>
                    <a:pt x="10848" y="111385"/>
                  </a:cubicBezTo>
                  <a:lnTo>
                    <a:pt x="18900" y="10870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9" name="Graphic 494">
              <a:extLst>
                <a:ext uri="{FF2B5EF4-FFF2-40B4-BE49-F238E27FC236}">
                  <a16:creationId xmlns:a16="http://schemas.microsoft.com/office/drawing/2014/main" id="{9FA691D5-EA86-42F2-9F29-BEF76FE1B339}"/>
                </a:ext>
              </a:extLst>
            </p:cNvPr>
            <p:cNvGrpSpPr/>
            <p:nvPr/>
          </p:nvGrpSpPr>
          <p:grpSpPr>
            <a:xfrm>
              <a:off x="3301171" y="1312536"/>
              <a:ext cx="1235929" cy="909870"/>
              <a:chOff x="3301171" y="1312536"/>
              <a:chExt cx="1235929" cy="909870"/>
            </a:xfrm>
          </p:grpSpPr>
          <p:sp>
            <p:nvSpPr>
              <p:cNvPr id="188" name="Freeform: Shape 592">
                <a:extLst>
                  <a:ext uri="{FF2B5EF4-FFF2-40B4-BE49-F238E27FC236}">
                    <a16:creationId xmlns:a16="http://schemas.microsoft.com/office/drawing/2014/main" id="{8DA83AB0-0ECE-4658-8FFD-D16D4DA26AD2}"/>
                  </a:ext>
                </a:extLst>
              </p:cNvPr>
              <p:cNvSpPr/>
              <p:nvPr/>
            </p:nvSpPr>
            <p:spPr>
              <a:xfrm>
                <a:off x="3304777" y="1317904"/>
                <a:ext cx="1228518" cy="900476"/>
              </a:xfrm>
              <a:custGeom>
                <a:avLst/>
                <a:gdLst>
                  <a:gd name="connsiteX0" fmla="*/ 1058831 w 1228518"/>
                  <a:gd name="connsiteY0" fmla="*/ 900476 h 900476"/>
                  <a:gd name="connsiteX1" fmla="*/ 1027965 w 1228518"/>
                  <a:gd name="connsiteY1" fmla="*/ 884372 h 900476"/>
                  <a:gd name="connsiteX2" fmla="*/ 938052 w 1228518"/>
                  <a:gd name="connsiteY2" fmla="*/ 539481 h 900476"/>
                  <a:gd name="connsiteX3" fmla="*/ 935368 w 1228518"/>
                  <a:gd name="connsiteY3" fmla="*/ 535455 h 900476"/>
                  <a:gd name="connsiteX4" fmla="*/ 935368 w 1228518"/>
                  <a:gd name="connsiteY4" fmla="*/ 535455 h 900476"/>
                  <a:gd name="connsiteX5" fmla="*/ 932684 w 1228518"/>
                  <a:gd name="connsiteY5" fmla="*/ 538139 h 900476"/>
                  <a:gd name="connsiteX6" fmla="*/ 921948 w 1228518"/>
                  <a:gd name="connsiteY6" fmla="*/ 634762 h 900476"/>
                  <a:gd name="connsiteX7" fmla="*/ 911212 w 1228518"/>
                  <a:gd name="connsiteY7" fmla="*/ 730043 h 900476"/>
                  <a:gd name="connsiteX8" fmla="*/ 860216 w 1228518"/>
                  <a:gd name="connsiteY8" fmla="*/ 813247 h 900476"/>
                  <a:gd name="connsiteX9" fmla="*/ 845454 w 1228518"/>
                  <a:gd name="connsiteY9" fmla="*/ 830693 h 900476"/>
                  <a:gd name="connsiteX10" fmla="*/ 673680 w 1228518"/>
                  <a:gd name="connsiteY10" fmla="*/ 896450 h 900476"/>
                  <a:gd name="connsiteX11" fmla="*/ 665628 w 1228518"/>
                  <a:gd name="connsiteY11" fmla="*/ 896450 h 900476"/>
                  <a:gd name="connsiteX12" fmla="*/ 524719 w 1228518"/>
                  <a:gd name="connsiteY12" fmla="*/ 879004 h 900476"/>
                  <a:gd name="connsiteX13" fmla="*/ 334156 w 1228518"/>
                  <a:gd name="connsiteY13" fmla="*/ 805195 h 900476"/>
                  <a:gd name="connsiteX14" fmla="*/ 320736 w 1228518"/>
                  <a:gd name="connsiteY14" fmla="*/ 797143 h 900476"/>
                  <a:gd name="connsiteX15" fmla="*/ 316710 w 1228518"/>
                  <a:gd name="connsiteY15" fmla="*/ 795801 h 900476"/>
                  <a:gd name="connsiteX16" fmla="*/ 285844 w 1228518"/>
                  <a:gd name="connsiteY16" fmla="*/ 810563 h 900476"/>
                  <a:gd name="connsiteX17" fmla="*/ 261688 w 1228518"/>
                  <a:gd name="connsiteY17" fmla="*/ 823983 h 900476"/>
                  <a:gd name="connsiteX18" fmla="*/ 267056 w 1228518"/>
                  <a:gd name="connsiteY18" fmla="*/ 579740 h 900476"/>
                  <a:gd name="connsiteX19" fmla="*/ 280476 w 1228518"/>
                  <a:gd name="connsiteY19" fmla="*/ 458961 h 900476"/>
                  <a:gd name="connsiteX20" fmla="*/ 277792 w 1228518"/>
                  <a:gd name="connsiteY20" fmla="*/ 454935 h 900476"/>
                  <a:gd name="connsiteX21" fmla="*/ 276450 w 1228518"/>
                  <a:gd name="connsiteY21" fmla="*/ 454935 h 900476"/>
                  <a:gd name="connsiteX22" fmla="*/ 273766 w 1228518"/>
                  <a:gd name="connsiteY22" fmla="*/ 456277 h 900476"/>
                  <a:gd name="connsiteX23" fmla="*/ 107359 w 1228518"/>
                  <a:gd name="connsiteY23" fmla="*/ 599870 h 900476"/>
                  <a:gd name="connsiteX24" fmla="*/ 91255 w 1228518"/>
                  <a:gd name="connsiteY24" fmla="*/ 609264 h 900476"/>
                  <a:gd name="connsiteX25" fmla="*/ 65758 w 1228518"/>
                  <a:gd name="connsiteY25" fmla="*/ 523377 h 900476"/>
                  <a:gd name="connsiteX26" fmla="*/ 22814 w 1228518"/>
                  <a:gd name="connsiteY26" fmla="*/ 441515 h 900476"/>
                  <a:gd name="connsiteX27" fmla="*/ 22814 w 1228518"/>
                  <a:gd name="connsiteY27" fmla="*/ 438831 h 900476"/>
                  <a:gd name="connsiteX28" fmla="*/ 22814 w 1228518"/>
                  <a:gd name="connsiteY28" fmla="*/ 403939 h 900476"/>
                  <a:gd name="connsiteX29" fmla="*/ 8052 w 1228518"/>
                  <a:gd name="connsiteY29" fmla="*/ 389177 h 900476"/>
                  <a:gd name="connsiteX30" fmla="*/ 0 w 1228518"/>
                  <a:gd name="connsiteY30" fmla="*/ 385152 h 900476"/>
                  <a:gd name="connsiteX31" fmla="*/ 250952 w 1228518"/>
                  <a:gd name="connsiteY31" fmla="*/ 95281 h 900476"/>
                  <a:gd name="connsiteX32" fmla="*/ 512641 w 1228518"/>
                  <a:gd name="connsiteY32" fmla="*/ 1342 h 900476"/>
                  <a:gd name="connsiteX33" fmla="*/ 524719 w 1228518"/>
                  <a:gd name="connsiteY33" fmla="*/ 1342 h 900476"/>
                  <a:gd name="connsiteX34" fmla="*/ 566320 w 1228518"/>
                  <a:gd name="connsiteY34" fmla="*/ 0 h 900476"/>
                  <a:gd name="connsiteX35" fmla="*/ 942078 w 1228518"/>
                  <a:gd name="connsiteY35" fmla="*/ 106017 h 900476"/>
                  <a:gd name="connsiteX36" fmla="*/ 1007835 w 1228518"/>
                  <a:gd name="connsiteY36" fmla="*/ 161039 h 900476"/>
                  <a:gd name="connsiteX37" fmla="*/ 1061515 w 1228518"/>
                  <a:gd name="connsiteY37" fmla="*/ 249610 h 900476"/>
                  <a:gd name="connsiteX38" fmla="*/ 1226580 w 1228518"/>
                  <a:gd name="connsiteY38" fmla="*/ 786407 h 900476"/>
                  <a:gd name="connsiteX39" fmla="*/ 1227922 w 1228518"/>
                  <a:gd name="connsiteY39" fmla="*/ 793117 h 900476"/>
                  <a:gd name="connsiteX40" fmla="*/ 1227922 w 1228518"/>
                  <a:gd name="connsiteY40" fmla="*/ 799827 h 900476"/>
                  <a:gd name="connsiteX41" fmla="*/ 1219870 w 1228518"/>
                  <a:gd name="connsiteY41" fmla="*/ 807879 h 900476"/>
                  <a:gd name="connsiteX42" fmla="*/ 1139350 w 1228518"/>
                  <a:gd name="connsiteY42" fmla="*/ 856190 h 900476"/>
                  <a:gd name="connsiteX43" fmla="*/ 1058831 w 1228518"/>
                  <a:gd name="connsiteY43" fmla="*/ 900476 h 900476"/>
                  <a:gd name="connsiteX44" fmla="*/ 1058831 w 1228518"/>
                  <a:gd name="connsiteY44" fmla="*/ 900476 h 90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28518" h="900476">
                    <a:moveTo>
                      <a:pt x="1058831" y="900476"/>
                    </a:moveTo>
                    <a:cubicBezTo>
                      <a:pt x="1048095" y="900476"/>
                      <a:pt x="1037359" y="895108"/>
                      <a:pt x="1027965" y="884372"/>
                    </a:cubicBezTo>
                    <a:cubicBezTo>
                      <a:pt x="970259" y="823983"/>
                      <a:pt x="934026" y="624026"/>
                      <a:pt x="938052" y="539481"/>
                    </a:cubicBezTo>
                    <a:cubicBezTo>
                      <a:pt x="938052" y="538139"/>
                      <a:pt x="936710" y="536797"/>
                      <a:pt x="935368" y="535455"/>
                    </a:cubicBezTo>
                    <a:cubicBezTo>
                      <a:pt x="935368" y="535455"/>
                      <a:pt x="935368" y="535455"/>
                      <a:pt x="935368" y="535455"/>
                    </a:cubicBezTo>
                    <a:cubicBezTo>
                      <a:pt x="934026" y="535455"/>
                      <a:pt x="932684" y="536797"/>
                      <a:pt x="932684" y="538139"/>
                    </a:cubicBezTo>
                    <a:cubicBezTo>
                      <a:pt x="924632" y="570346"/>
                      <a:pt x="923290" y="602554"/>
                      <a:pt x="921948" y="634762"/>
                    </a:cubicBezTo>
                    <a:cubicBezTo>
                      <a:pt x="920606" y="665628"/>
                      <a:pt x="919264" y="697835"/>
                      <a:pt x="911212" y="730043"/>
                    </a:cubicBezTo>
                    <a:cubicBezTo>
                      <a:pt x="904502" y="758225"/>
                      <a:pt x="880346" y="786407"/>
                      <a:pt x="860216" y="813247"/>
                    </a:cubicBezTo>
                    <a:cubicBezTo>
                      <a:pt x="854848" y="819957"/>
                      <a:pt x="850822" y="825325"/>
                      <a:pt x="845454" y="830693"/>
                    </a:cubicBezTo>
                    <a:cubicBezTo>
                      <a:pt x="803853" y="884372"/>
                      <a:pt x="730043" y="896450"/>
                      <a:pt x="673680" y="896450"/>
                    </a:cubicBezTo>
                    <a:lnTo>
                      <a:pt x="665628" y="896450"/>
                    </a:lnTo>
                    <a:cubicBezTo>
                      <a:pt x="618658" y="896450"/>
                      <a:pt x="570346" y="891082"/>
                      <a:pt x="524719" y="879004"/>
                    </a:cubicBezTo>
                    <a:cubicBezTo>
                      <a:pt x="458961" y="861558"/>
                      <a:pt x="395887" y="833377"/>
                      <a:pt x="334156" y="805195"/>
                    </a:cubicBezTo>
                    <a:cubicBezTo>
                      <a:pt x="330130" y="802511"/>
                      <a:pt x="324762" y="801169"/>
                      <a:pt x="320736" y="797143"/>
                    </a:cubicBezTo>
                    <a:cubicBezTo>
                      <a:pt x="320736" y="795801"/>
                      <a:pt x="318052" y="795801"/>
                      <a:pt x="316710" y="795801"/>
                    </a:cubicBezTo>
                    <a:cubicBezTo>
                      <a:pt x="312684" y="795801"/>
                      <a:pt x="303290" y="801169"/>
                      <a:pt x="285844" y="810563"/>
                    </a:cubicBezTo>
                    <a:cubicBezTo>
                      <a:pt x="277792" y="815931"/>
                      <a:pt x="267056" y="821299"/>
                      <a:pt x="261688" y="823983"/>
                    </a:cubicBezTo>
                    <a:cubicBezTo>
                      <a:pt x="244242" y="743463"/>
                      <a:pt x="256320" y="660260"/>
                      <a:pt x="267056" y="579740"/>
                    </a:cubicBezTo>
                    <a:cubicBezTo>
                      <a:pt x="272424" y="540823"/>
                      <a:pt x="279134" y="499221"/>
                      <a:pt x="280476" y="458961"/>
                    </a:cubicBezTo>
                    <a:cubicBezTo>
                      <a:pt x="280476" y="457619"/>
                      <a:pt x="279134" y="456277"/>
                      <a:pt x="277792" y="454935"/>
                    </a:cubicBezTo>
                    <a:cubicBezTo>
                      <a:pt x="277792" y="454935"/>
                      <a:pt x="276450" y="454935"/>
                      <a:pt x="276450" y="454935"/>
                    </a:cubicBezTo>
                    <a:cubicBezTo>
                      <a:pt x="275108" y="454935"/>
                      <a:pt x="273766" y="454935"/>
                      <a:pt x="273766" y="456277"/>
                    </a:cubicBezTo>
                    <a:cubicBezTo>
                      <a:pt x="217403" y="532771"/>
                      <a:pt x="148961" y="574372"/>
                      <a:pt x="107359" y="599870"/>
                    </a:cubicBezTo>
                    <a:cubicBezTo>
                      <a:pt x="100649" y="603896"/>
                      <a:pt x="95281" y="606580"/>
                      <a:pt x="91255" y="609264"/>
                    </a:cubicBezTo>
                    <a:cubicBezTo>
                      <a:pt x="106017" y="564978"/>
                      <a:pt x="87229" y="544848"/>
                      <a:pt x="65758" y="523377"/>
                    </a:cubicBezTo>
                    <a:cubicBezTo>
                      <a:pt x="48312" y="504589"/>
                      <a:pt x="28182" y="483117"/>
                      <a:pt x="22814" y="441515"/>
                    </a:cubicBezTo>
                    <a:lnTo>
                      <a:pt x="22814" y="438831"/>
                    </a:lnTo>
                    <a:cubicBezTo>
                      <a:pt x="21472" y="426753"/>
                      <a:pt x="20130" y="414675"/>
                      <a:pt x="22814" y="403939"/>
                    </a:cubicBezTo>
                    <a:cubicBezTo>
                      <a:pt x="25498" y="395887"/>
                      <a:pt x="16104" y="391862"/>
                      <a:pt x="8052" y="389177"/>
                    </a:cubicBezTo>
                    <a:cubicBezTo>
                      <a:pt x="5368" y="387836"/>
                      <a:pt x="0" y="385152"/>
                      <a:pt x="0" y="385152"/>
                    </a:cubicBezTo>
                    <a:cubicBezTo>
                      <a:pt x="44286" y="326104"/>
                      <a:pt x="175801" y="157013"/>
                      <a:pt x="250952" y="95281"/>
                    </a:cubicBezTo>
                    <a:cubicBezTo>
                      <a:pt x="319394" y="38918"/>
                      <a:pt x="424069" y="1342"/>
                      <a:pt x="512641" y="1342"/>
                    </a:cubicBezTo>
                    <a:cubicBezTo>
                      <a:pt x="516667" y="1342"/>
                      <a:pt x="520693" y="1342"/>
                      <a:pt x="524719" y="1342"/>
                    </a:cubicBezTo>
                    <a:cubicBezTo>
                      <a:pt x="539480" y="1342"/>
                      <a:pt x="552900" y="0"/>
                      <a:pt x="566320" y="0"/>
                    </a:cubicBezTo>
                    <a:cubicBezTo>
                      <a:pt x="715281" y="0"/>
                      <a:pt x="837402" y="34892"/>
                      <a:pt x="942078" y="106017"/>
                    </a:cubicBezTo>
                    <a:cubicBezTo>
                      <a:pt x="971601" y="126147"/>
                      <a:pt x="991731" y="143593"/>
                      <a:pt x="1007835" y="161039"/>
                    </a:cubicBezTo>
                    <a:cubicBezTo>
                      <a:pt x="1030649" y="186537"/>
                      <a:pt x="1046753" y="217403"/>
                      <a:pt x="1061515" y="249610"/>
                    </a:cubicBezTo>
                    <a:cubicBezTo>
                      <a:pt x="1175584" y="480433"/>
                      <a:pt x="1230606" y="661602"/>
                      <a:pt x="1226580" y="786407"/>
                    </a:cubicBezTo>
                    <a:cubicBezTo>
                      <a:pt x="1226580" y="789091"/>
                      <a:pt x="1226580" y="790433"/>
                      <a:pt x="1227922" y="793117"/>
                    </a:cubicBezTo>
                    <a:cubicBezTo>
                      <a:pt x="1227922" y="795801"/>
                      <a:pt x="1229264" y="797143"/>
                      <a:pt x="1227922" y="799827"/>
                    </a:cubicBezTo>
                    <a:cubicBezTo>
                      <a:pt x="1226580" y="802511"/>
                      <a:pt x="1223896" y="805195"/>
                      <a:pt x="1219870" y="807879"/>
                    </a:cubicBezTo>
                    <a:cubicBezTo>
                      <a:pt x="1193030" y="823983"/>
                      <a:pt x="1166190" y="840087"/>
                      <a:pt x="1139350" y="856190"/>
                    </a:cubicBezTo>
                    <a:cubicBezTo>
                      <a:pt x="1112511" y="868268"/>
                      <a:pt x="1085671" y="884372"/>
                      <a:pt x="1058831" y="900476"/>
                    </a:cubicBezTo>
                    <a:lnTo>
                      <a:pt x="1058831" y="900476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593">
                <a:extLst>
                  <a:ext uri="{FF2B5EF4-FFF2-40B4-BE49-F238E27FC236}">
                    <a16:creationId xmlns:a16="http://schemas.microsoft.com/office/drawing/2014/main" id="{B0CFC7B8-0AE8-4049-BDDE-F3291003864B}"/>
                  </a:ext>
                </a:extLst>
              </p:cNvPr>
              <p:cNvSpPr/>
              <p:nvPr/>
            </p:nvSpPr>
            <p:spPr>
              <a:xfrm>
                <a:off x="3301171" y="1312536"/>
                <a:ext cx="1235929" cy="909870"/>
              </a:xfrm>
              <a:custGeom>
                <a:avLst/>
                <a:gdLst>
                  <a:gd name="connsiteX0" fmla="*/ 571268 w 1235929"/>
                  <a:gd name="connsiteY0" fmla="*/ 6710 h 909870"/>
                  <a:gd name="connsiteX1" fmla="*/ 945684 w 1235929"/>
                  <a:gd name="connsiteY1" fmla="*/ 111385 h 909870"/>
                  <a:gd name="connsiteX2" fmla="*/ 1010099 w 1235929"/>
                  <a:gd name="connsiteY2" fmla="*/ 166407 h 909870"/>
                  <a:gd name="connsiteX3" fmla="*/ 1063779 w 1235929"/>
                  <a:gd name="connsiteY3" fmla="*/ 254978 h 909870"/>
                  <a:gd name="connsiteX4" fmla="*/ 1228844 w 1235929"/>
                  <a:gd name="connsiteY4" fmla="*/ 789091 h 909870"/>
                  <a:gd name="connsiteX5" fmla="*/ 1230186 w 1235929"/>
                  <a:gd name="connsiteY5" fmla="*/ 797143 h 909870"/>
                  <a:gd name="connsiteX6" fmla="*/ 1230186 w 1235929"/>
                  <a:gd name="connsiteY6" fmla="*/ 801169 h 909870"/>
                  <a:gd name="connsiteX7" fmla="*/ 1223476 w 1235929"/>
                  <a:gd name="connsiteY7" fmla="*/ 807879 h 909870"/>
                  <a:gd name="connsiteX8" fmla="*/ 1142956 w 1235929"/>
                  <a:gd name="connsiteY8" fmla="*/ 854848 h 909870"/>
                  <a:gd name="connsiteX9" fmla="*/ 1063779 w 1235929"/>
                  <a:gd name="connsiteY9" fmla="*/ 901818 h 909870"/>
                  <a:gd name="connsiteX10" fmla="*/ 1035597 w 1235929"/>
                  <a:gd name="connsiteY10" fmla="*/ 887056 h 909870"/>
                  <a:gd name="connsiteX11" fmla="*/ 945684 w 1235929"/>
                  <a:gd name="connsiteY11" fmla="*/ 544849 h 909870"/>
                  <a:gd name="connsiteX12" fmla="*/ 940316 w 1235929"/>
                  <a:gd name="connsiteY12" fmla="*/ 538139 h 909870"/>
                  <a:gd name="connsiteX13" fmla="*/ 938974 w 1235929"/>
                  <a:gd name="connsiteY13" fmla="*/ 538139 h 909870"/>
                  <a:gd name="connsiteX14" fmla="*/ 932264 w 1235929"/>
                  <a:gd name="connsiteY14" fmla="*/ 543506 h 909870"/>
                  <a:gd name="connsiteX15" fmla="*/ 921528 w 1235929"/>
                  <a:gd name="connsiteY15" fmla="*/ 640130 h 909870"/>
                  <a:gd name="connsiteX16" fmla="*/ 910792 w 1235929"/>
                  <a:gd name="connsiteY16" fmla="*/ 734069 h 909870"/>
                  <a:gd name="connsiteX17" fmla="*/ 859796 w 1235929"/>
                  <a:gd name="connsiteY17" fmla="*/ 815931 h 909870"/>
                  <a:gd name="connsiteX18" fmla="*/ 845034 w 1235929"/>
                  <a:gd name="connsiteY18" fmla="*/ 833377 h 909870"/>
                  <a:gd name="connsiteX19" fmla="*/ 675943 w 1235929"/>
                  <a:gd name="connsiteY19" fmla="*/ 897792 h 909870"/>
                  <a:gd name="connsiteX20" fmla="*/ 667892 w 1235929"/>
                  <a:gd name="connsiteY20" fmla="*/ 897792 h 909870"/>
                  <a:gd name="connsiteX21" fmla="*/ 528324 w 1235929"/>
                  <a:gd name="connsiteY21" fmla="*/ 880346 h 909870"/>
                  <a:gd name="connsiteX22" fmla="*/ 339104 w 1235929"/>
                  <a:gd name="connsiteY22" fmla="*/ 806537 h 909870"/>
                  <a:gd name="connsiteX23" fmla="*/ 327026 w 1235929"/>
                  <a:gd name="connsiteY23" fmla="*/ 798485 h 909870"/>
                  <a:gd name="connsiteX24" fmla="*/ 320316 w 1235929"/>
                  <a:gd name="connsiteY24" fmla="*/ 795801 h 909870"/>
                  <a:gd name="connsiteX25" fmla="*/ 286766 w 1235929"/>
                  <a:gd name="connsiteY25" fmla="*/ 811905 h 909870"/>
                  <a:gd name="connsiteX26" fmla="*/ 266636 w 1235929"/>
                  <a:gd name="connsiteY26" fmla="*/ 822641 h 909870"/>
                  <a:gd name="connsiteX27" fmla="*/ 273346 w 1235929"/>
                  <a:gd name="connsiteY27" fmla="*/ 583766 h 909870"/>
                  <a:gd name="connsiteX28" fmla="*/ 286766 w 1235929"/>
                  <a:gd name="connsiteY28" fmla="*/ 462987 h 909870"/>
                  <a:gd name="connsiteX29" fmla="*/ 282740 w 1235929"/>
                  <a:gd name="connsiteY29" fmla="*/ 456277 h 909870"/>
                  <a:gd name="connsiteX30" fmla="*/ 280056 w 1235929"/>
                  <a:gd name="connsiteY30" fmla="*/ 456277 h 909870"/>
                  <a:gd name="connsiteX31" fmla="*/ 274688 w 1235929"/>
                  <a:gd name="connsiteY31" fmla="*/ 458961 h 909870"/>
                  <a:gd name="connsiteX32" fmla="*/ 109623 w 1235929"/>
                  <a:gd name="connsiteY32" fmla="*/ 601212 h 909870"/>
                  <a:gd name="connsiteX33" fmla="*/ 100229 w 1235929"/>
                  <a:gd name="connsiteY33" fmla="*/ 606580 h 909870"/>
                  <a:gd name="connsiteX34" fmla="*/ 72047 w 1235929"/>
                  <a:gd name="connsiteY34" fmla="*/ 524719 h 909870"/>
                  <a:gd name="connsiteX35" fmla="*/ 30446 w 1235929"/>
                  <a:gd name="connsiteY35" fmla="*/ 444199 h 909870"/>
                  <a:gd name="connsiteX36" fmla="*/ 30446 w 1235929"/>
                  <a:gd name="connsiteY36" fmla="*/ 441515 h 909870"/>
                  <a:gd name="connsiteX37" fmla="*/ 30446 w 1235929"/>
                  <a:gd name="connsiteY37" fmla="*/ 407965 h 909870"/>
                  <a:gd name="connsiteX38" fmla="*/ 14342 w 1235929"/>
                  <a:gd name="connsiteY38" fmla="*/ 389177 h 909870"/>
                  <a:gd name="connsiteX39" fmla="*/ 8974 w 1235929"/>
                  <a:gd name="connsiteY39" fmla="*/ 386493 h 909870"/>
                  <a:gd name="connsiteX40" fmla="*/ 257242 w 1235929"/>
                  <a:gd name="connsiteY40" fmla="*/ 99307 h 909870"/>
                  <a:gd name="connsiteX41" fmla="*/ 516247 w 1235929"/>
                  <a:gd name="connsiteY41" fmla="*/ 5368 h 909870"/>
                  <a:gd name="connsiteX42" fmla="*/ 529666 w 1235929"/>
                  <a:gd name="connsiteY42" fmla="*/ 5368 h 909870"/>
                  <a:gd name="connsiteX43" fmla="*/ 571268 w 1235929"/>
                  <a:gd name="connsiteY43" fmla="*/ 6710 h 909870"/>
                  <a:gd name="connsiteX44" fmla="*/ 571268 w 1235929"/>
                  <a:gd name="connsiteY44" fmla="*/ 6710 h 909870"/>
                  <a:gd name="connsiteX45" fmla="*/ 571268 w 1235929"/>
                  <a:gd name="connsiteY45" fmla="*/ 0 h 909870"/>
                  <a:gd name="connsiteX46" fmla="*/ 529666 w 1235929"/>
                  <a:gd name="connsiteY46" fmla="*/ 1342 h 909870"/>
                  <a:gd name="connsiteX47" fmla="*/ 517588 w 1235929"/>
                  <a:gd name="connsiteY47" fmla="*/ 1342 h 909870"/>
                  <a:gd name="connsiteX48" fmla="*/ 254558 w 1235929"/>
                  <a:gd name="connsiteY48" fmla="*/ 96623 h 909870"/>
                  <a:gd name="connsiteX49" fmla="*/ 922 w 1235929"/>
                  <a:gd name="connsiteY49" fmla="*/ 386493 h 909870"/>
                  <a:gd name="connsiteX50" fmla="*/ 23736 w 1235929"/>
                  <a:gd name="connsiteY50" fmla="*/ 407965 h 909870"/>
                  <a:gd name="connsiteX51" fmla="*/ 23736 w 1235929"/>
                  <a:gd name="connsiteY51" fmla="*/ 446883 h 909870"/>
                  <a:gd name="connsiteX52" fmla="*/ 88151 w 1235929"/>
                  <a:gd name="connsiteY52" fmla="*/ 624026 h 909870"/>
                  <a:gd name="connsiteX53" fmla="*/ 280056 w 1235929"/>
                  <a:gd name="connsiteY53" fmla="*/ 464329 h 909870"/>
                  <a:gd name="connsiteX54" fmla="*/ 261268 w 1235929"/>
                  <a:gd name="connsiteY54" fmla="*/ 832035 h 909870"/>
                  <a:gd name="connsiteX55" fmla="*/ 262610 w 1235929"/>
                  <a:gd name="connsiteY55" fmla="*/ 832035 h 909870"/>
                  <a:gd name="connsiteX56" fmla="*/ 318974 w 1235929"/>
                  <a:gd name="connsiteY56" fmla="*/ 803853 h 909870"/>
                  <a:gd name="connsiteX57" fmla="*/ 320316 w 1235929"/>
                  <a:gd name="connsiteY57" fmla="*/ 803853 h 909870"/>
                  <a:gd name="connsiteX58" fmla="*/ 335078 w 1235929"/>
                  <a:gd name="connsiteY58" fmla="*/ 813247 h 909870"/>
                  <a:gd name="connsiteX59" fmla="*/ 525640 w 1235929"/>
                  <a:gd name="connsiteY59" fmla="*/ 887056 h 909870"/>
                  <a:gd name="connsiteX60" fmla="*/ 666549 w 1235929"/>
                  <a:gd name="connsiteY60" fmla="*/ 904502 h 909870"/>
                  <a:gd name="connsiteX61" fmla="*/ 674601 w 1235929"/>
                  <a:gd name="connsiteY61" fmla="*/ 904502 h 909870"/>
                  <a:gd name="connsiteX62" fmla="*/ 849060 w 1235929"/>
                  <a:gd name="connsiteY62" fmla="*/ 837403 h 909870"/>
                  <a:gd name="connsiteX63" fmla="*/ 914818 w 1235929"/>
                  <a:gd name="connsiteY63" fmla="*/ 735411 h 909870"/>
                  <a:gd name="connsiteX64" fmla="*/ 937632 w 1235929"/>
                  <a:gd name="connsiteY64" fmla="*/ 544849 h 909870"/>
                  <a:gd name="connsiteX65" fmla="*/ 1062437 w 1235929"/>
                  <a:gd name="connsiteY65" fmla="*/ 909870 h 909870"/>
                  <a:gd name="connsiteX66" fmla="*/ 1063779 w 1235929"/>
                  <a:gd name="connsiteY66" fmla="*/ 909870 h 909870"/>
                  <a:gd name="connsiteX67" fmla="*/ 1226160 w 1235929"/>
                  <a:gd name="connsiteY67" fmla="*/ 814589 h 909870"/>
                  <a:gd name="connsiteX68" fmla="*/ 1235554 w 1235929"/>
                  <a:gd name="connsiteY68" fmla="*/ 805195 h 909870"/>
                  <a:gd name="connsiteX69" fmla="*/ 1234212 w 1235929"/>
                  <a:gd name="connsiteY69" fmla="*/ 791775 h 909870"/>
                  <a:gd name="connsiteX70" fmla="*/ 1069147 w 1235929"/>
                  <a:gd name="connsiteY70" fmla="*/ 253636 h 909870"/>
                  <a:gd name="connsiteX71" fmla="*/ 1014125 w 1235929"/>
                  <a:gd name="connsiteY71" fmla="*/ 163723 h 909870"/>
                  <a:gd name="connsiteX72" fmla="*/ 948368 w 1235929"/>
                  <a:gd name="connsiteY72" fmla="*/ 107359 h 909870"/>
                  <a:gd name="connsiteX73" fmla="*/ 571268 w 1235929"/>
                  <a:gd name="connsiteY73" fmla="*/ 0 h 909870"/>
                  <a:gd name="connsiteX74" fmla="*/ 571268 w 1235929"/>
                  <a:gd name="connsiteY74" fmla="*/ 0 h 90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235929" h="909870">
                    <a:moveTo>
                      <a:pt x="571268" y="6710"/>
                    </a:moveTo>
                    <a:cubicBezTo>
                      <a:pt x="718887" y="6710"/>
                      <a:pt x="841008" y="41602"/>
                      <a:pt x="945684" y="111385"/>
                    </a:cubicBezTo>
                    <a:cubicBezTo>
                      <a:pt x="973865" y="131515"/>
                      <a:pt x="993995" y="147619"/>
                      <a:pt x="1010099" y="166407"/>
                    </a:cubicBezTo>
                    <a:cubicBezTo>
                      <a:pt x="1032913" y="191905"/>
                      <a:pt x="1047675" y="222771"/>
                      <a:pt x="1063779" y="254978"/>
                    </a:cubicBezTo>
                    <a:cubicBezTo>
                      <a:pt x="1176506" y="485801"/>
                      <a:pt x="1232870" y="665628"/>
                      <a:pt x="1228844" y="789091"/>
                    </a:cubicBezTo>
                    <a:cubicBezTo>
                      <a:pt x="1228844" y="791775"/>
                      <a:pt x="1228844" y="794459"/>
                      <a:pt x="1230186" y="797143"/>
                    </a:cubicBezTo>
                    <a:cubicBezTo>
                      <a:pt x="1230186" y="798485"/>
                      <a:pt x="1231528" y="801169"/>
                      <a:pt x="1230186" y="801169"/>
                    </a:cubicBezTo>
                    <a:cubicBezTo>
                      <a:pt x="1228844" y="803853"/>
                      <a:pt x="1226160" y="805195"/>
                      <a:pt x="1223476" y="807879"/>
                    </a:cubicBezTo>
                    <a:cubicBezTo>
                      <a:pt x="1196636" y="823983"/>
                      <a:pt x="1169796" y="840087"/>
                      <a:pt x="1142956" y="854848"/>
                    </a:cubicBezTo>
                    <a:cubicBezTo>
                      <a:pt x="1116116" y="869610"/>
                      <a:pt x="1089277" y="885714"/>
                      <a:pt x="1063779" y="901818"/>
                    </a:cubicBezTo>
                    <a:cubicBezTo>
                      <a:pt x="1054385" y="901818"/>
                      <a:pt x="1044991" y="896450"/>
                      <a:pt x="1035597" y="887056"/>
                    </a:cubicBezTo>
                    <a:cubicBezTo>
                      <a:pt x="981917" y="832035"/>
                      <a:pt x="943000" y="637446"/>
                      <a:pt x="945684" y="544849"/>
                    </a:cubicBezTo>
                    <a:cubicBezTo>
                      <a:pt x="945684" y="540822"/>
                      <a:pt x="943000" y="538139"/>
                      <a:pt x="940316" y="538139"/>
                    </a:cubicBezTo>
                    <a:cubicBezTo>
                      <a:pt x="940316" y="538139"/>
                      <a:pt x="940316" y="538139"/>
                      <a:pt x="938974" y="538139"/>
                    </a:cubicBezTo>
                    <a:cubicBezTo>
                      <a:pt x="936290" y="538139"/>
                      <a:pt x="933606" y="540822"/>
                      <a:pt x="932264" y="543506"/>
                    </a:cubicBezTo>
                    <a:cubicBezTo>
                      <a:pt x="924212" y="575714"/>
                      <a:pt x="922870" y="609264"/>
                      <a:pt x="921528" y="640130"/>
                    </a:cubicBezTo>
                    <a:cubicBezTo>
                      <a:pt x="920186" y="670996"/>
                      <a:pt x="918844" y="703203"/>
                      <a:pt x="910792" y="734069"/>
                    </a:cubicBezTo>
                    <a:cubicBezTo>
                      <a:pt x="904082" y="760909"/>
                      <a:pt x="881268" y="790433"/>
                      <a:pt x="859796" y="815931"/>
                    </a:cubicBezTo>
                    <a:cubicBezTo>
                      <a:pt x="854428" y="822641"/>
                      <a:pt x="850402" y="828009"/>
                      <a:pt x="845034" y="833377"/>
                    </a:cubicBezTo>
                    <a:cubicBezTo>
                      <a:pt x="804775" y="885714"/>
                      <a:pt x="730965" y="897792"/>
                      <a:pt x="675943" y="897792"/>
                    </a:cubicBezTo>
                    <a:cubicBezTo>
                      <a:pt x="673259" y="897792"/>
                      <a:pt x="670575" y="897792"/>
                      <a:pt x="667892" y="897792"/>
                    </a:cubicBezTo>
                    <a:cubicBezTo>
                      <a:pt x="620922" y="897792"/>
                      <a:pt x="573952" y="892424"/>
                      <a:pt x="528324" y="880346"/>
                    </a:cubicBezTo>
                    <a:cubicBezTo>
                      <a:pt x="462567" y="862900"/>
                      <a:pt x="399493" y="834719"/>
                      <a:pt x="339104" y="806537"/>
                    </a:cubicBezTo>
                    <a:cubicBezTo>
                      <a:pt x="335078" y="805195"/>
                      <a:pt x="329710" y="802511"/>
                      <a:pt x="327026" y="798485"/>
                    </a:cubicBezTo>
                    <a:cubicBezTo>
                      <a:pt x="325684" y="797143"/>
                      <a:pt x="324342" y="795801"/>
                      <a:pt x="320316" y="795801"/>
                    </a:cubicBezTo>
                    <a:cubicBezTo>
                      <a:pt x="314948" y="795801"/>
                      <a:pt x="306896" y="799827"/>
                      <a:pt x="286766" y="811905"/>
                    </a:cubicBezTo>
                    <a:cubicBezTo>
                      <a:pt x="280056" y="815931"/>
                      <a:pt x="272004" y="819957"/>
                      <a:pt x="266636" y="822641"/>
                    </a:cubicBezTo>
                    <a:cubicBezTo>
                      <a:pt x="250532" y="744805"/>
                      <a:pt x="261268" y="665628"/>
                      <a:pt x="273346" y="583766"/>
                    </a:cubicBezTo>
                    <a:cubicBezTo>
                      <a:pt x="278714" y="544849"/>
                      <a:pt x="285424" y="503247"/>
                      <a:pt x="286766" y="462987"/>
                    </a:cubicBezTo>
                    <a:cubicBezTo>
                      <a:pt x="286766" y="460303"/>
                      <a:pt x="285424" y="457619"/>
                      <a:pt x="282740" y="456277"/>
                    </a:cubicBezTo>
                    <a:cubicBezTo>
                      <a:pt x="281398" y="456277"/>
                      <a:pt x="281398" y="456277"/>
                      <a:pt x="280056" y="456277"/>
                    </a:cubicBezTo>
                    <a:cubicBezTo>
                      <a:pt x="277372" y="456277"/>
                      <a:pt x="276030" y="457619"/>
                      <a:pt x="274688" y="458961"/>
                    </a:cubicBezTo>
                    <a:cubicBezTo>
                      <a:pt x="218324" y="535455"/>
                      <a:pt x="149883" y="577056"/>
                      <a:pt x="109623" y="601212"/>
                    </a:cubicBezTo>
                    <a:cubicBezTo>
                      <a:pt x="106939" y="602554"/>
                      <a:pt x="102913" y="605238"/>
                      <a:pt x="100229" y="606580"/>
                    </a:cubicBezTo>
                    <a:cubicBezTo>
                      <a:pt x="109623" y="566320"/>
                      <a:pt x="92177" y="546190"/>
                      <a:pt x="72047" y="524719"/>
                    </a:cubicBezTo>
                    <a:cubicBezTo>
                      <a:pt x="54602" y="505931"/>
                      <a:pt x="34472" y="485801"/>
                      <a:pt x="30446" y="444199"/>
                    </a:cubicBezTo>
                    <a:lnTo>
                      <a:pt x="30446" y="441515"/>
                    </a:lnTo>
                    <a:cubicBezTo>
                      <a:pt x="29104" y="429437"/>
                      <a:pt x="27762" y="418701"/>
                      <a:pt x="30446" y="407965"/>
                    </a:cubicBezTo>
                    <a:cubicBezTo>
                      <a:pt x="33130" y="397229"/>
                      <a:pt x="22394" y="391861"/>
                      <a:pt x="14342" y="389177"/>
                    </a:cubicBezTo>
                    <a:cubicBezTo>
                      <a:pt x="13000" y="389177"/>
                      <a:pt x="10316" y="387835"/>
                      <a:pt x="8974" y="386493"/>
                    </a:cubicBezTo>
                    <a:cubicBezTo>
                      <a:pt x="54602" y="324762"/>
                      <a:pt x="183433" y="161039"/>
                      <a:pt x="257242" y="99307"/>
                    </a:cubicBezTo>
                    <a:cubicBezTo>
                      <a:pt x="325684" y="42944"/>
                      <a:pt x="429017" y="5368"/>
                      <a:pt x="516247" y="5368"/>
                    </a:cubicBezTo>
                    <a:cubicBezTo>
                      <a:pt x="520273" y="5368"/>
                      <a:pt x="524298" y="5368"/>
                      <a:pt x="529666" y="5368"/>
                    </a:cubicBezTo>
                    <a:cubicBezTo>
                      <a:pt x="543086" y="8052"/>
                      <a:pt x="557848" y="6710"/>
                      <a:pt x="571268" y="6710"/>
                    </a:cubicBezTo>
                    <a:lnTo>
                      <a:pt x="571268" y="6710"/>
                    </a:lnTo>
                    <a:close/>
                    <a:moveTo>
                      <a:pt x="571268" y="0"/>
                    </a:moveTo>
                    <a:cubicBezTo>
                      <a:pt x="557848" y="0"/>
                      <a:pt x="543086" y="0"/>
                      <a:pt x="529666" y="1342"/>
                    </a:cubicBezTo>
                    <a:cubicBezTo>
                      <a:pt x="525640" y="1342"/>
                      <a:pt x="521614" y="1342"/>
                      <a:pt x="517588" y="1342"/>
                    </a:cubicBezTo>
                    <a:cubicBezTo>
                      <a:pt x="427675" y="1342"/>
                      <a:pt x="321658" y="40260"/>
                      <a:pt x="254558" y="96623"/>
                    </a:cubicBezTo>
                    <a:cubicBezTo>
                      <a:pt x="182091" y="155671"/>
                      <a:pt x="55944" y="312684"/>
                      <a:pt x="922" y="386493"/>
                    </a:cubicBezTo>
                    <a:cubicBezTo>
                      <a:pt x="-5788" y="394545"/>
                      <a:pt x="26420" y="397229"/>
                      <a:pt x="23736" y="407965"/>
                    </a:cubicBezTo>
                    <a:cubicBezTo>
                      <a:pt x="19710" y="420043"/>
                      <a:pt x="22394" y="433463"/>
                      <a:pt x="23736" y="446883"/>
                    </a:cubicBezTo>
                    <a:cubicBezTo>
                      <a:pt x="34472" y="542164"/>
                      <a:pt x="124385" y="534113"/>
                      <a:pt x="88151" y="624026"/>
                    </a:cubicBezTo>
                    <a:cubicBezTo>
                      <a:pt x="117675" y="602554"/>
                      <a:pt x="208931" y="560952"/>
                      <a:pt x="280056" y="464329"/>
                    </a:cubicBezTo>
                    <a:cubicBezTo>
                      <a:pt x="272004" y="587792"/>
                      <a:pt x="233086" y="711255"/>
                      <a:pt x="261268" y="832035"/>
                    </a:cubicBezTo>
                    <a:cubicBezTo>
                      <a:pt x="261268" y="832035"/>
                      <a:pt x="261268" y="832035"/>
                      <a:pt x="262610" y="832035"/>
                    </a:cubicBezTo>
                    <a:cubicBezTo>
                      <a:pt x="269320" y="832035"/>
                      <a:pt x="312264" y="803853"/>
                      <a:pt x="318974" y="803853"/>
                    </a:cubicBezTo>
                    <a:cubicBezTo>
                      <a:pt x="318974" y="803853"/>
                      <a:pt x="320316" y="803853"/>
                      <a:pt x="320316" y="803853"/>
                    </a:cubicBezTo>
                    <a:cubicBezTo>
                      <a:pt x="324342" y="807879"/>
                      <a:pt x="329710" y="810563"/>
                      <a:pt x="335078" y="813247"/>
                    </a:cubicBezTo>
                    <a:cubicBezTo>
                      <a:pt x="396809" y="841429"/>
                      <a:pt x="459883" y="870952"/>
                      <a:pt x="525640" y="887056"/>
                    </a:cubicBezTo>
                    <a:cubicBezTo>
                      <a:pt x="571268" y="899134"/>
                      <a:pt x="619580" y="904502"/>
                      <a:pt x="666549" y="904502"/>
                    </a:cubicBezTo>
                    <a:cubicBezTo>
                      <a:pt x="669234" y="904502"/>
                      <a:pt x="671917" y="904502"/>
                      <a:pt x="674601" y="904502"/>
                    </a:cubicBezTo>
                    <a:cubicBezTo>
                      <a:pt x="739017" y="903160"/>
                      <a:pt x="810143" y="888398"/>
                      <a:pt x="849060" y="837403"/>
                    </a:cubicBezTo>
                    <a:cubicBezTo>
                      <a:pt x="870532" y="809221"/>
                      <a:pt x="906766" y="771645"/>
                      <a:pt x="914818" y="735411"/>
                    </a:cubicBezTo>
                    <a:cubicBezTo>
                      <a:pt x="930922" y="670996"/>
                      <a:pt x="921528" y="609264"/>
                      <a:pt x="937632" y="544849"/>
                    </a:cubicBezTo>
                    <a:cubicBezTo>
                      <a:pt x="933606" y="650866"/>
                      <a:pt x="985943" y="909870"/>
                      <a:pt x="1062437" y="909870"/>
                    </a:cubicBezTo>
                    <a:cubicBezTo>
                      <a:pt x="1062437" y="909870"/>
                      <a:pt x="1063779" y="909870"/>
                      <a:pt x="1063779" y="909870"/>
                    </a:cubicBezTo>
                    <a:cubicBezTo>
                      <a:pt x="1117459" y="876320"/>
                      <a:pt x="1172480" y="848139"/>
                      <a:pt x="1226160" y="814589"/>
                    </a:cubicBezTo>
                    <a:cubicBezTo>
                      <a:pt x="1230186" y="811905"/>
                      <a:pt x="1234212" y="809221"/>
                      <a:pt x="1235554" y="805195"/>
                    </a:cubicBezTo>
                    <a:cubicBezTo>
                      <a:pt x="1236896" y="801169"/>
                      <a:pt x="1234212" y="795801"/>
                      <a:pt x="1234212" y="791775"/>
                    </a:cubicBezTo>
                    <a:cubicBezTo>
                      <a:pt x="1239580" y="624026"/>
                      <a:pt x="1138930" y="395887"/>
                      <a:pt x="1069147" y="253636"/>
                    </a:cubicBezTo>
                    <a:cubicBezTo>
                      <a:pt x="1053043" y="221429"/>
                      <a:pt x="1036939" y="190563"/>
                      <a:pt x="1014125" y="163723"/>
                    </a:cubicBezTo>
                    <a:cubicBezTo>
                      <a:pt x="995337" y="142251"/>
                      <a:pt x="972523" y="123463"/>
                      <a:pt x="948368" y="107359"/>
                    </a:cubicBezTo>
                    <a:cubicBezTo>
                      <a:pt x="834298" y="29524"/>
                      <a:pt x="706809" y="0"/>
                      <a:pt x="571268" y="0"/>
                    </a:cubicBezTo>
                    <a:lnTo>
                      <a:pt x="5712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494">
              <a:extLst>
                <a:ext uri="{FF2B5EF4-FFF2-40B4-BE49-F238E27FC236}">
                  <a16:creationId xmlns:a16="http://schemas.microsoft.com/office/drawing/2014/main" id="{DC16C797-68FB-4CDE-B396-63A7E0169EFA}"/>
                </a:ext>
              </a:extLst>
            </p:cNvPr>
            <p:cNvGrpSpPr/>
            <p:nvPr/>
          </p:nvGrpSpPr>
          <p:grpSpPr>
            <a:xfrm>
              <a:off x="3808024" y="1197124"/>
              <a:ext cx="247932" cy="234848"/>
              <a:chOff x="3808024" y="1197124"/>
              <a:chExt cx="247932" cy="234848"/>
            </a:xfrm>
          </p:grpSpPr>
          <p:sp>
            <p:nvSpPr>
              <p:cNvPr id="186" name="Freeform: Shape 590">
                <a:extLst>
                  <a:ext uri="{FF2B5EF4-FFF2-40B4-BE49-F238E27FC236}">
                    <a16:creationId xmlns:a16="http://schemas.microsoft.com/office/drawing/2014/main" id="{ABDD69DB-BB90-48BE-997F-757F1B3EBFFF}"/>
                  </a:ext>
                </a:extLst>
              </p:cNvPr>
              <p:cNvSpPr/>
              <p:nvPr/>
            </p:nvSpPr>
            <p:spPr>
              <a:xfrm>
                <a:off x="3810707" y="1201150"/>
                <a:ext cx="240812" cy="228138"/>
              </a:xfrm>
              <a:custGeom>
                <a:avLst/>
                <a:gdLst>
                  <a:gd name="connsiteX0" fmla="*/ 131515 w 240812"/>
                  <a:gd name="connsiteY0" fmla="*/ 228139 h 228138"/>
                  <a:gd name="connsiteX1" fmla="*/ 16104 w 240812"/>
                  <a:gd name="connsiteY1" fmla="*/ 201299 h 228138"/>
                  <a:gd name="connsiteX2" fmla="*/ 4026 w 240812"/>
                  <a:gd name="connsiteY2" fmla="*/ 191905 h 228138"/>
                  <a:gd name="connsiteX3" fmla="*/ 0 w 240812"/>
                  <a:gd name="connsiteY3" fmla="*/ 175801 h 228138"/>
                  <a:gd name="connsiteX4" fmla="*/ 0 w 240812"/>
                  <a:gd name="connsiteY4" fmla="*/ 36234 h 228138"/>
                  <a:gd name="connsiteX5" fmla="*/ 96623 w 240812"/>
                  <a:gd name="connsiteY5" fmla="*/ 5368 h 228138"/>
                  <a:gd name="connsiteX6" fmla="*/ 225455 w 240812"/>
                  <a:gd name="connsiteY6" fmla="*/ 0 h 228138"/>
                  <a:gd name="connsiteX7" fmla="*/ 240216 w 240812"/>
                  <a:gd name="connsiteY7" fmla="*/ 185195 h 228138"/>
                  <a:gd name="connsiteX8" fmla="*/ 240216 w 240812"/>
                  <a:gd name="connsiteY8" fmla="*/ 194589 h 228138"/>
                  <a:gd name="connsiteX9" fmla="*/ 234848 w 240812"/>
                  <a:gd name="connsiteY9" fmla="*/ 201299 h 228138"/>
                  <a:gd name="connsiteX10" fmla="*/ 177143 w 240812"/>
                  <a:gd name="connsiteY10" fmla="*/ 225455 h 228138"/>
                  <a:gd name="connsiteX11" fmla="*/ 131515 w 240812"/>
                  <a:gd name="connsiteY11" fmla="*/ 228139 h 228138"/>
                  <a:gd name="connsiteX12" fmla="*/ 131515 w 240812"/>
                  <a:gd name="connsiteY12" fmla="*/ 228139 h 2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812" h="228138">
                    <a:moveTo>
                      <a:pt x="131515" y="228139"/>
                    </a:moveTo>
                    <a:cubicBezTo>
                      <a:pt x="91255" y="228139"/>
                      <a:pt x="50996" y="218745"/>
                      <a:pt x="16104" y="201299"/>
                    </a:cubicBezTo>
                    <a:cubicBezTo>
                      <a:pt x="10736" y="198615"/>
                      <a:pt x="5368" y="195931"/>
                      <a:pt x="4026" y="191905"/>
                    </a:cubicBezTo>
                    <a:cubicBezTo>
                      <a:pt x="0" y="186537"/>
                      <a:pt x="0" y="181169"/>
                      <a:pt x="0" y="175801"/>
                    </a:cubicBezTo>
                    <a:lnTo>
                      <a:pt x="0" y="36234"/>
                    </a:lnTo>
                    <a:lnTo>
                      <a:pt x="96623" y="5368"/>
                    </a:lnTo>
                    <a:cubicBezTo>
                      <a:pt x="139567" y="1342"/>
                      <a:pt x="182511" y="0"/>
                      <a:pt x="225455" y="0"/>
                    </a:cubicBezTo>
                    <a:cubicBezTo>
                      <a:pt x="225455" y="61732"/>
                      <a:pt x="230822" y="123463"/>
                      <a:pt x="240216" y="185195"/>
                    </a:cubicBezTo>
                    <a:cubicBezTo>
                      <a:pt x="240216" y="187879"/>
                      <a:pt x="241558" y="191905"/>
                      <a:pt x="240216" y="194589"/>
                    </a:cubicBezTo>
                    <a:cubicBezTo>
                      <a:pt x="238874" y="197273"/>
                      <a:pt x="237532" y="198615"/>
                      <a:pt x="234848" y="201299"/>
                    </a:cubicBezTo>
                    <a:cubicBezTo>
                      <a:pt x="220087" y="212035"/>
                      <a:pt x="201299" y="220087"/>
                      <a:pt x="177143" y="225455"/>
                    </a:cubicBezTo>
                    <a:cubicBezTo>
                      <a:pt x="162381" y="226796"/>
                      <a:pt x="147619" y="228139"/>
                      <a:pt x="131515" y="228139"/>
                    </a:cubicBezTo>
                    <a:cubicBezTo>
                      <a:pt x="131515" y="228139"/>
                      <a:pt x="131515" y="228139"/>
                      <a:pt x="131515" y="2281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591">
                <a:extLst>
                  <a:ext uri="{FF2B5EF4-FFF2-40B4-BE49-F238E27FC236}">
                    <a16:creationId xmlns:a16="http://schemas.microsoft.com/office/drawing/2014/main" id="{7133669D-F8F6-49F2-9468-C0C74DCDC725}"/>
                  </a:ext>
                </a:extLst>
              </p:cNvPr>
              <p:cNvSpPr/>
              <p:nvPr/>
            </p:nvSpPr>
            <p:spPr>
              <a:xfrm>
                <a:off x="3808024" y="1197124"/>
                <a:ext cx="247932" cy="234848"/>
              </a:xfrm>
              <a:custGeom>
                <a:avLst/>
                <a:gdLst>
                  <a:gd name="connsiteX0" fmla="*/ 225454 w 247932"/>
                  <a:gd name="connsiteY0" fmla="*/ 6710 h 234848"/>
                  <a:gd name="connsiteX1" fmla="*/ 240216 w 247932"/>
                  <a:gd name="connsiteY1" fmla="*/ 189221 h 234848"/>
                  <a:gd name="connsiteX2" fmla="*/ 240216 w 247932"/>
                  <a:gd name="connsiteY2" fmla="*/ 195931 h 234848"/>
                  <a:gd name="connsiteX3" fmla="*/ 236190 w 247932"/>
                  <a:gd name="connsiteY3" fmla="*/ 199957 h 234848"/>
                  <a:gd name="connsiteX4" fmla="*/ 179827 w 247932"/>
                  <a:gd name="connsiteY4" fmla="*/ 222771 h 234848"/>
                  <a:gd name="connsiteX5" fmla="*/ 134199 w 247932"/>
                  <a:gd name="connsiteY5" fmla="*/ 226797 h 234848"/>
                  <a:gd name="connsiteX6" fmla="*/ 20130 w 247932"/>
                  <a:gd name="connsiteY6" fmla="*/ 199957 h 234848"/>
                  <a:gd name="connsiteX7" fmla="*/ 9394 w 247932"/>
                  <a:gd name="connsiteY7" fmla="*/ 191905 h 234848"/>
                  <a:gd name="connsiteX8" fmla="*/ 8052 w 247932"/>
                  <a:gd name="connsiteY8" fmla="*/ 179827 h 234848"/>
                  <a:gd name="connsiteX9" fmla="*/ 8052 w 247932"/>
                  <a:gd name="connsiteY9" fmla="*/ 108701 h 234848"/>
                  <a:gd name="connsiteX10" fmla="*/ 8052 w 247932"/>
                  <a:gd name="connsiteY10" fmla="*/ 42944 h 234848"/>
                  <a:gd name="connsiteX11" fmla="*/ 101991 w 247932"/>
                  <a:gd name="connsiteY11" fmla="*/ 13420 h 234848"/>
                  <a:gd name="connsiteX12" fmla="*/ 225454 w 247932"/>
                  <a:gd name="connsiteY12" fmla="*/ 6710 h 234848"/>
                  <a:gd name="connsiteX13" fmla="*/ 225454 w 247932"/>
                  <a:gd name="connsiteY13" fmla="*/ 6710 h 234848"/>
                  <a:gd name="connsiteX14" fmla="*/ 232164 w 247932"/>
                  <a:gd name="connsiteY14" fmla="*/ 0 h 234848"/>
                  <a:gd name="connsiteX15" fmla="*/ 99307 w 247932"/>
                  <a:gd name="connsiteY15" fmla="*/ 5368 h 234848"/>
                  <a:gd name="connsiteX16" fmla="*/ 0 w 247932"/>
                  <a:gd name="connsiteY16" fmla="*/ 36234 h 234848"/>
                  <a:gd name="connsiteX17" fmla="*/ 0 w 247932"/>
                  <a:gd name="connsiteY17" fmla="*/ 178485 h 234848"/>
                  <a:gd name="connsiteX18" fmla="*/ 2684 w 247932"/>
                  <a:gd name="connsiteY18" fmla="*/ 194589 h 234848"/>
                  <a:gd name="connsiteX19" fmla="*/ 17446 w 247932"/>
                  <a:gd name="connsiteY19" fmla="*/ 206667 h 234848"/>
                  <a:gd name="connsiteX20" fmla="*/ 134199 w 247932"/>
                  <a:gd name="connsiteY20" fmla="*/ 234848 h 234848"/>
                  <a:gd name="connsiteX21" fmla="*/ 181169 w 247932"/>
                  <a:gd name="connsiteY21" fmla="*/ 230823 h 234848"/>
                  <a:gd name="connsiteX22" fmla="*/ 240216 w 247932"/>
                  <a:gd name="connsiteY22" fmla="*/ 206667 h 234848"/>
                  <a:gd name="connsiteX23" fmla="*/ 246926 w 247932"/>
                  <a:gd name="connsiteY23" fmla="*/ 198615 h 234848"/>
                  <a:gd name="connsiteX24" fmla="*/ 246926 w 247932"/>
                  <a:gd name="connsiteY24" fmla="*/ 187879 h 234848"/>
                  <a:gd name="connsiteX25" fmla="*/ 232164 w 247932"/>
                  <a:gd name="connsiteY25" fmla="*/ 0 h 234848"/>
                  <a:gd name="connsiteX26" fmla="*/ 232164 w 247932"/>
                  <a:gd name="connsiteY26" fmla="*/ 0 h 234848"/>
                  <a:gd name="connsiteX27" fmla="*/ 232164 w 247932"/>
                  <a:gd name="connsiteY27" fmla="*/ 0 h 23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47932" h="234848">
                    <a:moveTo>
                      <a:pt x="225454" y="6710"/>
                    </a:moveTo>
                    <a:cubicBezTo>
                      <a:pt x="225454" y="67100"/>
                      <a:pt x="230822" y="128831"/>
                      <a:pt x="240216" y="189221"/>
                    </a:cubicBezTo>
                    <a:cubicBezTo>
                      <a:pt x="240216" y="191905"/>
                      <a:pt x="241558" y="194589"/>
                      <a:pt x="240216" y="195931"/>
                    </a:cubicBezTo>
                    <a:cubicBezTo>
                      <a:pt x="240216" y="197273"/>
                      <a:pt x="237532" y="198615"/>
                      <a:pt x="236190" y="199957"/>
                    </a:cubicBezTo>
                    <a:cubicBezTo>
                      <a:pt x="222770" y="210693"/>
                      <a:pt x="203983" y="218745"/>
                      <a:pt x="179827" y="222771"/>
                    </a:cubicBezTo>
                    <a:cubicBezTo>
                      <a:pt x="165065" y="225455"/>
                      <a:pt x="148961" y="226797"/>
                      <a:pt x="134199" y="226797"/>
                    </a:cubicBezTo>
                    <a:cubicBezTo>
                      <a:pt x="93939" y="226797"/>
                      <a:pt x="55022" y="217403"/>
                      <a:pt x="20130" y="199957"/>
                    </a:cubicBezTo>
                    <a:cubicBezTo>
                      <a:pt x="16104" y="197273"/>
                      <a:pt x="10736" y="194589"/>
                      <a:pt x="9394" y="191905"/>
                    </a:cubicBezTo>
                    <a:cubicBezTo>
                      <a:pt x="8052" y="187879"/>
                      <a:pt x="8052" y="183853"/>
                      <a:pt x="8052" y="179827"/>
                    </a:cubicBezTo>
                    <a:lnTo>
                      <a:pt x="8052" y="108701"/>
                    </a:lnTo>
                    <a:lnTo>
                      <a:pt x="8052" y="42944"/>
                    </a:lnTo>
                    <a:lnTo>
                      <a:pt x="101991" y="13420"/>
                    </a:lnTo>
                    <a:cubicBezTo>
                      <a:pt x="142251" y="9394"/>
                      <a:pt x="183853" y="6710"/>
                      <a:pt x="225454" y="6710"/>
                    </a:cubicBezTo>
                    <a:lnTo>
                      <a:pt x="225454" y="6710"/>
                    </a:lnTo>
                    <a:close/>
                    <a:moveTo>
                      <a:pt x="232164" y="0"/>
                    </a:moveTo>
                    <a:cubicBezTo>
                      <a:pt x="187879" y="0"/>
                      <a:pt x="143593" y="1342"/>
                      <a:pt x="99307" y="5368"/>
                    </a:cubicBezTo>
                    <a:lnTo>
                      <a:pt x="0" y="36234"/>
                    </a:lnTo>
                    <a:cubicBezTo>
                      <a:pt x="0" y="83203"/>
                      <a:pt x="0" y="131515"/>
                      <a:pt x="0" y="178485"/>
                    </a:cubicBezTo>
                    <a:cubicBezTo>
                      <a:pt x="0" y="183853"/>
                      <a:pt x="0" y="189221"/>
                      <a:pt x="2684" y="194589"/>
                    </a:cubicBezTo>
                    <a:cubicBezTo>
                      <a:pt x="5368" y="199957"/>
                      <a:pt x="10736" y="202641"/>
                      <a:pt x="17446" y="206667"/>
                    </a:cubicBezTo>
                    <a:cubicBezTo>
                      <a:pt x="53680" y="225455"/>
                      <a:pt x="93939" y="234848"/>
                      <a:pt x="134199" y="234848"/>
                    </a:cubicBezTo>
                    <a:cubicBezTo>
                      <a:pt x="150303" y="234848"/>
                      <a:pt x="166407" y="233507"/>
                      <a:pt x="181169" y="230823"/>
                    </a:cubicBezTo>
                    <a:cubicBezTo>
                      <a:pt x="202641" y="226797"/>
                      <a:pt x="222770" y="220087"/>
                      <a:pt x="240216" y="206667"/>
                    </a:cubicBezTo>
                    <a:cubicBezTo>
                      <a:pt x="242900" y="203983"/>
                      <a:pt x="245584" y="202641"/>
                      <a:pt x="246926" y="198615"/>
                    </a:cubicBezTo>
                    <a:cubicBezTo>
                      <a:pt x="248268" y="195931"/>
                      <a:pt x="248268" y="191905"/>
                      <a:pt x="246926" y="187879"/>
                    </a:cubicBezTo>
                    <a:cubicBezTo>
                      <a:pt x="237532" y="126147"/>
                      <a:pt x="232164" y="63074"/>
                      <a:pt x="232164" y="0"/>
                    </a:cubicBezTo>
                    <a:cubicBezTo>
                      <a:pt x="232164" y="0"/>
                      <a:pt x="232164" y="0"/>
                      <a:pt x="232164" y="0"/>
                    </a:cubicBezTo>
                    <a:lnTo>
                      <a:pt x="2321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" name="Freeform: Shape 454">
              <a:extLst>
                <a:ext uri="{FF2B5EF4-FFF2-40B4-BE49-F238E27FC236}">
                  <a16:creationId xmlns:a16="http://schemas.microsoft.com/office/drawing/2014/main" id="{9354A9E7-86CA-467F-A555-29789977B138}"/>
                </a:ext>
              </a:extLst>
            </p:cNvPr>
            <p:cNvSpPr/>
            <p:nvPr/>
          </p:nvSpPr>
          <p:spPr>
            <a:xfrm>
              <a:off x="3519746" y="1325957"/>
              <a:ext cx="755290" cy="1149833"/>
            </a:xfrm>
            <a:custGeom>
              <a:avLst/>
              <a:gdLst>
                <a:gd name="connsiteX0" fmla="*/ 190312 w 755290"/>
                <a:gd name="connsiteY0" fmla="*/ 0 h 1149833"/>
                <a:gd name="connsiteX1" fmla="*/ 183602 w 755290"/>
                <a:gd name="connsiteY1" fmla="*/ 332814 h 1149833"/>
                <a:gd name="connsiteX2" fmla="*/ 190312 w 755290"/>
                <a:gd name="connsiteY2" fmla="*/ 354286 h 1149833"/>
                <a:gd name="connsiteX3" fmla="*/ 219835 w 755290"/>
                <a:gd name="connsiteY3" fmla="*/ 365022 h 1149833"/>
                <a:gd name="connsiteX4" fmla="*/ 516416 w 755290"/>
                <a:gd name="connsiteY4" fmla="*/ 382467 h 1149833"/>
                <a:gd name="connsiteX5" fmla="*/ 627801 w 755290"/>
                <a:gd name="connsiteY5" fmla="*/ 24156 h 1149833"/>
                <a:gd name="connsiteX6" fmla="*/ 680138 w 755290"/>
                <a:gd name="connsiteY6" fmla="*/ 55022 h 1149833"/>
                <a:gd name="connsiteX7" fmla="*/ 614381 w 755290"/>
                <a:gd name="connsiteY7" fmla="*/ 461645 h 1149833"/>
                <a:gd name="connsiteX8" fmla="*/ 701610 w 755290"/>
                <a:gd name="connsiteY8" fmla="*/ 688442 h 1149833"/>
                <a:gd name="connsiteX9" fmla="*/ 715030 w 755290"/>
                <a:gd name="connsiteY9" fmla="*/ 704545 h 1149833"/>
                <a:gd name="connsiteX10" fmla="*/ 715030 w 755290"/>
                <a:gd name="connsiteY10" fmla="*/ 724675 h 1149833"/>
                <a:gd name="connsiteX11" fmla="*/ 690874 w 755290"/>
                <a:gd name="connsiteY11" fmla="*/ 852164 h 1149833"/>
                <a:gd name="connsiteX12" fmla="*/ 755290 w 755290"/>
                <a:gd name="connsiteY12" fmla="*/ 1144719 h 1149833"/>
                <a:gd name="connsiteX13" fmla="*/ 755290 w 755290"/>
                <a:gd name="connsiteY13" fmla="*/ 1149833 h 1149833"/>
                <a:gd name="connsiteX14" fmla="*/ 0 w 755290"/>
                <a:gd name="connsiteY14" fmla="*/ 1149833 h 1149833"/>
                <a:gd name="connsiteX15" fmla="*/ 26589 w 755290"/>
                <a:gd name="connsiteY15" fmla="*/ 899134 h 1149833"/>
                <a:gd name="connsiteX16" fmla="*/ 30615 w 755290"/>
                <a:gd name="connsiteY16" fmla="*/ 711255 h 1149833"/>
                <a:gd name="connsiteX17" fmla="*/ 35983 w 755290"/>
                <a:gd name="connsiteY17" fmla="*/ 705887 h 1149833"/>
                <a:gd name="connsiteX18" fmla="*/ 53429 w 755290"/>
                <a:gd name="connsiteY18" fmla="*/ 708571 h 1149833"/>
                <a:gd name="connsiteX19" fmla="*/ 64164 w 755290"/>
                <a:gd name="connsiteY19" fmla="*/ 692468 h 1149833"/>
                <a:gd name="connsiteX20" fmla="*/ 135290 w 755290"/>
                <a:gd name="connsiteY20" fmla="*/ 16104 h 1149833"/>
                <a:gd name="connsiteX21" fmla="*/ 190312 w 755290"/>
                <a:gd name="connsiteY21" fmla="*/ 0 h 114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5290" h="1149833">
                  <a:moveTo>
                    <a:pt x="190312" y="0"/>
                  </a:moveTo>
                  <a:cubicBezTo>
                    <a:pt x="198364" y="132857"/>
                    <a:pt x="167498" y="209351"/>
                    <a:pt x="183602" y="332814"/>
                  </a:cubicBezTo>
                  <a:cubicBezTo>
                    <a:pt x="184944" y="340866"/>
                    <a:pt x="184944" y="348918"/>
                    <a:pt x="190312" y="354286"/>
                  </a:cubicBezTo>
                  <a:cubicBezTo>
                    <a:pt x="197022" y="363680"/>
                    <a:pt x="209100" y="365022"/>
                    <a:pt x="219835" y="365022"/>
                  </a:cubicBezTo>
                  <a:cubicBezTo>
                    <a:pt x="319143" y="370390"/>
                    <a:pt x="417108" y="377100"/>
                    <a:pt x="516416" y="382467"/>
                  </a:cubicBezTo>
                  <a:cubicBezTo>
                    <a:pt x="559359" y="267056"/>
                    <a:pt x="556675" y="123463"/>
                    <a:pt x="627801" y="24156"/>
                  </a:cubicBezTo>
                  <a:cubicBezTo>
                    <a:pt x="641221" y="32208"/>
                    <a:pt x="666718" y="46970"/>
                    <a:pt x="680138" y="55022"/>
                  </a:cubicBezTo>
                  <a:cubicBezTo>
                    <a:pt x="594251" y="159697"/>
                    <a:pt x="606329" y="327446"/>
                    <a:pt x="614381" y="461645"/>
                  </a:cubicBezTo>
                  <a:cubicBezTo>
                    <a:pt x="618407" y="544849"/>
                    <a:pt x="641221" y="630736"/>
                    <a:pt x="701610" y="688442"/>
                  </a:cubicBezTo>
                  <a:cubicBezTo>
                    <a:pt x="706978" y="692468"/>
                    <a:pt x="712346" y="697835"/>
                    <a:pt x="715030" y="704545"/>
                  </a:cubicBezTo>
                  <a:cubicBezTo>
                    <a:pt x="717714" y="711255"/>
                    <a:pt x="716372" y="717965"/>
                    <a:pt x="715030" y="724675"/>
                  </a:cubicBezTo>
                  <a:cubicBezTo>
                    <a:pt x="706978" y="767619"/>
                    <a:pt x="696242" y="809221"/>
                    <a:pt x="690874" y="852164"/>
                  </a:cubicBezTo>
                  <a:lnTo>
                    <a:pt x="755290" y="1144719"/>
                  </a:lnTo>
                  <a:lnTo>
                    <a:pt x="755290" y="1149833"/>
                  </a:lnTo>
                  <a:lnTo>
                    <a:pt x="0" y="1149833"/>
                  </a:lnTo>
                  <a:lnTo>
                    <a:pt x="26589" y="899134"/>
                  </a:lnTo>
                  <a:cubicBezTo>
                    <a:pt x="25247" y="836061"/>
                    <a:pt x="26589" y="774329"/>
                    <a:pt x="30615" y="711255"/>
                  </a:cubicBezTo>
                  <a:lnTo>
                    <a:pt x="35983" y="705887"/>
                  </a:lnTo>
                  <a:cubicBezTo>
                    <a:pt x="38667" y="712597"/>
                    <a:pt x="48061" y="712597"/>
                    <a:pt x="53429" y="708571"/>
                  </a:cubicBezTo>
                  <a:cubicBezTo>
                    <a:pt x="58797" y="704545"/>
                    <a:pt x="61481" y="699178"/>
                    <a:pt x="64164" y="692468"/>
                  </a:cubicBezTo>
                  <a:cubicBezTo>
                    <a:pt x="148710" y="461645"/>
                    <a:pt x="115160" y="265714"/>
                    <a:pt x="135290" y="16104"/>
                  </a:cubicBezTo>
                  <a:cubicBezTo>
                    <a:pt x="151394" y="10736"/>
                    <a:pt x="164814" y="0"/>
                    <a:pt x="190312" y="0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455">
              <a:extLst>
                <a:ext uri="{FF2B5EF4-FFF2-40B4-BE49-F238E27FC236}">
                  <a16:creationId xmlns:a16="http://schemas.microsoft.com/office/drawing/2014/main" id="{488574AC-10AA-4BA2-AE8A-7AD72D194F89}"/>
                </a:ext>
              </a:extLst>
            </p:cNvPr>
            <p:cNvSpPr/>
            <p:nvPr/>
          </p:nvSpPr>
          <p:spPr>
            <a:xfrm>
              <a:off x="3742706" y="826735"/>
              <a:ext cx="374751" cy="417097"/>
            </a:xfrm>
            <a:custGeom>
              <a:avLst/>
              <a:gdLst>
                <a:gd name="connsiteX0" fmla="*/ 27741 w 374751"/>
                <a:gd name="connsiteY0" fmla="*/ 93939 h 417097"/>
                <a:gd name="connsiteX1" fmla="*/ 7612 w 374751"/>
                <a:gd name="connsiteY1" fmla="*/ 261688 h 417097"/>
                <a:gd name="connsiteX2" fmla="*/ 108261 w 374751"/>
                <a:gd name="connsiteY2" fmla="*/ 397229 h 417097"/>
                <a:gd name="connsiteX3" fmla="*/ 156573 w 374751"/>
                <a:gd name="connsiteY3" fmla="*/ 416017 h 417097"/>
                <a:gd name="connsiteX4" fmla="*/ 206226 w 374751"/>
                <a:gd name="connsiteY4" fmla="*/ 411991 h 417097"/>
                <a:gd name="connsiteX5" fmla="*/ 349819 w 374751"/>
                <a:gd name="connsiteY5" fmla="*/ 293896 h 417097"/>
                <a:gd name="connsiteX6" fmla="*/ 363239 w 374751"/>
                <a:gd name="connsiteY6" fmla="*/ 108701 h 417097"/>
                <a:gd name="connsiteX7" fmla="*/ 312244 w 374751"/>
                <a:gd name="connsiteY7" fmla="*/ 0 h 417097"/>
                <a:gd name="connsiteX8" fmla="*/ 27741 w 374751"/>
                <a:gd name="connsiteY8" fmla="*/ 93939 h 41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751" h="417097">
                  <a:moveTo>
                    <a:pt x="27741" y="93939"/>
                  </a:moveTo>
                  <a:cubicBezTo>
                    <a:pt x="-440" y="144935"/>
                    <a:pt x="-7150" y="206667"/>
                    <a:pt x="7612" y="261688"/>
                  </a:cubicBezTo>
                  <a:cubicBezTo>
                    <a:pt x="22373" y="318052"/>
                    <a:pt x="59949" y="367706"/>
                    <a:pt x="108261" y="397229"/>
                  </a:cubicBezTo>
                  <a:cubicBezTo>
                    <a:pt x="123023" y="406623"/>
                    <a:pt x="139127" y="413333"/>
                    <a:pt x="156573" y="416017"/>
                  </a:cubicBezTo>
                  <a:cubicBezTo>
                    <a:pt x="172677" y="418701"/>
                    <a:pt x="190122" y="416017"/>
                    <a:pt x="206226" y="411991"/>
                  </a:cubicBezTo>
                  <a:cubicBezTo>
                    <a:pt x="269300" y="395887"/>
                    <a:pt x="321638" y="351602"/>
                    <a:pt x="349819" y="293896"/>
                  </a:cubicBezTo>
                  <a:cubicBezTo>
                    <a:pt x="378001" y="237532"/>
                    <a:pt x="382027" y="169091"/>
                    <a:pt x="363239" y="108701"/>
                  </a:cubicBezTo>
                  <a:cubicBezTo>
                    <a:pt x="351161" y="69784"/>
                    <a:pt x="332373" y="34892"/>
                    <a:pt x="312244" y="0"/>
                  </a:cubicBezTo>
                  <a:lnTo>
                    <a:pt x="27741" y="9393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494">
              <a:extLst>
                <a:ext uri="{FF2B5EF4-FFF2-40B4-BE49-F238E27FC236}">
                  <a16:creationId xmlns:a16="http://schemas.microsoft.com/office/drawing/2014/main" id="{DE4C34BC-52AC-438C-B99C-34D55FA2543F}"/>
                </a:ext>
              </a:extLst>
            </p:cNvPr>
            <p:cNvGrpSpPr/>
            <p:nvPr/>
          </p:nvGrpSpPr>
          <p:grpSpPr>
            <a:xfrm>
              <a:off x="3786552" y="858943"/>
              <a:ext cx="308657" cy="425411"/>
              <a:chOff x="3786552" y="858943"/>
              <a:chExt cx="308657" cy="425411"/>
            </a:xfrm>
          </p:grpSpPr>
          <p:sp>
            <p:nvSpPr>
              <p:cNvPr id="184" name="Freeform: Shape 588">
                <a:extLst>
                  <a:ext uri="{FF2B5EF4-FFF2-40B4-BE49-F238E27FC236}">
                    <a16:creationId xmlns:a16="http://schemas.microsoft.com/office/drawing/2014/main" id="{CD75DC73-5110-413F-ADE6-F999C851CB4A}"/>
                  </a:ext>
                </a:extLst>
              </p:cNvPr>
              <p:cNvSpPr/>
              <p:nvPr/>
            </p:nvSpPr>
            <p:spPr>
              <a:xfrm>
                <a:off x="3789571" y="862969"/>
                <a:ext cx="301612" cy="418701"/>
              </a:xfrm>
              <a:custGeom>
                <a:avLst/>
                <a:gdLst>
                  <a:gd name="connsiteX0" fmla="*/ 125812 w 301612"/>
                  <a:gd name="connsiteY0" fmla="*/ 418701 h 418701"/>
                  <a:gd name="connsiteX1" fmla="*/ 116418 w 301612"/>
                  <a:gd name="connsiteY1" fmla="*/ 418701 h 418701"/>
                  <a:gd name="connsiteX2" fmla="*/ 62738 w 301612"/>
                  <a:gd name="connsiteY2" fmla="*/ 390519 h 418701"/>
                  <a:gd name="connsiteX3" fmla="*/ 1006 w 301612"/>
                  <a:gd name="connsiteY3" fmla="*/ 232164 h 418701"/>
                  <a:gd name="connsiteX4" fmla="*/ 1006 w 301612"/>
                  <a:gd name="connsiteY4" fmla="*/ 147619 h 418701"/>
                  <a:gd name="connsiteX5" fmla="*/ 1006 w 301612"/>
                  <a:gd name="connsiteY5" fmla="*/ 57706 h 418701"/>
                  <a:gd name="connsiteX6" fmla="*/ 301612 w 301612"/>
                  <a:gd name="connsiteY6" fmla="*/ 0 h 418701"/>
                  <a:gd name="connsiteX7" fmla="*/ 293561 w 301612"/>
                  <a:gd name="connsiteY7" fmla="*/ 110043 h 418701"/>
                  <a:gd name="connsiteX8" fmla="*/ 272089 w 301612"/>
                  <a:gd name="connsiteY8" fmla="*/ 260346 h 418701"/>
                  <a:gd name="connsiteX9" fmla="*/ 196937 w 301612"/>
                  <a:gd name="connsiteY9" fmla="*/ 387835 h 418701"/>
                  <a:gd name="connsiteX10" fmla="*/ 125812 w 301612"/>
                  <a:gd name="connsiteY10" fmla="*/ 418701 h 418701"/>
                  <a:gd name="connsiteX11" fmla="*/ 125812 w 301612"/>
                  <a:gd name="connsiteY11" fmla="*/ 418701 h 41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1612" h="418701">
                    <a:moveTo>
                      <a:pt x="125812" y="418701"/>
                    </a:moveTo>
                    <a:cubicBezTo>
                      <a:pt x="123128" y="418701"/>
                      <a:pt x="119102" y="418701"/>
                      <a:pt x="116418" y="418701"/>
                    </a:cubicBezTo>
                    <a:cubicBezTo>
                      <a:pt x="93604" y="416017"/>
                      <a:pt x="74816" y="402597"/>
                      <a:pt x="62738" y="390519"/>
                    </a:cubicBezTo>
                    <a:cubicBezTo>
                      <a:pt x="17110" y="347576"/>
                      <a:pt x="3690" y="280476"/>
                      <a:pt x="1006" y="232164"/>
                    </a:cubicBezTo>
                    <a:cubicBezTo>
                      <a:pt x="-335" y="203983"/>
                      <a:pt x="-335" y="175801"/>
                      <a:pt x="1006" y="147619"/>
                    </a:cubicBezTo>
                    <a:cubicBezTo>
                      <a:pt x="2348" y="118095"/>
                      <a:pt x="2348" y="87229"/>
                      <a:pt x="1006" y="57706"/>
                    </a:cubicBezTo>
                    <a:lnTo>
                      <a:pt x="301612" y="0"/>
                    </a:lnTo>
                    <a:lnTo>
                      <a:pt x="293561" y="110043"/>
                    </a:lnTo>
                    <a:cubicBezTo>
                      <a:pt x="289535" y="159697"/>
                      <a:pt x="285509" y="212035"/>
                      <a:pt x="272089" y="260346"/>
                    </a:cubicBezTo>
                    <a:cubicBezTo>
                      <a:pt x="257327" y="314026"/>
                      <a:pt x="230487" y="358312"/>
                      <a:pt x="196937" y="387835"/>
                    </a:cubicBezTo>
                    <a:cubicBezTo>
                      <a:pt x="172781" y="407965"/>
                      <a:pt x="148625" y="418701"/>
                      <a:pt x="125812" y="418701"/>
                    </a:cubicBezTo>
                    <a:lnTo>
                      <a:pt x="125812" y="418701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589">
                <a:extLst>
                  <a:ext uri="{FF2B5EF4-FFF2-40B4-BE49-F238E27FC236}">
                    <a16:creationId xmlns:a16="http://schemas.microsoft.com/office/drawing/2014/main" id="{89154B79-AC9F-4C15-AAB9-6673EEDC28F1}"/>
                  </a:ext>
                </a:extLst>
              </p:cNvPr>
              <p:cNvSpPr/>
              <p:nvPr/>
            </p:nvSpPr>
            <p:spPr>
              <a:xfrm>
                <a:off x="3786552" y="858943"/>
                <a:ext cx="308657" cy="425411"/>
              </a:xfrm>
              <a:custGeom>
                <a:avLst/>
                <a:gdLst>
                  <a:gd name="connsiteX0" fmla="*/ 300606 w 308657"/>
                  <a:gd name="connsiteY0" fmla="*/ 8052 h 425411"/>
                  <a:gd name="connsiteX1" fmla="*/ 296580 w 308657"/>
                  <a:gd name="connsiteY1" fmla="*/ 56364 h 425411"/>
                  <a:gd name="connsiteX2" fmla="*/ 292554 w 308657"/>
                  <a:gd name="connsiteY2" fmla="*/ 114069 h 425411"/>
                  <a:gd name="connsiteX3" fmla="*/ 271082 w 308657"/>
                  <a:gd name="connsiteY3" fmla="*/ 264372 h 425411"/>
                  <a:gd name="connsiteX4" fmla="*/ 195931 w 308657"/>
                  <a:gd name="connsiteY4" fmla="*/ 390519 h 425411"/>
                  <a:gd name="connsiteX5" fmla="*/ 127489 w 308657"/>
                  <a:gd name="connsiteY5" fmla="*/ 420043 h 425411"/>
                  <a:gd name="connsiteX6" fmla="*/ 118095 w 308657"/>
                  <a:gd name="connsiteY6" fmla="*/ 420043 h 425411"/>
                  <a:gd name="connsiteX7" fmla="*/ 67100 w 308657"/>
                  <a:gd name="connsiteY7" fmla="*/ 393203 h 425411"/>
                  <a:gd name="connsiteX8" fmla="*/ 6710 w 308657"/>
                  <a:gd name="connsiteY8" fmla="*/ 236190 h 425411"/>
                  <a:gd name="connsiteX9" fmla="*/ 6710 w 308657"/>
                  <a:gd name="connsiteY9" fmla="*/ 151645 h 425411"/>
                  <a:gd name="connsiteX10" fmla="*/ 6710 w 308657"/>
                  <a:gd name="connsiteY10" fmla="*/ 64416 h 425411"/>
                  <a:gd name="connsiteX11" fmla="*/ 300606 w 308657"/>
                  <a:gd name="connsiteY11" fmla="*/ 8052 h 425411"/>
                  <a:gd name="connsiteX12" fmla="*/ 300606 w 308657"/>
                  <a:gd name="connsiteY12" fmla="*/ 8052 h 425411"/>
                  <a:gd name="connsiteX13" fmla="*/ 308658 w 308657"/>
                  <a:gd name="connsiteY13" fmla="*/ 0 h 425411"/>
                  <a:gd name="connsiteX14" fmla="*/ 308658 w 308657"/>
                  <a:gd name="connsiteY14" fmla="*/ 0 h 425411"/>
                  <a:gd name="connsiteX15" fmla="*/ 308658 w 308657"/>
                  <a:gd name="connsiteY15" fmla="*/ 0 h 425411"/>
                  <a:gd name="connsiteX16" fmla="*/ 308658 w 308657"/>
                  <a:gd name="connsiteY16" fmla="*/ 0 h 425411"/>
                  <a:gd name="connsiteX17" fmla="*/ 0 w 308657"/>
                  <a:gd name="connsiteY17" fmla="*/ 59048 h 425411"/>
                  <a:gd name="connsiteX18" fmla="*/ 1342 w 308657"/>
                  <a:gd name="connsiteY18" fmla="*/ 236190 h 425411"/>
                  <a:gd name="connsiteX19" fmla="*/ 64416 w 308657"/>
                  <a:gd name="connsiteY19" fmla="*/ 397229 h 425411"/>
                  <a:gd name="connsiteX20" fmla="*/ 119437 w 308657"/>
                  <a:gd name="connsiteY20" fmla="*/ 425411 h 425411"/>
                  <a:gd name="connsiteX21" fmla="*/ 128831 w 308657"/>
                  <a:gd name="connsiteY21" fmla="*/ 425411 h 425411"/>
                  <a:gd name="connsiteX22" fmla="*/ 201299 w 308657"/>
                  <a:gd name="connsiteY22" fmla="*/ 394545 h 425411"/>
                  <a:gd name="connsiteX23" fmla="*/ 277792 w 308657"/>
                  <a:gd name="connsiteY23" fmla="*/ 264372 h 425411"/>
                  <a:gd name="connsiteX24" fmla="*/ 299264 w 308657"/>
                  <a:gd name="connsiteY24" fmla="*/ 114069 h 425411"/>
                  <a:gd name="connsiteX25" fmla="*/ 308658 w 308657"/>
                  <a:gd name="connsiteY25" fmla="*/ 0 h 425411"/>
                  <a:gd name="connsiteX26" fmla="*/ 308658 w 308657"/>
                  <a:gd name="connsiteY26" fmla="*/ 0 h 42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8657" h="425411">
                    <a:moveTo>
                      <a:pt x="300606" y="8052"/>
                    </a:moveTo>
                    <a:lnTo>
                      <a:pt x="296580" y="56364"/>
                    </a:lnTo>
                    <a:lnTo>
                      <a:pt x="292554" y="114069"/>
                    </a:lnTo>
                    <a:cubicBezTo>
                      <a:pt x="288528" y="163723"/>
                      <a:pt x="284502" y="214719"/>
                      <a:pt x="271082" y="264372"/>
                    </a:cubicBezTo>
                    <a:cubicBezTo>
                      <a:pt x="256320" y="318052"/>
                      <a:pt x="230823" y="360996"/>
                      <a:pt x="195931" y="390519"/>
                    </a:cubicBezTo>
                    <a:cubicBezTo>
                      <a:pt x="174459" y="409307"/>
                      <a:pt x="150303" y="420043"/>
                      <a:pt x="127489" y="420043"/>
                    </a:cubicBezTo>
                    <a:cubicBezTo>
                      <a:pt x="124805" y="420043"/>
                      <a:pt x="120779" y="420043"/>
                      <a:pt x="118095" y="420043"/>
                    </a:cubicBezTo>
                    <a:cubicBezTo>
                      <a:pt x="96623" y="417359"/>
                      <a:pt x="77836" y="403939"/>
                      <a:pt x="67100" y="393203"/>
                    </a:cubicBezTo>
                    <a:cubicBezTo>
                      <a:pt x="21472" y="350260"/>
                      <a:pt x="9394" y="284502"/>
                      <a:pt x="6710" y="236190"/>
                    </a:cubicBezTo>
                    <a:cubicBezTo>
                      <a:pt x="5368" y="208009"/>
                      <a:pt x="5368" y="179827"/>
                      <a:pt x="6710" y="151645"/>
                    </a:cubicBezTo>
                    <a:cubicBezTo>
                      <a:pt x="8052" y="123463"/>
                      <a:pt x="8052" y="93939"/>
                      <a:pt x="6710" y="64416"/>
                    </a:cubicBezTo>
                    <a:lnTo>
                      <a:pt x="300606" y="8052"/>
                    </a:lnTo>
                    <a:lnTo>
                      <a:pt x="300606" y="8052"/>
                    </a:lnTo>
                    <a:close/>
                    <a:moveTo>
                      <a:pt x="308658" y="0"/>
                    </a:moveTo>
                    <a:lnTo>
                      <a:pt x="308658" y="0"/>
                    </a:lnTo>
                    <a:lnTo>
                      <a:pt x="308658" y="0"/>
                    </a:lnTo>
                    <a:close/>
                    <a:moveTo>
                      <a:pt x="308658" y="0"/>
                    </a:moveTo>
                    <a:lnTo>
                      <a:pt x="0" y="59048"/>
                    </a:lnTo>
                    <a:cubicBezTo>
                      <a:pt x="4026" y="118095"/>
                      <a:pt x="-2684" y="177143"/>
                      <a:pt x="1342" y="236190"/>
                    </a:cubicBezTo>
                    <a:cubicBezTo>
                      <a:pt x="5368" y="295238"/>
                      <a:pt x="21472" y="356970"/>
                      <a:pt x="64416" y="397229"/>
                    </a:cubicBezTo>
                    <a:cubicBezTo>
                      <a:pt x="79177" y="411991"/>
                      <a:pt x="99307" y="422727"/>
                      <a:pt x="119437" y="425411"/>
                    </a:cubicBezTo>
                    <a:cubicBezTo>
                      <a:pt x="122121" y="425411"/>
                      <a:pt x="126147" y="425411"/>
                      <a:pt x="128831" y="425411"/>
                    </a:cubicBezTo>
                    <a:cubicBezTo>
                      <a:pt x="155671" y="425411"/>
                      <a:pt x="181169" y="411991"/>
                      <a:pt x="201299" y="394545"/>
                    </a:cubicBezTo>
                    <a:cubicBezTo>
                      <a:pt x="240216" y="360996"/>
                      <a:pt x="264372" y="314026"/>
                      <a:pt x="277792" y="264372"/>
                    </a:cubicBezTo>
                    <a:cubicBezTo>
                      <a:pt x="291212" y="214719"/>
                      <a:pt x="295238" y="163723"/>
                      <a:pt x="299264" y="114069"/>
                    </a:cubicBezTo>
                    <a:cubicBezTo>
                      <a:pt x="301948" y="76494"/>
                      <a:pt x="305974" y="38918"/>
                      <a:pt x="308658" y="0"/>
                    </a:cubicBezTo>
                    <a:lnTo>
                      <a:pt x="3086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" name="Graphic 494">
              <a:extLst>
                <a:ext uri="{FF2B5EF4-FFF2-40B4-BE49-F238E27FC236}">
                  <a16:creationId xmlns:a16="http://schemas.microsoft.com/office/drawing/2014/main" id="{0D33EC3F-7B06-493E-B6D8-CBBEA1C402D9}"/>
                </a:ext>
              </a:extLst>
            </p:cNvPr>
            <p:cNvGrpSpPr/>
            <p:nvPr/>
          </p:nvGrpSpPr>
          <p:grpSpPr>
            <a:xfrm>
              <a:off x="4032136" y="1085739"/>
              <a:ext cx="87356" cy="111385"/>
              <a:chOff x="4032136" y="1085739"/>
              <a:chExt cx="87356" cy="111385"/>
            </a:xfrm>
          </p:grpSpPr>
          <p:sp>
            <p:nvSpPr>
              <p:cNvPr id="182" name="Freeform: Shape 586">
                <a:extLst>
                  <a:ext uri="{FF2B5EF4-FFF2-40B4-BE49-F238E27FC236}">
                    <a16:creationId xmlns:a16="http://schemas.microsoft.com/office/drawing/2014/main" id="{671DD00E-6901-469B-BAD2-4825499F10F3}"/>
                  </a:ext>
                </a:extLst>
              </p:cNvPr>
              <p:cNvSpPr/>
              <p:nvPr/>
            </p:nvSpPr>
            <p:spPr>
              <a:xfrm>
                <a:off x="4037504" y="1089765"/>
                <a:ext cx="77979" cy="103333"/>
              </a:xfrm>
              <a:custGeom>
                <a:avLst/>
                <a:gdLst>
                  <a:gd name="connsiteX0" fmla="*/ 8052 w 77979"/>
                  <a:gd name="connsiteY0" fmla="*/ 103333 h 103333"/>
                  <a:gd name="connsiteX1" fmla="*/ 0 w 77979"/>
                  <a:gd name="connsiteY1" fmla="*/ 103333 h 103333"/>
                  <a:gd name="connsiteX2" fmla="*/ 29524 w 77979"/>
                  <a:gd name="connsiteY2" fmla="*/ 17446 h 103333"/>
                  <a:gd name="connsiteX3" fmla="*/ 56364 w 77979"/>
                  <a:gd name="connsiteY3" fmla="*/ 0 h 103333"/>
                  <a:gd name="connsiteX4" fmla="*/ 59048 w 77979"/>
                  <a:gd name="connsiteY4" fmla="*/ 0 h 103333"/>
                  <a:gd name="connsiteX5" fmla="*/ 77835 w 77979"/>
                  <a:gd name="connsiteY5" fmla="*/ 28182 h 103333"/>
                  <a:gd name="connsiteX6" fmla="*/ 55022 w 77979"/>
                  <a:gd name="connsiteY6" fmla="*/ 85887 h 103333"/>
                  <a:gd name="connsiteX7" fmla="*/ 8052 w 77979"/>
                  <a:gd name="connsiteY7" fmla="*/ 103333 h 103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79" h="103333">
                    <a:moveTo>
                      <a:pt x="8052" y="103333"/>
                    </a:moveTo>
                    <a:cubicBezTo>
                      <a:pt x="5368" y="103333"/>
                      <a:pt x="2684" y="103333"/>
                      <a:pt x="0" y="103333"/>
                    </a:cubicBezTo>
                    <a:lnTo>
                      <a:pt x="29524" y="17446"/>
                    </a:lnTo>
                    <a:cubicBezTo>
                      <a:pt x="36234" y="9394"/>
                      <a:pt x="45628" y="0"/>
                      <a:pt x="56364" y="0"/>
                    </a:cubicBezTo>
                    <a:cubicBezTo>
                      <a:pt x="57706" y="0"/>
                      <a:pt x="59048" y="0"/>
                      <a:pt x="59048" y="0"/>
                    </a:cubicBezTo>
                    <a:cubicBezTo>
                      <a:pt x="71125" y="2684"/>
                      <a:pt x="76493" y="16104"/>
                      <a:pt x="77835" y="28182"/>
                    </a:cubicBezTo>
                    <a:cubicBezTo>
                      <a:pt x="79177" y="49654"/>
                      <a:pt x="71125" y="71126"/>
                      <a:pt x="55022" y="85887"/>
                    </a:cubicBezTo>
                    <a:cubicBezTo>
                      <a:pt x="42944" y="96623"/>
                      <a:pt x="25498" y="103333"/>
                      <a:pt x="8052" y="1033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587">
                <a:extLst>
                  <a:ext uri="{FF2B5EF4-FFF2-40B4-BE49-F238E27FC236}">
                    <a16:creationId xmlns:a16="http://schemas.microsoft.com/office/drawing/2014/main" id="{90D10288-ACB5-4BB7-9FE6-9F63A7CE96F9}"/>
                  </a:ext>
                </a:extLst>
              </p:cNvPr>
              <p:cNvSpPr/>
              <p:nvPr/>
            </p:nvSpPr>
            <p:spPr>
              <a:xfrm>
                <a:off x="4032136" y="1085739"/>
                <a:ext cx="87356" cy="111385"/>
              </a:xfrm>
              <a:custGeom>
                <a:avLst/>
                <a:gdLst>
                  <a:gd name="connsiteX0" fmla="*/ 61732 w 87356"/>
                  <a:gd name="connsiteY0" fmla="*/ 6710 h 111385"/>
                  <a:gd name="connsiteX1" fmla="*/ 61732 w 87356"/>
                  <a:gd name="connsiteY1" fmla="*/ 6710 h 111385"/>
                  <a:gd name="connsiteX2" fmla="*/ 64416 w 87356"/>
                  <a:gd name="connsiteY2" fmla="*/ 6710 h 111385"/>
                  <a:gd name="connsiteX3" fmla="*/ 80519 w 87356"/>
                  <a:gd name="connsiteY3" fmla="*/ 32208 h 111385"/>
                  <a:gd name="connsiteX4" fmla="*/ 59048 w 87356"/>
                  <a:gd name="connsiteY4" fmla="*/ 87229 h 111385"/>
                  <a:gd name="connsiteX5" fmla="*/ 13420 w 87356"/>
                  <a:gd name="connsiteY5" fmla="*/ 104675 h 111385"/>
                  <a:gd name="connsiteX6" fmla="*/ 9394 w 87356"/>
                  <a:gd name="connsiteY6" fmla="*/ 104675 h 111385"/>
                  <a:gd name="connsiteX7" fmla="*/ 37576 w 87356"/>
                  <a:gd name="connsiteY7" fmla="*/ 24156 h 111385"/>
                  <a:gd name="connsiteX8" fmla="*/ 61732 w 87356"/>
                  <a:gd name="connsiteY8" fmla="*/ 6710 h 111385"/>
                  <a:gd name="connsiteX9" fmla="*/ 61732 w 87356"/>
                  <a:gd name="connsiteY9" fmla="*/ 6710 h 111385"/>
                  <a:gd name="connsiteX10" fmla="*/ 61732 w 87356"/>
                  <a:gd name="connsiteY10" fmla="*/ 0 h 111385"/>
                  <a:gd name="connsiteX11" fmla="*/ 30866 w 87356"/>
                  <a:gd name="connsiteY11" fmla="*/ 20130 h 111385"/>
                  <a:gd name="connsiteX12" fmla="*/ 0 w 87356"/>
                  <a:gd name="connsiteY12" fmla="*/ 110043 h 111385"/>
                  <a:gd name="connsiteX13" fmla="*/ 13420 w 87356"/>
                  <a:gd name="connsiteY13" fmla="*/ 111385 h 111385"/>
                  <a:gd name="connsiteX14" fmla="*/ 63074 w 87356"/>
                  <a:gd name="connsiteY14" fmla="*/ 92597 h 111385"/>
                  <a:gd name="connsiteX15" fmla="*/ 87229 w 87356"/>
                  <a:gd name="connsiteY15" fmla="*/ 32208 h 111385"/>
                  <a:gd name="connsiteX16" fmla="*/ 65758 w 87356"/>
                  <a:gd name="connsiteY16" fmla="*/ 1342 h 111385"/>
                  <a:gd name="connsiteX17" fmla="*/ 61732 w 87356"/>
                  <a:gd name="connsiteY17" fmla="*/ 0 h 111385"/>
                  <a:gd name="connsiteX18" fmla="*/ 61732 w 87356"/>
                  <a:gd name="connsiteY18" fmla="*/ 0 h 11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356" h="111385">
                    <a:moveTo>
                      <a:pt x="61732" y="6710"/>
                    </a:moveTo>
                    <a:lnTo>
                      <a:pt x="61732" y="6710"/>
                    </a:lnTo>
                    <a:cubicBezTo>
                      <a:pt x="63074" y="6710"/>
                      <a:pt x="63074" y="6710"/>
                      <a:pt x="64416" y="6710"/>
                    </a:cubicBezTo>
                    <a:cubicBezTo>
                      <a:pt x="73810" y="8052"/>
                      <a:pt x="79177" y="21472"/>
                      <a:pt x="80519" y="32208"/>
                    </a:cubicBezTo>
                    <a:cubicBezTo>
                      <a:pt x="81861" y="52338"/>
                      <a:pt x="73810" y="73810"/>
                      <a:pt x="59048" y="87229"/>
                    </a:cubicBezTo>
                    <a:cubicBezTo>
                      <a:pt x="46970" y="97965"/>
                      <a:pt x="30866" y="104675"/>
                      <a:pt x="13420" y="104675"/>
                    </a:cubicBezTo>
                    <a:cubicBezTo>
                      <a:pt x="12078" y="104675"/>
                      <a:pt x="10736" y="104675"/>
                      <a:pt x="9394" y="104675"/>
                    </a:cubicBezTo>
                    <a:lnTo>
                      <a:pt x="37576" y="24156"/>
                    </a:lnTo>
                    <a:cubicBezTo>
                      <a:pt x="44286" y="16104"/>
                      <a:pt x="53680" y="6710"/>
                      <a:pt x="61732" y="6710"/>
                    </a:cubicBezTo>
                    <a:lnTo>
                      <a:pt x="61732" y="6710"/>
                    </a:lnTo>
                    <a:close/>
                    <a:moveTo>
                      <a:pt x="61732" y="0"/>
                    </a:moveTo>
                    <a:cubicBezTo>
                      <a:pt x="49654" y="0"/>
                      <a:pt x="38918" y="10736"/>
                      <a:pt x="30866" y="20130"/>
                    </a:cubicBezTo>
                    <a:lnTo>
                      <a:pt x="0" y="110043"/>
                    </a:lnTo>
                    <a:cubicBezTo>
                      <a:pt x="4026" y="111385"/>
                      <a:pt x="8052" y="111385"/>
                      <a:pt x="13420" y="111385"/>
                    </a:cubicBezTo>
                    <a:cubicBezTo>
                      <a:pt x="30866" y="111385"/>
                      <a:pt x="49654" y="104675"/>
                      <a:pt x="63074" y="92597"/>
                    </a:cubicBezTo>
                    <a:cubicBezTo>
                      <a:pt x="79177" y="77835"/>
                      <a:pt x="88571" y="55022"/>
                      <a:pt x="87229" y="32208"/>
                    </a:cubicBezTo>
                    <a:cubicBezTo>
                      <a:pt x="85887" y="18788"/>
                      <a:pt x="79177" y="4026"/>
                      <a:pt x="65758" y="1342"/>
                    </a:cubicBezTo>
                    <a:cubicBezTo>
                      <a:pt x="64416" y="0"/>
                      <a:pt x="63074" y="0"/>
                      <a:pt x="61732" y="0"/>
                    </a:cubicBezTo>
                    <a:lnTo>
                      <a:pt x="617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494">
              <a:extLst>
                <a:ext uri="{FF2B5EF4-FFF2-40B4-BE49-F238E27FC236}">
                  <a16:creationId xmlns:a16="http://schemas.microsoft.com/office/drawing/2014/main" id="{22058777-3202-4D0F-BFE7-528B76299376}"/>
                </a:ext>
              </a:extLst>
            </p:cNvPr>
            <p:cNvGrpSpPr/>
            <p:nvPr/>
          </p:nvGrpSpPr>
          <p:grpSpPr>
            <a:xfrm>
              <a:off x="3716172" y="1058899"/>
              <a:ext cx="75747" cy="115411"/>
              <a:chOff x="3716172" y="1058899"/>
              <a:chExt cx="75747" cy="115411"/>
            </a:xfrm>
          </p:grpSpPr>
          <p:sp>
            <p:nvSpPr>
              <p:cNvPr id="180" name="Freeform: Shape 584">
                <a:extLst>
                  <a:ext uri="{FF2B5EF4-FFF2-40B4-BE49-F238E27FC236}">
                    <a16:creationId xmlns:a16="http://schemas.microsoft.com/office/drawing/2014/main" id="{C8D88B61-926E-41F2-823B-69D7BE370E0D}"/>
                  </a:ext>
                </a:extLst>
              </p:cNvPr>
              <p:cNvSpPr/>
              <p:nvPr/>
            </p:nvSpPr>
            <p:spPr>
              <a:xfrm>
                <a:off x="3719871" y="1061583"/>
                <a:ext cx="69364" cy="108701"/>
              </a:xfrm>
              <a:custGeom>
                <a:avLst/>
                <a:gdLst>
                  <a:gd name="connsiteX0" fmla="*/ 59970 w 69364"/>
                  <a:gd name="connsiteY0" fmla="*/ 108701 h 108701"/>
                  <a:gd name="connsiteX1" fmla="*/ 6291 w 69364"/>
                  <a:gd name="connsiteY1" fmla="*/ 64416 h 108701"/>
                  <a:gd name="connsiteX2" fmla="*/ 2265 w 69364"/>
                  <a:gd name="connsiteY2" fmla="*/ 24156 h 108701"/>
                  <a:gd name="connsiteX3" fmla="*/ 29104 w 69364"/>
                  <a:gd name="connsiteY3" fmla="*/ 0 h 108701"/>
                  <a:gd name="connsiteX4" fmla="*/ 29104 w 69364"/>
                  <a:gd name="connsiteY4" fmla="*/ 0 h 108701"/>
                  <a:gd name="connsiteX5" fmla="*/ 66680 w 69364"/>
                  <a:gd name="connsiteY5" fmla="*/ 25498 h 108701"/>
                  <a:gd name="connsiteX6" fmla="*/ 69364 w 69364"/>
                  <a:gd name="connsiteY6" fmla="*/ 107359 h 108701"/>
                  <a:gd name="connsiteX7" fmla="*/ 59970 w 69364"/>
                  <a:gd name="connsiteY7" fmla="*/ 108701 h 10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364" h="108701">
                    <a:moveTo>
                      <a:pt x="59970" y="108701"/>
                    </a:moveTo>
                    <a:cubicBezTo>
                      <a:pt x="37156" y="108701"/>
                      <a:pt x="15685" y="85887"/>
                      <a:pt x="6291" y="64416"/>
                    </a:cubicBezTo>
                    <a:cubicBezTo>
                      <a:pt x="-419" y="49654"/>
                      <a:pt x="-1761" y="36234"/>
                      <a:pt x="2265" y="24156"/>
                    </a:cubicBezTo>
                    <a:cubicBezTo>
                      <a:pt x="4949" y="12078"/>
                      <a:pt x="15685" y="0"/>
                      <a:pt x="29104" y="0"/>
                    </a:cubicBezTo>
                    <a:cubicBezTo>
                      <a:pt x="29104" y="0"/>
                      <a:pt x="29104" y="0"/>
                      <a:pt x="29104" y="0"/>
                    </a:cubicBezTo>
                    <a:cubicBezTo>
                      <a:pt x="45208" y="0"/>
                      <a:pt x="58628" y="14762"/>
                      <a:pt x="66680" y="25498"/>
                    </a:cubicBezTo>
                    <a:lnTo>
                      <a:pt x="69364" y="107359"/>
                    </a:lnTo>
                    <a:cubicBezTo>
                      <a:pt x="66680" y="108701"/>
                      <a:pt x="63996" y="108701"/>
                      <a:pt x="59970" y="1087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585">
                <a:extLst>
                  <a:ext uri="{FF2B5EF4-FFF2-40B4-BE49-F238E27FC236}">
                    <a16:creationId xmlns:a16="http://schemas.microsoft.com/office/drawing/2014/main" id="{FB170F2C-CFB7-45C7-956B-EED0BDC476B4}"/>
                  </a:ext>
                </a:extLst>
              </p:cNvPr>
              <p:cNvSpPr/>
              <p:nvPr/>
            </p:nvSpPr>
            <p:spPr>
              <a:xfrm>
                <a:off x="3716172" y="1058899"/>
                <a:ext cx="75747" cy="115411"/>
              </a:xfrm>
              <a:custGeom>
                <a:avLst/>
                <a:gdLst>
                  <a:gd name="connsiteX0" fmla="*/ 34146 w 75747"/>
                  <a:gd name="connsiteY0" fmla="*/ 6710 h 115411"/>
                  <a:gd name="connsiteX1" fmla="*/ 67696 w 75747"/>
                  <a:gd name="connsiteY1" fmla="*/ 29524 h 115411"/>
                  <a:gd name="connsiteX2" fmla="*/ 70380 w 75747"/>
                  <a:gd name="connsiteY2" fmla="*/ 107359 h 115411"/>
                  <a:gd name="connsiteX3" fmla="*/ 63670 w 75747"/>
                  <a:gd name="connsiteY3" fmla="*/ 108701 h 115411"/>
                  <a:gd name="connsiteX4" fmla="*/ 12674 w 75747"/>
                  <a:gd name="connsiteY4" fmla="*/ 67100 h 115411"/>
                  <a:gd name="connsiteX5" fmla="*/ 8648 w 75747"/>
                  <a:gd name="connsiteY5" fmla="*/ 29524 h 115411"/>
                  <a:gd name="connsiteX6" fmla="*/ 34146 w 75747"/>
                  <a:gd name="connsiteY6" fmla="*/ 6710 h 115411"/>
                  <a:gd name="connsiteX7" fmla="*/ 34146 w 75747"/>
                  <a:gd name="connsiteY7" fmla="*/ 6710 h 115411"/>
                  <a:gd name="connsiteX8" fmla="*/ 34146 w 75747"/>
                  <a:gd name="connsiteY8" fmla="*/ 6710 h 115411"/>
                  <a:gd name="connsiteX9" fmla="*/ 34146 w 75747"/>
                  <a:gd name="connsiteY9" fmla="*/ 0 h 115411"/>
                  <a:gd name="connsiteX10" fmla="*/ 32804 w 75747"/>
                  <a:gd name="connsiteY10" fmla="*/ 0 h 115411"/>
                  <a:gd name="connsiteX11" fmla="*/ 1938 w 75747"/>
                  <a:gd name="connsiteY11" fmla="*/ 26840 h 115411"/>
                  <a:gd name="connsiteX12" fmla="*/ 5964 w 75747"/>
                  <a:gd name="connsiteY12" fmla="*/ 69784 h 115411"/>
                  <a:gd name="connsiteX13" fmla="*/ 62328 w 75747"/>
                  <a:gd name="connsiteY13" fmla="*/ 115411 h 115411"/>
                  <a:gd name="connsiteX14" fmla="*/ 75748 w 75747"/>
                  <a:gd name="connsiteY14" fmla="*/ 112727 h 115411"/>
                  <a:gd name="connsiteX15" fmla="*/ 71722 w 75747"/>
                  <a:gd name="connsiteY15" fmla="*/ 26840 h 115411"/>
                  <a:gd name="connsiteX16" fmla="*/ 34146 w 75747"/>
                  <a:gd name="connsiteY16" fmla="*/ 0 h 115411"/>
                  <a:gd name="connsiteX17" fmla="*/ 34146 w 75747"/>
                  <a:gd name="connsiteY17" fmla="*/ 0 h 1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747" h="115411">
                    <a:moveTo>
                      <a:pt x="34146" y="6710"/>
                    </a:moveTo>
                    <a:cubicBezTo>
                      <a:pt x="47566" y="6710"/>
                      <a:pt x="59644" y="20130"/>
                      <a:pt x="67696" y="29524"/>
                    </a:cubicBezTo>
                    <a:lnTo>
                      <a:pt x="70380" y="107359"/>
                    </a:lnTo>
                    <a:cubicBezTo>
                      <a:pt x="67696" y="107359"/>
                      <a:pt x="66354" y="108701"/>
                      <a:pt x="63670" y="108701"/>
                    </a:cubicBezTo>
                    <a:cubicBezTo>
                      <a:pt x="42198" y="108701"/>
                      <a:pt x="22068" y="87229"/>
                      <a:pt x="12674" y="67100"/>
                    </a:cubicBezTo>
                    <a:cubicBezTo>
                      <a:pt x="7306" y="52338"/>
                      <a:pt x="5964" y="40260"/>
                      <a:pt x="8648" y="29524"/>
                    </a:cubicBezTo>
                    <a:cubicBezTo>
                      <a:pt x="12674" y="17446"/>
                      <a:pt x="20726" y="6710"/>
                      <a:pt x="34146" y="6710"/>
                    </a:cubicBezTo>
                    <a:lnTo>
                      <a:pt x="34146" y="6710"/>
                    </a:lnTo>
                    <a:lnTo>
                      <a:pt x="34146" y="6710"/>
                    </a:lnTo>
                    <a:close/>
                    <a:moveTo>
                      <a:pt x="34146" y="0"/>
                    </a:moveTo>
                    <a:cubicBezTo>
                      <a:pt x="34146" y="0"/>
                      <a:pt x="32804" y="0"/>
                      <a:pt x="32804" y="0"/>
                    </a:cubicBezTo>
                    <a:cubicBezTo>
                      <a:pt x="18042" y="1342"/>
                      <a:pt x="5964" y="13420"/>
                      <a:pt x="1938" y="26840"/>
                    </a:cubicBezTo>
                    <a:cubicBezTo>
                      <a:pt x="-2088" y="40260"/>
                      <a:pt x="596" y="56364"/>
                      <a:pt x="5964" y="69784"/>
                    </a:cubicBezTo>
                    <a:cubicBezTo>
                      <a:pt x="15358" y="93939"/>
                      <a:pt x="38172" y="115411"/>
                      <a:pt x="62328" y="115411"/>
                    </a:cubicBezTo>
                    <a:cubicBezTo>
                      <a:pt x="66354" y="115411"/>
                      <a:pt x="71722" y="114069"/>
                      <a:pt x="75748" y="112727"/>
                    </a:cubicBezTo>
                    <a:lnTo>
                      <a:pt x="71722" y="26840"/>
                    </a:lnTo>
                    <a:cubicBezTo>
                      <a:pt x="63670" y="13420"/>
                      <a:pt x="51592" y="0"/>
                      <a:pt x="34146" y="0"/>
                    </a:cubicBezTo>
                    <a:lnTo>
                      <a:pt x="341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Freeform: Shape 459">
              <a:extLst>
                <a:ext uri="{FF2B5EF4-FFF2-40B4-BE49-F238E27FC236}">
                  <a16:creationId xmlns:a16="http://schemas.microsoft.com/office/drawing/2014/main" id="{5F7DC819-E259-4410-B992-67435C869326}"/>
                </a:ext>
              </a:extLst>
            </p:cNvPr>
            <p:cNvSpPr/>
            <p:nvPr/>
          </p:nvSpPr>
          <p:spPr>
            <a:xfrm>
              <a:off x="3765019" y="817887"/>
              <a:ext cx="330464" cy="304085"/>
            </a:xfrm>
            <a:custGeom>
              <a:avLst/>
              <a:gdLst>
                <a:gd name="connsiteX0" fmla="*/ 295298 w 330464"/>
                <a:gd name="connsiteY0" fmla="*/ 301402 h 304085"/>
                <a:gd name="connsiteX1" fmla="*/ 299325 w 330464"/>
                <a:gd name="connsiteY1" fmla="*/ 153783 h 304085"/>
                <a:gd name="connsiteX2" fmla="*/ 295298 w 330464"/>
                <a:gd name="connsiteY2" fmla="*/ 137679 h 304085"/>
                <a:gd name="connsiteX3" fmla="*/ 277853 w 330464"/>
                <a:gd name="connsiteY3" fmla="*/ 128285 h 304085"/>
                <a:gd name="connsiteX4" fmla="*/ 40320 w 330464"/>
                <a:gd name="connsiteY4" fmla="*/ 116207 h 304085"/>
                <a:gd name="connsiteX5" fmla="*/ 34952 w 330464"/>
                <a:gd name="connsiteY5" fmla="*/ 118891 h 304085"/>
                <a:gd name="connsiteX6" fmla="*/ 33610 w 330464"/>
                <a:gd name="connsiteY6" fmla="*/ 126943 h 304085"/>
                <a:gd name="connsiteX7" fmla="*/ 30926 w 330464"/>
                <a:gd name="connsiteY7" fmla="*/ 285298 h 304085"/>
                <a:gd name="connsiteX8" fmla="*/ 17506 w 330464"/>
                <a:gd name="connsiteY8" fmla="*/ 285298 h 304085"/>
                <a:gd name="connsiteX9" fmla="*/ 60 w 330464"/>
                <a:gd name="connsiteY9" fmla="*/ 145731 h 304085"/>
                <a:gd name="connsiteX10" fmla="*/ 114130 w 330464"/>
                <a:gd name="connsiteY10" fmla="*/ 3480 h 304085"/>
                <a:gd name="connsiteX11" fmla="*/ 279195 w 330464"/>
                <a:gd name="connsiteY11" fmla="*/ 78631 h 304085"/>
                <a:gd name="connsiteX12" fmla="*/ 307376 w 330464"/>
                <a:gd name="connsiteY12" fmla="*/ 130969 h 304085"/>
                <a:gd name="connsiteX13" fmla="*/ 324822 w 330464"/>
                <a:gd name="connsiteY13" fmla="*/ 159151 h 304085"/>
                <a:gd name="connsiteX14" fmla="*/ 327506 w 330464"/>
                <a:gd name="connsiteY14" fmla="*/ 187333 h 304085"/>
                <a:gd name="connsiteX15" fmla="*/ 330190 w 330464"/>
                <a:gd name="connsiteY15" fmla="*/ 270536 h 304085"/>
                <a:gd name="connsiteX16" fmla="*/ 295298 w 330464"/>
                <a:gd name="connsiteY16" fmla="*/ 304086 h 304085"/>
                <a:gd name="connsiteX17" fmla="*/ 295298 w 330464"/>
                <a:gd name="connsiteY17" fmla="*/ 301402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0464" h="304085">
                  <a:moveTo>
                    <a:pt x="295298" y="301402"/>
                  </a:moveTo>
                  <a:cubicBezTo>
                    <a:pt x="302008" y="253090"/>
                    <a:pt x="303350" y="202095"/>
                    <a:pt x="299325" y="153783"/>
                  </a:cubicBezTo>
                  <a:cubicBezTo>
                    <a:pt x="299325" y="148415"/>
                    <a:pt x="297983" y="143047"/>
                    <a:pt x="295298" y="137679"/>
                  </a:cubicBezTo>
                  <a:cubicBezTo>
                    <a:pt x="291273" y="132311"/>
                    <a:pt x="284563" y="129627"/>
                    <a:pt x="277853" y="128285"/>
                  </a:cubicBezTo>
                  <a:cubicBezTo>
                    <a:pt x="200017" y="105471"/>
                    <a:pt x="118156" y="101445"/>
                    <a:pt x="40320" y="116207"/>
                  </a:cubicBezTo>
                  <a:cubicBezTo>
                    <a:pt x="37636" y="116207"/>
                    <a:pt x="36294" y="117549"/>
                    <a:pt x="34952" y="118891"/>
                  </a:cubicBezTo>
                  <a:cubicBezTo>
                    <a:pt x="33610" y="120233"/>
                    <a:pt x="33610" y="124259"/>
                    <a:pt x="33610" y="126943"/>
                  </a:cubicBezTo>
                  <a:cubicBezTo>
                    <a:pt x="32268" y="179281"/>
                    <a:pt x="32268" y="232960"/>
                    <a:pt x="30926" y="285298"/>
                  </a:cubicBezTo>
                  <a:cubicBezTo>
                    <a:pt x="26900" y="285298"/>
                    <a:pt x="22874" y="285298"/>
                    <a:pt x="17506" y="285298"/>
                  </a:cubicBezTo>
                  <a:cubicBezTo>
                    <a:pt x="20190" y="238328"/>
                    <a:pt x="-1282" y="192701"/>
                    <a:pt x="60" y="145731"/>
                  </a:cubicBezTo>
                  <a:cubicBezTo>
                    <a:pt x="1402" y="78631"/>
                    <a:pt x="51056" y="18242"/>
                    <a:pt x="114130" y="3480"/>
                  </a:cubicBezTo>
                  <a:cubicBezTo>
                    <a:pt x="177203" y="-11282"/>
                    <a:pt x="245645" y="22268"/>
                    <a:pt x="279195" y="78631"/>
                  </a:cubicBezTo>
                  <a:cubicBezTo>
                    <a:pt x="289931" y="96077"/>
                    <a:pt x="296640" y="114865"/>
                    <a:pt x="307376" y="130969"/>
                  </a:cubicBezTo>
                  <a:cubicBezTo>
                    <a:pt x="314086" y="140363"/>
                    <a:pt x="320796" y="148415"/>
                    <a:pt x="324822" y="159151"/>
                  </a:cubicBezTo>
                  <a:cubicBezTo>
                    <a:pt x="327506" y="168545"/>
                    <a:pt x="327506" y="177939"/>
                    <a:pt x="327506" y="187333"/>
                  </a:cubicBezTo>
                  <a:cubicBezTo>
                    <a:pt x="327506" y="216856"/>
                    <a:pt x="331532" y="241012"/>
                    <a:pt x="330190" y="270536"/>
                  </a:cubicBezTo>
                  <a:cubicBezTo>
                    <a:pt x="316770" y="274562"/>
                    <a:pt x="300666" y="290666"/>
                    <a:pt x="295298" y="304086"/>
                  </a:cubicBezTo>
                  <a:lnTo>
                    <a:pt x="295298" y="30140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" name="Graphic 494">
              <a:extLst>
                <a:ext uri="{FF2B5EF4-FFF2-40B4-BE49-F238E27FC236}">
                  <a16:creationId xmlns:a16="http://schemas.microsoft.com/office/drawing/2014/main" id="{2BFF7DC3-0CAD-499C-A1FD-FA3943917D53}"/>
                </a:ext>
              </a:extLst>
            </p:cNvPr>
            <p:cNvGrpSpPr/>
            <p:nvPr/>
          </p:nvGrpSpPr>
          <p:grpSpPr>
            <a:xfrm>
              <a:off x="3721093" y="712666"/>
              <a:ext cx="430480" cy="296580"/>
              <a:chOff x="3721093" y="712666"/>
              <a:chExt cx="430480" cy="296580"/>
            </a:xfrm>
          </p:grpSpPr>
          <p:sp>
            <p:nvSpPr>
              <p:cNvPr id="178" name="Freeform: Shape 582">
                <a:extLst>
                  <a:ext uri="{FF2B5EF4-FFF2-40B4-BE49-F238E27FC236}">
                    <a16:creationId xmlns:a16="http://schemas.microsoft.com/office/drawing/2014/main" id="{7B8FBA9C-F129-4799-902D-F2017A0988CC}"/>
                  </a:ext>
                </a:extLst>
              </p:cNvPr>
              <p:cNvSpPr/>
              <p:nvPr/>
            </p:nvSpPr>
            <p:spPr>
              <a:xfrm>
                <a:off x="3726967" y="718033"/>
                <a:ext cx="421921" cy="288528"/>
              </a:xfrm>
              <a:custGeom>
                <a:avLst/>
                <a:gdLst>
                  <a:gd name="connsiteX0" fmla="*/ 397766 w 421921"/>
                  <a:gd name="connsiteY0" fmla="*/ 288528 h 288528"/>
                  <a:gd name="connsiteX1" fmla="*/ 395082 w 421921"/>
                  <a:gd name="connsiteY1" fmla="*/ 288528 h 288528"/>
                  <a:gd name="connsiteX2" fmla="*/ 377636 w 421921"/>
                  <a:gd name="connsiteY2" fmla="*/ 281818 h 288528"/>
                  <a:gd name="connsiteX3" fmla="*/ 152182 w 421921"/>
                  <a:gd name="connsiteY3" fmla="*/ 226797 h 288528"/>
                  <a:gd name="connsiteX4" fmla="*/ 75688 w 421921"/>
                  <a:gd name="connsiteY4" fmla="*/ 233506 h 288528"/>
                  <a:gd name="connsiteX5" fmla="*/ 23351 w 421921"/>
                  <a:gd name="connsiteY5" fmla="*/ 254978 h 288528"/>
                  <a:gd name="connsiteX6" fmla="*/ 9931 w 421921"/>
                  <a:gd name="connsiteY6" fmla="*/ 260346 h 288528"/>
                  <a:gd name="connsiteX7" fmla="*/ 9931 w 421921"/>
                  <a:gd name="connsiteY7" fmla="*/ 260346 h 288528"/>
                  <a:gd name="connsiteX8" fmla="*/ 7247 w 421921"/>
                  <a:gd name="connsiteY8" fmla="*/ 260346 h 288528"/>
                  <a:gd name="connsiteX9" fmla="*/ 3221 w 421921"/>
                  <a:gd name="connsiteY9" fmla="*/ 226797 h 288528"/>
                  <a:gd name="connsiteX10" fmla="*/ 32745 w 421921"/>
                  <a:gd name="connsiteY10" fmla="*/ 210693 h 288528"/>
                  <a:gd name="connsiteX11" fmla="*/ 36771 w 421921"/>
                  <a:gd name="connsiteY11" fmla="*/ 210693 h 288528"/>
                  <a:gd name="connsiteX12" fmla="*/ 36771 w 421921"/>
                  <a:gd name="connsiteY12" fmla="*/ 210693 h 288528"/>
                  <a:gd name="connsiteX13" fmla="*/ 39455 w 421921"/>
                  <a:gd name="connsiteY13" fmla="*/ 208009 h 288528"/>
                  <a:gd name="connsiteX14" fmla="*/ 141446 w 421921"/>
                  <a:gd name="connsiteY14" fmla="*/ 46970 h 288528"/>
                  <a:gd name="connsiteX15" fmla="*/ 150840 w 421921"/>
                  <a:gd name="connsiteY15" fmla="*/ 42944 h 288528"/>
                  <a:gd name="connsiteX16" fmla="*/ 173654 w 421921"/>
                  <a:gd name="connsiteY16" fmla="*/ 32208 h 288528"/>
                  <a:gd name="connsiteX17" fmla="*/ 185732 w 421921"/>
                  <a:gd name="connsiteY17" fmla="*/ 20130 h 288528"/>
                  <a:gd name="connsiteX18" fmla="*/ 196468 w 421921"/>
                  <a:gd name="connsiteY18" fmla="*/ 8052 h 288528"/>
                  <a:gd name="connsiteX19" fmla="*/ 221965 w 421921"/>
                  <a:gd name="connsiteY19" fmla="*/ 0 h 288528"/>
                  <a:gd name="connsiteX20" fmla="*/ 264909 w 421921"/>
                  <a:gd name="connsiteY20" fmla="*/ 30866 h 288528"/>
                  <a:gd name="connsiteX21" fmla="*/ 266251 w 421921"/>
                  <a:gd name="connsiteY21" fmla="*/ 32208 h 288528"/>
                  <a:gd name="connsiteX22" fmla="*/ 357506 w 421921"/>
                  <a:gd name="connsiteY22" fmla="*/ 91255 h 288528"/>
                  <a:gd name="connsiteX23" fmla="*/ 389714 w 421921"/>
                  <a:gd name="connsiteY23" fmla="*/ 240216 h 288528"/>
                  <a:gd name="connsiteX24" fmla="*/ 391056 w 421921"/>
                  <a:gd name="connsiteY24" fmla="*/ 242900 h 288528"/>
                  <a:gd name="connsiteX25" fmla="*/ 393740 w 421921"/>
                  <a:gd name="connsiteY25" fmla="*/ 244242 h 288528"/>
                  <a:gd name="connsiteX26" fmla="*/ 393740 w 421921"/>
                  <a:gd name="connsiteY26" fmla="*/ 244242 h 288528"/>
                  <a:gd name="connsiteX27" fmla="*/ 396424 w 421921"/>
                  <a:gd name="connsiteY27" fmla="*/ 244242 h 288528"/>
                  <a:gd name="connsiteX28" fmla="*/ 413870 w 421921"/>
                  <a:gd name="connsiteY28" fmla="*/ 250952 h 288528"/>
                  <a:gd name="connsiteX29" fmla="*/ 421922 w 421921"/>
                  <a:gd name="connsiteY29" fmla="*/ 267056 h 288528"/>
                  <a:gd name="connsiteX30" fmla="*/ 397766 w 421921"/>
                  <a:gd name="connsiteY30" fmla="*/ 288528 h 28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21921" h="288528">
                    <a:moveTo>
                      <a:pt x="397766" y="288528"/>
                    </a:moveTo>
                    <a:cubicBezTo>
                      <a:pt x="396424" y="288528"/>
                      <a:pt x="396424" y="288528"/>
                      <a:pt x="395082" y="288528"/>
                    </a:cubicBezTo>
                    <a:cubicBezTo>
                      <a:pt x="389714" y="287186"/>
                      <a:pt x="383004" y="284502"/>
                      <a:pt x="377636" y="281818"/>
                    </a:cubicBezTo>
                    <a:cubicBezTo>
                      <a:pt x="307853" y="245584"/>
                      <a:pt x="230017" y="226797"/>
                      <a:pt x="152182" y="226797"/>
                    </a:cubicBezTo>
                    <a:cubicBezTo>
                      <a:pt x="126684" y="226797"/>
                      <a:pt x="99844" y="229481"/>
                      <a:pt x="75688" y="233506"/>
                    </a:cubicBezTo>
                    <a:cubicBezTo>
                      <a:pt x="58242" y="236190"/>
                      <a:pt x="36771" y="241558"/>
                      <a:pt x="23351" y="254978"/>
                    </a:cubicBezTo>
                    <a:cubicBezTo>
                      <a:pt x="19325" y="257662"/>
                      <a:pt x="15299" y="260346"/>
                      <a:pt x="9931" y="260346"/>
                    </a:cubicBezTo>
                    <a:lnTo>
                      <a:pt x="9931" y="260346"/>
                    </a:lnTo>
                    <a:cubicBezTo>
                      <a:pt x="8589" y="260346"/>
                      <a:pt x="8589" y="260346"/>
                      <a:pt x="7247" y="260346"/>
                    </a:cubicBezTo>
                    <a:cubicBezTo>
                      <a:pt x="-805" y="250952"/>
                      <a:pt x="-2147" y="237532"/>
                      <a:pt x="3221" y="226797"/>
                    </a:cubicBezTo>
                    <a:cubicBezTo>
                      <a:pt x="8589" y="217403"/>
                      <a:pt x="20667" y="210693"/>
                      <a:pt x="32745" y="210693"/>
                    </a:cubicBezTo>
                    <a:cubicBezTo>
                      <a:pt x="34087" y="210693"/>
                      <a:pt x="35429" y="210693"/>
                      <a:pt x="36771" y="210693"/>
                    </a:cubicBezTo>
                    <a:cubicBezTo>
                      <a:pt x="36771" y="210693"/>
                      <a:pt x="36771" y="210693"/>
                      <a:pt x="36771" y="210693"/>
                    </a:cubicBezTo>
                    <a:cubicBezTo>
                      <a:pt x="38113" y="210693"/>
                      <a:pt x="39455" y="209351"/>
                      <a:pt x="39455" y="208009"/>
                    </a:cubicBezTo>
                    <a:cubicBezTo>
                      <a:pt x="56900" y="143593"/>
                      <a:pt x="79714" y="73810"/>
                      <a:pt x="141446" y="46970"/>
                    </a:cubicBezTo>
                    <a:cubicBezTo>
                      <a:pt x="144130" y="45628"/>
                      <a:pt x="146814" y="44286"/>
                      <a:pt x="150840" y="42944"/>
                    </a:cubicBezTo>
                    <a:cubicBezTo>
                      <a:pt x="158892" y="40260"/>
                      <a:pt x="166944" y="37576"/>
                      <a:pt x="173654" y="32208"/>
                    </a:cubicBezTo>
                    <a:cubicBezTo>
                      <a:pt x="176338" y="30866"/>
                      <a:pt x="179022" y="26840"/>
                      <a:pt x="185732" y="20130"/>
                    </a:cubicBezTo>
                    <a:cubicBezTo>
                      <a:pt x="189758" y="16104"/>
                      <a:pt x="195126" y="9394"/>
                      <a:pt x="196468" y="8052"/>
                    </a:cubicBezTo>
                    <a:cubicBezTo>
                      <a:pt x="204519" y="2684"/>
                      <a:pt x="212571" y="0"/>
                      <a:pt x="221965" y="0"/>
                    </a:cubicBezTo>
                    <a:cubicBezTo>
                      <a:pt x="242095" y="0"/>
                      <a:pt x="258199" y="12078"/>
                      <a:pt x="264909" y="30866"/>
                    </a:cubicBezTo>
                    <a:cubicBezTo>
                      <a:pt x="264909" y="32208"/>
                      <a:pt x="266251" y="32208"/>
                      <a:pt x="266251" y="32208"/>
                    </a:cubicBezTo>
                    <a:cubicBezTo>
                      <a:pt x="267593" y="32208"/>
                      <a:pt x="337377" y="64416"/>
                      <a:pt x="357506" y="91255"/>
                    </a:cubicBezTo>
                    <a:cubicBezTo>
                      <a:pt x="389714" y="130173"/>
                      <a:pt x="391056" y="185195"/>
                      <a:pt x="389714" y="240216"/>
                    </a:cubicBezTo>
                    <a:cubicBezTo>
                      <a:pt x="389714" y="241558"/>
                      <a:pt x="389714" y="241558"/>
                      <a:pt x="391056" y="242900"/>
                    </a:cubicBezTo>
                    <a:cubicBezTo>
                      <a:pt x="391056" y="242900"/>
                      <a:pt x="392398" y="244242"/>
                      <a:pt x="393740" y="244242"/>
                    </a:cubicBezTo>
                    <a:cubicBezTo>
                      <a:pt x="393740" y="244242"/>
                      <a:pt x="393740" y="244242"/>
                      <a:pt x="393740" y="244242"/>
                    </a:cubicBezTo>
                    <a:cubicBezTo>
                      <a:pt x="395082" y="244242"/>
                      <a:pt x="395082" y="244242"/>
                      <a:pt x="396424" y="244242"/>
                    </a:cubicBezTo>
                    <a:cubicBezTo>
                      <a:pt x="403134" y="244242"/>
                      <a:pt x="408502" y="246926"/>
                      <a:pt x="413870" y="250952"/>
                    </a:cubicBezTo>
                    <a:cubicBezTo>
                      <a:pt x="419238" y="254978"/>
                      <a:pt x="421922" y="261688"/>
                      <a:pt x="421922" y="267056"/>
                    </a:cubicBezTo>
                    <a:cubicBezTo>
                      <a:pt x="421922" y="277792"/>
                      <a:pt x="409844" y="288528"/>
                      <a:pt x="397766" y="2885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583">
                <a:extLst>
                  <a:ext uri="{FF2B5EF4-FFF2-40B4-BE49-F238E27FC236}">
                    <a16:creationId xmlns:a16="http://schemas.microsoft.com/office/drawing/2014/main" id="{59574AFB-5C43-4EF4-BD60-C063FE62CF26}"/>
                  </a:ext>
                </a:extLst>
              </p:cNvPr>
              <p:cNvSpPr/>
              <p:nvPr/>
            </p:nvSpPr>
            <p:spPr>
              <a:xfrm>
                <a:off x="3721093" y="712666"/>
                <a:ext cx="430480" cy="296580"/>
              </a:xfrm>
              <a:custGeom>
                <a:avLst/>
                <a:gdLst>
                  <a:gd name="connsiteX0" fmla="*/ 226498 w 430480"/>
                  <a:gd name="connsiteY0" fmla="*/ 6710 h 296580"/>
                  <a:gd name="connsiteX1" fmla="*/ 266758 w 430480"/>
                  <a:gd name="connsiteY1" fmla="*/ 36234 h 296580"/>
                  <a:gd name="connsiteX2" fmla="*/ 270784 w 430480"/>
                  <a:gd name="connsiteY2" fmla="*/ 40260 h 296580"/>
                  <a:gd name="connsiteX3" fmla="*/ 362039 w 430480"/>
                  <a:gd name="connsiteY3" fmla="*/ 97965 h 296580"/>
                  <a:gd name="connsiteX4" fmla="*/ 394247 w 430480"/>
                  <a:gd name="connsiteY4" fmla="*/ 245584 h 296580"/>
                  <a:gd name="connsiteX5" fmla="*/ 396931 w 430480"/>
                  <a:gd name="connsiteY5" fmla="*/ 250952 h 296580"/>
                  <a:gd name="connsiteX6" fmla="*/ 400957 w 430480"/>
                  <a:gd name="connsiteY6" fmla="*/ 252294 h 296580"/>
                  <a:gd name="connsiteX7" fmla="*/ 402299 w 430480"/>
                  <a:gd name="connsiteY7" fmla="*/ 252294 h 296580"/>
                  <a:gd name="connsiteX8" fmla="*/ 404983 w 430480"/>
                  <a:gd name="connsiteY8" fmla="*/ 252294 h 296580"/>
                  <a:gd name="connsiteX9" fmla="*/ 426454 w 430480"/>
                  <a:gd name="connsiteY9" fmla="*/ 271082 h 296580"/>
                  <a:gd name="connsiteX10" fmla="*/ 404983 w 430480"/>
                  <a:gd name="connsiteY10" fmla="*/ 289870 h 296580"/>
                  <a:gd name="connsiteX11" fmla="*/ 402299 w 430480"/>
                  <a:gd name="connsiteY11" fmla="*/ 289870 h 296580"/>
                  <a:gd name="connsiteX12" fmla="*/ 386195 w 430480"/>
                  <a:gd name="connsiteY12" fmla="*/ 283160 h 296580"/>
                  <a:gd name="connsiteX13" fmla="*/ 384853 w 430480"/>
                  <a:gd name="connsiteY13" fmla="*/ 283160 h 296580"/>
                  <a:gd name="connsiteX14" fmla="*/ 156714 w 430480"/>
                  <a:gd name="connsiteY14" fmla="*/ 228139 h 296580"/>
                  <a:gd name="connsiteX15" fmla="*/ 78879 w 430480"/>
                  <a:gd name="connsiteY15" fmla="*/ 234848 h 296580"/>
                  <a:gd name="connsiteX16" fmla="*/ 25199 w 430480"/>
                  <a:gd name="connsiteY16" fmla="*/ 256320 h 296580"/>
                  <a:gd name="connsiteX17" fmla="*/ 14463 w 430480"/>
                  <a:gd name="connsiteY17" fmla="*/ 260346 h 296580"/>
                  <a:gd name="connsiteX18" fmla="*/ 13121 w 430480"/>
                  <a:gd name="connsiteY18" fmla="*/ 260346 h 296580"/>
                  <a:gd name="connsiteX19" fmla="*/ 10437 w 430480"/>
                  <a:gd name="connsiteY19" fmla="*/ 230823 h 296580"/>
                  <a:gd name="connsiteX20" fmla="*/ 37277 w 430480"/>
                  <a:gd name="connsiteY20" fmla="*/ 216061 h 296580"/>
                  <a:gd name="connsiteX21" fmla="*/ 39961 w 430480"/>
                  <a:gd name="connsiteY21" fmla="*/ 216061 h 296580"/>
                  <a:gd name="connsiteX22" fmla="*/ 41303 w 430480"/>
                  <a:gd name="connsiteY22" fmla="*/ 216061 h 296580"/>
                  <a:gd name="connsiteX23" fmla="*/ 48013 w 430480"/>
                  <a:gd name="connsiteY23" fmla="*/ 210693 h 296580"/>
                  <a:gd name="connsiteX24" fmla="*/ 148662 w 430480"/>
                  <a:gd name="connsiteY24" fmla="*/ 52338 h 296580"/>
                  <a:gd name="connsiteX25" fmla="*/ 158056 w 430480"/>
                  <a:gd name="connsiteY25" fmla="*/ 48312 h 296580"/>
                  <a:gd name="connsiteX26" fmla="*/ 180870 w 430480"/>
                  <a:gd name="connsiteY26" fmla="*/ 37576 h 296580"/>
                  <a:gd name="connsiteX27" fmla="*/ 192948 w 430480"/>
                  <a:gd name="connsiteY27" fmla="*/ 24156 h 296580"/>
                  <a:gd name="connsiteX28" fmla="*/ 202342 w 430480"/>
                  <a:gd name="connsiteY28" fmla="*/ 13420 h 296580"/>
                  <a:gd name="connsiteX29" fmla="*/ 226498 w 430480"/>
                  <a:gd name="connsiteY29" fmla="*/ 6710 h 296580"/>
                  <a:gd name="connsiteX30" fmla="*/ 226498 w 430480"/>
                  <a:gd name="connsiteY30" fmla="*/ 6710 h 296580"/>
                  <a:gd name="connsiteX31" fmla="*/ 226498 w 430480"/>
                  <a:gd name="connsiteY31" fmla="*/ 0 h 296580"/>
                  <a:gd name="connsiteX32" fmla="*/ 198316 w 430480"/>
                  <a:gd name="connsiteY32" fmla="*/ 9394 h 296580"/>
                  <a:gd name="connsiteX33" fmla="*/ 175502 w 430480"/>
                  <a:gd name="connsiteY33" fmla="*/ 33550 h 296580"/>
                  <a:gd name="connsiteX34" fmla="*/ 144636 w 430480"/>
                  <a:gd name="connsiteY34" fmla="*/ 46970 h 296580"/>
                  <a:gd name="connsiteX35" fmla="*/ 39961 w 430480"/>
                  <a:gd name="connsiteY35" fmla="*/ 209351 h 296580"/>
                  <a:gd name="connsiteX36" fmla="*/ 35935 w 430480"/>
                  <a:gd name="connsiteY36" fmla="*/ 209351 h 296580"/>
                  <a:gd name="connsiteX37" fmla="*/ 3727 w 430480"/>
                  <a:gd name="connsiteY37" fmla="*/ 228139 h 296580"/>
                  <a:gd name="connsiteX38" fmla="*/ 9095 w 430480"/>
                  <a:gd name="connsiteY38" fmla="*/ 267056 h 296580"/>
                  <a:gd name="connsiteX39" fmla="*/ 13121 w 430480"/>
                  <a:gd name="connsiteY39" fmla="*/ 267056 h 296580"/>
                  <a:gd name="connsiteX40" fmla="*/ 27883 w 430480"/>
                  <a:gd name="connsiteY40" fmla="*/ 261688 h 296580"/>
                  <a:gd name="connsiteX41" fmla="*/ 78879 w 430480"/>
                  <a:gd name="connsiteY41" fmla="*/ 241558 h 296580"/>
                  <a:gd name="connsiteX42" fmla="*/ 155372 w 430480"/>
                  <a:gd name="connsiteY42" fmla="*/ 234848 h 296580"/>
                  <a:gd name="connsiteX43" fmla="*/ 379485 w 430480"/>
                  <a:gd name="connsiteY43" fmla="*/ 288528 h 296580"/>
                  <a:gd name="connsiteX44" fmla="*/ 398273 w 430480"/>
                  <a:gd name="connsiteY44" fmla="*/ 296580 h 296580"/>
                  <a:gd name="connsiteX45" fmla="*/ 402299 w 430480"/>
                  <a:gd name="connsiteY45" fmla="*/ 296580 h 296580"/>
                  <a:gd name="connsiteX46" fmla="*/ 430480 w 430480"/>
                  <a:gd name="connsiteY46" fmla="*/ 271082 h 296580"/>
                  <a:gd name="connsiteX47" fmla="*/ 402299 w 430480"/>
                  <a:gd name="connsiteY47" fmla="*/ 245584 h 296580"/>
                  <a:gd name="connsiteX48" fmla="*/ 398273 w 430480"/>
                  <a:gd name="connsiteY48" fmla="*/ 245584 h 296580"/>
                  <a:gd name="connsiteX49" fmla="*/ 364723 w 430480"/>
                  <a:gd name="connsiteY49" fmla="*/ 93939 h 296580"/>
                  <a:gd name="connsiteX50" fmla="*/ 272126 w 430480"/>
                  <a:gd name="connsiteY50" fmla="*/ 33550 h 296580"/>
                  <a:gd name="connsiteX51" fmla="*/ 226498 w 430480"/>
                  <a:gd name="connsiteY51" fmla="*/ 0 h 296580"/>
                  <a:gd name="connsiteX52" fmla="*/ 226498 w 430480"/>
                  <a:gd name="connsiteY52" fmla="*/ 0 h 29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30480" h="296580">
                    <a:moveTo>
                      <a:pt x="226498" y="6710"/>
                    </a:moveTo>
                    <a:cubicBezTo>
                      <a:pt x="245286" y="6710"/>
                      <a:pt x="260048" y="18788"/>
                      <a:pt x="266758" y="36234"/>
                    </a:cubicBezTo>
                    <a:cubicBezTo>
                      <a:pt x="266758" y="37576"/>
                      <a:pt x="268100" y="38918"/>
                      <a:pt x="270784" y="40260"/>
                    </a:cubicBezTo>
                    <a:cubicBezTo>
                      <a:pt x="272126" y="40260"/>
                      <a:pt x="340567" y="72468"/>
                      <a:pt x="362039" y="97965"/>
                    </a:cubicBezTo>
                    <a:cubicBezTo>
                      <a:pt x="392905" y="136883"/>
                      <a:pt x="394247" y="189221"/>
                      <a:pt x="394247" y="245584"/>
                    </a:cubicBezTo>
                    <a:cubicBezTo>
                      <a:pt x="394247" y="246926"/>
                      <a:pt x="395589" y="249610"/>
                      <a:pt x="396931" y="250952"/>
                    </a:cubicBezTo>
                    <a:cubicBezTo>
                      <a:pt x="398273" y="252294"/>
                      <a:pt x="399615" y="252294"/>
                      <a:pt x="400957" y="252294"/>
                    </a:cubicBezTo>
                    <a:cubicBezTo>
                      <a:pt x="400957" y="252294"/>
                      <a:pt x="400957" y="252294"/>
                      <a:pt x="402299" y="252294"/>
                    </a:cubicBezTo>
                    <a:cubicBezTo>
                      <a:pt x="403641" y="252294"/>
                      <a:pt x="403641" y="252294"/>
                      <a:pt x="404983" y="252294"/>
                    </a:cubicBezTo>
                    <a:cubicBezTo>
                      <a:pt x="415719" y="252294"/>
                      <a:pt x="426454" y="261688"/>
                      <a:pt x="426454" y="271082"/>
                    </a:cubicBezTo>
                    <a:cubicBezTo>
                      <a:pt x="426454" y="280476"/>
                      <a:pt x="415719" y="289870"/>
                      <a:pt x="404983" y="289870"/>
                    </a:cubicBezTo>
                    <a:cubicBezTo>
                      <a:pt x="403641" y="289870"/>
                      <a:pt x="403641" y="289870"/>
                      <a:pt x="402299" y="289870"/>
                    </a:cubicBezTo>
                    <a:cubicBezTo>
                      <a:pt x="396931" y="288528"/>
                      <a:pt x="391563" y="285844"/>
                      <a:pt x="386195" y="283160"/>
                    </a:cubicBezTo>
                    <a:lnTo>
                      <a:pt x="384853" y="283160"/>
                    </a:lnTo>
                    <a:cubicBezTo>
                      <a:pt x="315069" y="246926"/>
                      <a:pt x="237234" y="228139"/>
                      <a:pt x="156714" y="228139"/>
                    </a:cubicBezTo>
                    <a:cubicBezTo>
                      <a:pt x="131216" y="228139"/>
                      <a:pt x="104377" y="230823"/>
                      <a:pt x="78879" y="234848"/>
                    </a:cubicBezTo>
                    <a:cubicBezTo>
                      <a:pt x="61433" y="237532"/>
                      <a:pt x="39961" y="242900"/>
                      <a:pt x="25199" y="256320"/>
                    </a:cubicBezTo>
                    <a:cubicBezTo>
                      <a:pt x="22515" y="259004"/>
                      <a:pt x="18489" y="260346"/>
                      <a:pt x="14463" y="260346"/>
                    </a:cubicBezTo>
                    <a:cubicBezTo>
                      <a:pt x="14463" y="260346"/>
                      <a:pt x="13121" y="260346"/>
                      <a:pt x="13121" y="260346"/>
                    </a:cubicBezTo>
                    <a:cubicBezTo>
                      <a:pt x="6411" y="252294"/>
                      <a:pt x="5069" y="240216"/>
                      <a:pt x="10437" y="230823"/>
                    </a:cubicBezTo>
                    <a:cubicBezTo>
                      <a:pt x="15805" y="221429"/>
                      <a:pt x="26541" y="216061"/>
                      <a:pt x="37277" y="216061"/>
                    </a:cubicBezTo>
                    <a:cubicBezTo>
                      <a:pt x="38619" y="216061"/>
                      <a:pt x="39961" y="216061"/>
                      <a:pt x="39961" y="216061"/>
                    </a:cubicBezTo>
                    <a:cubicBezTo>
                      <a:pt x="39961" y="216061"/>
                      <a:pt x="39961" y="216061"/>
                      <a:pt x="41303" y="216061"/>
                    </a:cubicBezTo>
                    <a:cubicBezTo>
                      <a:pt x="43987" y="216061"/>
                      <a:pt x="46671" y="214719"/>
                      <a:pt x="48013" y="210693"/>
                    </a:cubicBezTo>
                    <a:cubicBezTo>
                      <a:pt x="65459" y="147619"/>
                      <a:pt x="88273" y="77835"/>
                      <a:pt x="148662" y="52338"/>
                    </a:cubicBezTo>
                    <a:cubicBezTo>
                      <a:pt x="151346" y="50996"/>
                      <a:pt x="154030" y="49654"/>
                      <a:pt x="158056" y="48312"/>
                    </a:cubicBezTo>
                    <a:cubicBezTo>
                      <a:pt x="166108" y="45628"/>
                      <a:pt x="174160" y="41602"/>
                      <a:pt x="180870" y="37576"/>
                    </a:cubicBezTo>
                    <a:cubicBezTo>
                      <a:pt x="183554" y="36234"/>
                      <a:pt x="187580" y="30866"/>
                      <a:pt x="192948" y="24156"/>
                    </a:cubicBezTo>
                    <a:cubicBezTo>
                      <a:pt x="196974" y="20130"/>
                      <a:pt x="201000" y="14762"/>
                      <a:pt x="202342" y="13420"/>
                    </a:cubicBezTo>
                    <a:cubicBezTo>
                      <a:pt x="210394" y="9394"/>
                      <a:pt x="218446" y="6710"/>
                      <a:pt x="226498" y="6710"/>
                    </a:cubicBezTo>
                    <a:lnTo>
                      <a:pt x="226498" y="6710"/>
                    </a:lnTo>
                    <a:close/>
                    <a:moveTo>
                      <a:pt x="226498" y="0"/>
                    </a:moveTo>
                    <a:cubicBezTo>
                      <a:pt x="217104" y="0"/>
                      <a:pt x="207710" y="2684"/>
                      <a:pt x="198316" y="9394"/>
                    </a:cubicBezTo>
                    <a:cubicBezTo>
                      <a:pt x="194290" y="12078"/>
                      <a:pt x="180870" y="30866"/>
                      <a:pt x="175502" y="33550"/>
                    </a:cubicBezTo>
                    <a:cubicBezTo>
                      <a:pt x="166108" y="40260"/>
                      <a:pt x="155372" y="42944"/>
                      <a:pt x="144636" y="46970"/>
                    </a:cubicBezTo>
                    <a:cubicBezTo>
                      <a:pt x="81563" y="73810"/>
                      <a:pt x="57407" y="146277"/>
                      <a:pt x="39961" y="209351"/>
                    </a:cubicBezTo>
                    <a:cubicBezTo>
                      <a:pt x="38619" y="209351"/>
                      <a:pt x="37277" y="209351"/>
                      <a:pt x="35935" y="209351"/>
                    </a:cubicBezTo>
                    <a:cubicBezTo>
                      <a:pt x="22515" y="209351"/>
                      <a:pt x="9095" y="216061"/>
                      <a:pt x="3727" y="228139"/>
                    </a:cubicBezTo>
                    <a:cubicBezTo>
                      <a:pt x="-2983" y="240216"/>
                      <a:pt x="-299" y="256320"/>
                      <a:pt x="9095" y="267056"/>
                    </a:cubicBezTo>
                    <a:cubicBezTo>
                      <a:pt x="10437" y="267056"/>
                      <a:pt x="11779" y="267056"/>
                      <a:pt x="13121" y="267056"/>
                    </a:cubicBezTo>
                    <a:cubicBezTo>
                      <a:pt x="18489" y="267056"/>
                      <a:pt x="23857" y="264372"/>
                      <a:pt x="27883" y="261688"/>
                    </a:cubicBezTo>
                    <a:cubicBezTo>
                      <a:pt x="39961" y="249610"/>
                      <a:pt x="60091" y="244242"/>
                      <a:pt x="78879" y="241558"/>
                    </a:cubicBezTo>
                    <a:cubicBezTo>
                      <a:pt x="104377" y="237532"/>
                      <a:pt x="129874" y="234848"/>
                      <a:pt x="155372" y="234848"/>
                    </a:cubicBezTo>
                    <a:cubicBezTo>
                      <a:pt x="233208" y="234848"/>
                      <a:pt x="311043" y="253636"/>
                      <a:pt x="379485" y="288528"/>
                    </a:cubicBezTo>
                    <a:cubicBezTo>
                      <a:pt x="386195" y="291212"/>
                      <a:pt x="391563" y="295238"/>
                      <a:pt x="398273" y="296580"/>
                    </a:cubicBezTo>
                    <a:cubicBezTo>
                      <a:pt x="399615" y="296580"/>
                      <a:pt x="400957" y="296580"/>
                      <a:pt x="402299" y="296580"/>
                    </a:cubicBezTo>
                    <a:cubicBezTo>
                      <a:pt x="417061" y="296580"/>
                      <a:pt x="430480" y="284502"/>
                      <a:pt x="430480" y="271082"/>
                    </a:cubicBezTo>
                    <a:cubicBezTo>
                      <a:pt x="430480" y="257662"/>
                      <a:pt x="417061" y="245584"/>
                      <a:pt x="402299" y="245584"/>
                    </a:cubicBezTo>
                    <a:cubicBezTo>
                      <a:pt x="400957" y="245584"/>
                      <a:pt x="399615" y="245584"/>
                      <a:pt x="398273" y="245584"/>
                    </a:cubicBezTo>
                    <a:cubicBezTo>
                      <a:pt x="399615" y="193247"/>
                      <a:pt x="398273" y="135541"/>
                      <a:pt x="364723" y="93939"/>
                    </a:cubicBezTo>
                    <a:cubicBezTo>
                      <a:pt x="343251" y="65758"/>
                      <a:pt x="272126" y="33550"/>
                      <a:pt x="272126" y="33550"/>
                    </a:cubicBezTo>
                    <a:cubicBezTo>
                      <a:pt x="265416" y="12078"/>
                      <a:pt x="246628" y="0"/>
                      <a:pt x="226498" y="0"/>
                    </a:cubicBezTo>
                    <a:lnTo>
                      <a:pt x="2264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461">
              <a:extLst>
                <a:ext uri="{FF2B5EF4-FFF2-40B4-BE49-F238E27FC236}">
                  <a16:creationId xmlns:a16="http://schemas.microsoft.com/office/drawing/2014/main" id="{5D2038F7-58DB-45AB-BE30-7936A8B807DC}"/>
                </a:ext>
              </a:extLst>
            </p:cNvPr>
            <p:cNvSpPr/>
            <p:nvPr/>
          </p:nvSpPr>
          <p:spPr>
            <a:xfrm>
              <a:off x="3725163" y="919198"/>
              <a:ext cx="422384" cy="102839"/>
            </a:xfrm>
            <a:custGeom>
              <a:avLst/>
              <a:gdLst>
                <a:gd name="connsiteX0" fmla="*/ 2341 w 422384"/>
                <a:gd name="connsiteY0" fmla="*/ 68575 h 102839"/>
                <a:gd name="connsiteX1" fmla="*/ 5025 w 422384"/>
                <a:gd name="connsiteY1" fmla="*/ 51130 h 102839"/>
                <a:gd name="connsiteX2" fmla="*/ 206324 w 422384"/>
                <a:gd name="connsiteY2" fmla="*/ 1476 h 102839"/>
                <a:gd name="connsiteX3" fmla="*/ 414332 w 422384"/>
                <a:gd name="connsiteY3" fmla="*/ 77969 h 102839"/>
                <a:gd name="connsiteX4" fmla="*/ 422384 w 422384"/>
                <a:gd name="connsiteY4" fmla="*/ 88705 h 102839"/>
                <a:gd name="connsiteX5" fmla="*/ 412990 w 422384"/>
                <a:gd name="connsiteY5" fmla="*/ 102125 h 102839"/>
                <a:gd name="connsiteX6" fmla="*/ 387492 w 422384"/>
                <a:gd name="connsiteY6" fmla="*/ 94073 h 102839"/>
                <a:gd name="connsiteX7" fmla="*/ 192904 w 422384"/>
                <a:gd name="connsiteY7" fmla="*/ 37710 h 102839"/>
                <a:gd name="connsiteX8" fmla="*/ 180826 w 422384"/>
                <a:gd name="connsiteY8" fmla="*/ 36368 h 102839"/>
                <a:gd name="connsiteX9" fmla="*/ 38575 w 422384"/>
                <a:gd name="connsiteY9" fmla="*/ 64549 h 102839"/>
                <a:gd name="connsiteX10" fmla="*/ 18445 w 422384"/>
                <a:gd name="connsiteY10" fmla="*/ 73943 h 102839"/>
                <a:gd name="connsiteX11" fmla="*/ 2341 w 422384"/>
                <a:gd name="connsiteY11" fmla="*/ 68575 h 102839"/>
                <a:gd name="connsiteX12" fmla="*/ 2341 w 422384"/>
                <a:gd name="connsiteY12" fmla="*/ 68575 h 1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384" h="102839">
                  <a:moveTo>
                    <a:pt x="2341" y="68575"/>
                  </a:moveTo>
                  <a:cubicBezTo>
                    <a:pt x="-1685" y="63208"/>
                    <a:pt x="-343" y="55156"/>
                    <a:pt x="5025" y="51130"/>
                  </a:cubicBezTo>
                  <a:cubicBezTo>
                    <a:pt x="64072" y="10870"/>
                    <a:pt x="136540" y="-5234"/>
                    <a:pt x="206324" y="1476"/>
                  </a:cubicBezTo>
                  <a:cubicBezTo>
                    <a:pt x="280133" y="8186"/>
                    <a:pt x="351259" y="36368"/>
                    <a:pt x="414332" y="77969"/>
                  </a:cubicBezTo>
                  <a:cubicBezTo>
                    <a:pt x="418358" y="80653"/>
                    <a:pt x="421042" y="83337"/>
                    <a:pt x="422384" y="88705"/>
                  </a:cubicBezTo>
                  <a:cubicBezTo>
                    <a:pt x="422384" y="95415"/>
                    <a:pt x="418358" y="99441"/>
                    <a:pt x="412990" y="102125"/>
                  </a:cubicBezTo>
                  <a:cubicBezTo>
                    <a:pt x="403596" y="104809"/>
                    <a:pt x="395544" y="99441"/>
                    <a:pt x="387492" y="94073"/>
                  </a:cubicBezTo>
                  <a:cubicBezTo>
                    <a:pt x="328445" y="57840"/>
                    <a:pt x="261345" y="44420"/>
                    <a:pt x="192904" y="37710"/>
                  </a:cubicBezTo>
                  <a:cubicBezTo>
                    <a:pt x="190220" y="37710"/>
                    <a:pt x="184852" y="37710"/>
                    <a:pt x="180826" y="36368"/>
                  </a:cubicBezTo>
                  <a:cubicBezTo>
                    <a:pt x="132514" y="35026"/>
                    <a:pt x="82860" y="44420"/>
                    <a:pt x="38575" y="64549"/>
                  </a:cubicBezTo>
                  <a:lnTo>
                    <a:pt x="18445" y="73943"/>
                  </a:lnTo>
                  <a:cubicBezTo>
                    <a:pt x="10393" y="73943"/>
                    <a:pt x="5025" y="72601"/>
                    <a:pt x="2341" y="68575"/>
                  </a:cubicBezTo>
                  <a:lnTo>
                    <a:pt x="2341" y="68575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462">
              <a:extLst>
                <a:ext uri="{FF2B5EF4-FFF2-40B4-BE49-F238E27FC236}">
                  <a16:creationId xmlns:a16="http://schemas.microsoft.com/office/drawing/2014/main" id="{0078D669-5207-40BA-94E9-6DBE667C60DB}"/>
                </a:ext>
              </a:extLst>
            </p:cNvPr>
            <p:cNvSpPr/>
            <p:nvPr/>
          </p:nvSpPr>
          <p:spPr>
            <a:xfrm>
              <a:off x="3881833" y="749530"/>
              <a:ext cx="24155" cy="182215"/>
            </a:xfrm>
            <a:custGeom>
              <a:avLst/>
              <a:gdLst>
                <a:gd name="connsiteX0" fmla="*/ 17446 w 24155"/>
                <a:gd name="connsiteY0" fmla="*/ 2053 h 182215"/>
                <a:gd name="connsiteX1" fmla="*/ 1342 w 24155"/>
                <a:gd name="connsiteY1" fmla="*/ 140278 h 182215"/>
                <a:gd name="connsiteX2" fmla="*/ 0 w 24155"/>
                <a:gd name="connsiteY2" fmla="*/ 179196 h 182215"/>
                <a:gd name="connsiteX3" fmla="*/ 6710 w 24155"/>
                <a:gd name="connsiteY3" fmla="*/ 179196 h 182215"/>
                <a:gd name="connsiteX4" fmla="*/ 18788 w 24155"/>
                <a:gd name="connsiteY4" fmla="*/ 42313 h 182215"/>
                <a:gd name="connsiteX5" fmla="*/ 24156 w 24155"/>
                <a:gd name="connsiteY5" fmla="*/ 3395 h 182215"/>
                <a:gd name="connsiteX6" fmla="*/ 17446 w 24155"/>
                <a:gd name="connsiteY6" fmla="*/ 2053 h 182215"/>
                <a:gd name="connsiteX7" fmla="*/ 17446 w 24155"/>
                <a:gd name="connsiteY7" fmla="*/ 2053 h 18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55" h="182215">
                  <a:moveTo>
                    <a:pt x="17446" y="2053"/>
                  </a:moveTo>
                  <a:cubicBezTo>
                    <a:pt x="9394" y="47681"/>
                    <a:pt x="4026" y="93308"/>
                    <a:pt x="1342" y="140278"/>
                  </a:cubicBezTo>
                  <a:cubicBezTo>
                    <a:pt x="0" y="153698"/>
                    <a:pt x="0" y="165776"/>
                    <a:pt x="0" y="179196"/>
                  </a:cubicBezTo>
                  <a:cubicBezTo>
                    <a:pt x="0" y="183222"/>
                    <a:pt x="6710" y="183222"/>
                    <a:pt x="6710" y="179196"/>
                  </a:cubicBezTo>
                  <a:cubicBezTo>
                    <a:pt x="8052" y="133568"/>
                    <a:pt x="12078" y="87940"/>
                    <a:pt x="18788" y="42313"/>
                  </a:cubicBezTo>
                  <a:cubicBezTo>
                    <a:pt x="20130" y="28893"/>
                    <a:pt x="22814" y="16815"/>
                    <a:pt x="24156" y="3395"/>
                  </a:cubicBezTo>
                  <a:cubicBezTo>
                    <a:pt x="24156" y="711"/>
                    <a:pt x="18788" y="-1973"/>
                    <a:pt x="17446" y="2053"/>
                  </a:cubicBezTo>
                  <a:lnTo>
                    <a:pt x="17446" y="205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463">
              <a:extLst>
                <a:ext uri="{FF2B5EF4-FFF2-40B4-BE49-F238E27FC236}">
                  <a16:creationId xmlns:a16="http://schemas.microsoft.com/office/drawing/2014/main" id="{AFE7B0ED-F1F0-4B5A-8EA5-65299FCAA053}"/>
                </a:ext>
              </a:extLst>
            </p:cNvPr>
            <p:cNvSpPr/>
            <p:nvPr/>
          </p:nvSpPr>
          <p:spPr>
            <a:xfrm>
              <a:off x="3965036" y="753068"/>
              <a:ext cx="33726" cy="185387"/>
            </a:xfrm>
            <a:custGeom>
              <a:avLst/>
              <a:gdLst>
                <a:gd name="connsiteX0" fmla="*/ 26840 w 33726"/>
                <a:gd name="connsiteY0" fmla="*/ 2541 h 185387"/>
                <a:gd name="connsiteX1" fmla="*/ 1342 w 33726"/>
                <a:gd name="connsiteY1" fmla="*/ 142108 h 185387"/>
                <a:gd name="connsiteX2" fmla="*/ 0 w 33726"/>
                <a:gd name="connsiteY2" fmla="*/ 182368 h 185387"/>
                <a:gd name="connsiteX3" fmla="*/ 6710 w 33726"/>
                <a:gd name="connsiteY3" fmla="*/ 182368 h 185387"/>
                <a:gd name="connsiteX4" fmla="*/ 22814 w 33726"/>
                <a:gd name="connsiteY4" fmla="*/ 41459 h 185387"/>
                <a:gd name="connsiteX5" fmla="*/ 33550 w 33726"/>
                <a:gd name="connsiteY5" fmla="*/ 2541 h 185387"/>
                <a:gd name="connsiteX6" fmla="*/ 26840 w 33726"/>
                <a:gd name="connsiteY6" fmla="*/ 2541 h 185387"/>
                <a:gd name="connsiteX7" fmla="*/ 26840 w 33726"/>
                <a:gd name="connsiteY7" fmla="*/ 2541 h 18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26" h="185387">
                  <a:moveTo>
                    <a:pt x="26840" y="2541"/>
                  </a:moveTo>
                  <a:cubicBezTo>
                    <a:pt x="13420" y="48169"/>
                    <a:pt x="5368" y="95138"/>
                    <a:pt x="1342" y="142108"/>
                  </a:cubicBezTo>
                  <a:cubicBezTo>
                    <a:pt x="0" y="155528"/>
                    <a:pt x="0" y="168948"/>
                    <a:pt x="0" y="182368"/>
                  </a:cubicBezTo>
                  <a:cubicBezTo>
                    <a:pt x="0" y="186394"/>
                    <a:pt x="6710" y="186394"/>
                    <a:pt x="6710" y="182368"/>
                  </a:cubicBezTo>
                  <a:cubicBezTo>
                    <a:pt x="6710" y="135398"/>
                    <a:pt x="12078" y="88428"/>
                    <a:pt x="22814" y="41459"/>
                  </a:cubicBezTo>
                  <a:cubicBezTo>
                    <a:pt x="25498" y="28039"/>
                    <a:pt x="29524" y="15961"/>
                    <a:pt x="33550" y="2541"/>
                  </a:cubicBezTo>
                  <a:cubicBezTo>
                    <a:pt x="34892" y="-143"/>
                    <a:pt x="28182" y="-1485"/>
                    <a:pt x="26840" y="2541"/>
                  </a:cubicBezTo>
                  <a:lnTo>
                    <a:pt x="26840" y="254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64">
              <a:extLst>
                <a:ext uri="{FF2B5EF4-FFF2-40B4-BE49-F238E27FC236}">
                  <a16:creationId xmlns:a16="http://schemas.microsoft.com/office/drawing/2014/main" id="{CF8A61F5-0082-484C-BF69-35044A9B4C8C}"/>
                </a:ext>
              </a:extLst>
            </p:cNvPr>
            <p:cNvSpPr/>
            <p:nvPr/>
          </p:nvSpPr>
          <p:spPr>
            <a:xfrm>
              <a:off x="4024084" y="799026"/>
              <a:ext cx="51101" cy="158217"/>
            </a:xfrm>
            <a:custGeom>
              <a:avLst/>
              <a:gdLst>
                <a:gd name="connsiteX0" fmla="*/ 45628 w 51101"/>
                <a:gd name="connsiteY0" fmla="*/ 869 h 158217"/>
                <a:gd name="connsiteX1" fmla="*/ 20130 w 51101"/>
                <a:gd name="connsiteY1" fmla="*/ 53207 h 158217"/>
                <a:gd name="connsiteX2" fmla="*/ 5368 w 51101"/>
                <a:gd name="connsiteY2" fmla="*/ 117622 h 158217"/>
                <a:gd name="connsiteX3" fmla="*/ 0 w 51101"/>
                <a:gd name="connsiteY3" fmla="*/ 155198 h 158217"/>
                <a:gd name="connsiteX4" fmla="*/ 6710 w 51101"/>
                <a:gd name="connsiteY4" fmla="*/ 155198 h 158217"/>
                <a:gd name="connsiteX5" fmla="*/ 16104 w 51101"/>
                <a:gd name="connsiteY5" fmla="*/ 92124 h 158217"/>
                <a:gd name="connsiteX6" fmla="*/ 33550 w 51101"/>
                <a:gd name="connsiteY6" fmla="*/ 33077 h 158217"/>
                <a:gd name="connsiteX7" fmla="*/ 49654 w 51101"/>
                <a:gd name="connsiteY7" fmla="*/ 6237 h 158217"/>
                <a:gd name="connsiteX8" fmla="*/ 45628 w 51101"/>
                <a:gd name="connsiteY8" fmla="*/ 869 h 158217"/>
                <a:gd name="connsiteX9" fmla="*/ 45628 w 51101"/>
                <a:gd name="connsiteY9" fmla="*/ 869 h 15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01" h="158217">
                  <a:moveTo>
                    <a:pt x="45628" y="869"/>
                  </a:moveTo>
                  <a:cubicBezTo>
                    <a:pt x="30866" y="14289"/>
                    <a:pt x="25498" y="34419"/>
                    <a:pt x="20130" y="53207"/>
                  </a:cubicBezTo>
                  <a:cubicBezTo>
                    <a:pt x="13420" y="74679"/>
                    <a:pt x="8052" y="96150"/>
                    <a:pt x="5368" y="117622"/>
                  </a:cubicBezTo>
                  <a:cubicBezTo>
                    <a:pt x="2684" y="129700"/>
                    <a:pt x="1342" y="141778"/>
                    <a:pt x="0" y="155198"/>
                  </a:cubicBezTo>
                  <a:cubicBezTo>
                    <a:pt x="0" y="159224"/>
                    <a:pt x="6710" y="159224"/>
                    <a:pt x="6710" y="155198"/>
                  </a:cubicBezTo>
                  <a:cubicBezTo>
                    <a:pt x="8052" y="133726"/>
                    <a:pt x="12078" y="112254"/>
                    <a:pt x="16104" y="92124"/>
                  </a:cubicBezTo>
                  <a:cubicBezTo>
                    <a:pt x="20130" y="71995"/>
                    <a:pt x="25498" y="51865"/>
                    <a:pt x="33550" y="33077"/>
                  </a:cubicBezTo>
                  <a:cubicBezTo>
                    <a:pt x="37576" y="23683"/>
                    <a:pt x="42944" y="14289"/>
                    <a:pt x="49654" y="6237"/>
                  </a:cubicBezTo>
                  <a:cubicBezTo>
                    <a:pt x="53680" y="2211"/>
                    <a:pt x="48312" y="-1815"/>
                    <a:pt x="45628" y="869"/>
                  </a:cubicBezTo>
                  <a:lnTo>
                    <a:pt x="45628" y="86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65">
              <a:extLst>
                <a:ext uri="{FF2B5EF4-FFF2-40B4-BE49-F238E27FC236}">
                  <a16:creationId xmlns:a16="http://schemas.microsoft.com/office/drawing/2014/main" id="{2E6F398D-244E-44E4-9AF6-EB6748F34531}"/>
                </a:ext>
              </a:extLst>
            </p:cNvPr>
            <p:cNvSpPr/>
            <p:nvPr/>
          </p:nvSpPr>
          <p:spPr>
            <a:xfrm>
              <a:off x="3833521" y="784483"/>
              <a:ext cx="12606" cy="152630"/>
            </a:xfrm>
            <a:custGeom>
              <a:avLst/>
              <a:gdLst>
                <a:gd name="connsiteX0" fmla="*/ 0 w 12606"/>
                <a:gd name="connsiteY0" fmla="*/ 4676 h 152630"/>
                <a:gd name="connsiteX1" fmla="*/ 5368 w 12606"/>
                <a:gd name="connsiteY1" fmla="*/ 117403 h 152630"/>
                <a:gd name="connsiteX2" fmla="*/ 2684 w 12606"/>
                <a:gd name="connsiteY2" fmla="*/ 149611 h 152630"/>
                <a:gd name="connsiteX3" fmla="*/ 9394 w 12606"/>
                <a:gd name="connsiteY3" fmla="*/ 149611 h 152630"/>
                <a:gd name="connsiteX4" fmla="*/ 10736 w 12606"/>
                <a:gd name="connsiteY4" fmla="*/ 34199 h 152630"/>
                <a:gd name="connsiteX5" fmla="*/ 6710 w 12606"/>
                <a:gd name="connsiteY5" fmla="*/ 1992 h 152630"/>
                <a:gd name="connsiteX6" fmla="*/ 0 w 12606"/>
                <a:gd name="connsiteY6" fmla="*/ 4676 h 152630"/>
                <a:gd name="connsiteX7" fmla="*/ 0 w 12606"/>
                <a:gd name="connsiteY7" fmla="*/ 4676 h 15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6" h="152630">
                  <a:moveTo>
                    <a:pt x="0" y="4676"/>
                  </a:moveTo>
                  <a:cubicBezTo>
                    <a:pt x="5368" y="42251"/>
                    <a:pt x="6710" y="79827"/>
                    <a:pt x="5368" y="117403"/>
                  </a:cubicBezTo>
                  <a:cubicBezTo>
                    <a:pt x="5368" y="128139"/>
                    <a:pt x="4026" y="138875"/>
                    <a:pt x="2684" y="149611"/>
                  </a:cubicBezTo>
                  <a:cubicBezTo>
                    <a:pt x="2684" y="153637"/>
                    <a:pt x="8052" y="153637"/>
                    <a:pt x="9394" y="149611"/>
                  </a:cubicBezTo>
                  <a:cubicBezTo>
                    <a:pt x="13420" y="112035"/>
                    <a:pt x="13420" y="73117"/>
                    <a:pt x="10736" y="34199"/>
                  </a:cubicBezTo>
                  <a:cubicBezTo>
                    <a:pt x="9394" y="23463"/>
                    <a:pt x="8052" y="12727"/>
                    <a:pt x="6710" y="1992"/>
                  </a:cubicBezTo>
                  <a:cubicBezTo>
                    <a:pt x="5368" y="-2034"/>
                    <a:pt x="0" y="650"/>
                    <a:pt x="0" y="4676"/>
                  </a:cubicBezTo>
                  <a:lnTo>
                    <a:pt x="0" y="467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66">
              <a:extLst>
                <a:ext uri="{FF2B5EF4-FFF2-40B4-BE49-F238E27FC236}">
                  <a16:creationId xmlns:a16="http://schemas.microsoft.com/office/drawing/2014/main" id="{F4A412CC-A7D3-48CB-AA0E-6F61CAECAFF3}"/>
                </a:ext>
              </a:extLst>
            </p:cNvPr>
            <p:cNvSpPr/>
            <p:nvPr/>
          </p:nvSpPr>
          <p:spPr>
            <a:xfrm>
              <a:off x="3765333" y="901710"/>
              <a:ext cx="55857" cy="21860"/>
            </a:xfrm>
            <a:custGeom>
              <a:avLst/>
              <a:gdLst>
                <a:gd name="connsiteX0" fmla="*/ 3773 w 55857"/>
                <a:gd name="connsiteY0" fmla="*/ 21648 h 21860"/>
                <a:gd name="connsiteX1" fmla="*/ 53427 w 55857"/>
                <a:gd name="connsiteY1" fmla="*/ 6886 h 21860"/>
                <a:gd name="connsiteX2" fmla="*/ 52085 w 55857"/>
                <a:gd name="connsiteY2" fmla="*/ 176 h 21860"/>
                <a:gd name="connsiteX3" fmla="*/ 2431 w 55857"/>
                <a:gd name="connsiteY3" fmla="*/ 14938 h 21860"/>
                <a:gd name="connsiteX4" fmla="*/ 3773 w 55857"/>
                <a:gd name="connsiteY4" fmla="*/ 21648 h 21860"/>
                <a:gd name="connsiteX5" fmla="*/ 3773 w 55857"/>
                <a:gd name="connsiteY5" fmla="*/ 21648 h 2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57" h="21860">
                  <a:moveTo>
                    <a:pt x="3773" y="21648"/>
                  </a:moveTo>
                  <a:cubicBezTo>
                    <a:pt x="19877" y="16280"/>
                    <a:pt x="35981" y="10912"/>
                    <a:pt x="53427" y="6886"/>
                  </a:cubicBezTo>
                  <a:cubicBezTo>
                    <a:pt x="57453" y="5544"/>
                    <a:pt x="56111" y="-1166"/>
                    <a:pt x="52085" y="176"/>
                  </a:cubicBezTo>
                  <a:cubicBezTo>
                    <a:pt x="35981" y="5544"/>
                    <a:pt x="19877" y="10912"/>
                    <a:pt x="2431" y="14938"/>
                  </a:cubicBezTo>
                  <a:cubicBezTo>
                    <a:pt x="-1595" y="17622"/>
                    <a:pt x="-253" y="22990"/>
                    <a:pt x="3773" y="21648"/>
                  </a:cubicBezTo>
                  <a:lnTo>
                    <a:pt x="3773" y="2164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67">
              <a:extLst>
                <a:ext uri="{FF2B5EF4-FFF2-40B4-BE49-F238E27FC236}">
                  <a16:creationId xmlns:a16="http://schemas.microsoft.com/office/drawing/2014/main" id="{383E4A02-49D5-43D2-B4B2-4F4EA35FA5CA}"/>
                </a:ext>
              </a:extLst>
            </p:cNvPr>
            <p:cNvSpPr/>
            <p:nvPr/>
          </p:nvSpPr>
          <p:spPr>
            <a:xfrm>
              <a:off x="4045809" y="925414"/>
              <a:ext cx="67495" cy="31707"/>
            </a:xfrm>
            <a:custGeom>
              <a:avLst/>
              <a:gdLst>
                <a:gd name="connsiteX0" fmla="*/ 2431 w 67495"/>
                <a:gd name="connsiteY0" fmla="*/ 5996 h 31707"/>
                <a:gd name="connsiteX1" fmla="*/ 62820 w 67495"/>
                <a:gd name="connsiteY1" fmla="*/ 31493 h 31707"/>
                <a:gd name="connsiteX2" fmla="*/ 65504 w 67495"/>
                <a:gd name="connsiteY2" fmla="*/ 26125 h 31707"/>
                <a:gd name="connsiteX3" fmla="*/ 3773 w 67495"/>
                <a:gd name="connsiteY3" fmla="*/ 628 h 31707"/>
                <a:gd name="connsiteX4" fmla="*/ 2431 w 67495"/>
                <a:gd name="connsiteY4" fmla="*/ 5996 h 31707"/>
                <a:gd name="connsiteX5" fmla="*/ 2431 w 67495"/>
                <a:gd name="connsiteY5" fmla="*/ 5996 h 3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5" h="31707">
                  <a:moveTo>
                    <a:pt x="2431" y="5996"/>
                  </a:moveTo>
                  <a:cubicBezTo>
                    <a:pt x="22561" y="14048"/>
                    <a:pt x="42691" y="22100"/>
                    <a:pt x="62820" y="31493"/>
                  </a:cubicBezTo>
                  <a:cubicBezTo>
                    <a:pt x="66846" y="32835"/>
                    <a:pt x="69530" y="27467"/>
                    <a:pt x="65504" y="26125"/>
                  </a:cubicBezTo>
                  <a:cubicBezTo>
                    <a:pt x="45375" y="16732"/>
                    <a:pt x="23903" y="7338"/>
                    <a:pt x="3773" y="628"/>
                  </a:cubicBezTo>
                  <a:cubicBezTo>
                    <a:pt x="-253" y="-2056"/>
                    <a:pt x="-1595" y="4654"/>
                    <a:pt x="2431" y="5996"/>
                  </a:cubicBezTo>
                  <a:lnTo>
                    <a:pt x="2431" y="599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68">
              <a:extLst>
                <a:ext uri="{FF2B5EF4-FFF2-40B4-BE49-F238E27FC236}">
                  <a16:creationId xmlns:a16="http://schemas.microsoft.com/office/drawing/2014/main" id="{FBC4C8A3-9637-4A87-9536-36913DE2EDFE}"/>
                </a:ext>
              </a:extLst>
            </p:cNvPr>
            <p:cNvSpPr/>
            <p:nvPr/>
          </p:nvSpPr>
          <p:spPr>
            <a:xfrm>
              <a:off x="3744844" y="1082949"/>
              <a:ext cx="34997" cy="53532"/>
            </a:xfrm>
            <a:custGeom>
              <a:avLst/>
              <a:gdLst>
                <a:gd name="connsiteX0" fmla="*/ 1448 w 34997"/>
                <a:gd name="connsiteY0" fmla="*/ 5474 h 53532"/>
                <a:gd name="connsiteX1" fmla="*/ 28287 w 34997"/>
                <a:gd name="connsiteY1" fmla="*/ 51101 h 53532"/>
                <a:gd name="connsiteX2" fmla="*/ 34997 w 34997"/>
                <a:gd name="connsiteY2" fmla="*/ 49759 h 53532"/>
                <a:gd name="connsiteX3" fmla="*/ 5474 w 34997"/>
                <a:gd name="connsiteY3" fmla="*/ 1448 h 53532"/>
                <a:gd name="connsiteX4" fmla="*/ 1448 w 34997"/>
                <a:gd name="connsiteY4" fmla="*/ 5474 h 53532"/>
                <a:gd name="connsiteX5" fmla="*/ 1448 w 34997"/>
                <a:gd name="connsiteY5" fmla="*/ 5474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97" h="53532">
                  <a:moveTo>
                    <a:pt x="1448" y="5474"/>
                  </a:moveTo>
                  <a:cubicBezTo>
                    <a:pt x="14868" y="17552"/>
                    <a:pt x="24262" y="33655"/>
                    <a:pt x="28287" y="51101"/>
                  </a:cubicBezTo>
                  <a:cubicBezTo>
                    <a:pt x="29630" y="55127"/>
                    <a:pt x="34997" y="53785"/>
                    <a:pt x="34997" y="49759"/>
                  </a:cubicBezTo>
                  <a:cubicBezTo>
                    <a:pt x="29630" y="30971"/>
                    <a:pt x="20236" y="14868"/>
                    <a:pt x="5474" y="1448"/>
                  </a:cubicBezTo>
                  <a:cubicBezTo>
                    <a:pt x="2790" y="-2578"/>
                    <a:pt x="-2578" y="2790"/>
                    <a:pt x="1448" y="5474"/>
                  </a:cubicBezTo>
                  <a:lnTo>
                    <a:pt x="1448" y="547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69">
              <a:extLst>
                <a:ext uri="{FF2B5EF4-FFF2-40B4-BE49-F238E27FC236}">
                  <a16:creationId xmlns:a16="http://schemas.microsoft.com/office/drawing/2014/main" id="{BF50DAB8-1896-495D-B0D6-F86302AED74C}"/>
                </a:ext>
              </a:extLst>
            </p:cNvPr>
            <p:cNvSpPr/>
            <p:nvPr/>
          </p:nvSpPr>
          <p:spPr>
            <a:xfrm>
              <a:off x="3751104" y="1107211"/>
              <a:ext cx="19899" cy="12077"/>
            </a:xfrm>
            <a:custGeom>
              <a:avLst/>
              <a:gdLst>
                <a:gd name="connsiteX0" fmla="*/ 4582 w 19899"/>
                <a:gd name="connsiteY0" fmla="*/ 12078 h 12077"/>
                <a:gd name="connsiteX1" fmla="*/ 18002 w 19899"/>
                <a:gd name="connsiteY1" fmla="*/ 5368 h 12077"/>
                <a:gd name="connsiteX2" fmla="*/ 19344 w 19899"/>
                <a:gd name="connsiteY2" fmla="*/ 1342 h 12077"/>
                <a:gd name="connsiteX3" fmla="*/ 15318 w 19899"/>
                <a:gd name="connsiteY3" fmla="*/ 0 h 12077"/>
                <a:gd name="connsiteX4" fmla="*/ 1898 w 19899"/>
                <a:gd name="connsiteY4" fmla="*/ 6710 h 12077"/>
                <a:gd name="connsiteX5" fmla="*/ 556 w 19899"/>
                <a:gd name="connsiteY5" fmla="*/ 10736 h 12077"/>
                <a:gd name="connsiteX6" fmla="*/ 4582 w 19899"/>
                <a:gd name="connsiteY6" fmla="*/ 12078 h 12077"/>
                <a:gd name="connsiteX7" fmla="*/ 4582 w 19899"/>
                <a:gd name="connsiteY7" fmla="*/ 12078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99" h="12077">
                  <a:moveTo>
                    <a:pt x="4582" y="12078"/>
                  </a:moveTo>
                  <a:cubicBezTo>
                    <a:pt x="8608" y="9394"/>
                    <a:pt x="13976" y="8052"/>
                    <a:pt x="18002" y="5368"/>
                  </a:cubicBezTo>
                  <a:cubicBezTo>
                    <a:pt x="19344" y="4026"/>
                    <a:pt x="20686" y="2684"/>
                    <a:pt x="19344" y="1342"/>
                  </a:cubicBezTo>
                  <a:cubicBezTo>
                    <a:pt x="18002" y="0"/>
                    <a:pt x="16660" y="0"/>
                    <a:pt x="15318" y="0"/>
                  </a:cubicBezTo>
                  <a:cubicBezTo>
                    <a:pt x="11292" y="2684"/>
                    <a:pt x="5924" y="4026"/>
                    <a:pt x="1898" y="6710"/>
                  </a:cubicBezTo>
                  <a:cubicBezTo>
                    <a:pt x="556" y="8052"/>
                    <a:pt x="-786" y="9394"/>
                    <a:pt x="556" y="10736"/>
                  </a:cubicBezTo>
                  <a:cubicBezTo>
                    <a:pt x="556" y="12078"/>
                    <a:pt x="3240" y="12078"/>
                    <a:pt x="4582" y="12078"/>
                  </a:cubicBezTo>
                  <a:lnTo>
                    <a:pt x="4582" y="1207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70">
              <a:extLst>
                <a:ext uri="{FF2B5EF4-FFF2-40B4-BE49-F238E27FC236}">
                  <a16:creationId xmlns:a16="http://schemas.microsoft.com/office/drawing/2014/main" id="{7D7E1D63-5DAA-4BF6-B039-D924BF9B9733}"/>
                </a:ext>
              </a:extLst>
            </p:cNvPr>
            <p:cNvSpPr/>
            <p:nvPr/>
          </p:nvSpPr>
          <p:spPr>
            <a:xfrm>
              <a:off x="4065360" y="1116499"/>
              <a:ext cx="32076" cy="33054"/>
            </a:xfrm>
            <a:custGeom>
              <a:avLst/>
              <a:gdLst>
                <a:gd name="connsiteX0" fmla="*/ 5694 w 32076"/>
                <a:gd name="connsiteY0" fmla="*/ 32313 h 33054"/>
                <a:gd name="connsiteX1" fmla="*/ 31191 w 32076"/>
                <a:gd name="connsiteY1" fmla="*/ 5474 h 33054"/>
                <a:gd name="connsiteX2" fmla="*/ 27165 w 32076"/>
                <a:gd name="connsiteY2" fmla="*/ 1448 h 33054"/>
                <a:gd name="connsiteX3" fmla="*/ 1668 w 32076"/>
                <a:gd name="connsiteY3" fmla="*/ 28288 h 33054"/>
                <a:gd name="connsiteX4" fmla="*/ 5694 w 32076"/>
                <a:gd name="connsiteY4" fmla="*/ 32313 h 33054"/>
                <a:gd name="connsiteX5" fmla="*/ 5694 w 32076"/>
                <a:gd name="connsiteY5" fmla="*/ 32313 h 3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76" h="33054">
                  <a:moveTo>
                    <a:pt x="5694" y="32313"/>
                  </a:moveTo>
                  <a:cubicBezTo>
                    <a:pt x="13746" y="22920"/>
                    <a:pt x="23139" y="14868"/>
                    <a:pt x="31191" y="5474"/>
                  </a:cubicBezTo>
                  <a:cubicBezTo>
                    <a:pt x="33875" y="2790"/>
                    <a:pt x="29849" y="-2578"/>
                    <a:pt x="27165" y="1448"/>
                  </a:cubicBezTo>
                  <a:cubicBezTo>
                    <a:pt x="19114" y="10842"/>
                    <a:pt x="9720" y="18894"/>
                    <a:pt x="1668" y="28288"/>
                  </a:cubicBezTo>
                  <a:cubicBezTo>
                    <a:pt x="-2358" y="29629"/>
                    <a:pt x="1668" y="34997"/>
                    <a:pt x="5694" y="32313"/>
                  </a:cubicBezTo>
                  <a:lnTo>
                    <a:pt x="5694" y="3231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1">
              <a:extLst>
                <a:ext uri="{FF2B5EF4-FFF2-40B4-BE49-F238E27FC236}">
                  <a16:creationId xmlns:a16="http://schemas.microsoft.com/office/drawing/2014/main" id="{614CBF64-9300-4CF8-920B-FC119F10FD08}"/>
                </a:ext>
              </a:extLst>
            </p:cNvPr>
            <p:cNvSpPr/>
            <p:nvPr/>
          </p:nvSpPr>
          <p:spPr>
            <a:xfrm>
              <a:off x="4080448" y="1130811"/>
              <a:ext cx="12918" cy="23369"/>
            </a:xfrm>
            <a:custGeom>
              <a:avLst/>
              <a:gdLst>
                <a:gd name="connsiteX0" fmla="*/ 2684 w 12918"/>
                <a:gd name="connsiteY0" fmla="*/ 7266 h 23369"/>
                <a:gd name="connsiteX1" fmla="*/ 2684 w 12918"/>
                <a:gd name="connsiteY1" fmla="*/ 7266 h 23369"/>
                <a:gd name="connsiteX2" fmla="*/ 2684 w 12918"/>
                <a:gd name="connsiteY2" fmla="*/ 7266 h 23369"/>
                <a:gd name="connsiteX3" fmla="*/ 2684 w 12918"/>
                <a:gd name="connsiteY3" fmla="*/ 7266 h 23369"/>
                <a:gd name="connsiteX4" fmla="*/ 5368 w 12918"/>
                <a:gd name="connsiteY4" fmla="*/ 8608 h 23369"/>
                <a:gd name="connsiteX5" fmla="*/ 5368 w 12918"/>
                <a:gd name="connsiteY5" fmla="*/ 8608 h 23369"/>
                <a:gd name="connsiteX6" fmla="*/ 5368 w 12918"/>
                <a:gd name="connsiteY6" fmla="*/ 8608 h 23369"/>
                <a:gd name="connsiteX7" fmla="*/ 5368 w 12918"/>
                <a:gd name="connsiteY7" fmla="*/ 8608 h 23369"/>
                <a:gd name="connsiteX8" fmla="*/ 5368 w 12918"/>
                <a:gd name="connsiteY8" fmla="*/ 8608 h 23369"/>
                <a:gd name="connsiteX9" fmla="*/ 5368 w 12918"/>
                <a:gd name="connsiteY9" fmla="*/ 9950 h 23369"/>
                <a:gd name="connsiteX10" fmla="*/ 5368 w 12918"/>
                <a:gd name="connsiteY10" fmla="*/ 11292 h 23369"/>
                <a:gd name="connsiteX11" fmla="*/ 5368 w 12918"/>
                <a:gd name="connsiteY11" fmla="*/ 11292 h 23369"/>
                <a:gd name="connsiteX12" fmla="*/ 5368 w 12918"/>
                <a:gd name="connsiteY12" fmla="*/ 11292 h 23369"/>
                <a:gd name="connsiteX13" fmla="*/ 5368 w 12918"/>
                <a:gd name="connsiteY13" fmla="*/ 13976 h 23369"/>
                <a:gd name="connsiteX14" fmla="*/ 5368 w 12918"/>
                <a:gd name="connsiteY14" fmla="*/ 13976 h 23369"/>
                <a:gd name="connsiteX15" fmla="*/ 5368 w 12918"/>
                <a:gd name="connsiteY15" fmla="*/ 13976 h 23369"/>
                <a:gd name="connsiteX16" fmla="*/ 5368 w 12918"/>
                <a:gd name="connsiteY16" fmla="*/ 15318 h 23369"/>
                <a:gd name="connsiteX17" fmla="*/ 5368 w 12918"/>
                <a:gd name="connsiteY17" fmla="*/ 18002 h 23369"/>
                <a:gd name="connsiteX18" fmla="*/ 5368 w 12918"/>
                <a:gd name="connsiteY18" fmla="*/ 18002 h 23369"/>
                <a:gd name="connsiteX19" fmla="*/ 5368 w 12918"/>
                <a:gd name="connsiteY19" fmla="*/ 18002 h 23369"/>
                <a:gd name="connsiteX20" fmla="*/ 5368 w 12918"/>
                <a:gd name="connsiteY20" fmla="*/ 19344 h 23369"/>
                <a:gd name="connsiteX21" fmla="*/ 8052 w 12918"/>
                <a:gd name="connsiteY21" fmla="*/ 23370 h 23369"/>
                <a:gd name="connsiteX22" fmla="*/ 12078 w 12918"/>
                <a:gd name="connsiteY22" fmla="*/ 20686 h 23369"/>
                <a:gd name="connsiteX23" fmla="*/ 4026 w 12918"/>
                <a:gd name="connsiteY23" fmla="*/ 556 h 23369"/>
                <a:gd name="connsiteX24" fmla="*/ 0 w 12918"/>
                <a:gd name="connsiteY24" fmla="*/ 1898 h 23369"/>
                <a:gd name="connsiteX25" fmla="*/ 2684 w 12918"/>
                <a:gd name="connsiteY25" fmla="*/ 7266 h 23369"/>
                <a:gd name="connsiteX26" fmla="*/ 2684 w 12918"/>
                <a:gd name="connsiteY26" fmla="*/ 7266 h 2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18" h="23369">
                  <a:moveTo>
                    <a:pt x="2684" y="7266"/>
                  </a:moveTo>
                  <a:cubicBezTo>
                    <a:pt x="2684" y="7266"/>
                    <a:pt x="2684" y="7266"/>
                    <a:pt x="2684" y="7266"/>
                  </a:cubicBezTo>
                  <a:cubicBezTo>
                    <a:pt x="2684" y="8608"/>
                    <a:pt x="2684" y="7266"/>
                    <a:pt x="2684" y="7266"/>
                  </a:cubicBezTo>
                  <a:cubicBezTo>
                    <a:pt x="2684" y="8608"/>
                    <a:pt x="2684" y="8608"/>
                    <a:pt x="2684" y="7266"/>
                  </a:cubicBezTo>
                  <a:cubicBezTo>
                    <a:pt x="4026" y="8608"/>
                    <a:pt x="4026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9950"/>
                  </a:cubicBezTo>
                  <a:cubicBezTo>
                    <a:pt x="5368" y="9950"/>
                    <a:pt x="5368" y="9950"/>
                    <a:pt x="5368" y="11292"/>
                  </a:cubicBezTo>
                  <a:cubicBezTo>
                    <a:pt x="5368" y="11292"/>
                    <a:pt x="5368" y="11292"/>
                    <a:pt x="5368" y="11292"/>
                  </a:cubicBezTo>
                  <a:cubicBezTo>
                    <a:pt x="5368" y="11292"/>
                    <a:pt x="5368" y="11292"/>
                    <a:pt x="5368" y="11292"/>
                  </a:cubicBezTo>
                  <a:cubicBezTo>
                    <a:pt x="5368" y="11292"/>
                    <a:pt x="5368" y="12634"/>
                    <a:pt x="5368" y="13976"/>
                  </a:cubicBezTo>
                  <a:cubicBezTo>
                    <a:pt x="5368" y="13976"/>
                    <a:pt x="5368" y="13976"/>
                    <a:pt x="5368" y="13976"/>
                  </a:cubicBezTo>
                  <a:cubicBezTo>
                    <a:pt x="5368" y="13976"/>
                    <a:pt x="5368" y="13976"/>
                    <a:pt x="5368" y="13976"/>
                  </a:cubicBezTo>
                  <a:cubicBezTo>
                    <a:pt x="5368" y="13976"/>
                    <a:pt x="5368" y="15318"/>
                    <a:pt x="5368" y="15318"/>
                  </a:cubicBezTo>
                  <a:cubicBezTo>
                    <a:pt x="5368" y="16660"/>
                    <a:pt x="5368" y="16660"/>
                    <a:pt x="5368" y="18002"/>
                  </a:cubicBezTo>
                  <a:cubicBezTo>
                    <a:pt x="5368" y="19344"/>
                    <a:pt x="5368" y="18002"/>
                    <a:pt x="5368" y="18002"/>
                  </a:cubicBezTo>
                  <a:cubicBezTo>
                    <a:pt x="5368" y="18002"/>
                    <a:pt x="5368" y="18002"/>
                    <a:pt x="5368" y="18002"/>
                  </a:cubicBezTo>
                  <a:cubicBezTo>
                    <a:pt x="5368" y="18002"/>
                    <a:pt x="5368" y="19344"/>
                    <a:pt x="5368" y="19344"/>
                  </a:cubicBezTo>
                  <a:cubicBezTo>
                    <a:pt x="5368" y="20686"/>
                    <a:pt x="5368" y="23370"/>
                    <a:pt x="8052" y="23370"/>
                  </a:cubicBezTo>
                  <a:cubicBezTo>
                    <a:pt x="9394" y="23370"/>
                    <a:pt x="12078" y="23370"/>
                    <a:pt x="12078" y="20686"/>
                  </a:cubicBezTo>
                  <a:cubicBezTo>
                    <a:pt x="14762" y="12634"/>
                    <a:pt x="10736" y="4582"/>
                    <a:pt x="4026" y="556"/>
                  </a:cubicBezTo>
                  <a:cubicBezTo>
                    <a:pt x="2684" y="-786"/>
                    <a:pt x="0" y="556"/>
                    <a:pt x="0" y="1898"/>
                  </a:cubicBezTo>
                  <a:cubicBezTo>
                    <a:pt x="0" y="4582"/>
                    <a:pt x="1342" y="5924"/>
                    <a:pt x="2684" y="7266"/>
                  </a:cubicBezTo>
                  <a:lnTo>
                    <a:pt x="2684" y="726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472">
              <a:extLst>
                <a:ext uri="{FF2B5EF4-FFF2-40B4-BE49-F238E27FC236}">
                  <a16:creationId xmlns:a16="http://schemas.microsoft.com/office/drawing/2014/main" id="{BA89CFF3-1262-4416-8376-4317BA679F16}"/>
                </a:ext>
              </a:extLst>
            </p:cNvPr>
            <p:cNvSpPr/>
            <p:nvPr/>
          </p:nvSpPr>
          <p:spPr>
            <a:xfrm>
              <a:off x="3891227" y="1018304"/>
              <a:ext cx="35776" cy="131850"/>
            </a:xfrm>
            <a:custGeom>
              <a:avLst/>
              <a:gdLst>
                <a:gd name="connsiteX0" fmla="*/ 12078 w 35776"/>
                <a:gd name="connsiteY0" fmla="*/ 3019 h 131850"/>
                <a:gd name="connsiteX1" fmla="*/ 4026 w 35776"/>
                <a:gd name="connsiteY1" fmla="*/ 72803 h 131850"/>
                <a:gd name="connsiteX2" fmla="*/ 1342 w 35776"/>
                <a:gd name="connsiteY2" fmla="*/ 107695 h 131850"/>
                <a:gd name="connsiteX3" fmla="*/ 0 w 35776"/>
                <a:gd name="connsiteY3" fmla="*/ 123799 h 131850"/>
                <a:gd name="connsiteX4" fmla="*/ 6710 w 35776"/>
                <a:gd name="connsiteY4" fmla="*/ 131851 h 131850"/>
                <a:gd name="connsiteX5" fmla="*/ 14762 w 35776"/>
                <a:gd name="connsiteY5" fmla="*/ 129167 h 131850"/>
                <a:gd name="connsiteX6" fmla="*/ 21472 w 35776"/>
                <a:gd name="connsiteY6" fmla="*/ 125141 h 131850"/>
                <a:gd name="connsiteX7" fmla="*/ 34892 w 35776"/>
                <a:gd name="connsiteY7" fmla="*/ 114405 h 131850"/>
                <a:gd name="connsiteX8" fmla="*/ 30866 w 35776"/>
                <a:gd name="connsiteY8" fmla="*/ 110379 h 131850"/>
                <a:gd name="connsiteX9" fmla="*/ 20130 w 35776"/>
                <a:gd name="connsiteY9" fmla="*/ 118431 h 131850"/>
                <a:gd name="connsiteX10" fmla="*/ 14762 w 35776"/>
                <a:gd name="connsiteY10" fmla="*/ 121115 h 131850"/>
                <a:gd name="connsiteX11" fmla="*/ 8052 w 35776"/>
                <a:gd name="connsiteY11" fmla="*/ 123799 h 131850"/>
                <a:gd name="connsiteX12" fmla="*/ 6710 w 35776"/>
                <a:gd name="connsiteY12" fmla="*/ 123799 h 131850"/>
                <a:gd name="connsiteX13" fmla="*/ 6710 w 35776"/>
                <a:gd name="connsiteY13" fmla="*/ 122457 h 131850"/>
                <a:gd name="connsiteX14" fmla="*/ 6710 w 35776"/>
                <a:gd name="connsiteY14" fmla="*/ 115747 h 131850"/>
                <a:gd name="connsiteX15" fmla="*/ 8052 w 35776"/>
                <a:gd name="connsiteY15" fmla="*/ 99643 h 131850"/>
                <a:gd name="connsiteX16" fmla="*/ 13420 w 35776"/>
                <a:gd name="connsiteY16" fmla="*/ 37911 h 131850"/>
                <a:gd name="connsiteX17" fmla="*/ 17446 w 35776"/>
                <a:gd name="connsiteY17" fmla="*/ 3019 h 131850"/>
                <a:gd name="connsiteX18" fmla="*/ 12078 w 35776"/>
                <a:gd name="connsiteY18" fmla="*/ 3019 h 131850"/>
                <a:gd name="connsiteX19" fmla="*/ 12078 w 35776"/>
                <a:gd name="connsiteY19" fmla="*/ 3019 h 13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76" h="131850">
                  <a:moveTo>
                    <a:pt x="12078" y="3019"/>
                  </a:moveTo>
                  <a:cubicBezTo>
                    <a:pt x="9394" y="25833"/>
                    <a:pt x="6710" y="49989"/>
                    <a:pt x="4026" y="72803"/>
                  </a:cubicBezTo>
                  <a:cubicBezTo>
                    <a:pt x="2684" y="84881"/>
                    <a:pt x="2684" y="95617"/>
                    <a:pt x="1342" y="107695"/>
                  </a:cubicBezTo>
                  <a:cubicBezTo>
                    <a:pt x="1342" y="113063"/>
                    <a:pt x="0" y="118431"/>
                    <a:pt x="0" y="123799"/>
                  </a:cubicBezTo>
                  <a:cubicBezTo>
                    <a:pt x="0" y="127825"/>
                    <a:pt x="1342" y="131851"/>
                    <a:pt x="6710" y="131851"/>
                  </a:cubicBezTo>
                  <a:cubicBezTo>
                    <a:pt x="9394" y="131851"/>
                    <a:pt x="12078" y="130509"/>
                    <a:pt x="14762" y="129167"/>
                  </a:cubicBezTo>
                  <a:cubicBezTo>
                    <a:pt x="17446" y="127825"/>
                    <a:pt x="20130" y="126483"/>
                    <a:pt x="21472" y="125141"/>
                  </a:cubicBezTo>
                  <a:cubicBezTo>
                    <a:pt x="26840" y="122457"/>
                    <a:pt x="30866" y="118431"/>
                    <a:pt x="34892" y="114405"/>
                  </a:cubicBezTo>
                  <a:cubicBezTo>
                    <a:pt x="37576" y="111721"/>
                    <a:pt x="33550" y="106353"/>
                    <a:pt x="30866" y="110379"/>
                  </a:cubicBezTo>
                  <a:cubicBezTo>
                    <a:pt x="28182" y="113063"/>
                    <a:pt x="24156" y="117089"/>
                    <a:pt x="20130" y="118431"/>
                  </a:cubicBezTo>
                  <a:cubicBezTo>
                    <a:pt x="18788" y="119773"/>
                    <a:pt x="16104" y="121115"/>
                    <a:pt x="14762" y="121115"/>
                  </a:cubicBezTo>
                  <a:cubicBezTo>
                    <a:pt x="13420" y="122457"/>
                    <a:pt x="10736" y="123799"/>
                    <a:pt x="8052" y="123799"/>
                  </a:cubicBezTo>
                  <a:cubicBezTo>
                    <a:pt x="6710" y="123799"/>
                    <a:pt x="8052" y="123799"/>
                    <a:pt x="6710" y="123799"/>
                  </a:cubicBezTo>
                  <a:cubicBezTo>
                    <a:pt x="6710" y="123799"/>
                    <a:pt x="6710" y="122457"/>
                    <a:pt x="6710" y="122457"/>
                  </a:cubicBezTo>
                  <a:cubicBezTo>
                    <a:pt x="6710" y="119773"/>
                    <a:pt x="6710" y="117089"/>
                    <a:pt x="6710" y="115747"/>
                  </a:cubicBezTo>
                  <a:cubicBezTo>
                    <a:pt x="6710" y="110379"/>
                    <a:pt x="6710" y="105011"/>
                    <a:pt x="8052" y="99643"/>
                  </a:cubicBezTo>
                  <a:cubicBezTo>
                    <a:pt x="9394" y="79513"/>
                    <a:pt x="10736" y="58041"/>
                    <a:pt x="13420" y="37911"/>
                  </a:cubicBezTo>
                  <a:cubicBezTo>
                    <a:pt x="14762" y="25833"/>
                    <a:pt x="16104" y="13755"/>
                    <a:pt x="17446" y="3019"/>
                  </a:cubicBezTo>
                  <a:cubicBezTo>
                    <a:pt x="18788" y="-1006"/>
                    <a:pt x="12078" y="-1006"/>
                    <a:pt x="12078" y="3019"/>
                  </a:cubicBezTo>
                  <a:lnTo>
                    <a:pt x="12078" y="301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473">
              <a:extLst>
                <a:ext uri="{FF2B5EF4-FFF2-40B4-BE49-F238E27FC236}">
                  <a16:creationId xmlns:a16="http://schemas.microsoft.com/office/drawing/2014/main" id="{1B495061-C9CA-4807-A41C-7E6E468B2401}"/>
                </a:ext>
              </a:extLst>
            </p:cNvPr>
            <p:cNvSpPr/>
            <p:nvPr/>
          </p:nvSpPr>
          <p:spPr>
            <a:xfrm>
              <a:off x="3964481" y="1001939"/>
              <a:ext cx="79993" cy="30120"/>
            </a:xfrm>
            <a:custGeom>
              <a:avLst/>
              <a:gdLst>
                <a:gd name="connsiteX0" fmla="*/ 1898 w 79993"/>
                <a:gd name="connsiteY0" fmla="*/ 7306 h 30120"/>
                <a:gd name="connsiteX1" fmla="*/ 5924 w 79993"/>
                <a:gd name="connsiteY1" fmla="*/ 23410 h 30120"/>
                <a:gd name="connsiteX2" fmla="*/ 16660 w 79993"/>
                <a:gd name="connsiteY2" fmla="*/ 26094 h 30120"/>
                <a:gd name="connsiteX3" fmla="*/ 79733 w 79993"/>
                <a:gd name="connsiteY3" fmla="*/ 30120 h 30120"/>
                <a:gd name="connsiteX4" fmla="*/ 71681 w 79993"/>
                <a:gd name="connsiteY4" fmla="*/ 14016 h 30120"/>
                <a:gd name="connsiteX5" fmla="*/ 54236 w 79993"/>
                <a:gd name="connsiteY5" fmla="*/ 8648 h 30120"/>
                <a:gd name="connsiteX6" fmla="*/ 8608 w 79993"/>
                <a:gd name="connsiteY6" fmla="*/ 596 h 30120"/>
                <a:gd name="connsiteX7" fmla="*/ 1898 w 79993"/>
                <a:gd name="connsiteY7" fmla="*/ 596 h 30120"/>
                <a:gd name="connsiteX8" fmla="*/ 556 w 79993"/>
                <a:gd name="connsiteY8" fmla="*/ 5964 h 30120"/>
                <a:gd name="connsiteX9" fmla="*/ 1898 w 79993"/>
                <a:gd name="connsiteY9" fmla="*/ 7306 h 3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93" h="30120">
                  <a:moveTo>
                    <a:pt x="1898" y="7306"/>
                  </a:moveTo>
                  <a:cubicBezTo>
                    <a:pt x="-786" y="12674"/>
                    <a:pt x="556" y="19384"/>
                    <a:pt x="5924" y="23410"/>
                  </a:cubicBezTo>
                  <a:cubicBezTo>
                    <a:pt x="8608" y="24752"/>
                    <a:pt x="12634" y="26094"/>
                    <a:pt x="16660" y="26094"/>
                  </a:cubicBezTo>
                  <a:cubicBezTo>
                    <a:pt x="38132" y="27436"/>
                    <a:pt x="58262" y="28778"/>
                    <a:pt x="79733" y="30120"/>
                  </a:cubicBezTo>
                  <a:cubicBezTo>
                    <a:pt x="81075" y="23410"/>
                    <a:pt x="77049" y="18042"/>
                    <a:pt x="71681" y="14016"/>
                  </a:cubicBezTo>
                  <a:cubicBezTo>
                    <a:pt x="66313" y="9990"/>
                    <a:pt x="59603" y="9990"/>
                    <a:pt x="54236" y="8648"/>
                  </a:cubicBezTo>
                  <a:cubicBezTo>
                    <a:pt x="39474" y="5964"/>
                    <a:pt x="24712" y="3280"/>
                    <a:pt x="8608" y="596"/>
                  </a:cubicBezTo>
                  <a:cubicBezTo>
                    <a:pt x="5924" y="596"/>
                    <a:pt x="3240" y="-746"/>
                    <a:pt x="1898" y="596"/>
                  </a:cubicBezTo>
                  <a:cubicBezTo>
                    <a:pt x="556" y="1938"/>
                    <a:pt x="-786" y="4622"/>
                    <a:pt x="556" y="5964"/>
                  </a:cubicBezTo>
                  <a:lnTo>
                    <a:pt x="1898" y="730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474">
              <a:extLst>
                <a:ext uri="{FF2B5EF4-FFF2-40B4-BE49-F238E27FC236}">
                  <a16:creationId xmlns:a16="http://schemas.microsoft.com/office/drawing/2014/main" id="{4DCF8160-A26C-40D4-A204-C59F595C8D95}"/>
                </a:ext>
              </a:extLst>
            </p:cNvPr>
            <p:cNvSpPr/>
            <p:nvPr/>
          </p:nvSpPr>
          <p:spPr>
            <a:xfrm>
              <a:off x="3806421" y="979125"/>
              <a:ext cx="79993" cy="30120"/>
            </a:xfrm>
            <a:custGeom>
              <a:avLst/>
              <a:gdLst>
                <a:gd name="connsiteX0" fmla="*/ 78096 w 79993"/>
                <a:gd name="connsiteY0" fmla="*/ 7306 h 30120"/>
                <a:gd name="connsiteX1" fmla="*/ 74070 w 79993"/>
                <a:gd name="connsiteY1" fmla="*/ 23410 h 30120"/>
                <a:gd name="connsiteX2" fmla="*/ 63334 w 79993"/>
                <a:gd name="connsiteY2" fmla="*/ 26094 h 30120"/>
                <a:gd name="connsiteX3" fmla="*/ 260 w 79993"/>
                <a:gd name="connsiteY3" fmla="*/ 30120 h 30120"/>
                <a:gd name="connsiteX4" fmla="*/ 8312 w 79993"/>
                <a:gd name="connsiteY4" fmla="*/ 14016 h 30120"/>
                <a:gd name="connsiteX5" fmla="*/ 25758 w 79993"/>
                <a:gd name="connsiteY5" fmla="*/ 8648 h 30120"/>
                <a:gd name="connsiteX6" fmla="*/ 71386 w 79993"/>
                <a:gd name="connsiteY6" fmla="*/ 596 h 30120"/>
                <a:gd name="connsiteX7" fmla="*/ 78096 w 79993"/>
                <a:gd name="connsiteY7" fmla="*/ 596 h 30120"/>
                <a:gd name="connsiteX8" fmla="*/ 79438 w 79993"/>
                <a:gd name="connsiteY8" fmla="*/ 5964 h 30120"/>
                <a:gd name="connsiteX9" fmla="*/ 78096 w 79993"/>
                <a:gd name="connsiteY9" fmla="*/ 7306 h 3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93" h="30120">
                  <a:moveTo>
                    <a:pt x="78096" y="7306"/>
                  </a:moveTo>
                  <a:cubicBezTo>
                    <a:pt x="80780" y="12674"/>
                    <a:pt x="79438" y="19384"/>
                    <a:pt x="74070" y="23410"/>
                  </a:cubicBezTo>
                  <a:cubicBezTo>
                    <a:pt x="71386" y="24752"/>
                    <a:pt x="67360" y="26094"/>
                    <a:pt x="63334" y="26094"/>
                  </a:cubicBezTo>
                  <a:cubicBezTo>
                    <a:pt x="41862" y="27436"/>
                    <a:pt x="21732" y="28778"/>
                    <a:pt x="260" y="30120"/>
                  </a:cubicBezTo>
                  <a:cubicBezTo>
                    <a:pt x="-1082" y="23410"/>
                    <a:pt x="2944" y="18042"/>
                    <a:pt x="8312" y="14016"/>
                  </a:cubicBezTo>
                  <a:cubicBezTo>
                    <a:pt x="13680" y="9990"/>
                    <a:pt x="20390" y="9990"/>
                    <a:pt x="25758" y="8648"/>
                  </a:cubicBezTo>
                  <a:cubicBezTo>
                    <a:pt x="40520" y="5964"/>
                    <a:pt x="55282" y="3280"/>
                    <a:pt x="71386" y="596"/>
                  </a:cubicBezTo>
                  <a:cubicBezTo>
                    <a:pt x="74070" y="596"/>
                    <a:pt x="76754" y="-746"/>
                    <a:pt x="78096" y="596"/>
                  </a:cubicBezTo>
                  <a:cubicBezTo>
                    <a:pt x="79438" y="1938"/>
                    <a:pt x="80780" y="4622"/>
                    <a:pt x="79438" y="5964"/>
                  </a:cubicBezTo>
                  <a:lnTo>
                    <a:pt x="78096" y="730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475">
              <a:extLst>
                <a:ext uri="{FF2B5EF4-FFF2-40B4-BE49-F238E27FC236}">
                  <a16:creationId xmlns:a16="http://schemas.microsoft.com/office/drawing/2014/main" id="{3A9EC01A-43FA-43BE-8867-00F1DE939B41}"/>
                </a:ext>
              </a:extLst>
            </p:cNvPr>
            <p:cNvSpPr/>
            <p:nvPr/>
          </p:nvSpPr>
          <p:spPr>
            <a:xfrm>
              <a:off x="3780518" y="1083055"/>
              <a:ext cx="297245" cy="255079"/>
            </a:xfrm>
            <a:custGeom>
              <a:avLst/>
              <a:gdLst>
                <a:gd name="connsiteX0" fmla="*/ 212701 w 297245"/>
                <a:gd name="connsiteY0" fmla="*/ 96623 h 255079"/>
                <a:gd name="connsiteX1" fmla="*/ 132181 w 297245"/>
                <a:gd name="connsiteY1" fmla="*/ 68442 h 255079"/>
                <a:gd name="connsiteX2" fmla="*/ 54346 w 297245"/>
                <a:gd name="connsiteY2" fmla="*/ 104675 h 255079"/>
                <a:gd name="connsiteX3" fmla="*/ 11402 w 297245"/>
                <a:gd name="connsiteY3" fmla="*/ 14762 h 255079"/>
                <a:gd name="connsiteX4" fmla="*/ 10060 w 297245"/>
                <a:gd name="connsiteY4" fmla="*/ 10736 h 255079"/>
                <a:gd name="connsiteX5" fmla="*/ 2008 w 297245"/>
                <a:gd name="connsiteY5" fmla="*/ 12078 h 255079"/>
                <a:gd name="connsiteX6" fmla="*/ 31532 w 297245"/>
                <a:gd name="connsiteY6" fmla="*/ 161039 h 255079"/>
                <a:gd name="connsiteX7" fmla="*/ 70449 w 297245"/>
                <a:gd name="connsiteY7" fmla="*/ 225455 h 255079"/>
                <a:gd name="connsiteX8" fmla="*/ 137549 w 297245"/>
                <a:gd name="connsiteY8" fmla="*/ 254978 h 255079"/>
                <a:gd name="connsiteX9" fmla="*/ 214042 w 297245"/>
                <a:gd name="connsiteY9" fmla="*/ 202641 h 255079"/>
                <a:gd name="connsiteX10" fmla="*/ 297246 w 297245"/>
                <a:gd name="connsiteY10" fmla="*/ 0 h 255079"/>
                <a:gd name="connsiteX11" fmla="*/ 212701 w 297245"/>
                <a:gd name="connsiteY11" fmla="*/ 96623 h 255079"/>
                <a:gd name="connsiteX12" fmla="*/ 167073 w 297245"/>
                <a:gd name="connsiteY12" fmla="*/ 148961 h 255079"/>
                <a:gd name="connsiteX13" fmla="*/ 117419 w 297245"/>
                <a:gd name="connsiteY13" fmla="*/ 157013 h 255079"/>
                <a:gd name="connsiteX14" fmla="*/ 63740 w 297245"/>
                <a:gd name="connsiteY14" fmla="*/ 119437 h 255079"/>
                <a:gd name="connsiteX15" fmla="*/ 130839 w 297245"/>
                <a:gd name="connsiteY15" fmla="*/ 85887 h 255079"/>
                <a:gd name="connsiteX16" fmla="*/ 189887 w 297245"/>
                <a:gd name="connsiteY16" fmla="*/ 104675 h 255079"/>
                <a:gd name="connsiteX17" fmla="*/ 167073 w 297245"/>
                <a:gd name="connsiteY17" fmla="*/ 148961 h 2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245" h="255079">
                  <a:moveTo>
                    <a:pt x="212701" y="96623"/>
                  </a:moveTo>
                  <a:cubicBezTo>
                    <a:pt x="191229" y="76493"/>
                    <a:pt x="161705" y="67100"/>
                    <a:pt x="132181" y="68442"/>
                  </a:cubicBezTo>
                  <a:cubicBezTo>
                    <a:pt x="102657" y="69784"/>
                    <a:pt x="74476" y="83203"/>
                    <a:pt x="54346" y="104675"/>
                  </a:cubicBezTo>
                  <a:cubicBezTo>
                    <a:pt x="39584" y="75152"/>
                    <a:pt x="26164" y="44286"/>
                    <a:pt x="11402" y="14762"/>
                  </a:cubicBezTo>
                  <a:lnTo>
                    <a:pt x="10060" y="10736"/>
                  </a:lnTo>
                  <a:cubicBezTo>
                    <a:pt x="7376" y="10736"/>
                    <a:pt x="4692" y="12078"/>
                    <a:pt x="2008" y="12078"/>
                  </a:cubicBezTo>
                  <a:cubicBezTo>
                    <a:pt x="-6044" y="63074"/>
                    <a:pt x="11402" y="114069"/>
                    <a:pt x="31532" y="161039"/>
                  </a:cubicBezTo>
                  <a:cubicBezTo>
                    <a:pt x="42268" y="183853"/>
                    <a:pt x="53004" y="206667"/>
                    <a:pt x="70449" y="225455"/>
                  </a:cubicBezTo>
                  <a:cubicBezTo>
                    <a:pt x="87895" y="244242"/>
                    <a:pt x="112051" y="256320"/>
                    <a:pt x="137549" y="254978"/>
                  </a:cubicBezTo>
                  <a:cubicBezTo>
                    <a:pt x="169757" y="252294"/>
                    <a:pt x="195255" y="228138"/>
                    <a:pt x="214042" y="202641"/>
                  </a:cubicBezTo>
                  <a:cubicBezTo>
                    <a:pt x="259670" y="143593"/>
                    <a:pt x="287852" y="73809"/>
                    <a:pt x="297246" y="0"/>
                  </a:cubicBezTo>
                  <a:cubicBezTo>
                    <a:pt x="273090" y="34892"/>
                    <a:pt x="243566" y="67100"/>
                    <a:pt x="212701" y="96623"/>
                  </a:cubicBezTo>
                  <a:close/>
                  <a:moveTo>
                    <a:pt x="167073" y="148961"/>
                  </a:moveTo>
                  <a:cubicBezTo>
                    <a:pt x="153653" y="159697"/>
                    <a:pt x="133523" y="162381"/>
                    <a:pt x="117419" y="157013"/>
                  </a:cubicBezTo>
                  <a:cubicBezTo>
                    <a:pt x="99973" y="150303"/>
                    <a:pt x="69108" y="120779"/>
                    <a:pt x="63740" y="119437"/>
                  </a:cubicBezTo>
                  <a:cubicBezTo>
                    <a:pt x="63740" y="119437"/>
                    <a:pt x="118761" y="103333"/>
                    <a:pt x="130839" y="85887"/>
                  </a:cubicBezTo>
                  <a:cubicBezTo>
                    <a:pt x="144259" y="103333"/>
                    <a:pt x="168415" y="111385"/>
                    <a:pt x="189887" y="104675"/>
                  </a:cubicBezTo>
                  <a:cubicBezTo>
                    <a:pt x="189887" y="120779"/>
                    <a:pt x="180493" y="138225"/>
                    <a:pt x="167073" y="148961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476">
              <a:extLst>
                <a:ext uri="{FF2B5EF4-FFF2-40B4-BE49-F238E27FC236}">
                  <a16:creationId xmlns:a16="http://schemas.microsoft.com/office/drawing/2014/main" id="{4371C7CF-5667-4FDA-A4F4-75D913F7A804}"/>
                </a:ext>
              </a:extLst>
            </p:cNvPr>
            <p:cNvSpPr/>
            <p:nvPr/>
          </p:nvSpPr>
          <p:spPr>
            <a:xfrm>
              <a:off x="3889885" y="970328"/>
              <a:ext cx="8607" cy="36233"/>
            </a:xfrm>
            <a:custGeom>
              <a:avLst/>
              <a:gdLst>
                <a:gd name="connsiteX0" fmla="*/ 1342 w 8607"/>
                <a:gd name="connsiteY0" fmla="*/ 4026 h 36233"/>
                <a:gd name="connsiteX1" fmla="*/ 0 w 8607"/>
                <a:gd name="connsiteY1" fmla="*/ 32208 h 36233"/>
                <a:gd name="connsiteX2" fmla="*/ 2684 w 8607"/>
                <a:gd name="connsiteY2" fmla="*/ 36234 h 36233"/>
                <a:gd name="connsiteX3" fmla="*/ 6710 w 8607"/>
                <a:gd name="connsiteY3" fmla="*/ 33550 h 36233"/>
                <a:gd name="connsiteX4" fmla="*/ 8052 w 8607"/>
                <a:gd name="connsiteY4" fmla="*/ 2684 h 36233"/>
                <a:gd name="connsiteX5" fmla="*/ 5368 w 8607"/>
                <a:gd name="connsiteY5" fmla="*/ 0 h 36233"/>
                <a:gd name="connsiteX6" fmla="*/ 1342 w 8607"/>
                <a:gd name="connsiteY6" fmla="*/ 4026 h 36233"/>
                <a:gd name="connsiteX7" fmla="*/ 1342 w 8607"/>
                <a:gd name="connsiteY7" fmla="*/ 4026 h 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07" h="36233">
                  <a:moveTo>
                    <a:pt x="1342" y="4026"/>
                  </a:moveTo>
                  <a:cubicBezTo>
                    <a:pt x="2684" y="13420"/>
                    <a:pt x="1342" y="22814"/>
                    <a:pt x="0" y="32208"/>
                  </a:cubicBezTo>
                  <a:cubicBezTo>
                    <a:pt x="0" y="33550"/>
                    <a:pt x="0" y="36234"/>
                    <a:pt x="2684" y="36234"/>
                  </a:cubicBezTo>
                  <a:cubicBezTo>
                    <a:pt x="4026" y="36234"/>
                    <a:pt x="6710" y="36234"/>
                    <a:pt x="6710" y="33550"/>
                  </a:cubicBezTo>
                  <a:cubicBezTo>
                    <a:pt x="8052" y="24156"/>
                    <a:pt x="9394" y="13420"/>
                    <a:pt x="8052" y="2684"/>
                  </a:cubicBezTo>
                  <a:cubicBezTo>
                    <a:pt x="8052" y="1342"/>
                    <a:pt x="6710" y="0"/>
                    <a:pt x="5368" y="0"/>
                  </a:cubicBezTo>
                  <a:cubicBezTo>
                    <a:pt x="2684" y="0"/>
                    <a:pt x="1342" y="1342"/>
                    <a:pt x="1342" y="4026"/>
                  </a:cubicBezTo>
                  <a:lnTo>
                    <a:pt x="1342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477">
              <a:extLst>
                <a:ext uri="{FF2B5EF4-FFF2-40B4-BE49-F238E27FC236}">
                  <a16:creationId xmlns:a16="http://schemas.microsoft.com/office/drawing/2014/main" id="{77C2EABD-5FA4-476D-9306-8F6F71DCBD62}"/>
                </a:ext>
              </a:extLst>
            </p:cNvPr>
            <p:cNvSpPr/>
            <p:nvPr/>
          </p:nvSpPr>
          <p:spPr>
            <a:xfrm>
              <a:off x="3951617" y="1000667"/>
              <a:ext cx="5367" cy="21998"/>
            </a:xfrm>
            <a:custGeom>
              <a:avLst/>
              <a:gdLst>
                <a:gd name="connsiteX0" fmla="*/ 0 w 5367"/>
                <a:gd name="connsiteY0" fmla="*/ 3210 h 21998"/>
                <a:gd name="connsiteX1" fmla="*/ 0 w 5367"/>
                <a:gd name="connsiteY1" fmla="*/ 19314 h 21998"/>
                <a:gd name="connsiteX2" fmla="*/ 2684 w 5367"/>
                <a:gd name="connsiteY2" fmla="*/ 21998 h 21998"/>
                <a:gd name="connsiteX3" fmla="*/ 5368 w 5367"/>
                <a:gd name="connsiteY3" fmla="*/ 19314 h 21998"/>
                <a:gd name="connsiteX4" fmla="*/ 5368 w 5367"/>
                <a:gd name="connsiteY4" fmla="*/ 3210 h 21998"/>
                <a:gd name="connsiteX5" fmla="*/ 2684 w 5367"/>
                <a:gd name="connsiteY5" fmla="*/ 526 h 21998"/>
                <a:gd name="connsiteX6" fmla="*/ 0 w 5367"/>
                <a:gd name="connsiteY6" fmla="*/ 3210 h 21998"/>
                <a:gd name="connsiteX7" fmla="*/ 0 w 5367"/>
                <a:gd name="connsiteY7" fmla="*/ 3210 h 2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1998">
                  <a:moveTo>
                    <a:pt x="0" y="3210"/>
                  </a:moveTo>
                  <a:cubicBezTo>
                    <a:pt x="0" y="8578"/>
                    <a:pt x="0" y="13946"/>
                    <a:pt x="0" y="19314"/>
                  </a:cubicBezTo>
                  <a:cubicBezTo>
                    <a:pt x="0" y="20656"/>
                    <a:pt x="1342" y="21998"/>
                    <a:pt x="2684" y="21998"/>
                  </a:cubicBezTo>
                  <a:cubicBezTo>
                    <a:pt x="4026" y="21998"/>
                    <a:pt x="5368" y="20656"/>
                    <a:pt x="5368" y="19314"/>
                  </a:cubicBezTo>
                  <a:cubicBezTo>
                    <a:pt x="5368" y="13946"/>
                    <a:pt x="5368" y="8578"/>
                    <a:pt x="5368" y="3210"/>
                  </a:cubicBezTo>
                  <a:cubicBezTo>
                    <a:pt x="5368" y="1868"/>
                    <a:pt x="4026" y="526"/>
                    <a:pt x="2684" y="526"/>
                  </a:cubicBezTo>
                  <a:cubicBezTo>
                    <a:pt x="1342" y="-816"/>
                    <a:pt x="0" y="526"/>
                    <a:pt x="0" y="3210"/>
                  </a:cubicBezTo>
                  <a:lnTo>
                    <a:pt x="0" y="32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478">
              <a:extLst>
                <a:ext uri="{FF2B5EF4-FFF2-40B4-BE49-F238E27FC236}">
                  <a16:creationId xmlns:a16="http://schemas.microsoft.com/office/drawing/2014/main" id="{CB7C9D74-7BE6-4A1A-8374-6E30458802D0}"/>
                </a:ext>
              </a:extLst>
            </p:cNvPr>
            <p:cNvSpPr/>
            <p:nvPr/>
          </p:nvSpPr>
          <p:spPr>
            <a:xfrm>
              <a:off x="3774390" y="1401564"/>
              <a:ext cx="310445" cy="62424"/>
            </a:xfrm>
            <a:custGeom>
              <a:avLst/>
              <a:gdLst>
                <a:gd name="connsiteX0" fmla="*/ 1426 w 310445"/>
                <a:gd name="connsiteY0" fmla="*/ 4911 h 62424"/>
                <a:gd name="connsiteX1" fmla="*/ 116837 w 310445"/>
                <a:gd name="connsiteY1" fmla="*/ 57249 h 62424"/>
                <a:gd name="connsiteX2" fmla="*/ 242984 w 310445"/>
                <a:gd name="connsiteY2" fmla="*/ 53223 h 62424"/>
                <a:gd name="connsiteX3" fmla="*/ 308742 w 310445"/>
                <a:gd name="connsiteY3" fmla="*/ 26383 h 62424"/>
                <a:gd name="connsiteX4" fmla="*/ 306058 w 310445"/>
                <a:gd name="connsiteY4" fmla="*/ 21015 h 62424"/>
                <a:gd name="connsiteX5" fmla="*/ 187963 w 310445"/>
                <a:gd name="connsiteY5" fmla="*/ 55907 h 62424"/>
                <a:gd name="connsiteX6" fmla="*/ 67183 w 310445"/>
                <a:gd name="connsiteY6" fmla="*/ 35777 h 62424"/>
                <a:gd name="connsiteX7" fmla="*/ 6794 w 310445"/>
                <a:gd name="connsiteY7" fmla="*/ 885 h 62424"/>
                <a:gd name="connsiteX8" fmla="*/ 1426 w 310445"/>
                <a:gd name="connsiteY8" fmla="*/ 4911 h 62424"/>
                <a:gd name="connsiteX9" fmla="*/ 1426 w 310445"/>
                <a:gd name="connsiteY9" fmla="*/ 4911 h 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0445" h="62424">
                  <a:moveTo>
                    <a:pt x="1426" y="4911"/>
                  </a:moveTo>
                  <a:cubicBezTo>
                    <a:pt x="34976" y="31751"/>
                    <a:pt x="73893" y="49197"/>
                    <a:pt x="116837" y="57249"/>
                  </a:cubicBezTo>
                  <a:cubicBezTo>
                    <a:pt x="158439" y="65301"/>
                    <a:pt x="201383" y="63959"/>
                    <a:pt x="242984" y="53223"/>
                  </a:cubicBezTo>
                  <a:cubicBezTo>
                    <a:pt x="265798" y="46513"/>
                    <a:pt x="288612" y="38461"/>
                    <a:pt x="308742" y="26383"/>
                  </a:cubicBezTo>
                  <a:cubicBezTo>
                    <a:pt x="312768" y="23699"/>
                    <a:pt x="308742" y="18331"/>
                    <a:pt x="306058" y="21015"/>
                  </a:cubicBezTo>
                  <a:cubicBezTo>
                    <a:pt x="269824" y="42487"/>
                    <a:pt x="229564" y="54565"/>
                    <a:pt x="187963" y="55907"/>
                  </a:cubicBezTo>
                  <a:cubicBezTo>
                    <a:pt x="146361" y="58591"/>
                    <a:pt x="104759" y="50539"/>
                    <a:pt x="67183" y="35777"/>
                  </a:cubicBezTo>
                  <a:cubicBezTo>
                    <a:pt x="45712" y="26383"/>
                    <a:pt x="25582" y="14305"/>
                    <a:pt x="6794" y="885"/>
                  </a:cubicBezTo>
                  <a:cubicBezTo>
                    <a:pt x="2768" y="-1799"/>
                    <a:pt x="-2600" y="2227"/>
                    <a:pt x="1426" y="4911"/>
                  </a:cubicBezTo>
                  <a:lnTo>
                    <a:pt x="1426" y="491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479">
              <a:extLst>
                <a:ext uri="{FF2B5EF4-FFF2-40B4-BE49-F238E27FC236}">
                  <a16:creationId xmlns:a16="http://schemas.microsoft.com/office/drawing/2014/main" id="{C3F98991-86FB-4734-AC95-75E1BEAA0F8A}"/>
                </a:ext>
              </a:extLst>
            </p:cNvPr>
            <p:cNvSpPr/>
            <p:nvPr/>
          </p:nvSpPr>
          <p:spPr>
            <a:xfrm>
              <a:off x="4229409" y="1531533"/>
              <a:ext cx="39094" cy="332746"/>
            </a:xfrm>
            <a:custGeom>
              <a:avLst/>
              <a:gdLst>
                <a:gd name="connsiteX0" fmla="*/ 8052 w 39094"/>
                <a:gd name="connsiteY0" fmla="*/ 329877 h 332746"/>
                <a:gd name="connsiteX1" fmla="*/ 9394 w 39094"/>
                <a:gd name="connsiteY1" fmla="*/ 202388 h 332746"/>
                <a:gd name="connsiteX2" fmla="*/ 24156 w 39094"/>
                <a:gd name="connsiteY2" fmla="*/ 74898 h 332746"/>
                <a:gd name="connsiteX3" fmla="*/ 38918 w 39094"/>
                <a:gd name="connsiteY3" fmla="*/ 3773 h 332746"/>
                <a:gd name="connsiteX4" fmla="*/ 32208 w 39094"/>
                <a:gd name="connsiteY4" fmla="*/ 2431 h 332746"/>
                <a:gd name="connsiteX5" fmla="*/ 9394 w 39094"/>
                <a:gd name="connsiteY5" fmla="*/ 128578 h 332746"/>
                <a:gd name="connsiteX6" fmla="*/ 0 w 39094"/>
                <a:gd name="connsiteY6" fmla="*/ 256067 h 332746"/>
                <a:gd name="connsiteX7" fmla="*/ 1342 w 39094"/>
                <a:gd name="connsiteY7" fmla="*/ 328535 h 332746"/>
                <a:gd name="connsiteX8" fmla="*/ 8052 w 39094"/>
                <a:gd name="connsiteY8" fmla="*/ 329877 h 332746"/>
                <a:gd name="connsiteX9" fmla="*/ 8052 w 39094"/>
                <a:gd name="connsiteY9" fmla="*/ 329877 h 33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94" h="332746">
                  <a:moveTo>
                    <a:pt x="8052" y="329877"/>
                  </a:moveTo>
                  <a:cubicBezTo>
                    <a:pt x="5368" y="286933"/>
                    <a:pt x="6710" y="243989"/>
                    <a:pt x="9394" y="202388"/>
                  </a:cubicBezTo>
                  <a:cubicBezTo>
                    <a:pt x="12078" y="159444"/>
                    <a:pt x="17446" y="117842"/>
                    <a:pt x="24156" y="74898"/>
                  </a:cubicBezTo>
                  <a:cubicBezTo>
                    <a:pt x="28182" y="50743"/>
                    <a:pt x="33550" y="27929"/>
                    <a:pt x="38918" y="3773"/>
                  </a:cubicBezTo>
                  <a:cubicBezTo>
                    <a:pt x="40260" y="-253"/>
                    <a:pt x="33550" y="-1595"/>
                    <a:pt x="32208" y="2431"/>
                  </a:cubicBezTo>
                  <a:cubicBezTo>
                    <a:pt x="22814" y="44033"/>
                    <a:pt x="14762" y="86976"/>
                    <a:pt x="9394" y="128578"/>
                  </a:cubicBezTo>
                  <a:cubicBezTo>
                    <a:pt x="4026" y="171522"/>
                    <a:pt x="1342" y="214465"/>
                    <a:pt x="0" y="256067"/>
                  </a:cubicBezTo>
                  <a:cubicBezTo>
                    <a:pt x="0" y="280223"/>
                    <a:pt x="0" y="304379"/>
                    <a:pt x="1342" y="328535"/>
                  </a:cubicBezTo>
                  <a:cubicBezTo>
                    <a:pt x="2684" y="333903"/>
                    <a:pt x="8052" y="333903"/>
                    <a:pt x="8052" y="329877"/>
                  </a:cubicBezTo>
                  <a:lnTo>
                    <a:pt x="8052" y="329877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480">
              <a:extLst>
                <a:ext uri="{FF2B5EF4-FFF2-40B4-BE49-F238E27FC236}">
                  <a16:creationId xmlns:a16="http://schemas.microsoft.com/office/drawing/2014/main" id="{1632DEA0-ED24-4B00-A48A-8362801F38AF}"/>
                </a:ext>
              </a:extLst>
            </p:cNvPr>
            <p:cNvSpPr/>
            <p:nvPr/>
          </p:nvSpPr>
          <p:spPr>
            <a:xfrm>
              <a:off x="4235942" y="1608405"/>
              <a:ext cx="37752" cy="146734"/>
            </a:xfrm>
            <a:custGeom>
              <a:avLst/>
              <a:gdLst>
                <a:gd name="connsiteX0" fmla="*/ 29700 w 37752"/>
                <a:gd name="connsiteY0" fmla="*/ 2053 h 146734"/>
                <a:gd name="connsiteX1" fmla="*/ 5544 w 37752"/>
                <a:gd name="connsiteY1" fmla="*/ 112096 h 146734"/>
                <a:gd name="connsiteX2" fmla="*/ 176 w 37752"/>
                <a:gd name="connsiteY2" fmla="*/ 142962 h 146734"/>
                <a:gd name="connsiteX3" fmla="*/ 6886 w 37752"/>
                <a:gd name="connsiteY3" fmla="*/ 144304 h 146734"/>
                <a:gd name="connsiteX4" fmla="*/ 29700 w 37752"/>
                <a:gd name="connsiteY4" fmla="*/ 34261 h 146734"/>
                <a:gd name="connsiteX5" fmla="*/ 37752 w 37752"/>
                <a:gd name="connsiteY5" fmla="*/ 3395 h 146734"/>
                <a:gd name="connsiteX6" fmla="*/ 29700 w 37752"/>
                <a:gd name="connsiteY6" fmla="*/ 2053 h 146734"/>
                <a:gd name="connsiteX7" fmla="*/ 29700 w 37752"/>
                <a:gd name="connsiteY7" fmla="*/ 2053 h 14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52" h="146734">
                  <a:moveTo>
                    <a:pt x="29700" y="2053"/>
                  </a:moveTo>
                  <a:cubicBezTo>
                    <a:pt x="20306" y="38287"/>
                    <a:pt x="12254" y="74521"/>
                    <a:pt x="5544" y="112096"/>
                  </a:cubicBezTo>
                  <a:cubicBezTo>
                    <a:pt x="4202" y="122832"/>
                    <a:pt x="1519" y="133568"/>
                    <a:pt x="176" y="142962"/>
                  </a:cubicBezTo>
                  <a:cubicBezTo>
                    <a:pt x="-1166" y="146988"/>
                    <a:pt x="5544" y="148330"/>
                    <a:pt x="6886" y="144304"/>
                  </a:cubicBezTo>
                  <a:cubicBezTo>
                    <a:pt x="13596" y="108070"/>
                    <a:pt x="20306" y="70495"/>
                    <a:pt x="29700" y="34261"/>
                  </a:cubicBezTo>
                  <a:cubicBezTo>
                    <a:pt x="32384" y="23525"/>
                    <a:pt x="35068" y="14131"/>
                    <a:pt x="37752" y="3395"/>
                  </a:cubicBezTo>
                  <a:cubicBezTo>
                    <a:pt x="36410" y="711"/>
                    <a:pt x="29700" y="-1973"/>
                    <a:pt x="29700" y="2053"/>
                  </a:cubicBezTo>
                  <a:lnTo>
                    <a:pt x="29700" y="205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481">
              <a:extLst>
                <a:ext uri="{FF2B5EF4-FFF2-40B4-BE49-F238E27FC236}">
                  <a16:creationId xmlns:a16="http://schemas.microsoft.com/office/drawing/2014/main" id="{49150957-4D67-45CE-A600-2F892080A5AE}"/>
                </a:ext>
              </a:extLst>
            </p:cNvPr>
            <p:cNvSpPr/>
            <p:nvPr/>
          </p:nvSpPr>
          <p:spPr>
            <a:xfrm>
              <a:off x="3583911" y="1467871"/>
              <a:ext cx="21471" cy="273095"/>
            </a:xfrm>
            <a:custGeom>
              <a:avLst/>
              <a:gdLst>
                <a:gd name="connsiteX0" fmla="*/ 14762 w 21471"/>
                <a:gd name="connsiteY0" fmla="*/ 3019 h 273095"/>
                <a:gd name="connsiteX1" fmla="*/ 0 w 21471"/>
                <a:gd name="connsiteY1" fmla="*/ 211028 h 273095"/>
                <a:gd name="connsiteX2" fmla="*/ 0 w 21471"/>
                <a:gd name="connsiteY2" fmla="*/ 270076 h 273095"/>
                <a:gd name="connsiteX3" fmla="*/ 6710 w 21471"/>
                <a:gd name="connsiteY3" fmla="*/ 270076 h 273095"/>
                <a:gd name="connsiteX4" fmla="*/ 14762 w 21471"/>
                <a:gd name="connsiteY4" fmla="*/ 62067 h 273095"/>
                <a:gd name="connsiteX5" fmla="*/ 21472 w 21471"/>
                <a:gd name="connsiteY5" fmla="*/ 3019 h 273095"/>
                <a:gd name="connsiteX6" fmla="*/ 14762 w 21471"/>
                <a:gd name="connsiteY6" fmla="*/ 3019 h 273095"/>
                <a:gd name="connsiteX7" fmla="*/ 14762 w 21471"/>
                <a:gd name="connsiteY7" fmla="*/ 3019 h 2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71" h="273095">
                  <a:moveTo>
                    <a:pt x="14762" y="3019"/>
                  </a:moveTo>
                  <a:cubicBezTo>
                    <a:pt x="6710" y="71461"/>
                    <a:pt x="1342" y="141245"/>
                    <a:pt x="0" y="211028"/>
                  </a:cubicBezTo>
                  <a:cubicBezTo>
                    <a:pt x="0" y="231158"/>
                    <a:pt x="0" y="249946"/>
                    <a:pt x="0" y="270076"/>
                  </a:cubicBezTo>
                  <a:cubicBezTo>
                    <a:pt x="0" y="274102"/>
                    <a:pt x="6710" y="274102"/>
                    <a:pt x="6710" y="270076"/>
                  </a:cubicBezTo>
                  <a:cubicBezTo>
                    <a:pt x="6710" y="200292"/>
                    <a:pt x="9394" y="131851"/>
                    <a:pt x="14762" y="62067"/>
                  </a:cubicBezTo>
                  <a:cubicBezTo>
                    <a:pt x="16104" y="41937"/>
                    <a:pt x="18788" y="23149"/>
                    <a:pt x="21472" y="3019"/>
                  </a:cubicBezTo>
                  <a:cubicBezTo>
                    <a:pt x="21472" y="-1006"/>
                    <a:pt x="14762" y="-1006"/>
                    <a:pt x="14762" y="3019"/>
                  </a:cubicBezTo>
                  <a:lnTo>
                    <a:pt x="14762" y="301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482">
              <a:extLst>
                <a:ext uri="{FF2B5EF4-FFF2-40B4-BE49-F238E27FC236}">
                  <a16:creationId xmlns:a16="http://schemas.microsoft.com/office/drawing/2014/main" id="{9EC188FE-C23D-4A56-AF07-C69E6BC12EC8}"/>
                </a:ext>
              </a:extLst>
            </p:cNvPr>
            <p:cNvSpPr/>
            <p:nvPr/>
          </p:nvSpPr>
          <p:spPr>
            <a:xfrm>
              <a:off x="3567631" y="1505460"/>
              <a:ext cx="25674" cy="95350"/>
            </a:xfrm>
            <a:custGeom>
              <a:avLst/>
              <a:gdLst>
                <a:gd name="connsiteX0" fmla="*/ 176 w 25674"/>
                <a:gd name="connsiteY0" fmla="*/ 4348 h 95350"/>
                <a:gd name="connsiteX1" fmla="*/ 18964 w 25674"/>
                <a:gd name="connsiteY1" fmla="*/ 92919 h 95350"/>
                <a:gd name="connsiteX2" fmla="*/ 25674 w 25674"/>
                <a:gd name="connsiteY2" fmla="*/ 91578 h 95350"/>
                <a:gd name="connsiteX3" fmla="*/ 6886 w 25674"/>
                <a:gd name="connsiteY3" fmla="*/ 3006 h 95350"/>
                <a:gd name="connsiteX4" fmla="*/ 176 w 25674"/>
                <a:gd name="connsiteY4" fmla="*/ 4348 h 95350"/>
                <a:gd name="connsiteX5" fmla="*/ 176 w 25674"/>
                <a:gd name="connsiteY5" fmla="*/ 4348 h 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74" h="95350">
                  <a:moveTo>
                    <a:pt x="176" y="4348"/>
                  </a:moveTo>
                  <a:cubicBezTo>
                    <a:pt x="4202" y="33872"/>
                    <a:pt x="10912" y="63396"/>
                    <a:pt x="18964" y="92919"/>
                  </a:cubicBezTo>
                  <a:cubicBezTo>
                    <a:pt x="20306" y="96945"/>
                    <a:pt x="25674" y="95603"/>
                    <a:pt x="25674" y="91578"/>
                  </a:cubicBezTo>
                  <a:cubicBezTo>
                    <a:pt x="17622" y="62054"/>
                    <a:pt x="10912" y="32530"/>
                    <a:pt x="6886" y="3006"/>
                  </a:cubicBezTo>
                  <a:cubicBezTo>
                    <a:pt x="5544" y="-2362"/>
                    <a:pt x="-1166" y="322"/>
                    <a:pt x="176" y="4348"/>
                  </a:cubicBezTo>
                  <a:lnTo>
                    <a:pt x="176" y="434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483">
              <a:extLst>
                <a:ext uri="{FF2B5EF4-FFF2-40B4-BE49-F238E27FC236}">
                  <a16:creationId xmlns:a16="http://schemas.microsoft.com/office/drawing/2014/main" id="{C62D5EE6-A937-41F5-A6B1-EBDB0A2EAE3E}"/>
                </a:ext>
              </a:extLst>
            </p:cNvPr>
            <p:cNvSpPr/>
            <p:nvPr/>
          </p:nvSpPr>
          <p:spPr>
            <a:xfrm>
              <a:off x="3487111" y="1621447"/>
              <a:ext cx="14938" cy="33043"/>
            </a:xfrm>
            <a:custGeom>
              <a:avLst/>
              <a:gdLst>
                <a:gd name="connsiteX0" fmla="*/ 176 w 14938"/>
                <a:gd name="connsiteY0" fmla="*/ 3773 h 33043"/>
                <a:gd name="connsiteX1" fmla="*/ 8228 w 14938"/>
                <a:gd name="connsiteY1" fmla="*/ 30613 h 33043"/>
                <a:gd name="connsiteX2" fmla="*/ 14938 w 14938"/>
                <a:gd name="connsiteY2" fmla="*/ 29271 h 33043"/>
                <a:gd name="connsiteX3" fmla="*/ 6886 w 14938"/>
                <a:gd name="connsiteY3" fmla="*/ 2431 h 33043"/>
                <a:gd name="connsiteX4" fmla="*/ 176 w 14938"/>
                <a:gd name="connsiteY4" fmla="*/ 3773 h 33043"/>
                <a:gd name="connsiteX5" fmla="*/ 176 w 14938"/>
                <a:gd name="connsiteY5" fmla="*/ 3773 h 3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38" h="33043">
                  <a:moveTo>
                    <a:pt x="176" y="3773"/>
                  </a:moveTo>
                  <a:cubicBezTo>
                    <a:pt x="2860" y="13167"/>
                    <a:pt x="5544" y="21219"/>
                    <a:pt x="8228" y="30613"/>
                  </a:cubicBezTo>
                  <a:cubicBezTo>
                    <a:pt x="9570" y="34639"/>
                    <a:pt x="14938" y="33297"/>
                    <a:pt x="14938" y="29271"/>
                  </a:cubicBezTo>
                  <a:cubicBezTo>
                    <a:pt x="12254" y="19877"/>
                    <a:pt x="9570" y="11825"/>
                    <a:pt x="6886" y="2431"/>
                  </a:cubicBezTo>
                  <a:cubicBezTo>
                    <a:pt x="5544" y="-1595"/>
                    <a:pt x="-1166" y="-253"/>
                    <a:pt x="176" y="3773"/>
                  </a:cubicBezTo>
                  <a:lnTo>
                    <a:pt x="176" y="377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484">
              <a:extLst>
                <a:ext uri="{FF2B5EF4-FFF2-40B4-BE49-F238E27FC236}">
                  <a16:creationId xmlns:a16="http://schemas.microsoft.com/office/drawing/2014/main" id="{34CA17ED-1261-4880-9DDC-098F9DE726DF}"/>
                </a:ext>
              </a:extLst>
            </p:cNvPr>
            <p:cNvSpPr/>
            <p:nvPr/>
          </p:nvSpPr>
          <p:spPr>
            <a:xfrm>
              <a:off x="3512259" y="1613142"/>
              <a:ext cx="12604" cy="22813"/>
            </a:xfrm>
            <a:custGeom>
              <a:avLst/>
              <a:gdLst>
                <a:gd name="connsiteX0" fmla="*/ 526 w 12604"/>
                <a:gd name="connsiteY0" fmla="*/ 4026 h 22813"/>
                <a:gd name="connsiteX1" fmla="*/ 5894 w 12604"/>
                <a:gd name="connsiteY1" fmla="*/ 20130 h 22813"/>
                <a:gd name="connsiteX2" fmla="*/ 9920 w 12604"/>
                <a:gd name="connsiteY2" fmla="*/ 22814 h 22813"/>
                <a:gd name="connsiteX3" fmla="*/ 12604 w 12604"/>
                <a:gd name="connsiteY3" fmla="*/ 18788 h 22813"/>
                <a:gd name="connsiteX4" fmla="*/ 7236 w 12604"/>
                <a:gd name="connsiteY4" fmla="*/ 2684 h 22813"/>
                <a:gd name="connsiteX5" fmla="*/ 3210 w 12604"/>
                <a:gd name="connsiteY5" fmla="*/ 0 h 22813"/>
                <a:gd name="connsiteX6" fmla="*/ 526 w 12604"/>
                <a:gd name="connsiteY6" fmla="*/ 4026 h 22813"/>
                <a:gd name="connsiteX7" fmla="*/ 526 w 12604"/>
                <a:gd name="connsiteY7" fmla="*/ 4026 h 2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4" h="22813">
                  <a:moveTo>
                    <a:pt x="526" y="4026"/>
                  </a:moveTo>
                  <a:cubicBezTo>
                    <a:pt x="1868" y="9394"/>
                    <a:pt x="3210" y="14762"/>
                    <a:pt x="5894" y="20130"/>
                  </a:cubicBezTo>
                  <a:cubicBezTo>
                    <a:pt x="5894" y="21472"/>
                    <a:pt x="8578" y="22814"/>
                    <a:pt x="9920" y="22814"/>
                  </a:cubicBezTo>
                  <a:cubicBezTo>
                    <a:pt x="11262" y="22814"/>
                    <a:pt x="12604" y="20130"/>
                    <a:pt x="12604" y="18788"/>
                  </a:cubicBezTo>
                  <a:cubicBezTo>
                    <a:pt x="11262" y="13420"/>
                    <a:pt x="9920" y="8052"/>
                    <a:pt x="7236" y="2684"/>
                  </a:cubicBezTo>
                  <a:cubicBezTo>
                    <a:pt x="7236" y="1342"/>
                    <a:pt x="4552" y="0"/>
                    <a:pt x="3210" y="0"/>
                  </a:cubicBezTo>
                  <a:cubicBezTo>
                    <a:pt x="526" y="0"/>
                    <a:pt x="-816" y="2684"/>
                    <a:pt x="526" y="4026"/>
                  </a:cubicBezTo>
                  <a:lnTo>
                    <a:pt x="52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485">
              <a:extLst>
                <a:ext uri="{FF2B5EF4-FFF2-40B4-BE49-F238E27FC236}">
                  <a16:creationId xmlns:a16="http://schemas.microsoft.com/office/drawing/2014/main" id="{BEB5E928-165C-4DF0-ACBF-00C06D103E03}"/>
                </a:ext>
              </a:extLst>
            </p:cNvPr>
            <p:cNvSpPr/>
            <p:nvPr/>
          </p:nvSpPr>
          <p:spPr>
            <a:xfrm>
              <a:off x="3532915" y="1625220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4026 w 8051"/>
                <a:gd name="connsiteY3" fmla="*/ 13420 h 13419"/>
                <a:gd name="connsiteX4" fmla="*/ 6710 w 8051"/>
                <a:gd name="connsiteY4" fmla="*/ 12078 h 13419"/>
                <a:gd name="connsiteX5" fmla="*/ 8052 w 8051"/>
                <a:gd name="connsiteY5" fmla="*/ 9394 h 13419"/>
                <a:gd name="connsiteX6" fmla="*/ 8052 w 8051"/>
                <a:gd name="connsiteY6" fmla="*/ 4026 h 13419"/>
                <a:gd name="connsiteX7" fmla="*/ 6710 w 8051"/>
                <a:gd name="connsiteY7" fmla="*/ 1342 h 13419"/>
                <a:gd name="connsiteX8" fmla="*/ 4026 w 8051"/>
                <a:gd name="connsiteY8" fmla="*/ 0 h 13419"/>
                <a:gd name="connsiteX9" fmla="*/ 1342 w 8051"/>
                <a:gd name="connsiteY9" fmla="*/ 1342 h 13419"/>
                <a:gd name="connsiteX10" fmla="*/ 0 w 8051"/>
                <a:gd name="connsiteY10" fmla="*/ 4026 h 13419"/>
                <a:gd name="connsiteX11" fmla="*/ 0 w 8051"/>
                <a:gd name="connsiteY11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6710"/>
                    <a:pt x="0" y="9394"/>
                  </a:cubicBezTo>
                  <a:cubicBezTo>
                    <a:pt x="0" y="10736"/>
                    <a:pt x="0" y="10736"/>
                    <a:pt x="1342" y="12078"/>
                  </a:cubicBezTo>
                  <a:cubicBezTo>
                    <a:pt x="1342" y="12078"/>
                    <a:pt x="2684" y="13420"/>
                    <a:pt x="4026" y="13420"/>
                  </a:cubicBezTo>
                  <a:cubicBezTo>
                    <a:pt x="5368" y="13420"/>
                    <a:pt x="5368" y="13420"/>
                    <a:pt x="6710" y="12078"/>
                  </a:cubicBezTo>
                  <a:cubicBezTo>
                    <a:pt x="6710" y="12078"/>
                    <a:pt x="8052" y="10736"/>
                    <a:pt x="8052" y="9394"/>
                  </a:cubicBezTo>
                  <a:cubicBezTo>
                    <a:pt x="8052" y="8052"/>
                    <a:pt x="8052" y="6710"/>
                    <a:pt x="8052" y="4026"/>
                  </a:cubicBezTo>
                  <a:cubicBezTo>
                    <a:pt x="8052" y="2684"/>
                    <a:pt x="8052" y="2684"/>
                    <a:pt x="6710" y="1342"/>
                  </a:cubicBezTo>
                  <a:cubicBezTo>
                    <a:pt x="6710" y="1342"/>
                    <a:pt x="5368" y="0"/>
                    <a:pt x="4026" y="0"/>
                  </a:cubicBezTo>
                  <a:cubicBezTo>
                    <a:pt x="2684" y="0"/>
                    <a:pt x="2684" y="0"/>
                    <a:pt x="1342" y="1342"/>
                  </a:cubicBezTo>
                  <a:cubicBezTo>
                    <a:pt x="0" y="2684"/>
                    <a:pt x="0" y="4026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486">
              <a:extLst>
                <a:ext uri="{FF2B5EF4-FFF2-40B4-BE49-F238E27FC236}">
                  <a16:creationId xmlns:a16="http://schemas.microsoft.com/office/drawing/2014/main" id="{EA2BB065-F890-4C88-AF39-2E6DC03297AD}"/>
                </a:ext>
              </a:extLst>
            </p:cNvPr>
            <p:cNvSpPr/>
            <p:nvPr/>
          </p:nvSpPr>
          <p:spPr>
            <a:xfrm>
              <a:off x="3519495" y="1686951"/>
              <a:ext cx="6709" cy="14761"/>
            </a:xfrm>
            <a:custGeom>
              <a:avLst/>
              <a:gdLst>
                <a:gd name="connsiteX0" fmla="*/ 0 w 6709"/>
                <a:gd name="connsiteY0" fmla="*/ 4026 h 14761"/>
                <a:gd name="connsiteX1" fmla="*/ 1342 w 6709"/>
                <a:gd name="connsiteY1" fmla="*/ 13420 h 14761"/>
                <a:gd name="connsiteX2" fmla="*/ 2684 w 6709"/>
                <a:gd name="connsiteY2" fmla="*/ 14762 h 14761"/>
                <a:gd name="connsiteX3" fmla="*/ 5368 w 6709"/>
                <a:gd name="connsiteY3" fmla="*/ 14762 h 14761"/>
                <a:gd name="connsiteX4" fmla="*/ 6710 w 6709"/>
                <a:gd name="connsiteY4" fmla="*/ 13420 h 14761"/>
                <a:gd name="connsiteX5" fmla="*/ 6710 w 6709"/>
                <a:gd name="connsiteY5" fmla="*/ 10736 h 14761"/>
                <a:gd name="connsiteX6" fmla="*/ 5368 w 6709"/>
                <a:gd name="connsiteY6" fmla="*/ 1342 h 14761"/>
                <a:gd name="connsiteX7" fmla="*/ 4026 w 6709"/>
                <a:gd name="connsiteY7" fmla="*/ 0 h 14761"/>
                <a:gd name="connsiteX8" fmla="*/ 1342 w 6709"/>
                <a:gd name="connsiteY8" fmla="*/ 0 h 14761"/>
                <a:gd name="connsiteX9" fmla="*/ 0 w 6709"/>
                <a:gd name="connsiteY9" fmla="*/ 1342 h 14761"/>
                <a:gd name="connsiteX10" fmla="*/ 0 w 6709"/>
                <a:gd name="connsiteY10" fmla="*/ 4026 h 14761"/>
                <a:gd name="connsiteX11" fmla="*/ 0 w 6709"/>
                <a:gd name="connsiteY11" fmla="*/ 4026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09" h="14761">
                  <a:moveTo>
                    <a:pt x="0" y="4026"/>
                  </a:moveTo>
                  <a:cubicBezTo>
                    <a:pt x="0" y="6710"/>
                    <a:pt x="1342" y="10736"/>
                    <a:pt x="1342" y="13420"/>
                  </a:cubicBezTo>
                  <a:cubicBezTo>
                    <a:pt x="1342" y="14762"/>
                    <a:pt x="2684" y="14762"/>
                    <a:pt x="2684" y="14762"/>
                  </a:cubicBezTo>
                  <a:cubicBezTo>
                    <a:pt x="4026" y="14762"/>
                    <a:pt x="4026" y="14762"/>
                    <a:pt x="5368" y="14762"/>
                  </a:cubicBezTo>
                  <a:cubicBezTo>
                    <a:pt x="6710" y="14762"/>
                    <a:pt x="6710" y="13420"/>
                    <a:pt x="6710" y="13420"/>
                  </a:cubicBezTo>
                  <a:cubicBezTo>
                    <a:pt x="6710" y="12078"/>
                    <a:pt x="6710" y="12078"/>
                    <a:pt x="6710" y="10736"/>
                  </a:cubicBezTo>
                  <a:cubicBezTo>
                    <a:pt x="6710" y="8052"/>
                    <a:pt x="5368" y="4026"/>
                    <a:pt x="5368" y="1342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2684" y="0"/>
                    <a:pt x="1342" y="0"/>
                  </a:cubicBezTo>
                  <a:cubicBezTo>
                    <a:pt x="0" y="0"/>
                    <a:pt x="0" y="1342"/>
                    <a:pt x="0" y="1342"/>
                  </a:cubicBezTo>
                  <a:cubicBezTo>
                    <a:pt x="0" y="2684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487">
              <a:extLst>
                <a:ext uri="{FF2B5EF4-FFF2-40B4-BE49-F238E27FC236}">
                  <a16:creationId xmlns:a16="http://schemas.microsoft.com/office/drawing/2014/main" id="{F15CFD28-7E4D-4227-962B-33D4E896BA7B}"/>
                </a:ext>
              </a:extLst>
            </p:cNvPr>
            <p:cNvSpPr/>
            <p:nvPr/>
          </p:nvSpPr>
          <p:spPr>
            <a:xfrm>
              <a:off x="4279062" y="1793784"/>
              <a:ext cx="8051" cy="35418"/>
            </a:xfrm>
            <a:custGeom>
              <a:avLst/>
              <a:gdLst>
                <a:gd name="connsiteX0" fmla="*/ 2684 w 8051"/>
                <a:gd name="connsiteY0" fmla="*/ 3211 h 35418"/>
                <a:gd name="connsiteX1" fmla="*/ 0 w 8051"/>
                <a:gd name="connsiteY1" fmla="*/ 32734 h 35418"/>
                <a:gd name="connsiteX2" fmla="*/ 2684 w 8051"/>
                <a:gd name="connsiteY2" fmla="*/ 35418 h 35418"/>
                <a:gd name="connsiteX3" fmla="*/ 5368 w 8051"/>
                <a:gd name="connsiteY3" fmla="*/ 32734 h 35418"/>
                <a:gd name="connsiteX4" fmla="*/ 8052 w 8051"/>
                <a:gd name="connsiteY4" fmla="*/ 3211 h 35418"/>
                <a:gd name="connsiteX5" fmla="*/ 5368 w 8051"/>
                <a:gd name="connsiteY5" fmla="*/ 526 h 35418"/>
                <a:gd name="connsiteX6" fmla="*/ 2684 w 8051"/>
                <a:gd name="connsiteY6" fmla="*/ 3211 h 35418"/>
                <a:gd name="connsiteX7" fmla="*/ 2684 w 8051"/>
                <a:gd name="connsiteY7" fmla="*/ 3211 h 3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1" h="35418">
                  <a:moveTo>
                    <a:pt x="2684" y="3211"/>
                  </a:moveTo>
                  <a:cubicBezTo>
                    <a:pt x="1342" y="12604"/>
                    <a:pt x="0" y="23340"/>
                    <a:pt x="0" y="32734"/>
                  </a:cubicBezTo>
                  <a:cubicBezTo>
                    <a:pt x="0" y="34076"/>
                    <a:pt x="1342" y="35418"/>
                    <a:pt x="2684" y="35418"/>
                  </a:cubicBezTo>
                  <a:cubicBezTo>
                    <a:pt x="4026" y="35418"/>
                    <a:pt x="5368" y="34076"/>
                    <a:pt x="5368" y="32734"/>
                  </a:cubicBezTo>
                  <a:cubicBezTo>
                    <a:pt x="6710" y="23340"/>
                    <a:pt x="8052" y="12604"/>
                    <a:pt x="8052" y="3211"/>
                  </a:cubicBezTo>
                  <a:cubicBezTo>
                    <a:pt x="8052" y="1868"/>
                    <a:pt x="6710" y="526"/>
                    <a:pt x="5368" y="526"/>
                  </a:cubicBezTo>
                  <a:cubicBezTo>
                    <a:pt x="4026" y="-816"/>
                    <a:pt x="2684" y="526"/>
                    <a:pt x="2684" y="3211"/>
                  </a:cubicBezTo>
                  <a:lnTo>
                    <a:pt x="2684" y="321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488">
              <a:extLst>
                <a:ext uri="{FF2B5EF4-FFF2-40B4-BE49-F238E27FC236}">
                  <a16:creationId xmlns:a16="http://schemas.microsoft.com/office/drawing/2014/main" id="{58C0AB21-B72D-4AB1-AE6C-FB7C7674221F}"/>
                </a:ext>
              </a:extLst>
            </p:cNvPr>
            <p:cNvSpPr/>
            <p:nvPr/>
          </p:nvSpPr>
          <p:spPr>
            <a:xfrm>
              <a:off x="4298666" y="1824177"/>
              <a:ext cx="8755" cy="35890"/>
            </a:xfrm>
            <a:custGeom>
              <a:avLst/>
              <a:gdLst>
                <a:gd name="connsiteX0" fmla="*/ 3210 w 8755"/>
                <a:gd name="connsiteY0" fmla="*/ 2341 h 35890"/>
                <a:gd name="connsiteX1" fmla="*/ 526 w 8755"/>
                <a:gd name="connsiteY1" fmla="*/ 33207 h 35890"/>
                <a:gd name="connsiteX2" fmla="*/ 3210 w 8755"/>
                <a:gd name="connsiteY2" fmla="*/ 35891 h 35890"/>
                <a:gd name="connsiteX3" fmla="*/ 5894 w 8755"/>
                <a:gd name="connsiteY3" fmla="*/ 33207 h 35890"/>
                <a:gd name="connsiteX4" fmla="*/ 8578 w 8755"/>
                <a:gd name="connsiteY4" fmla="*/ 5025 h 35890"/>
                <a:gd name="connsiteX5" fmla="*/ 3210 w 8755"/>
                <a:gd name="connsiteY5" fmla="*/ 2341 h 35890"/>
                <a:gd name="connsiteX6" fmla="*/ 3210 w 8755"/>
                <a:gd name="connsiteY6" fmla="*/ 2341 h 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5" h="35890">
                  <a:moveTo>
                    <a:pt x="3210" y="2341"/>
                  </a:moveTo>
                  <a:cubicBezTo>
                    <a:pt x="526" y="11735"/>
                    <a:pt x="-816" y="22471"/>
                    <a:pt x="526" y="33207"/>
                  </a:cubicBezTo>
                  <a:cubicBezTo>
                    <a:pt x="526" y="34549"/>
                    <a:pt x="1868" y="35891"/>
                    <a:pt x="3210" y="35891"/>
                  </a:cubicBezTo>
                  <a:cubicBezTo>
                    <a:pt x="4552" y="35891"/>
                    <a:pt x="5894" y="34549"/>
                    <a:pt x="5894" y="33207"/>
                  </a:cubicBezTo>
                  <a:cubicBezTo>
                    <a:pt x="5894" y="23813"/>
                    <a:pt x="5894" y="14419"/>
                    <a:pt x="8578" y="5025"/>
                  </a:cubicBezTo>
                  <a:cubicBezTo>
                    <a:pt x="9920" y="-343"/>
                    <a:pt x="3210" y="-1685"/>
                    <a:pt x="3210" y="2341"/>
                  </a:cubicBezTo>
                  <a:lnTo>
                    <a:pt x="3210" y="234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489">
              <a:extLst>
                <a:ext uri="{FF2B5EF4-FFF2-40B4-BE49-F238E27FC236}">
                  <a16:creationId xmlns:a16="http://schemas.microsoft.com/office/drawing/2014/main" id="{500A6414-45E7-4C6A-B2B8-1CFA2311B3AF}"/>
                </a:ext>
              </a:extLst>
            </p:cNvPr>
            <p:cNvSpPr/>
            <p:nvPr/>
          </p:nvSpPr>
          <p:spPr>
            <a:xfrm>
              <a:off x="4289242" y="1896302"/>
              <a:ext cx="8607" cy="21471"/>
            </a:xfrm>
            <a:custGeom>
              <a:avLst/>
              <a:gdLst>
                <a:gd name="connsiteX0" fmla="*/ 1898 w 8607"/>
                <a:gd name="connsiteY0" fmla="*/ 2684 h 21471"/>
                <a:gd name="connsiteX1" fmla="*/ 556 w 8607"/>
                <a:gd name="connsiteY1" fmla="*/ 18788 h 21471"/>
                <a:gd name="connsiteX2" fmla="*/ 4582 w 8607"/>
                <a:gd name="connsiteY2" fmla="*/ 21472 h 21471"/>
                <a:gd name="connsiteX3" fmla="*/ 7266 w 8607"/>
                <a:gd name="connsiteY3" fmla="*/ 17446 h 21471"/>
                <a:gd name="connsiteX4" fmla="*/ 7266 w 8607"/>
                <a:gd name="connsiteY4" fmla="*/ 16104 h 21471"/>
                <a:gd name="connsiteX5" fmla="*/ 7266 w 8607"/>
                <a:gd name="connsiteY5" fmla="*/ 16104 h 21471"/>
                <a:gd name="connsiteX6" fmla="*/ 7266 w 8607"/>
                <a:gd name="connsiteY6" fmla="*/ 16104 h 21471"/>
                <a:gd name="connsiteX7" fmla="*/ 7266 w 8607"/>
                <a:gd name="connsiteY7" fmla="*/ 14762 h 21471"/>
                <a:gd name="connsiteX8" fmla="*/ 7266 w 8607"/>
                <a:gd name="connsiteY8" fmla="*/ 10736 h 21471"/>
                <a:gd name="connsiteX9" fmla="*/ 7266 w 8607"/>
                <a:gd name="connsiteY9" fmla="*/ 9394 h 21471"/>
                <a:gd name="connsiteX10" fmla="*/ 7266 w 8607"/>
                <a:gd name="connsiteY10" fmla="*/ 9394 h 21471"/>
                <a:gd name="connsiteX11" fmla="*/ 7266 w 8607"/>
                <a:gd name="connsiteY11" fmla="*/ 8052 h 21471"/>
                <a:gd name="connsiteX12" fmla="*/ 8608 w 8607"/>
                <a:gd name="connsiteY12" fmla="*/ 4026 h 21471"/>
                <a:gd name="connsiteX13" fmla="*/ 5924 w 8607"/>
                <a:gd name="connsiteY13" fmla="*/ 0 h 21471"/>
                <a:gd name="connsiteX14" fmla="*/ 1898 w 8607"/>
                <a:gd name="connsiteY14" fmla="*/ 2684 h 21471"/>
                <a:gd name="connsiteX15" fmla="*/ 1898 w 8607"/>
                <a:gd name="connsiteY15" fmla="*/ 2684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07" h="21471">
                  <a:moveTo>
                    <a:pt x="1898" y="2684"/>
                  </a:moveTo>
                  <a:cubicBezTo>
                    <a:pt x="556" y="8052"/>
                    <a:pt x="-786" y="13420"/>
                    <a:pt x="556" y="18788"/>
                  </a:cubicBezTo>
                  <a:cubicBezTo>
                    <a:pt x="556" y="20130"/>
                    <a:pt x="3240" y="21472"/>
                    <a:pt x="4582" y="21472"/>
                  </a:cubicBezTo>
                  <a:cubicBezTo>
                    <a:pt x="5924" y="21472"/>
                    <a:pt x="7266" y="18788"/>
                    <a:pt x="7266" y="17446"/>
                  </a:cubicBezTo>
                  <a:cubicBezTo>
                    <a:pt x="7266" y="17446"/>
                    <a:pt x="7266" y="17446"/>
                    <a:pt x="7266" y="16104"/>
                  </a:cubicBezTo>
                  <a:cubicBezTo>
                    <a:pt x="7266" y="16104"/>
                    <a:pt x="7266" y="16104"/>
                    <a:pt x="7266" y="16104"/>
                  </a:cubicBezTo>
                  <a:cubicBezTo>
                    <a:pt x="7266" y="16104"/>
                    <a:pt x="7266" y="16104"/>
                    <a:pt x="7266" y="16104"/>
                  </a:cubicBezTo>
                  <a:cubicBezTo>
                    <a:pt x="7266" y="16104"/>
                    <a:pt x="7266" y="14762"/>
                    <a:pt x="7266" y="14762"/>
                  </a:cubicBezTo>
                  <a:cubicBezTo>
                    <a:pt x="7266" y="13420"/>
                    <a:pt x="7266" y="12078"/>
                    <a:pt x="7266" y="10736"/>
                  </a:cubicBezTo>
                  <a:cubicBezTo>
                    <a:pt x="7266" y="10736"/>
                    <a:pt x="7266" y="10736"/>
                    <a:pt x="7266" y="9394"/>
                  </a:cubicBezTo>
                  <a:cubicBezTo>
                    <a:pt x="7266" y="8052"/>
                    <a:pt x="7266" y="9394"/>
                    <a:pt x="7266" y="9394"/>
                  </a:cubicBezTo>
                  <a:cubicBezTo>
                    <a:pt x="7266" y="9394"/>
                    <a:pt x="7266" y="8052"/>
                    <a:pt x="7266" y="8052"/>
                  </a:cubicBezTo>
                  <a:cubicBezTo>
                    <a:pt x="7266" y="6710"/>
                    <a:pt x="7266" y="5368"/>
                    <a:pt x="8608" y="4026"/>
                  </a:cubicBezTo>
                  <a:cubicBezTo>
                    <a:pt x="8608" y="2684"/>
                    <a:pt x="8608" y="0"/>
                    <a:pt x="5924" y="0"/>
                  </a:cubicBezTo>
                  <a:cubicBezTo>
                    <a:pt x="4582" y="0"/>
                    <a:pt x="3240" y="0"/>
                    <a:pt x="1898" y="2684"/>
                  </a:cubicBezTo>
                  <a:lnTo>
                    <a:pt x="1898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490">
              <a:extLst>
                <a:ext uri="{FF2B5EF4-FFF2-40B4-BE49-F238E27FC236}">
                  <a16:creationId xmlns:a16="http://schemas.microsoft.com/office/drawing/2014/main" id="{ACFD074F-D60B-4144-B734-60F6BF602BE6}"/>
                </a:ext>
              </a:extLst>
            </p:cNvPr>
            <p:cNvSpPr/>
            <p:nvPr/>
          </p:nvSpPr>
          <p:spPr>
            <a:xfrm>
              <a:off x="4324690" y="1828646"/>
              <a:ext cx="8607" cy="24711"/>
            </a:xfrm>
            <a:custGeom>
              <a:avLst/>
              <a:gdLst>
                <a:gd name="connsiteX0" fmla="*/ 1342 w 8607"/>
                <a:gd name="connsiteY0" fmla="*/ 1898 h 24711"/>
                <a:gd name="connsiteX1" fmla="*/ 1342 w 8607"/>
                <a:gd name="connsiteY1" fmla="*/ 11292 h 24711"/>
                <a:gd name="connsiteX2" fmla="*/ 1342 w 8607"/>
                <a:gd name="connsiteY2" fmla="*/ 13976 h 24711"/>
                <a:gd name="connsiteX3" fmla="*/ 1342 w 8607"/>
                <a:gd name="connsiteY3" fmla="*/ 15318 h 24711"/>
                <a:gd name="connsiteX4" fmla="*/ 1342 w 8607"/>
                <a:gd name="connsiteY4" fmla="*/ 16660 h 24711"/>
                <a:gd name="connsiteX5" fmla="*/ 0 w 8607"/>
                <a:gd name="connsiteY5" fmla="*/ 20686 h 24711"/>
                <a:gd name="connsiteX6" fmla="*/ 2684 w 8607"/>
                <a:gd name="connsiteY6" fmla="*/ 24712 h 24711"/>
                <a:gd name="connsiteX7" fmla="*/ 6710 w 8607"/>
                <a:gd name="connsiteY7" fmla="*/ 22028 h 24711"/>
                <a:gd name="connsiteX8" fmla="*/ 8052 w 8607"/>
                <a:gd name="connsiteY8" fmla="*/ 3240 h 24711"/>
                <a:gd name="connsiteX9" fmla="*/ 5368 w 8607"/>
                <a:gd name="connsiteY9" fmla="*/ 556 h 24711"/>
                <a:gd name="connsiteX10" fmla="*/ 1342 w 8607"/>
                <a:gd name="connsiteY10" fmla="*/ 1898 h 24711"/>
                <a:gd name="connsiteX11" fmla="*/ 1342 w 8607"/>
                <a:gd name="connsiteY11" fmla="*/ 1898 h 2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07" h="24711">
                  <a:moveTo>
                    <a:pt x="1342" y="1898"/>
                  </a:moveTo>
                  <a:cubicBezTo>
                    <a:pt x="1342" y="4582"/>
                    <a:pt x="1342" y="7266"/>
                    <a:pt x="1342" y="11292"/>
                  </a:cubicBezTo>
                  <a:cubicBezTo>
                    <a:pt x="1342" y="12634"/>
                    <a:pt x="1342" y="12634"/>
                    <a:pt x="1342" y="13976"/>
                  </a:cubicBezTo>
                  <a:cubicBezTo>
                    <a:pt x="1342" y="13976"/>
                    <a:pt x="1342" y="13976"/>
                    <a:pt x="1342" y="15318"/>
                  </a:cubicBezTo>
                  <a:cubicBezTo>
                    <a:pt x="1342" y="15318"/>
                    <a:pt x="1342" y="16660"/>
                    <a:pt x="1342" y="16660"/>
                  </a:cubicBezTo>
                  <a:cubicBezTo>
                    <a:pt x="1342" y="18002"/>
                    <a:pt x="1342" y="19344"/>
                    <a:pt x="0" y="20686"/>
                  </a:cubicBezTo>
                  <a:cubicBezTo>
                    <a:pt x="0" y="22028"/>
                    <a:pt x="0" y="24712"/>
                    <a:pt x="2684" y="24712"/>
                  </a:cubicBezTo>
                  <a:cubicBezTo>
                    <a:pt x="4026" y="24712"/>
                    <a:pt x="6710" y="24712"/>
                    <a:pt x="6710" y="22028"/>
                  </a:cubicBezTo>
                  <a:cubicBezTo>
                    <a:pt x="8052" y="15318"/>
                    <a:pt x="9394" y="9950"/>
                    <a:pt x="8052" y="3240"/>
                  </a:cubicBezTo>
                  <a:cubicBezTo>
                    <a:pt x="8052" y="1898"/>
                    <a:pt x="6710" y="556"/>
                    <a:pt x="5368" y="556"/>
                  </a:cubicBezTo>
                  <a:cubicBezTo>
                    <a:pt x="2684" y="-786"/>
                    <a:pt x="1342" y="556"/>
                    <a:pt x="1342" y="1898"/>
                  </a:cubicBezTo>
                  <a:lnTo>
                    <a:pt x="1342" y="189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491">
              <a:extLst>
                <a:ext uri="{FF2B5EF4-FFF2-40B4-BE49-F238E27FC236}">
                  <a16:creationId xmlns:a16="http://schemas.microsoft.com/office/drawing/2014/main" id="{2147AFC6-A8B9-4E86-8B93-BE48100FE43F}"/>
                </a:ext>
              </a:extLst>
            </p:cNvPr>
            <p:cNvSpPr/>
            <p:nvPr/>
          </p:nvSpPr>
          <p:spPr>
            <a:xfrm>
              <a:off x="4319322" y="1739289"/>
              <a:ext cx="5367" cy="25497"/>
            </a:xfrm>
            <a:custGeom>
              <a:avLst/>
              <a:gdLst>
                <a:gd name="connsiteX0" fmla="*/ 0 w 5367"/>
                <a:gd name="connsiteY0" fmla="*/ 2684 h 25497"/>
                <a:gd name="connsiteX1" fmla="*/ 0 w 5367"/>
                <a:gd name="connsiteY1" fmla="*/ 22814 h 25497"/>
                <a:gd name="connsiteX2" fmla="*/ 2684 w 5367"/>
                <a:gd name="connsiteY2" fmla="*/ 25498 h 25497"/>
                <a:gd name="connsiteX3" fmla="*/ 5368 w 5367"/>
                <a:gd name="connsiteY3" fmla="*/ 22814 h 25497"/>
                <a:gd name="connsiteX4" fmla="*/ 5368 w 5367"/>
                <a:gd name="connsiteY4" fmla="*/ 2684 h 25497"/>
                <a:gd name="connsiteX5" fmla="*/ 2684 w 5367"/>
                <a:gd name="connsiteY5" fmla="*/ 0 h 25497"/>
                <a:gd name="connsiteX6" fmla="*/ 0 w 5367"/>
                <a:gd name="connsiteY6" fmla="*/ 2684 h 25497"/>
                <a:gd name="connsiteX7" fmla="*/ 0 w 5367"/>
                <a:gd name="connsiteY7" fmla="*/ 2684 h 2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5497">
                  <a:moveTo>
                    <a:pt x="0" y="2684"/>
                  </a:moveTo>
                  <a:cubicBezTo>
                    <a:pt x="0" y="9394"/>
                    <a:pt x="0" y="16104"/>
                    <a:pt x="0" y="22814"/>
                  </a:cubicBezTo>
                  <a:cubicBezTo>
                    <a:pt x="0" y="24156"/>
                    <a:pt x="1342" y="25498"/>
                    <a:pt x="2684" y="25498"/>
                  </a:cubicBezTo>
                  <a:cubicBezTo>
                    <a:pt x="4026" y="25498"/>
                    <a:pt x="5368" y="24156"/>
                    <a:pt x="5368" y="22814"/>
                  </a:cubicBezTo>
                  <a:cubicBezTo>
                    <a:pt x="5368" y="16104"/>
                    <a:pt x="5368" y="9394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1342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492">
              <a:extLst>
                <a:ext uri="{FF2B5EF4-FFF2-40B4-BE49-F238E27FC236}">
                  <a16:creationId xmlns:a16="http://schemas.microsoft.com/office/drawing/2014/main" id="{6FF11FF9-6087-4376-85D1-E22B1CE80C8B}"/>
                </a:ext>
              </a:extLst>
            </p:cNvPr>
            <p:cNvSpPr/>
            <p:nvPr/>
          </p:nvSpPr>
          <p:spPr>
            <a:xfrm>
              <a:off x="3754804" y="1598715"/>
              <a:ext cx="8147" cy="17110"/>
            </a:xfrm>
            <a:custGeom>
              <a:avLst/>
              <a:gdLst>
                <a:gd name="connsiteX0" fmla="*/ 2223 w 8147"/>
                <a:gd name="connsiteY0" fmla="*/ 1006 h 17110"/>
                <a:gd name="connsiteX1" fmla="*/ 881 w 8147"/>
                <a:gd name="connsiteY1" fmla="*/ 14426 h 17110"/>
                <a:gd name="connsiteX2" fmla="*/ 4907 w 8147"/>
                <a:gd name="connsiteY2" fmla="*/ 17110 h 17110"/>
                <a:gd name="connsiteX3" fmla="*/ 7591 w 8147"/>
                <a:gd name="connsiteY3" fmla="*/ 13084 h 17110"/>
                <a:gd name="connsiteX4" fmla="*/ 7591 w 8147"/>
                <a:gd name="connsiteY4" fmla="*/ 11742 h 17110"/>
                <a:gd name="connsiteX5" fmla="*/ 7591 w 8147"/>
                <a:gd name="connsiteY5" fmla="*/ 13084 h 17110"/>
                <a:gd name="connsiteX6" fmla="*/ 7591 w 8147"/>
                <a:gd name="connsiteY6" fmla="*/ 9058 h 17110"/>
                <a:gd name="connsiteX7" fmla="*/ 7591 w 8147"/>
                <a:gd name="connsiteY7" fmla="*/ 10400 h 17110"/>
                <a:gd name="connsiteX8" fmla="*/ 7591 w 8147"/>
                <a:gd name="connsiteY8" fmla="*/ 7716 h 17110"/>
                <a:gd name="connsiteX9" fmla="*/ 7591 w 8147"/>
                <a:gd name="connsiteY9" fmla="*/ 6374 h 17110"/>
                <a:gd name="connsiteX10" fmla="*/ 7591 w 8147"/>
                <a:gd name="connsiteY10" fmla="*/ 6374 h 17110"/>
                <a:gd name="connsiteX11" fmla="*/ 7591 w 8147"/>
                <a:gd name="connsiteY11" fmla="*/ 6374 h 17110"/>
                <a:gd name="connsiteX12" fmla="*/ 7591 w 8147"/>
                <a:gd name="connsiteY12" fmla="*/ 5032 h 17110"/>
                <a:gd name="connsiteX13" fmla="*/ 6249 w 8147"/>
                <a:gd name="connsiteY13" fmla="*/ 1006 h 17110"/>
                <a:gd name="connsiteX14" fmla="*/ 2223 w 8147"/>
                <a:gd name="connsiteY14" fmla="*/ 1006 h 17110"/>
                <a:gd name="connsiteX15" fmla="*/ 2223 w 8147"/>
                <a:gd name="connsiteY15" fmla="*/ 1006 h 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47" h="17110">
                  <a:moveTo>
                    <a:pt x="2223" y="1006"/>
                  </a:moveTo>
                  <a:cubicBezTo>
                    <a:pt x="-460" y="5032"/>
                    <a:pt x="-460" y="10400"/>
                    <a:pt x="881" y="14426"/>
                  </a:cubicBezTo>
                  <a:cubicBezTo>
                    <a:pt x="881" y="15768"/>
                    <a:pt x="3565" y="17110"/>
                    <a:pt x="4907" y="17110"/>
                  </a:cubicBezTo>
                  <a:cubicBezTo>
                    <a:pt x="6249" y="17110"/>
                    <a:pt x="7591" y="14426"/>
                    <a:pt x="7591" y="13084"/>
                  </a:cubicBezTo>
                  <a:cubicBezTo>
                    <a:pt x="7591" y="13084"/>
                    <a:pt x="7591" y="11742"/>
                    <a:pt x="7591" y="11742"/>
                  </a:cubicBezTo>
                  <a:cubicBezTo>
                    <a:pt x="7591" y="11742"/>
                    <a:pt x="7591" y="11742"/>
                    <a:pt x="7591" y="13084"/>
                  </a:cubicBezTo>
                  <a:cubicBezTo>
                    <a:pt x="7591" y="11742"/>
                    <a:pt x="7591" y="10400"/>
                    <a:pt x="7591" y="9058"/>
                  </a:cubicBezTo>
                  <a:cubicBezTo>
                    <a:pt x="7591" y="9058"/>
                    <a:pt x="7591" y="9058"/>
                    <a:pt x="7591" y="10400"/>
                  </a:cubicBezTo>
                  <a:cubicBezTo>
                    <a:pt x="7591" y="9058"/>
                    <a:pt x="7591" y="9058"/>
                    <a:pt x="7591" y="7716"/>
                  </a:cubicBezTo>
                  <a:cubicBezTo>
                    <a:pt x="7591" y="7716"/>
                    <a:pt x="7591" y="6374"/>
                    <a:pt x="7591" y="6374"/>
                  </a:cubicBezTo>
                  <a:cubicBezTo>
                    <a:pt x="7591" y="6374"/>
                    <a:pt x="7591" y="6374"/>
                    <a:pt x="7591" y="6374"/>
                  </a:cubicBezTo>
                  <a:cubicBezTo>
                    <a:pt x="7591" y="6374"/>
                    <a:pt x="7591" y="6374"/>
                    <a:pt x="7591" y="6374"/>
                  </a:cubicBezTo>
                  <a:cubicBezTo>
                    <a:pt x="7591" y="6374"/>
                    <a:pt x="7591" y="6374"/>
                    <a:pt x="7591" y="5032"/>
                  </a:cubicBezTo>
                  <a:cubicBezTo>
                    <a:pt x="8933" y="3691"/>
                    <a:pt x="7591" y="1006"/>
                    <a:pt x="6249" y="1006"/>
                  </a:cubicBezTo>
                  <a:cubicBezTo>
                    <a:pt x="4907" y="-335"/>
                    <a:pt x="3565" y="-335"/>
                    <a:pt x="2223" y="1006"/>
                  </a:cubicBezTo>
                  <a:lnTo>
                    <a:pt x="2223" y="100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493">
              <a:extLst>
                <a:ext uri="{FF2B5EF4-FFF2-40B4-BE49-F238E27FC236}">
                  <a16:creationId xmlns:a16="http://schemas.microsoft.com/office/drawing/2014/main" id="{B27B45C4-3D60-42E4-A54C-2E11EBC09E08}"/>
                </a:ext>
              </a:extLst>
            </p:cNvPr>
            <p:cNvSpPr/>
            <p:nvPr/>
          </p:nvSpPr>
          <p:spPr>
            <a:xfrm>
              <a:off x="3785996" y="1588986"/>
              <a:ext cx="8607" cy="24155"/>
            </a:xfrm>
            <a:custGeom>
              <a:avLst/>
              <a:gdLst>
                <a:gd name="connsiteX0" fmla="*/ 556 w 8607"/>
                <a:gd name="connsiteY0" fmla="*/ 2684 h 24155"/>
                <a:gd name="connsiteX1" fmla="*/ 1898 w 8607"/>
                <a:gd name="connsiteY1" fmla="*/ 21472 h 24155"/>
                <a:gd name="connsiteX2" fmla="*/ 5924 w 8607"/>
                <a:gd name="connsiteY2" fmla="*/ 24156 h 24155"/>
                <a:gd name="connsiteX3" fmla="*/ 8608 w 8607"/>
                <a:gd name="connsiteY3" fmla="*/ 20130 h 24155"/>
                <a:gd name="connsiteX4" fmla="*/ 7266 w 8607"/>
                <a:gd name="connsiteY4" fmla="*/ 12078 h 24155"/>
                <a:gd name="connsiteX5" fmla="*/ 7266 w 8607"/>
                <a:gd name="connsiteY5" fmla="*/ 2684 h 24155"/>
                <a:gd name="connsiteX6" fmla="*/ 4582 w 8607"/>
                <a:gd name="connsiteY6" fmla="*/ 0 h 24155"/>
                <a:gd name="connsiteX7" fmla="*/ 556 w 8607"/>
                <a:gd name="connsiteY7" fmla="*/ 2684 h 24155"/>
                <a:gd name="connsiteX8" fmla="*/ 556 w 8607"/>
                <a:gd name="connsiteY8" fmla="*/ 2684 h 2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7" h="24155">
                  <a:moveTo>
                    <a:pt x="556" y="2684"/>
                  </a:moveTo>
                  <a:cubicBezTo>
                    <a:pt x="-786" y="9394"/>
                    <a:pt x="556" y="16104"/>
                    <a:pt x="1898" y="21472"/>
                  </a:cubicBezTo>
                  <a:cubicBezTo>
                    <a:pt x="1898" y="22814"/>
                    <a:pt x="4582" y="24156"/>
                    <a:pt x="5924" y="24156"/>
                  </a:cubicBezTo>
                  <a:cubicBezTo>
                    <a:pt x="7266" y="24156"/>
                    <a:pt x="8608" y="21472"/>
                    <a:pt x="8608" y="20130"/>
                  </a:cubicBezTo>
                  <a:cubicBezTo>
                    <a:pt x="7266" y="17446"/>
                    <a:pt x="7266" y="14762"/>
                    <a:pt x="7266" y="12078"/>
                  </a:cubicBezTo>
                  <a:cubicBezTo>
                    <a:pt x="7266" y="9394"/>
                    <a:pt x="7266" y="6710"/>
                    <a:pt x="7266" y="2684"/>
                  </a:cubicBezTo>
                  <a:cubicBezTo>
                    <a:pt x="7266" y="1342"/>
                    <a:pt x="5924" y="0"/>
                    <a:pt x="4582" y="0"/>
                  </a:cubicBezTo>
                  <a:cubicBezTo>
                    <a:pt x="1898" y="0"/>
                    <a:pt x="556" y="1342"/>
                    <a:pt x="556" y="2684"/>
                  </a:cubicBezTo>
                  <a:lnTo>
                    <a:pt x="556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494">
              <a:extLst>
                <a:ext uri="{FF2B5EF4-FFF2-40B4-BE49-F238E27FC236}">
                  <a16:creationId xmlns:a16="http://schemas.microsoft.com/office/drawing/2014/main" id="{184B635B-FF91-467D-A8FD-11F95A9A3BCC}"/>
                </a:ext>
              </a:extLst>
            </p:cNvPr>
            <p:cNvSpPr/>
            <p:nvPr/>
          </p:nvSpPr>
          <p:spPr>
            <a:xfrm>
              <a:off x="3812865" y="1511150"/>
              <a:ext cx="9134" cy="18787"/>
            </a:xfrm>
            <a:custGeom>
              <a:avLst/>
              <a:gdLst>
                <a:gd name="connsiteX0" fmla="*/ 526 w 9134"/>
                <a:gd name="connsiteY0" fmla="*/ 4026 h 18787"/>
                <a:gd name="connsiteX1" fmla="*/ 1869 w 9134"/>
                <a:gd name="connsiteY1" fmla="*/ 6710 h 18787"/>
                <a:gd name="connsiteX2" fmla="*/ 1869 w 9134"/>
                <a:gd name="connsiteY2" fmla="*/ 8052 h 18787"/>
                <a:gd name="connsiteX3" fmla="*/ 1869 w 9134"/>
                <a:gd name="connsiteY3" fmla="*/ 8052 h 18787"/>
                <a:gd name="connsiteX4" fmla="*/ 1869 w 9134"/>
                <a:gd name="connsiteY4" fmla="*/ 9394 h 18787"/>
                <a:gd name="connsiteX5" fmla="*/ 1869 w 9134"/>
                <a:gd name="connsiteY5" fmla="*/ 12078 h 18787"/>
                <a:gd name="connsiteX6" fmla="*/ 1869 w 9134"/>
                <a:gd name="connsiteY6" fmla="*/ 13420 h 18787"/>
                <a:gd name="connsiteX7" fmla="*/ 1869 w 9134"/>
                <a:gd name="connsiteY7" fmla="*/ 13420 h 18787"/>
                <a:gd name="connsiteX8" fmla="*/ 1869 w 9134"/>
                <a:gd name="connsiteY8" fmla="*/ 14762 h 18787"/>
                <a:gd name="connsiteX9" fmla="*/ 4552 w 9134"/>
                <a:gd name="connsiteY9" fmla="*/ 18788 h 18787"/>
                <a:gd name="connsiteX10" fmla="*/ 8578 w 9134"/>
                <a:gd name="connsiteY10" fmla="*/ 16104 h 18787"/>
                <a:gd name="connsiteX11" fmla="*/ 7236 w 9134"/>
                <a:gd name="connsiteY11" fmla="*/ 1342 h 18787"/>
                <a:gd name="connsiteX12" fmla="*/ 5894 w 9134"/>
                <a:gd name="connsiteY12" fmla="*/ 0 h 18787"/>
                <a:gd name="connsiteX13" fmla="*/ 3211 w 9134"/>
                <a:gd name="connsiteY13" fmla="*/ 0 h 18787"/>
                <a:gd name="connsiteX14" fmla="*/ 526 w 9134"/>
                <a:gd name="connsiteY14" fmla="*/ 4026 h 18787"/>
                <a:gd name="connsiteX15" fmla="*/ 526 w 9134"/>
                <a:gd name="connsiteY15" fmla="*/ 4026 h 1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34" h="18787">
                  <a:moveTo>
                    <a:pt x="526" y="4026"/>
                  </a:moveTo>
                  <a:cubicBezTo>
                    <a:pt x="526" y="5368"/>
                    <a:pt x="1869" y="6710"/>
                    <a:pt x="1869" y="6710"/>
                  </a:cubicBezTo>
                  <a:cubicBezTo>
                    <a:pt x="1869" y="6710"/>
                    <a:pt x="1869" y="8052"/>
                    <a:pt x="1869" y="8052"/>
                  </a:cubicBezTo>
                  <a:cubicBezTo>
                    <a:pt x="1869" y="8052"/>
                    <a:pt x="1869" y="9394"/>
                    <a:pt x="1869" y="8052"/>
                  </a:cubicBezTo>
                  <a:cubicBezTo>
                    <a:pt x="1869" y="8052"/>
                    <a:pt x="1869" y="8052"/>
                    <a:pt x="1869" y="9394"/>
                  </a:cubicBezTo>
                  <a:cubicBezTo>
                    <a:pt x="1869" y="10736"/>
                    <a:pt x="1869" y="12078"/>
                    <a:pt x="1869" y="12078"/>
                  </a:cubicBezTo>
                  <a:cubicBezTo>
                    <a:pt x="1869" y="12078"/>
                    <a:pt x="1869" y="13420"/>
                    <a:pt x="1869" y="13420"/>
                  </a:cubicBezTo>
                  <a:cubicBezTo>
                    <a:pt x="1869" y="14762"/>
                    <a:pt x="1869" y="12078"/>
                    <a:pt x="1869" y="13420"/>
                  </a:cubicBezTo>
                  <a:cubicBezTo>
                    <a:pt x="1869" y="13420"/>
                    <a:pt x="1869" y="13420"/>
                    <a:pt x="1869" y="14762"/>
                  </a:cubicBezTo>
                  <a:cubicBezTo>
                    <a:pt x="1869" y="16104"/>
                    <a:pt x="1869" y="18788"/>
                    <a:pt x="4552" y="18788"/>
                  </a:cubicBezTo>
                  <a:cubicBezTo>
                    <a:pt x="5894" y="18788"/>
                    <a:pt x="8578" y="18788"/>
                    <a:pt x="8578" y="16104"/>
                  </a:cubicBezTo>
                  <a:cubicBezTo>
                    <a:pt x="9920" y="10736"/>
                    <a:pt x="8578" y="5368"/>
                    <a:pt x="7236" y="1342"/>
                  </a:cubicBezTo>
                  <a:cubicBezTo>
                    <a:pt x="7236" y="0"/>
                    <a:pt x="5894" y="0"/>
                    <a:pt x="5894" y="0"/>
                  </a:cubicBezTo>
                  <a:cubicBezTo>
                    <a:pt x="4552" y="0"/>
                    <a:pt x="4552" y="0"/>
                    <a:pt x="3211" y="0"/>
                  </a:cubicBezTo>
                  <a:cubicBezTo>
                    <a:pt x="526" y="1342"/>
                    <a:pt x="-816" y="2684"/>
                    <a:pt x="526" y="4026"/>
                  </a:cubicBezTo>
                  <a:lnTo>
                    <a:pt x="52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495">
              <a:extLst>
                <a:ext uri="{FF2B5EF4-FFF2-40B4-BE49-F238E27FC236}">
                  <a16:creationId xmlns:a16="http://schemas.microsoft.com/office/drawing/2014/main" id="{7E0D07DC-26E2-474D-8F36-B2FB46828665}"/>
                </a:ext>
              </a:extLst>
            </p:cNvPr>
            <p:cNvSpPr/>
            <p:nvPr/>
          </p:nvSpPr>
          <p:spPr>
            <a:xfrm>
              <a:off x="3854993" y="1587644"/>
              <a:ext cx="5367" cy="26839"/>
            </a:xfrm>
            <a:custGeom>
              <a:avLst/>
              <a:gdLst>
                <a:gd name="connsiteX0" fmla="*/ 0 w 5367"/>
                <a:gd name="connsiteY0" fmla="*/ 2684 h 26839"/>
                <a:gd name="connsiteX1" fmla="*/ 0 w 5367"/>
                <a:gd name="connsiteY1" fmla="*/ 24156 h 26839"/>
                <a:gd name="connsiteX2" fmla="*/ 2684 w 5367"/>
                <a:gd name="connsiteY2" fmla="*/ 26840 h 26839"/>
                <a:gd name="connsiteX3" fmla="*/ 5368 w 5367"/>
                <a:gd name="connsiteY3" fmla="*/ 24156 h 26839"/>
                <a:gd name="connsiteX4" fmla="*/ 5368 w 5367"/>
                <a:gd name="connsiteY4" fmla="*/ 2684 h 26839"/>
                <a:gd name="connsiteX5" fmla="*/ 2684 w 5367"/>
                <a:gd name="connsiteY5" fmla="*/ 0 h 26839"/>
                <a:gd name="connsiteX6" fmla="*/ 0 w 5367"/>
                <a:gd name="connsiteY6" fmla="*/ 2684 h 26839"/>
                <a:gd name="connsiteX7" fmla="*/ 0 w 5367"/>
                <a:gd name="connsiteY7" fmla="*/ 2684 h 2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6839">
                  <a:moveTo>
                    <a:pt x="0" y="2684"/>
                  </a:moveTo>
                  <a:cubicBezTo>
                    <a:pt x="0" y="9394"/>
                    <a:pt x="0" y="17446"/>
                    <a:pt x="0" y="24156"/>
                  </a:cubicBezTo>
                  <a:cubicBezTo>
                    <a:pt x="0" y="25498"/>
                    <a:pt x="1342" y="26840"/>
                    <a:pt x="2684" y="26840"/>
                  </a:cubicBezTo>
                  <a:cubicBezTo>
                    <a:pt x="4026" y="26840"/>
                    <a:pt x="5368" y="25498"/>
                    <a:pt x="5368" y="24156"/>
                  </a:cubicBezTo>
                  <a:cubicBezTo>
                    <a:pt x="5368" y="17446"/>
                    <a:pt x="5368" y="9394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1342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496">
              <a:extLst>
                <a:ext uri="{FF2B5EF4-FFF2-40B4-BE49-F238E27FC236}">
                  <a16:creationId xmlns:a16="http://schemas.microsoft.com/office/drawing/2014/main" id="{F4B36FFA-FB53-4B7B-AF6E-3CC883CF677D}"/>
                </a:ext>
              </a:extLst>
            </p:cNvPr>
            <p:cNvSpPr/>
            <p:nvPr/>
          </p:nvSpPr>
          <p:spPr>
            <a:xfrm>
              <a:off x="3954300" y="1528596"/>
              <a:ext cx="5367" cy="22813"/>
            </a:xfrm>
            <a:custGeom>
              <a:avLst/>
              <a:gdLst>
                <a:gd name="connsiteX0" fmla="*/ 0 w 5367"/>
                <a:gd name="connsiteY0" fmla="*/ 2684 h 22813"/>
                <a:gd name="connsiteX1" fmla="*/ 0 w 5367"/>
                <a:gd name="connsiteY1" fmla="*/ 20130 h 22813"/>
                <a:gd name="connsiteX2" fmla="*/ 2684 w 5367"/>
                <a:gd name="connsiteY2" fmla="*/ 22814 h 22813"/>
                <a:gd name="connsiteX3" fmla="*/ 5368 w 5367"/>
                <a:gd name="connsiteY3" fmla="*/ 20130 h 22813"/>
                <a:gd name="connsiteX4" fmla="*/ 5368 w 5367"/>
                <a:gd name="connsiteY4" fmla="*/ 2684 h 22813"/>
                <a:gd name="connsiteX5" fmla="*/ 2684 w 5367"/>
                <a:gd name="connsiteY5" fmla="*/ 0 h 22813"/>
                <a:gd name="connsiteX6" fmla="*/ 0 w 5367"/>
                <a:gd name="connsiteY6" fmla="*/ 2684 h 22813"/>
                <a:gd name="connsiteX7" fmla="*/ 0 w 5367"/>
                <a:gd name="connsiteY7" fmla="*/ 2684 h 2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2813">
                  <a:moveTo>
                    <a:pt x="0" y="2684"/>
                  </a:moveTo>
                  <a:cubicBezTo>
                    <a:pt x="0" y="8052"/>
                    <a:pt x="0" y="14762"/>
                    <a:pt x="0" y="20130"/>
                  </a:cubicBezTo>
                  <a:cubicBezTo>
                    <a:pt x="0" y="21472"/>
                    <a:pt x="1342" y="22814"/>
                    <a:pt x="2684" y="22814"/>
                  </a:cubicBezTo>
                  <a:cubicBezTo>
                    <a:pt x="4026" y="22814"/>
                    <a:pt x="5368" y="21472"/>
                    <a:pt x="5368" y="20130"/>
                  </a:cubicBezTo>
                  <a:cubicBezTo>
                    <a:pt x="5368" y="14762"/>
                    <a:pt x="5368" y="8052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2684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497">
              <a:extLst>
                <a:ext uri="{FF2B5EF4-FFF2-40B4-BE49-F238E27FC236}">
                  <a16:creationId xmlns:a16="http://schemas.microsoft.com/office/drawing/2014/main" id="{5EEC99DD-B406-41AB-8B54-4671E2FA21EC}"/>
                </a:ext>
              </a:extLst>
            </p:cNvPr>
            <p:cNvSpPr/>
            <p:nvPr/>
          </p:nvSpPr>
          <p:spPr>
            <a:xfrm>
              <a:off x="4007980" y="1520544"/>
              <a:ext cx="8417" cy="26839"/>
            </a:xfrm>
            <a:custGeom>
              <a:avLst/>
              <a:gdLst>
                <a:gd name="connsiteX0" fmla="*/ 0 w 8417"/>
                <a:gd name="connsiteY0" fmla="*/ 2684 h 26839"/>
                <a:gd name="connsiteX1" fmla="*/ 2684 w 8417"/>
                <a:gd name="connsiteY1" fmla="*/ 24156 h 26839"/>
                <a:gd name="connsiteX2" fmla="*/ 5368 w 8417"/>
                <a:gd name="connsiteY2" fmla="*/ 26840 h 26839"/>
                <a:gd name="connsiteX3" fmla="*/ 8052 w 8417"/>
                <a:gd name="connsiteY3" fmla="*/ 24156 h 26839"/>
                <a:gd name="connsiteX4" fmla="*/ 5368 w 8417"/>
                <a:gd name="connsiteY4" fmla="*/ 2684 h 26839"/>
                <a:gd name="connsiteX5" fmla="*/ 2684 w 8417"/>
                <a:gd name="connsiteY5" fmla="*/ 0 h 26839"/>
                <a:gd name="connsiteX6" fmla="*/ 0 w 8417"/>
                <a:gd name="connsiteY6" fmla="*/ 2684 h 26839"/>
                <a:gd name="connsiteX7" fmla="*/ 0 w 8417"/>
                <a:gd name="connsiteY7" fmla="*/ 2684 h 2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" h="26839">
                  <a:moveTo>
                    <a:pt x="0" y="2684"/>
                  </a:moveTo>
                  <a:cubicBezTo>
                    <a:pt x="1342" y="9394"/>
                    <a:pt x="1342" y="17446"/>
                    <a:pt x="2684" y="24156"/>
                  </a:cubicBezTo>
                  <a:cubicBezTo>
                    <a:pt x="2684" y="25498"/>
                    <a:pt x="4026" y="26840"/>
                    <a:pt x="5368" y="26840"/>
                  </a:cubicBezTo>
                  <a:cubicBezTo>
                    <a:pt x="6710" y="26840"/>
                    <a:pt x="9394" y="25498"/>
                    <a:pt x="8052" y="24156"/>
                  </a:cubicBezTo>
                  <a:cubicBezTo>
                    <a:pt x="6710" y="17446"/>
                    <a:pt x="6710" y="9394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1342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498">
              <a:extLst>
                <a:ext uri="{FF2B5EF4-FFF2-40B4-BE49-F238E27FC236}">
                  <a16:creationId xmlns:a16="http://schemas.microsoft.com/office/drawing/2014/main" id="{AAFE98A5-4772-45F1-B850-E01A57A67A4D}"/>
                </a:ext>
              </a:extLst>
            </p:cNvPr>
            <p:cNvSpPr/>
            <p:nvPr/>
          </p:nvSpPr>
          <p:spPr>
            <a:xfrm>
              <a:off x="3653210" y="1703871"/>
              <a:ext cx="40743" cy="40472"/>
            </a:xfrm>
            <a:custGeom>
              <a:avLst/>
              <a:gdLst>
                <a:gd name="connsiteX0" fmla="*/ 484 w 40743"/>
                <a:gd name="connsiteY0" fmla="*/ 9920 h 40472"/>
                <a:gd name="connsiteX1" fmla="*/ 5852 w 40743"/>
                <a:gd name="connsiteY1" fmla="*/ 32734 h 40472"/>
                <a:gd name="connsiteX2" fmla="*/ 27324 w 40743"/>
                <a:gd name="connsiteY2" fmla="*/ 39444 h 40472"/>
                <a:gd name="connsiteX3" fmla="*/ 40744 w 40743"/>
                <a:gd name="connsiteY3" fmla="*/ 21998 h 40472"/>
                <a:gd name="connsiteX4" fmla="*/ 25982 w 40743"/>
                <a:gd name="connsiteY4" fmla="*/ 3210 h 40472"/>
                <a:gd name="connsiteX5" fmla="*/ 9878 w 40743"/>
                <a:gd name="connsiteY5" fmla="*/ 526 h 40472"/>
                <a:gd name="connsiteX6" fmla="*/ 484 w 40743"/>
                <a:gd name="connsiteY6" fmla="*/ 9920 h 40472"/>
                <a:gd name="connsiteX7" fmla="*/ 7194 w 40743"/>
                <a:gd name="connsiteY7" fmla="*/ 11262 h 40472"/>
                <a:gd name="connsiteX8" fmla="*/ 13904 w 40743"/>
                <a:gd name="connsiteY8" fmla="*/ 7236 h 40472"/>
                <a:gd name="connsiteX9" fmla="*/ 24640 w 40743"/>
                <a:gd name="connsiteY9" fmla="*/ 9920 h 40472"/>
                <a:gd name="connsiteX10" fmla="*/ 36718 w 40743"/>
                <a:gd name="connsiteY10" fmla="*/ 21998 h 40472"/>
                <a:gd name="connsiteX11" fmla="*/ 27324 w 40743"/>
                <a:gd name="connsiteY11" fmla="*/ 34076 h 40472"/>
                <a:gd name="connsiteX12" fmla="*/ 12562 w 40743"/>
                <a:gd name="connsiteY12" fmla="*/ 30050 h 40472"/>
                <a:gd name="connsiteX13" fmla="*/ 7194 w 40743"/>
                <a:gd name="connsiteY13" fmla="*/ 12604 h 40472"/>
                <a:gd name="connsiteX14" fmla="*/ 484 w 40743"/>
                <a:gd name="connsiteY14" fmla="*/ 9920 h 40472"/>
                <a:gd name="connsiteX15" fmla="*/ 484 w 40743"/>
                <a:gd name="connsiteY15" fmla="*/ 9920 h 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43" h="40472">
                  <a:moveTo>
                    <a:pt x="484" y="9920"/>
                  </a:moveTo>
                  <a:cubicBezTo>
                    <a:pt x="-858" y="17972"/>
                    <a:pt x="484" y="26024"/>
                    <a:pt x="5852" y="32734"/>
                  </a:cubicBezTo>
                  <a:cubicBezTo>
                    <a:pt x="11220" y="39444"/>
                    <a:pt x="19272" y="42128"/>
                    <a:pt x="27324" y="39444"/>
                  </a:cubicBezTo>
                  <a:cubicBezTo>
                    <a:pt x="35376" y="36760"/>
                    <a:pt x="40744" y="30050"/>
                    <a:pt x="40744" y="21998"/>
                  </a:cubicBezTo>
                  <a:cubicBezTo>
                    <a:pt x="40744" y="12604"/>
                    <a:pt x="32692" y="7236"/>
                    <a:pt x="25982" y="3210"/>
                  </a:cubicBezTo>
                  <a:cubicBezTo>
                    <a:pt x="20614" y="526"/>
                    <a:pt x="15246" y="-816"/>
                    <a:pt x="9878" y="526"/>
                  </a:cubicBezTo>
                  <a:cubicBezTo>
                    <a:pt x="4510" y="526"/>
                    <a:pt x="484" y="4552"/>
                    <a:pt x="484" y="9920"/>
                  </a:cubicBezTo>
                  <a:cubicBezTo>
                    <a:pt x="484" y="15288"/>
                    <a:pt x="7194" y="15288"/>
                    <a:pt x="7194" y="11262"/>
                  </a:cubicBezTo>
                  <a:cubicBezTo>
                    <a:pt x="7194" y="8578"/>
                    <a:pt x="11220" y="7236"/>
                    <a:pt x="13904" y="7236"/>
                  </a:cubicBezTo>
                  <a:cubicBezTo>
                    <a:pt x="17930" y="7236"/>
                    <a:pt x="21956" y="8578"/>
                    <a:pt x="24640" y="9920"/>
                  </a:cubicBezTo>
                  <a:cubicBezTo>
                    <a:pt x="30008" y="12604"/>
                    <a:pt x="35376" y="15288"/>
                    <a:pt x="36718" y="21998"/>
                  </a:cubicBezTo>
                  <a:cubicBezTo>
                    <a:pt x="36718" y="27366"/>
                    <a:pt x="32692" y="32734"/>
                    <a:pt x="27324" y="34076"/>
                  </a:cubicBezTo>
                  <a:cubicBezTo>
                    <a:pt x="21956" y="36760"/>
                    <a:pt x="16588" y="34076"/>
                    <a:pt x="12562" y="30050"/>
                  </a:cubicBezTo>
                  <a:cubicBezTo>
                    <a:pt x="8536" y="26024"/>
                    <a:pt x="5852" y="19314"/>
                    <a:pt x="7194" y="12604"/>
                  </a:cubicBezTo>
                  <a:cubicBezTo>
                    <a:pt x="7194" y="7236"/>
                    <a:pt x="1826" y="5894"/>
                    <a:pt x="484" y="9920"/>
                  </a:cubicBezTo>
                  <a:lnTo>
                    <a:pt x="484" y="9920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499">
              <a:extLst>
                <a:ext uri="{FF2B5EF4-FFF2-40B4-BE49-F238E27FC236}">
                  <a16:creationId xmlns:a16="http://schemas.microsoft.com/office/drawing/2014/main" id="{D39842AB-7A40-42EB-AE2D-4C7B606A1FE6}"/>
                </a:ext>
              </a:extLst>
            </p:cNvPr>
            <p:cNvSpPr/>
            <p:nvPr/>
          </p:nvSpPr>
          <p:spPr>
            <a:xfrm>
              <a:off x="4052579" y="1718793"/>
              <a:ext cx="43156" cy="40625"/>
            </a:xfrm>
            <a:custGeom>
              <a:avLst/>
              <a:gdLst>
                <a:gd name="connsiteX0" fmla="*/ 7738 w 43156"/>
                <a:gd name="connsiteY0" fmla="*/ 1708 h 40625"/>
                <a:gd name="connsiteX1" fmla="*/ 1028 w 43156"/>
                <a:gd name="connsiteY1" fmla="*/ 25864 h 40625"/>
                <a:gd name="connsiteX2" fmla="*/ 21158 w 43156"/>
                <a:gd name="connsiteY2" fmla="*/ 40625 h 40625"/>
                <a:gd name="connsiteX3" fmla="*/ 42630 w 43156"/>
                <a:gd name="connsiteY3" fmla="*/ 27206 h 40625"/>
                <a:gd name="connsiteX4" fmla="*/ 39946 w 43156"/>
                <a:gd name="connsiteY4" fmla="*/ 12444 h 40625"/>
                <a:gd name="connsiteX5" fmla="*/ 27868 w 43156"/>
                <a:gd name="connsiteY5" fmla="*/ 3050 h 40625"/>
                <a:gd name="connsiteX6" fmla="*/ 11764 w 43156"/>
                <a:gd name="connsiteY6" fmla="*/ 366 h 40625"/>
                <a:gd name="connsiteX7" fmla="*/ 3713 w 43156"/>
                <a:gd name="connsiteY7" fmla="*/ 9760 h 40625"/>
                <a:gd name="connsiteX8" fmla="*/ 10422 w 43156"/>
                <a:gd name="connsiteY8" fmla="*/ 8418 h 40625"/>
                <a:gd name="connsiteX9" fmla="*/ 10422 w 43156"/>
                <a:gd name="connsiteY9" fmla="*/ 8418 h 40625"/>
                <a:gd name="connsiteX10" fmla="*/ 10422 w 43156"/>
                <a:gd name="connsiteY10" fmla="*/ 8418 h 40625"/>
                <a:gd name="connsiteX11" fmla="*/ 10422 w 43156"/>
                <a:gd name="connsiteY11" fmla="*/ 8418 h 40625"/>
                <a:gd name="connsiteX12" fmla="*/ 14448 w 43156"/>
                <a:gd name="connsiteY12" fmla="*/ 7076 h 40625"/>
                <a:gd name="connsiteX13" fmla="*/ 25184 w 43156"/>
                <a:gd name="connsiteY13" fmla="*/ 8418 h 40625"/>
                <a:gd name="connsiteX14" fmla="*/ 35920 w 43156"/>
                <a:gd name="connsiteY14" fmla="*/ 24522 h 40625"/>
                <a:gd name="connsiteX15" fmla="*/ 21158 w 43156"/>
                <a:gd name="connsiteY15" fmla="*/ 33916 h 40625"/>
                <a:gd name="connsiteX16" fmla="*/ 7738 w 43156"/>
                <a:gd name="connsiteY16" fmla="*/ 24522 h 40625"/>
                <a:gd name="connsiteX17" fmla="*/ 11764 w 43156"/>
                <a:gd name="connsiteY17" fmla="*/ 5734 h 40625"/>
                <a:gd name="connsiteX18" fmla="*/ 7738 w 43156"/>
                <a:gd name="connsiteY18" fmla="*/ 1708 h 40625"/>
                <a:gd name="connsiteX19" fmla="*/ 7738 w 43156"/>
                <a:gd name="connsiteY19" fmla="*/ 1708 h 4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156" h="40625">
                  <a:moveTo>
                    <a:pt x="7738" y="1708"/>
                  </a:moveTo>
                  <a:cubicBezTo>
                    <a:pt x="1028" y="7076"/>
                    <a:pt x="-1655" y="17812"/>
                    <a:pt x="1028" y="25864"/>
                  </a:cubicBezTo>
                  <a:cubicBezTo>
                    <a:pt x="3713" y="35257"/>
                    <a:pt x="11764" y="40625"/>
                    <a:pt x="21158" y="40625"/>
                  </a:cubicBezTo>
                  <a:cubicBezTo>
                    <a:pt x="30552" y="40625"/>
                    <a:pt x="39946" y="35257"/>
                    <a:pt x="42630" y="27206"/>
                  </a:cubicBezTo>
                  <a:cubicBezTo>
                    <a:pt x="43972" y="21838"/>
                    <a:pt x="42630" y="16470"/>
                    <a:pt x="39946" y="12444"/>
                  </a:cubicBezTo>
                  <a:cubicBezTo>
                    <a:pt x="37262" y="8418"/>
                    <a:pt x="33236" y="4392"/>
                    <a:pt x="27868" y="3050"/>
                  </a:cubicBezTo>
                  <a:cubicBezTo>
                    <a:pt x="22500" y="1708"/>
                    <a:pt x="17132" y="-976"/>
                    <a:pt x="11764" y="366"/>
                  </a:cubicBezTo>
                  <a:cubicBezTo>
                    <a:pt x="6396" y="1708"/>
                    <a:pt x="2370" y="4392"/>
                    <a:pt x="3713" y="9760"/>
                  </a:cubicBezTo>
                  <a:cubicBezTo>
                    <a:pt x="5055" y="13786"/>
                    <a:pt x="10422" y="12444"/>
                    <a:pt x="10422" y="8418"/>
                  </a:cubicBezTo>
                  <a:cubicBezTo>
                    <a:pt x="10422" y="7076"/>
                    <a:pt x="10422" y="8418"/>
                    <a:pt x="10422" y="8418"/>
                  </a:cubicBezTo>
                  <a:cubicBezTo>
                    <a:pt x="10422" y="8418"/>
                    <a:pt x="10422" y="8418"/>
                    <a:pt x="10422" y="8418"/>
                  </a:cubicBezTo>
                  <a:cubicBezTo>
                    <a:pt x="10422" y="8418"/>
                    <a:pt x="10422" y="8418"/>
                    <a:pt x="10422" y="8418"/>
                  </a:cubicBezTo>
                  <a:cubicBezTo>
                    <a:pt x="11764" y="7076"/>
                    <a:pt x="13106" y="7076"/>
                    <a:pt x="14448" y="7076"/>
                  </a:cubicBezTo>
                  <a:cubicBezTo>
                    <a:pt x="18474" y="7076"/>
                    <a:pt x="22500" y="8418"/>
                    <a:pt x="25184" y="8418"/>
                  </a:cubicBezTo>
                  <a:cubicBezTo>
                    <a:pt x="31894" y="11102"/>
                    <a:pt x="38604" y="17812"/>
                    <a:pt x="35920" y="24522"/>
                  </a:cubicBezTo>
                  <a:cubicBezTo>
                    <a:pt x="34578" y="31232"/>
                    <a:pt x="26526" y="33916"/>
                    <a:pt x="21158" y="33916"/>
                  </a:cubicBezTo>
                  <a:cubicBezTo>
                    <a:pt x="15790" y="33916"/>
                    <a:pt x="9080" y="29890"/>
                    <a:pt x="7738" y="24522"/>
                  </a:cubicBezTo>
                  <a:cubicBezTo>
                    <a:pt x="5055" y="17812"/>
                    <a:pt x="6396" y="9760"/>
                    <a:pt x="11764" y="5734"/>
                  </a:cubicBezTo>
                  <a:cubicBezTo>
                    <a:pt x="14448" y="3050"/>
                    <a:pt x="10422" y="-976"/>
                    <a:pt x="7738" y="1708"/>
                  </a:cubicBezTo>
                  <a:lnTo>
                    <a:pt x="7738" y="1708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500">
              <a:extLst>
                <a:ext uri="{FF2B5EF4-FFF2-40B4-BE49-F238E27FC236}">
                  <a16:creationId xmlns:a16="http://schemas.microsoft.com/office/drawing/2014/main" id="{7966974A-C2BC-4A64-BE05-3FF886946E88}"/>
                </a:ext>
              </a:extLst>
            </p:cNvPr>
            <p:cNvSpPr/>
            <p:nvPr/>
          </p:nvSpPr>
          <p:spPr>
            <a:xfrm>
              <a:off x="3715426" y="1737947"/>
              <a:ext cx="297921" cy="198614"/>
            </a:xfrm>
            <a:custGeom>
              <a:avLst/>
              <a:gdLst>
                <a:gd name="connsiteX0" fmla="*/ 8052 w 297921"/>
                <a:gd name="connsiteY0" fmla="*/ 186537 h 198614"/>
                <a:gd name="connsiteX1" fmla="*/ 119437 w 297921"/>
                <a:gd name="connsiteY1" fmla="*/ 194589 h 198614"/>
                <a:gd name="connsiteX2" fmla="*/ 232164 w 297921"/>
                <a:gd name="connsiteY2" fmla="*/ 198615 h 198614"/>
                <a:gd name="connsiteX3" fmla="*/ 295238 w 297921"/>
                <a:gd name="connsiteY3" fmla="*/ 198615 h 198614"/>
                <a:gd name="connsiteX4" fmla="*/ 297922 w 297921"/>
                <a:gd name="connsiteY4" fmla="*/ 195931 h 198614"/>
                <a:gd name="connsiteX5" fmla="*/ 297922 w 297921"/>
                <a:gd name="connsiteY5" fmla="*/ 65758 h 198614"/>
                <a:gd name="connsiteX6" fmla="*/ 297922 w 297921"/>
                <a:gd name="connsiteY6" fmla="*/ 28182 h 198614"/>
                <a:gd name="connsiteX7" fmla="*/ 295238 w 297921"/>
                <a:gd name="connsiteY7" fmla="*/ 25498 h 198614"/>
                <a:gd name="connsiteX8" fmla="*/ 181169 w 297921"/>
                <a:gd name="connsiteY8" fmla="*/ 21472 h 198614"/>
                <a:gd name="connsiteX9" fmla="*/ 67100 w 297921"/>
                <a:gd name="connsiteY9" fmla="*/ 9394 h 198614"/>
                <a:gd name="connsiteX10" fmla="*/ 4026 w 297921"/>
                <a:gd name="connsiteY10" fmla="*/ 0 h 198614"/>
                <a:gd name="connsiteX11" fmla="*/ 0 w 297921"/>
                <a:gd name="connsiteY11" fmla="*/ 2684 h 198614"/>
                <a:gd name="connsiteX12" fmla="*/ 1342 w 297921"/>
                <a:gd name="connsiteY12" fmla="*/ 64416 h 198614"/>
                <a:gd name="connsiteX13" fmla="*/ 2684 w 297921"/>
                <a:gd name="connsiteY13" fmla="*/ 162381 h 198614"/>
                <a:gd name="connsiteX14" fmla="*/ 2684 w 297921"/>
                <a:gd name="connsiteY14" fmla="*/ 185195 h 198614"/>
                <a:gd name="connsiteX15" fmla="*/ 9394 w 297921"/>
                <a:gd name="connsiteY15" fmla="*/ 185195 h 198614"/>
                <a:gd name="connsiteX16" fmla="*/ 8052 w 297921"/>
                <a:gd name="connsiteY16" fmla="*/ 123463 h 198614"/>
                <a:gd name="connsiteX17" fmla="*/ 6710 w 297921"/>
                <a:gd name="connsiteY17" fmla="*/ 25498 h 198614"/>
                <a:gd name="connsiteX18" fmla="*/ 6710 w 297921"/>
                <a:gd name="connsiteY18" fmla="*/ 2684 h 198614"/>
                <a:gd name="connsiteX19" fmla="*/ 2684 w 297921"/>
                <a:gd name="connsiteY19" fmla="*/ 5368 h 198614"/>
                <a:gd name="connsiteX20" fmla="*/ 115411 w 297921"/>
                <a:gd name="connsiteY20" fmla="*/ 21472 h 198614"/>
                <a:gd name="connsiteX21" fmla="*/ 229480 w 297921"/>
                <a:gd name="connsiteY21" fmla="*/ 29524 h 198614"/>
                <a:gd name="connsiteX22" fmla="*/ 293896 w 297921"/>
                <a:gd name="connsiteY22" fmla="*/ 30866 h 198614"/>
                <a:gd name="connsiteX23" fmla="*/ 291212 w 297921"/>
                <a:gd name="connsiteY23" fmla="*/ 28182 h 198614"/>
                <a:gd name="connsiteX24" fmla="*/ 291212 w 297921"/>
                <a:gd name="connsiteY24" fmla="*/ 158355 h 198614"/>
                <a:gd name="connsiteX25" fmla="*/ 291212 w 297921"/>
                <a:gd name="connsiteY25" fmla="*/ 195931 h 198614"/>
                <a:gd name="connsiteX26" fmla="*/ 293896 w 297921"/>
                <a:gd name="connsiteY26" fmla="*/ 193247 h 198614"/>
                <a:gd name="connsiteX27" fmla="*/ 181169 w 297921"/>
                <a:gd name="connsiteY27" fmla="*/ 191905 h 198614"/>
                <a:gd name="connsiteX28" fmla="*/ 68442 w 297921"/>
                <a:gd name="connsiteY28" fmla="*/ 186537 h 198614"/>
                <a:gd name="connsiteX29" fmla="*/ 5368 w 297921"/>
                <a:gd name="connsiteY29" fmla="*/ 181169 h 198614"/>
                <a:gd name="connsiteX30" fmla="*/ 8052 w 297921"/>
                <a:gd name="connsiteY30" fmla="*/ 186537 h 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921" h="198614">
                  <a:moveTo>
                    <a:pt x="8052" y="186537"/>
                  </a:moveTo>
                  <a:cubicBezTo>
                    <a:pt x="45628" y="189221"/>
                    <a:pt x="83203" y="191905"/>
                    <a:pt x="119437" y="194589"/>
                  </a:cubicBezTo>
                  <a:cubicBezTo>
                    <a:pt x="157013" y="195931"/>
                    <a:pt x="194589" y="197273"/>
                    <a:pt x="232164" y="198615"/>
                  </a:cubicBezTo>
                  <a:cubicBezTo>
                    <a:pt x="253636" y="198615"/>
                    <a:pt x="273766" y="198615"/>
                    <a:pt x="295238" y="198615"/>
                  </a:cubicBezTo>
                  <a:cubicBezTo>
                    <a:pt x="296580" y="198615"/>
                    <a:pt x="297922" y="197273"/>
                    <a:pt x="297922" y="195931"/>
                  </a:cubicBezTo>
                  <a:cubicBezTo>
                    <a:pt x="297922" y="152987"/>
                    <a:pt x="297922" y="110043"/>
                    <a:pt x="297922" y="65758"/>
                  </a:cubicBezTo>
                  <a:cubicBezTo>
                    <a:pt x="297922" y="53680"/>
                    <a:pt x="297922" y="41602"/>
                    <a:pt x="297922" y="28182"/>
                  </a:cubicBezTo>
                  <a:cubicBezTo>
                    <a:pt x="297922" y="26840"/>
                    <a:pt x="296580" y="25498"/>
                    <a:pt x="295238" y="25498"/>
                  </a:cubicBezTo>
                  <a:cubicBezTo>
                    <a:pt x="257662" y="25498"/>
                    <a:pt x="218744" y="24156"/>
                    <a:pt x="181169" y="21472"/>
                  </a:cubicBezTo>
                  <a:cubicBezTo>
                    <a:pt x="143593" y="18788"/>
                    <a:pt x="106017" y="14762"/>
                    <a:pt x="67100" y="9394"/>
                  </a:cubicBezTo>
                  <a:cubicBezTo>
                    <a:pt x="45628" y="6710"/>
                    <a:pt x="25498" y="2684"/>
                    <a:pt x="4026" y="0"/>
                  </a:cubicBezTo>
                  <a:cubicBezTo>
                    <a:pt x="2684" y="0"/>
                    <a:pt x="0" y="1342"/>
                    <a:pt x="0" y="2684"/>
                  </a:cubicBezTo>
                  <a:cubicBezTo>
                    <a:pt x="0" y="22814"/>
                    <a:pt x="0" y="44286"/>
                    <a:pt x="1342" y="64416"/>
                  </a:cubicBezTo>
                  <a:cubicBezTo>
                    <a:pt x="1342" y="96623"/>
                    <a:pt x="2684" y="128831"/>
                    <a:pt x="2684" y="162381"/>
                  </a:cubicBezTo>
                  <a:cubicBezTo>
                    <a:pt x="2684" y="170433"/>
                    <a:pt x="2684" y="177143"/>
                    <a:pt x="2684" y="185195"/>
                  </a:cubicBezTo>
                  <a:cubicBezTo>
                    <a:pt x="2684" y="189221"/>
                    <a:pt x="9394" y="189221"/>
                    <a:pt x="9394" y="185195"/>
                  </a:cubicBezTo>
                  <a:cubicBezTo>
                    <a:pt x="9394" y="165065"/>
                    <a:pt x="9394" y="143593"/>
                    <a:pt x="8052" y="123463"/>
                  </a:cubicBezTo>
                  <a:cubicBezTo>
                    <a:pt x="8052" y="91255"/>
                    <a:pt x="6710" y="59048"/>
                    <a:pt x="6710" y="25498"/>
                  </a:cubicBezTo>
                  <a:cubicBezTo>
                    <a:pt x="6710" y="17446"/>
                    <a:pt x="6710" y="10736"/>
                    <a:pt x="6710" y="2684"/>
                  </a:cubicBezTo>
                  <a:cubicBezTo>
                    <a:pt x="5368" y="4026"/>
                    <a:pt x="4026" y="5368"/>
                    <a:pt x="2684" y="5368"/>
                  </a:cubicBezTo>
                  <a:cubicBezTo>
                    <a:pt x="40260" y="12078"/>
                    <a:pt x="77835" y="17446"/>
                    <a:pt x="115411" y="21472"/>
                  </a:cubicBezTo>
                  <a:cubicBezTo>
                    <a:pt x="152987" y="25498"/>
                    <a:pt x="191905" y="28182"/>
                    <a:pt x="229480" y="29524"/>
                  </a:cubicBezTo>
                  <a:cubicBezTo>
                    <a:pt x="250952" y="30866"/>
                    <a:pt x="272424" y="30866"/>
                    <a:pt x="293896" y="30866"/>
                  </a:cubicBezTo>
                  <a:cubicBezTo>
                    <a:pt x="292554" y="29524"/>
                    <a:pt x="291212" y="28182"/>
                    <a:pt x="291212" y="28182"/>
                  </a:cubicBezTo>
                  <a:cubicBezTo>
                    <a:pt x="291212" y="71125"/>
                    <a:pt x="291212" y="114069"/>
                    <a:pt x="291212" y="158355"/>
                  </a:cubicBezTo>
                  <a:cubicBezTo>
                    <a:pt x="291212" y="170433"/>
                    <a:pt x="291212" y="182511"/>
                    <a:pt x="291212" y="195931"/>
                  </a:cubicBezTo>
                  <a:cubicBezTo>
                    <a:pt x="292554" y="194589"/>
                    <a:pt x="293896" y="193247"/>
                    <a:pt x="293896" y="193247"/>
                  </a:cubicBezTo>
                  <a:cubicBezTo>
                    <a:pt x="256320" y="193247"/>
                    <a:pt x="218744" y="193247"/>
                    <a:pt x="181169" y="191905"/>
                  </a:cubicBezTo>
                  <a:cubicBezTo>
                    <a:pt x="143593" y="190563"/>
                    <a:pt x="106017" y="189221"/>
                    <a:pt x="68442" y="186537"/>
                  </a:cubicBezTo>
                  <a:cubicBezTo>
                    <a:pt x="46970" y="185195"/>
                    <a:pt x="26840" y="183853"/>
                    <a:pt x="5368" y="181169"/>
                  </a:cubicBezTo>
                  <a:cubicBezTo>
                    <a:pt x="4026" y="179827"/>
                    <a:pt x="4026" y="186537"/>
                    <a:pt x="8052" y="186537"/>
                  </a:cubicBez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501">
              <a:extLst>
                <a:ext uri="{FF2B5EF4-FFF2-40B4-BE49-F238E27FC236}">
                  <a16:creationId xmlns:a16="http://schemas.microsoft.com/office/drawing/2014/main" id="{DC9E8B34-3A32-4360-867C-6263A2792D26}"/>
                </a:ext>
              </a:extLst>
            </p:cNvPr>
            <p:cNvSpPr/>
            <p:nvPr/>
          </p:nvSpPr>
          <p:spPr>
            <a:xfrm>
              <a:off x="3723821" y="1787600"/>
              <a:ext cx="285836" cy="25497"/>
            </a:xfrm>
            <a:custGeom>
              <a:avLst/>
              <a:gdLst>
                <a:gd name="connsiteX0" fmla="*/ 2341 w 285836"/>
                <a:gd name="connsiteY0" fmla="*/ 6710 h 25497"/>
                <a:gd name="connsiteX1" fmla="*/ 111042 w 285836"/>
                <a:gd name="connsiteY1" fmla="*/ 21472 h 25497"/>
                <a:gd name="connsiteX2" fmla="*/ 221085 w 285836"/>
                <a:gd name="connsiteY2" fmla="*/ 25498 h 25497"/>
                <a:gd name="connsiteX3" fmla="*/ 282817 w 285836"/>
                <a:gd name="connsiteY3" fmla="*/ 25498 h 25497"/>
                <a:gd name="connsiteX4" fmla="*/ 282817 w 285836"/>
                <a:gd name="connsiteY4" fmla="*/ 18788 h 25497"/>
                <a:gd name="connsiteX5" fmla="*/ 174116 w 285836"/>
                <a:gd name="connsiteY5" fmla="*/ 17446 h 25497"/>
                <a:gd name="connsiteX6" fmla="*/ 65414 w 285836"/>
                <a:gd name="connsiteY6" fmla="*/ 9394 h 25497"/>
                <a:gd name="connsiteX7" fmla="*/ 5025 w 285836"/>
                <a:gd name="connsiteY7" fmla="*/ 0 h 25497"/>
                <a:gd name="connsiteX8" fmla="*/ 2341 w 285836"/>
                <a:gd name="connsiteY8" fmla="*/ 6710 h 25497"/>
                <a:gd name="connsiteX9" fmla="*/ 2341 w 285836"/>
                <a:gd name="connsiteY9" fmla="*/ 6710 h 2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36" h="25497">
                  <a:moveTo>
                    <a:pt x="2341" y="6710"/>
                  </a:moveTo>
                  <a:cubicBezTo>
                    <a:pt x="38575" y="13420"/>
                    <a:pt x="74808" y="18788"/>
                    <a:pt x="111042" y="21472"/>
                  </a:cubicBezTo>
                  <a:cubicBezTo>
                    <a:pt x="147276" y="24156"/>
                    <a:pt x="184852" y="25498"/>
                    <a:pt x="221085" y="25498"/>
                  </a:cubicBezTo>
                  <a:cubicBezTo>
                    <a:pt x="241215" y="25498"/>
                    <a:pt x="262687" y="25498"/>
                    <a:pt x="282817" y="25498"/>
                  </a:cubicBezTo>
                  <a:cubicBezTo>
                    <a:pt x="286843" y="25498"/>
                    <a:pt x="286843" y="18788"/>
                    <a:pt x="282817" y="18788"/>
                  </a:cubicBezTo>
                  <a:cubicBezTo>
                    <a:pt x="246583" y="18788"/>
                    <a:pt x="210349" y="18788"/>
                    <a:pt x="174116" y="17446"/>
                  </a:cubicBezTo>
                  <a:cubicBezTo>
                    <a:pt x="137882" y="16104"/>
                    <a:pt x="101648" y="13420"/>
                    <a:pt x="65414" y="9394"/>
                  </a:cubicBezTo>
                  <a:cubicBezTo>
                    <a:pt x="45285" y="6710"/>
                    <a:pt x="25155" y="4026"/>
                    <a:pt x="5025" y="0"/>
                  </a:cubicBezTo>
                  <a:cubicBezTo>
                    <a:pt x="-343" y="0"/>
                    <a:pt x="-1685" y="6710"/>
                    <a:pt x="2341" y="6710"/>
                  </a:cubicBezTo>
                  <a:lnTo>
                    <a:pt x="2341" y="6710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502">
              <a:extLst>
                <a:ext uri="{FF2B5EF4-FFF2-40B4-BE49-F238E27FC236}">
                  <a16:creationId xmlns:a16="http://schemas.microsoft.com/office/drawing/2014/main" id="{B05E3BD5-1122-4EF6-B063-5A9CEA663C73}"/>
                </a:ext>
              </a:extLst>
            </p:cNvPr>
            <p:cNvSpPr/>
            <p:nvPr/>
          </p:nvSpPr>
          <p:spPr>
            <a:xfrm>
              <a:off x="4172830" y="1996066"/>
              <a:ext cx="59262" cy="411281"/>
            </a:xfrm>
            <a:custGeom>
              <a:avLst/>
              <a:gdLst>
                <a:gd name="connsiteX0" fmla="*/ 215 w 59262"/>
                <a:gd name="connsiteY0" fmla="*/ 4911 h 411281"/>
                <a:gd name="connsiteX1" fmla="*/ 52553 w 59262"/>
                <a:gd name="connsiteY1" fmla="*/ 45171 h 411281"/>
                <a:gd name="connsiteX2" fmla="*/ 49869 w 59262"/>
                <a:gd name="connsiteY2" fmla="*/ 41145 h 411281"/>
                <a:gd name="connsiteX3" fmla="*/ 25713 w 59262"/>
                <a:gd name="connsiteY3" fmla="*/ 183396 h 411281"/>
                <a:gd name="connsiteX4" fmla="*/ 36449 w 59262"/>
                <a:gd name="connsiteY4" fmla="*/ 328331 h 411281"/>
                <a:gd name="connsiteX5" fmla="*/ 52553 w 59262"/>
                <a:gd name="connsiteY5" fmla="*/ 408850 h 411281"/>
                <a:gd name="connsiteX6" fmla="*/ 59263 w 59262"/>
                <a:gd name="connsiteY6" fmla="*/ 407509 h 411281"/>
                <a:gd name="connsiteX7" fmla="*/ 35107 w 59262"/>
                <a:gd name="connsiteY7" fmla="*/ 263915 h 411281"/>
                <a:gd name="connsiteX8" fmla="*/ 37791 w 59262"/>
                <a:gd name="connsiteY8" fmla="*/ 120322 h 411281"/>
                <a:gd name="connsiteX9" fmla="*/ 56579 w 59262"/>
                <a:gd name="connsiteY9" fmla="*/ 42487 h 411281"/>
                <a:gd name="connsiteX10" fmla="*/ 53895 w 59262"/>
                <a:gd name="connsiteY10" fmla="*/ 38461 h 411281"/>
                <a:gd name="connsiteX11" fmla="*/ 4241 w 59262"/>
                <a:gd name="connsiteY11" fmla="*/ 885 h 411281"/>
                <a:gd name="connsiteX12" fmla="*/ 215 w 59262"/>
                <a:gd name="connsiteY12" fmla="*/ 4911 h 411281"/>
                <a:gd name="connsiteX13" fmla="*/ 215 w 59262"/>
                <a:gd name="connsiteY13" fmla="*/ 4911 h 4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262" h="411281">
                  <a:moveTo>
                    <a:pt x="215" y="4911"/>
                  </a:moveTo>
                  <a:cubicBezTo>
                    <a:pt x="13635" y="23699"/>
                    <a:pt x="32423" y="37119"/>
                    <a:pt x="52553" y="45171"/>
                  </a:cubicBezTo>
                  <a:cubicBezTo>
                    <a:pt x="51211" y="43829"/>
                    <a:pt x="51211" y="42487"/>
                    <a:pt x="49869" y="41145"/>
                  </a:cubicBezTo>
                  <a:cubicBezTo>
                    <a:pt x="33765" y="86773"/>
                    <a:pt x="27055" y="135084"/>
                    <a:pt x="25713" y="183396"/>
                  </a:cubicBezTo>
                  <a:cubicBezTo>
                    <a:pt x="24371" y="231708"/>
                    <a:pt x="28397" y="280019"/>
                    <a:pt x="36449" y="328331"/>
                  </a:cubicBezTo>
                  <a:cubicBezTo>
                    <a:pt x="40475" y="355171"/>
                    <a:pt x="45843" y="382011"/>
                    <a:pt x="52553" y="408850"/>
                  </a:cubicBezTo>
                  <a:cubicBezTo>
                    <a:pt x="53895" y="412876"/>
                    <a:pt x="59263" y="411535"/>
                    <a:pt x="59263" y="407509"/>
                  </a:cubicBezTo>
                  <a:cubicBezTo>
                    <a:pt x="48527" y="360539"/>
                    <a:pt x="39133" y="312227"/>
                    <a:pt x="35107" y="263915"/>
                  </a:cubicBezTo>
                  <a:cubicBezTo>
                    <a:pt x="31081" y="216946"/>
                    <a:pt x="31081" y="168634"/>
                    <a:pt x="37791" y="120322"/>
                  </a:cubicBezTo>
                  <a:cubicBezTo>
                    <a:pt x="41817" y="93483"/>
                    <a:pt x="48527" y="67985"/>
                    <a:pt x="56579" y="42487"/>
                  </a:cubicBezTo>
                  <a:cubicBezTo>
                    <a:pt x="56579" y="41145"/>
                    <a:pt x="55237" y="38461"/>
                    <a:pt x="53895" y="38461"/>
                  </a:cubicBezTo>
                  <a:cubicBezTo>
                    <a:pt x="33765" y="31751"/>
                    <a:pt x="16319" y="18331"/>
                    <a:pt x="4241" y="885"/>
                  </a:cubicBezTo>
                  <a:cubicBezTo>
                    <a:pt x="4241" y="-1799"/>
                    <a:pt x="-1127" y="2227"/>
                    <a:pt x="215" y="4911"/>
                  </a:cubicBezTo>
                  <a:lnTo>
                    <a:pt x="215" y="4911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503">
              <a:extLst>
                <a:ext uri="{FF2B5EF4-FFF2-40B4-BE49-F238E27FC236}">
                  <a16:creationId xmlns:a16="http://schemas.microsoft.com/office/drawing/2014/main" id="{D46D5B9A-CC10-461E-991B-992415E89E8C}"/>
                </a:ext>
              </a:extLst>
            </p:cNvPr>
            <p:cNvSpPr/>
            <p:nvPr/>
          </p:nvSpPr>
          <p:spPr>
            <a:xfrm>
              <a:off x="4152030" y="2323528"/>
              <a:ext cx="118523" cy="133269"/>
            </a:xfrm>
            <a:custGeom>
              <a:avLst/>
              <a:gdLst>
                <a:gd name="connsiteX0" fmla="*/ 885 w 118523"/>
                <a:gd name="connsiteY0" fmla="*/ 6237 h 133269"/>
                <a:gd name="connsiteX1" fmla="*/ 88115 w 118523"/>
                <a:gd name="connsiteY1" fmla="*/ 105544 h 133269"/>
                <a:gd name="connsiteX2" fmla="*/ 113612 w 118523"/>
                <a:gd name="connsiteY2" fmla="*/ 132384 h 133269"/>
                <a:gd name="connsiteX3" fmla="*/ 117638 w 118523"/>
                <a:gd name="connsiteY3" fmla="*/ 128358 h 133269"/>
                <a:gd name="connsiteX4" fmla="*/ 29067 w 118523"/>
                <a:gd name="connsiteY4" fmla="*/ 29051 h 133269"/>
                <a:gd name="connsiteX5" fmla="*/ 4911 w 118523"/>
                <a:gd name="connsiteY5" fmla="*/ 869 h 133269"/>
                <a:gd name="connsiteX6" fmla="*/ 885 w 118523"/>
                <a:gd name="connsiteY6" fmla="*/ 6237 h 133269"/>
                <a:gd name="connsiteX7" fmla="*/ 885 w 118523"/>
                <a:gd name="connsiteY7" fmla="*/ 6237 h 13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523" h="133269">
                  <a:moveTo>
                    <a:pt x="885" y="6237"/>
                  </a:moveTo>
                  <a:cubicBezTo>
                    <a:pt x="29067" y="39787"/>
                    <a:pt x="58591" y="73337"/>
                    <a:pt x="88115" y="105544"/>
                  </a:cubicBezTo>
                  <a:cubicBezTo>
                    <a:pt x="96166" y="114938"/>
                    <a:pt x="105560" y="124332"/>
                    <a:pt x="113612" y="132384"/>
                  </a:cubicBezTo>
                  <a:cubicBezTo>
                    <a:pt x="116296" y="135068"/>
                    <a:pt x="120322" y="131042"/>
                    <a:pt x="117638" y="128358"/>
                  </a:cubicBezTo>
                  <a:cubicBezTo>
                    <a:pt x="86773" y="96150"/>
                    <a:pt x="57249" y="62601"/>
                    <a:pt x="29067" y="29051"/>
                  </a:cubicBezTo>
                  <a:cubicBezTo>
                    <a:pt x="21015" y="19657"/>
                    <a:pt x="12963" y="10263"/>
                    <a:pt x="4911" y="869"/>
                  </a:cubicBezTo>
                  <a:cubicBezTo>
                    <a:pt x="2227" y="-1815"/>
                    <a:pt x="-1799" y="2211"/>
                    <a:pt x="885" y="6237"/>
                  </a:cubicBezTo>
                  <a:lnTo>
                    <a:pt x="885" y="6237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504">
              <a:extLst>
                <a:ext uri="{FF2B5EF4-FFF2-40B4-BE49-F238E27FC236}">
                  <a16:creationId xmlns:a16="http://schemas.microsoft.com/office/drawing/2014/main" id="{4DBDC6D4-FA0F-42BF-AB13-30E25136906C}"/>
                </a:ext>
              </a:extLst>
            </p:cNvPr>
            <p:cNvSpPr/>
            <p:nvPr/>
          </p:nvSpPr>
          <p:spPr>
            <a:xfrm>
              <a:off x="3549476" y="2326340"/>
              <a:ext cx="63501" cy="66604"/>
            </a:xfrm>
            <a:custGeom>
              <a:avLst/>
              <a:gdLst>
                <a:gd name="connsiteX0" fmla="*/ 58591 w 63501"/>
                <a:gd name="connsiteY0" fmla="*/ 741 h 66604"/>
                <a:gd name="connsiteX1" fmla="*/ 885 w 63501"/>
                <a:gd name="connsiteY1" fmla="*/ 61131 h 66604"/>
                <a:gd name="connsiteX2" fmla="*/ 4911 w 63501"/>
                <a:gd name="connsiteY2" fmla="*/ 65157 h 66604"/>
                <a:gd name="connsiteX3" fmla="*/ 62617 w 63501"/>
                <a:gd name="connsiteY3" fmla="*/ 4767 h 66604"/>
                <a:gd name="connsiteX4" fmla="*/ 58591 w 63501"/>
                <a:gd name="connsiteY4" fmla="*/ 741 h 66604"/>
                <a:gd name="connsiteX5" fmla="*/ 58591 w 63501"/>
                <a:gd name="connsiteY5" fmla="*/ 741 h 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501" h="66604">
                  <a:moveTo>
                    <a:pt x="58591" y="741"/>
                  </a:moveTo>
                  <a:cubicBezTo>
                    <a:pt x="39803" y="20871"/>
                    <a:pt x="19673" y="41001"/>
                    <a:pt x="885" y="61131"/>
                  </a:cubicBezTo>
                  <a:cubicBezTo>
                    <a:pt x="-1799" y="63815"/>
                    <a:pt x="2227" y="69183"/>
                    <a:pt x="4911" y="65157"/>
                  </a:cubicBezTo>
                  <a:cubicBezTo>
                    <a:pt x="23699" y="45027"/>
                    <a:pt x="43829" y="24897"/>
                    <a:pt x="62617" y="4767"/>
                  </a:cubicBezTo>
                  <a:cubicBezTo>
                    <a:pt x="65301" y="3425"/>
                    <a:pt x="61275" y="-1943"/>
                    <a:pt x="58591" y="741"/>
                  </a:cubicBezTo>
                  <a:lnTo>
                    <a:pt x="58591" y="741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505">
              <a:extLst>
                <a:ext uri="{FF2B5EF4-FFF2-40B4-BE49-F238E27FC236}">
                  <a16:creationId xmlns:a16="http://schemas.microsoft.com/office/drawing/2014/main" id="{19CB5E15-B58C-4659-8FF8-74387795BBCE}"/>
                </a:ext>
              </a:extLst>
            </p:cNvPr>
            <p:cNvSpPr/>
            <p:nvPr/>
          </p:nvSpPr>
          <p:spPr>
            <a:xfrm>
              <a:off x="3555080" y="2278620"/>
              <a:ext cx="623668" cy="16253"/>
            </a:xfrm>
            <a:custGeom>
              <a:avLst/>
              <a:gdLst>
                <a:gd name="connsiteX0" fmla="*/ 4676 w 623668"/>
                <a:gd name="connsiteY0" fmla="*/ 10885 h 16253"/>
                <a:gd name="connsiteX1" fmla="*/ 62381 w 623668"/>
                <a:gd name="connsiteY1" fmla="*/ 6859 h 16253"/>
                <a:gd name="connsiteX2" fmla="*/ 122771 w 623668"/>
                <a:gd name="connsiteY2" fmla="*/ 6859 h 16253"/>
                <a:gd name="connsiteX3" fmla="*/ 243550 w 623668"/>
                <a:gd name="connsiteY3" fmla="*/ 8201 h 16253"/>
                <a:gd name="connsiteX4" fmla="*/ 485108 w 623668"/>
                <a:gd name="connsiteY4" fmla="*/ 12227 h 16253"/>
                <a:gd name="connsiteX5" fmla="*/ 620649 w 623668"/>
                <a:gd name="connsiteY5" fmla="*/ 16253 h 16253"/>
                <a:gd name="connsiteX6" fmla="*/ 620649 w 623668"/>
                <a:gd name="connsiteY6" fmla="*/ 9543 h 16253"/>
                <a:gd name="connsiteX7" fmla="*/ 377749 w 623668"/>
                <a:gd name="connsiteY7" fmla="*/ 2833 h 16253"/>
                <a:gd name="connsiteX8" fmla="*/ 136191 w 623668"/>
                <a:gd name="connsiteY8" fmla="*/ 149 h 16253"/>
                <a:gd name="connsiteX9" fmla="*/ 67749 w 623668"/>
                <a:gd name="connsiteY9" fmla="*/ 149 h 16253"/>
                <a:gd name="connsiteX10" fmla="*/ 1992 w 623668"/>
                <a:gd name="connsiteY10" fmla="*/ 4175 h 16253"/>
                <a:gd name="connsiteX11" fmla="*/ 4676 w 623668"/>
                <a:gd name="connsiteY11" fmla="*/ 10885 h 16253"/>
                <a:gd name="connsiteX12" fmla="*/ 4676 w 623668"/>
                <a:gd name="connsiteY12" fmla="*/ 10885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668" h="16253">
                  <a:moveTo>
                    <a:pt x="4676" y="10885"/>
                  </a:moveTo>
                  <a:cubicBezTo>
                    <a:pt x="23463" y="6859"/>
                    <a:pt x="43593" y="6859"/>
                    <a:pt x="62381" y="6859"/>
                  </a:cubicBezTo>
                  <a:cubicBezTo>
                    <a:pt x="82511" y="6859"/>
                    <a:pt x="102641" y="6859"/>
                    <a:pt x="122771" y="6859"/>
                  </a:cubicBezTo>
                  <a:cubicBezTo>
                    <a:pt x="163030" y="6859"/>
                    <a:pt x="203290" y="6859"/>
                    <a:pt x="243550" y="8201"/>
                  </a:cubicBezTo>
                  <a:cubicBezTo>
                    <a:pt x="324069" y="9543"/>
                    <a:pt x="404589" y="10885"/>
                    <a:pt x="485108" y="12227"/>
                  </a:cubicBezTo>
                  <a:cubicBezTo>
                    <a:pt x="530736" y="13569"/>
                    <a:pt x="575022" y="14911"/>
                    <a:pt x="620649" y="16253"/>
                  </a:cubicBezTo>
                  <a:cubicBezTo>
                    <a:pt x="624675" y="16253"/>
                    <a:pt x="624675" y="9543"/>
                    <a:pt x="620649" y="9543"/>
                  </a:cubicBezTo>
                  <a:cubicBezTo>
                    <a:pt x="540130" y="6859"/>
                    <a:pt x="458268" y="4175"/>
                    <a:pt x="377749" y="2833"/>
                  </a:cubicBezTo>
                  <a:cubicBezTo>
                    <a:pt x="297230" y="1491"/>
                    <a:pt x="216710" y="149"/>
                    <a:pt x="136191" y="149"/>
                  </a:cubicBezTo>
                  <a:cubicBezTo>
                    <a:pt x="113377" y="149"/>
                    <a:pt x="90563" y="149"/>
                    <a:pt x="67749" y="149"/>
                  </a:cubicBezTo>
                  <a:cubicBezTo>
                    <a:pt x="46277" y="149"/>
                    <a:pt x="23463" y="-1193"/>
                    <a:pt x="1992" y="4175"/>
                  </a:cubicBezTo>
                  <a:cubicBezTo>
                    <a:pt x="-2034" y="5517"/>
                    <a:pt x="650" y="10885"/>
                    <a:pt x="4676" y="10885"/>
                  </a:cubicBezTo>
                  <a:lnTo>
                    <a:pt x="4676" y="10885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506">
              <a:extLst>
                <a:ext uri="{FF2B5EF4-FFF2-40B4-BE49-F238E27FC236}">
                  <a16:creationId xmlns:a16="http://schemas.microsoft.com/office/drawing/2014/main" id="{A9EC20DF-FA5F-4380-8611-62D04590747C}"/>
                </a:ext>
              </a:extLst>
            </p:cNvPr>
            <p:cNvSpPr/>
            <p:nvPr/>
          </p:nvSpPr>
          <p:spPr>
            <a:xfrm>
              <a:off x="4214647" y="2455386"/>
              <a:ext cx="5367" cy="27366"/>
            </a:xfrm>
            <a:custGeom>
              <a:avLst/>
              <a:gdLst>
                <a:gd name="connsiteX0" fmla="*/ 0 w 5367"/>
                <a:gd name="connsiteY0" fmla="*/ 3211 h 27366"/>
                <a:gd name="connsiteX1" fmla="*/ 0 w 5367"/>
                <a:gd name="connsiteY1" fmla="*/ 24682 h 27366"/>
                <a:gd name="connsiteX2" fmla="*/ 2684 w 5367"/>
                <a:gd name="connsiteY2" fmla="*/ 27366 h 27366"/>
                <a:gd name="connsiteX3" fmla="*/ 5368 w 5367"/>
                <a:gd name="connsiteY3" fmla="*/ 24682 h 27366"/>
                <a:gd name="connsiteX4" fmla="*/ 5368 w 5367"/>
                <a:gd name="connsiteY4" fmla="*/ 3211 h 27366"/>
                <a:gd name="connsiteX5" fmla="*/ 2684 w 5367"/>
                <a:gd name="connsiteY5" fmla="*/ 526 h 27366"/>
                <a:gd name="connsiteX6" fmla="*/ 0 w 5367"/>
                <a:gd name="connsiteY6" fmla="*/ 3211 h 27366"/>
                <a:gd name="connsiteX7" fmla="*/ 0 w 5367"/>
                <a:gd name="connsiteY7" fmla="*/ 3211 h 2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7366">
                  <a:moveTo>
                    <a:pt x="0" y="3211"/>
                  </a:moveTo>
                  <a:cubicBezTo>
                    <a:pt x="0" y="9921"/>
                    <a:pt x="0" y="17972"/>
                    <a:pt x="0" y="24682"/>
                  </a:cubicBezTo>
                  <a:cubicBezTo>
                    <a:pt x="0" y="26024"/>
                    <a:pt x="1342" y="27366"/>
                    <a:pt x="2684" y="27366"/>
                  </a:cubicBezTo>
                  <a:cubicBezTo>
                    <a:pt x="4026" y="27366"/>
                    <a:pt x="5368" y="26024"/>
                    <a:pt x="5368" y="24682"/>
                  </a:cubicBezTo>
                  <a:cubicBezTo>
                    <a:pt x="5368" y="17972"/>
                    <a:pt x="5368" y="9921"/>
                    <a:pt x="5368" y="3211"/>
                  </a:cubicBezTo>
                  <a:cubicBezTo>
                    <a:pt x="5368" y="1868"/>
                    <a:pt x="4026" y="526"/>
                    <a:pt x="2684" y="526"/>
                  </a:cubicBezTo>
                  <a:cubicBezTo>
                    <a:pt x="1342" y="-815"/>
                    <a:pt x="0" y="526"/>
                    <a:pt x="0" y="3211"/>
                  </a:cubicBezTo>
                  <a:lnTo>
                    <a:pt x="0" y="3211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507">
              <a:extLst>
                <a:ext uri="{FF2B5EF4-FFF2-40B4-BE49-F238E27FC236}">
                  <a16:creationId xmlns:a16="http://schemas.microsoft.com/office/drawing/2014/main" id="{6D42520D-0B1E-419D-BDEC-F1996B947A8B}"/>
                </a:ext>
              </a:extLst>
            </p:cNvPr>
            <p:cNvSpPr/>
            <p:nvPr/>
          </p:nvSpPr>
          <p:spPr>
            <a:xfrm>
              <a:off x="3555729" y="2455791"/>
              <a:ext cx="8051" cy="21592"/>
            </a:xfrm>
            <a:custGeom>
              <a:avLst/>
              <a:gdLst>
                <a:gd name="connsiteX0" fmla="*/ 0 w 8051"/>
                <a:gd name="connsiteY0" fmla="*/ 2805 h 21592"/>
                <a:gd name="connsiteX1" fmla="*/ 1342 w 8051"/>
                <a:gd name="connsiteY1" fmla="*/ 18909 h 21592"/>
                <a:gd name="connsiteX2" fmla="*/ 5368 w 8051"/>
                <a:gd name="connsiteY2" fmla="*/ 21593 h 21592"/>
                <a:gd name="connsiteX3" fmla="*/ 8052 w 8051"/>
                <a:gd name="connsiteY3" fmla="*/ 17567 h 21592"/>
                <a:gd name="connsiteX4" fmla="*/ 6710 w 8051"/>
                <a:gd name="connsiteY4" fmla="*/ 13541 h 21592"/>
                <a:gd name="connsiteX5" fmla="*/ 6710 w 8051"/>
                <a:gd name="connsiteY5" fmla="*/ 12199 h 21592"/>
                <a:gd name="connsiteX6" fmla="*/ 6710 w 8051"/>
                <a:gd name="connsiteY6" fmla="*/ 12199 h 21592"/>
                <a:gd name="connsiteX7" fmla="*/ 6710 w 8051"/>
                <a:gd name="connsiteY7" fmla="*/ 10857 h 21592"/>
                <a:gd name="connsiteX8" fmla="*/ 6710 w 8051"/>
                <a:gd name="connsiteY8" fmla="*/ 4147 h 21592"/>
                <a:gd name="connsiteX9" fmla="*/ 4026 w 8051"/>
                <a:gd name="connsiteY9" fmla="*/ 1463 h 21592"/>
                <a:gd name="connsiteX10" fmla="*/ 0 w 8051"/>
                <a:gd name="connsiteY10" fmla="*/ 2805 h 21592"/>
                <a:gd name="connsiteX11" fmla="*/ 0 w 8051"/>
                <a:gd name="connsiteY11" fmla="*/ 2805 h 2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21592">
                  <a:moveTo>
                    <a:pt x="0" y="2805"/>
                  </a:moveTo>
                  <a:cubicBezTo>
                    <a:pt x="0" y="8173"/>
                    <a:pt x="0" y="13541"/>
                    <a:pt x="1342" y="18909"/>
                  </a:cubicBezTo>
                  <a:cubicBezTo>
                    <a:pt x="1342" y="20251"/>
                    <a:pt x="4026" y="21593"/>
                    <a:pt x="5368" y="21593"/>
                  </a:cubicBezTo>
                  <a:cubicBezTo>
                    <a:pt x="6710" y="21593"/>
                    <a:pt x="8052" y="18909"/>
                    <a:pt x="8052" y="17567"/>
                  </a:cubicBezTo>
                  <a:cubicBezTo>
                    <a:pt x="8052" y="16225"/>
                    <a:pt x="6710" y="14883"/>
                    <a:pt x="6710" y="13541"/>
                  </a:cubicBezTo>
                  <a:cubicBezTo>
                    <a:pt x="6710" y="13541"/>
                    <a:pt x="6710" y="12199"/>
                    <a:pt x="6710" y="12199"/>
                  </a:cubicBezTo>
                  <a:cubicBezTo>
                    <a:pt x="6710" y="12199"/>
                    <a:pt x="6710" y="10857"/>
                    <a:pt x="6710" y="12199"/>
                  </a:cubicBezTo>
                  <a:cubicBezTo>
                    <a:pt x="6710" y="12199"/>
                    <a:pt x="6710" y="12199"/>
                    <a:pt x="6710" y="10857"/>
                  </a:cubicBezTo>
                  <a:cubicBezTo>
                    <a:pt x="6710" y="8173"/>
                    <a:pt x="6710" y="5489"/>
                    <a:pt x="6710" y="4147"/>
                  </a:cubicBezTo>
                  <a:cubicBezTo>
                    <a:pt x="6710" y="2805"/>
                    <a:pt x="5368" y="1463"/>
                    <a:pt x="4026" y="1463"/>
                  </a:cubicBezTo>
                  <a:cubicBezTo>
                    <a:pt x="1342" y="-1221"/>
                    <a:pt x="0" y="121"/>
                    <a:pt x="0" y="2805"/>
                  </a:cubicBezTo>
                  <a:lnTo>
                    <a:pt x="0" y="2805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508">
              <a:extLst>
                <a:ext uri="{FF2B5EF4-FFF2-40B4-BE49-F238E27FC236}">
                  <a16:creationId xmlns:a16="http://schemas.microsoft.com/office/drawing/2014/main" id="{A051FE57-149F-40B9-8D9E-139DE50B1ECE}"/>
                </a:ext>
              </a:extLst>
            </p:cNvPr>
            <p:cNvSpPr/>
            <p:nvPr/>
          </p:nvSpPr>
          <p:spPr>
            <a:xfrm>
              <a:off x="3832179" y="1075003"/>
              <a:ext cx="29523" cy="34891"/>
            </a:xfrm>
            <a:custGeom>
              <a:avLst/>
              <a:gdLst>
                <a:gd name="connsiteX0" fmla="*/ 29524 w 29523"/>
                <a:gd name="connsiteY0" fmla="*/ 17446 h 34891"/>
                <a:gd name="connsiteX1" fmla="*/ 14762 w 29523"/>
                <a:gd name="connsiteY1" fmla="*/ 34892 h 34891"/>
                <a:gd name="connsiteX2" fmla="*/ 0 w 29523"/>
                <a:gd name="connsiteY2" fmla="*/ 17446 h 34891"/>
                <a:gd name="connsiteX3" fmla="*/ 14762 w 29523"/>
                <a:gd name="connsiteY3" fmla="*/ 0 h 34891"/>
                <a:gd name="connsiteX4" fmla="*/ 29524 w 29523"/>
                <a:gd name="connsiteY4" fmla="*/ 17446 h 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4891">
                  <a:moveTo>
                    <a:pt x="29524" y="17446"/>
                  </a:moveTo>
                  <a:cubicBezTo>
                    <a:pt x="29524" y="26840"/>
                    <a:pt x="22814" y="34892"/>
                    <a:pt x="14762" y="34892"/>
                  </a:cubicBezTo>
                  <a:cubicBezTo>
                    <a:pt x="6710" y="34892"/>
                    <a:pt x="0" y="26840"/>
                    <a:pt x="0" y="17446"/>
                  </a:cubicBezTo>
                  <a:cubicBezTo>
                    <a:pt x="0" y="8052"/>
                    <a:pt x="6710" y="0"/>
                    <a:pt x="14762" y="0"/>
                  </a:cubicBezTo>
                  <a:cubicBezTo>
                    <a:pt x="22814" y="0"/>
                    <a:pt x="29524" y="8052"/>
                    <a:pt x="29524" y="17446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509">
              <a:extLst>
                <a:ext uri="{FF2B5EF4-FFF2-40B4-BE49-F238E27FC236}">
                  <a16:creationId xmlns:a16="http://schemas.microsoft.com/office/drawing/2014/main" id="{7B6FC6D5-CD99-4D08-BFD8-EA993015ECDC}"/>
                </a:ext>
              </a:extLst>
            </p:cNvPr>
            <p:cNvSpPr/>
            <p:nvPr/>
          </p:nvSpPr>
          <p:spPr>
            <a:xfrm>
              <a:off x="3963694" y="1083055"/>
              <a:ext cx="29523" cy="34891"/>
            </a:xfrm>
            <a:custGeom>
              <a:avLst/>
              <a:gdLst>
                <a:gd name="connsiteX0" fmla="*/ 29524 w 29523"/>
                <a:gd name="connsiteY0" fmla="*/ 17446 h 34891"/>
                <a:gd name="connsiteX1" fmla="*/ 14762 w 29523"/>
                <a:gd name="connsiteY1" fmla="*/ 34892 h 34891"/>
                <a:gd name="connsiteX2" fmla="*/ 0 w 29523"/>
                <a:gd name="connsiteY2" fmla="*/ 17446 h 34891"/>
                <a:gd name="connsiteX3" fmla="*/ 14762 w 29523"/>
                <a:gd name="connsiteY3" fmla="*/ 0 h 34891"/>
                <a:gd name="connsiteX4" fmla="*/ 29524 w 29523"/>
                <a:gd name="connsiteY4" fmla="*/ 17446 h 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4891">
                  <a:moveTo>
                    <a:pt x="29524" y="17446"/>
                  </a:moveTo>
                  <a:cubicBezTo>
                    <a:pt x="29524" y="26840"/>
                    <a:pt x="22814" y="34892"/>
                    <a:pt x="14762" y="34892"/>
                  </a:cubicBezTo>
                  <a:cubicBezTo>
                    <a:pt x="6710" y="34892"/>
                    <a:pt x="0" y="26840"/>
                    <a:pt x="0" y="17446"/>
                  </a:cubicBezTo>
                  <a:cubicBezTo>
                    <a:pt x="0" y="8052"/>
                    <a:pt x="6710" y="0"/>
                    <a:pt x="14762" y="0"/>
                  </a:cubicBezTo>
                  <a:cubicBezTo>
                    <a:pt x="22814" y="0"/>
                    <a:pt x="29524" y="6710"/>
                    <a:pt x="29524" y="17446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6" name="Graphic 494">
              <a:extLst>
                <a:ext uri="{FF2B5EF4-FFF2-40B4-BE49-F238E27FC236}">
                  <a16:creationId xmlns:a16="http://schemas.microsoft.com/office/drawing/2014/main" id="{E17F2175-2AE0-4017-AE53-51D2AB9BD0F5}"/>
                </a:ext>
              </a:extLst>
            </p:cNvPr>
            <p:cNvGrpSpPr/>
            <p:nvPr/>
          </p:nvGrpSpPr>
          <p:grpSpPr>
            <a:xfrm>
              <a:off x="3891227" y="1185833"/>
              <a:ext cx="47976" cy="27709"/>
              <a:chOff x="3891227" y="1185833"/>
              <a:chExt cx="47976" cy="27709"/>
            </a:xfrm>
          </p:grpSpPr>
          <p:sp>
            <p:nvSpPr>
              <p:cNvPr id="176" name="Freeform: Shape 580">
                <a:extLst>
                  <a:ext uri="{FF2B5EF4-FFF2-40B4-BE49-F238E27FC236}">
                    <a16:creationId xmlns:a16="http://schemas.microsoft.com/office/drawing/2014/main" id="{C0C81046-BE2D-4344-9DC4-CBF0A6F00CDA}"/>
                  </a:ext>
                </a:extLst>
              </p:cNvPr>
              <p:cNvSpPr/>
              <p:nvPr/>
            </p:nvSpPr>
            <p:spPr>
              <a:xfrm>
                <a:off x="3893911" y="1191756"/>
                <a:ext cx="38917" cy="17264"/>
              </a:xfrm>
              <a:custGeom>
                <a:avLst/>
                <a:gdLst>
                  <a:gd name="connsiteX0" fmla="*/ 1342 w 38917"/>
                  <a:gd name="connsiteY0" fmla="*/ 16104 h 17264"/>
                  <a:gd name="connsiteX1" fmla="*/ 38918 w 38917"/>
                  <a:gd name="connsiteY1" fmla="*/ 0 h 17264"/>
                  <a:gd name="connsiteX2" fmla="*/ 0 w 38917"/>
                  <a:gd name="connsiteY2" fmla="*/ 0 h 17264"/>
                  <a:gd name="connsiteX3" fmla="*/ 1342 w 38917"/>
                  <a:gd name="connsiteY3" fmla="*/ 16104 h 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17" h="17264">
                    <a:moveTo>
                      <a:pt x="1342" y="16104"/>
                    </a:moveTo>
                    <a:cubicBezTo>
                      <a:pt x="16104" y="20130"/>
                      <a:pt x="33550" y="13420"/>
                      <a:pt x="38918" y="0"/>
                    </a:cubicBezTo>
                    <a:cubicBezTo>
                      <a:pt x="26840" y="5368"/>
                      <a:pt x="12078" y="5368"/>
                      <a:pt x="0" y="0"/>
                    </a:cubicBezTo>
                    <a:lnTo>
                      <a:pt x="1342" y="16104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581">
                <a:extLst>
                  <a:ext uri="{FF2B5EF4-FFF2-40B4-BE49-F238E27FC236}">
                    <a16:creationId xmlns:a16="http://schemas.microsoft.com/office/drawing/2014/main" id="{B381E7A6-EFFF-4C84-B99F-26EB1B923DF9}"/>
                  </a:ext>
                </a:extLst>
              </p:cNvPr>
              <p:cNvSpPr/>
              <p:nvPr/>
            </p:nvSpPr>
            <p:spPr>
              <a:xfrm>
                <a:off x="3891227" y="1185833"/>
                <a:ext cx="47976" cy="27709"/>
              </a:xfrm>
              <a:custGeom>
                <a:avLst/>
                <a:gdLst>
                  <a:gd name="connsiteX0" fmla="*/ 4026 w 47976"/>
                  <a:gd name="connsiteY0" fmla="*/ 26054 h 27709"/>
                  <a:gd name="connsiteX1" fmla="*/ 46970 w 47976"/>
                  <a:gd name="connsiteY1" fmla="*/ 7266 h 27709"/>
                  <a:gd name="connsiteX2" fmla="*/ 46970 w 47976"/>
                  <a:gd name="connsiteY2" fmla="*/ 1898 h 27709"/>
                  <a:gd name="connsiteX3" fmla="*/ 42944 w 47976"/>
                  <a:gd name="connsiteY3" fmla="*/ 556 h 27709"/>
                  <a:gd name="connsiteX4" fmla="*/ 5368 w 47976"/>
                  <a:gd name="connsiteY4" fmla="*/ 556 h 27709"/>
                  <a:gd name="connsiteX5" fmla="*/ 0 w 47976"/>
                  <a:gd name="connsiteY5" fmla="*/ 4582 h 27709"/>
                  <a:gd name="connsiteX6" fmla="*/ 1342 w 47976"/>
                  <a:gd name="connsiteY6" fmla="*/ 20686 h 27709"/>
                  <a:gd name="connsiteX7" fmla="*/ 4026 w 47976"/>
                  <a:gd name="connsiteY7" fmla="*/ 26054 h 27709"/>
                  <a:gd name="connsiteX8" fmla="*/ 9394 w 47976"/>
                  <a:gd name="connsiteY8" fmla="*/ 22028 h 27709"/>
                  <a:gd name="connsiteX9" fmla="*/ 8052 w 47976"/>
                  <a:gd name="connsiteY9" fmla="*/ 5924 h 27709"/>
                  <a:gd name="connsiteX10" fmla="*/ 2684 w 47976"/>
                  <a:gd name="connsiteY10" fmla="*/ 9950 h 27709"/>
                  <a:gd name="connsiteX11" fmla="*/ 44286 w 47976"/>
                  <a:gd name="connsiteY11" fmla="*/ 9950 h 27709"/>
                  <a:gd name="connsiteX12" fmla="*/ 38918 w 47976"/>
                  <a:gd name="connsiteY12" fmla="*/ 3240 h 27709"/>
                  <a:gd name="connsiteX13" fmla="*/ 5368 w 47976"/>
                  <a:gd name="connsiteY13" fmla="*/ 18002 h 27709"/>
                  <a:gd name="connsiteX14" fmla="*/ 4026 w 47976"/>
                  <a:gd name="connsiteY14" fmla="*/ 26054 h 27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976" h="27709">
                    <a:moveTo>
                      <a:pt x="4026" y="26054"/>
                    </a:moveTo>
                    <a:cubicBezTo>
                      <a:pt x="20130" y="31422"/>
                      <a:pt x="38918" y="23370"/>
                      <a:pt x="46970" y="7266"/>
                    </a:cubicBezTo>
                    <a:cubicBezTo>
                      <a:pt x="48312" y="5924"/>
                      <a:pt x="48312" y="4582"/>
                      <a:pt x="46970" y="1898"/>
                    </a:cubicBezTo>
                    <a:cubicBezTo>
                      <a:pt x="45628" y="556"/>
                      <a:pt x="44286" y="-786"/>
                      <a:pt x="42944" y="556"/>
                    </a:cubicBezTo>
                    <a:cubicBezTo>
                      <a:pt x="30866" y="5924"/>
                      <a:pt x="17446" y="5924"/>
                      <a:pt x="5368" y="556"/>
                    </a:cubicBezTo>
                    <a:cubicBezTo>
                      <a:pt x="2684" y="-786"/>
                      <a:pt x="0" y="1898"/>
                      <a:pt x="0" y="4582"/>
                    </a:cubicBezTo>
                    <a:cubicBezTo>
                      <a:pt x="0" y="9950"/>
                      <a:pt x="1342" y="15318"/>
                      <a:pt x="1342" y="20686"/>
                    </a:cubicBezTo>
                    <a:cubicBezTo>
                      <a:pt x="0" y="23370"/>
                      <a:pt x="2684" y="26054"/>
                      <a:pt x="4026" y="26054"/>
                    </a:cubicBezTo>
                    <a:cubicBezTo>
                      <a:pt x="6710" y="26054"/>
                      <a:pt x="9394" y="24712"/>
                      <a:pt x="9394" y="22028"/>
                    </a:cubicBezTo>
                    <a:cubicBezTo>
                      <a:pt x="9394" y="16660"/>
                      <a:pt x="8052" y="11292"/>
                      <a:pt x="8052" y="5924"/>
                    </a:cubicBezTo>
                    <a:cubicBezTo>
                      <a:pt x="6710" y="7266"/>
                      <a:pt x="4026" y="8608"/>
                      <a:pt x="2684" y="9950"/>
                    </a:cubicBezTo>
                    <a:cubicBezTo>
                      <a:pt x="16104" y="15318"/>
                      <a:pt x="30866" y="13976"/>
                      <a:pt x="44286" y="9950"/>
                    </a:cubicBezTo>
                    <a:cubicBezTo>
                      <a:pt x="42944" y="7266"/>
                      <a:pt x="41602" y="5924"/>
                      <a:pt x="38918" y="3240"/>
                    </a:cubicBezTo>
                    <a:cubicBezTo>
                      <a:pt x="33550" y="15318"/>
                      <a:pt x="18788" y="22028"/>
                      <a:pt x="5368" y="18002"/>
                    </a:cubicBezTo>
                    <a:cubicBezTo>
                      <a:pt x="0" y="15318"/>
                      <a:pt x="-1342" y="23370"/>
                      <a:pt x="4026" y="260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Freeform: Shape 511">
              <a:extLst>
                <a:ext uri="{FF2B5EF4-FFF2-40B4-BE49-F238E27FC236}">
                  <a16:creationId xmlns:a16="http://schemas.microsoft.com/office/drawing/2014/main" id="{6BD92EB0-CC09-454C-9F42-E2B081C747DC}"/>
                </a:ext>
              </a:extLst>
            </p:cNvPr>
            <p:cNvSpPr/>
            <p:nvPr/>
          </p:nvSpPr>
          <p:spPr>
            <a:xfrm>
              <a:off x="3909512" y="1277644"/>
              <a:ext cx="11795" cy="28737"/>
            </a:xfrm>
            <a:custGeom>
              <a:avLst/>
              <a:gdLst>
                <a:gd name="connsiteX0" fmla="*/ 503 w 11795"/>
                <a:gd name="connsiteY0" fmla="*/ 4026 h 28737"/>
                <a:gd name="connsiteX1" fmla="*/ 4529 w 11795"/>
                <a:gd name="connsiteY1" fmla="*/ 26840 h 28737"/>
                <a:gd name="connsiteX2" fmla="*/ 9897 w 11795"/>
                <a:gd name="connsiteY2" fmla="*/ 28182 h 28737"/>
                <a:gd name="connsiteX3" fmla="*/ 11239 w 11795"/>
                <a:gd name="connsiteY3" fmla="*/ 22814 h 28737"/>
                <a:gd name="connsiteX4" fmla="*/ 9897 w 11795"/>
                <a:gd name="connsiteY4" fmla="*/ 20130 h 28737"/>
                <a:gd name="connsiteX5" fmla="*/ 9897 w 11795"/>
                <a:gd name="connsiteY5" fmla="*/ 18788 h 28737"/>
                <a:gd name="connsiteX6" fmla="*/ 9897 w 11795"/>
                <a:gd name="connsiteY6" fmla="*/ 18788 h 28737"/>
                <a:gd name="connsiteX7" fmla="*/ 9897 w 11795"/>
                <a:gd name="connsiteY7" fmla="*/ 18788 h 28737"/>
                <a:gd name="connsiteX8" fmla="*/ 8555 w 11795"/>
                <a:gd name="connsiteY8" fmla="*/ 14762 h 28737"/>
                <a:gd name="connsiteX9" fmla="*/ 8555 w 11795"/>
                <a:gd name="connsiteY9" fmla="*/ 13420 h 28737"/>
                <a:gd name="connsiteX10" fmla="*/ 8555 w 11795"/>
                <a:gd name="connsiteY10" fmla="*/ 13420 h 28737"/>
                <a:gd name="connsiteX11" fmla="*/ 8555 w 11795"/>
                <a:gd name="connsiteY11" fmla="*/ 13420 h 28737"/>
                <a:gd name="connsiteX12" fmla="*/ 8555 w 11795"/>
                <a:gd name="connsiteY12" fmla="*/ 10736 h 28737"/>
                <a:gd name="connsiteX13" fmla="*/ 8555 w 11795"/>
                <a:gd name="connsiteY13" fmla="*/ 8052 h 28737"/>
                <a:gd name="connsiteX14" fmla="*/ 8555 w 11795"/>
                <a:gd name="connsiteY14" fmla="*/ 6710 h 28737"/>
                <a:gd name="connsiteX15" fmla="*/ 8555 w 11795"/>
                <a:gd name="connsiteY15" fmla="*/ 5368 h 28737"/>
                <a:gd name="connsiteX16" fmla="*/ 8555 w 11795"/>
                <a:gd name="connsiteY16" fmla="*/ 5368 h 28737"/>
                <a:gd name="connsiteX17" fmla="*/ 5871 w 11795"/>
                <a:gd name="connsiteY17" fmla="*/ 0 h 28737"/>
                <a:gd name="connsiteX18" fmla="*/ 503 w 11795"/>
                <a:gd name="connsiteY18" fmla="*/ 4026 h 28737"/>
                <a:gd name="connsiteX19" fmla="*/ 503 w 11795"/>
                <a:gd name="connsiteY19" fmla="*/ 4026 h 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795" h="28737">
                  <a:moveTo>
                    <a:pt x="503" y="4026"/>
                  </a:moveTo>
                  <a:cubicBezTo>
                    <a:pt x="-839" y="12078"/>
                    <a:pt x="503" y="20130"/>
                    <a:pt x="4529" y="26840"/>
                  </a:cubicBezTo>
                  <a:cubicBezTo>
                    <a:pt x="5871" y="28182"/>
                    <a:pt x="8555" y="29524"/>
                    <a:pt x="9897" y="28182"/>
                  </a:cubicBezTo>
                  <a:cubicBezTo>
                    <a:pt x="11239" y="26840"/>
                    <a:pt x="12581" y="24156"/>
                    <a:pt x="11239" y="22814"/>
                  </a:cubicBezTo>
                  <a:cubicBezTo>
                    <a:pt x="11239" y="21472"/>
                    <a:pt x="9897" y="21472"/>
                    <a:pt x="9897" y="20130"/>
                  </a:cubicBezTo>
                  <a:cubicBezTo>
                    <a:pt x="9897" y="20130"/>
                    <a:pt x="9897" y="18788"/>
                    <a:pt x="9897" y="18788"/>
                  </a:cubicBezTo>
                  <a:cubicBezTo>
                    <a:pt x="9897" y="18788"/>
                    <a:pt x="9897" y="18788"/>
                    <a:pt x="9897" y="18788"/>
                  </a:cubicBezTo>
                  <a:cubicBezTo>
                    <a:pt x="9897" y="18788"/>
                    <a:pt x="9897" y="18788"/>
                    <a:pt x="9897" y="18788"/>
                  </a:cubicBezTo>
                  <a:cubicBezTo>
                    <a:pt x="9897" y="17446"/>
                    <a:pt x="8555" y="16104"/>
                    <a:pt x="8555" y="14762"/>
                  </a:cubicBezTo>
                  <a:cubicBezTo>
                    <a:pt x="8555" y="14762"/>
                    <a:pt x="8555" y="13420"/>
                    <a:pt x="8555" y="13420"/>
                  </a:cubicBezTo>
                  <a:cubicBezTo>
                    <a:pt x="8555" y="13420"/>
                    <a:pt x="8555" y="13420"/>
                    <a:pt x="8555" y="13420"/>
                  </a:cubicBezTo>
                  <a:cubicBezTo>
                    <a:pt x="8555" y="13420"/>
                    <a:pt x="8555" y="13420"/>
                    <a:pt x="8555" y="13420"/>
                  </a:cubicBezTo>
                  <a:cubicBezTo>
                    <a:pt x="8555" y="12078"/>
                    <a:pt x="8555" y="12078"/>
                    <a:pt x="8555" y="10736"/>
                  </a:cubicBezTo>
                  <a:cubicBezTo>
                    <a:pt x="8555" y="9394"/>
                    <a:pt x="8555" y="9394"/>
                    <a:pt x="8555" y="8052"/>
                  </a:cubicBezTo>
                  <a:cubicBezTo>
                    <a:pt x="8555" y="8052"/>
                    <a:pt x="8555" y="6710"/>
                    <a:pt x="8555" y="6710"/>
                  </a:cubicBezTo>
                  <a:cubicBezTo>
                    <a:pt x="8555" y="6710"/>
                    <a:pt x="8555" y="6710"/>
                    <a:pt x="8555" y="5368"/>
                  </a:cubicBezTo>
                  <a:cubicBezTo>
                    <a:pt x="8555" y="5368"/>
                    <a:pt x="8555" y="5368"/>
                    <a:pt x="8555" y="5368"/>
                  </a:cubicBezTo>
                  <a:cubicBezTo>
                    <a:pt x="8555" y="2684"/>
                    <a:pt x="8555" y="0"/>
                    <a:pt x="5871" y="0"/>
                  </a:cubicBezTo>
                  <a:cubicBezTo>
                    <a:pt x="3187" y="0"/>
                    <a:pt x="503" y="1342"/>
                    <a:pt x="503" y="4026"/>
                  </a:cubicBezTo>
                  <a:lnTo>
                    <a:pt x="503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512">
              <a:extLst>
                <a:ext uri="{FF2B5EF4-FFF2-40B4-BE49-F238E27FC236}">
                  <a16:creationId xmlns:a16="http://schemas.microsoft.com/office/drawing/2014/main" id="{05CF1014-7D73-4C2E-B4B2-ADE3BF44907B}"/>
                </a:ext>
              </a:extLst>
            </p:cNvPr>
            <p:cNvSpPr/>
            <p:nvPr/>
          </p:nvSpPr>
          <p:spPr>
            <a:xfrm>
              <a:off x="3932829" y="1275775"/>
              <a:ext cx="10275" cy="21212"/>
            </a:xfrm>
            <a:custGeom>
              <a:avLst/>
              <a:gdLst>
                <a:gd name="connsiteX0" fmla="*/ 0 w 10275"/>
                <a:gd name="connsiteY0" fmla="*/ 3210 h 21212"/>
                <a:gd name="connsiteX1" fmla="*/ 2684 w 10275"/>
                <a:gd name="connsiteY1" fmla="*/ 19314 h 21212"/>
                <a:gd name="connsiteX2" fmla="*/ 8052 w 10275"/>
                <a:gd name="connsiteY2" fmla="*/ 20656 h 21212"/>
                <a:gd name="connsiteX3" fmla="*/ 9394 w 10275"/>
                <a:gd name="connsiteY3" fmla="*/ 15288 h 21212"/>
                <a:gd name="connsiteX4" fmla="*/ 8052 w 10275"/>
                <a:gd name="connsiteY4" fmla="*/ 13946 h 21212"/>
                <a:gd name="connsiteX5" fmla="*/ 8052 w 10275"/>
                <a:gd name="connsiteY5" fmla="*/ 15288 h 21212"/>
                <a:gd name="connsiteX6" fmla="*/ 6710 w 10275"/>
                <a:gd name="connsiteY6" fmla="*/ 8578 h 21212"/>
                <a:gd name="connsiteX7" fmla="*/ 6710 w 10275"/>
                <a:gd name="connsiteY7" fmla="*/ 9920 h 21212"/>
                <a:gd name="connsiteX8" fmla="*/ 6710 w 10275"/>
                <a:gd name="connsiteY8" fmla="*/ 4552 h 21212"/>
                <a:gd name="connsiteX9" fmla="*/ 2684 w 10275"/>
                <a:gd name="connsiteY9" fmla="*/ 526 h 21212"/>
                <a:gd name="connsiteX10" fmla="*/ 0 w 10275"/>
                <a:gd name="connsiteY10" fmla="*/ 3210 h 21212"/>
                <a:gd name="connsiteX11" fmla="*/ 0 w 10275"/>
                <a:gd name="connsiteY11" fmla="*/ 3210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75" h="21212">
                  <a:moveTo>
                    <a:pt x="0" y="3210"/>
                  </a:moveTo>
                  <a:cubicBezTo>
                    <a:pt x="0" y="8578"/>
                    <a:pt x="1342" y="13946"/>
                    <a:pt x="2684" y="19314"/>
                  </a:cubicBezTo>
                  <a:cubicBezTo>
                    <a:pt x="4026" y="20656"/>
                    <a:pt x="6710" y="21998"/>
                    <a:pt x="8052" y="20656"/>
                  </a:cubicBezTo>
                  <a:cubicBezTo>
                    <a:pt x="10736" y="19314"/>
                    <a:pt x="10736" y="16630"/>
                    <a:pt x="9394" y="15288"/>
                  </a:cubicBezTo>
                  <a:cubicBezTo>
                    <a:pt x="9394" y="15288"/>
                    <a:pt x="9394" y="13946"/>
                    <a:pt x="8052" y="13946"/>
                  </a:cubicBezTo>
                  <a:cubicBezTo>
                    <a:pt x="8052" y="13946"/>
                    <a:pt x="8052" y="15288"/>
                    <a:pt x="8052" y="15288"/>
                  </a:cubicBezTo>
                  <a:cubicBezTo>
                    <a:pt x="6710" y="12604"/>
                    <a:pt x="6710" y="11262"/>
                    <a:pt x="6710" y="8578"/>
                  </a:cubicBezTo>
                  <a:cubicBezTo>
                    <a:pt x="6710" y="8578"/>
                    <a:pt x="6710" y="9920"/>
                    <a:pt x="6710" y="9920"/>
                  </a:cubicBezTo>
                  <a:cubicBezTo>
                    <a:pt x="6710" y="8578"/>
                    <a:pt x="6710" y="7236"/>
                    <a:pt x="6710" y="4552"/>
                  </a:cubicBezTo>
                  <a:cubicBezTo>
                    <a:pt x="6710" y="1868"/>
                    <a:pt x="4026" y="526"/>
                    <a:pt x="2684" y="526"/>
                  </a:cubicBezTo>
                  <a:cubicBezTo>
                    <a:pt x="1342" y="-816"/>
                    <a:pt x="0" y="526"/>
                    <a:pt x="0" y="3210"/>
                  </a:cubicBezTo>
                  <a:lnTo>
                    <a:pt x="0" y="32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513">
              <a:extLst>
                <a:ext uri="{FF2B5EF4-FFF2-40B4-BE49-F238E27FC236}">
                  <a16:creationId xmlns:a16="http://schemas.microsoft.com/office/drawing/2014/main" id="{19A6A754-576D-4AC8-8AD6-CBA2928AB6EE}"/>
                </a:ext>
              </a:extLst>
            </p:cNvPr>
            <p:cNvSpPr/>
            <p:nvPr/>
          </p:nvSpPr>
          <p:spPr>
            <a:xfrm>
              <a:off x="3955643" y="1250208"/>
              <a:ext cx="9920" cy="25348"/>
            </a:xfrm>
            <a:custGeom>
              <a:avLst/>
              <a:gdLst>
                <a:gd name="connsiteX0" fmla="*/ 0 w 9920"/>
                <a:gd name="connsiteY0" fmla="*/ 5964 h 25348"/>
                <a:gd name="connsiteX1" fmla="*/ 2684 w 9920"/>
                <a:gd name="connsiteY1" fmla="*/ 22068 h 25348"/>
                <a:gd name="connsiteX2" fmla="*/ 4026 w 9920"/>
                <a:gd name="connsiteY2" fmla="*/ 24752 h 25348"/>
                <a:gd name="connsiteX3" fmla="*/ 6710 w 9920"/>
                <a:gd name="connsiteY3" fmla="*/ 24752 h 25348"/>
                <a:gd name="connsiteX4" fmla="*/ 9394 w 9920"/>
                <a:gd name="connsiteY4" fmla="*/ 19384 h 25348"/>
                <a:gd name="connsiteX5" fmla="*/ 6710 w 9920"/>
                <a:gd name="connsiteY5" fmla="*/ 3280 h 25348"/>
                <a:gd name="connsiteX6" fmla="*/ 5368 w 9920"/>
                <a:gd name="connsiteY6" fmla="*/ 596 h 25348"/>
                <a:gd name="connsiteX7" fmla="*/ 2684 w 9920"/>
                <a:gd name="connsiteY7" fmla="*/ 596 h 25348"/>
                <a:gd name="connsiteX8" fmla="*/ 0 w 9920"/>
                <a:gd name="connsiteY8" fmla="*/ 5964 h 25348"/>
                <a:gd name="connsiteX9" fmla="*/ 0 w 9920"/>
                <a:gd name="connsiteY9" fmla="*/ 5964 h 2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20" h="25348">
                  <a:moveTo>
                    <a:pt x="0" y="5964"/>
                  </a:moveTo>
                  <a:cubicBezTo>
                    <a:pt x="1342" y="11332"/>
                    <a:pt x="1342" y="16700"/>
                    <a:pt x="2684" y="22068"/>
                  </a:cubicBezTo>
                  <a:cubicBezTo>
                    <a:pt x="2684" y="23410"/>
                    <a:pt x="4026" y="24752"/>
                    <a:pt x="4026" y="24752"/>
                  </a:cubicBezTo>
                  <a:cubicBezTo>
                    <a:pt x="5368" y="24752"/>
                    <a:pt x="6710" y="26094"/>
                    <a:pt x="6710" y="24752"/>
                  </a:cubicBezTo>
                  <a:cubicBezTo>
                    <a:pt x="9394" y="23410"/>
                    <a:pt x="10736" y="22068"/>
                    <a:pt x="9394" y="19384"/>
                  </a:cubicBezTo>
                  <a:cubicBezTo>
                    <a:pt x="8052" y="14016"/>
                    <a:pt x="8052" y="8648"/>
                    <a:pt x="6710" y="3280"/>
                  </a:cubicBezTo>
                  <a:cubicBezTo>
                    <a:pt x="6710" y="1938"/>
                    <a:pt x="5368" y="596"/>
                    <a:pt x="5368" y="596"/>
                  </a:cubicBezTo>
                  <a:cubicBezTo>
                    <a:pt x="4026" y="596"/>
                    <a:pt x="2684" y="-746"/>
                    <a:pt x="2684" y="596"/>
                  </a:cubicBezTo>
                  <a:cubicBezTo>
                    <a:pt x="1342" y="596"/>
                    <a:pt x="0" y="3280"/>
                    <a:pt x="0" y="5964"/>
                  </a:cubicBezTo>
                  <a:lnTo>
                    <a:pt x="0" y="596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514">
              <a:extLst>
                <a:ext uri="{FF2B5EF4-FFF2-40B4-BE49-F238E27FC236}">
                  <a16:creationId xmlns:a16="http://schemas.microsoft.com/office/drawing/2014/main" id="{A8B06553-8D7B-46E2-AE39-A2947EE09EE7}"/>
                </a:ext>
              </a:extLst>
            </p:cNvPr>
            <p:cNvSpPr/>
            <p:nvPr/>
          </p:nvSpPr>
          <p:spPr>
            <a:xfrm>
              <a:off x="3982482" y="1230674"/>
              <a:ext cx="8051" cy="17445"/>
            </a:xfrm>
            <a:custGeom>
              <a:avLst/>
              <a:gdLst>
                <a:gd name="connsiteX0" fmla="*/ 0 w 8051"/>
                <a:gd name="connsiteY0" fmla="*/ 4026 h 17445"/>
                <a:gd name="connsiteX1" fmla="*/ 0 w 8051"/>
                <a:gd name="connsiteY1" fmla="*/ 13420 h 17445"/>
                <a:gd name="connsiteX2" fmla="*/ 1342 w 8051"/>
                <a:gd name="connsiteY2" fmla="*/ 16104 h 17445"/>
                <a:gd name="connsiteX3" fmla="*/ 4026 w 8051"/>
                <a:gd name="connsiteY3" fmla="*/ 17446 h 17445"/>
                <a:gd name="connsiteX4" fmla="*/ 6710 w 8051"/>
                <a:gd name="connsiteY4" fmla="*/ 16104 h 17445"/>
                <a:gd name="connsiteX5" fmla="*/ 8052 w 8051"/>
                <a:gd name="connsiteY5" fmla="*/ 13420 h 17445"/>
                <a:gd name="connsiteX6" fmla="*/ 8052 w 8051"/>
                <a:gd name="connsiteY6" fmla="*/ 4026 h 17445"/>
                <a:gd name="connsiteX7" fmla="*/ 6710 w 8051"/>
                <a:gd name="connsiteY7" fmla="*/ 1342 h 17445"/>
                <a:gd name="connsiteX8" fmla="*/ 4026 w 8051"/>
                <a:gd name="connsiteY8" fmla="*/ 0 h 17445"/>
                <a:gd name="connsiteX9" fmla="*/ 1342 w 8051"/>
                <a:gd name="connsiteY9" fmla="*/ 1342 h 17445"/>
                <a:gd name="connsiteX10" fmla="*/ 0 w 8051"/>
                <a:gd name="connsiteY10" fmla="*/ 4026 h 17445"/>
                <a:gd name="connsiteX11" fmla="*/ 0 w 8051"/>
                <a:gd name="connsiteY11" fmla="*/ 4026 h 1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17445">
                  <a:moveTo>
                    <a:pt x="0" y="4026"/>
                  </a:moveTo>
                  <a:cubicBezTo>
                    <a:pt x="0" y="6710"/>
                    <a:pt x="0" y="10736"/>
                    <a:pt x="0" y="13420"/>
                  </a:cubicBezTo>
                  <a:cubicBezTo>
                    <a:pt x="0" y="14762"/>
                    <a:pt x="0" y="16104"/>
                    <a:pt x="1342" y="16104"/>
                  </a:cubicBezTo>
                  <a:cubicBezTo>
                    <a:pt x="2684" y="17446"/>
                    <a:pt x="2684" y="17446"/>
                    <a:pt x="4026" y="17446"/>
                  </a:cubicBezTo>
                  <a:cubicBezTo>
                    <a:pt x="5368" y="17446"/>
                    <a:pt x="6710" y="17446"/>
                    <a:pt x="6710" y="16104"/>
                  </a:cubicBezTo>
                  <a:cubicBezTo>
                    <a:pt x="8052" y="14762"/>
                    <a:pt x="8052" y="14762"/>
                    <a:pt x="8052" y="13420"/>
                  </a:cubicBezTo>
                  <a:cubicBezTo>
                    <a:pt x="8052" y="10736"/>
                    <a:pt x="8052" y="6710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515">
              <a:extLst>
                <a:ext uri="{FF2B5EF4-FFF2-40B4-BE49-F238E27FC236}">
                  <a16:creationId xmlns:a16="http://schemas.microsoft.com/office/drawing/2014/main" id="{4B0FB015-C3F7-4827-AE11-ECFCAE2F4B01}"/>
                </a:ext>
              </a:extLst>
            </p:cNvPr>
            <p:cNvSpPr/>
            <p:nvPr/>
          </p:nvSpPr>
          <p:spPr>
            <a:xfrm>
              <a:off x="3995376" y="1212702"/>
              <a:ext cx="11788" cy="21182"/>
            </a:xfrm>
            <a:custGeom>
              <a:avLst/>
              <a:gdLst>
                <a:gd name="connsiteX0" fmla="*/ 527 w 11788"/>
                <a:gd name="connsiteY0" fmla="*/ 5894 h 21182"/>
                <a:gd name="connsiteX1" fmla="*/ 3210 w 11788"/>
                <a:gd name="connsiteY1" fmla="*/ 17972 h 21182"/>
                <a:gd name="connsiteX2" fmla="*/ 8578 w 11788"/>
                <a:gd name="connsiteY2" fmla="*/ 20656 h 21182"/>
                <a:gd name="connsiteX3" fmla="*/ 11262 w 11788"/>
                <a:gd name="connsiteY3" fmla="*/ 15288 h 21182"/>
                <a:gd name="connsiteX4" fmla="*/ 8578 w 11788"/>
                <a:gd name="connsiteY4" fmla="*/ 3210 h 21182"/>
                <a:gd name="connsiteX5" fmla="*/ 3210 w 11788"/>
                <a:gd name="connsiteY5" fmla="*/ 526 h 21182"/>
                <a:gd name="connsiteX6" fmla="*/ 527 w 11788"/>
                <a:gd name="connsiteY6" fmla="*/ 5894 h 21182"/>
                <a:gd name="connsiteX7" fmla="*/ 527 w 11788"/>
                <a:gd name="connsiteY7" fmla="*/ 5894 h 2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8" h="21182">
                  <a:moveTo>
                    <a:pt x="527" y="5894"/>
                  </a:moveTo>
                  <a:cubicBezTo>
                    <a:pt x="1868" y="9920"/>
                    <a:pt x="1868" y="13946"/>
                    <a:pt x="3210" y="17972"/>
                  </a:cubicBezTo>
                  <a:cubicBezTo>
                    <a:pt x="3210" y="20656"/>
                    <a:pt x="5894" y="21998"/>
                    <a:pt x="8578" y="20656"/>
                  </a:cubicBezTo>
                  <a:cubicBezTo>
                    <a:pt x="11262" y="19314"/>
                    <a:pt x="12604" y="17972"/>
                    <a:pt x="11262" y="15288"/>
                  </a:cubicBezTo>
                  <a:cubicBezTo>
                    <a:pt x="9920" y="11262"/>
                    <a:pt x="9920" y="7236"/>
                    <a:pt x="8578" y="3210"/>
                  </a:cubicBezTo>
                  <a:cubicBezTo>
                    <a:pt x="8578" y="526"/>
                    <a:pt x="5894" y="-816"/>
                    <a:pt x="3210" y="526"/>
                  </a:cubicBezTo>
                  <a:cubicBezTo>
                    <a:pt x="527" y="526"/>
                    <a:pt x="-816" y="3210"/>
                    <a:pt x="527" y="5894"/>
                  </a:cubicBezTo>
                  <a:lnTo>
                    <a:pt x="527" y="589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516">
              <a:extLst>
                <a:ext uri="{FF2B5EF4-FFF2-40B4-BE49-F238E27FC236}">
                  <a16:creationId xmlns:a16="http://schemas.microsoft.com/office/drawing/2014/main" id="{CE4B1BB3-B7B3-44A8-A0C1-646B2470779F}"/>
                </a:ext>
              </a:extLst>
            </p:cNvPr>
            <p:cNvSpPr/>
            <p:nvPr/>
          </p:nvSpPr>
          <p:spPr>
            <a:xfrm>
              <a:off x="4018716" y="1201150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2684 w 8051"/>
                <a:gd name="connsiteY3" fmla="*/ 13420 h 13419"/>
                <a:gd name="connsiteX4" fmla="*/ 4026 w 8051"/>
                <a:gd name="connsiteY4" fmla="*/ 13420 h 13419"/>
                <a:gd name="connsiteX5" fmla="*/ 6710 w 8051"/>
                <a:gd name="connsiteY5" fmla="*/ 12078 h 13419"/>
                <a:gd name="connsiteX6" fmla="*/ 8052 w 8051"/>
                <a:gd name="connsiteY6" fmla="*/ 9394 h 13419"/>
                <a:gd name="connsiteX7" fmla="*/ 8052 w 8051"/>
                <a:gd name="connsiteY7" fmla="*/ 4026 h 13419"/>
                <a:gd name="connsiteX8" fmla="*/ 6710 w 8051"/>
                <a:gd name="connsiteY8" fmla="*/ 1342 h 13419"/>
                <a:gd name="connsiteX9" fmla="*/ 5368 w 8051"/>
                <a:gd name="connsiteY9" fmla="*/ 0 h 13419"/>
                <a:gd name="connsiteX10" fmla="*/ 4026 w 8051"/>
                <a:gd name="connsiteY10" fmla="*/ 0 h 13419"/>
                <a:gd name="connsiteX11" fmla="*/ 1342 w 8051"/>
                <a:gd name="connsiteY11" fmla="*/ 1342 h 13419"/>
                <a:gd name="connsiteX12" fmla="*/ 0 w 8051"/>
                <a:gd name="connsiteY12" fmla="*/ 4026 h 13419"/>
                <a:gd name="connsiteX13" fmla="*/ 0 w 8051"/>
                <a:gd name="connsiteY13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8052"/>
                    <a:pt x="0" y="9394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5368" y="13420"/>
                    <a:pt x="6710" y="13420"/>
                    <a:pt x="6710" y="12078"/>
                  </a:cubicBezTo>
                  <a:cubicBezTo>
                    <a:pt x="8052" y="10736"/>
                    <a:pt x="8052" y="10736"/>
                    <a:pt x="8052" y="9394"/>
                  </a:cubicBezTo>
                  <a:cubicBezTo>
                    <a:pt x="8052" y="8052"/>
                    <a:pt x="8052" y="5368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517">
              <a:extLst>
                <a:ext uri="{FF2B5EF4-FFF2-40B4-BE49-F238E27FC236}">
                  <a16:creationId xmlns:a16="http://schemas.microsoft.com/office/drawing/2014/main" id="{08620CF0-D3F7-4BBA-8B50-0B6810CA7331}"/>
                </a:ext>
              </a:extLst>
            </p:cNvPr>
            <p:cNvSpPr/>
            <p:nvPr/>
          </p:nvSpPr>
          <p:spPr>
            <a:xfrm>
              <a:off x="4006638" y="1176994"/>
              <a:ext cx="9949" cy="18001"/>
            </a:xfrm>
            <a:custGeom>
              <a:avLst/>
              <a:gdLst>
                <a:gd name="connsiteX0" fmla="*/ 0 w 9949"/>
                <a:gd name="connsiteY0" fmla="*/ 1342 h 18001"/>
                <a:gd name="connsiteX1" fmla="*/ 2684 w 9949"/>
                <a:gd name="connsiteY1" fmla="*/ 16104 h 18001"/>
                <a:gd name="connsiteX2" fmla="*/ 8052 w 9949"/>
                <a:gd name="connsiteY2" fmla="*/ 17446 h 18001"/>
                <a:gd name="connsiteX3" fmla="*/ 9394 w 9949"/>
                <a:gd name="connsiteY3" fmla="*/ 12078 h 18001"/>
                <a:gd name="connsiteX4" fmla="*/ 8052 w 9949"/>
                <a:gd name="connsiteY4" fmla="*/ 9394 h 18001"/>
                <a:gd name="connsiteX5" fmla="*/ 8052 w 9949"/>
                <a:gd name="connsiteY5" fmla="*/ 10736 h 18001"/>
                <a:gd name="connsiteX6" fmla="*/ 6710 w 9949"/>
                <a:gd name="connsiteY6" fmla="*/ 6710 h 18001"/>
                <a:gd name="connsiteX7" fmla="*/ 6710 w 9949"/>
                <a:gd name="connsiteY7" fmla="*/ 8052 h 18001"/>
                <a:gd name="connsiteX8" fmla="*/ 6710 w 9949"/>
                <a:gd name="connsiteY8" fmla="*/ 4026 h 18001"/>
                <a:gd name="connsiteX9" fmla="*/ 5368 w 9949"/>
                <a:gd name="connsiteY9" fmla="*/ 1342 h 18001"/>
                <a:gd name="connsiteX10" fmla="*/ 2684 w 9949"/>
                <a:gd name="connsiteY10" fmla="*/ 0 h 18001"/>
                <a:gd name="connsiteX11" fmla="*/ 0 w 9949"/>
                <a:gd name="connsiteY11" fmla="*/ 1342 h 18001"/>
                <a:gd name="connsiteX12" fmla="*/ 0 w 9949"/>
                <a:gd name="connsiteY12" fmla="*/ 2684 h 18001"/>
                <a:gd name="connsiteX13" fmla="*/ 0 w 9949"/>
                <a:gd name="connsiteY13" fmla="*/ 1342 h 18001"/>
                <a:gd name="connsiteX14" fmla="*/ 0 w 9949"/>
                <a:gd name="connsiteY14" fmla="*/ 1342 h 1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49" h="18001">
                  <a:moveTo>
                    <a:pt x="0" y="1342"/>
                  </a:moveTo>
                  <a:cubicBezTo>
                    <a:pt x="0" y="6710"/>
                    <a:pt x="0" y="12078"/>
                    <a:pt x="2684" y="16104"/>
                  </a:cubicBezTo>
                  <a:cubicBezTo>
                    <a:pt x="4026" y="17446"/>
                    <a:pt x="6710" y="18788"/>
                    <a:pt x="8052" y="17446"/>
                  </a:cubicBezTo>
                  <a:cubicBezTo>
                    <a:pt x="9394" y="16104"/>
                    <a:pt x="10736" y="13420"/>
                    <a:pt x="9394" y="12078"/>
                  </a:cubicBezTo>
                  <a:cubicBezTo>
                    <a:pt x="9394" y="10736"/>
                    <a:pt x="8052" y="10736"/>
                    <a:pt x="8052" y="9394"/>
                  </a:cubicBezTo>
                  <a:cubicBezTo>
                    <a:pt x="8052" y="9394"/>
                    <a:pt x="8052" y="10736"/>
                    <a:pt x="8052" y="10736"/>
                  </a:cubicBezTo>
                  <a:cubicBezTo>
                    <a:pt x="8052" y="9394"/>
                    <a:pt x="6710" y="8052"/>
                    <a:pt x="6710" y="6710"/>
                  </a:cubicBezTo>
                  <a:cubicBezTo>
                    <a:pt x="6710" y="6710"/>
                    <a:pt x="6710" y="8052"/>
                    <a:pt x="6710" y="8052"/>
                  </a:cubicBezTo>
                  <a:cubicBezTo>
                    <a:pt x="6710" y="6710"/>
                    <a:pt x="6710" y="5368"/>
                    <a:pt x="6710" y="4026"/>
                  </a:cubicBezTo>
                  <a:cubicBezTo>
                    <a:pt x="6710" y="2684"/>
                    <a:pt x="6710" y="1342"/>
                    <a:pt x="5368" y="1342"/>
                  </a:cubicBezTo>
                  <a:cubicBezTo>
                    <a:pt x="4026" y="0"/>
                    <a:pt x="4026" y="0"/>
                    <a:pt x="2684" y="0"/>
                  </a:cubicBezTo>
                  <a:cubicBezTo>
                    <a:pt x="1342" y="0"/>
                    <a:pt x="0" y="0"/>
                    <a:pt x="0" y="1342"/>
                  </a:cubicBezTo>
                  <a:cubicBezTo>
                    <a:pt x="0" y="1342"/>
                    <a:pt x="0" y="1342"/>
                    <a:pt x="0" y="2684"/>
                  </a:cubicBezTo>
                  <a:cubicBezTo>
                    <a:pt x="0" y="0"/>
                    <a:pt x="0" y="0"/>
                    <a:pt x="0" y="1342"/>
                  </a:cubicBezTo>
                  <a:lnTo>
                    <a:pt x="0" y="134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518">
              <a:extLst>
                <a:ext uri="{FF2B5EF4-FFF2-40B4-BE49-F238E27FC236}">
                  <a16:creationId xmlns:a16="http://schemas.microsoft.com/office/drawing/2014/main" id="{1A59D290-5698-4C87-B3F6-FEF80559334B}"/>
                </a:ext>
              </a:extLst>
            </p:cNvPr>
            <p:cNvSpPr/>
            <p:nvPr/>
          </p:nvSpPr>
          <p:spPr>
            <a:xfrm>
              <a:off x="4022742" y="1168943"/>
              <a:ext cx="8051" cy="9393"/>
            </a:xfrm>
            <a:custGeom>
              <a:avLst/>
              <a:gdLst>
                <a:gd name="connsiteX0" fmla="*/ 4026 w 8051"/>
                <a:gd name="connsiteY0" fmla="*/ 0 h 9393"/>
                <a:gd name="connsiteX1" fmla="*/ 4026 w 8051"/>
                <a:gd name="connsiteY1" fmla="*/ 0 h 9393"/>
                <a:gd name="connsiteX2" fmla="*/ 2684 w 8051"/>
                <a:gd name="connsiteY2" fmla="*/ 0 h 9393"/>
                <a:gd name="connsiteX3" fmla="*/ 1342 w 8051"/>
                <a:gd name="connsiteY3" fmla="*/ 1342 h 9393"/>
                <a:gd name="connsiteX4" fmla="*/ 1342 w 8051"/>
                <a:gd name="connsiteY4" fmla="*/ 1342 h 9393"/>
                <a:gd name="connsiteX5" fmla="*/ 0 w 8051"/>
                <a:gd name="connsiteY5" fmla="*/ 2684 h 9393"/>
                <a:gd name="connsiteX6" fmla="*/ 0 w 8051"/>
                <a:gd name="connsiteY6" fmla="*/ 4026 h 9393"/>
                <a:gd name="connsiteX7" fmla="*/ 0 w 8051"/>
                <a:gd name="connsiteY7" fmla="*/ 4026 h 9393"/>
                <a:gd name="connsiteX8" fmla="*/ 0 w 8051"/>
                <a:gd name="connsiteY8" fmla="*/ 4026 h 9393"/>
                <a:gd name="connsiteX9" fmla="*/ 0 w 8051"/>
                <a:gd name="connsiteY9" fmla="*/ 5368 h 9393"/>
                <a:gd name="connsiteX10" fmla="*/ 0 w 8051"/>
                <a:gd name="connsiteY10" fmla="*/ 6710 h 9393"/>
                <a:gd name="connsiteX11" fmla="*/ 0 w 8051"/>
                <a:gd name="connsiteY11" fmla="*/ 6710 h 9393"/>
                <a:gd name="connsiteX12" fmla="*/ 0 w 8051"/>
                <a:gd name="connsiteY12" fmla="*/ 8052 h 9393"/>
                <a:gd name="connsiteX13" fmla="*/ 0 w 8051"/>
                <a:gd name="connsiteY13" fmla="*/ 8052 h 9393"/>
                <a:gd name="connsiteX14" fmla="*/ 1342 w 8051"/>
                <a:gd name="connsiteY14" fmla="*/ 9394 h 9393"/>
                <a:gd name="connsiteX15" fmla="*/ 1342 w 8051"/>
                <a:gd name="connsiteY15" fmla="*/ 9394 h 9393"/>
                <a:gd name="connsiteX16" fmla="*/ 1342 w 8051"/>
                <a:gd name="connsiteY16" fmla="*/ 9394 h 9393"/>
                <a:gd name="connsiteX17" fmla="*/ 1342 w 8051"/>
                <a:gd name="connsiteY17" fmla="*/ 9394 h 9393"/>
                <a:gd name="connsiteX18" fmla="*/ 1342 w 8051"/>
                <a:gd name="connsiteY18" fmla="*/ 9394 h 9393"/>
                <a:gd name="connsiteX19" fmla="*/ 1342 w 8051"/>
                <a:gd name="connsiteY19" fmla="*/ 9394 h 9393"/>
                <a:gd name="connsiteX20" fmla="*/ 2684 w 8051"/>
                <a:gd name="connsiteY20" fmla="*/ 9394 h 9393"/>
                <a:gd name="connsiteX21" fmla="*/ 4026 w 8051"/>
                <a:gd name="connsiteY21" fmla="*/ 9394 h 9393"/>
                <a:gd name="connsiteX22" fmla="*/ 5368 w 8051"/>
                <a:gd name="connsiteY22" fmla="*/ 8052 h 9393"/>
                <a:gd name="connsiteX23" fmla="*/ 6710 w 8051"/>
                <a:gd name="connsiteY23" fmla="*/ 6710 h 9393"/>
                <a:gd name="connsiteX24" fmla="*/ 6710 w 8051"/>
                <a:gd name="connsiteY24" fmla="*/ 5368 h 9393"/>
                <a:gd name="connsiteX25" fmla="*/ 6710 w 8051"/>
                <a:gd name="connsiteY25" fmla="*/ 2684 h 9393"/>
                <a:gd name="connsiteX26" fmla="*/ 6710 w 8051"/>
                <a:gd name="connsiteY26" fmla="*/ 1342 h 9393"/>
                <a:gd name="connsiteX27" fmla="*/ 5368 w 8051"/>
                <a:gd name="connsiteY27" fmla="*/ 0 h 9393"/>
                <a:gd name="connsiteX28" fmla="*/ 5368 w 8051"/>
                <a:gd name="connsiteY28" fmla="*/ 0 h 9393"/>
                <a:gd name="connsiteX29" fmla="*/ 6710 w 8051"/>
                <a:gd name="connsiteY29" fmla="*/ 0 h 9393"/>
                <a:gd name="connsiteX30" fmla="*/ 6710 w 8051"/>
                <a:gd name="connsiteY30" fmla="*/ 0 h 9393"/>
                <a:gd name="connsiteX31" fmla="*/ 8052 w 8051"/>
                <a:gd name="connsiteY31" fmla="*/ 0 h 9393"/>
                <a:gd name="connsiteX32" fmla="*/ 8052 w 8051"/>
                <a:gd name="connsiteY32" fmla="*/ 0 h 9393"/>
                <a:gd name="connsiteX33" fmla="*/ 8052 w 8051"/>
                <a:gd name="connsiteY33" fmla="*/ 1342 h 9393"/>
                <a:gd name="connsiteX34" fmla="*/ 8052 w 8051"/>
                <a:gd name="connsiteY34" fmla="*/ 1342 h 9393"/>
                <a:gd name="connsiteX35" fmla="*/ 8052 w 8051"/>
                <a:gd name="connsiteY35" fmla="*/ 2684 h 9393"/>
                <a:gd name="connsiteX36" fmla="*/ 8052 w 8051"/>
                <a:gd name="connsiteY36" fmla="*/ 2684 h 9393"/>
                <a:gd name="connsiteX37" fmla="*/ 8052 w 8051"/>
                <a:gd name="connsiteY37" fmla="*/ 4026 h 9393"/>
                <a:gd name="connsiteX38" fmla="*/ 8052 w 8051"/>
                <a:gd name="connsiteY38" fmla="*/ 4026 h 9393"/>
                <a:gd name="connsiteX39" fmla="*/ 8052 w 8051"/>
                <a:gd name="connsiteY39" fmla="*/ 5368 h 9393"/>
                <a:gd name="connsiteX40" fmla="*/ 8052 w 8051"/>
                <a:gd name="connsiteY40" fmla="*/ 5368 h 9393"/>
                <a:gd name="connsiteX41" fmla="*/ 8052 w 8051"/>
                <a:gd name="connsiteY41" fmla="*/ 6710 h 9393"/>
                <a:gd name="connsiteX42" fmla="*/ 8052 w 8051"/>
                <a:gd name="connsiteY42" fmla="*/ 6710 h 9393"/>
                <a:gd name="connsiteX43" fmla="*/ 6710 w 8051"/>
                <a:gd name="connsiteY43" fmla="*/ 8052 h 9393"/>
                <a:gd name="connsiteX44" fmla="*/ 6710 w 8051"/>
                <a:gd name="connsiteY44" fmla="*/ 8052 h 9393"/>
                <a:gd name="connsiteX45" fmla="*/ 5368 w 8051"/>
                <a:gd name="connsiteY45" fmla="*/ 8052 h 9393"/>
                <a:gd name="connsiteX46" fmla="*/ 5368 w 8051"/>
                <a:gd name="connsiteY46" fmla="*/ 8052 h 9393"/>
                <a:gd name="connsiteX47" fmla="*/ 4026 w 8051"/>
                <a:gd name="connsiteY47" fmla="*/ 8052 h 9393"/>
                <a:gd name="connsiteX48" fmla="*/ 4026 w 8051"/>
                <a:gd name="connsiteY48" fmla="*/ 8052 h 9393"/>
                <a:gd name="connsiteX49" fmla="*/ 5368 w 8051"/>
                <a:gd name="connsiteY49" fmla="*/ 6710 h 9393"/>
                <a:gd name="connsiteX50" fmla="*/ 6710 w 8051"/>
                <a:gd name="connsiteY50" fmla="*/ 5368 h 9393"/>
                <a:gd name="connsiteX51" fmla="*/ 6710 w 8051"/>
                <a:gd name="connsiteY51" fmla="*/ 4026 h 9393"/>
                <a:gd name="connsiteX52" fmla="*/ 6710 w 8051"/>
                <a:gd name="connsiteY52" fmla="*/ 2684 h 9393"/>
                <a:gd name="connsiteX53" fmla="*/ 6710 w 8051"/>
                <a:gd name="connsiteY53" fmla="*/ 1342 h 9393"/>
                <a:gd name="connsiteX54" fmla="*/ 5368 w 8051"/>
                <a:gd name="connsiteY54" fmla="*/ 0 h 9393"/>
                <a:gd name="connsiteX55" fmla="*/ 4026 w 8051"/>
                <a:gd name="connsiteY55" fmla="*/ 0 h 9393"/>
                <a:gd name="connsiteX56" fmla="*/ 4026 w 8051"/>
                <a:gd name="connsiteY56" fmla="*/ 0 h 9393"/>
                <a:gd name="connsiteX57" fmla="*/ 4026 w 8051"/>
                <a:gd name="connsiteY57" fmla="*/ 0 h 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051" h="9393">
                  <a:moveTo>
                    <a:pt x="4026" y="0"/>
                  </a:moveTo>
                  <a:cubicBezTo>
                    <a:pt x="4026" y="0"/>
                    <a:pt x="2684" y="0"/>
                    <a:pt x="4026" y="0"/>
                  </a:cubicBezTo>
                  <a:cubicBezTo>
                    <a:pt x="2684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1342" y="1342"/>
                    <a:pt x="1342" y="1342"/>
                    <a:pt x="1342" y="1342"/>
                  </a:cubicBezTo>
                  <a:cubicBezTo>
                    <a:pt x="1342" y="1342"/>
                    <a:pt x="0" y="2684"/>
                    <a:pt x="0" y="2684"/>
                  </a:cubicBezTo>
                  <a:cubicBezTo>
                    <a:pt x="0" y="2684"/>
                    <a:pt x="0" y="4026"/>
                    <a:pt x="0" y="4026"/>
                  </a:cubicBezTo>
                  <a:cubicBezTo>
                    <a:pt x="0" y="4026"/>
                    <a:pt x="0" y="4026"/>
                    <a:pt x="0" y="4026"/>
                  </a:cubicBezTo>
                  <a:cubicBezTo>
                    <a:pt x="0" y="4026"/>
                    <a:pt x="0" y="4026"/>
                    <a:pt x="0" y="4026"/>
                  </a:cubicBezTo>
                  <a:cubicBezTo>
                    <a:pt x="0" y="4026"/>
                    <a:pt x="0" y="5368"/>
                    <a:pt x="0" y="5368"/>
                  </a:cubicBezTo>
                  <a:cubicBezTo>
                    <a:pt x="0" y="5368"/>
                    <a:pt x="0" y="6710"/>
                    <a:pt x="0" y="6710"/>
                  </a:cubicBezTo>
                  <a:cubicBezTo>
                    <a:pt x="0" y="6710"/>
                    <a:pt x="0" y="6710"/>
                    <a:pt x="0" y="6710"/>
                  </a:cubicBezTo>
                  <a:cubicBezTo>
                    <a:pt x="0" y="6710"/>
                    <a:pt x="0" y="8052"/>
                    <a:pt x="0" y="8052"/>
                  </a:cubicBezTo>
                  <a:cubicBezTo>
                    <a:pt x="0" y="8052"/>
                    <a:pt x="0" y="8052"/>
                    <a:pt x="0" y="8052"/>
                  </a:cubicBezTo>
                  <a:cubicBezTo>
                    <a:pt x="0" y="8052"/>
                    <a:pt x="0" y="8052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2684" y="9394"/>
                    <a:pt x="2684" y="9394"/>
                  </a:cubicBezTo>
                  <a:cubicBezTo>
                    <a:pt x="2684" y="9394"/>
                    <a:pt x="4026" y="9394"/>
                    <a:pt x="4026" y="9394"/>
                  </a:cubicBezTo>
                  <a:cubicBezTo>
                    <a:pt x="4026" y="9394"/>
                    <a:pt x="5368" y="9394"/>
                    <a:pt x="5368" y="8052"/>
                  </a:cubicBezTo>
                  <a:cubicBezTo>
                    <a:pt x="5368" y="8052"/>
                    <a:pt x="5368" y="6710"/>
                    <a:pt x="6710" y="6710"/>
                  </a:cubicBezTo>
                  <a:cubicBezTo>
                    <a:pt x="6710" y="6710"/>
                    <a:pt x="6710" y="5368"/>
                    <a:pt x="6710" y="5368"/>
                  </a:cubicBezTo>
                  <a:cubicBezTo>
                    <a:pt x="6710" y="4026"/>
                    <a:pt x="6710" y="4026"/>
                    <a:pt x="6710" y="2684"/>
                  </a:cubicBezTo>
                  <a:cubicBezTo>
                    <a:pt x="6710" y="2684"/>
                    <a:pt x="6710" y="2684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5368" y="0"/>
                    <a:pt x="5368" y="0"/>
                  </a:cubicBezTo>
                  <a:cubicBezTo>
                    <a:pt x="5368" y="0"/>
                    <a:pt x="6710" y="0"/>
                    <a:pt x="6710" y="0"/>
                  </a:cubicBezTo>
                  <a:cubicBezTo>
                    <a:pt x="6710" y="0"/>
                    <a:pt x="6710" y="0"/>
                    <a:pt x="6710" y="0"/>
                  </a:cubicBezTo>
                  <a:cubicBezTo>
                    <a:pt x="6710" y="0"/>
                    <a:pt x="6710" y="0"/>
                    <a:pt x="8052" y="0"/>
                  </a:cubicBezTo>
                  <a:cubicBezTo>
                    <a:pt x="8052" y="0"/>
                    <a:pt x="8052" y="0"/>
                    <a:pt x="8052" y="0"/>
                  </a:cubicBezTo>
                  <a:cubicBezTo>
                    <a:pt x="8052" y="0"/>
                    <a:pt x="8052" y="0"/>
                    <a:pt x="8052" y="1342"/>
                  </a:cubicBezTo>
                  <a:cubicBezTo>
                    <a:pt x="8052" y="1342"/>
                    <a:pt x="8052" y="1342"/>
                    <a:pt x="8052" y="1342"/>
                  </a:cubicBezTo>
                  <a:cubicBezTo>
                    <a:pt x="8052" y="1342"/>
                    <a:pt x="8052" y="2684"/>
                    <a:pt x="8052" y="2684"/>
                  </a:cubicBezTo>
                  <a:cubicBezTo>
                    <a:pt x="8052" y="2684"/>
                    <a:pt x="8052" y="2684"/>
                    <a:pt x="8052" y="2684"/>
                  </a:cubicBezTo>
                  <a:cubicBezTo>
                    <a:pt x="8052" y="2684"/>
                    <a:pt x="8052" y="4026"/>
                    <a:pt x="8052" y="4026"/>
                  </a:cubicBezTo>
                  <a:cubicBezTo>
                    <a:pt x="8052" y="4026"/>
                    <a:pt x="8052" y="4026"/>
                    <a:pt x="8052" y="4026"/>
                  </a:cubicBezTo>
                  <a:cubicBezTo>
                    <a:pt x="8052" y="4026"/>
                    <a:pt x="8052" y="5368"/>
                    <a:pt x="8052" y="5368"/>
                  </a:cubicBezTo>
                  <a:cubicBezTo>
                    <a:pt x="8052" y="5368"/>
                    <a:pt x="8052" y="5368"/>
                    <a:pt x="8052" y="5368"/>
                  </a:cubicBezTo>
                  <a:cubicBezTo>
                    <a:pt x="8052" y="5368"/>
                    <a:pt x="8052" y="6710"/>
                    <a:pt x="8052" y="6710"/>
                  </a:cubicBezTo>
                  <a:cubicBezTo>
                    <a:pt x="8052" y="6710"/>
                    <a:pt x="8052" y="6710"/>
                    <a:pt x="8052" y="6710"/>
                  </a:cubicBezTo>
                  <a:cubicBezTo>
                    <a:pt x="8052" y="6710"/>
                    <a:pt x="8052" y="6710"/>
                    <a:pt x="6710" y="8052"/>
                  </a:cubicBezTo>
                  <a:cubicBezTo>
                    <a:pt x="6710" y="8052"/>
                    <a:pt x="6710" y="8052"/>
                    <a:pt x="6710" y="8052"/>
                  </a:cubicBezTo>
                  <a:cubicBezTo>
                    <a:pt x="6710" y="8052"/>
                    <a:pt x="6710" y="8052"/>
                    <a:pt x="5368" y="8052"/>
                  </a:cubicBezTo>
                  <a:cubicBezTo>
                    <a:pt x="5368" y="8052"/>
                    <a:pt x="5368" y="8052"/>
                    <a:pt x="5368" y="8052"/>
                  </a:cubicBezTo>
                  <a:cubicBezTo>
                    <a:pt x="5368" y="8052"/>
                    <a:pt x="4026" y="8052"/>
                    <a:pt x="4026" y="8052"/>
                  </a:cubicBezTo>
                  <a:cubicBezTo>
                    <a:pt x="4026" y="8052"/>
                    <a:pt x="4026" y="8052"/>
                    <a:pt x="4026" y="8052"/>
                  </a:cubicBezTo>
                  <a:cubicBezTo>
                    <a:pt x="4026" y="8052"/>
                    <a:pt x="5368" y="8052"/>
                    <a:pt x="5368" y="6710"/>
                  </a:cubicBezTo>
                  <a:cubicBezTo>
                    <a:pt x="5368" y="6710"/>
                    <a:pt x="6710" y="5368"/>
                    <a:pt x="6710" y="5368"/>
                  </a:cubicBezTo>
                  <a:cubicBezTo>
                    <a:pt x="6710" y="5368"/>
                    <a:pt x="6710" y="4026"/>
                    <a:pt x="6710" y="4026"/>
                  </a:cubicBezTo>
                  <a:cubicBezTo>
                    <a:pt x="6710" y="4026"/>
                    <a:pt x="6710" y="2684"/>
                    <a:pt x="6710" y="2684"/>
                  </a:cubicBezTo>
                  <a:cubicBezTo>
                    <a:pt x="6710" y="2684"/>
                    <a:pt x="6710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5368" y="0"/>
                    <a:pt x="4026" y="0"/>
                    <a:pt x="4026" y="0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519">
              <a:extLst>
                <a:ext uri="{FF2B5EF4-FFF2-40B4-BE49-F238E27FC236}">
                  <a16:creationId xmlns:a16="http://schemas.microsoft.com/office/drawing/2014/main" id="{8FFD398C-F37B-4830-9C4F-B679C7BA1B02}"/>
                </a:ext>
              </a:extLst>
            </p:cNvPr>
            <p:cNvSpPr/>
            <p:nvPr/>
          </p:nvSpPr>
          <p:spPr>
            <a:xfrm>
              <a:off x="4034820" y="1151497"/>
              <a:ext cx="9393" cy="12077"/>
            </a:xfrm>
            <a:custGeom>
              <a:avLst/>
              <a:gdLst>
                <a:gd name="connsiteX0" fmla="*/ 0 w 9393"/>
                <a:gd name="connsiteY0" fmla="*/ 5368 h 12077"/>
                <a:gd name="connsiteX1" fmla="*/ 1342 w 9393"/>
                <a:gd name="connsiteY1" fmla="*/ 9394 h 12077"/>
                <a:gd name="connsiteX2" fmla="*/ 2684 w 9393"/>
                <a:gd name="connsiteY2" fmla="*/ 10736 h 12077"/>
                <a:gd name="connsiteX3" fmla="*/ 4026 w 9393"/>
                <a:gd name="connsiteY3" fmla="*/ 12078 h 12077"/>
                <a:gd name="connsiteX4" fmla="*/ 5368 w 9393"/>
                <a:gd name="connsiteY4" fmla="*/ 12078 h 12077"/>
                <a:gd name="connsiteX5" fmla="*/ 6710 w 9393"/>
                <a:gd name="connsiteY5" fmla="*/ 12078 h 12077"/>
                <a:gd name="connsiteX6" fmla="*/ 8052 w 9393"/>
                <a:gd name="connsiteY6" fmla="*/ 12078 h 12077"/>
                <a:gd name="connsiteX7" fmla="*/ 9394 w 9393"/>
                <a:gd name="connsiteY7" fmla="*/ 10736 h 12077"/>
                <a:gd name="connsiteX8" fmla="*/ 9394 w 9393"/>
                <a:gd name="connsiteY8" fmla="*/ 9394 h 12077"/>
                <a:gd name="connsiteX9" fmla="*/ 9394 w 9393"/>
                <a:gd name="connsiteY9" fmla="*/ 6710 h 12077"/>
                <a:gd name="connsiteX10" fmla="*/ 8052 w 9393"/>
                <a:gd name="connsiteY10" fmla="*/ 2684 h 12077"/>
                <a:gd name="connsiteX11" fmla="*/ 6710 w 9393"/>
                <a:gd name="connsiteY11" fmla="*/ 1342 h 12077"/>
                <a:gd name="connsiteX12" fmla="*/ 5368 w 9393"/>
                <a:gd name="connsiteY12" fmla="*/ 0 h 12077"/>
                <a:gd name="connsiteX13" fmla="*/ 4026 w 9393"/>
                <a:gd name="connsiteY13" fmla="*/ 0 h 12077"/>
                <a:gd name="connsiteX14" fmla="*/ 2684 w 9393"/>
                <a:gd name="connsiteY14" fmla="*/ 0 h 12077"/>
                <a:gd name="connsiteX15" fmla="*/ 1342 w 9393"/>
                <a:gd name="connsiteY15" fmla="*/ 0 h 12077"/>
                <a:gd name="connsiteX16" fmla="*/ 0 w 9393"/>
                <a:gd name="connsiteY16" fmla="*/ 1342 h 12077"/>
                <a:gd name="connsiteX17" fmla="*/ 0 w 9393"/>
                <a:gd name="connsiteY17" fmla="*/ 2684 h 12077"/>
                <a:gd name="connsiteX18" fmla="*/ 0 w 9393"/>
                <a:gd name="connsiteY18" fmla="*/ 5368 h 12077"/>
                <a:gd name="connsiteX19" fmla="*/ 0 w 9393"/>
                <a:gd name="connsiteY19" fmla="*/ 5368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93" h="12077">
                  <a:moveTo>
                    <a:pt x="0" y="5368"/>
                  </a:moveTo>
                  <a:cubicBezTo>
                    <a:pt x="0" y="6710"/>
                    <a:pt x="1342" y="8052"/>
                    <a:pt x="1342" y="9394"/>
                  </a:cubicBezTo>
                  <a:cubicBezTo>
                    <a:pt x="1342" y="9394"/>
                    <a:pt x="1342" y="10736"/>
                    <a:pt x="2684" y="10736"/>
                  </a:cubicBezTo>
                  <a:cubicBezTo>
                    <a:pt x="2684" y="10736"/>
                    <a:pt x="4026" y="12078"/>
                    <a:pt x="4026" y="12078"/>
                  </a:cubicBezTo>
                  <a:cubicBezTo>
                    <a:pt x="4026" y="12078"/>
                    <a:pt x="5368" y="12078"/>
                    <a:pt x="5368" y="12078"/>
                  </a:cubicBezTo>
                  <a:cubicBezTo>
                    <a:pt x="5368" y="12078"/>
                    <a:pt x="6710" y="12078"/>
                    <a:pt x="6710" y="12078"/>
                  </a:cubicBezTo>
                  <a:cubicBezTo>
                    <a:pt x="6710" y="12078"/>
                    <a:pt x="8052" y="12078"/>
                    <a:pt x="8052" y="12078"/>
                  </a:cubicBezTo>
                  <a:cubicBezTo>
                    <a:pt x="8052" y="12078"/>
                    <a:pt x="9394" y="10736"/>
                    <a:pt x="9394" y="10736"/>
                  </a:cubicBezTo>
                  <a:cubicBezTo>
                    <a:pt x="9394" y="10736"/>
                    <a:pt x="9394" y="9394"/>
                    <a:pt x="9394" y="9394"/>
                  </a:cubicBezTo>
                  <a:cubicBezTo>
                    <a:pt x="9394" y="8052"/>
                    <a:pt x="9394" y="8052"/>
                    <a:pt x="9394" y="6710"/>
                  </a:cubicBezTo>
                  <a:cubicBezTo>
                    <a:pt x="9394" y="5368"/>
                    <a:pt x="8052" y="4026"/>
                    <a:pt x="8052" y="2684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0"/>
                  </a:cubicBezTo>
                  <a:cubicBezTo>
                    <a:pt x="1342" y="0"/>
                    <a:pt x="0" y="1342"/>
                    <a:pt x="0" y="1342"/>
                  </a:cubicBezTo>
                  <a:cubicBezTo>
                    <a:pt x="0" y="1342"/>
                    <a:pt x="0" y="2684"/>
                    <a:pt x="0" y="2684"/>
                  </a:cubicBezTo>
                  <a:cubicBezTo>
                    <a:pt x="0" y="2684"/>
                    <a:pt x="0" y="4026"/>
                    <a:pt x="0" y="5368"/>
                  </a:cubicBezTo>
                  <a:lnTo>
                    <a:pt x="0" y="536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520">
              <a:extLst>
                <a:ext uri="{FF2B5EF4-FFF2-40B4-BE49-F238E27FC236}">
                  <a16:creationId xmlns:a16="http://schemas.microsoft.com/office/drawing/2014/main" id="{D234FA8C-0CDC-4401-9B49-A895A522365C}"/>
                </a:ext>
              </a:extLst>
            </p:cNvPr>
            <p:cNvSpPr/>
            <p:nvPr/>
          </p:nvSpPr>
          <p:spPr>
            <a:xfrm>
              <a:off x="4077208" y="1053531"/>
              <a:ext cx="9134" cy="20726"/>
            </a:xfrm>
            <a:custGeom>
              <a:avLst/>
              <a:gdLst>
                <a:gd name="connsiteX0" fmla="*/ 556 w 9134"/>
                <a:gd name="connsiteY0" fmla="*/ 2684 h 20726"/>
                <a:gd name="connsiteX1" fmla="*/ 1898 w 9134"/>
                <a:gd name="connsiteY1" fmla="*/ 17446 h 20726"/>
                <a:gd name="connsiteX2" fmla="*/ 3240 w 9134"/>
                <a:gd name="connsiteY2" fmla="*/ 20130 h 20726"/>
                <a:gd name="connsiteX3" fmla="*/ 5924 w 9134"/>
                <a:gd name="connsiteY3" fmla="*/ 20130 h 20726"/>
                <a:gd name="connsiteX4" fmla="*/ 8608 w 9134"/>
                <a:gd name="connsiteY4" fmla="*/ 14762 h 20726"/>
                <a:gd name="connsiteX5" fmla="*/ 7266 w 9134"/>
                <a:gd name="connsiteY5" fmla="*/ 9394 h 20726"/>
                <a:gd name="connsiteX6" fmla="*/ 7266 w 9134"/>
                <a:gd name="connsiteY6" fmla="*/ 10736 h 20726"/>
                <a:gd name="connsiteX7" fmla="*/ 7266 w 9134"/>
                <a:gd name="connsiteY7" fmla="*/ 4026 h 20726"/>
                <a:gd name="connsiteX8" fmla="*/ 7266 w 9134"/>
                <a:gd name="connsiteY8" fmla="*/ 5368 h 20726"/>
                <a:gd name="connsiteX9" fmla="*/ 7266 w 9134"/>
                <a:gd name="connsiteY9" fmla="*/ 4026 h 20726"/>
                <a:gd name="connsiteX10" fmla="*/ 7266 w 9134"/>
                <a:gd name="connsiteY10" fmla="*/ 1342 h 20726"/>
                <a:gd name="connsiteX11" fmla="*/ 4582 w 9134"/>
                <a:gd name="connsiteY11" fmla="*/ 0 h 20726"/>
                <a:gd name="connsiteX12" fmla="*/ 1898 w 9134"/>
                <a:gd name="connsiteY12" fmla="*/ 0 h 20726"/>
                <a:gd name="connsiteX13" fmla="*/ 556 w 9134"/>
                <a:gd name="connsiteY13" fmla="*/ 2684 h 20726"/>
                <a:gd name="connsiteX14" fmla="*/ 556 w 9134"/>
                <a:gd name="connsiteY14" fmla="*/ 2684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34" h="20726">
                  <a:moveTo>
                    <a:pt x="556" y="2684"/>
                  </a:moveTo>
                  <a:cubicBezTo>
                    <a:pt x="-786" y="8052"/>
                    <a:pt x="556" y="12078"/>
                    <a:pt x="1898" y="17446"/>
                  </a:cubicBezTo>
                  <a:cubicBezTo>
                    <a:pt x="1898" y="18788"/>
                    <a:pt x="3240" y="18788"/>
                    <a:pt x="3240" y="20130"/>
                  </a:cubicBezTo>
                  <a:cubicBezTo>
                    <a:pt x="4582" y="20130"/>
                    <a:pt x="5924" y="21472"/>
                    <a:pt x="5924" y="20130"/>
                  </a:cubicBezTo>
                  <a:cubicBezTo>
                    <a:pt x="8608" y="18788"/>
                    <a:pt x="9950" y="17446"/>
                    <a:pt x="8608" y="14762"/>
                  </a:cubicBezTo>
                  <a:cubicBezTo>
                    <a:pt x="8608" y="13420"/>
                    <a:pt x="7266" y="12078"/>
                    <a:pt x="7266" y="9394"/>
                  </a:cubicBezTo>
                  <a:cubicBezTo>
                    <a:pt x="7266" y="9394"/>
                    <a:pt x="7266" y="10736"/>
                    <a:pt x="7266" y="10736"/>
                  </a:cubicBezTo>
                  <a:cubicBezTo>
                    <a:pt x="7266" y="8052"/>
                    <a:pt x="7266" y="6710"/>
                    <a:pt x="7266" y="4026"/>
                  </a:cubicBezTo>
                  <a:cubicBezTo>
                    <a:pt x="7266" y="4026"/>
                    <a:pt x="7266" y="5368"/>
                    <a:pt x="7266" y="5368"/>
                  </a:cubicBezTo>
                  <a:cubicBezTo>
                    <a:pt x="7266" y="5368"/>
                    <a:pt x="7266" y="4026"/>
                    <a:pt x="7266" y="4026"/>
                  </a:cubicBezTo>
                  <a:cubicBezTo>
                    <a:pt x="7266" y="2684"/>
                    <a:pt x="7266" y="1342"/>
                    <a:pt x="7266" y="1342"/>
                  </a:cubicBezTo>
                  <a:cubicBezTo>
                    <a:pt x="7266" y="0"/>
                    <a:pt x="5924" y="0"/>
                    <a:pt x="4582" y="0"/>
                  </a:cubicBezTo>
                  <a:cubicBezTo>
                    <a:pt x="3240" y="0"/>
                    <a:pt x="1898" y="0"/>
                    <a:pt x="1898" y="0"/>
                  </a:cubicBezTo>
                  <a:cubicBezTo>
                    <a:pt x="556" y="1342"/>
                    <a:pt x="556" y="1342"/>
                    <a:pt x="556" y="2684"/>
                  </a:cubicBezTo>
                  <a:lnTo>
                    <a:pt x="556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521">
              <a:extLst>
                <a:ext uri="{FF2B5EF4-FFF2-40B4-BE49-F238E27FC236}">
                  <a16:creationId xmlns:a16="http://schemas.microsoft.com/office/drawing/2014/main" id="{26AA8DBF-3091-472D-8A44-279068906695}"/>
                </a:ext>
              </a:extLst>
            </p:cNvPr>
            <p:cNvSpPr/>
            <p:nvPr/>
          </p:nvSpPr>
          <p:spPr>
            <a:xfrm>
              <a:off x="4087973" y="1023481"/>
              <a:ext cx="9920" cy="23340"/>
            </a:xfrm>
            <a:custGeom>
              <a:avLst/>
              <a:gdLst>
                <a:gd name="connsiteX0" fmla="*/ 526 w 9920"/>
                <a:gd name="connsiteY0" fmla="*/ 5894 h 23340"/>
                <a:gd name="connsiteX1" fmla="*/ 1869 w 9920"/>
                <a:gd name="connsiteY1" fmla="*/ 11262 h 23340"/>
                <a:gd name="connsiteX2" fmla="*/ 1869 w 9920"/>
                <a:gd name="connsiteY2" fmla="*/ 9920 h 23340"/>
                <a:gd name="connsiteX3" fmla="*/ 1869 w 9920"/>
                <a:gd name="connsiteY3" fmla="*/ 19314 h 23340"/>
                <a:gd name="connsiteX4" fmla="*/ 3211 w 9920"/>
                <a:gd name="connsiteY4" fmla="*/ 21998 h 23340"/>
                <a:gd name="connsiteX5" fmla="*/ 5894 w 9920"/>
                <a:gd name="connsiteY5" fmla="*/ 23340 h 23340"/>
                <a:gd name="connsiteX6" fmla="*/ 8578 w 9920"/>
                <a:gd name="connsiteY6" fmla="*/ 21998 h 23340"/>
                <a:gd name="connsiteX7" fmla="*/ 9920 w 9920"/>
                <a:gd name="connsiteY7" fmla="*/ 19314 h 23340"/>
                <a:gd name="connsiteX8" fmla="*/ 8578 w 9920"/>
                <a:gd name="connsiteY8" fmla="*/ 3210 h 23340"/>
                <a:gd name="connsiteX9" fmla="*/ 3211 w 9920"/>
                <a:gd name="connsiteY9" fmla="*/ 526 h 23340"/>
                <a:gd name="connsiteX10" fmla="*/ 526 w 9920"/>
                <a:gd name="connsiteY10" fmla="*/ 5894 h 23340"/>
                <a:gd name="connsiteX11" fmla="*/ 526 w 9920"/>
                <a:gd name="connsiteY11" fmla="*/ 5894 h 2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20" h="23340">
                  <a:moveTo>
                    <a:pt x="526" y="5894"/>
                  </a:moveTo>
                  <a:cubicBezTo>
                    <a:pt x="526" y="7236"/>
                    <a:pt x="1869" y="9920"/>
                    <a:pt x="1869" y="11262"/>
                  </a:cubicBezTo>
                  <a:cubicBezTo>
                    <a:pt x="1869" y="11262"/>
                    <a:pt x="1869" y="9920"/>
                    <a:pt x="1869" y="9920"/>
                  </a:cubicBezTo>
                  <a:cubicBezTo>
                    <a:pt x="1869" y="12604"/>
                    <a:pt x="1869" y="16630"/>
                    <a:pt x="1869" y="19314"/>
                  </a:cubicBezTo>
                  <a:cubicBezTo>
                    <a:pt x="1869" y="20656"/>
                    <a:pt x="1869" y="21998"/>
                    <a:pt x="3211" y="21998"/>
                  </a:cubicBezTo>
                  <a:cubicBezTo>
                    <a:pt x="4552" y="23340"/>
                    <a:pt x="4552" y="23340"/>
                    <a:pt x="5894" y="23340"/>
                  </a:cubicBezTo>
                  <a:cubicBezTo>
                    <a:pt x="7236" y="23340"/>
                    <a:pt x="8578" y="23340"/>
                    <a:pt x="8578" y="21998"/>
                  </a:cubicBezTo>
                  <a:cubicBezTo>
                    <a:pt x="9920" y="20656"/>
                    <a:pt x="9920" y="20656"/>
                    <a:pt x="9920" y="19314"/>
                  </a:cubicBezTo>
                  <a:cubicBezTo>
                    <a:pt x="9920" y="13946"/>
                    <a:pt x="9920" y="8578"/>
                    <a:pt x="8578" y="3210"/>
                  </a:cubicBezTo>
                  <a:cubicBezTo>
                    <a:pt x="8578" y="526"/>
                    <a:pt x="5894" y="-816"/>
                    <a:pt x="3211" y="526"/>
                  </a:cubicBezTo>
                  <a:cubicBezTo>
                    <a:pt x="526" y="526"/>
                    <a:pt x="-816" y="3210"/>
                    <a:pt x="526" y="5894"/>
                  </a:cubicBezTo>
                  <a:lnTo>
                    <a:pt x="526" y="589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522">
              <a:extLst>
                <a:ext uri="{FF2B5EF4-FFF2-40B4-BE49-F238E27FC236}">
                  <a16:creationId xmlns:a16="http://schemas.microsoft.com/office/drawing/2014/main" id="{04A0C6A2-FED0-40A6-86E4-0A8E555CB6B8}"/>
                </a:ext>
              </a:extLst>
            </p:cNvPr>
            <p:cNvSpPr/>
            <p:nvPr/>
          </p:nvSpPr>
          <p:spPr>
            <a:xfrm>
              <a:off x="4076422" y="1013272"/>
              <a:ext cx="6709" cy="13419"/>
            </a:xfrm>
            <a:custGeom>
              <a:avLst/>
              <a:gdLst>
                <a:gd name="connsiteX0" fmla="*/ 0 w 6709"/>
                <a:gd name="connsiteY0" fmla="*/ 5368 h 13419"/>
                <a:gd name="connsiteX1" fmla="*/ 0 w 6709"/>
                <a:gd name="connsiteY1" fmla="*/ 9394 h 13419"/>
                <a:gd name="connsiteX2" fmla="*/ 0 w 6709"/>
                <a:gd name="connsiteY2" fmla="*/ 10736 h 13419"/>
                <a:gd name="connsiteX3" fmla="*/ 1342 w 6709"/>
                <a:gd name="connsiteY3" fmla="*/ 12078 h 13419"/>
                <a:gd name="connsiteX4" fmla="*/ 2684 w 6709"/>
                <a:gd name="connsiteY4" fmla="*/ 13420 h 13419"/>
                <a:gd name="connsiteX5" fmla="*/ 4026 w 6709"/>
                <a:gd name="connsiteY5" fmla="*/ 13420 h 13419"/>
                <a:gd name="connsiteX6" fmla="*/ 5368 w 6709"/>
                <a:gd name="connsiteY6" fmla="*/ 13420 h 13419"/>
                <a:gd name="connsiteX7" fmla="*/ 6710 w 6709"/>
                <a:gd name="connsiteY7" fmla="*/ 12078 h 13419"/>
                <a:gd name="connsiteX8" fmla="*/ 6710 w 6709"/>
                <a:gd name="connsiteY8" fmla="*/ 10736 h 13419"/>
                <a:gd name="connsiteX9" fmla="*/ 6710 w 6709"/>
                <a:gd name="connsiteY9" fmla="*/ 8052 h 13419"/>
                <a:gd name="connsiteX10" fmla="*/ 6710 w 6709"/>
                <a:gd name="connsiteY10" fmla="*/ 4026 h 13419"/>
                <a:gd name="connsiteX11" fmla="*/ 6710 w 6709"/>
                <a:gd name="connsiteY11" fmla="*/ 2684 h 13419"/>
                <a:gd name="connsiteX12" fmla="*/ 5368 w 6709"/>
                <a:gd name="connsiteY12" fmla="*/ 1342 h 13419"/>
                <a:gd name="connsiteX13" fmla="*/ 4026 w 6709"/>
                <a:gd name="connsiteY13" fmla="*/ 0 h 13419"/>
                <a:gd name="connsiteX14" fmla="*/ 2684 w 6709"/>
                <a:gd name="connsiteY14" fmla="*/ 0 h 13419"/>
                <a:gd name="connsiteX15" fmla="*/ 1342 w 6709"/>
                <a:gd name="connsiteY15" fmla="*/ 0 h 13419"/>
                <a:gd name="connsiteX16" fmla="*/ 0 w 6709"/>
                <a:gd name="connsiteY16" fmla="*/ 1342 h 13419"/>
                <a:gd name="connsiteX17" fmla="*/ 0 w 6709"/>
                <a:gd name="connsiteY17" fmla="*/ 2684 h 13419"/>
                <a:gd name="connsiteX18" fmla="*/ 0 w 6709"/>
                <a:gd name="connsiteY18" fmla="*/ 5368 h 13419"/>
                <a:gd name="connsiteX19" fmla="*/ 0 w 6709"/>
                <a:gd name="connsiteY19" fmla="*/ 5368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09" h="13419">
                  <a:moveTo>
                    <a:pt x="0" y="5368"/>
                  </a:moveTo>
                  <a:cubicBezTo>
                    <a:pt x="0" y="6710"/>
                    <a:pt x="0" y="8052"/>
                    <a:pt x="0" y="9394"/>
                  </a:cubicBezTo>
                  <a:cubicBezTo>
                    <a:pt x="0" y="9394"/>
                    <a:pt x="0" y="10736"/>
                    <a:pt x="0" y="10736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4026" y="13420"/>
                    <a:pt x="5368" y="13420"/>
                    <a:pt x="5368" y="13420"/>
                  </a:cubicBezTo>
                  <a:cubicBezTo>
                    <a:pt x="6710" y="13420"/>
                    <a:pt x="6710" y="13420"/>
                    <a:pt x="6710" y="12078"/>
                  </a:cubicBezTo>
                  <a:cubicBezTo>
                    <a:pt x="6710" y="12078"/>
                    <a:pt x="6710" y="12078"/>
                    <a:pt x="6710" y="10736"/>
                  </a:cubicBezTo>
                  <a:cubicBezTo>
                    <a:pt x="6710" y="10736"/>
                    <a:pt x="6710" y="9394"/>
                    <a:pt x="6710" y="8052"/>
                  </a:cubicBezTo>
                  <a:cubicBezTo>
                    <a:pt x="6710" y="6710"/>
                    <a:pt x="6710" y="5368"/>
                    <a:pt x="6710" y="4026"/>
                  </a:cubicBezTo>
                  <a:cubicBezTo>
                    <a:pt x="6710" y="4026"/>
                    <a:pt x="6710" y="2684"/>
                    <a:pt x="6710" y="2684"/>
                  </a:cubicBezTo>
                  <a:cubicBezTo>
                    <a:pt x="6710" y="2684"/>
                    <a:pt x="6710" y="1342"/>
                    <a:pt x="5368" y="1342"/>
                  </a:cubicBezTo>
                  <a:cubicBezTo>
                    <a:pt x="5368" y="1342"/>
                    <a:pt x="4026" y="0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0"/>
                  </a:cubicBezTo>
                  <a:cubicBezTo>
                    <a:pt x="0" y="0"/>
                    <a:pt x="0" y="0"/>
                    <a:pt x="0" y="1342"/>
                  </a:cubicBezTo>
                  <a:cubicBezTo>
                    <a:pt x="0" y="1342"/>
                    <a:pt x="0" y="1342"/>
                    <a:pt x="0" y="2684"/>
                  </a:cubicBezTo>
                  <a:cubicBezTo>
                    <a:pt x="1342" y="4026"/>
                    <a:pt x="0" y="4026"/>
                    <a:pt x="0" y="5368"/>
                  </a:cubicBezTo>
                  <a:lnTo>
                    <a:pt x="0" y="536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523">
              <a:extLst>
                <a:ext uri="{FF2B5EF4-FFF2-40B4-BE49-F238E27FC236}">
                  <a16:creationId xmlns:a16="http://schemas.microsoft.com/office/drawing/2014/main" id="{9E86E4E1-EF8B-4624-B593-9972D8821CCB}"/>
                </a:ext>
              </a:extLst>
            </p:cNvPr>
            <p:cNvSpPr/>
            <p:nvPr/>
          </p:nvSpPr>
          <p:spPr>
            <a:xfrm>
              <a:off x="3815194" y="1198466"/>
              <a:ext cx="12959" cy="16103"/>
            </a:xfrm>
            <a:custGeom>
              <a:avLst/>
              <a:gdLst>
                <a:gd name="connsiteX0" fmla="*/ 881 w 12959"/>
                <a:gd name="connsiteY0" fmla="*/ 8052 h 16103"/>
                <a:gd name="connsiteX1" fmla="*/ 881 w 12959"/>
                <a:gd name="connsiteY1" fmla="*/ 8052 h 16103"/>
                <a:gd name="connsiteX2" fmla="*/ 881 w 12959"/>
                <a:gd name="connsiteY2" fmla="*/ 8052 h 16103"/>
                <a:gd name="connsiteX3" fmla="*/ 3565 w 12959"/>
                <a:gd name="connsiteY3" fmla="*/ 10736 h 16103"/>
                <a:gd name="connsiteX4" fmla="*/ 3565 w 12959"/>
                <a:gd name="connsiteY4" fmla="*/ 9394 h 16103"/>
                <a:gd name="connsiteX5" fmla="*/ 4907 w 12959"/>
                <a:gd name="connsiteY5" fmla="*/ 13420 h 16103"/>
                <a:gd name="connsiteX6" fmla="*/ 4907 w 12959"/>
                <a:gd name="connsiteY6" fmla="*/ 12078 h 16103"/>
                <a:gd name="connsiteX7" fmla="*/ 4907 w 12959"/>
                <a:gd name="connsiteY7" fmla="*/ 12078 h 16103"/>
                <a:gd name="connsiteX8" fmla="*/ 4907 w 12959"/>
                <a:gd name="connsiteY8" fmla="*/ 13420 h 16103"/>
                <a:gd name="connsiteX9" fmla="*/ 6249 w 12959"/>
                <a:gd name="connsiteY9" fmla="*/ 14762 h 16103"/>
                <a:gd name="connsiteX10" fmla="*/ 8933 w 12959"/>
                <a:gd name="connsiteY10" fmla="*/ 16104 h 16103"/>
                <a:gd name="connsiteX11" fmla="*/ 11617 w 12959"/>
                <a:gd name="connsiteY11" fmla="*/ 14762 h 16103"/>
                <a:gd name="connsiteX12" fmla="*/ 12959 w 12959"/>
                <a:gd name="connsiteY12" fmla="*/ 12078 h 16103"/>
                <a:gd name="connsiteX13" fmla="*/ 12959 w 12959"/>
                <a:gd name="connsiteY13" fmla="*/ 9394 h 16103"/>
                <a:gd name="connsiteX14" fmla="*/ 11617 w 12959"/>
                <a:gd name="connsiteY14" fmla="*/ 6710 h 16103"/>
                <a:gd name="connsiteX15" fmla="*/ 8933 w 12959"/>
                <a:gd name="connsiteY15" fmla="*/ 1342 h 16103"/>
                <a:gd name="connsiteX16" fmla="*/ 6249 w 12959"/>
                <a:gd name="connsiteY16" fmla="*/ 0 h 16103"/>
                <a:gd name="connsiteX17" fmla="*/ 3565 w 12959"/>
                <a:gd name="connsiteY17" fmla="*/ 1342 h 16103"/>
                <a:gd name="connsiteX18" fmla="*/ 2223 w 12959"/>
                <a:gd name="connsiteY18" fmla="*/ 4026 h 16103"/>
                <a:gd name="connsiteX19" fmla="*/ 881 w 12959"/>
                <a:gd name="connsiteY19" fmla="*/ 8052 h 16103"/>
                <a:gd name="connsiteX20" fmla="*/ 881 w 12959"/>
                <a:gd name="connsiteY20" fmla="*/ 8052 h 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59" h="16103">
                  <a:moveTo>
                    <a:pt x="881" y="8052"/>
                  </a:moveTo>
                  <a:cubicBezTo>
                    <a:pt x="881" y="8052"/>
                    <a:pt x="881" y="8052"/>
                    <a:pt x="881" y="8052"/>
                  </a:cubicBezTo>
                  <a:cubicBezTo>
                    <a:pt x="881" y="8052"/>
                    <a:pt x="881" y="8052"/>
                    <a:pt x="881" y="8052"/>
                  </a:cubicBezTo>
                  <a:cubicBezTo>
                    <a:pt x="2223" y="9394"/>
                    <a:pt x="2223" y="10736"/>
                    <a:pt x="3565" y="10736"/>
                  </a:cubicBezTo>
                  <a:cubicBezTo>
                    <a:pt x="3565" y="10736"/>
                    <a:pt x="3565" y="9394"/>
                    <a:pt x="3565" y="9394"/>
                  </a:cubicBezTo>
                  <a:cubicBezTo>
                    <a:pt x="3565" y="10736"/>
                    <a:pt x="4907" y="12078"/>
                    <a:pt x="4907" y="13420"/>
                  </a:cubicBezTo>
                  <a:cubicBezTo>
                    <a:pt x="4907" y="13420"/>
                    <a:pt x="4907" y="12078"/>
                    <a:pt x="4907" y="12078"/>
                  </a:cubicBezTo>
                  <a:cubicBezTo>
                    <a:pt x="4907" y="12078"/>
                    <a:pt x="4907" y="12078"/>
                    <a:pt x="4907" y="12078"/>
                  </a:cubicBezTo>
                  <a:cubicBezTo>
                    <a:pt x="4907" y="12078"/>
                    <a:pt x="4907" y="13420"/>
                    <a:pt x="4907" y="13420"/>
                  </a:cubicBezTo>
                  <a:cubicBezTo>
                    <a:pt x="4907" y="13420"/>
                    <a:pt x="4907" y="14762"/>
                    <a:pt x="6249" y="14762"/>
                  </a:cubicBezTo>
                  <a:cubicBezTo>
                    <a:pt x="7591" y="16104"/>
                    <a:pt x="7591" y="16104"/>
                    <a:pt x="8933" y="16104"/>
                  </a:cubicBezTo>
                  <a:cubicBezTo>
                    <a:pt x="10275" y="16104"/>
                    <a:pt x="11617" y="16104"/>
                    <a:pt x="11617" y="14762"/>
                  </a:cubicBezTo>
                  <a:cubicBezTo>
                    <a:pt x="12959" y="13420"/>
                    <a:pt x="12959" y="13420"/>
                    <a:pt x="12959" y="12078"/>
                  </a:cubicBezTo>
                  <a:cubicBezTo>
                    <a:pt x="12959" y="10736"/>
                    <a:pt x="12959" y="9394"/>
                    <a:pt x="12959" y="9394"/>
                  </a:cubicBezTo>
                  <a:cubicBezTo>
                    <a:pt x="12959" y="8052"/>
                    <a:pt x="11617" y="6710"/>
                    <a:pt x="11617" y="6710"/>
                  </a:cubicBezTo>
                  <a:cubicBezTo>
                    <a:pt x="10275" y="5368"/>
                    <a:pt x="10275" y="4026"/>
                    <a:pt x="8933" y="1342"/>
                  </a:cubicBezTo>
                  <a:cubicBezTo>
                    <a:pt x="7591" y="0"/>
                    <a:pt x="7591" y="0"/>
                    <a:pt x="6249" y="0"/>
                  </a:cubicBezTo>
                  <a:cubicBezTo>
                    <a:pt x="4907" y="0"/>
                    <a:pt x="3565" y="0"/>
                    <a:pt x="3565" y="1342"/>
                  </a:cubicBezTo>
                  <a:cubicBezTo>
                    <a:pt x="2223" y="2684"/>
                    <a:pt x="2223" y="2684"/>
                    <a:pt x="2223" y="4026"/>
                  </a:cubicBezTo>
                  <a:cubicBezTo>
                    <a:pt x="-460" y="5368"/>
                    <a:pt x="-460" y="6710"/>
                    <a:pt x="881" y="8052"/>
                  </a:cubicBezTo>
                  <a:lnTo>
                    <a:pt x="881" y="805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524">
              <a:extLst>
                <a:ext uri="{FF2B5EF4-FFF2-40B4-BE49-F238E27FC236}">
                  <a16:creationId xmlns:a16="http://schemas.microsoft.com/office/drawing/2014/main" id="{15DBDBF5-C849-4AD5-A993-CD0FD67862D9}"/>
                </a:ext>
              </a:extLst>
            </p:cNvPr>
            <p:cNvSpPr/>
            <p:nvPr/>
          </p:nvSpPr>
          <p:spPr>
            <a:xfrm>
              <a:off x="3841573" y="1230674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2684 w 8051"/>
                <a:gd name="connsiteY3" fmla="*/ 13420 h 13419"/>
                <a:gd name="connsiteX4" fmla="*/ 4026 w 8051"/>
                <a:gd name="connsiteY4" fmla="*/ 13420 h 13419"/>
                <a:gd name="connsiteX5" fmla="*/ 6710 w 8051"/>
                <a:gd name="connsiteY5" fmla="*/ 12078 h 13419"/>
                <a:gd name="connsiteX6" fmla="*/ 8052 w 8051"/>
                <a:gd name="connsiteY6" fmla="*/ 9394 h 13419"/>
                <a:gd name="connsiteX7" fmla="*/ 8052 w 8051"/>
                <a:gd name="connsiteY7" fmla="*/ 4026 h 13419"/>
                <a:gd name="connsiteX8" fmla="*/ 6710 w 8051"/>
                <a:gd name="connsiteY8" fmla="*/ 1342 h 13419"/>
                <a:gd name="connsiteX9" fmla="*/ 5368 w 8051"/>
                <a:gd name="connsiteY9" fmla="*/ 0 h 13419"/>
                <a:gd name="connsiteX10" fmla="*/ 4026 w 8051"/>
                <a:gd name="connsiteY10" fmla="*/ 0 h 13419"/>
                <a:gd name="connsiteX11" fmla="*/ 1342 w 8051"/>
                <a:gd name="connsiteY11" fmla="*/ 1342 h 13419"/>
                <a:gd name="connsiteX12" fmla="*/ 0 w 8051"/>
                <a:gd name="connsiteY12" fmla="*/ 4026 h 13419"/>
                <a:gd name="connsiteX13" fmla="*/ 0 w 8051"/>
                <a:gd name="connsiteY13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8052"/>
                    <a:pt x="0" y="9394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5368" y="13420"/>
                    <a:pt x="6710" y="13420"/>
                    <a:pt x="6710" y="12078"/>
                  </a:cubicBezTo>
                  <a:cubicBezTo>
                    <a:pt x="8052" y="10736"/>
                    <a:pt x="8052" y="10736"/>
                    <a:pt x="8052" y="9394"/>
                  </a:cubicBezTo>
                  <a:cubicBezTo>
                    <a:pt x="8052" y="8052"/>
                    <a:pt x="8052" y="5368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525">
              <a:extLst>
                <a:ext uri="{FF2B5EF4-FFF2-40B4-BE49-F238E27FC236}">
                  <a16:creationId xmlns:a16="http://schemas.microsoft.com/office/drawing/2014/main" id="{A8C8BAF6-C47E-4DFC-8D32-4AC5C8FD9438}"/>
                </a:ext>
              </a:extLst>
            </p:cNvPr>
            <p:cNvSpPr/>
            <p:nvPr/>
          </p:nvSpPr>
          <p:spPr>
            <a:xfrm>
              <a:off x="3859805" y="1242752"/>
              <a:ext cx="9134" cy="20726"/>
            </a:xfrm>
            <a:custGeom>
              <a:avLst/>
              <a:gdLst>
                <a:gd name="connsiteX0" fmla="*/ 556 w 9134"/>
                <a:gd name="connsiteY0" fmla="*/ 2684 h 20726"/>
                <a:gd name="connsiteX1" fmla="*/ 1898 w 9134"/>
                <a:gd name="connsiteY1" fmla="*/ 17446 h 20726"/>
                <a:gd name="connsiteX2" fmla="*/ 3240 w 9134"/>
                <a:gd name="connsiteY2" fmla="*/ 20130 h 20726"/>
                <a:gd name="connsiteX3" fmla="*/ 5924 w 9134"/>
                <a:gd name="connsiteY3" fmla="*/ 20130 h 20726"/>
                <a:gd name="connsiteX4" fmla="*/ 8608 w 9134"/>
                <a:gd name="connsiteY4" fmla="*/ 14762 h 20726"/>
                <a:gd name="connsiteX5" fmla="*/ 7266 w 9134"/>
                <a:gd name="connsiteY5" fmla="*/ 9394 h 20726"/>
                <a:gd name="connsiteX6" fmla="*/ 7266 w 9134"/>
                <a:gd name="connsiteY6" fmla="*/ 10736 h 20726"/>
                <a:gd name="connsiteX7" fmla="*/ 7266 w 9134"/>
                <a:gd name="connsiteY7" fmla="*/ 4026 h 20726"/>
                <a:gd name="connsiteX8" fmla="*/ 7266 w 9134"/>
                <a:gd name="connsiteY8" fmla="*/ 5368 h 20726"/>
                <a:gd name="connsiteX9" fmla="*/ 7266 w 9134"/>
                <a:gd name="connsiteY9" fmla="*/ 4026 h 20726"/>
                <a:gd name="connsiteX10" fmla="*/ 7266 w 9134"/>
                <a:gd name="connsiteY10" fmla="*/ 1342 h 20726"/>
                <a:gd name="connsiteX11" fmla="*/ 4582 w 9134"/>
                <a:gd name="connsiteY11" fmla="*/ 0 h 20726"/>
                <a:gd name="connsiteX12" fmla="*/ 1898 w 9134"/>
                <a:gd name="connsiteY12" fmla="*/ 0 h 20726"/>
                <a:gd name="connsiteX13" fmla="*/ 556 w 9134"/>
                <a:gd name="connsiteY13" fmla="*/ 2684 h 20726"/>
                <a:gd name="connsiteX14" fmla="*/ 556 w 9134"/>
                <a:gd name="connsiteY14" fmla="*/ 2684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34" h="20726">
                  <a:moveTo>
                    <a:pt x="556" y="2684"/>
                  </a:moveTo>
                  <a:cubicBezTo>
                    <a:pt x="-786" y="8052"/>
                    <a:pt x="556" y="12078"/>
                    <a:pt x="1898" y="17446"/>
                  </a:cubicBezTo>
                  <a:cubicBezTo>
                    <a:pt x="1898" y="18788"/>
                    <a:pt x="3240" y="18788"/>
                    <a:pt x="3240" y="20130"/>
                  </a:cubicBezTo>
                  <a:cubicBezTo>
                    <a:pt x="4582" y="20130"/>
                    <a:pt x="5924" y="21472"/>
                    <a:pt x="5924" y="20130"/>
                  </a:cubicBezTo>
                  <a:cubicBezTo>
                    <a:pt x="8608" y="20130"/>
                    <a:pt x="9950" y="17446"/>
                    <a:pt x="8608" y="14762"/>
                  </a:cubicBezTo>
                  <a:cubicBezTo>
                    <a:pt x="8608" y="13420"/>
                    <a:pt x="7266" y="12078"/>
                    <a:pt x="7266" y="9394"/>
                  </a:cubicBezTo>
                  <a:cubicBezTo>
                    <a:pt x="7266" y="9394"/>
                    <a:pt x="7266" y="10736"/>
                    <a:pt x="7266" y="10736"/>
                  </a:cubicBezTo>
                  <a:cubicBezTo>
                    <a:pt x="7266" y="8052"/>
                    <a:pt x="7266" y="6710"/>
                    <a:pt x="7266" y="4026"/>
                  </a:cubicBezTo>
                  <a:cubicBezTo>
                    <a:pt x="7266" y="4026"/>
                    <a:pt x="7266" y="5368"/>
                    <a:pt x="7266" y="5368"/>
                  </a:cubicBezTo>
                  <a:cubicBezTo>
                    <a:pt x="7266" y="5368"/>
                    <a:pt x="7266" y="5368"/>
                    <a:pt x="7266" y="4026"/>
                  </a:cubicBezTo>
                  <a:cubicBezTo>
                    <a:pt x="7266" y="2684"/>
                    <a:pt x="7266" y="1342"/>
                    <a:pt x="7266" y="1342"/>
                  </a:cubicBezTo>
                  <a:cubicBezTo>
                    <a:pt x="7266" y="0"/>
                    <a:pt x="5924" y="0"/>
                    <a:pt x="4582" y="0"/>
                  </a:cubicBezTo>
                  <a:cubicBezTo>
                    <a:pt x="3240" y="0"/>
                    <a:pt x="1898" y="0"/>
                    <a:pt x="1898" y="0"/>
                  </a:cubicBezTo>
                  <a:cubicBezTo>
                    <a:pt x="1898" y="0"/>
                    <a:pt x="556" y="1342"/>
                    <a:pt x="556" y="2684"/>
                  </a:cubicBezTo>
                  <a:lnTo>
                    <a:pt x="556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526">
              <a:extLst>
                <a:ext uri="{FF2B5EF4-FFF2-40B4-BE49-F238E27FC236}">
                  <a16:creationId xmlns:a16="http://schemas.microsoft.com/office/drawing/2014/main" id="{9994A6A2-6F1C-42B4-91F5-68CAE2CD0C6E}"/>
                </a:ext>
              </a:extLst>
            </p:cNvPr>
            <p:cNvSpPr/>
            <p:nvPr/>
          </p:nvSpPr>
          <p:spPr>
            <a:xfrm>
              <a:off x="3853651" y="1280328"/>
              <a:ext cx="8052" cy="20129"/>
            </a:xfrm>
            <a:custGeom>
              <a:avLst/>
              <a:gdLst>
                <a:gd name="connsiteX0" fmla="*/ 0 w 8052"/>
                <a:gd name="connsiteY0" fmla="*/ 4026 h 20129"/>
                <a:gd name="connsiteX1" fmla="*/ 0 w 8052"/>
                <a:gd name="connsiteY1" fmla="*/ 16104 h 20129"/>
                <a:gd name="connsiteX2" fmla="*/ 4026 w 8052"/>
                <a:gd name="connsiteY2" fmla="*/ 20130 h 20129"/>
                <a:gd name="connsiteX3" fmla="*/ 8052 w 8052"/>
                <a:gd name="connsiteY3" fmla="*/ 16104 h 20129"/>
                <a:gd name="connsiteX4" fmla="*/ 8052 w 8052"/>
                <a:gd name="connsiteY4" fmla="*/ 4026 h 20129"/>
                <a:gd name="connsiteX5" fmla="*/ 4026 w 8052"/>
                <a:gd name="connsiteY5" fmla="*/ 0 h 20129"/>
                <a:gd name="connsiteX6" fmla="*/ 0 w 8052"/>
                <a:gd name="connsiteY6" fmla="*/ 4026 h 20129"/>
                <a:gd name="connsiteX7" fmla="*/ 0 w 8052"/>
                <a:gd name="connsiteY7" fmla="*/ 4026 h 20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2" h="20129">
                  <a:moveTo>
                    <a:pt x="0" y="4026"/>
                  </a:moveTo>
                  <a:cubicBezTo>
                    <a:pt x="0" y="8052"/>
                    <a:pt x="0" y="12078"/>
                    <a:pt x="0" y="16104"/>
                  </a:cubicBezTo>
                  <a:cubicBezTo>
                    <a:pt x="0" y="18788"/>
                    <a:pt x="1342" y="20130"/>
                    <a:pt x="4026" y="20130"/>
                  </a:cubicBezTo>
                  <a:cubicBezTo>
                    <a:pt x="6710" y="20130"/>
                    <a:pt x="8052" y="18788"/>
                    <a:pt x="8052" y="16104"/>
                  </a:cubicBezTo>
                  <a:cubicBezTo>
                    <a:pt x="8052" y="12078"/>
                    <a:pt x="8052" y="8052"/>
                    <a:pt x="8052" y="4026"/>
                  </a:cubicBezTo>
                  <a:cubicBezTo>
                    <a:pt x="8052" y="1342"/>
                    <a:pt x="6710" y="0"/>
                    <a:pt x="4026" y="0"/>
                  </a:cubicBezTo>
                  <a:cubicBezTo>
                    <a:pt x="1342" y="0"/>
                    <a:pt x="0" y="1342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527">
              <a:extLst>
                <a:ext uri="{FF2B5EF4-FFF2-40B4-BE49-F238E27FC236}">
                  <a16:creationId xmlns:a16="http://schemas.microsoft.com/office/drawing/2014/main" id="{EDFDCBA1-A412-4873-88D7-D760F39B45D2}"/>
                </a:ext>
              </a:extLst>
            </p:cNvPr>
            <p:cNvSpPr/>
            <p:nvPr/>
          </p:nvSpPr>
          <p:spPr>
            <a:xfrm>
              <a:off x="3884517" y="1256172"/>
              <a:ext cx="8051" cy="16103"/>
            </a:xfrm>
            <a:custGeom>
              <a:avLst/>
              <a:gdLst>
                <a:gd name="connsiteX0" fmla="*/ 0 w 8051"/>
                <a:gd name="connsiteY0" fmla="*/ 4026 h 16103"/>
                <a:gd name="connsiteX1" fmla="*/ 0 w 8051"/>
                <a:gd name="connsiteY1" fmla="*/ 12078 h 16103"/>
                <a:gd name="connsiteX2" fmla="*/ 1342 w 8051"/>
                <a:gd name="connsiteY2" fmla="*/ 14762 h 16103"/>
                <a:gd name="connsiteX3" fmla="*/ 4026 w 8051"/>
                <a:gd name="connsiteY3" fmla="*/ 16104 h 16103"/>
                <a:gd name="connsiteX4" fmla="*/ 6710 w 8051"/>
                <a:gd name="connsiteY4" fmla="*/ 14762 h 16103"/>
                <a:gd name="connsiteX5" fmla="*/ 8052 w 8051"/>
                <a:gd name="connsiteY5" fmla="*/ 12078 h 16103"/>
                <a:gd name="connsiteX6" fmla="*/ 8052 w 8051"/>
                <a:gd name="connsiteY6" fmla="*/ 4026 h 16103"/>
                <a:gd name="connsiteX7" fmla="*/ 6710 w 8051"/>
                <a:gd name="connsiteY7" fmla="*/ 1342 h 16103"/>
                <a:gd name="connsiteX8" fmla="*/ 4026 w 8051"/>
                <a:gd name="connsiteY8" fmla="*/ 0 h 16103"/>
                <a:gd name="connsiteX9" fmla="*/ 1342 w 8051"/>
                <a:gd name="connsiteY9" fmla="*/ 1342 h 16103"/>
                <a:gd name="connsiteX10" fmla="*/ 0 w 8051"/>
                <a:gd name="connsiteY10" fmla="*/ 4026 h 16103"/>
                <a:gd name="connsiteX11" fmla="*/ 0 w 8051"/>
                <a:gd name="connsiteY11" fmla="*/ 4026 h 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16103">
                  <a:moveTo>
                    <a:pt x="0" y="4026"/>
                  </a:moveTo>
                  <a:cubicBezTo>
                    <a:pt x="0" y="6710"/>
                    <a:pt x="0" y="9394"/>
                    <a:pt x="0" y="12078"/>
                  </a:cubicBezTo>
                  <a:cubicBezTo>
                    <a:pt x="0" y="13420"/>
                    <a:pt x="0" y="14762"/>
                    <a:pt x="1342" y="14762"/>
                  </a:cubicBezTo>
                  <a:cubicBezTo>
                    <a:pt x="2684" y="16104"/>
                    <a:pt x="2684" y="16104"/>
                    <a:pt x="4026" y="16104"/>
                  </a:cubicBezTo>
                  <a:cubicBezTo>
                    <a:pt x="5368" y="16104"/>
                    <a:pt x="6710" y="16104"/>
                    <a:pt x="6710" y="14762"/>
                  </a:cubicBezTo>
                  <a:cubicBezTo>
                    <a:pt x="8052" y="13420"/>
                    <a:pt x="8052" y="13420"/>
                    <a:pt x="8052" y="12078"/>
                  </a:cubicBezTo>
                  <a:cubicBezTo>
                    <a:pt x="8052" y="9394"/>
                    <a:pt x="8052" y="6710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528">
              <a:extLst>
                <a:ext uri="{FF2B5EF4-FFF2-40B4-BE49-F238E27FC236}">
                  <a16:creationId xmlns:a16="http://schemas.microsoft.com/office/drawing/2014/main" id="{00F6C3C7-81D2-4AE6-906E-95A8412F6D89}"/>
                </a:ext>
              </a:extLst>
            </p:cNvPr>
            <p:cNvSpPr/>
            <p:nvPr/>
          </p:nvSpPr>
          <p:spPr>
            <a:xfrm>
              <a:off x="3793262" y="1154641"/>
              <a:ext cx="8052" cy="12959"/>
            </a:xfrm>
            <a:custGeom>
              <a:avLst/>
              <a:gdLst>
                <a:gd name="connsiteX0" fmla="*/ 1342 w 8052"/>
                <a:gd name="connsiteY0" fmla="*/ 881 h 12959"/>
                <a:gd name="connsiteX1" fmla="*/ 0 w 8052"/>
                <a:gd name="connsiteY1" fmla="*/ 3565 h 12959"/>
                <a:gd name="connsiteX2" fmla="*/ 0 w 8052"/>
                <a:gd name="connsiteY2" fmla="*/ 6249 h 12959"/>
                <a:gd name="connsiteX3" fmla="*/ 0 w 8052"/>
                <a:gd name="connsiteY3" fmla="*/ 8933 h 12959"/>
                <a:gd name="connsiteX4" fmla="*/ 1342 w 8052"/>
                <a:gd name="connsiteY4" fmla="*/ 11617 h 12959"/>
                <a:gd name="connsiteX5" fmla="*/ 4026 w 8052"/>
                <a:gd name="connsiteY5" fmla="*/ 12959 h 12959"/>
                <a:gd name="connsiteX6" fmla="*/ 6710 w 8052"/>
                <a:gd name="connsiteY6" fmla="*/ 12959 h 12959"/>
                <a:gd name="connsiteX7" fmla="*/ 8052 w 8052"/>
                <a:gd name="connsiteY7" fmla="*/ 10275 h 12959"/>
                <a:gd name="connsiteX8" fmla="*/ 8052 w 8052"/>
                <a:gd name="connsiteY8" fmla="*/ 7591 h 12959"/>
                <a:gd name="connsiteX9" fmla="*/ 8052 w 8052"/>
                <a:gd name="connsiteY9" fmla="*/ 6249 h 12959"/>
                <a:gd name="connsiteX10" fmla="*/ 8052 w 8052"/>
                <a:gd name="connsiteY10" fmla="*/ 7591 h 12959"/>
                <a:gd name="connsiteX11" fmla="*/ 8052 w 8052"/>
                <a:gd name="connsiteY11" fmla="*/ 6249 h 12959"/>
                <a:gd name="connsiteX12" fmla="*/ 8052 w 8052"/>
                <a:gd name="connsiteY12" fmla="*/ 7591 h 12959"/>
                <a:gd name="connsiteX13" fmla="*/ 8052 w 8052"/>
                <a:gd name="connsiteY13" fmla="*/ 6249 h 12959"/>
                <a:gd name="connsiteX14" fmla="*/ 8052 w 8052"/>
                <a:gd name="connsiteY14" fmla="*/ 7591 h 12959"/>
                <a:gd name="connsiteX15" fmla="*/ 8052 w 8052"/>
                <a:gd name="connsiteY15" fmla="*/ 6249 h 12959"/>
                <a:gd name="connsiteX16" fmla="*/ 8052 w 8052"/>
                <a:gd name="connsiteY16" fmla="*/ 7591 h 12959"/>
                <a:gd name="connsiteX17" fmla="*/ 8052 w 8052"/>
                <a:gd name="connsiteY17" fmla="*/ 7591 h 12959"/>
                <a:gd name="connsiteX18" fmla="*/ 8052 w 8052"/>
                <a:gd name="connsiteY18" fmla="*/ 6249 h 12959"/>
                <a:gd name="connsiteX19" fmla="*/ 8052 w 8052"/>
                <a:gd name="connsiteY19" fmla="*/ 4907 h 12959"/>
                <a:gd name="connsiteX20" fmla="*/ 6710 w 8052"/>
                <a:gd name="connsiteY20" fmla="*/ 2223 h 12959"/>
                <a:gd name="connsiteX21" fmla="*/ 4026 w 8052"/>
                <a:gd name="connsiteY21" fmla="*/ 2223 h 12959"/>
                <a:gd name="connsiteX22" fmla="*/ 1342 w 8052"/>
                <a:gd name="connsiteY22" fmla="*/ 881 h 12959"/>
                <a:gd name="connsiteX23" fmla="*/ 1342 w 8052"/>
                <a:gd name="connsiteY23" fmla="*/ 881 h 1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052" h="12959">
                  <a:moveTo>
                    <a:pt x="1342" y="881"/>
                  </a:moveTo>
                  <a:cubicBezTo>
                    <a:pt x="1342" y="2223"/>
                    <a:pt x="0" y="2223"/>
                    <a:pt x="0" y="3565"/>
                  </a:cubicBezTo>
                  <a:cubicBezTo>
                    <a:pt x="0" y="4907"/>
                    <a:pt x="0" y="4907"/>
                    <a:pt x="0" y="6249"/>
                  </a:cubicBezTo>
                  <a:cubicBezTo>
                    <a:pt x="0" y="7591"/>
                    <a:pt x="0" y="7591"/>
                    <a:pt x="0" y="8933"/>
                  </a:cubicBezTo>
                  <a:cubicBezTo>
                    <a:pt x="0" y="10275"/>
                    <a:pt x="1342" y="10275"/>
                    <a:pt x="1342" y="11617"/>
                  </a:cubicBezTo>
                  <a:cubicBezTo>
                    <a:pt x="1342" y="12959"/>
                    <a:pt x="2684" y="12959"/>
                    <a:pt x="4026" y="12959"/>
                  </a:cubicBezTo>
                  <a:cubicBezTo>
                    <a:pt x="5368" y="12959"/>
                    <a:pt x="6710" y="12959"/>
                    <a:pt x="6710" y="12959"/>
                  </a:cubicBezTo>
                  <a:cubicBezTo>
                    <a:pt x="8052" y="12959"/>
                    <a:pt x="8052" y="11617"/>
                    <a:pt x="8052" y="10275"/>
                  </a:cubicBezTo>
                  <a:cubicBezTo>
                    <a:pt x="8052" y="8933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4907"/>
                    <a:pt x="8052" y="4907"/>
                  </a:cubicBezTo>
                  <a:cubicBezTo>
                    <a:pt x="8052" y="3565"/>
                    <a:pt x="6710" y="2223"/>
                    <a:pt x="6710" y="2223"/>
                  </a:cubicBezTo>
                  <a:cubicBezTo>
                    <a:pt x="5368" y="2223"/>
                    <a:pt x="4026" y="881"/>
                    <a:pt x="4026" y="2223"/>
                  </a:cubicBezTo>
                  <a:cubicBezTo>
                    <a:pt x="2684" y="-460"/>
                    <a:pt x="1342" y="-460"/>
                    <a:pt x="1342" y="881"/>
                  </a:cubicBezTo>
                  <a:lnTo>
                    <a:pt x="1342" y="88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29">
              <a:extLst>
                <a:ext uri="{FF2B5EF4-FFF2-40B4-BE49-F238E27FC236}">
                  <a16:creationId xmlns:a16="http://schemas.microsoft.com/office/drawing/2014/main" id="{ADC06EBE-9620-482C-AE02-18BEE91FC261}"/>
                </a:ext>
              </a:extLst>
            </p:cNvPr>
            <p:cNvSpPr/>
            <p:nvPr/>
          </p:nvSpPr>
          <p:spPr>
            <a:xfrm>
              <a:off x="3808024" y="1168735"/>
              <a:ext cx="8051" cy="13627"/>
            </a:xfrm>
            <a:custGeom>
              <a:avLst/>
              <a:gdLst>
                <a:gd name="connsiteX0" fmla="*/ 0 w 8051"/>
                <a:gd name="connsiteY0" fmla="*/ 1550 h 13627"/>
                <a:gd name="connsiteX1" fmla="*/ 0 w 8051"/>
                <a:gd name="connsiteY1" fmla="*/ 4234 h 13627"/>
                <a:gd name="connsiteX2" fmla="*/ 0 w 8051"/>
                <a:gd name="connsiteY2" fmla="*/ 6918 h 13627"/>
                <a:gd name="connsiteX3" fmla="*/ 0 w 8051"/>
                <a:gd name="connsiteY3" fmla="*/ 8260 h 13627"/>
                <a:gd name="connsiteX4" fmla="*/ 1342 w 8051"/>
                <a:gd name="connsiteY4" fmla="*/ 10944 h 13627"/>
                <a:gd name="connsiteX5" fmla="*/ 2684 w 8051"/>
                <a:gd name="connsiteY5" fmla="*/ 12286 h 13627"/>
                <a:gd name="connsiteX6" fmla="*/ 4026 w 8051"/>
                <a:gd name="connsiteY6" fmla="*/ 13628 h 13627"/>
                <a:gd name="connsiteX7" fmla="*/ 6710 w 8051"/>
                <a:gd name="connsiteY7" fmla="*/ 13628 h 13627"/>
                <a:gd name="connsiteX8" fmla="*/ 8052 w 8051"/>
                <a:gd name="connsiteY8" fmla="*/ 10944 h 13627"/>
                <a:gd name="connsiteX9" fmla="*/ 8052 w 8051"/>
                <a:gd name="connsiteY9" fmla="*/ 8260 h 13627"/>
                <a:gd name="connsiteX10" fmla="*/ 6710 w 8051"/>
                <a:gd name="connsiteY10" fmla="*/ 6918 h 13627"/>
                <a:gd name="connsiteX11" fmla="*/ 6710 w 8051"/>
                <a:gd name="connsiteY11" fmla="*/ 8260 h 13627"/>
                <a:gd name="connsiteX12" fmla="*/ 6710 w 8051"/>
                <a:gd name="connsiteY12" fmla="*/ 6918 h 13627"/>
                <a:gd name="connsiteX13" fmla="*/ 6710 w 8051"/>
                <a:gd name="connsiteY13" fmla="*/ 8260 h 13627"/>
                <a:gd name="connsiteX14" fmla="*/ 6710 w 8051"/>
                <a:gd name="connsiteY14" fmla="*/ 5576 h 13627"/>
                <a:gd name="connsiteX15" fmla="*/ 6710 w 8051"/>
                <a:gd name="connsiteY15" fmla="*/ 6918 h 13627"/>
                <a:gd name="connsiteX16" fmla="*/ 6710 w 8051"/>
                <a:gd name="connsiteY16" fmla="*/ 5576 h 13627"/>
                <a:gd name="connsiteX17" fmla="*/ 6710 w 8051"/>
                <a:gd name="connsiteY17" fmla="*/ 2892 h 13627"/>
                <a:gd name="connsiteX18" fmla="*/ 4026 w 8051"/>
                <a:gd name="connsiteY18" fmla="*/ 1550 h 13627"/>
                <a:gd name="connsiteX19" fmla="*/ 1342 w 8051"/>
                <a:gd name="connsiteY19" fmla="*/ 1550 h 13627"/>
                <a:gd name="connsiteX20" fmla="*/ 0 w 8051"/>
                <a:gd name="connsiteY20" fmla="*/ 1550 h 13627"/>
                <a:gd name="connsiteX21" fmla="*/ 0 w 8051"/>
                <a:gd name="connsiteY21" fmla="*/ 1550 h 1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51" h="13627">
                  <a:moveTo>
                    <a:pt x="0" y="1550"/>
                  </a:moveTo>
                  <a:cubicBezTo>
                    <a:pt x="0" y="2892"/>
                    <a:pt x="0" y="2892"/>
                    <a:pt x="0" y="4234"/>
                  </a:cubicBezTo>
                  <a:cubicBezTo>
                    <a:pt x="0" y="5576"/>
                    <a:pt x="0" y="5576"/>
                    <a:pt x="0" y="6918"/>
                  </a:cubicBezTo>
                  <a:cubicBezTo>
                    <a:pt x="0" y="6918"/>
                    <a:pt x="0" y="8260"/>
                    <a:pt x="0" y="8260"/>
                  </a:cubicBezTo>
                  <a:cubicBezTo>
                    <a:pt x="0" y="9602"/>
                    <a:pt x="1342" y="9602"/>
                    <a:pt x="1342" y="10944"/>
                  </a:cubicBezTo>
                  <a:cubicBezTo>
                    <a:pt x="1342" y="10944"/>
                    <a:pt x="1342" y="12286"/>
                    <a:pt x="2684" y="12286"/>
                  </a:cubicBezTo>
                  <a:cubicBezTo>
                    <a:pt x="2684" y="12286"/>
                    <a:pt x="4026" y="12286"/>
                    <a:pt x="4026" y="13628"/>
                  </a:cubicBezTo>
                  <a:cubicBezTo>
                    <a:pt x="5368" y="13628"/>
                    <a:pt x="6710" y="13628"/>
                    <a:pt x="6710" y="13628"/>
                  </a:cubicBezTo>
                  <a:cubicBezTo>
                    <a:pt x="8052" y="13628"/>
                    <a:pt x="8052" y="12286"/>
                    <a:pt x="8052" y="10944"/>
                  </a:cubicBezTo>
                  <a:cubicBezTo>
                    <a:pt x="8052" y="9602"/>
                    <a:pt x="8052" y="8260"/>
                    <a:pt x="8052" y="8260"/>
                  </a:cubicBezTo>
                  <a:cubicBezTo>
                    <a:pt x="8052" y="8260"/>
                    <a:pt x="8052" y="6918"/>
                    <a:pt x="6710" y="6918"/>
                  </a:cubicBezTo>
                  <a:cubicBezTo>
                    <a:pt x="6710" y="6918"/>
                    <a:pt x="6710" y="8260"/>
                    <a:pt x="6710" y="8260"/>
                  </a:cubicBezTo>
                  <a:cubicBezTo>
                    <a:pt x="6710" y="8260"/>
                    <a:pt x="6710" y="6918"/>
                    <a:pt x="6710" y="6918"/>
                  </a:cubicBezTo>
                  <a:cubicBezTo>
                    <a:pt x="6710" y="6918"/>
                    <a:pt x="6710" y="8260"/>
                    <a:pt x="6710" y="8260"/>
                  </a:cubicBezTo>
                  <a:cubicBezTo>
                    <a:pt x="6710" y="6918"/>
                    <a:pt x="6710" y="6918"/>
                    <a:pt x="6710" y="5576"/>
                  </a:cubicBezTo>
                  <a:cubicBezTo>
                    <a:pt x="6710" y="5576"/>
                    <a:pt x="6710" y="6918"/>
                    <a:pt x="6710" y="6918"/>
                  </a:cubicBezTo>
                  <a:cubicBezTo>
                    <a:pt x="6710" y="6918"/>
                    <a:pt x="6710" y="5576"/>
                    <a:pt x="6710" y="5576"/>
                  </a:cubicBezTo>
                  <a:cubicBezTo>
                    <a:pt x="6710" y="4234"/>
                    <a:pt x="6710" y="2892"/>
                    <a:pt x="6710" y="2892"/>
                  </a:cubicBezTo>
                  <a:cubicBezTo>
                    <a:pt x="6710" y="1550"/>
                    <a:pt x="5368" y="1550"/>
                    <a:pt x="4026" y="1550"/>
                  </a:cubicBezTo>
                  <a:cubicBezTo>
                    <a:pt x="2684" y="1550"/>
                    <a:pt x="1342" y="1550"/>
                    <a:pt x="1342" y="1550"/>
                  </a:cubicBezTo>
                  <a:cubicBezTo>
                    <a:pt x="1342" y="-1134"/>
                    <a:pt x="0" y="208"/>
                    <a:pt x="0" y="1550"/>
                  </a:cubicBezTo>
                  <a:lnTo>
                    <a:pt x="0" y="155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530">
              <a:extLst>
                <a:ext uri="{FF2B5EF4-FFF2-40B4-BE49-F238E27FC236}">
                  <a16:creationId xmlns:a16="http://schemas.microsoft.com/office/drawing/2014/main" id="{EC759A32-FC27-4FD3-9898-2F21DDE1C9D2}"/>
                </a:ext>
              </a:extLst>
            </p:cNvPr>
            <p:cNvSpPr/>
            <p:nvPr/>
          </p:nvSpPr>
          <p:spPr>
            <a:xfrm>
              <a:off x="3763738" y="1022139"/>
              <a:ext cx="11262" cy="19840"/>
            </a:xfrm>
            <a:custGeom>
              <a:avLst/>
              <a:gdLst>
                <a:gd name="connsiteX0" fmla="*/ 0 w 11262"/>
                <a:gd name="connsiteY0" fmla="*/ 5894 h 19840"/>
                <a:gd name="connsiteX1" fmla="*/ 2684 w 11262"/>
                <a:gd name="connsiteY1" fmla="*/ 16630 h 19840"/>
                <a:gd name="connsiteX2" fmla="*/ 8052 w 11262"/>
                <a:gd name="connsiteY2" fmla="*/ 19314 h 19840"/>
                <a:gd name="connsiteX3" fmla="*/ 10736 w 11262"/>
                <a:gd name="connsiteY3" fmla="*/ 13946 h 19840"/>
                <a:gd name="connsiteX4" fmla="*/ 8052 w 11262"/>
                <a:gd name="connsiteY4" fmla="*/ 3210 h 19840"/>
                <a:gd name="connsiteX5" fmla="*/ 2684 w 11262"/>
                <a:gd name="connsiteY5" fmla="*/ 526 h 19840"/>
                <a:gd name="connsiteX6" fmla="*/ 0 w 11262"/>
                <a:gd name="connsiteY6" fmla="*/ 5894 h 19840"/>
                <a:gd name="connsiteX7" fmla="*/ 0 w 11262"/>
                <a:gd name="connsiteY7" fmla="*/ 5894 h 1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62" h="19840">
                  <a:moveTo>
                    <a:pt x="0" y="5894"/>
                  </a:moveTo>
                  <a:cubicBezTo>
                    <a:pt x="1342" y="9920"/>
                    <a:pt x="1342" y="12604"/>
                    <a:pt x="2684" y="16630"/>
                  </a:cubicBezTo>
                  <a:cubicBezTo>
                    <a:pt x="2684" y="19314"/>
                    <a:pt x="5368" y="20656"/>
                    <a:pt x="8052" y="19314"/>
                  </a:cubicBezTo>
                  <a:cubicBezTo>
                    <a:pt x="10736" y="17972"/>
                    <a:pt x="12078" y="16630"/>
                    <a:pt x="10736" y="13946"/>
                  </a:cubicBezTo>
                  <a:cubicBezTo>
                    <a:pt x="9394" y="9920"/>
                    <a:pt x="9394" y="7236"/>
                    <a:pt x="8052" y="3210"/>
                  </a:cubicBezTo>
                  <a:cubicBezTo>
                    <a:pt x="8052" y="526"/>
                    <a:pt x="5368" y="-816"/>
                    <a:pt x="2684" y="526"/>
                  </a:cubicBezTo>
                  <a:cubicBezTo>
                    <a:pt x="1342" y="526"/>
                    <a:pt x="0" y="3210"/>
                    <a:pt x="0" y="5894"/>
                  </a:cubicBez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531">
              <a:extLst>
                <a:ext uri="{FF2B5EF4-FFF2-40B4-BE49-F238E27FC236}">
                  <a16:creationId xmlns:a16="http://schemas.microsoft.com/office/drawing/2014/main" id="{7B0577C5-E14D-4C6D-BABA-D7539F7986CB}"/>
                </a:ext>
              </a:extLst>
            </p:cNvPr>
            <p:cNvSpPr/>
            <p:nvPr/>
          </p:nvSpPr>
          <p:spPr>
            <a:xfrm>
              <a:off x="3770448" y="991800"/>
              <a:ext cx="9393" cy="13419"/>
            </a:xfrm>
            <a:custGeom>
              <a:avLst/>
              <a:gdLst>
                <a:gd name="connsiteX0" fmla="*/ 2684 w 9393"/>
                <a:gd name="connsiteY0" fmla="*/ 6710 h 13419"/>
                <a:gd name="connsiteX1" fmla="*/ 2684 w 9393"/>
                <a:gd name="connsiteY1" fmla="*/ 6710 h 13419"/>
                <a:gd name="connsiteX2" fmla="*/ 2684 w 9393"/>
                <a:gd name="connsiteY2" fmla="*/ 6710 h 13419"/>
                <a:gd name="connsiteX3" fmla="*/ 2684 w 9393"/>
                <a:gd name="connsiteY3" fmla="*/ 6710 h 13419"/>
                <a:gd name="connsiteX4" fmla="*/ 2684 w 9393"/>
                <a:gd name="connsiteY4" fmla="*/ 6710 h 13419"/>
                <a:gd name="connsiteX5" fmla="*/ 2684 w 9393"/>
                <a:gd name="connsiteY5" fmla="*/ 6710 h 13419"/>
                <a:gd name="connsiteX6" fmla="*/ 2684 w 9393"/>
                <a:gd name="connsiteY6" fmla="*/ 6710 h 13419"/>
                <a:gd name="connsiteX7" fmla="*/ 2684 w 9393"/>
                <a:gd name="connsiteY7" fmla="*/ 8052 h 13419"/>
                <a:gd name="connsiteX8" fmla="*/ 2684 w 9393"/>
                <a:gd name="connsiteY8" fmla="*/ 6710 h 13419"/>
                <a:gd name="connsiteX9" fmla="*/ 2684 w 9393"/>
                <a:gd name="connsiteY9" fmla="*/ 6710 h 13419"/>
                <a:gd name="connsiteX10" fmla="*/ 2684 w 9393"/>
                <a:gd name="connsiteY10" fmla="*/ 9394 h 13419"/>
                <a:gd name="connsiteX11" fmla="*/ 2684 w 9393"/>
                <a:gd name="connsiteY11" fmla="*/ 10736 h 13419"/>
                <a:gd name="connsiteX12" fmla="*/ 4026 w 9393"/>
                <a:gd name="connsiteY12" fmla="*/ 12078 h 13419"/>
                <a:gd name="connsiteX13" fmla="*/ 5368 w 9393"/>
                <a:gd name="connsiteY13" fmla="*/ 13420 h 13419"/>
                <a:gd name="connsiteX14" fmla="*/ 8052 w 9393"/>
                <a:gd name="connsiteY14" fmla="*/ 13420 h 13419"/>
                <a:gd name="connsiteX15" fmla="*/ 9394 w 9393"/>
                <a:gd name="connsiteY15" fmla="*/ 10736 h 13419"/>
                <a:gd name="connsiteX16" fmla="*/ 9394 w 9393"/>
                <a:gd name="connsiteY16" fmla="*/ 9394 h 13419"/>
                <a:gd name="connsiteX17" fmla="*/ 9394 w 9393"/>
                <a:gd name="connsiteY17" fmla="*/ 8052 h 13419"/>
                <a:gd name="connsiteX18" fmla="*/ 9394 w 9393"/>
                <a:gd name="connsiteY18" fmla="*/ 6710 h 13419"/>
                <a:gd name="connsiteX19" fmla="*/ 9394 w 9393"/>
                <a:gd name="connsiteY19" fmla="*/ 5368 h 13419"/>
                <a:gd name="connsiteX20" fmla="*/ 9394 w 9393"/>
                <a:gd name="connsiteY20" fmla="*/ 4026 h 13419"/>
                <a:gd name="connsiteX21" fmla="*/ 8052 w 9393"/>
                <a:gd name="connsiteY21" fmla="*/ 2684 h 13419"/>
                <a:gd name="connsiteX22" fmla="*/ 8052 w 9393"/>
                <a:gd name="connsiteY22" fmla="*/ 2684 h 13419"/>
                <a:gd name="connsiteX23" fmla="*/ 6710 w 9393"/>
                <a:gd name="connsiteY23" fmla="*/ 1342 h 13419"/>
                <a:gd name="connsiteX24" fmla="*/ 5368 w 9393"/>
                <a:gd name="connsiteY24" fmla="*/ 0 h 13419"/>
                <a:gd name="connsiteX25" fmla="*/ 4026 w 9393"/>
                <a:gd name="connsiteY25" fmla="*/ 0 h 13419"/>
                <a:gd name="connsiteX26" fmla="*/ 2684 w 9393"/>
                <a:gd name="connsiteY26" fmla="*/ 0 h 13419"/>
                <a:gd name="connsiteX27" fmla="*/ 1342 w 9393"/>
                <a:gd name="connsiteY27" fmla="*/ 1342 h 13419"/>
                <a:gd name="connsiteX28" fmla="*/ 0 w 9393"/>
                <a:gd name="connsiteY28" fmla="*/ 4026 h 13419"/>
                <a:gd name="connsiteX29" fmla="*/ 0 w 9393"/>
                <a:gd name="connsiteY29" fmla="*/ 5368 h 13419"/>
                <a:gd name="connsiteX30" fmla="*/ 2684 w 9393"/>
                <a:gd name="connsiteY30" fmla="*/ 6710 h 13419"/>
                <a:gd name="connsiteX31" fmla="*/ 2684 w 9393"/>
                <a:gd name="connsiteY31" fmla="*/ 6710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3" h="13419">
                  <a:moveTo>
                    <a:pt x="2684" y="6710"/>
                  </a:move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8052"/>
                    <a:pt x="2684" y="6710"/>
                  </a:cubicBezTo>
                  <a:cubicBezTo>
                    <a:pt x="2684" y="8052"/>
                    <a:pt x="2684" y="6710"/>
                    <a:pt x="2684" y="6710"/>
                  </a:cubicBezTo>
                  <a:cubicBezTo>
                    <a:pt x="2684" y="6710"/>
                    <a:pt x="2684" y="8052"/>
                    <a:pt x="2684" y="8052"/>
                  </a:cubicBezTo>
                  <a:cubicBezTo>
                    <a:pt x="2684" y="8052"/>
                    <a:pt x="2684" y="8052"/>
                    <a:pt x="2684" y="6710"/>
                  </a:cubicBezTo>
                  <a:cubicBezTo>
                    <a:pt x="2684" y="8052"/>
                    <a:pt x="2684" y="8052"/>
                    <a:pt x="2684" y="6710"/>
                  </a:cubicBezTo>
                  <a:cubicBezTo>
                    <a:pt x="2684" y="8052"/>
                    <a:pt x="2684" y="9394"/>
                    <a:pt x="2684" y="9394"/>
                  </a:cubicBezTo>
                  <a:cubicBezTo>
                    <a:pt x="2684" y="9394"/>
                    <a:pt x="2684" y="10736"/>
                    <a:pt x="2684" y="10736"/>
                  </a:cubicBezTo>
                  <a:cubicBezTo>
                    <a:pt x="2684" y="10736"/>
                    <a:pt x="2684" y="12078"/>
                    <a:pt x="4026" y="12078"/>
                  </a:cubicBezTo>
                  <a:cubicBezTo>
                    <a:pt x="4026" y="12078"/>
                    <a:pt x="5368" y="12078"/>
                    <a:pt x="5368" y="13420"/>
                  </a:cubicBezTo>
                  <a:cubicBezTo>
                    <a:pt x="6710" y="13420"/>
                    <a:pt x="8052" y="13420"/>
                    <a:pt x="8052" y="13420"/>
                  </a:cubicBezTo>
                  <a:cubicBezTo>
                    <a:pt x="9394" y="13420"/>
                    <a:pt x="9394" y="12078"/>
                    <a:pt x="9394" y="10736"/>
                  </a:cubicBezTo>
                  <a:cubicBezTo>
                    <a:pt x="9394" y="10736"/>
                    <a:pt x="9394" y="10736"/>
                    <a:pt x="9394" y="9394"/>
                  </a:cubicBezTo>
                  <a:cubicBezTo>
                    <a:pt x="9394" y="9394"/>
                    <a:pt x="9394" y="8052"/>
                    <a:pt x="9394" y="8052"/>
                  </a:cubicBezTo>
                  <a:cubicBezTo>
                    <a:pt x="9394" y="8052"/>
                    <a:pt x="9394" y="8052"/>
                    <a:pt x="9394" y="6710"/>
                  </a:cubicBezTo>
                  <a:cubicBezTo>
                    <a:pt x="9394" y="6710"/>
                    <a:pt x="9394" y="5368"/>
                    <a:pt x="9394" y="5368"/>
                  </a:cubicBezTo>
                  <a:cubicBezTo>
                    <a:pt x="9394" y="5368"/>
                    <a:pt x="9394" y="5368"/>
                    <a:pt x="9394" y="4026"/>
                  </a:cubicBezTo>
                  <a:cubicBezTo>
                    <a:pt x="9394" y="4026"/>
                    <a:pt x="9394" y="2684"/>
                    <a:pt x="8052" y="2684"/>
                  </a:cubicBezTo>
                  <a:cubicBezTo>
                    <a:pt x="8052" y="2684"/>
                    <a:pt x="8052" y="2684"/>
                    <a:pt x="8052" y="2684"/>
                  </a:cubicBezTo>
                  <a:cubicBezTo>
                    <a:pt x="8052" y="2684"/>
                    <a:pt x="6710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2684"/>
                    <a:pt x="0" y="2684"/>
                    <a:pt x="0" y="4026"/>
                  </a:cubicBezTo>
                  <a:cubicBezTo>
                    <a:pt x="0" y="4026"/>
                    <a:pt x="0" y="5368"/>
                    <a:pt x="0" y="5368"/>
                  </a:cubicBezTo>
                  <a:cubicBezTo>
                    <a:pt x="1342" y="5368"/>
                    <a:pt x="1342" y="6710"/>
                    <a:pt x="2684" y="6710"/>
                  </a:cubicBezTo>
                  <a:lnTo>
                    <a:pt x="2684" y="67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32">
              <a:extLst>
                <a:ext uri="{FF2B5EF4-FFF2-40B4-BE49-F238E27FC236}">
                  <a16:creationId xmlns:a16="http://schemas.microsoft.com/office/drawing/2014/main" id="{BF3C5F85-164C-4284-8AF6-EFC0AF4F37F5}"/>
                </a:ext>
              </a:extLst>
            </p:cNvPr>
            <p:cNvSpPr/>
            <p:nvPr/>
          </p:nvSpPr>
          <p:spPr>
            <a:xfrm>
              <a:off x="3761054" y="997168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2684 w 8051"/>
                <a:gd name="connsiteY3" fmla="*/ 13420 h 13419"/>
                <a:gd name="connsiteX4" fmla="*/ 4026 w 8051"/>
                <a:gd name="connsiteY4" fmla="*/ 13420 h 13419"/>
                <a:gd name="connsiteX5" fmla="*/ 6710 w 8051"/>
                <a:gd name="connsiteY5" fmla="*/ 12078 h 13419"/>
                <a:gd name="connsiteX6" fmla="*/ 8052 w 8051"/>
                <a:gd name="connsiteY6" fmla="*/ 9394 h 13419"/>
                <a:gd name="connsiteX7" fmla="*/ 8052 w 8051"/>
                <a:gd name="connsiteY7" fmla="*/ 4026 h 13419"/>
                <a:gd name="connsiteX8" fmla="*/ 6710 w 8051"/>
                <a:gd name="connsiteY8" fmla="*/ 1342 h 13419"/>
                <a:gd name="connsiteX9" fmla="*/ 5368 w 8051"/>
                <a:gd name="connsiteY9" fmla="*/ 0 h 13419"/>
                <a:gd name="connsiteX10" fmla="*/ 4026 w 8051"/>
                <a:gd name="connsiteY10" fmla="*/ 0 h 13419"/>
                <a:gd name="connsiteX11" fmla="*/ 1342 w 8051"/>
                <a:gd name="connsiteY11" fmla="*/ 1342 h 13419"/>
                <a:gd name="connsiteX12" fmla="*/ 0 w 8051"/>
                <a:gd name="connsiteY12" fmla="*/ 4026 h 13419"/>
                <a:gd name="connsiteX13" fmla="*/ 0 w 8051"/>
                <a:gd name="connsiteY13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8052"/>
                    <a:pt x="0" y="9394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5368" y="13420"/>
                    <a:pt x="6710" y="13420"/>
                    <a:pt x="6710" y="12078"/>
                  </a:cubicBezTo>
                  <a:cubicBezTo>
                    <a:pt x="8052" y="10736"/>
                    <a:pt x="8052" y="10736"/>
                    <a:pt x="8052" y="9394"/>
                  </a:cubicBezTo>
                  <a:cubicBezTo>
                    <a:pt x="8052" y="8052"/>
                    <a:pt x="8052" y="5368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33">
              <a:extLst>
                <a:ext uri="{FF2B5EF4-FFF2-40B4-BE49-F238E27FC236}">
                  <a16:creationId xmlns:a16="http://schemas.microsoft.com/office/drawing/2014/main" id="{3E816BB4-CDC7-43A3-A93E-29F2F33909FB}"/>
                </a:ext>
              </a:extLst>
            </p:cNvPr>
            <p:cNvSpPr/>
            <p:nvPr/>
          </p:nvSpPr>
          <p:spPr>
            <a:xfrm>
              <a:off x="3892569" y="1304484"/>
              <a:ext cx="8051" cy="12077"/>
            </a:xfrm>
            <a:custGeom>
              <a:avLst/>
              <a:gdLst>
                <a:gd name="connsiteX0" fmla="*/ 1342 w 8051"/>
                <a:gd name="connsiteY0" fmla="*/ 1342 h 12077"/>
                <a:gd name="connsiteX1" fmla="*/ 0 w 8051"/>
                <a:gd name="connsiteY1" fmla="*/ 4026 h 12077"/>
                <a:gd name="connsiteX2" fmla="*/ 0 w 8051"/>
                <a:gd name="connsiteY2" fmla="*/ 5368 h 12077"/>
                <a:gd name="connsiteX3" fmla="*/ 0 w 8051"/>
                <a:gd name="connsiteY3" fmla="*/ 6710 h 12077"/>
                <a:gd name="connsiteX4" fmla="*/ 0 w 8051"/>
                <a:gd name="connsiteY4" fmla="*/ 8052 h 12077"/>
                <a:gd name="connsiteX5" fmla="*/ 0 w 8051"/>
                <a:gd name="connsiteY5" fmla="*/ 9394 h 12077"/>
                <a:gd name="connsiteX6" fmla="*/ 0 w 8051"/>
                <a:gd name="connsiteY6" fmla="*/ 9394 h 12077"/>
                <a:gd name="connsiteX7" fmla="*/ 1342 w 8051"/>
                <a:gd name="connsiteY7" fmla="*/ 10736 h 12077"/>
                <a:gd name="connsiteX8" fmla="*/ 4026 w 8051"/>
                <a:gd name="connsiteY8" fmla="*/ 12078 h 12077"/>
                <a:gd name="connsiteX9" fmla="*/ 5368 w 8051"/>
                <a:gd name="connsiteY9" fmla="*/ 12078 h 12077"/>
                <a:gd name="connsiteX10" fmla="*/ 6710 w 8051"/>
                <a:gd name="connsiteY10" fmla="*/ 10736 h 12077"/>
                <a:gd name="connsiteX11" fmla="*/ 8052 w 8051"/>
                <a:gd name="connsiteY11" fmla="*/ 8052 h 12077"/>
                <a:gd name="connsiteX12" fmla="*/ 6710 w 8051"/>
                <a:gd name="connsiteY12" fmla="*/ 5368 h 12077"/>
                <a:gd name="connsiteX13" fmla="*/ 6710 w 8051"/>
                <a:gd name="connsiteY13" fmla="*/ 5368 h 12077"/>
                <a:gd name="connsiteX14" fmla="*/ 6710 w 8051"/>
                <a:gd name="connsiteY14" fmla="*/ 6710 h 12077"/>
                <a:gd name="connsiteX15" fmla="*/ 6710 w 8051"/>
                <a:gd name="connsiteY15" fmla="*/ 5368 h 12077"/>
                <a:gd name="connsiteX16" fmla="*/ 6710 w 8051"/>
                <a:gd name="connsiteY16" fmla="*/ 6710 h 12077"/>
                <a:gd name="connsiteX17" fmla="*/ 6710 w 8051"/>
                <a:gd name="connsiteY17" fmla="*/ 5368 h 12077"/>
                <a:gd name="connsiteX18" fmla="*/ 6710 w 8051"/>
                <a:gd name="connsiteY18" fmla="*/ 6710 h 12077"/>
                <a:gd name="connsiteX19" fmla="*/ 6710 w 8051"/>
                <a:gd name="connsiteY19" fmla="*/ 5368 h 12077"/>
                <a:gd name="connsiteX20" fmla="*/ 6710 w 8051"/>
                <a:gd name="connsiteY20" fmla="*/ 6710 h 12077"/>
                <a:gd name="connsiteX21" fmla="*/ 6710 w 8051"/>
                <a:gd name="connsiteY21" fmla="*/ 5368 h 12077"/>
                <a:gd name="connsiteX22" fmla="*/ 6710 w 8051"/>
                <a:gd name="connsiteY22" fmla="*/ 6710 h 12077"/>
                <a:gd name="connsiteX23" fmla="*/ 6710 w 8051"/>
                <a:gd name="connsiteY23" fmla="*/ 5368 h 12077"/>
                <a:gd name="connsiteX24" fmla="*/ 6710 w 8051"/>
                <a:gd name="connsiteY24" fmla="*/ 6710 h 12077"/>
                <a:gd name="connsiteX25" fmla="*/ 6710 w 8051"/>
                <a:gd name="connsiteY25" fmla="*/ 6710 h 12077"/>
                <a:gd name="connsiteX26" fmla="*/ 8052 w 8051"/>
                <a:gd name="connsiteY26" fmla="*/ 4026 h 12077"/>
                <a:gd name="connsiteX27" fmla="*/ 8052 w 8051"/>
                <a:gd name="connsiteY27" fmla="*/ 2684 h 12077"/>
                <a:gd name="connsiteX28" fmla="*/ 6710 w 8051"/>
                <a:gd name="connsiteY28" fmla="*/ 1342 h 12077"/>
                <a:gd name="connsiteX29" fmla="*/ 4026 w 8051"/>
                <a:gd name="connsiteY29" fmla="*/ 0 h 12077"/>
                <a:gd name="connsiteX30" fmla="*/ 1342 w 8051"/>
                <a:gd name="connsiteY30" fmla="*/ 1342 h 12077"/>
                <a:gd name="connsiteX31" fmla="*/ 1342 w 8051"/>
                <a:gd name="connsiteY31" fmla="*/ 1342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51" h="12077">
                  <a:moveTo>
                    <a:pt x="1342" y="1342"/>
                  </a:moveTo>
                  <a:cubicBezTo>
                    <a:pt x="0" y="2684"/>
                    <a:pt x="0" y="2684"/>
                    <a:pt x="0" y="4026"/>
                  </a:cubicBezTo>
                  <a:cubicBezTo>
                    <a:pt x="0" y="4026"/>
                    <a:pt x="0" y="4026"/>
                    <a:pt x="0" y="5368"/>
                  </a:cubicBezTo>
                  <a:cubicBezTo>
                    <a:pt x="0" y="5368"/>
                    <a:pt x="0" y="6710"/>
                    <a:pt x="0" y="6710"/>
                  </a:cubicBezTo>
                  <a:cubicBezTo>
                    <a:pt x="0" y="6710"/>
                    <a:pt x="0" y="8052"/>
                    <a:pt x="0" y="8052"/>
                  </a:cubicBezTo>
                  <a:cubicBezTo>
                    <a:pt x="0" y="8052"/>
                    <a:pt x="0" y="9394"/>
                    <a:pt x="0" y="9394"/>
                  </a:cubicBezTo>
                  <a:cubicBezTo>
                    <a:pt x="0" y="9394"/>
                    <a:pt x="0" y="9394"/>
                    <a:pt x="0" y="9394"/>
                  </a:cubicBezTo>
                  <a:cubicBezTo>
                    <a:pt x="0" y="9394"/>
                    <a:pt x="1342" y="10736"/>
                    <a:pt x="1342" y="10736"/>
                  </a:cubicBezTo>
                  <a:cubicBezTo>
                    <a:pt x="2684" y="12078"/>
                    <a:pt x="2684" y="12078"/>
                    <a:pt x="4026" y="12078"/>
                  </a:cubicBezTo>
                  <a:cubicBezTo>
                    <a:pt x="4026" y="12078"/>
                    <a:pt x="5368" y="12078"/>
                    <a:pt x="5368" y="12078"/>
                  </a:cubicBezTo>
                  <a:cubicBezTo>
                    <a:pt x="5368" y="12078"/>
                    <a:pt x="6710" y="12078"/>
                    <a:pt x="6710" y="10736"/>
                  </a:cubicBezTo>
                  <a:cubicBezTo>
                    <a:pt x="8052" y="9394"/>
                    <a:pt x="8052" y="9394"/>
                    <a:pt x="8052" y="8052"/>
                  </a:cubicBezTo>
                  <a:cubicBezTo>
                    <a:pt x="8052" y="6710"/>
                    <a:pt x="8052" y="5368"/>
                    <a:pt x="6710" y="5368"/>
                  </a:cubicBezTo>
                  <a:cubicBezTo>
                    <a:pt x="6710" y="5368"/>
                    <a:pt x="6710" y="5368"/>
                    <a:pt x="6710" y="5368"/>
                  </a:cubicBezTo>
                  <a:cubicBezTo>
                    <a:pt x="6710" y="5368"/>
                    <a:pt x="6710" y="5368"/>
                    <a:pt x="6710" y="6710"/>
                  </a:cubicBezTo>
                  <a:cubicBezTo>
                    <a:pt x="6710" y="6710"/>
                    <a:pt x="6710" y="6710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6710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5368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5368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6710"/>
                    <a:pt x="6710" y="5368"/>
                  </a:cubicBezTo>
                  <a:cubicBezTo>
                    <a:pt x="6710" y="5368"/>
                    <a:pt x="6710" y="5368"/>
                    <a:pt x="6710" y="6710"/>
                  </a:cubicBezTo>
                  <a:cubicBezTo>
                    <a:pt x="6710" y="6710"/>
                    <a:pt x="6710" y="6710"/>
                    <a:pt x="6710" y="6710"/>
                  </a:cubicBezTo>
                  <a:cubicBezTo>
                    <a:pt x="8052" y="5368"/>
                    <a:pt x="8052" y="5368"/>
                    <a:pt x="8052" y="4026"/>
                  </a:cubicBezTo>
                  <a:cubicBezTo>
                    <a:pt x="8052" y="4026"/>
                    <a:pt x="8052" y="2684"/>
                    <a:pt x="8052" y="2684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2684" y="0"/>
                    <a:pt x="1342" y="1342"/>
                    <a:pt x="1342" y="1342"/>
                  </a:cubicBezTo>
                  <a:lnTo>
                    <a:pt x="1342" y="134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34">
              <a:extLst>
                <a:ext uri="{FF2B5EF4-FFF2-40B4-BE49-F238E27FC236}">
                  <a16:creationId xmlns:a16="http://schemas.microsoft.com/office/drawing/2014/main" id="{0DC48C9A-B668-431E-BA0A-892EA7A0CA0F}"/>
                </a:ext>
              </a:extLst>
            </p:cNvPr>
            <p:cNvSpPr/>
            <p:nvPr/>
          </p:nvSpPr>
          <p:spPr>
            <a:xfrm>
              <a:off x="3942223" y="1299116"/>
              <a:ext cx="9393" cy="14761"/>
            </a:xfrm>
            <a:custGeom>
              <a:avLst/>
              <a:gdLst>
                <a:gd name="connsiteX0" fmla="*/ 0 w 9393"/>
                <a:gd name="connsiteY0" fmla="*/ 6710 h 14761"/>
                <a:gd name="connsiteX1" fmla="*/ 2684 w 9393"/>
                <a:gd name="connsiteY1" fmla="*/ 12078 h 14761"/>
                <a:gd name="connsiteX2" fmla="*/ 4026 w 9393"/>
                <a:gd name="connsiteY2" fmla="*/ 13420 h 14761"/>
                <a:gd name="connsiteX3" fmla="*/ 5368 w 9393"/>
                <a:gd name="connsiteY3" fmla="*/ 14762 h 14761"/>
                <a:gd name="connsiteX4" fmla="*/ 6710 w 9393"/>
                <a:gd name="connsiteY4" fmla="*/ 14762 h 14761"/>
                <a:gd name="connsiteX5" fmla="*/ 8052 w 9393"/>
                <a:gd name="connsiteY5" fmla="*/ 14762 h 14761"/>
                <a:gd name="connsiteX6" fmla="*/ 9394 w 9393"/>
                <a:gd name="connsiteY6" fmla="*/ 12078 h 14761"/>
                <a:gd name="connsiteX7" fmla="*/ 9394 w 9393"/>
                <a:gd name="connsiteY7" fmla="*/ 10736 h 14761"/>
                <a:gd name="connsiteX8" fmla="*/ 9394 w 9393"/>
                <a:gd name="connsiteY8" fmla="*/ 8052 h 14761"/>
                <a:gd name="connsiteX9" fmla="*/ 6710 w 9393"/>
                <a:gd name="connsiteY9" fmla="*/ 2684 h 14761"/>
                <a:gd name="connsiteX10" fmla="*/ 5368 w 9393"/>
                <a:gd name="connsiteY10" fmla="*/ 1342 h 14761"/>
                <a:gd name="connsiteX11" fmla="*/ 4026 w 9393"/>
                <a:gd name="connsiteY11" fmla="*/ 0 h 14761"/>
                <a:gd name="connsiteX12" fmla="*/ 2684 w 9393"/>
                <a:gd name="connsiteY12" fmla="*/ 0 h 14761"/>
                <a:gd name="connsiteX13" fmla="*/ 1342 w 9393"/>
                <a:gd name="connsiteY13" fmla="*/ 0 h 14761"/>
                <a:gd name="connsiteX14" fmla="*/ 0 w 9393"/>
                <a:gd name="connsiteY14" fmla="*/ 2684 h 14761"/>
                <a:gd name="connsiteX15" fmla="*/ 0 w 9393"/>
                <a:gd name="connsiteY15" fmla="*/ 4026 h 14761"/>
                <a:gd name="connsiteX16" fmla="*/ 0 w 9393"/>
                <a:gd name="connsiteY16" fmla="*/ 6710 h 14761"/>
                <a:gd name="connsiteX17" fmla="*/ 0 w 9393"/>
                <a:gd name="connsiteY17" fmla="*/ 671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93" h="14761">
                  <a:moveTo>
                    <a:pt x="0" y="6710"/>
                  </a:moveTo>
                  <a:cubicBezTo>
                    <a:pt x="1342" y="8052"/>
                    <a:pt x="1342" y="10736"/>
                    <a:pt x="2684" y="12078"/>
                  </a:cubicBezTo>
                  <a:cubicBezTo>
                    <a:pt x="2684" y="12078"/>
                    <a:pt x="2684" y="13420"/>
                    <a:pt x="4026" y="13420"/>
                  </a:cubicBezTo>
                  <a:cubicBezTo>
                    <a:pt x="4026" y="13420"/>
                    <a:pt x="5368" y="13420"/>
                    <a:pt x="5368" y="14762"/>
                  </a:cubicBezTo>
                  <a:cubicBezTo>
                    <a:pt x="5368" y="14762"/>
                    <a:pt x="6710" y="14762"/>
                    <a:pt x="6710" y="14762"/>
                  </a:cubicBezTo>
                  <a:cubicBezTo>
                    <a:pt x="6710" y="14762"/>
                    <a:pt x="8052" y="14762"/>
                    <a:pt x="8052" y="14762"/>
                  </a:cubicBezTo>
                  <a:cubicBezTo>
                    <a:pt x="9394" y="14762"/>
                    <a:pt x="9394" y="13420"/>
                    <a:pt x="9394" y="12078"/>
                  </a:cubicBezTo>
                  <a:cubicBezTo>
                    <a:pt x="9394" y="12078"/>
                    <a:pt x="9394" y="10736"/>
                    <a:pt x="9394" y="10736"/>
                  </a:cubicBezTo>
                  <a:cubicBezTo>
                    <a:pt x="9394" y="9394"/>
                    <a:pt x="9394" y="9394"/>
                    <a:pt x="9394" y="8052"/>
                  </a:cubicBezTo>
                  <a:cubicBezTo>
                    <a:pt x="8052" y="6710"/>
                    <a:pt x="8052" y="4026"/>
                    <a:pt x="6710" y="2684"/>
                  </a:cubicBezTo>
                  <a:cubicBezTo>
                    <a:pt x="6710" y="2684"/>
                    <a:pt x="6710" y="1342"/>
                    <a:pt x="5368" y="1342"/>
                  </a:cubicBezTo>
                  <a:cubicBezTo>
                    <a:pt x="5368" y="1342"/>
                    <a:pt x="4026" y="1342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0"/>
                  </a:cubicBezTo>
                  <a:cubicBezTo>
                    <a:pt x="0" y="0"/>
                    <a:pt x="0" y="1342"/>
                    <a:pt x="0" y="2684"/>
                  </a:cubicBezTo>
                  <a:cubicBezTo>
                    <a:pt x="0" y="2684"/>
                    <a:pt x="0" y="4026"/>
                    <a:pt x="0" y="4026"/>
                  </a:cubicBezTo>
                  <a:cubicBezTo>
                    <a:pt x="0" y="5368"/>
                    <a:pt x="0" y="6710"/>
                    <a:pt x="0" y="6710"/>
                  </a:cubicBezTo>
                  <a:lnTo>
                    <a:pt x="0" y="67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35">
              <a:extLst>
                <a:ext uri="{FF2B5EF4-FFF2-40B4-BE49-F238E27FC236}">
                  <a16:creationId xmlns:a16="http://schemas.microsoft.com/office/drawing/2014/main" id="{72320985-A61F-4F35-9475-09D994A89C02}"/>
                </a:ext>
              </a:extLst>
            </p:cNvPr>
            <p:cNvSpPr/>
            <p:nvPr/>
          </p:nvSpPr>
          <p:spPr>
            <a:xfrm>
              <a:off x="3925112" y="1248120"/>
              <a:ext cx="9654" cy="12077"/>
            </a:xfrm>
            <a:custGeom>
              <a:avLst/>
              <a:gdLst>
                <a:gd name="connsiteX0" fmla="*/ 1006 w 9654"/>
                <a:gd name="connsiteY0" fmla="*/ 4026 h 12077"/>
                <a:gd name="connsiteX1" fmla="*/ 2348 w 9654"/>
                <a:gd name="connsiteY1" fmla="*/ 9394 h 12077"/>
                <a:gd name="connsiteX2" fmla="*/ 3691 w 9654"/>
                <a:gd name="connsiteY2" fmla="*/ 12078 h 12077"/>
                <a:gd name="connsiteX3" fmla="*/ 5032 w 9654"/>
                <a:gd name="connsiteY3" fmla="*/ 12078 h 12077"/>
                <a:gd name="connsiteX4" fmla="*/ 6374 w 9654"/>
                <a:gd name="connsiteY4" fmla="*/ 12078 h 12077"/>
                <a:gd name="connsiteX5" fmla="*/ 9058 w 9654"/>
                <a:gd name="connsiteY5" fmla="*/ 10736 h 12077"/>
                <a:gd name="connsiteX6" fmla="*/ 9058 w 9654"/>
                <a:gd name="connsiteY6" fmla="*/ 8052 h 12077"/>
                <a:gd name="connsiteX7" fmla="*/ 7716 w 9654"/>
                <a:gd name="connsiteY7" fmla="*/ 2684 h 12077"/>
                <a:gd name="connsiteX8" fmla="*/ 6374 w 9654"/>
                <a:gd name="connsiteY8" fmla="*/ 0 h 12077"/>
                <a:gd name="connsiteX9" fmla="*/ 5032 w 9654"/>
                <a:gd name="connsiteY9" fmla="*/ 0 h 12077"/>
                <a:gd name="connsiteX10" fmla="*/ 3691 w 9654"/>
                <a:gd name="connsiteY10" fmla="*/ 0 h 12077"/>
                <a:gd name="connsiteX11" fmla="*/ 1006 w 9654"/>
                <a:gd name="connsiteY11" fmla="*/ 1342 h 12077"/>
                <a:gd name="connsiteX12" fmla="*/ 1006 w 9654"/>
                <a:gd name="connsiteY12" fmla="*/ 4026 h 12077"/>
                <a:gd name="connsiteX13" fmla="*/ 1006 w 9654"/>
                <a:gd name="connsiteY13" fmla="*/ 4026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54" h="12077">
                  <a:moveTo>
                    <a:pt x="1006" y="4026"/>
                  </a:moveTo>
                  <a:cubicBezTo>
                    <a:pt x="1006" y="5368"/>
                    <a:pt x="2348" y="8052"/>
                    <a:pt x="2348" y="9394"/>
                  </a:cubicBezTo>
                  <a:cubicBezTo>
                    <a:pt x="2348" y="10736"/>
                    <a:pt x="3691" y="12078"/>
                    <a:pt x="3691" y="12078"/>
                  </a:cubicBezTo>
                  <a:cubicBezTo>
                    <a:pt x="3691" y="12078"/>
                    <a:pt x="5032" y="12078"/>
                    <a:pt x="5032" y="12078"/>
                  </a:cubicBezTo>
                  <a:cubicBezTo>
                    <a:pt x="5032" y="12078"/>
                    <a:pt x="6374" y="12078"/>
                    <a:pt x="6374" y="12078"/>
                  </a:cubicBezTo>
                  <a:cubicBezTo>
                    <a:pt x="7716" y="12078"/>
                    <a:pt x="9058" y="10736"/>
                    <a:pt x="9058" y="10736"/>
                  </a:cubicBezTo>
                  <a:cubicBezTo>
                    <a:pt x="9058" y="9394"/>
                    <a:pt x="10400" y="8052"/>
                    <a:pt x="9058" y="8052"/>
                  </a:cubicBezTo>
                  <a:cubicBezTo>
                    <a:pt x="9058" y="6710"/>
                    <a:pt x="7716" y="4026"/>
                    <a:pt x="7716" y="2684"/>
                  </a:cubicBezTo>
                  <a:cubicBezTo>
                    <a:pt x="7716" y="1342"/>
                    <a:pt x="6374" y="0"/>
                    <a:pt x="6374" y="0"/>
                  </a:cubicBezTo>
                  <a:cubicBezTo>
                    <a:pt x="6374" y="0"/>
                    <a:pt x="5032" y="0"/>
                    <a:pt x="5032" y="0"/>
                  </a:cubicBezTo>
                  <a:cubicBezTo>
                    <a:pt x="5032" y="0"/>
                    <a:pt x="3691" y="0"/>
                    <a:pt x="3691" y="0"/>
                  </a:cubicBezTo>
                  <a:cubicBezTo>
                    <a:pt x="2348" y="0"/>
                    <a:pt x="1006" y="1342"/>
                    <a:pt x="1006" y="1342"/>
                  </a:cubicBezTo>
                  <a:cubicBezTo>
                    <a:pt x="-335" y="1342"/>
                    <a:pt x="-335" y="2684"/>
                    <a:pt x="1006" y="4026"/>
                  </a:cubicBezTo>
                  <a:lnTo>
                    <a:pt x="100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36">
              <a:extLst>
                <a:ext uri="{FF2B5EF4-FFF2-40B4-BE49-F238E27FC236}">
                  <a16:creationId xmlns:a16="http://schemas.microsoft.com/office/drawing/2014/main" id="{21D12FBE-D93F-403C-90EF-8DA63C9A498A}"/>
                </a:ext>
              </a:extLst>
            </p:cNvPr>
            <p:cNvSpPr/>
            <p:nvPr/>
          </p:nvSpPr>
          <p:spPr>
            <a:xfrm>
              <a:off x="4246344" y="1948639"/>
              <a:ext cx="295936" cy="302131"/>
            </a:xfrm>
            <a:custGeom>
              <a:avLst/>
              <a:gdLst>
                <a:gd name="connsiteX0" fmla="*/ 103844 w 295936"/>
                <a:gd name="connsiteY0" fmla="*/ 12078 h 302131"/>
                <a:gd name="connsiteX1" fmla="*/ 192415 w 295936"/>
                <a:gd name="connsiteY1" fmla="*/ 0 h 302131"/>
                <a:gd name="connsiteX2" fmla="*/ 246095 w 295936"/>
                <a:gd name="connsiteY2" fmla="*/ 28182 h 302131"/>
                <a:gd name="connsiteX3" fmla="*/ 264883 w 295936"/>
                <a:gd name="connsiteY3" fmla="*/ 259004 h 302131"/>
                <a:gd name="connsiteX4" fmla="*/ 154840 w 295936"/>
                <a:gd name="connsiteY4" fmla="*/ 301948 h 302131"/>
                <a:gd name="connsiteX5" fmla="*/ 8563 w 295936"/>
                <a:gd name="connsiteY5" fmla="*/ 221429 h 302131"/>
                <a:gd name="connsiteX6" fmla="*/ 8563 w 295936"/>
                <a:gd name="connsiteY6" fmla="*/ 124805 h 302131"/>
                <a:gd name="connsiteX7" fmla="*/ 51506 w 295936"/>
                <a:gd name="connsiteY7" fmla="*/ 36234 h 302131"/>
                <a:gd name="connsiteX8" fmla="*/ 103844 w 295936"/>
                <a:gd name="connsiteY8" fmla="*/ 12078 h 30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936" h="302131">
                  <a:moveTo>
                    <a:pt x="103844" y="12078"/>
                  </a:moveTo>
                  <a:cubicBezTo>
                    <a:pt x="132026" y="4026"/>
                    <a:pt x="162892" y="0"/>
                    <a:pt x="192415" y="0"/>
                  </a:cubicBezTo>
                  <a:cubicBezTo>
                    <a:pt x="212545" y="0"/>
                    <a:pt x="228649" y="17446"/>
                    <a:pt x="246095" y="28182"/>
                  </a:cubicBezTo>
                  <a:cubicBezTo>
                    <a:pt x="259515" y="36234"/>
                    <a:pt x="338692" y="187879"/>
                    <a:pt x="264883" y="259004"/>
                  </a:cubicBezTo>
                  <a:cubicBezTo>
                    <a:pt x="235359" y="287186"/>
                    <a:pt x="195099" y="299264"/>
                    <a:pt x="154840" y="301948"/>
                  </a:cubicBezTo>
                  <a:cubicBezTo>
                    <a:pt x="95792" y="304632"/>
                    <a:pt x="30034" y="277792"/>
                    <a:pt x="8563" y="221429"/>
                  </a:cubicBezTo>
                  <a:cubicBezTo>
                    <a:pt x="-3515" y="190563"/>
                    <a:pt x="-2173" y="155671"/>
                    <a:pt x="8563" y="124805"/>
                  </a:cubicBezTo>
                  <a:cubicBezTo>
                    <a:pt x="17957" y="93939"/>
                    <a:pt x="35402" y="64416"/>
                    <a:pt x="51506" y="36234"/>
                  </a:cubicBezTo>
                  <a:lnTo>
                    <a:pt x="103844" y="1207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3" name="Graphic 494">
              <a:extLst>
                <a:ext uri="{FF2B5EF4-FFF2-40B4-BE49-F238E27FC236}">
                  <a16:creationId xmlns:a16="http://schemas.microsoft.com/office/drawing/2014/main" id="{1FAC0C76-45E2-4122-A535-49EB35BBDBFE}"/>
                </a:ext>
              </a:extLst>
            </p:cNvPr>
            <p:cNvGrpSpPr/>
            <p:nvPr/>
          </p:nvGrpSpPr>
          <p:grpSpPr>
            <a:xfrm>
              <a:off x="2763955" y="1112579"/>
              <a:ext cx="1401038" cy="1207792"/>
              <a:chOff x="2763955" y="1112579"/>
              <a:chExt cx="1401038" cy="1207792"/>
            </a:xfrm>
          </p:grpSpPr>
          <p:sp>
            <p:nvSpPr>
              <p:cNvPr id="174" name="Freeform: Shape 578">
                <a:extLst>
                  <a:ext uri="{FF2B5EF4-FFF2-40B4-BE49-F238E27FC236}">
                    <a16:creationId xmlns:a16="http://schemas.microsoft.com/office/drawing/2014/main" id="{B61042A5-7CB6-481A-AF8C-A05F33082936}"/>
                  </a:ext>
                </a:extLst>
              </p:cNvPr>
              <p:cNvSpPr/>
              <p:nvPr/>
            </p:nvSpPr>
            <p:spPr>
              <a:xfrm>
                <a:off x="2767980" y="1116605"/>
                <a:ext cx="1390302" cy="1199740"/>
              </a:xfrm>
              <a:custGeom>
                <a:avLst/>
                <a:gdLst>
                  <a:gd name="connsiteX0" fmla="*/ 797143 w 1390302"/>
                  <a:gd name="connsiteY0" fmla="*/ 1199740 h 1199740"/>
                  <a:gd name="connsiteX1" fmla="*/ 632078 w 1390302"/>
                  <a:gd name="connsiteY1" fmla="*/ 1175584 h 1199740"/>
                  <a:gd name="connsiteX2" fmla="*/ 538138 w 1390302"/>
                  <a:gd name="connsiteY2" fmla="*/ 1121905 h 1199740"/>
                  <a:gd name="connsiteX3" fmla="*/ 489827 w 1390302"/>
                  <a:gd name="connsiteY3" fmla="*/ 1053463 h 1199740"/>
                  <a:gd name="connsiteX4" fmla="*/ 383809 w 1390302"/>
                  <a:gd name="connsiteY4" fmla="*/ 869610 h 1199740"/>
                  <a:gd name="connsiteX5" fmla="*/ 322078 w 1390302"/>
                  <a:gd name="connsiteY5" fmla="*/ 756883 h 1199740"/>
                  <a:gd name="connsiteX6" fmla="*/ 268398 w 1390302"/>
                  <a:gd name="connsiteY6" fmla="*/ 622684 h 1199740"/>
                  <a:gd name="connsiteX7" fmla="*/ 256320 w 1390302"/>
                  <a:gd name="connsiteY7" fmla="*/ 589134 h 1199740"/>
                  <a:gd name="connsiteX8" fmla="*/ 135541 w 1390302"/>
                  <a:gd name="connsiteY8" fmla="*/ 320736 h 1199740"/>
                  <a:gd name="connsiteX9" fmla="*/ 0 w 1390302"/>
                  <a:gd name="connsiteY9" fmla="*/ 0 h 1199740"/>
                  <a:gd name="connsiteX10" fmla="*/ 155671 w 1390302"/>
                  <a:gd name="connsiteY10" fmla="*/ 12078 h 1199740"/>
                  <a:gd name="connsiteX11" fmla="*/ 285844 w 1390302"/>
                  <a:gd name="connsiteY11" fmla="*/ 4026 h 1199740"/>
                  <a:gd name="connsiteX12" fmla="*/ 327446 w 1390302"/>
                  <a:gd name="connsiteY12" fmla="*/ 1342 h 1199740"/>
                  <a:gd name="connsiteX13" fmla="*/ 573030 w 1390302"/>
                  <a:gd name="connsiteY13" fmla="*/ 32208 h 1199740"/>
                  <a:gd name="connsiteX14" fmla="*/ 857532 w 1390302"/>
                  <a:gd name="connsiteY14" fmla="*/ 65758 h 1199740"/>
                  <a:gd name="connsiteX15" fmla="*/ 857532 w 1390302"/>
                  <a:gd name="connsiteY15" fmla="*/ 65758 h 1199740"/>
                  <a:gd name="connsiteX16" fmla="*/ 1015887 w 1390302"/>
                  <a:gd name="connsiteY16" fmla="*/ 32208 h 1199740"/>
                  <a:gd name="connsiteX17" fmla="*/ 1092381 w 1390302"/>
                  <a:gd name="connsiteY17" fmla="*/ 310000 h 1199740"/>
                  <a:gd name="connsiteX18" fmla="*/ 1390303 w 1390302"/>
                  <a:gd name="connsiteY18" fmla="*/ 934026 h 1199740"/>
                  <a:gd name="connsiteX19" fmla="*/ 1170216 w 1390302"/>
                  <a:gd name="connsiteY19" fmla="*/ 1132641 h 1199740"/>
                  <a:gd name="connsiteX20" fmla="*/ 967576 w 1390302"/>
                  <a:gd name="connsiteY20" fmla="*/ 1183636 h 1199740"/>
                  <a:gd name="connsiteX21" fmla="*/ 797143 w 1390302"/>
                  <a:gd name="connsiteY21" fmla="*/ 1199740 h 1199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90302" h="1199740">
                    <a:moveTo>
                      <a:pt x="797143" y="1199740"/>
                    </a:moveTo>
                    <a:cubicBezTo>
                      <a:pt x="734069" y="1199740"/>
                      <a:pt x="680389" y="1191688"/>
                      <a:pt x="632078" y="1175584"/>
                    </a:cubicBezTo>
                    <a:cubicBezTo>
                      <a:pt x="591818" y="1162164"/>
                      <a:pt x="560952" y="1144719"/>
                      <a:pt x="538138" y="1121905"/>
                    </a:cubicBezTo>
                    <a:cubicBezTo>
                      <a:pt x="518009" y="1101775"/>
                      <a:pt x="504589" y="1077619"/>
                      <a:pt x="489827" y="1053463"/>
                    </a:cubicBezTo>
                    <a:lnTo>
                      <a:pt x="383809" y="869610"/>
                    </a:lnTo>
                    <a:cubicBezTo>
                      <a:pt x="362338" y="833377"/>
                      <a:pt x="340866" y="795801"/>
                      <a:pt x="322078" y="756883"/>
                    </a:cubicBezTo>
                    <a:cubicBezTo>
                      <a:pt x="301948" y="713939"/>
                      <a:pt x="284502" y="666970"/>
                      <a:pt x="268398" y="622684"/>
                    </a:cubicBezTo>
                    <a:cubicBezTo>
                      <a:pt x="264372" y="611948"/>
                      <a:pt x="260346" y="599870"/>
                      <a:pt x="256320" y="589134"/>
                    </a:cubicBezTo>
                    <a:cubicBezTo>
                      <a:pt x="224113" y="501905"/>
                      <a:pt x="178485" y="409307"/>
                      <a:pt x="135541" y="320736"/>
                    </a:cubicBezTo>
                    <a:cubicBezTo>
                      <a:pt x="77835" y="202641"/>
                      <a:pt x="24156" y="92597"/>
                      <a:pt x="0" y="0"/>
                    </a:cubicBezTo>
                    <a:cubicBezTo>
                      <a:pt x="52338" y="8052"/>
                      <a:pt x="103333" y="12078"/>
                      <a:pt x="155671" y="12078"/>
                    </a:cubicBezTo>
                    <a:cubicBezTo>
                      <a:pt x="198615" y="12078"/>
                      <a:pt x="241558" y="9394"/>
                      <a:pt x="285844" y="4026"/>
                    </a:cubicBezTo>
                    <a:cubicBezTo>
                      <a:pt x="297922" y="2684"/>
                      <a:pt x="312684" y="1342"/>
                      <a:pt x="327446" y="1342"/>
                    </a:cubicBezTo>
                    <a:cubicBezTo>
                      <a:pt x="395887" y="1342"/>
                      <a:pt x="481775" y="16104"/>
                      <a:pt x="573030" y="32208"/>
                    </a:cubicBezTo>
                    <a:cubicBezTo>
                      <a:pt x="669654" y="48312"/>
                      <a:pt x="770303" y="65758"/>
                      <a:pt x="857532" y="65758"/>
                    </a:cubicBezTo>
                    <a:cubicBezTo>
                      <a:pt x="857532" y="65758"/>
                      <a:pt x="857532" y="65758"/>
                      <a:pt x="857532" y="65758"/>
                    </a:cubicBezTo>
                    <a:cubicBezTo>
                      <a:pt x="925974" y="65758"/>
                      <a:pt x="978311" y="55022"/>
                      <a:pt x="1015887" y="32208"/>
                    </a:cubicBezTo>
                    <a:cubicBezTo>
                      <a:pt x="1048095" y="135541"/>
                      <a:pt x="1070909" y="228138"/>
                      <a:pt x="1092381" y="310000"/>
                    </a:cubicBezTo>
                    <a:cubicBezTo>
                      <a:pt x="1147402" y="534113"/>
                      <a:pt x="1191688" y="712597"/>
                      <a:pt x="1390303" y="934026"/>
                    </a:cubicBezTo>
                    <a:cubicBezTo>
                      <a:pt x="1333939" y="1002468"/>
                      <a:pt x="1262814" y="1088355"/>
                      <a:pt x="1170216" y="1132641"/>
                    </a:cubicBezTo>
                    <a:cubicBezTo>
                      <a:pt x="1107143" y="1163507"/>
                      <a:pt x="1036017" y="1174242"/>
                      <a:pt x="967576" y="1183636"/>
                    </a:cubicBezTo>
                    <a:cubicBezTo>
                      <a:pt x="916580" y="1193030"/>
                      <a:pt x="856190" y="1199740"/>
                      <a:pt x="797143" y="1199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579">
                <a:extLst>
                  <a:ext uri="{FF2B5EF4-FFF2-40B4-BE49-F238E27FC236}">
                    <a16:creationId xmlns:a16="http://schemas.microsoft.com/office/drawing/2014/main" id="{28D41BCC-7B76-4967-9A09-8D57B9FABA60}"/>
                  </a:ext>
                </a:extLst>
              </p:cNvPr>
              <p:cNvSpPr/>
              <p:nvPr/>
            </p:nvSpPr>
            <p:spPr>
              <a:xfrm>
                <a:off x="2763955" y="1112579"/>
                <a:ext cx="1401038" cy="1207792"/>
              </a:xfrm>
              <a:custGeom>
                <a:avLst/>
                <a:gdLst>
                  <a:gd name="connsiteX0" fmla="*/ 9394 w 1401038"/>
                  <a:gd name="connsiteY0" fmla="*/ 8052 h 1207792"/>
                  <a:gd name="connsiteX1" fmla="*/ 161039 w 1401038"/>
                  <a:gd name="connsiteY1" fmla="*/ 18788 h 1207792"/>
                  <a:gd name="connsiteX2" fmla="*/ 291212 w 1401038"/>
                  <a:gd name="connsiteY2" fmla="*/ 10736 h 1207792"/>
                  <a:gd name="connsiteX3" fmla="*/ 332814 w 1401038"/>
                  <a:gd name="connsiteY3" fmla="*/ 8052 h 1207792"/>
                  <a:gd name="connsiteX4" fmla="*/ 577056 w 1401038"/>
                  <a:gd name="connsiteY4" fmla="*/ 38918 h 1207792"/>
                  <a:gd name="connsiteX5" fmla="*/ 861558 w 1401038"/>
                  <a:gd name="connsiteY5" fmla="*/ 72468 h 1207792"/>
                  <a:gd name="connsiteX6" fmla="*/ 1017229 w 1401038"/>
                  <a:gd name="connsiteY6" fmla="*/ 41602 h 1207792"/>
                  <a:gd name="connsiteX7" fmla="*/ 1092381 w 1401038"/>
                  <a:gd name="connsiteY7" fmla="*/ 315368 h 1207792"/>
                  <a:gd name="connsiteX8" fmla="*/ 1388961 w 1401038"/>
                  <a:gd name="connsiteY8" fmla="*/ 939394 h 1207792"/>
                  <a:gd name="connsiteX9" fmla="*/ 1171558 w 1401038"/>
                  <a:gd name="connsiteY9" fmla="*/ 1135325 h 1207792"/>
                  <a:gd name="connsiteX10" fmla="*/ 970260 w 1401038"/>
                  <a:gd name="connsiteY10" fmla="*/ 1186320 h 1207792"/>
                  <a:gd name="connsiteX11" fmla="*/ 801169 w 1401038"/>
                  <a:gd name="connsiteY11" fmla="*/ 1199740 h 1207792"/>
                  <a:gd name="connsiteX12" fmla="*/ 636104 w 1401038"/>
                  <a:gd name="connsiteY12" fmla="*/ 1175584 h 1207792"/>
                  <a:gd name="connsiteX13" fmla="*/ 543506 w 1401038"/>
                  <a:gd name="connsiteY13" fmla="*/ 1123247 h 1207792"/>
                  <a:gd name="connsiteX14" fmla="*/ 496537 w 1401038"/>
                  <a:gd name="connsiteY14" fmla="*/ 1054805 h 1207792"/>
                  <a:gd name="connsiteX15" fmla="*/ 390519 w 1401038"/>
                  <a:gd name="connsiteY15" fmla="*/ 870952 h 1207792"/>
                  <a:gd name="connsiteX16" fmla="*/ 328788 w 1401038"/>
                  <a:gd name="connsiteY16" fmla="*/ 758225 h 1207792"/>
                  <a:gd name="connsiteX17" fmla="*/ 275108 w 1401038"/>
                  <a:gd name="connsiteY17" fmla="*/ 625368 h 1207792"/>
                  <a:gd name="connsiteX18" fmla="*/ 263030 w 1401038"/>
                  <a:gd name="connsiteY18" fmla="*/ 591818 h 1207792"/>
                  <a:gd name="connsiteX19" fmla="*/ 142251 w 1401038"/>
                  <a:gd name="connsiteY19" fmla="*/ 323420 h 1207792"/>
                  <a:gd name="connsiteX20" fmla="*/ 9394 w 1401038"/>
                  <a:gd name="connsiteY20" fmla="*/ 8052 h 1207792"/>
                  <a:gd name="connsiteX21" fmla="*/ 9394 w 1401038"/>
                  <a:gd name="connsiteY21" fmla="*/ 8052 h 1207792"/>
                  <a:gd name="connsiteX22" fmla="*/ 0 w 1401038"/>
                  <a:gd name="connsiteY22" fmla="*/ 0 h 1207792"/>
                  <a:gd name="connsiteX23" fmla="*/ 257662 w 1401038"/>
                  <a:gd name="connsiteY23" fmla="*/ 594502 h 1207792"/>
                  <a:gd name="connsiteX24" fmla="*/ 323420 w 1401038"/>
                  <a:gd name="connsiteY24" fmla="*/ 762251 h 1207792"/>
                  <a:gd name="connsiteX25" fmla="*/ 385151 w 1401038"/>
                  <a:gd name="connsiteY25" fmla="*/ 874978 h 1207792"/>
                  <a:gd name="connsiteX26" fmla="*/ 491169 w 1401038"/>
                  <a:gd name="connsiteY26" fmla="*/ 1058831 h 1207792"/>
                  <a:gd name="connsiteX27" fmla="*/ 539480 w 1401038"/>
                  <a:gd name="connsiteY27" fmla="*/ 1128615 h 1207792"/>
                  <a:gd name="connsiteX28" fmla="*/ 634762 w 1401038"/>
                  <a:gd name="connsiteY28" fmla="*/ 1183636 h 1207792"/>
                  <a:gd name="connsiteX29" fmla="*/ 801169 w 1401038"/>
                  <a:gd name="connsiteY29" fmla="*/ 1207792 h 1207792"/>
                  <a:gd name="connsiteX30" fmla="*/ 971602 w 1401038"/>
                  <a:gd name="connsiteY30" fmla="*/ 1194372 h 1207792"/>
                  <a:gd name="connsiteX31" fmla="*/ 1175584 w 1401038"/>
                  <a:gd name="connsiteY31" fmla="*/ 1142035 h 1207792"/>
                  <a:gd name="connsiteX32" fmla="*/ 1398355 w 1401038"/>
                  <a:gd name="connsiteY32" fmla="*/ 939394 h 1207792"/>
                  <a:gd name="connsiteX33" fmla="*/ 1022597 w 1401038"/>
                  <a:gd name="connsiteY33" fmla="*/ 32208 h 1207792"/>
                  <a:gd name="connsiteX34" fmla="*/ 862900 w 1401038"/>
                  <a:gd name="connsiteY34" fmla="*/ 67100 h 1207792"/>
                  <a:gd name="connsiteX35" fmla="*/ 332814 w 1401038"/>
                  <a:gd name="connsiteY35" fmla="*/ 2684 h 1207792"/>
                  <a:gd name="connsiteX36" fmla="*/ 291212 w 1401038"/>
                  <a:gd name="connsiteY36" fmla="*/ 5368 h 1207792"/>
                  <a:gd name="connsiteX37" fmla="*/ 161039 w 1401038"/>
                  <a:gd name="connsiteY37" fmla="*/ 13420 h 1207792"/>
                  <a:gd name="connsiteX38" fmla="*/ 0 w 1401038"/>
                  <a:gd name="connsiteY38" fmla="*/ 0 h 1207792"/>
                  <a:gd name="connsiteX39" fmla="*/ 0 w 1401038"/>
                  <a:gd name="connsiteY39" fmla="*/ 0 h 1207792"/>
                  <a:gd name="connsiteX40" fmla="*/ 1401039 w 1401038"/>
                  <a:gd name="connsiteY40" fmla="*/ 934026 h 1207792"/>
                  <a:gd name="connsiteX41" fmla="*/ 1397013 w 1401038"/>
                  <a:gd name="connsiteY41" fmla="*/ 938052 h 1207792"/>
                  <a:gd name="connsiteX42" fmla="*/ 1397013 w 1401038"/>
                  <a:gd name="connsiteY42" fmla="*/ 938052 h 1207792"/>
                  <a:gd name="connsiteX43" fmla="*/ 1401039 w 1401038"/>
                  <a:gd name="connsiteY43" fmla="*/ 934026 h 1207792"/>
                  <a:gd name="connsiteX44" fmla="*/ 1401039 w 1401038"/>
                  <a:gd name="connsiteY44" fmla="*/ 934026 h 120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01038" h="1207792">
                    <a:moveTo>
                      <a:pt x="9394" y="8052"/>
                    </a:moveTo>
                    <a:cubicBezTo>
                      <a:pt x="60390" y="14762"/>
                      <a:pt x="110043" y="18788"/>
                      <a:pt x="161039" y="18788"/>
                    </a:cubicBezTo>
                    <a:cubicBezTo>
                      <a:pt x="203983" y="18788"/>
                      <a:pt x="246926" y="16104"/>
                      <a:pt x="291212" y="10736"/>
                    </a:cubicBezTo>
                    <a:cubicBezTo>
                      <a:pt x="303290" y="9394"/>
                      <a:pt x="318052" y="8052"/>
                      <a:pt x="332814" y="8052"/>
                    </a:cubicBezTo>
                    <a:cubicBezTo>
                      <a:pt x="401255" y="8052"/>
                      <a:pt x="487143" y="22814"/>
                      <a:pt x="577056" y="38918"/>
                    </a:cubicBezTo>
                    <a:cubicBezTo>
                      <a:pt x="673680" y="55022"/>
                      <a:pt x="774329" y="72468"/>
                      <a:pt x="861558" y="72468"/>
                    </a:cubicBezTo>
                    <a:cubicBezTo>
                      <a:pt x="928658" y="72468"/>
                      <a:pt x="979653" y="61732"/>
                      <a:pt x="1017229" y="41602"/>
                    </a:cubicBezTo>
                    <a:cubicBezTo>
                      <a:pt x="1049437" y="143593"/>
                      <a:pt x="1072251" y="234848"/>
                      <a:pt x="1092381" y="315368"/>
                    </a:cubicBezTo>
                    <a:cubicBezTo>
                      <a:pt x="1147402" y="539481"/>
                      <a:pt x="1191688" y="716623"/>
                      <a:pt x="1388961" y="939394"/>
                    </a:cubicBezTo>
                    <a:cubicBezTo>
                      <a:pt x="1332597" y="1007835"/>
                      <a:pt x="1262814" y="1091039"/>
                      <a:pt x="1171558" y="1135325"/>
                    </a:cubicBezTo>
                    <a:cubicBezTo>
                      <a:pt x="1108485" y="1166190"/>
                      <a:pt x="1037359" y="1176926"/>
                      <a:pt x="970260" y="1186320"/>
                    </a:cubicBezTo>
                    <a:cubicBezTo>
                      <a:pt x="919264" y="1193030"/>
                      <a:pt x="860216" y="1199740"/>
                      <a:pt x="801169" y="1199740"/>
                    </a:cubicBezTo>
                    <a:cubicBezTo>
                      <a:pt x="739437" y="1199740"/>
                      <a:pt x="684415" y="1191688"/>
                      <a:pt x="636104" y="1175584"/>
                    </a:cubicBezTo>
                    <a:cubicBezTo>
                      <a:pt x="595844" y="1162165"/>
                      <a:pt x="566320" y="1144719"/>
                      <a:pt x="543506" y="1123247"/>
                    </a:cubicBezTo>
                    <a:cubicBezTo>
                      <a:pt x="524718" y="1103117"/>
                      <a:pt x="509957" y="1078961"/>
                      <a:pt x="496537" y="1054805"/>
                    </a:cubicBezTo>
                    <a:lnTo>
                      <a:pt x="390519" y="870952"/>
                    </a:lnTo>
                    <a:cubicBezTo>
                      <a:pt x="369048" y="834719"/>
                      <a:pt x="347576" y="797143"/>
                      <a:pt x="328788" y="758225"/>
                    </a:cubicBezTo>
                    <a:cubicBezTo>
                      <a:pt x="308658" y="715281"/>
                      <a:pt x="291212" y="669654"/>
                      <a:pt x="275108" y="625368"/>
                    </a:cubicBezTo>
                    <a:cubicBezTo>
                      <a:pt x="271082" y="614632"/>
                      <a:pt x="267056" y="602554"/>
                      <a:pt x="263030" y="591818"/>
                    </a:cubicBezTo>
                    <a:cubicBezTo>
                      <a:pt x="230822" y="504589"/>
                      <a:pt x="185195" y="411991"/>
                      <a:pt x="142251" y="323420"/>
                    </a:cubicBezTo>
                    <a:cubicBezTo>
                      <a:pt x="85887" y="208009"/>
                      <a:pt x="33550" y="99307"/>
                      <a:pt x="9394" y="8052"/>
                    </a:cubicBezTo>
                    <a:lnTo>
                      <a:pt x="9394" y="8052"/>
                    </a:lnTo>
                    <a:close/>
                    <a:moveTo>
                      <a:pt x="0" y="0"/>
                    </a:moveTo>
                    <a:cubicBezTo>
                      <a:pt x="40260" y="165065"/>
                      <a:pt x="183853" y="394545"/>
                      <a:pt x="257662" y="594502"/>
                    </a:cubicBezTo>
                    <a:cubicBezTo>
                      <a:pt x="279134" y="650866"/>
                      <a:pt x="297922" y="708571"/>
                      <a:pt x="323420" y="762251"/>
                    </a:cubicBezTo>
                    <a:cubicBezTo>
                      <a:pt x="342208" y="801169"/>
                      <a:pt x="363680" y="838745"/>
                      <a:pt x="385151" y="874978"/>
                    </a:cubicBezTo>
                    <a:cubicBezTo>
                      <a:pt x="420043" y="936710"/>
                      <a:pt x="456277" y="997100"/>
                      <a:pt x="491169" y="1058831"/>
                    </a:cubicBezTo>
                    <a:cubicBezTo>
                      <a:pt x="505931" y="1082987"/>
                      <a:pt x="519351" y="1108485"/>
                      <a:pt x="539480" y="1128615"/>
                    </a:cubicBezTo>
                    <a:cubicBezTo>
                      <a:pt x="564978" y="1154113"/>
                      <a:pt x="599870" y="1171558"/>
                      <a:pt x="634762" y="1183636"/>
                    </a:cubicBezTo>
                    <a:cubicBezTo>
                      <a:pt x="688441" y="1201082"/>
                      <a:pt x="744805" y="1207792"/>
                      <a:pt x="801169" y="1207792"/>
                    </a:cubicBezTo>
                    <a:cubicBezTo>
                      <a:pt x="857532" y="1207792"/>
                      <a:pt x="915238" y="1201082"/>
                      <a:pt x="971602" y="1194372"/>
                    </a:cubicBezTo>
                    <a:cubicBezTo>
                      <a:pt x="1041385" y="1184978"/>
                      <a:pt x="1111169" y="1172900"/>
                      <a:pt x="1175584" y="1142035"/>
                    </a:cubicBezTo>
                    <a:cubicBezTo>
                      <a:pt x="1266840" y="1097749"/>
                      <a:pt x="1333939" y="1018571"/>
                      <a:pt x="1398355" y="939394"/>
                    </a:cubicBezTo>
                    <a:cubicBezTo>
                      <a:pt x="1125931" y="634762"/>
                      <a:pt x="1146060" y="422727"/>
                      <a:pt x="1022597" y="32208"/>
                    </a:cubicBezTo>
                    <a:cubicBezTo>
                      <a:pt x="980995" y="57706"/>
                      <a:pt x="925974" y="67100"/>
                      <a:pt x="862900" y="67100"/>
                    </a:cubicBezTo>
                    <a:cubicBezTo>
                      <a:pt x="696493" y="67100"/>
                      <a:pt x="477749" y="2684"/>
                      <a:pt x="332814" y="2684"/>
                    </a:cubicBezTo>
                    <a:cubicBezTo>
                      <a:pt x="318052" y="2684"/>
                      <a:pt x="303290" y="4026"/>
                      <a:pt x="291212" y="5368"/>
                    </a:cubicBezTo>
                    <a:cubicBezTo>
                      <a:pt x="246926" y="10736"/>
                      <a:pt x="203983" y="13420"/>
                      <a:pt x="161039" y="13420"/>
                    </a:cubicBezTo>
                    <a:cubicBezTo>
                      <a:pt x="107359" y="12078"/>
                      <a:pt x="53680" y="8052"/>
                      <a:pt x="0" y="0"/>
                    </a:cubicBezTo>
                    <a:lnTo>
                      <a:pt x="0" y="0"/>
                    </a:lnTo>
                    <a:close/>
                    <a:moveTo>
                      <a:pt x="1401039" y="934026"/>
                    </a:moveTo>
                    <a:cubicBezTo>
                      <a:pt x="1399697" y="935368"/>
                      <a:pt x="1398355" y="936710"/>
                      <a:pt x="1397013" y="938052"/>
                    </a:cubicBezTo>
                    <a:cubicBezTo>
                      <a:pt x="1397013" y="938052"/>
                      <a:pt x="1397013" y="938052"/>
                      <a:pt x="1397013" y="938052"/>
                    </a:cubicBezTo>
                    <a:lnTo>
                      <a:pt x="1401039" y="934026"/>
                    </a:lnTo>
                    <a:lnTo>
                      <a:pt x="1401039" y="93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4" name="Graphic 494">
              <a:extLst>
                <a:ext uri="{FF2B5EF4-FFF2-40B4-BE49-F238E27FC236}">
                  <a16:creationId xmlns:a16="http://schemas.microsoft.com/office/drawing/2014/main" id="{8D599F78-8681-49ED-8A27-A628EA94957D}"/>
                </a:ext>
              </a:extLst>
            </p:cNvPr>
            <p:cNvGrpSpPr/>
            <p:nvPr/>
          </p:nvGrpSpPr>
          <p:grpSpPr>
            <a:xfrm>
              <a:off x="2955064" y="1695003"/>
              <a:ext cx="184647" cy="279134"/>
              <a:chOff x="2955064" y="1695003"/>
              <a:chExt cx="184647" cy="279134"/>
            </a:xfrm>
          </p:grpSpPr>
          <p:sp>
            <p:nvSpPr>
              <p:cNvPr id="172" name="Freeform: Shape 576">
                <a:extLst>
                  <a:ext uri="{FF2B5EF4-FFF2-40B4-BE49-F238E27FC236}">
                    <a16:creationId xmlns:a16="http://schemas.microsoft.com/office/drawing/2014/main" id="{368E1EFF-84E8-49F4-B73E-1218D9640CAD}"/>
                  </a:ext>
                </a:extLst>
              </p:cNvPr>
              <p:cNvSpPr/>
              <p:nvPr/>
            </p:nvSpPr>
            <p:spPr>
              <a:xfrm>
                <a:off x="2956373" y="1699029"/>
                <a:ext cx="177970" cy="271082"/>
              </a:xfrm>
              <a:custGeom>
                <a:avLst/>
                <a:gdLst>
                  <a:gd name="connsiteX0" fmla="*/ 177971 w 177970"/>
                  <a:gd name="connsiteY0" fmla="*/ 271082 h 271082"/>
                  <a:gd name="connsiteX1" fmla="*/ 81348 w 177970"/>
                  <a:gd name="connsiteY1" fmla="*/ 222771 h 271082"/>
                  <a:gd name="connsiteX2" fmla="*/ 30352 w 177970"/>
                  <a:gd name="connsiteY2" fmla="*/ 183853 h 271082"/>
                  <a:gd name="connsiteX3" fmla="*/ 20958 w 177970"/>
                  <a:gd name="connsiteY3" fmla="*/ 175801 h 271082"/>
                  <a:gd name="connsiteX4" fmla="*/ 19616 w 177970"/>
                  <a:gd name="connsiteY4" fmla="*/ 169091 h 271082"/>
                  <a:gd name="connsiteX5" fmla="*/ 18274 w 177970"/>
                  <a:gd name="connsiteY5" fmla="*/ 161039 h 271082"/>
                  <a:gd name="connsiteX6" fmla="*/ 11564 w 177970"/>
                  <a:gd name="connsiteY6" fmla="*/ 151645 h 271082"/>
                  <a:gd name="connsiteX7" fmla="*/ 7538 w 177970"/>
                  <a:gd name="connsiteY7" fmla="*/ 147619 h 271082"/>
                  <a:gd name="connsiteX8" fmla="*/ 10222 w 177970"/>
                  <a:gd name="connsiteY8" fmla="*/ 116753 h 271082"/>
                  <a:gd name="connsiteX9" fmla="*/ 11564 w 177970"/>
                  <a:gd name="connsiteY9" fmla="*/ 114069 h 271082"/>
                  <a:gd name="connsiteX10" fmla="*/ 10222 w 177970"/>
                  <a:gd name="connsiteY10" fmla="*/ 111385 h 271082"/>
                  <a:gd name="connsiteX11" fmla="*/ 828 w 177970"/>
                  <a:gd name="connsiteY11" fmla="*/ 87229 h 271082"/>
                  <a:gd name="connsiteX12" fmla="*/ 19616 w 177970"/>
                  <a:gd name="connsiteY12" fmla="*/ 69784 h 271082"/>
                  <a:gd name="connsiteX13" fmla="*/ 22300 w 177970"/>
                  <a:gd name="connsiteY13" fmla="*/ 67100 h 271082"/>
                  <a:gd name="connsiteX14" fmla="*/ 20958 w 177970"/>
                  <a:gd name="connsiteY14" fmla="*/ 63074 h 271082"/>
                  <a:gd name="connsiteX15" fmla="*/ 16932 w 177970"/>
                  <a:gd name="connsiteY15" fmla="*/ 60390 h 271082"/>
                  <a:gd name="connsiteX16" fmla="*/ 828 w 177970"/>
                  <a:gd name="connsiteY16" fmla="*/ 29524 h 271082"/>
                  <a:gd name="connsiteX17" fmla="*/ 12906 w 177970"/>
                  <a:gd name="connsiteY17" fmla="*/ 1342 h 271082"/>
                  <a:gd name="connsiteX18" fmla="*/ 22300 w 177970"/>
                  <a:gd name="connsiteY18" fmla="*/ 0 h 271082"/>
                  <a:gd name="connsiteX19" fmla="*/ 29010 w 177970"/>
                  <a:gd name="connsiteY19" fmla="*/ 0 h 271082"/>
                  <a:gd name="connsiteX20" fmla="*/ 81348 w 177970"/>
                  <a:gd name="connsiteY20" fmla="*/ 12078 h 271082"/>
                  <a:gd name="connsiteX21" fmla="*/ 90741 w 177970"/>
                  <a:gd name="connsiteY21" fmla="*/ 17446 h 271082"/>
                  <a:gd name="connsiteX22" fmla="*/ 86715 w 177970"/>
                  <a:gd name="connsiteY22" fmla="*/ 29524 h 271082"/>
                  <a:gd name="connsiteX23" fmla="*/ 70612 w 177970"/>
                  <a:gd name="connsiteY23" fmla="*/ 36234 h 271082"/>
                  <a:gd name="connsiteX24" fmla="*/ 65244 w 177970"/>
                  <a:gd name="connsiteY24" fmla="*/ 40260 h 271082"/>
                  <a:gd name="connsiteX25" fmla="*/ 66586 w 177970"/>
                  <a:gd name="connsiteY25" fmla="*/ 42944 h 271082"/>
                  <a:gd name="connsiteX26" fmla="*/ 69270 w 177970"/>
                  <a:gd name="connsiteY26" fmla="*/ 45628 h 271082"/>
                  <a:gd name="connsiteX27" fmla="*/ 73296 w 177970"/>
                  <a:gd name="connsiteY27" fmla="*/ 45628 h 271082"/>
                  <a:gd name="connsiteX28" fmla="*/ 121607 w 177970"/>
                  <a:gd name="connsiteY28" fmla="*/ 56364 h 271082"/>
                  <a:gd name="connsiteX29" fmla="*/ 145763 w 177970"/>
                  <a:gd name="connsiteY29" fmla="*/ 65758 h 271082"/>
                  <a:gd name="connsiteX30" fmla="*/ 153815 w 177970"/>
                  <a:gd name="connsiteY30" fmla="*/ 69784 h 271082"/>
                  <a:gd name="connsiteX31" fmla="*/ 153815 w 177970"/>
                  <a:gd name="connsiteY31" fmla="*/ 83203 h 271082"/>
                  <a:gd name="connsiteX32" fmla="*/ 143079 w 177970"/>
                  <a:gd name="connsiteY32" fmla="*/ 92597 h 271082"/>
                  <a:gd name="connsiteX33" fmla="*/ 141737 w 177970"/>
                  <a:gd name="connsiteY33" fmla="*/ 96623 h 271082"/>
                  <a:gd name="connsiteX34" fmla="*/ 144421 w 177970"/>
                  <a:gd name="connsiteY34" fmla="*/ 97965 h 271082"/>
                  <a:gd name="connsiteX35" fmla="*/ 145763 w 177970"/>
                  <a:gd name="connsiteY35" fmla="*/ 97965 h 271082"/>
                  <a:gd name="connsiteX36" fmla="*/ 155157 w 177970"/>
                  <a:gd name="connsiteY36" fmla="*/ 95281 h 271082"/>
                  <a:gd name="connsiteX37" fmla="*/ 168577 w 177970"/>
                  <a:gd name="connsiteY37" fmla="*/ 100649 h 271082"/>
                  <a:gd name="connsiteX38" fmla="*/ 169919 w 177970"/>
                  <a:gd name="connsiteY38" fmla="*/ 114069 h 271082"/>
                  <a:gd name="connsiteX39" fmla="*/ 161867 w 177970"/>
                  <a:gd name="connsiteY39" fmla="*/ 120779 h 271082"/>
                  <a:gd name="connsiteX40" fmla="*/ 159183 w 177970"/>
                  <a:gd name="connsiteY40" fmla="*/ 124805 h 271082"/>
                  <a:gd name="connsiteX41" fmla="*/ 161867 w 177970"/>
                  <a:gd name="connsiteY41" fmla="*/ 127489 h 271082"/>
                  <a:gd name="connsiteX42" fmla="*/ 161867 w 177970"/>
                  <a:gd name="connsiteY42" fmla="*/ 127489 h 271082"/>
                  <a:gd name="connsiteX43" fmla="*/ 171261 w 177970"/>
                  <a:gd name="connsiteY43" fmla="*/ 132857 h 271082"/>
                  <a:gd name="connsiteX44" fmla="*/ 173945 w 177970"/>
                  <a:gd name="connsiteY44" fmla="*/ 144935 h 271082"/>
                  <a:gd name="connsiteX45" fmla="*/ 152473 w 177970"/>
                  <a:gd name="connsiteY45" fmla="*/ 161039 h 271082"/>
                  <a:gd name="connsiteX46" fmla="*/ 140395 w 177970"/>
                  <a:gd name="connsiteY46" fmla="*/ 165065 h 271082"/>
                  <a:gd name="connsiteX47" fmla="*/ 129659 w 177970"/>
                  <a:gd name="connsiteY47" fmla="*/ 167749 h 271082"/>
                  <a:gd name="connsiteX48" fmla="*/ 125633 w 177970"/>
                  <a:gd name="connsiteY48" fmla="*/ 167749 h 271082"/>
                  <a:gd name="connsiteX49" fmla="*/ 124291 w 177970"/>
                  <a:gd name="connsiteY49" fmla="*/ 167749 h 271082"/>
                  <a:gd name="connsiteX50" fmla="*/ 121607 w 177970"/>
                  <a:gd name="connsiteY50" fmla="*/ 169091 h 271082"/>
                  <a:gd name="connsiteX51" fmla="*/ 121607 w 177970"/>
                  <a:gd name="connsiteY51" fmla="*/ 173117 h 271082"/>
                  <a:gd name="connsiteX52" fmla="*/ 177971 w 177970"/>
                  <a:gd name="connsiteY52" fmla="*/ 271082 h 27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7970" h="271082">
                    <a:moveTo>
                      <a:pt x="177971" y="271082"/>
                    </a:moveTo>
                    <a:cubicBezTo>
                      <a:pt x="139053" y="271082"/>
                      <a:pt x="110871" y="246926"/>
                      <a:pt x="81348" y="222771"/>
                    </a:cubicBezTo>
                    <a:cubicBezTo>
                      <a:pt x="65244" y="209351"/>
                      <a:pt x="49140" y="195931"/>
                      <a:pt x="30352" y="183853"/>
                    </a:cubicBezTo>
                    <a:cubicBezTo>
                      <a:pt x="26326" y="181169"/>
                      <a:pt x="22300" y="179827"/>
                      <a:pt x="20958" y="175801"/>
                    </a:cubicBezTo>
                    <a:cubicBezTo>
                      <a:pt x="19616" y="174459"/>
                      <a:pt x="19616" y="171775"/>
                      <a:pt x="19616" y="169091"/>
                    </a:cubicBezTo>
                    <a:cubicBezTo>
                      <a:pt x="19616" y="166407"/>
                      <a:pt x="19616" y="163723"/>
                      <a:pt x="18274" y="161039"/>
                    </a:cubicBezTo>
                    <a:cubicBezTo>
                      <a:pt x="16932" y="157013"/>
                      <a:pt x="14248" y="154329"/>
                      <a:pt x="11564" y="151645"/>
                    </a:cubicBezTo>
                    <a:cubicBezTo>
                      <a:pt x="10222" y="150303"/>
                      <a:pt x="8880" y="148961"/>
                      <a:pt x="7538" y="147619"/>
                    </a:cubicBezTo>
                    <a:cubicBezTo>
                      <a:pt x="828" y="138225"/>
                      <a:pt x="2170" y="123463"/>
                      <a:pt x="10222" y="116753"/>
                    </a:cubicBezTo>
                    <a:cubicBezTo>
                      <a:pt x="11564" y="115411"/>
                      <a:pt x="11564" y="115411"/>
                      <a:pt x="11564" y="114069"/>
                    </a:cubicBezTo>
                    <a:cubicBezTo>
                      <a:pt x="11564" y="112727"/>
                      <a:pt x="11564" y="112727"/>
                      <a:pt x="10222" y="111385"/>
                    </a:cubicBezTo>
                    <a:cubicBezTo>
                      <a:pt x="2170" y="106017"/>
                      <a:pt x="-1856" y="96623"/>
                      <a:pt x="828" y="87229"/>
                    </a:cubicBezTo>
                    <a:cubicBezTo>
                      <a:pt x="2170" y="77836"/>
                      <a:pt x="10222" y="71126"/>
                      <a:pt x="19616" y="69784"/>
                    </a:cubicBezTo>
                    <a:cubicBezTo>
                      <a:pt x="20958" y="69784"/>
                      <a:pt x="22300" y="68442"/>
                      <a:pt x="22300" y="67100"/>
                    </a:cubicBezTo>
                    <a:cubicBezTo>
                      <a:pt x="22300" y="65758"/>
                      <a:pt x="22300" y="64416"/>
                      <a:pt x="20958" y="63074"/>
                    </a:cubicBezTo>
                    <a:lnTo>
                      <a:pt x="16932" y="60390"/>
                    </a:lnTo>
                    <a:cubicBezTo>
                      <a:pt x="10222" y="52338"/>
                      <a:pt x="2170" y="41602"/>
                      <a:pt x="828" y="29524"/>
                    </a:cubicBezTo>
                    <a:cubicBezTo>
                      <a:pt x="-1856" y="18788"/>
                      <a:pt x="2170" y="5368"/>
                      <a:pt x="12906" y="1342"/>
                    </a:cubicBezTo>
                    <a:cubicBezTo>
                      <a:pt x="15590" y="0"/>
                      <a:pt x="18274" y="0"/>
                      <a:pt x="22300" y="0"/>
                    </a:cubicBezTo>
                    <a:cubicBezTo>
                      <a:pt x="24984" y="0"/>
                      <a:pt x="26326" y="0"/>
                      <a:pt x="29010" y="0"/>
                    </a:cubicBezTo>
                    <a:cubicBezTo>
                      <a:pt x="46456" y="1342"/>
                      <a:pt x="65244" y="5368"/>
                      <a:pt x="81348" y="12078"/>
                    </a:cubicBezTo>
                    <a:cubicBezTo>
                      <a:pt x="85374" y="13420"/>
                      <a:pt x="89399" y="14762"/>
                      <a:pt x="90741" y="17446"/>
                    </a:cubicBezTo>
                    <a:cubicBezTo>
                      <a:pt x="93425" y="21472"/>
                      <a:pt x="90741" y="26840"/>
                      <a:pt x="86715" y="29524"/>
                    </a:cubicBezTo>
                    <a:cubicBezTo>
                      <a:pt x="82690" y="33550"/>
                      <a:pt x="75980" y="34892"/>
                      <a:pt x="70612" y="36234"/>
                    </a:cubicBezTo>
                    <a:cubicBezTo>
                      <a:pt x="67928" y="36234"/>
                      <a:pt x="65244" y="37576"/>
                      <a:pt x="65244" y="40260"/>
                    </a:cubicBezTo>
                    <a:cubicBezTo>
                      <a:pt x="65244" y="41602"/>
                      <a:pt x="66586" y="42944"/>
                      <a:pt x="66586" y="42944"/>
                    </a:cubicBezTo>
                    <a:cubicBezTo>
                      <a:pt x="66586" y="44286"/>
                      <a:pt x="67928" y="45628"/>
                      <a:pt x="69270" y="45628"/>
                    </a:cubicBezTo>
                    <a:cubicBezTo>
                      <a:pt x="69270" y="45628"/>
                      <a:pt x="73296" y="45628"/>
                      <a:pt x="73296" y="45628"/>
                    </a:cubicBezTo>
                    <a:cubicBezTo>
                      <a:pt x="96109" y="45628"/>
                      <a:pt x="105503" y="49654"/>
                      <a:pt x="121607" y="56364"/>
                    </a:cubicBezTo>
                    <a:cubicBezTo>
                      <a:pt x="128317" y="59048"/>
                      <a:pt x="136369" y="63074"/>
                      <a:pt x="145763" y="65758"/>
                    </a:cubicBezTo>
                    <a:cubicBezTo>
                      <a:pt x="148447" y="67100"/>
                      <a:pt x="151131" y="68442"/>
                      <a:pt x="153815" y="69784"/>
                    </a:cubicBezTo>
                    <a:cubicBezTo>
                      <a:pt x="156499" y="73810"/>
                      <a:pt x="156499" y="79178"/>
                      <a:pt x="153815" y="83203"/>
                    </a:cubicBezTo>
                    <a:cubicBezTo>
                      <a:pt x="151131" y="87229"/>
                      <a:pt x="147105" y="89913"/>
                      <a:pt x="143079" y="92597"/>
                    </a:cubicBezTo>
                    <a:cubicBezTo>
                      <a:pt x="141737" y="93939"/>
                      <a:pt x="140395" y="95281"/>
                      <a:pt x="141737" y="96623"/>
                    </a:cubicBezTo>
                    <a:cubicBezTo>
                      <a:pt x="141737" y="97965"/>
                      <a:pt x="143079" y="97965"/>
                      <a:pt x="144421" y="97965"/>
                    </a:cubicBezTo>
                    <a:cubicBezTo>
                      <a:pt x="144421" y="97965"/>
                      <a:pt x="145763" y="97965"/>
                      <a:pt x="145763" y="97965"/>
                    </a:cubicBezTo>
                    <a:cubicBezTo>
                      <a:pt x="148447" y="96623"/>
                      <a:pt x="152473" y="95281"/>
                      <a:pt x="155157" y="95281"/>
                    </a:cubicBezTo>
                    <a:cubicBezTo>
                      <a:pt x="160525" y="95281"/>
                      <a:pt x="165893" y="97965"/>
                      <a:pt x="168577" y="100649"/>
                    </a:cubicBezTo>
                    <a:cubicBezTo>
                      <a:pt x="171261" y="103333"/>
                      <a:pt x="171261" y="108701"/>
                      <a:pt x="169919" y="114069"/>
                    </a:cubicBezTo>
                    <a:cubicBezTo>
                      <a:pt x="168577" y="118095"/>
                      <a:pt x="165893" y="120779"/>
                      <a:pt x="161867" y="120779"/>
                    </a:cubicBezTo>
                    <a:cubicBezTo>
                      <a:pt x="160525" y="120779"/>
                      <a:pt x="159183" y="122121"/>
                      <a:pt x="159183" y="124805"/>
                    </a:cubicBezTo>
                    <a:cubicBezTo>
                      <a:pt x="159183" y="126147"/>
                      <a:pt x="160525" y="127489"/>
                      <a:pt x="161867" y="127489"/>
                    </a:cubicBezTo>
                    <a:cubicBezTo>
                      <a:pt x="161867" y="127489"/>
                      <a:pt x="161867" y="127489"/>
                      <a:pt x="161867" y="127489"/>
                    </a:cubicBezTo>
                    <a:cubicBezTo>
                      <a:pt x="165893" y="127489"/>
                      <a:pt x="168577" y="128831"/>
                      <a:pt x="171261" y="132857"/>
                    </a:cubicBezTo>
                    <a:cubicBezTo>
                      <a:pt x="173945" y="136883"/>
                      <a:pt x="175287" y="140909"/>
                      <a:pt x="173945" y="144935"/>
                    </a:cubicBezTo>
                    <a:cubicBezTo>
                      <a:pt x="171261" y="154329"/>
                      <a:pt x="161867" y="159697"/>
                      <a:pt x="152473" y="161039"/>
                    </a:cubicBezTo>
                    <a:cubicBezTo>
                      <a:pt x="148447" y="161039"/>
                      <a:pt x="144421" y="163723"/>
                      <a:pt x="140395" y="165065"/>
                    </a:cubicBezTo>
                    <a:cubicBezTo>
                      <a:pt x="136369" y="166407"/>
                      <a:pt x="133685" y="167749"/>
                      <a:pt x="129659" y="167749"/>
                    </a:cubicBezTo>
                    <a:cubicBezTo>
                      <a:pt x="128317" y="167749"/>
                      <a:pt x="126975" y="167749"/>
                      <a:pt x="125633" y="167749"/>
                    </a:cubicBezTo>
                    <a:cubicBezTo>
                      <a:pt x="125633" y="167749"/>
                      <a:pt x="125633" y="167749"/>
                      <a:pt x="124291" y="167749"/>
                    </a:cubicBezTo>
                    <a:cubicBezTo>
                      <a:pt x="122949" y="167749"/>
                      <a:pt x="122949" y="167749"/>
                      <a:pt x="121607" y="169091"/>
                    </a:cubicBezTo>
                    <a:cubicBezTo>
                      <a:pt x="120265" y="170433"/>
                      <a:pt x="120265" y="171775"/>
                      <a:pt x="121607" y="173117"/>
                    </a:cubicBezTo>
                    <a:cubicBezTo>
                      <a:pt x="125633" y="171775"/>
                      <a:pt x="157841" y="236190"/>
                      <a:pt x="177971" y="2710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577">
                <a:extLst>
                  <a:ext uri="{FF2B5EF4-FFF2-40B4-BE49-F238E27FC236}">
                    <a16:creationId xmlns:a16="http://schemas.microsoft.com/office/drawing/2014/main" id="{F32AD24B-107E-4DDF-84D7-DED021C76F8D}"/>
                  </a:ext>
                </a:extLst>
              </p:cNvPr>
              <p:cNvSpPr/>
              <p:nvPr/>
            </p:nvSpPr>
            <p:spPr>
              <a:xfrm>
                <a:off x="2955064" y="1695003"/>
                <a:ext cx="184647" cy="279134"/>
              </a:xfrm>
              <a:custGeom>
                <a:avLst/>
                <a:gdLst>
                  <a:gd name="connsiteX0" fmla="*/ 129626 w 184647"/>
                  <a:gd name="connsiteY0" fmla="*/ 173117 h 279134"/>
                  <a:gd name="connsiteX1" fmla="*/ 134994 w 184647"/>
                  <a:gd name="connsiteY1" fmla="*/ 173117 h 279134"/>
                  <a:gd name="connsiteX2" fmla="*/ 157808 w 184647"/>
                  <a:gd name="connsiteY2" fmla="*/ 166407 h 279134"/>
                  <a:gd name="connsiteX3" fmla="*/ 181964 w 184647"/>
                  <a:gd name="connsiteY3" fmla="*/ 147619 h 279134"/>
                  <a:gd name="connsiteX4" fmla="*/ 176596 w 184647"/>
                  <a:gd name="connsiteY4" fmla="*/ 131515 h 279134"/>
                  <a:gd name="connsiteX5" fmla="*/ 168544 w 184647"/>
                  <a:gd name="connsiteY5" fmla="*/ 134199 h 279134"/>
                  <a:gd name="connsiteX6" fmla="*/ 175254 w 184647"/>
                  <a:gd name="connsiteY6" fmla="*/ 146277 h 279134"/>
                  <a:gd name="connsiteX7" fmla="*/ 156466 w 184647"/>
                  <a:gd name="connsiteY7" fmla="*/ 159697 h 279134"/>
                  <a:gd name="connsiteX8" fmla="*/ 144388 w 184647"/>
                  <a:gd name="connsiteY8" fmla="*/ 163723 h 279134"/>
                  <a:gd name="connsiteX9" fmla="*/ 134994 w 184647"/>
                  <a:gd name="connsiteY9" fmla="*/ 166407 h 279134"/>
                  <a:gd name="connsiteX10" fmla="*/ 132310 w 184647"/>
                  <a:gd name="connsiteY10" fmla="*/ 166407 h 279134"/>
                  <a:gd name="connsiteX11" fmla="*/ 130968 w 184647"/>
                  <a:gd name="connsiteY11" fmla="*/ 166407 h 279134"/>
                  <a:gd name="connsiteX12" fmla="*/ 125600 w 184647"/>
                  <a:gd name="connsiteY12" fmla="*/ 169091 h 279134"/>
                  <a:gd name="connsiteX13" fmla="*/ 124258 w 184647"/>
                  <a:gd name="connsiteY13" fmla="*/ 175801 h 279134"/>
                  <a:gd name="connsiteX14" fmla="*/ 173912 w 184647"/>
                  <a:gd name="connsiteY14" fmla="*/ 271082 h 279134"/>
                  <a:gd name="connsiteX15" fmla="*/ 85340 w 184647"/>
                  <a:gd name="connsiteY15" fmla="*/ 224113 h 279134"/>
                  <a:gd name="connsiteX16" fmla="*/ 33003 w 184647"/>
                  <a:gd name="connsiteY16" fmla="*/ 185195 h 279134"/>
                  <a:gd name="connsiteX17" fmla="*/ 24951 w 184647"/>
                  <a:gd name="connsiteY17" fmla="*/ 178485 h 279134"/>
                  <a:gd name="connsiteX18" fmla="*/ 23609 w 184647"/>
                  <a:gd name="connsiteY18" fmla="*/ 173117 h 279134"/>
                  <a:gd name="connsiteX19" fmla="*/ 22267 w 184647"/>
                  <a:gd name="connsiteY19" fmla="*/ 163723 h 279134"/>
                  <a:gd name="connsiteX20" fmla="*/ 14215 w 184647"/>
                  <a:gd name="connsiteY20" fmla="*/ 152987 h 279134"/>
                  <a:gd name="connsiteX21" fmla="*/ 11531 w 184647"/>
                  <a:gd name="connsiteY21" fmla="*/ 148961 h 279134"/>
                  <a:gd name="connsiteX22" fmla="*/ 14215 w 184647"/>
                  <a:gd name="connsiteY22" fmla="*/ 122121 h 279134"/>
                  <a:gd name="connsiteX23" fmla="*/ 16899 w 184647"/>
                  <a:gd name="connsiteY23" fmla="*/ 116753 h 279134"/>
                  <a:gd name="connsiteX24" fmla="*/ 14215 w 184647"/>
                  <a:gd name="connsiteY24" fmla="*/ 111385 h 279134"/>
                  <a:gd name="connsiteX25" fmla="*/ 6163 w 184647"/>
                  <a:gd name="connsiteY25" fmla="*/ 91255 h 279134"/>
                  <a:gd name="connsiteX26" fmla="*/ 22267 w 184647"/>
                  <a:gd name="connsiteY26" fmla="*/ 76494 h 279134"/>
                  <a:gd name="connsiteX27" fmla="*/ 27635 w 184647"/>
                  <a:gd name="connsiteY27" fmla="*/ 71126 h 279134"/>
                  <a:gd name="connsiteX28" fmla="*/ 24951 w 184647"/>
                  <a:gd name="connsiteY28" fmla="*/ 64416 h 279134"/>
                  <a:gd name="connsiteX29" fmla="*/ 22267 w 184647"/>
                  <a:gd name="connsiteY29" fmla="*/ 61732 h 279134"/>
                  <a:gd name="connsiteX30" fmla="*/ 6163 w 184647"/>
                  <a:gd name="connsiteY30" fmla="*/ 32208 h 279134"/>
                  <a:gd name="connsiteX31" fmla="*/ 15557 w 184647"/>
                  <a:gd name="connsiteY31" fmla="*/ 8052 h 279134"/>
                  <a:gd name="connsiteX32" fmla="*/ 23609 w 184647"/>
                  <a:gd name="connsiteY32" fmla="*/ 6710 h 279134"/>
                  <a:gd name="connsiteX33" fmla="*/ 30319 w 184647"/>
                  <a:gd name="connsiteY33" fmla="*/ 6710 h 279134"/>
                  <a:gd name="connsiteX34" fmla="*/ 82656 w 184647"/>
                  <a:gd name="connsiteY34" fmla="*/ 17446 h 279134"/>
                  <a:gd name="connsiteX35" fmla="*/ 89366 w 184647"/>
                  <a:gd name="connsiteY35" fmla="*/ 21472 h 279134"/>
                  <a:gd name="connsiteX36" fmla="*/ 86682 w 184647"/>
                  <a:gd name="connsiteY36" fmla="*/ 29524 h 279134"/>
                  <a:gd name="connsiteX37" fmla="*/ 71920 w 184647"/>
                  <a:gd name="connsiteY37" fmla="*/ 34892 h 279134"/>
                  <a:gd name="connsiteX38" fmla="*/ 63868 w 184647"/>
                  <a:gd name="connsiteY38" fmla="*/ 42944 h 279134"/>
                  <a:gd name="connsiteX39" fmla="*/ 66552 w 184647"/>
                  <a:gd name="connsiteY39" fmla="*/ 48312 h 279134"/>
                  <a:gd name="connsiteX40" fmla="*/ 71920 w 184647"/>
                  <a:gd name="connsiteY40" fmla="*/ 52338 h 279134"/>
                  <a:gd name="connsiteX41" fmla="*/ 71920 w 184647"/>
                  <a:gd name="connsiteY41" fmla="*/ 52338 h 279134"/>
                  <a:gd name="connsiteX42" fmla="*/ 75946 w 184647"/>
                  <a:gd name="connsiteY42" fmla="*/ 52338 h 279134"/>
                  <a:gd name="connsiteX43" fmla="*/ 122916 w 184647"/>
                  <a:gd name="connsiteY43" fmla="*/ 63074 h 279134"/>
                  <a:gd name="connsiteX44" fmla="*/ 147072 w 184647"/>
                  <a:gd name="connsiteY44" fmla="*/ 72468 h 279134"/>
                  <a:gd name="connsiteX45" fmla="*/ 153782 w 184647"/>
                  <a:gd name="connsiteY45" fmla="*/ 75152 h 279134"/>
                  <a:gd name="connsiteX46" fmla="*/ 152440 w 184647"/>
                  <a:gd name="connsiteY46" fmla="*/ 84545 h 279134"/>
                  <a:gd name="connsiteX47" fmla="*/ 143046 w 184647"/>
                  <a:gd name="connsiteY47" fmla="*/ 92597 h 279134"/>
                  <a:gd name="connsiteX48" fmla="*/ 140362 w 184647"/>
                  <a:gd name="connsiteY48" fmla="*/ 93939 h 279134"/>
                  <a:gd name="connsiteX49" fmla="*/ 137678 w 184647"/>
                  <a:gd name="connsiteY49" fmla="*/ 99307 h 279134"/>
                  <a:gd name="connsiteX50" fmla="*/ 156466 w 184647"/>
                  <a:gd name="connsiteY50" fmla="*/ 99307 h 279134"/>
                  <a:gd name="connsiteX51" fmla="*/ 156466 w 184647"/>
                  <a:gd name="connsiteY51" fmla="*/ 101991 h 279134"/>
                  <a:gd name="connsiteX52" fmla="*/ 159150 w 184647"/>
                  <a:gd name="connsiteY52" fmla="*/ 101991 h 279134"/>
                  <a:gd name="connsiteX53" fmla="*/ 169886 w 184647"/>
                  <a:gd name="connsiteY53" fmla="*/ 106017 h 279134"/>
                  <a:gd name="connsiteX54" fmla="*/ 171228 w 184647"/>
                  <a:gd name="connsiteY54" fmla="*/ 115411 h 279134"/>
                  <a:gd name="connsiteX55" fmla="*/ 171228 w 184647"/>
                  <a:gd name="connsiteY55" fmla="*/ 134199 h 279134"/>
                  <a:gd name="connsiteX56" fmla="*/ 179280 w 184647"/>
                  <a:gd name="connsiteY56" fmla="*/ 134199 h 279134"/>
                  <a:gd name="connsiteX57" fmla="*/ 176596 w 184647"/>
                  <a:gd name="connsiteY57" fmla="*/ 100649 h 279134"/>
                  <a:gd name="connsiteX58" fmla="*/ 160492 w 184647"/>
                  <a:gd name="connsiteY58" fmla="*/ 93939 h 279134"/>
                  <a:gd name="connsiteX59" fmla="*/ 148414 w 184647"/>
                  <a:gd name="connsiteY59" fmla="*/ 96623 h 279134"/>
                  <a:gd name="connsiteX60" fmla="*/ 160492 w 184647"/>
                  <a:gd name="connsiteY60" fmla="*/ 87229 h 279134"/>
                  <a:gd name="connsiteX61" fmla="*/ 160492 w 184647"/>
                  <a:gd name="connsiteY61" fmla="*/ 69784 h 279134"/>
                  <a:gd name="connsiteX62" fmla="*/ 151098 w 184647"/>
                  <a:gd name="connsiteY62" fmla="*/ 64416 h 279134"/>
                  <a:gd name="connsiteX63" fmla="*/ 77288 w 184647"/>
                  <a:gd name="connsiteY63" fmla="*/ 44286 h 279134"/>
                  <a:gd name="connsiteX64" fmla="*/ 73262 w 184647"/>
                  <a:gd name="connsiteY64" fmla="*/ 44286 h 279134"/>
                  <a:gd name="connsiteX65" fmla="*/ 74604 w 184647"/>
                  <a:gd name="connsiteY65" fmla="*/ 41602 h 279134"/>
                  <a:gd name="connsiteX66" fmla="*/ 92050 w 184647"/>
                  <a:gd name="connsiteY66" fmla="*/ 34892 h 279134"/>
                  <a:gd name="connsiteX67" fmla="*/ 96076 w 184647"/>
                  <a:gd name="connsiteY67" fmla="*/ 18788 h 279134"/>
                  <a:gd name="connsiteX68" fmla="*/ 85340 w 184647"/>
                  <a:gd name="connsiteY68" fmla="*/ 12078 h 279134"/>
                  <a:gd name="connsiteX69" fmla="*/ 31661 w 184647"/>
                  <a:gd name="connsiteY69" fmla="*/ 0 h 279134"/>
                  <a:gd name="connsiteX70" fmla="*/ 24951 w 184647"/>
                  <a:gd name="connsiteY70" fmla="*/ 0 h 279134"/>
                  <a:gd name="connsiteX71" fmla="*/ 14215 w 184647"/>
                  <a:gd name="connsiteY71" fmla="*/ 1342 h 279134"/>
                  <a:gd name="connsiteX72" fmla="*/ 795 w 184647"/>
                  <a:gd name="connsiteY72" fmla="*/ 33550 h 279134"/>
                  <a:gd name="connsiteX73" fmla="*/ 18241 w 184647"/>
                  <a:gd name="connsiteY73" fmla="*/ 65758 h 279134"/>
                  <a:gd name="connsiteX74" fmla="*/ 22267 w 184647"/>
                  <a:gd name="connsiteY74" fmla="*/ 68442 h 279134"/>
                  <a:gd name="connsiteX75" fmla="*/ 795 w 184647"/>
                  <a:gd name="connsiteY75" fmla="*/ 88572 h 279134"/>
                  <a:gd name="connsiteX76" fmla="*/ 12873 w 184647"/>
                  <a:gd name="connsiteY76" fmla="*/ 116753 h 279134"/>
                  <a:gd name="connsiteX77" fmla="*/ 8847 w 184647"/>
                  <a:gd name="connsiteY77" fmla="*/ 152987 h 279134"/>
                  <a:gd name="connsiteX78" fmla="*/ 19583 w 184647"/>
                  <a:gd name="connsiteY78" fmla="*/ 166407 h 279134"/>
                  <a:gd name="connsiteX79" fmla="*/ 22267 w 184647"/>
                  <a:gd name="connsiteY79" fmla="*/ 181169 h 279134"/>
                  <a:gd name="connsiteX80" fmla="*/ 33003 w 184647"/>
                  <a:gd name="connsiteY80" fmla="*/ 190563 h 279134"/>
                  <a:gd name="connsiteX81" fmla="*/ 179280 w 184647"/>
                  <a:gd name="connsiteY81" fmla="*/ 279134 h 279134"/>
                  <a:gd name="connsiteX82" fmla="*/ 184648 w 184647"/>
                  <a:gd name="connsiteY82" fmla="*/ 279134 h 279134"/>
                  <a:gd name="connsiteX83" fmla="*/ 129626 w 184647"/>
                  <a:gd name="connsiteY83" fmla="*/ 173117 h 27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84647" h="279134">
                    <a:moveTo>
                      <a:pt x="129626" y="173117"/>
                    </a:moveTo>
                    <a:cubicBezTo>
                      <a:pt x="130968" y="173117"/>
                      <a:pt x="132310" y="173117"/>
                      <a:pt x="134994" y="173117"/>
                    </a:cubicBezTo>
                    <a:cubicBezTo>
                      <a:pt x="143046" y="173117"/>
                      <a:pt x="148414" y="167749"/>
                      <a:pt x="157808" y="166407"/>
                    </a:cubicBezTo>
                    <a:cubicBezTo>
                      <a:pt x="168544" y="165065"/>
                      <a:pt x="179280" y="158355"/>
                      <a:pt x="181964" y="147619"/>
                    </a:cubicBezTo>
                    <a:cubicBezTo>
                      <a:pt x="181964" y="146277"/>
                      <a:pt x="176596" y="132857"/>
                      <a:pt x="176596" y="131515"/>
                    </a:cubicBezTo>
                    <a:lnTo>
                      <a:pt x="168544" y="134199"/>
                    </a:lnTo>
                    <a:cubicBezTo>
                      <a:pt x="168544" y="135541"/>
                      <a:pt x="175254" y="144935"/>
                      <a:pt x="175254" y="146277"/>
                    </a:cubicBezTo>
                    <a:cubicBezTo>
                      <a:pt x="173912" y="154329"/>
                      <a:pt x="164518" y="158355"/>
                      <a:pt x="156466" y="159697"/>
                    </a:cubicBezTo>
                    <a:cubicBezTo>
                      <a:pt x="151098" y="159697"/>
                      <a:pt x="147072" y="162381"/>
                      <a:pt x="144388" y="163723"/>
                    </a:cubicBezTo>
                    <a:cubicBezTo>
                      <a:pt x="140362" y="165065"/>
                      <a:pt x="137678" y="166407"/>
                      <a:pt x="134994" y="166407"/>
                    </a:cubicBezTo>
                    <a:cubicBezTo>
                      <a:pt x="133652" y="166407"/>
                      <a:pt x="133652" y="166407"/>
                      <a:pt x="132310" y="166407"/>
                    </a:cubicBezTo>
                    <a:cubicBezTo>
                      <a:pt x="132310" y="166407"/>
                      <a:pt x="130968" y="166407"/>
                      <a:pt x="130968" y="166407"/>
                    </a:cubicBezTo>
                    <a:cubicBezTo>
                      <a:pt x="129626" y="166407"/>
                      <a:pt x="126942" y="167749"/>
                      <a:pt x="125600" y="169091"/>
                    </a:cubicBezTo>
                    <a:cubicBezTo>
                      <a:pt x="124258" y="171775"/>
                      <a:pt x="124258" y="174459"/>
                      <a:pt x="124258" y="175801"/>
                    </a:cubicBezTo>
                    <a:cubicBezTo>
                      <a:pt x="124258" y="175801"/>
                      <a:pt x="153782" y="234848"/>
                      <a:pt x="173912" y="271082"/>
                    </a:cubicBezTo>
                    <a:cubicBezTo>
                      <a:pt x="139020" y="268398"/>
                      <a:pt x="112180" y="246926"/>
                      <a:pt x="85340" y="224113"/>
                    </a:cubicBezTo>
                    <a:cubicBezTo>
                      <a:pt x="69236" y="210693"/>
                      <a:pt x="53132" y="197273"/>
                      <a:pt x="33003" y="185195"/>
                    </a:cubicBezTo>
                    <a:cubicBezTo>
                      <a:pt x="30319" y="183853"/>
                      <a:pt x="26293" y="181169"/>
                      <a:pt x="24951" y="178485"/>
                    </a:cubicBezTo>
                    <a:cubicBezTo>
                      <a:pt x="24951" y="177143"/>
                      <a:pt x="23609" y="174459"/>
                      <a:pt x="23609" y="173117"/>
                    </a:cubicBezTo>
                    <a:cubicBezTo>
                      <a:pt x="23609" y="170433"/>
                      <a:pt x="23609" y="167749"/>
                      <a:pt x="22267" y="163723"/>
                    </a:cubicBezTo>
                    <a:cubicBezTo>
                      <a:pt x="20925" y="158355"/>
                      <a:pt x="16899" y="155671"/>
                      <a:pt x="14215" y="152987"/>
                    </a:cubicBezTo>
                    <a:cubicBezTo>
                      <a:pt x="12873" y="151645"/>
                      <a:pt x="11531" y="150303"/>
                      <a:pt x="11531" y="148961"/>
                    </a:cubicBezTo>
                    <a:cubicBezTo>
                      <a:pt x="6163" y="140909"/>
                      <a:pt x="6163" y="128831"/>
                      <a:pt x="14215" y="122121"/>
                    </a:cubicBezTo>
                    <a:cubicBezTo>
                      <a:pt x="15557" y="120779"/>
                      <a:pt x="16899" y="118095"/>
                      <a:pt x="16899" y="116753"/>
                    </a:cubicBezTo>
                    <a:cubicBezTo>
                      <a:pt x="16899" y="114069"/>
                      <a:pt x="15557" y="112727"/>
                      <a:pt x="14215" y="111385"/>
                    </a:cubicBezTo>
                    <a:cubicBezTo>
                      <a:pt x="7505" y="107359"/>
                      <a:pt x="3479" y="97965"/>
                      <a:pt x="6163" y="91255"/>
                    </a:cubicBezTo>
                    <a:cubicBezTo>
                      <a:pt x="7505" y="83204"/>
                      <a:pt x="14215" y="77836"/>
                      <a:pt x="22267" y="76494"/>
                    </a:cubicBezTo>
                    <a:cubicBezTo>
                      <a:pt x="24951" y="76494"/>
                      <a:pt x="27635" y="73810"/>
                      <a:pt x="27635" y="71126"/>
                    </a:cubicBezTo>
                    <a:cubicBezTo>
                      <a:pt x="28977" y="68442"/>
                      <a:pt x="27635" y="65758"/>
                      <a:pt x="24951" y="64416"/>
                    </a:cubicBezTo>
                    <a:lnTo>
                      <a:pt x="22267" y="61732"/>
                    </a:lnTo>
                    <a:cubicBezTo>
                      <a:pt x="15557" y="52338"/>
                      <a:pt x="8847" y="42944"/>
                      <a:pt x="6163" y="32208"/>
                    </a:cubicBezTo>
                    <a:cubicBezTo>
                      <a:pt x="4821" y="22814"/>
                      <a:pt x="7505" y="10736"/>
                      <a:pt x="15557" y="8052"/>
                    </a:cubicBezTo>
                    <a:cubicBezTo>
                      <a:pt x="18241" y="6710"/>
                      <a:pt x="20925" y="6710"/>
                      <a:pt x="23609" y="6710"/>
                    </a:cubicBezTo>
                    <a:cubicBezTo>
                      <a:pt x="26293" y="6710"/>
                      <a:pt x="27635" y="6710"/>
                      <a:pt x="30319" y="6710"/>
                    </a:cubicBezTo>
                    <a:cubicBezTo>
                      <a:pt x="47764" y="8052"/>
                      <a:pt x="65210" y="12078"/>
                      <a:pt x="82656" y="17446"/>
                    </a:cubicBezTo>
                    <a:cubicBezTo>
                      <a:pt x="85340" y="18788"/>
                      <a:pt x="89366" y="20130"/>
                      <a:pt x="89366" y="21472"/>
                    </a:cubicBezTo>
                    <a:cubicBezTo>
                      <a:pt x="90708" y="24156"/>
                      <a:pt x="89366" y="26840"/>
                      <a:pt x="86682" y="29524"/>
                    </a:cubicBezTo>
                    <a:cubicBezTo>
                      <a:pt x="82656" y="32208"/>
                      <a:pt x="77288" y="33550"/>
                      <a:pt x="71920" y="34892"/>
                    </a:cubicBezTo>
                    <a:cubicBezTo>
                      <a:pt x="69236" y="34892"/>
                      <a:pt x="62526" y="36234"/>
                      <a:pt x="63868" y="42944"/>
                    </a:cubicBezTo>
                    <a:cubicBezTo>
                      <a:pt x="63868" y="45628"/>
                      <a:pt x="65210" y="46970"/>
                      <a:pt x="66552" y="48312"/>
                    </a:cubicBezTo>
                    <a:cubicBezTo>
                      <a:pt x="67894" y="50996"/>
                      <a:pt x="70578" y="52338"/>
                      <a:pt x="71920" y="52338"/>
                    </a:cubicBezTo>
                    <a:cubicBezTo>
                      <a:pt x="71920" y="52338"/>
                      <a:pt x="71920" y="52338"/>
                      <a:pt x="71920" y="52338"/>
                    </a:cubicBezTo>
                    <a:cubicBezTo>
                      <a:pt x="73262" y="52338"/>
                      <a:pt x="74604" y="52338"/>
                      <a:pt x="75946" y="52338"/>
                    </a:cubicBezTo>
                    <a:cubicBezTo>
                      <a:pt x="97418" y="52338"/>
                      <a:pt x="106812" y="56364"/>
                      <a:pt x="122916" y="63074"/>
                    </a:cubicBezTo>
                    <a:cubicBezTo>
                      <a:pt x="129626" y="65758"/>
                      <a:pt x="137678" y="69784"/>
                      <a:pt x="147072" y="72468"/>
                    </a:cubicBezTo>
                    <a:cubicBezTo>
                      <a:pt x="149756" y="73810"/>
                      <a:pt x="152440" y="73810"/>
                      <a:pt x="153782" y="75152"/>
                    </a:cubicBezTo>
                    <a:cubicBezTo>
                      <a:pt x="155124" y="76494"/>
                      <a:pt x="155124" y="80519"/>
                      <a:pt x="152440" y="84545"/>
                    </a:cubicBezTo>
                    <a:cubicBezTo>
                      <a:pt x="149756" y="87229"/>
                      <a:pt x="145730" y="89913"/>
                      <a:pt x="143046" y="92597"/>
                    </a:cubicBezTo>
                    <a:cubicBezTo>
                      <a:pt x="141704" y="92597"/>
                      <a:pt x="140362" y="93939"/>
                      <a:pt x="140362" y="93939"/>
                    </a:cubicBezTo>
                    <a:cubicBezTo>
                      <a:pt x="137678" y="95281"/>
                      <a:pt x="137678" y="97965"/>
                      <a:pt x="137678" y="99307"/>
                    </a:cubicBezTo>
                    <a:lnTo>
                      <a:pt x="156466" y="99307"/>
                    </a:lnTo>
                    <a:lnTo>
                      <a:pt x="156466" y="101991"/>
                    </a:lnTo>
                    <a:cubicBezTo>
                      <a:pt x="157808" y="101991"/>
                      <a:pt x="157808" y="101991"/>
                      <a:pt x="159150" y="101991"/>
                    </a:cubicBezTo>
                    <a:cubicBezTo>
                      <a:pt x="163176" y="101991"/>
                      <a:pt x="167202" y="103333"/>
                      <a:pt x="169886" y="106017"/>
                    </a:cubicBezTo>
                    <a:cubicBezTo>
                      <a:pt x="171228" y="108701"/>
                      <a:pt x="172570" y="112727"/>
                      <a:pt x="171228" y="115411"/>
                    </a:cubicBezTo>
                    <a:cubicBezTo>
                      <a:pt x="171228" y="115411"/>
                      <a:pt x="171228" y="134199"/>
                      <a:pt x="171228" y="134199"/>
                    </a:cubicBezTo>
                    <a:lnTo>
                      <a:pt x="179280" y="134199"/>
                    </a:lnTo>
                    <a:cubicBezTo>
                      <a:pt x="181964" y="128831"/>
                      <a:pt x="180622" y="106017"/>
                      <a:pt x="176596" y="100649"/>
                    </a:cubicBezTo>
                    <a:cubicBezTo>
                      <a:pt x="172570" y="95281"/>
                      <a:pt x="167202" y="93939"/>
                      <a:pt x="160492" y="93939"/>
                    </a:cubicBezTo>
                    <a:cubicBezTo>
                      <a:pt x="156466" y="93939"/>
                      <a:pt x="152440" y="95281"/>
                      <a:pt x="148414" y="96623"/>
                    </a:cubicBezTo>
                    <a:cubicBezTo>
                      <a:pt x="152440" y="93939"/>
                      <a:pt x="157808" y="91255"/>
                      <a:pt x="160492" y="87229"/>
                    </a:cubicBezTo>
                    <a:cubicBezTo>
                      <a:pt x="164518" y="81862"/>
                      <a:pt x="164518" y="75152"/>
                      <a:pt x="160492" y="69784"/>
                    </a:cubicBezTo>
                    <a:cubicBezTo>
                      <a:pt x="157808" y="67100"/>
                      <a:pt x="155124" y="65758"/>
                      <a:pt x="151098" y="64416"/>
                    </a:cubicBezTo>
                    <a:cubicBezTo>
                      <a:pt x="117548" y="52338"/>
                      <a:pt x="110838" y="44286"/>
                      <a:pt x="77288" y="44286"/>
                    </a:cubicBezTo>
                    <a:cubicBezTo>
                      <a:pt x="75946" y="44286"/>
                      <a:pt x="74604" y="44286"/>
                      <a:pt x="73262" y="44286"/>
                    </a:cubicBezTo>
                    <a:cubicBezTo>
                      <a:pt x="83998" y="41602"/>
                      <a:pt x="63868" y="42944"/>
                      <a:pt x="74604" y="41602"/>
                    </a:cubicBezTo>
                    <a:cubicBezTo>
                      <a:pt x="81314" y="40260"/>
                      <a:pt x="86682" y="38918"/>
                      <a:pt x="92050" y="34892"/>
                    </a:cubicBezTo>
                    <a:cubicBezTo>
                      <a:pt x="97418" y="30866"/>
                      <a:pt x="100102" y="24156"/>
                      <a:pt x="96076" y="18788"/>
                    </a:cubicBezTo>
                    <a:cubicBezTo>
                      <a:pt x="93392" y="14762"/>
                      <a:pt x="89366" y="13420"/>
                      <a:pt x="85340" y="12078"/>
                    </a:cubicBezTo>
                    <a:cubicBezTo>
                      <a:pt x="67894" y="5368"/>
                      <a:pt x="50448" y="2684"/>
                      <a:pt x="31661" y="0"/>
                    </a:cubicBezTo>
                    <a:cubicBezTo>
                      <a:pt x="28977" y="0"/>
                      <a:pt x="27635" y="0"/>
                      <a:pt x="24951" y="0"/>
                    </a:cubicBezTo>
                    <a:cubicBezTo>
                      <a:pt x="20925" y="0"/>
                      <a:pt x="16899" y="0"/>
                      <a:pt x="14215" y="1342"/>
                    </a:cubicBezTo>
                    <a:cubicBezTo>
                      <a:pt x="2137" y="6710"/>
                      <a:pt x="-1889" y="21472"/>
                      <a:pt x="795" y="33550"/>
                    </a:cubicBezTo>
                    <a:cubicBezTo>
                      <a:pt x="3479" y="45628"/>
                      <a:pt x="11531" y="56364"/>
                      <a:pt x="18241" y="65758"/>
                    </a:cubicBezTo>
                    <a:lnTo>
                      <a:pt x="22267" y="68442"/>
                    </a:lnTo>
                    <a:cubicBezTo>
                      <a:pt x="11531" y="69784"/>
                      <a:pt x="2137" y="77836"/>
                      <a:pt x="795" y="88572"/>
                    </a:cubicBezTo>
                    <a:cubicBezTo>
                      <a:pt x="-1889" y="99307"/>
                      <a:pt x="3479" y="110043"/>
                      <a:pt x="12873" y="116753"/>
                    </a:cubicBezTo>
                    <a:cubicBezTo>
                      <a:pt x="3479" y="126147"/>
                      <a:pt x="795" y="142251"/>
                      <a:pt x="8847" y="152987"/>
                    </a:cubicBezTo>
                    <a:cubicBezTo>
                      <a:pt x="12873" y="157013"/>
                      <a:pt x="16899" y="161039"/>
                      <a:pt x="19583" y="166407"/>
                    </a:cubicBezTo>
                    <a:cubicBezTo>
                      <a:pt x="20925" y="171775"/>
                      <a:pt x="20925" y="177143"/>
                      <a:pt x="22267" y="181169"/>
                    </a:cubicBezTo>
                    <a:cubicBezTo>
                      <a:pt x="23609" y="185195"/>
                      <a:pt x="28977" y="187879"/>
                      <a:pt x="33003" y="190563"/>
                    </a:cubicBezTo>
                    <a:cubicBezTo>
                      <a:pt x="83998" y="222771"/>
                      <a:pt x="117548" y="279134"/>
                      <a:pt x="179280" y="279134"/>
                    </a:cubicBezTo>
                    <a:cubicBezTo>
                      <a:pt x="180622" y="279134"/>
                      <a:pt x="181964" y="279134"/>
                      <a:pt x="184648" y="279134"/>
                    </a:cubicBezTo>
                    <a:cubicBezTo>
                      <a:pt x="164518" y="244242"/>
                      <a:pt x="129626" y="173117"/>
                      <a:pt x="129626" y="1731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5" name="Graphic 494">
              <a:extLst>
                <a:ext uri="{FF2B5EF4-FFF2-40B4-BE49-F238E27FC236}">
                  <a16:creationId xmlns:a16="http://schemas.microsoft.com/office/drawing/2014/main" id="{2C027FFD-4FAE-4845-9C21-1C929A9072FD}"/>
                </a:ext>
              </a:extLst>
            </p:cNvPr>
            <p:cNvGrpSpPr/>
            <p:nvPr/>
          </p:nvGrpSpPr>
          <p:grpSpPr>
            <a:xfrm>
              <a:off x="3752906" y="1623878"/>
              <a:ext cx="725038" cy="579740"/>
              <a:chOff x="3752906" y="1623878"/>
              <a:chExt cx="725038" cy="579740"/>
            </a:xfrm>
          </p:grpSpPr>
          <p:grpSp>
            <p:nvGrpSpPr>
              <p:cNvPr id="167" name="Graphic 494">
                <a:extLst>
                  <a:ext uri="{FF2B5EF4-FFF2-40B4-BE49-F238E27FC236}">
                    <a16:creationId xmlns:a16="http://schemas.microsoft.com/office/drawing/2014/main" id="{3538A4DB-74BA-4009-9B44-BDB077F67397}"/>
                  </a:ext>
                </a:extLst>
              </p:cNvPr>
              <p:cNvGrpSpPr/>
              <p:nvPr/>
            </p:nvGrpSpPr>
            <p:grpSpPr>
              <a:xfrm>
                <a:off x="3752906" y="1623878"/>
                <a:ext cx="725038" cy="579740"/>
                <a:chOff x="3752906" y="1623878"/>
                <a:chExt cx="725038" cy="579740"/>
              </a:xfrm>
            </p:grpSpPr>
            <p:sp>
              <p:nvSpPr>
                <p:cNvPr id="169" name="Freeform: Shape 573">
                  <a:extLst>
                    <a:ext uri="{FF2B5EF4-FFF2-40B4-BE49-F238E27FC236}">
                      <a16:creationId xmlns:a16="http://schemas.microsoft.com/office/drawing/2014/main" id="{38C88256-DDD5-402A-AA3E-71BCE2357C61}"/>
                    </a:ext>
                  </a:extLst>
                </p:cNvPr>
                <p:cNvSpPr/>
                <p:nvPr/>
              </p:nvSpPr>
              <p:spPr>
                <a:xfrm>
                  <a:off x="3755686" y="1623878"/>
                  <a:ext cx="722258" cy="575714"/>
                </a:xfrm>
                <a:custGeom>
                  <a:avLst/>
                  <a:gdLst>
                    <a:gd name="connsiteX0" fmla="*/ 579740 w 722258"/>
                    <a:gd name="connsiteY0" fmla="*/ 575714 h 575714"/>
                    <a:gd name="connsiteX1" fmla="*/ 532770 w 722258"/>
                    <a:gd name="connsiteY1" fmla="*/ 564978 h 575714"/>
                    <a:gd name="connsiteX2" fmla="*/ 356970 w 722258"/>
                    <a:gd name="connsiteY2" fmla="*/ 374416 h 575714"/>
                    <a:gd name="connsiteX3" fmla="*/ 240216 w 722258"/>
                    <a:gd name="connsiteY3" fmla="*/ 248268 h 575714"/>
                    <a:gd name="connsiteX4" fmla="*/ 208009 w 722258"/>
                    <a:gd name="connsiteY4" fmla="*/ 234848 h 575714"/>
                    <a:gd name="connsiteX5" fmla="*/ 197273 w 722258"/>
                    <a:gd name="connsiteY5" fmla="*/ 230822 h 575714"/>
                    <a:gd name="connsiteX6" fmla="*/ 179827 w 722258"/>
                    <a:gd name="connsiteY6" fmla="*/ 228139 h 575714"/>
                    <a:gd name="connsiteX7" fmla="*/ 146277 w 722258"/>
                    <a:gd name="connsiteY7" fmla="*/ 210693 h 575714"/>
                    <a:gd name="connsiteX8" fmla="*/ 76493 w 722258"/>
                    <a:gd name="connsiteY8" fmla="*/ 163723 h 575714"/>
                    <a:gd name="connsiteX9" fmla="*/ 52338 w 722258"/>
                    <a:gd name="connsiteY9" fmla="*/ 135541 h 575714"/>
                    <a:gd name="connsiteX10" fmla="*/ 53680 w 722258"/>
                    <a:gd name="connsiteY10" fmla="*/ 132857 h 575714"/>
                    <a:gd name="connsiteX11" fmla="*/ 56364 w 722258"/>
                    <a:gd name="connsiteY11" fmla="*/ 131515 h 575714"/>
                    <a:gd name="connsiteX12" fmla="*/ 91255 w 722258"/>
                    <a:gd name="connsiteY12" fmla="*/ 140909 h 575714"/>
                    <a:gd name="connsiteX13" fmla="*/ 92597 w 722258"/>
                    <a:gd name="connsiteY13" fmla="*/ 140909 h 575714"/>
                    <a:gd name="connsiteX14" fmla="*/ 95281 w 722258"/>
                    <a:gd name="connsiteY14" fmla="*/ 138225 h 575714"/>
                    <a:gd name="connsiteX15" fmla="*/ 93939 w 722258"/>
                    <a:gd name="connsiteY15" fmla="*/ 134199 h 575714"/>
                    <a:gd name="connsiteX16" fmla="*/ 30866 w 722258"/>
                    <a:gd name="connsiteY16" fmla="*/ 100649 h 575714"/>
                    <a:gd name="connsiteX17" fmla="*/ 9394 w 722258"/>
                    <a:gd name="connsiteY17" fmla="*/ 76493 h 575714"/>
                    <a:gd name="connsiteX18" fmla="*/ 10736 w 722258"/>
                    <a:gd name="connsiteY18" fmla="*/ 73810 h 575714"/>
                    <a:gd name="connsiteX19" fmla="*/ 13420 w 722258"/>
                    <a:gd name="connsiteY19" fmla="*/ 72468 h 575714"/>
                    <a:gd name="connsiteX20" fmla="*/ 73810 w 722258"/>
                    <a:gd name="connsiteY20" fmla="*/ 87229 h 575714"/>
                    <a:gd name="connsiteX21" fmla="*/ 75151 w 722258"/>
                    <a:gd name="connsiteY21" fmla="*/ 87229 h 575714"/>
                    <a:gd name="connsiteX22" fmla="*/ 77835 w 722258"/>
                    <a:gd name="connsiteY22" fmla="*/ 84545 h 575714"/>
                    <a:gd name="connsiteX23" fmla="*/ 75151 w 722258"/>
                    <a:gd name="connsiteY23" fmla="*/ 80519 h 575714"/>
                    <a:gd name="connsiteX24" fmla="*/ 8052 w 722258"/>
                    <a:gd name="connsiteY24" fmla="*/ 50996 h 575714"/>
                    <a:gd name="connsiteX25" fmla="*/ 0 w 722258"/>
                    <a:gd name="connsiteY25" fmla="*/ 40260 h 575714"/>
                    <a:gd name="connsiteX26" fmla="*/ 1342 w 722258"/>
                    <a:gd name="connsiteY26" fmla="*/ 37576 h 575714"/>
                    <a:gd name="connsiteX27" fmla="*/ 5368 w 722258"/>
                    <a:gd name="connsiteY27" fmla="*/ 36234 h 575714"/>
                    <a:gd name="connsiteX28" fmla="*/ 75151 w 722258"/>
                    <a:gd name="connsiteY28" fmla="*/ 48312 h 575714"/>
                    <a:gd name="connsiteX29" fmla="*/ 75151 w 722258"/>
                    <a:gd name="connsiteY29" fmla="*/ 48312 h 575714"/>
                    <a:gd name="connsiteX30" fmla="*/ 77835 w 722258"/>
                    <a:gd name="connsiteY30" fmla="*/ 45628 h 575714"/>
                    <a:gd name="connsiteX31" fmla="*/ 75151 w 722258"/>
                    <a:gd name="connsiteY31" fmla="*/ 41602 h 575714"/>
                    <a:gd name="connsiteX32" fmla="*/ 10736 w 722258"/>
                    <a:gd name="connsiteY32" fmla="*/ 16104 h 575714"/>
                    <a:gd name="connsiteX33" fmla="*/ 5368 w 722258"/>
                    <a:gd name="connsiteY33" fmla="*/ 6710 h 575714"/>
                    <a:gd name="connsiteX34" fmla="*/ 14762 w 722258"/>
                    <a:gd name="connsiteY34" fmla="*/ 0 h 575714"/>
                    <a:gd name="connsiteX35" fmla="*/ 191905 w 722258"/>
                    <a:gd name="connsiteY35" fmla="*/ 8052 h 575714"/>
                    <a:gd name="connsiteX36" fmla="*/ 225454 w 722258"/>
                    <a:gd name="connsiteY36" fmla="*/ 16104 h 575714"/>
                    <a:gd name="connsiteX37" fmla="*/ 245584 w 722258"/>
                    <a:gd name="connsiteY37" fmla="*/ 37576 h 575714"/>
                    <a:gd name="connsiteX38" fmla="*/ 252294 w 722258"/>
                    <a:gd name="connsiteY38" fmla="*/ 45628 h 575714"/>
                    <a:gd name="connsiteX39" fmla="*/ 273766 w 722258"/>
                    <a:gd name="connsiteY39" fmla="*/ 87229 h 575714"/>
                    <a:gd name="connsiteX40" fmla="*/ 283160 w 722258"/>
                    <a:gd name="connsiteY40" fmla="*/ 108701 h 575714"/>
                    <a:gd name="connsiteX41" fmla="*/ 287186 w 722258"/>
                    <a:gd name="connsiteY41" fmla="*/ 116753 h 575714"/>
                    <a:gd name="connsiteX42" fmla="*/ 288528 w 722258"/>
                    <a:gd name="connsiteY42" fmla="*/ 118095 h 575714"/>
                    <a:gd name="connsiteX43" fmla="*/ 599870 w 722258"/>
                    <a:gd name="connsiteY43" fmla="*/ 319394 h 575714"/>
                    <a:gd name="connsiteX44" fmla="*/ 669654 w 722258"/>
                    <a:gd name="connsiteY44" fmla="*/ 360996 h 575714"/>
                    <a:gd name="connsiteX45" fmla="*/ 715281 w 722258"/>
                    <a:gd name="connsiteY45" fmla="*/ 534112 h 575714"/>
                    <a:gd name="connsiteX46" fmla="*/ 579740 w 722258"/>
                    <a:gd name="connsiteY46" fmla="*/ 575714 h 575714"/>
                    <a:gd name="connsiteX47" fmla="*/ 579740 w 722258"/>
                    <a:gd name="connsiteY47" fmla="*/ 575714 h 57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722258" h="575714">
                      <a:moveTo>
                        <a:pt x="579740" y="575714"/>
                      </a:moveTo>
                      <a:cubicBezTo>
                        <a:pt x="559610" y="575714"/>
                        <a:pt x="543506" y="571688"/>
                        <a:pt x="532770" y="564978"/>
                      </a:cubicBezTo>
                      <a:cubicBezTo>
                        <a:pt x="524718" y="559610"/>
                        <a:pt x="430779" y="457619"/>
                        <a:pt x="356970" y="374416"/>
                      </a:cubicBezTo>
                      <a:cubicBezTo>
                        <a:pt x="287186" y="297922"/>
                        <a:pt x="245584" y="250952"/>
                        <a:pt x="240216" y="248268"/>
                      </a:cubicBezTo>
                      <a:cubicBezTo>
                        <a:pt x="230822" y="241558"/>
                        <a:pt x="220087" y="237532"/>
                        <a:pt x="208009" y="234848"/>
                      </a:cubicBezTo>
                      <a:cubicBezTo>
                        <a:pt x="203983" y="233507"/>
                        <a:pt x="201299" y="232164"/>
                        <a:pt x="197273" y="230822"/>
                      </a:cubicBezTo>
                      <a:cubicBezTo>
                        <a:pt x="189221" y="230822"/>
                        <a:pt x="183853" y="229480"/>
                        <a:pt x="179827" y="228139"/>
                      </a:cubicBezTo>
                      <a:cubicBezTo>
                        <a:pt x="167749" y="225454"/>
                        <a:pt x="157013" y="217403"/>
                        <a:pt x="146277" y="210693"/>
                      </a:cubicBezTo>
                      <a:lnTo>
                        <a:pt x="76493" y="163723"/>
                      </a:lnTo>
                      <a:cubicBezTo>
                        <a:pt x="61732" y="154329"/>
                        <a:pt x="53680" y="144935"/>
                        <a:pt x="52338" y="135541"/>
                      </a:cubicBezTo>
                      <a:cubicBezTo>
                        <a:pt x="52338" y="134199"/>
                        <a:pt x="52338" y="132857"/>
                        <a:pt x="53680" y="132857"/>
                      </a:cubicBezTo>
                      <a:cubicBezTo>
                        <a:pt x="53680" y="131515"/>
                        <a:pt x="55022" y="131515"/>
                        <a:pt x="56364" y="131515"/>
                      </a:cubicBezTo>
                      <a:cubicBezTo>
                        <a:pt x="68442" y="132857"/>
                        <a:pt x="80519" y="136883"/>
                        <a:pt x="91255" y="140909"/>
                      </a:cubicBezTo>
                      <a:cubicBezTo>
                        <a:pt x="91255" y="140909"/>
                        <a:pt x="92597" y="140909"/>
                        <a:pt x="92597" y="140909"/>
                      </a:cubicBezTo>
                      <a:cubicBezTo>
                        <a:pt x="93939" y="140909"/>
                        <a:pt x="95281" y="139567"/>
                        <a:pt x="95281" y="138225"/>
                      </a:cubicBezTo>
                      <a:cubicBezTo>
                        <a:pt x="96623" y="136883"/>
                        <a:pt x="95281" y="134199"/>
                        <a:pt x="93939" y="134199"/>
                      </a:cubicBezTo>
                      <a:cubicBezTo>
                        <a:pt x="72468" y="124805"/>
                        <a:pt x="50996" y="112727"/>
                        <a:pt x="30866" y="100649"/>
                      </a:cubicBezTo>
                      <a:cubicBezTo>
                        <a:pt x="18788" y="92597"/>
                        <a:pt x="10736" y="84545"/>
                        <a:pt x="9394" y="76493"/>
                      </a:cubicBezTo>
                      <a:cubicBezTo>
                        <a:pt x="9394" y="75151"/>
                        <a:pt x="9394" y="73810"/>
                        <a:pt x="10736" y="73810"/>
                      </a:cubicBezTo>
                      <a:cubicBezTo>
                        <a:pt x="10736" y="72468"/>
                        <a:pt x="12078" y="72468"/>
                        <a:pt x="13420" y="72468"/>
                      </a:cubicBezTo>
                      <a:cubicBezTo>
                        <a:pt x="26840" y="75151"/>
                        <a:pt x="50996" y="80519"/>
                        <a:pt x="73810" y="87229"/>
                      </a:cubicBezTo>
                      <a:cubicBezTo>
                        <a:pt x="73810" y="87229"/>
                        <a:pt x="73810" y="87229"/>
                        <a:pt x="75151" y="87229"/>
                      </a:cubicBezTo>
                      <a:cubicBezTo>
                        <a:pt x="76493" y="87229"/>
                        <a:pt x="77835" y="85887"/>
                        <a:pt x="77835" y="84545"/>
                      </a:cubicBezTo>
                      <a:cubicBezTo>
                        <a:pt x="77835" y="83203"/>
                        <a:pt x="77835" y="80519"/>
                        <a:pt x="75151" y="80519"/>
                      </a:cubicBezTo>
                      <a:cubicBezTo>
                        <a:pt x="40260" y="68442"/>
                        <a:pt x="18788" y="57706"/>
                        <a:pt x="8052" y="50996"/>
                      </a:cubicBezTo>
                      <a:cubicBezTo>
                        <a:pt x="4026" y="48312"/>
                        <a:pt x="0" y="42944"/>
                        <a:pt x="0" y="40260"/>
                      </a:cubicBezTo>
                      <a:cubicBezTo>
                        <a:pt x="0" y="38918"/>
                        <a:pt x="0" y="37576"/>
                        <a:pt x="1342" y="37576"/>
                      </a:cubicBezTo>
                      <a:cubicBezTo>
                        <a:pt x="2684" y="36234"/>
                        <a:pt x="4026" y="36234"/>
                        <a:pt x="5368" y="36234"/>
                      </a:cubicBezTo>
                      <a:cubicBezTo>
                        <a:pt x="18788" y="37576"/>
                        <a:pt x="46970" y="42944"/>
                        <a:pt x="75151" y="48312"/>
                      </a:cubicBezTo>
                      <a:cubicBezTo>
                        <a:pt x="75151" y="48312"/>
                        <a:pt x="75151" y="48312"/>
                        <a:pt x="75151" y="48312"/>
                      </a:cubicBezTo>
                      <a:cubicBezTo>
                        <a:pt x="76493" y="48312"/>
                        <a:pt x="77835" y="46970"/>
                        <a:pt x="77835" y="45628"/>
                      </a:cubicBezTo>
                      <a:cubicBezTo>
                        <a:pt x="77835" y="44286"/>
                        <a:pt x="77835" y="41602"/>
                        <a:pt x="75151" y="41602"/>
                      </a:cubicBezTo>
                      <a:cubicBezTo>
                        <a:pt x="42944" y="32208"/>
                        <a:pt x="20130" y="22814"/>
                        <a:pt x="10736" y="16104"/>
                      </a:cubicBezTo>
                      <a:cubicBezTo>
                        <a:pt x="5368" y="12078"/>
                        <a:pt x="4026" y="9394"/>
                        <a:pt x="5368" y="6710"/>
                      </a:cubicBezTo>
                      <a:cubicBezTo>
                        <a:pt x="6710" y="2684"/>
                        <a:pt x="10736" y="0"/>
                        <a:pt x="14762" y="0"/>
                      </a:cubicBezTo>
                      <a:cubicBezTo>
                        <a:pt x="73810" y="0"/>
                        <a:pt x="132857" y="2684"/>
                        <a:pt x="191905" y="8052"/>
                      </a:cubicBezTo>
                      <a:cubicBezTo>
                        <a:pt x="202641" y="9394"/>
                        <a:pt x="214719" y="9394"/>
                        <a:pt x="225454" y="16104"/>
                      </a:cubicBezTo>
                      <a:cubicBezTo>
                        <a:pt x="233506" y="21472"/>
                        <a:pt x="240216" y="29524"/>
                        <a:pt x="245584" y="37576"/>
                      </a:cubicBezTo>
                      <a:cubicBezTo>
                        <a:pt x="248268" y="40260"/>
                        <a:pt x="249610" y="42944"/>
                        <a:pt x="252294" y="45628"/>
                      </a:cubicBezTo>
                      <a:cubicBezTo>
                        <a:pt x="263030" y="59048"/>
                        <a:pt x="268398" y="73810"/>
                        <a:pt x="273766" y="87229"/>
                      </a:cubicBezTo>
                      <a:cubicBezTo>
                        <a:pt x="276450" y="95281"/>
                        <a:pt x="279134" y="101991"/>
                        <a:pt x="283160" y="108701"/>
                      </a:cubicBezTo>
                      <a:cubicBezTo>
                        <a:pt x="284502" y="111385"/>
                        <a:pt x="285844" y="114069"/>
                        <a:pt x="287186" y="116753"/>
                      </a:cubicBezTo>
                      <a:cubicBezTo>
                        <a:pt x="287186" y="116753"/>
                        <a:pt x="287186" y="118095"/>
                        <a:pt x="288528" y="118095"/>
                      </a:cubicBezTo>
                      <a:cubicBezTo>
                        <a:pt x="391861" y="197273"/>
                        <a:pt x="492511" y="256320"/>
                        <a:pt x="599870" y="319394"/>
                      </a:cubicBezTo>
                      <a:cubicBezTo>
                        <a:pt x="622684" y="332814"/>
                        <a:pt x="645498" y="346234"/>
                        <a:pt x="669654" y="360996"/>
                      </a:cubicBezTo>
                      <a:cubicBezTo>
                        <a:pt x="677705" y="366364"/>
                        <a:pt x="743463" y="480433"/>
                        <a:pt x="715281" y="534112"/>
                      </a:cubicBezTo>
                      <a:cubicBezTo>
                        <a:pt x="708571" y="546190"/>
                        <a:pt x="637446" y="575714"/>
                        <a:pt x="579740" y="575714"/>
                      </a:cubicBezTo>
                      <a:cubicBezTo>
                        <a:pt x="579740" y="575714"/>
                        <a:pt x="579740" y="575714"/>
                        <a:pt x="579740" y="5757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574">
                  <a:extLst>
                    <a:ext uri="{FF2B5EF4-FFF2-40B4-BE49-F238E27FC236}">
                      <a16:creationId xmlns:a16="http://schemas.microsoft.com/office/drawing/2014/main" id="{E0A20717-C624-4BEB-A95C-CE3884CB4A96}"/>
                    </a:ext>
                  </a:extLst>
                </p:cNvPr>
                <p:cNvSpPr/>
                <p:nvPr/>
              </p:nvSpPr>
              <p:spPr>
                <a:xfrm>
                  <a:off x="3752906" y="1624878"/>
                  <a:ext cx="157465" cy="142593"/>
                </a:xfrm>
                <a:custGeom>
                  <a:avLst/>
                  <a:gdLst>
                    <a:gd name="connsiteX0" fmla="*/ 6805 w 157465"/>
                    <a:gd name="connsiteY0" fmla="*/ 7052 h 142593"/>
                    <a:gd name="connsiteX1" fmla="*/ 13515 w 157465"/>
                    <a:gd name="connsiteY1" fmla="*/ 20472 h 142593"/>
                    <a:gd name="connsiteX2" fmla="*/ 154424 w 157465"/>
                    <a:gd name="connsiteY2" fmla="*/ 48654 h 142593"/>
                    <a:gd name="connsiteX3" fmla="*/ 9489 w 157465"/>
                    <a:gd name="connsiteY3" fmla="*/ 33892 h 142593"/>
                    <a:gd name="connsiteX4" fmla="*/ 8147 w 157465"/>
                    <a:gd name="connsiteY4" fmla="*/ 33892 h 142593"/>
                    <a:gd name="connsiteX5" fmla="*/ 2779 w 157465"/>
                    <a:gd name="connsiteY5" fmla="*/ 36576 h 142593"/>
                    <a:gd name="connsiteX6" fmla="*/ 9489 w 157465"/>
                    <a:gd name="connsiteY6" fmla="*/ 55364 h 142593"/>
                    <a:gd name="connsiteX7" fmla="*/ 141004 w 157465"/>
                    <a:gd name="connsiteY7" fmla="*/ 92939 h 142593"/>
                    <a:gd name="connsiteX8" fmla="*/ 16199 w 157465"/>
                    <a:gd name="connsiteY8" fmla="*/ 70125 h 142593"/>
                    <a:gd name="connsiteX9" fmla="*/ 14857 w 157465"/>
                    <a:gd name="connsiteY9" fmla="*/ 70125 h 142593"/>
                    <a:gd name="connsiteX10" fmla="*/ 8147 w 157465"/>
                    <a:gd name="connsiteY10" fmla="*/ 78178 h 142593"/>
                    <a:gd name="connsiteX11" fmla="*/ 30961 w 157465"/>
                    <a:gd name="connsiteY11" fmla="*/ 105017 h 142593"/>
                    <a:gd name="connsiteX12" fmla="*/ 130269 w 157465"/>
                    <a:gd name="connsiteY12" fmla="*/ 142593 h 142593"/>
                    <a:gd name="connsiteX13" fmla="*/ 130269 w 157465"/>
                    <a:gd name="connsiteY13" fmla="*/ 134541 h 142593"/>
                    <a:gd name="connsiteX14" fmla="*/ 34987 w 157465"/>
                    <a:gd name="connsiteY14" fmla="*/ 98307 h 142593"/>
                    <a:gd name="connsiteX15" fmla="*/ 14857 w 157465"/>
                    <a:gd name="connsiteY15" fmla="*/ 76835 h 142593"/>
                    <a:gd name="connsiteX16" fmla="*/ 138320 w 157465"/>
                    <a:gd name="connsiteY16" fmla="*/ 99649 h 142593"/>
                    <a:gd name="connsiteX17" fmla="*/ 139662 w 157465"/>
                    <a:gd name="connsiteY17" fmla="*/ 99649 h 142593"/>
                    <a:gd name="connsiteX18" fmla="*/ 145030 w 157465"/>
                    <a:gd name="connsiteY18" fmla="*/ 95623 h 142593"/>
                    <a:gd name="connsiteX19" fmla="*/ 145030 w 157465"/>
                    <a:gd name="connsiteY19" fmla="*/ 88913 h 142593"/>
                    <a:gd name="connsiteX20" fmla="*/ 141004 w 157465"/>
                    <a:gd name="connsiteY20" fmla="*/ 86229 h 142593"/>
                    <a:gd name="connsiteX21" fmla="*/ 10831 w 157465"/>
                    <a:gd name="connsiteY21" fmla="*/ 49996 h 142593"/>
                    <a:gd name="connsiteX22" fmla="*/ 4121 w 157465"/>
                    <a:gd name="connsiteY22" fmla="*/ 41944 h 142593"/>
                    <a:gd name="connsiteX23" fmla="*/ 5463 w 157465"/>
                    <a:gd name="connsiteY23" fmla="*/ 41944 h 142593"/>
                    <a:gd name="connsiteX24" fmla="*/ 5463 w 157465"/>
                    <a:gd name="connsiteY24" fmla="*/ 41944 h 142593"/>
                    <a:gd name="connsiteX25" fmla="*/ 149056 w 157465"/>
                    <a:gd name="connsiteY25" fmla="*/ 56706 h 142593"/>
                    <a:gd name="connsiteX26" fmla="*/ 150398 w 157465"/>
                    <a:gd name="connsiteY26" fmla="*/ 56706 h 142593"/>
                    <a:gd name="connsiteX27" fmla="*/ 157108 w 157465"/>
                    <a:gd name="connsiteY27" fmla="*/ 51338 h 142593"/>
                    <a:gd name="connsiteX28" fmla="*/ 153082 w 157465"/>
                    <a:gd name="connsiteY28" fmla="*/ 43286 h 142593"/>
                    <a:gd name="connsiteX29" fmla="*/ 14857 w 157465"/>
                    <a:gd name="connsiteY29" fmla="*/ 16446 h 142593"/>
                    <a:gd name="connsiteX30" fmla="*/ 10831 w 157465"/>
                    <a:gd name="connsiteY30" fmla="*/ 11078 h 142593"/>
                    <a:gd name="connsiteX31" fmla="*/ 16199 w 157465"/>
                    <a:gd name="connsiteY31" fmla="*/ 7052 h 142593"/>
                    <a:gd name="connsiteX32" fmla="*/ 16199 w 157465"/>
                    <a:gd name="connsiteY32" fmla="*/ 342 h 142593"/>
                    <a:gd name="connsiteX33" fmla="*/ 6805 w 157465"/>
                    <a:gd name="connsiteY33" fmla="*/ 7052 h 142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57465" h="142593">
                      <a:moveTo>
                        <a:pt x="6805" y="7052"/>
                      </a:moveTo>
                      <a:cubicBezTo>
                        <a:pt x="5463" y="12420"/>
                        <a:pt x="9489" y="16446"/>
                        <a:pt x="13515" y="20472"/>
                      </a:cubicBezTo>
                      <a:cubicBezTo>
                        <a:pt x="24251" y="28524"/>
                        <a:pt x="127584" y="40602"/>
                        <a:pt x="154424" y="48654"/>
                      </a:cubicBezTo>
                      <a:cubicBezTo>
                        <a:pt x="127584" y="43286"/>
                        <a:pt x="22909" y="35234"/>
                        <a:pt x="9489" y="33892"/>
                      </a:cubicBezTo>
                      <a:cubicBezTo>
                        <a:pt x="9489" y="33892"/>
                        <a:pt x="8147" y="33892"/>
                        <a:pt x="8147" y="33892"/>
                      </a:cubicBezTo>
                      <a:cubicBezTo>
                        <a:pt x="5463" y="33892"/>
                        <a:pt x="4121" y="35234"/>
                        <a:pt x="2779" y="36576"/>
                      </a:cubicBezTo>
                      <a:cubicBezTo>
                        <a:pt x="-3931" y="41944"/>
                        <a:pt x="2779" y="51338"/>
                        <a:pt x="9489" y="55364"/>
                      </a:cubicBezTo>
                      <a:cubicBezTo>
                        <a:pt x="22909" y="64758"/>
                        <a:pt x="114165" y="83545"/>
                        <a:pt x="141004" y="92939"/>
                      </a:cubicBezTo>
                      <a:cubicBezTo>
                        <a:pt x="118191" y="86229"/>
                        <a:pt x="29619" y="72810"/>
                        <a:pt x="16199" y="70125"/>
                      </a:cubicBezTo>
                      <a:cubicBezTo>
                        <a:pt x="16199" y="70125"/>
                        <a:pt x="14857" y="70125"/>
                        <a:pt x="14857" y="70125"/>
                      </a:cubicBezTo>
                      <a:cubicBezTo>
                        <a:pt x="10831" y="70125"/>
                        <a:pt x="6805" y="74152"/>
                        <a:pt x="8147" y="78178"/>
                      </a:cubicBezTo>
                      <a:cubicBezTo>
                        <a:pt x="9489" y="88913"/>
                        <a:pt x="21567" y="98307"/>
                        <a:pt x="30961" y="105017"/>
                      </a:cubicBezTo>
                      <a:cubicBezTo>
                        <a:pt x="47065" y="115753"/>
                        <a:pt x="112823" y="134541"/>
                        <a:pt x="130269" y="142593"/>
                      </a:cubicBezTo>
                      <a:lnTo>
                        <a:pt x="130269" y="134541"/>
                      </a:lnTo>
                      <a:cubicBezTo>
                        <a:pt x="114165" y="126489"/>
                        <a:pt x="49749" y="107701"/>
                        <a:pt x="34987" y="98307"/>
                      </a:cubicBezTo>
                      <a:cubicBezTo>
                        <a:pt x="22909" y="91597"/>
                        <a:pt x="16199" y="83545"/>
                        <a:pt x="14857" y="76835"/>
                      </a:cubicBezTo>
                      <a:cubicBezTo>
                        <a:pt x="28277" y="79519"/>
                        <a:pt x="116849" y="92939"/>
                        <a:pt x="138320" y="99649"/>
                      </a:cubicBezTo>
                      <a:cubicBezTo>
                        <a:pt x="138320" y="99649"/>
                        <a:pt x="139662" y="99649"/>
                        <a:pt x="139662" y="99649"/>
                      </a:cubicBezTo>
                      <a:cubicBezTo>
                        <a:pt x="142346" y="99649"/>
                        <a:pt x="143688" y="98307"/>
                        <a:pt x="145030" y="95623"/>
                      </a:cubicBezTo>
                      <a:lnTo>
                        <a:pt x="145030" y="88913"/>
                      </a:lnTo>
                      <a:cubicBezTo>
                        <a:pt x="143688" y="87571"/>
                        <a:pt x="143688" y="86229"/>
                        <a:pt x="141004" y="86229"/>
                      </a:cubicBezTo>
                      <a:cubicBezTo>
                        <a:pt x="107455" y="74152"/>
                        <a:pt x="21567" y="56706"/>
                        <a:pt x="10831" y="49996"/>
                      </a:cubicBezTo>
                      <a:cubicBezTo>
                        <a:pt x="6805" y="47312"/>
                        <a:pt x="4121" y="43286"/>
                        <a:pt x="4121" y="41944"/>
                      </a:cubicBezTo>
                      <a:cubicBezTo>
                        <a:pt x="4121" y="41944"/>
                        <a:pt x="5463" y="41944"/>
                        <a:pt x="5463" y="41944"/>
                      </a:cubicBezTo>
                      <a:lnTo>
                        <a:pt x="5463" y="41944"/>
                      </a:lnTo>
                      <a:cubicBezTo>
                        <a:pt x="18883" y="43286"/>
                        <a:pt x="122217" y="49996"/>
                        <a:pt x="149056" y="56706"/>
                      </a:cubicBezTo>
                      <a:cubicBezTo>
                        <a:pt x="149056" y="56706"/>
                        <a:pt x="150398" y="56706"/>
                        <a:pt x="150398" y="56706"/>
                      </a:cubicBezTo>
                      <a:cubicBezTo>
                        <a:pt x="153082" y="56706"/>
                        <a:pt x="155766" y="54022"/>
                        <a:pt x="157108" y="51338"/>
                      </a:cubicBezTo>
                      <a:cubicBezTo>
                        <a:pt x="158450" y="47312"/>
                        <a:pt x="155766" y="44628"/>
                        <a:pt x="153082" y="43286"/>
                      </a:cubicBezTo>
                      <a:cubicBezTo>
                        <a:pt x="122217" y="33892"/>
                        <a:pt x="22909" y="23156"/>
                        <a:pt x="14857" y="16446"/>
                      </a:cubicBezTo>
                      <a:cubicBezTo>
                        <a:pt x="9489" y="12420"/>
                        <a:pt x="10831" y="11078"/>
                        <a:pt x="10831" y="11078"/>
                      </a:cubicBezTo>
                      <a:cubicBezTo>
                        <a:pt x="12173" y="8394"/>
                        <a:pt x="13515" y="7052"/>
                        <a:pt x="16199" y="7052"/>
                      </a:cubicBezTo>
                      <a:lnTo>
                        <a:pt x="16199" y="342"/>
                      </a:lnTo>
                      <a:cubicBezTo>
                        <a:pt x="13515" y="-1000"/>
                        <a:pt x="8147" y="1684"/>
                        <a:pt x="6805" y="705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: Shape 575">
                  <a:extLst>
                    <a:ext uri="{FF2B5EF4-FFF2-40B4-BE49-F238E27FC236}">
                      <a16:creationId xmlns:a16="http://schemas.microsoft.com/office/drawing/2014/main" id="{BE1A1EBF-89C2-4A52-8617-2DECEE3232DB}"/>
                    </a:ext>
                  </a:extLst>
                </p:cNvPr>
                <p:cNvSpPr/>
                <p:nvPr/>
              </p:nvSpPr>
              <p:spPr>
                <a:xfrm>
                  <a:off x="3770448" y="1623878"/>
                  <a:ext cx="707243" cy="579740"/>
                </a:xfrm>
                <a:custGeom>
                  <a:avLst/>
                  <a:gdLst>
                    <a:gd name="connsiteX0" fmla="*/ 654892 w 707243"/>
                    <a:gd name="connsiteY0" fmla="*/ 360996 h 579740"/>
                    <a:gd name="connsiteX1" fmla="*/ 275108 w 707243"/>
                    <a:gd name="connsiteY1" fmla="*/ 119437 h 579740"/>
                    <a:gd name="connsiteX2" fmla="*/ 271082 w 707243"/>
                    <a:gd name="connsiteY2" fmla="*/ 111385 h 579740"/>
                    <a:gd name="connsiteX3" fmla="*/ 240216 w 707243"/>
                    <a:gd name="connsiteY3" fmla="*/ 46970 h 579740"/>
                    <a:gd name="connsiteX4" fmla="*/ 212035 w 707243"/>
                    <a:gd name="connsiteY4" fmla="*/ 16104 h 579740"/>
                    <a:gd name="connsiteX5" fmla="*/ 177143 w 707243"/>
                    <a:gd name="connsiteY5" fmla="*/ 8052 h 579740"/>
                    <a:gd name="connsiteX6" fmla="*/ 0 w 707243"/>
                    <a:gd name="connsiteY6" fmla="*/ 0 h 579740"/>
                    <a:gd name="connsiteX7" fmla="*/ 0 w 707243"/>
                    <a:gd name="connsiteY7" fmla="*/ 0 h 579740"/>
                    <a:gd name="connsiteX8" fmla="*/ 0 w 707243"/>
                    <a:gd name="connsiteY8" fmla="*/ 6710 h 579740"/>
                    <a:gd name="connsiteX9" fmla="*/ 175801 w 707243"/>
                    <a:gd name="connsiteY9" fmla="*/ 14762 h 579740"/>
                    <a:gd name="connsiteX10" fmla="*/ 208009 w 707243"/>
                    <a:gd name="connsiteY10" fmla="*/ 21472 h 579740"/>
                    <a:gd name="connsiteX11" fmla="*/ 226797 w 707243"/>
                    <a:gd name="connsiteY11" fmla="*/ 41602 h 579740"/>
                    <a:gd name="connsiteX12" fmla="*/ 233506 w 707243"/>
                    <a:gd name="connsiteY12" fmla="*/ 50996 h 579740"/>
                    <a:gd name="connsiteX13" fmla="*/ 253636 w 707243"/>
                    <a:gd name="connsiteY13" fmla="*/ 91255 h 579740"/>
                    <a:gd name="connsiteX14" fmla="*/ 263030 w 707243"/>
                    <a:gd name="connsiteY14" fmla="*/ 114069 h 579740"/>
                    <a:gd name="connsiteX15" fmla="*/ 265714 w 707243"/>
                    <a:gd name="connsiteY15" fmla="*/ 122121 h 579740"/>
                    <a:gd name="connsiteX16" fmla="*/ 268398 w 707243"/>
                    <a:gd name="connsiteY16" fmla="*/ 124805 h 579740"/>
                    <a:gd name="connsiteX17" fmla="*/ 579740 w 707243"/>
                    <a:gd name="connsiteY17" fmla="*/ 326104 h 579740"/>
                    <a:gd name="connsiteX18" fmla="*/ 648182 w 707243"/>
                    <a:gd name="connsiteY18" fmla="*/ 366364 h 579740"/>
                    <a:gd name="connsiteX19" fmla="*/ 692467 w 707243"/>
                    <a:gd name="connsiteY19" fmla="*/ 535455 h 579740"/>
                    <a:gd name="connsiteX20" fmla="*/ 562294 w 707243"/>
                    <a:gd name="connsiteY20" fmla="*/ 571688 h 579740"/>
                    <a:gd name="connsiteX21" fmla="*/ 516667 w 707243"/>
                    <a:gd name="connsiteY21" fmla="*/ 560952 h 579740"/>
                    <a:gd name="connsiteX22" fmla="*/ 340866 w 707243"/>
                    <a:gd name="connsiteY22" fmla="*/ 371732 h 579740"/>
                    <a:gd name="connsiteX23" fmla="*/ 224112 w 707243"/>
                    <a:gd name="connsiteY23" fmla="*/ 244242 h 579740"/>
                    <a:gd name="connsiteX24" fmla="*/ 191905 w 707243"/>
                    <a:gd name="connsiteY24" fmla="*/ 229480 h 579740"/>
                    <a:gd name="connsiteX25" fmla="*/ 181169 w 707243"/>
                    <a:gd name="connsiteY25" fmla="*/ 225454 h 579740"/>
                    <a:gd name="connsiteX26" fmla="*/ 178485 w 707243"/>
                    <a:gd name="connsiteY26" fmla="*/ 225454 h 579740"/>
                    <a:gd name="connsiteX27" fmla="*/ 162381 w 707243"/>
                    <a:gd name="connsiteY27" fmla="*/ 224113 h 579740"/>
                    <a:gd name="connsiteX28" fmla="*/ 128831 w 707243"/>
                    <a:gd name="connsiteY28" fmla="*/ 206667 h 579740"/>
                    <a:gd name="connsiteX29" fmla="*/ 93939 w 707243"/>
                    <a:gd name="connsiteY29" fmla="*/ 183853 h 579740"/>
                    <a:gd name="connsiteX30" fmla="*/ 63074 w 707243"/>
                    <a:gd name="connsiteY30" fmla="*/ 162381 h 579740"/>
                    <a:gd name="connsiteX31" fmla="*/ 40260 w 707243"/>
                    <a:gd name="connsiteY31" fmla="*/ 136883 h 579740"/>
                    <a:gd name="connsiteX32" fmla="*/ 112727 w 707243"/>
                    <a:gd name="connsiteY32" fmla="*/ 146277 h 579740"/>
                    <a:gd name="connsiteX33" fmla="*/ 112727 w 707243"/>
                    <a:gd name="connsiteY33" fmla="*/ 139567 h 579740"/>
                    <a:gd name="connsiteX34" fmla="*/ 41602 w 707243"/>
                    <a:gd name="connsiteY34" fmla="*/ 130173 h 579740"/>
                    <a:gd name="connsiteX35" fmla="*/ 40260 w 707243"/>
                    <a:gd name="connsiteY35" fmla="*/ 130173 h 579740"/>
                    <a:gd name="connsiteX36" fmla="*/ 33550 w 707243"/>
                    <a:gd name="connsiteY36" fmla="*/ 138225 h 579740"/>
                    <a:gd name="connsiteX37" fmla="*/ 59048 w 707243"/>
                    <a:gd name="connsiteY37" fmla="*/ 167749 h 579740"/>
                    <a:gd name="connsiteX38" fmla="*/ 128831 w 707243"/>
                    <a:gd name="connsiteY38" fmla="*/ 214719 h 579740"/>
                    <a:gd name="connsiteX39" fmla="*/ 163723 w 707243"/>
                    <a:gd name="connsiteY39" fmla="*/ 232164 h 579740"/>
                    <a:gd name="connsiteX40" fmla="*/ 181169 w 707243"/>
                    <a:gd name="connsiteY40" fmla="*/ 234848 h 579740"/>
                    <a:gd name="connsiteX41" fmla="*/ 222770 w 707243"/>
                    <a:gd name="connsiteY41" fmla="*/ 252294 h 579740"/>
                    <a:gd name="connsiteX42" fmla="*/ 515325 w 707243"/>
                    <a:gd name="connsiteY42" fmla="*/ 569004 h 579740"/>
                    <a:gd name="connsiteX43" fmla="*/ 563636 w 707243"/>
                    <a:gd name="connsiteY43" fmla="*/ 579740 h 579740"/>
                    <a:gd name="connsiteX44" fmla="*/ 699177 w 707243"/>
                    <a:gd name="connsiteY44" fmla="*/ 539480 h 579740"/>
                    <a:gd name="connsiteX45" fmla="*/ 654892 w 707243"/>
                    <a:gd name="connsiteY45" fmla="*/ 360996 h 579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707243" h="579740">
                      <a:moveTo>
                        <a:pt x="654892" y="360996"/>
                      </a:moveTo>
                      <a:cubicBezTo>
                        <a:pt x="519350" y="280476"/>
                        <a:pt x="399913" y="214719"/>
                        <a:pt x="275108" y="119437"/>
                      </a:cubicBezTo>
                      <a:cubicBezTo>
                        <a:pt x="273766" y="116753"/>
                        <a:pt x="272424" y="114069"/>
                        <a:pt x="271082" y="111385"/>
                      </a:cubicBezTo>
                      <a:cubicBezTo>
                        <a:pt x="261688" y="92597"/>
                        <a:pt x="257662" y="68442"/>
                        <a:pt x="240216" y="46970"/>
                      </a:cubicBezTo>
                      <a:cubicBezTo>
                        <a:pt x="232164" y="36234"/>
                        <a:pt x="224112" y="22814"/>
                        <a:pt x="212035" y="16104"/>
                      </a:cubicBezTo>
                      <a:cubicBezTo>
                        <a:pt x="201299" y="9394"/>
                        <a:pt x="189221" y="9394"/>
                        <a:pt x="177143" y="8052"/>
                      </a:cubicBezTo>
                      <a:cubicBezTo>
                        <a:pt x="118095" y="4026"/>
                        <a:pt x="59048" y="134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6710"/>
                      </a:lnTo>
                      <a:cubicBezTo>
                        <a:pt x="59048" y="6710"/>
                        <a:pt x="118095" y="9394"/>
                        <a:pt x="175801" y="14762"/>
                      </a:cubicBezTo>
                      <a:cubicBezTo>
                        <a:pt x="185195" y="16104"/>
                        <a:pt x="198615" y="16104"/>
                        <a:pt x="208009" y="21472"/>
                      </a:cubicBezTo>
                      <a:cubicBezTo>
                        <a:pt x="216061" y="26840"/>
                        <a:pt x="221429" y="33550"/>
                        <a:pt x="226797" y="41602"/>
                      </a:cubicBezTo>
                      <a:cubicBezTo>
                        <a:pt x="229480" y="44286"/>
                        <a:pt x="230822" y="46970"/>
                        <a:pt x="233506" y="50996"/>
                      </a:cubicBezTo>
                      <a:cubicBezTo>
                        <a:pt x="244242" y="64416"/>
                        <a:pt x="249610" y="77835"/>
                        <a:pt x="253636" y="91255"/>
                      </a:cubicBezTo>
                      <a:cubicBezTo>
                        <a:pt x="256320" y="99307"/>
                        <a:pt x="259004" y="106017"/>
                        <a:pt x="263030" y="114069"/>
                      </a:cubicBezTo>
                      <a:cubicBezTo>
                        <a:pt x="264372" y="116753"/>
                        <a:pt x="265714" y="119437"/>
                        <a:pt x="265714" y="122121"/>
                      </a:cubicBezTo>
                      <a:cubicBezTo>
                        <a:pt x="265714" y="123463"/>
                        <a:pt x="267056" y="124805"/>
                        <a:pt x="268398" y="124805"/>
                      </a:cubicBezTo>
                      <a:cubicBezTo>
                        <a:pt x="371731" y="203983"/>
                        <a:pt x="472381" y="263030"/>
                        <a:pt x="579740" y="326104"/>
                      </a:cubicBezTo>
                      <a:cubicBezTo>
                        <a:pt x="602554" y="339524"/>
                        <a:pt x="625368" y="352944"/>
                        <a:pt x="648182" y="366364"/>
                      </a:cubicBezTo>
                      <a:cubicBezTo>
                        <a:pt x="658918" y="375758"/>
                        <a:pt x="719307" y="485801"/>
                        <a:pt x="692467" y="535455"/>
                      </a:cubicBezTo>
                      <a:cubicBezTo>
                        <a:pt x="687099" y="542165"/>
                        <a:pt x="618658" y="571688"/>
                        <a:pt x="562294" y="571688"/>
                      </a:cubicBezTo>
                      <a:cubicBezTo>
                        <a:pt x="543506" y="571688"/>
                        <a:pt x="527403" y="567662"/>
                        <a:pt x="516667" y="560952"/>
                      </a:cubicBezTo>
                      <a:cubicBezTo>
                        <a:pt x="507273" y="554242"/>
                        <a:pt x="411991" y="448225"/>
                        <a:pt x="340866" y="371732"/>
                      </a:cubicBezTo>
                      <a:cubicBezTo>
                        <a:pt x="261688" y="284502"/>
                        <a:pt x="228138" y="248268"/>
                        <a:pt x="224112" y="244242"/>
                      </a:cubicBezTo>
                      <a:cubicBezTo>
                        <a:pt x="214719" y="237532"/>
                        <a:pt x="202641" y="233507"/>
                        <a:pt x="191905" y="229480"/>
                      </a:cubicBezTo>
                      <a:cubicBezTo>
                        <a:pt x="187879" y="228139"/>
                        <a:pt x="185195" y="226797"/>
                        <a:pt x="181169" y="225454"/>
                      </a:cubicBezTo>
                      <a:cubicBezTo>
                        <a:pt x="179827" y="225454"/>
                        <a:pt x="179827" y="225454"/>
                        <a:pt x="178485" y="225454"/>
                      </a:cubicBezTo>
                      <a:cubicBezTo>
                        <a:pt x="173117" y="225454"/>
                        <a:pt x="167749" y="225454"/>
                        <a:pt x="162381" y="224113"/>
                      </a:cubicBezTo>
                      <a:cubicBezTo>
                        <a:pt x="150303" y="221429"/>
                        <a:pt x="139567" y="213377"/>
                        <a:pt x="128831" y="206667"/>
                      </a:cubicBezTo>
                      <a:lnTo>
                        <a:pt x="93939" y="183853"/>
                      </a:lnTo>
                      <a:lnTo>
                        <a:pt x="63074" y="162381"/>
                      </a:lnTo>
                      <a:cubicBezTo>
                        <a:pt x="49654" y="152987"/>
                        <a:pt x="41602" y="144935"/>
                        <a:pt x="40260" y="136883"/>
                      </a:cubicBezTo>
                      <a:cubicBezTo>
                        <a:pt x="48312" y="138225"/>
                        <a:pt x="56364" y="139567"/>
                        <a:pt x="112727" y="146277"/>
                      </a:cubicBezTo>
                      <a:lnTo>
                        <a:pt x="112727" y="139567"/>
                      </a:lnTo>
                      <a:cubicBezTo>
                        <a:pt x="57706" y="132857"/>
                        <a:pt x="49654" y="131515"/>
                        <a:pt x="41602" y="130173"/>
                      </a:cubicBezTo>
                      <a:cubicBezTo>
                        <a:pt x="41602" y="130173"/>
                        <a:pt x="40260" y="130173"/>
                        <a:pt x="40260" y="130173"/>
                      </a:cubicBezTo>
                      <a:cubicBezTo>
                        <a:pt x="36234" y="130173"/>
                        <a:pt x="33550" y="134199"/>
                        <a:pt x="33550" y="138225"/>
                      </a:cubicBezTo>
                      <a:cubicBezTo>
                        <a:pt x="36234" y="150303"/>
                        <a:pt x="48312" y="161039"/>
                        <a:pt x="59048" y="167749"/>
                      </a:cubicBezTo>
                      <a:cubicBezTo>
                        <a:pt x="81861" y="183853"/>
                        <a:pt x="106017" y="198615"/>
                        <a:pt x="128831" y="214719"/>
                      </a:cubicBezTo>
                      <a:cubicBezTo>
                        <a:pt x="139567" y="221429"/>
                        <a:pt x="151645" y="229480"/>
                        <a:pt x="163723" y="232164"/>
                      </a:cubicBezTo>
                      <a:cubicBezTo>
                        <a:pt x="169091" y="233507"/>
                        <a:pt x="175801" y="234848"/>
                        <a:pt x="181169" y="234848"/>
                      </a:cubicBezTo>
                      <a:cubicBezTo>
                        <a:pt x="194589" y="240216"/>
                        <a:pt x="210693" y="242900"/>
                        <a:pt x="222770" y="252294"/>
                      </a:cubicBezTo>
                      <a:cubicBezTo>
                        <a:pt x="233506" y="260346"/>
                        <a:pt x="500563" y="559610"/>
                        <a:pt x="515325" y="569004"/>
                      </a:cubicBezTo>
                      <a:cubicBezTo>
                        <a:pt x="527403" y="577056"/>
                        <a:pt x="544848" y="579740"/>
                        <a:pt x="563636" y="579740"/>
                      </a:cubicBezTo>
                      <a:cubicBezTo>
                        <a:pt x="621342" y="579740"/>
                        <a:pt x="693809" y="550216"/>
                        <a:pt x="699177" y="539480"/>
                      </a:cubicBezTo>
                      <a:cubicBezTo>
                        <a:pt x="730043" y="483117"/>
                        <a:pt x="662944" y="366364"/>
                        <a:pt x="654892" y="3609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8" name="Freeform: Shape 572">
                <a:extLst>
                  <a:ext uri="{FF2B5EF4-FFF2-40B4-BE49-F238E27FC236}">
                    <a16:creationId xmlns:a16="http://schemas.microsoft.com/office/drawing/2014/main" id="{E7929D2E-9CDF-4CDE-A478-562512B7347B}"/>
                  </a:ext>
                </a:extLst>
              </p:cNvPr>
              <p:cNvSpPr/>
              <p:nvPr/>
            </p:nvSpPr>
            <p:spPr>
              <a:xfrm>
                <a:off x="3881833" y="1646042"/>
                <a:ext cx="45627" cy="153636"/>
              </a:xfrm>
              <a:custGeom>
                <a:avLst/>
                <a:gdLst>
                  <a:gd name="connsiteX0" fmla="*/ 36234 w 45627"/>
                  <a:gd name="connsiteY0" fmla="*/ 1992 h 153636"/>
                  <a:gd name="connsiteX1" fmla="*/ 2684 w 45627"/>
                  <a:gd name="connsiteY1" fmla="*/ 116061 h 153636"/>
                  <a:gd name="connsiteX2" fmla="*/ 0 w 45627"/>
                  <a:gd name="connsiteY2" fmla="*/ 149611 h 153636"/>
                  <a:gd name="connsiteX3" fmla="*/ 8052 w 45627"/>
                  <a:gd name="connsiteY3" fmla="*/ 149611 h 153636"/>
                  <a:gd name="connsiteX4" fmla="*/ 32208 w 45627"/>
                  <a:gd name="connsiteY4" fmla="*/ 35541 h 153636"/>
                  <a:gd name="connsiteX5" fmla="*/ 45628 w 45627"/>
                  <a:gd name="connsiteY5" fmla="*/ 4676 h 153636"/>
                  <a:gd name="connsiteX6" fmla="*/ 36234 w 45627"/>
                  <a:gd name="connsiteY6" fmla="*/ 1992 h 153636"/>
                  <a:gd name="connsiteX7" fmla="*/ 36234 w 45627"/>
                  <a:gd name="connsiteY7" fmla="*/ 1992 h 15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627" h="153636">
                    <a:moveTo>
                      <a:pt x="36234" y="1992"/>
                    </a:moveTo>
                    <a:cubicBezTo>
                      <a:pt x="20130" y="38225"/>
                      <a:pt x="8052" y="75801"/>
                      <a:pt x="2684" y="116061"/>
                    </a:cubicBezTo>
                    <a:cubicBezTo>
                      <a:pt x="1342" y="126797"/>
                      <a:pt x="0" y="138875"/>
                      <a:pt x="0" y="149611"/>
                    </a:cubicBezTo>
                    <a:cubicBezTo>
                      <a:pt x="0" y="154979"/>
                      <a:pt x="6710" y="154979"/>
                      <a:pt x="8052" y="149611"/>
                    </a:cubicBezTo>
                    <a:cubicBezTo>
                      <a:pt x="10736" y="110693"/>
                      <a:pt x="17446" y="71775"/>
                      <a:pt x="32208" y="35541"/>
                    </a:cubicBezTo>
                    <a:cubicBezTo>
                      <a:pt x="36234" y="24805"/>
                      <a:pt x="40260" y="14069"/>
                      <a:pt x="45628" y="4676"/>
                    </a:cubicBezTo>
                    <a:cubicBezTo>
                      <a:pt x="45628" y="650"/>
                      <a:pt x="37576" y="-2034"/>
                      <a:pt x="36234" y="1992"/>
                    </a:cubicBezTo>
                    <a:lnTo>
                      <a:pt x="36234" y="199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6" name="Freeform: Shape 540">
              <a:extLst>
                <a:ext uri="{FF2B5EF4-FFF2-40B4-BE49-F238E27FC236}">
                  <a16:creationId xmlns:a16="http://schemas.microsoft.com/office/drawing/2014/main" id="{341BEC67-5021-4498-91FC-1E7972722A5C}"/>
                </a:ext>
              </a:extLst>
            </p:cNvPr>
            <p:cNvSpPr/>
            <p:nvPr/>
          </p:nvSpPr>
          <p:spPr>
            <a:xfrm>
              <a:off x="2991907" y="1772688"/>
              <a:ext cx="121698" cy="25648"/>
            </a:xfrm>
            <a:custGeom>
              <a:avLst/>
              <a:gdLst>
                <a:gd name="connsiteX0" fmla="*/ 118281 w 121698"/>
                <a:gd name="connsiteY0" fmla="*/ 17596 h 25648"/>
                <a:gd name="connsiteX1" fmla="*/ 4212 w 121698"/>
                <a:gd name="connsiteY1" fmla="*/ 150 h 25648"/>
                <a:gd name="connsiteX2" fmla="*/ 2870 w 121698"/>
                <a:gd name="connsiteY2" fmla="*/ 8202 h 25648"/>
                <a:gd name="connsiteX3" fmla="*/ 116939 w 121698"/>
                <a:gd name="connsiteY3" fmla="*/ 25648 h 25648"/>
                <a:gd name="connsiteX4" fmla="*/ 118281 w 121698"/>
                <a:gd name="connsiteY4" fmla="*/ 17596 h 25648"/>
                <a:gd name="connsiteX5" fmla="*/ 118281 w 121698"/>
                <a:gd name="connsiteY5" fmla="*/ 17596 h 2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698" h="25648">
                  <a:moveTo>
                    <a:pt x="118281" y="17596"/>
                  </a:moveTo>
                  <a:cubicBezTo>
                    <a:pt x="80705" y="12228"/>
                    <a:pt x="43130" y="5518"/>
                    <a:pt x="4212" y="150"/>
                  </a:cubicBezTo>
                  <a:cubicBezTo>
                    <a:pt x="-1156" y="-1192"/>
                    <a:pt x="-1156" y="6860"/>
                    <a:pt x="2870" y="8202"/>
                  </a:cubicBezTo>
                  <a:cubicBezTo>
                    <a:pt x="40446" y="13570"/>
                    <a:pt x="78021" y="20280"/>
                    <a:pt x="116939" y="25648"/>
                  </a:cubicBezTo>
                  <a:cubicBezTo>
                    <a:pt x="122307" y="25648"/>
                    <a:pt x="123649" y="18938"/>
                    <a:pt x="118281" y="17596"/>
                  </a:cubicBezTo>
                  <a:lnTo>
                    <a:pt x="118281" y="1759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541">
              <a:extLst>
                <a:ext uri="{FF2B5EF4-FFF2-40B4-BE49-F238E27FC236}">
                  <a16:creationId xmlns:a16="http://schemas.microsoft.com/office/drawing/2014/main" id="{BFD16CED-94CD-4B12-81B0-38E6F109E842}"/>
                </a:ext>
              </a:extLst>
            </p:cNvPr>
            <p:cNvSpPr/>
            <p:nvPr/>
          </p:nvSpPr>
          <p:spPr>
            <a:xfrm>
              <a:off x="2993249" y="1809072"/>
              <a:ext cx="137254" cy="25497"/>
            </a:xfrm>
            <a:custGeom>
              <a:avLst/>
              <a:gdLst>
                <a:gd name="connsiteX0" fmla="*/ 134385 w 137254"/>
                <a:gd name="connsiteY0" fmla="*/ 17446 h 25497"/>
                <a:gd name="connsiteX1" fmla="*/ 4212 w 137254"/>
                <a:gd name="connsiteY1" fmla="*/ 0 h 25497"/>
                <a:gd name="connsiteX2" fmla="*/ 2870 w 137254"/>
                <a:gd name="connsiteY2" fmla="*/ 8052 h 25497"/>
                <a:gd name="connsiteX3" fmla="*/ 133043 w 137254"/>
                <a:gd name="connsiteY3" fmla="*/ 25498 h 25497"/>
                <a:gd name="connsiteX4" fmla="*/ 134385 w 137254"/>
                <a:gd name="connsiteY4" fmla="*/ 17446 h 25497"/>
                <a:gd name="connsiteX5" fmla="*/ 134385 w 137254"/>
                <a:gd name="connsiteY5" fmla="*/ 17446 h 2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254" h="25497">
                  <a:moveTo>
                    <a:pt x="134385" y="17446"/>
                  </a:moveTo>
                  <a:cubicBezTo>
                    <a:pt x="91441" y="12078"/>
                    <a:pt x="47155" y="5368"/>
                    <a:pt x="4212" y="0"/>
                  </a:cubicBezTo>
                  <a:cubicBezTo>
                    <a:pt x="-1156" y="0"/>
                    <a:pt x="-1156" y="6710"/>
                    <a:pt x="2870" y="8052"/>
                  </a:cubicBezTo>
                  <a:cubicBezTo>
                    <a:pt x="45813" y="13420"/>
                    <a:pt x="90099" y="20130"/>
                    <a:pt x="133043" y="25498"/>
                  </a:cubicBezTo>
                  <a:cubicBezTo>
                    <a:pt x="138411" y="25498"/>
                    <a:pt x="138411" y="18788"/>
                    <a:pt x="134385" y="17446"/>
                  </a:cubicBezTo>
                  <a:lnTo>
                    <a:pt x="134385" y="1744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542">
              <a:extLst>
                <a:ext uri="{FF2B5EF4-FFF2-40B4-BE49-F238E27FC236}">
                  <a16:creationId xmlns:a16="http://schemas.microsoft.com/office/drawing/2014/main" id="{EAEF2016-E23D-429A-872F-284DA2DDDE76}"/>
                </a:ext>
              </a:extLst>
            </p:cNvPr>
            <p:cNvSpPr/>
            <p:nvPr/>
          </p:nvSpPr>
          <p:spPr>
            <a:xfrm>
              <a:off x="3029922" y="1854700"/>
              <a:ext cx="87152" cy="86536"/>
            </a:xfrm>
            <a:custGeom>
              <a:avLst/>
              <a:gdLst>
                <a:gd name="connsiteX0" fmla="*/ 72214 w 87152"/>
                <a:gd name="connsiteY0" fmla="*/ 8052 h 86536"/>
                <a:gd name="connsiteX1" fmla="*/ 3773 w 87152"/>
                <a:gd name="connsiteY1" fmla="*/ 0 h 86536"/>
                <a:gd name="connsiteX2" fmla="*/ 2431 w 87152"/>
                <a:gd name="connsiteY2" fmla="*/ 6710 h 86536"/>
                <a:gd name="connsiteX3" fmla="*/ 80266 w 87152"/>
                <a:gd name="connsiteY3" fmla="*/ 84545 h 86536"/>
                <a:gd name="connsiteX4" fmla="*/ 86976 w 87152"/>
                <a:gd name="connsiteY4" fmla="*/ 81861 h 86536"/>
                <a:gd name="connsiteX5" fmla="*/ 29271 w 87152"/>
                <a:gd name="connsiteY5" fmla="*/ 12078 h 86536"/>
                <a:gd name="connsiteX6" fmla="*/ 5115 w 87152"/>
                <a:gd name="connsiteY6" fmla="*/ 1342 h 86536"/>
                <a:gd name="connsiteX7" fmla="*/ 3773 w 87152"/>
                <a:gd name="connsiteY7" fmla="*/ 8052 h 86536"/>
                <a:gd name="connsiteX8" fmla="*/ 72214 w 87152"/>
                <a:gd name="connsiteY8" fmla="*/ 16104 h 86536"/>
                <a:gd name="connsiteX9" fmla="*/ 72214 w 87152"/>
                <a:gd name="connsiteY9" fmla="*/ 8052 h 86536"/>
                <a:gd name="connsiteX10" fmla="*/ 72214 w 87152"/>
                <a:gd name="connsiteY10" fmla="*/ 8052 h 8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152" h="86536">
                  <a:moveTo>
                    <a:pt x="72214" y="8052"/>
                  </a:moveTo>
                  <a:cubicBezTo>
                    <a:pt x="49401" y="5368"/>
                    <a:pt x="26587" y="2684"/>
                    <a:pt x="3773" y="0"/>
                  </a:cubicBezTo>
                  <a:cubicBezTo>
                    <a:pt x="-253" y="0"/>
                    <a:pt x="-1595" y="5368"/>
                    <a:pt x="2431" y="6710"/>
                  </a:cubicBezTo>
                  <a:cubicBezTo>
                    <a:pt x="38665" y="18788"/>
                    <a:pt x="68188" y="48312"/>
                    <a:pt x="80266" y="84545"/>
                  </a:cubicBezTo>
                  <a:cubicBezTo>
                    <a:pt x="81608" y="88571"/>
                    <a:pt x="88318" y="85887"/>
                    <a:pt x="86976" y="81861"/>
                  </a:cubicBezTo>
                  <a:cubicBezTo>
                    <a:pt x="77582" y="52338"/>
                    <a:pt x="56111" y="28182"/>
                    <a:pt x="29271" y="12078"/>
                  </a:cubicBezTo>
                  <a:cubicBezTo>
                    <a:pt x="21219" y="8052"/>
                    <a:pt x="13167" y="4026"/>
                    <a:pt x="5115" y="1342"/>
                  </a:cubicBezTo>
                  <a:cubicBezTo>
                    <a:pt x="5115" y="4026"/>
                    <a:pt x="3773" y="6710"/>
                    <a:pt x="3773" y="8052"/>
                  </a:cubicBezTo>
                  <a:cubicBezTo>
                    <a:pt x="26587" y="10736"/>
                    <a:pt x="49401" y="13420"/>
                    <a:pt x="72214" y="16104"/>
                  </a:cubicBezTo>
                  <a:cubicBezTo>
                    <a:pt x="76240" y="16104"/>
                    <a:pt x="77582" y="8052"/>
                    <a:pt x="72214" y="8052"/>
                  </a:cubicBezTo>
                  <a:lnTo>
                    <a:pt x="72214" y="805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543">
              <a:extLst>
                <a:ext uri="{FF2B5EF4-FFF2-40B4-BE49-F238E27FC236}">
                  <a16:creationId xmlns:a16="http://schemas.microsoft.com/office/drawing/2014/main" id="{53ECD2E9-5B25-4DBE-B358-401F11B93788}"/>
                </a:ext>
              </a:extLst>
            </p:cNvPr>
            <p:cNvSpPr/>
            <p:nvPr/>
          </p:nvSpPr>
          <p:spPr>
            <a:xfrm>
              <a:off x="3407574" y="1615532"/>
              <a:ext cx="273500" cy="481052"/>
            </a:xfrm>
            <a:custGeom>
              <a:avLst/>
              <a:gdLst>
                <a:gd name="connsiteX0" fmla="*/ 537 w 273500"/>
                <a:gd name="connsiteY0" fmla="*/ 7004 h 481052"/>
                <a:gd name="connsiteX1" fmla="*/ 91792 w 273500"/>
                <a:gd name="connsiteY1" fmla="*/ 197566 h 481052"/>
                <a:gd name="connsiteX2" fmla="*/ 197809 w 273500"/>
                <a:gd name="connsiteY2" fmla="*/ 380077 h 481052"/>
                <a:gd name="connsiteX3" fmla="*/ 264909 w 273500"/>
                <a:gd name="connsiteY3" fmla="*/ 479384 h 481052"/>
                <a:gd name="connsiteX4" fmla="*/ 272961 w 273500"/>
                <a:gd name="connsiteY4" fmla="*/ 475358 h 481052"/>
                <a:gd name="connsiteX5" fmla="*/ 158892 w 273500"/>
                <a:gd name="connsiteY5" fmla="*/ 296874 h 481052"/>
                <a:gd name="connsiteX6" fmla="*/ 59584 w 273500"/>
                <a:gd name="connsiteY6" fmla="*/ 110337 h 481052"/>
                <a:gd name="connsiteX7" fmla="*/ 9931 w 273500"/>
                <a:gd name="connsiteY7" fmla="*/ 1636 h 481052"/>
                <a:gd name="connsiteX8" fmla="*/ 537 w 273500"/>
                <a:gd name="connsiteY8" fmla="*/ 7004 h 481052"/>
                <a:gd name="connsiteX9" fmla="*/ 537 w 273500"/>
                <a:gd name="connsiteY9" fmla="*/ 7004 h 48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500" h="481052">
                  <a:moveTo>
                    <a:pt x="537" y="7004"/>
                  </a:moveTo>
                  <a:cubicBezTo>
                    <a:pt x="28718" y="71419"/>
                    <a:pt x="58242" y="135835"/>
                    <a:pt x="91792" y="197566"/>
                  </a:cubicBezTo>
                  <a:cubicBezTo>
                    <a:pt x="125342" y="260640"/>
                    <a:pt x="160234" y="321029"/>
                    <a:pt x="197809" y="380077"/>
                  </a:cubicBezTo>
                  <a:cubicBezTo>
                    <a:pt x="219281" y="413627"/>
                    <a:pt x="242095" y="447177"/>
                    <a:pt x="264909" y="479384"/>
                  </a:cubicBezTo>
                  <a:cubicBezTo>
                    <a:pt x="267593" y="483410"/>
                    <a:pt x="275645" y="479384"/>
                    <a:pt x="272961" y="475358"/>
                  </a:cubicBezTo>
                  <a:cubicBezTo>
                    <a:pt x="232701" y="417653"/>
                    <a:pt x="193783" y="358605"/>
                    <a:pt x="158892" y="296874"/>
                  </a:cubicBezTo>
                  <a:cubicBezTo>
                    <a:pt x="122658" y="236484"/>
                    <a:pt x="90450" y="173410"/>
                    <a:pt x="59584" y="110337"/>
                  </a:cubicBezTo>
                  <a:cubicBezTo>
                    <a:pt x="42138" y="74103"/>
                    <a:pt x="26034" y="37869"/>
                    <a:pt x="9931" y="1636"/>
                  </a:cubicBezTo>
                  <a:cubicBezTo>
                    <a:pt x="5905" y="-2390"/>
                    <a:pt x="-2147" y="1636"/>
                    <a:pt x="537" y="7004"/>
                  </a:cubicBezTo>
                  <a:lnTo>
                    <a:pt x="537" y="700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544">
              <a:extLst>
                <a:ext uri="{FF2B5EF4-FFF2-40B4-BE49-F238E27FC236}">
                  <a16:creationId xmlns:a16="http://schemas.microsoft.com/office/drawing/2014/main" id="{E8C7CC96-5D12-4AA8-A70D-8CEFE5AD9D0C}"/>
                </a:ext>
              </a:extLst>
            </p:cNvPr>
            <p:cNvSpPr/>
            <p:nvPr/>
          </p:nvSpPr>
          <p:spPr>
            <a:xfrm>
              <a:off x="3536325" y="1799828"/>
              <a:ext cx="152801" cy="226973"/>
            </a:xfrm>
            <a:custGeom>
              <a:avLst/>
              <a:gdLst>
                <a:gd name="connsiteX0" fmla="*/ 616 w 152801"/>
                <a:gd name="connsiteY0" fmla="*/ 6561 h 226973"/>
                <a:gd name="connsiteX1" fmla="*/ 110660 w 152801"/>
                <a:gd name="connsiteY1" fmla="*/ 178336 h 226973"/>
                <a:gd name="connsiteX2" fmla="*/ 144209 w 152801"/>
                <a:gd name="connsiteY2" fmla="*/ 225305 h 226973"/>
                <a:gd name="connsiteX3" fmla="*/ 152261 w 152801"/>
                <a:gd name="connsiteY3" fmla="*/ 221279 h 226973"/>
                <a:gd name="connsiteX4" fmla="*/ 38192 w 152801"/>
                <a:gd name="connsiteY4" fmla="*/ 52189 h 226973"/>
                <a:gd name="connsiteX5" fmla="*/ 8668 w 152801"/>
                <a:gd name="connsiteY5" fmla="*/ 2535 h 226973"/>
                <a:gd name="connsiteX6" fmla="*/ 616 w 152801"/>
                <a:gd name="connsiteY6" fmla="*/ 6561 h 226973"/>
                <a:gd name="connsiteX7" fmla="*/ 616 w 152801"/>
                <a:gd name="connsiteY7" fmla="*/ 6561 h 22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801" h="226973">
                  <a:moveTo>
                    <a:pt x="616" y="6561"/>
                  </a:moveTo>
                  <a:cubicBezTo>
                    <a:pt x="34166" y="65608"/>
                    <a:pt x="71742" y="123314"/>
                    <a:pt x="110660" y="178336"/>
                  </a:cubicBezTo>
                  <a:cubicBezTo>
                    <a:pt x="121396" y="194440"/>
                    <a:pt x="133473" y="209202"/>
                    <a:pt x="144209" y="225305"/>
                  </a:cubicBezTo>
                  <a:cubicBezTo>
                    <a:pt x="146893" y="229331"/>
                    <a:pt x="154945" y="225305"/>
                    <a:pt x="152261" y="221279"/>
                  </a:cubicBezTo>
                  <a:cubicBezTo>
                    <a:pt x="112002" y="166258"/>
                    <a:pt x="73084" y="109894"/>
                    <a:pt x="38192" y="52189"/>
                  </a:cubicBezTo>
                  <a:cubicBezTo>
                    <a:pt x="27456" y="36085"/>
                    <a:pt x="18062" y="18639"/>
                    <a:pt x="8668" y="2535"/>
                  </a:cubicBezTo>
                  <a:cubicBezTo>
                    <a:pt x="4642" y="-2833"/>
                    <a:pt x="-2068" y="1193"/>
                    <a:pt x="616" y="6561"/>
                  </a:cubicBezTo>
                  <a:lnTo>
                    <a:pt x="616" y="656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545">
              <a:extLst>
                <a:ext uri="{FF2B5EF4-FFF2-40B4-BE49-F238E27FC236}">
                  <a16:creationId xmlns:a16="http://schemas.microsoft.com/office/drawing/2014/main" id="{73256C97-AE0E-459E-83DF-2855C05D7C17}"/>
                </a:ext>
              </a:extLst>
            </p:cNvPr>
            <p:cNvSpPr/>
            <p:nvPr/>
          </p:nvSpPr>
          <p:spPr>
            <a:xfrm>
              <a:off x="3821544" y="1831719"/>
              <a:ext cx="178384" cy="80686"/>
            </a:xfrm>
            <a:custGeom>
              <a:avLst/>
              <a:gdLst>
                <a:gd name="connsiteX0" fmla="*/ 1241 w 178384"/>
                <a:gd name="connsiteY0" fmla="*/ 6877 h 80686"/>
                <a:gd name="connsiteX1" fmla="*/ 131415 w 178384"/>
                <a:gd name="connsiteY1" fmla="*/ 73977 h 80686"/>
                <a:gd name="connsiteX2" fmla="*/ 174358 w 178384"/>
                <a:gd name="connsiteY2" fmla="*/ 80687 h 80686"/>
                <a:gd name="connsiteX3" fmla="*/ 174358 w 178384"/>
                <a:gd name="connsiteY3" fmla="*/ 72635 h 80686"/>
                <a:gd name="connsiteX4" fmla="*/ 37475 w 178384"/>
                <a:gd name="connsiteY4" fmla="*/ 29691 h 80686"/>
                <a:gd name="connsiteX5" fmla="*/ 7951 w 178384"/>
                <a:gd name="connsiteY5" fmla="*/ 2851 h 80686"/>
                <a:gd name="connsiteX6" fmla="*/ 1241 w 178384"/>
                <a:gd name="connsiteY6" fmla="*/ 6877 h 80686"/>
                <a:gd name="connsiteX7" fmla="*/ 1241 w 178384"/>
                <a:gd name="connsiteY7" fmla="*/ 6877 h 8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84" h="80686">
                  <a:moveTo>
                    <a:pt x="1241" y="6877"/>
                  </a:moveTo>
                  <a:cubicBezTo>
                    <a:pt x="33449" y="45795"/>
                    <a:pt x="83103" y="64583"/>
                    <a:pt x="131415" y="73977"/>
                  </a:cubicBezTo>
                  <a:cubicBezTo>
                    <a:pt x="146176" y="76661"/>
                    <a:pt x="159596" y="79345"/>
                    <a:pt x="174358" y="80687"/>
                  </a:cubicBezTo>
                  <a:cubicBezTo>
                    <a:pt x="179726" y="80687"/>
                    <a:pt x="179726" y="72635"/>
                    <a:pt x="174358" y="72635"/>
                  </a:cubicBezTo>
                  <a:cubicBezTo>
                    <a:pt x="127389" y="67267"/>
                    <a:pt x="77735" y="56531"/>
                    <a:pt x="37475" y="29691"/>
                  </a:cubicBezTo>
                  <a:cubicBezTo>
                    <a:pt x="26739" y="21639"/>
                    <a:pt x="16003" y="13587"/>
                    <a:pt x="7951" y="2851"/>
                  </a:cubicBezTo>
                  <a:cubicBezTo>
                    <a:pt x="3925" y="-3859"/>
                    <a:pt x="-2785" y="2851"/>
                    <a:pt x="1241" y="6877"/>
                  </a:cubicBezTo>
                  <a:lnTo>
                    <a:pt x="1241" y="6877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546">
              <a:extLst>
                <a:ext uri="{FF2B5EF4-FFF2-40B4-BE49-F238E27FC236}">
                  <a16:creationId xmlns:a16="http://schemas.microsoft.com/office/drawing/2014/main" id="{E18C3B3F-0258-42B8-BA41-24F3F140456B}"/>
                </a:ext>
              </a:extLst>
            </p:cNvPr>
            <p:cNvSpPr/>
            <p:nvPr/>
          </p:nvSpPr>
          <p:spPr>
            <a:xfrm>
              <a:off x="3848432" y="1917233"/>
              <a:ext cx="92448" cy="38115"/>
            </a:xfrm>
            <a:custGeom>
              <a:avLst/>
              <a:gdLst>
                <a:gd name="connsiteX0" fmla="*/ 2535 w 92448"/>
                <a:gd name="connsiteY0" fmla="*/ 8592 h 38115"/>
                <a:gd name="connsiteX1" fmla="*/ 88422 w 92448"/>
                <a:gd name="connsiteY1" fmla="*/ 38116 h 38115"/>
                <a:gd name="connsiteX2" fmla="*/ 88422 w 92448"/>
                <a:gd name="connsiteY2" fmla="*/ 30064 h 38115"/>
                <a:gd name="connsiteX3" fmla="*/ 6561 w 92448"/>
                <a:gd name="connsiteY3" fmla="*/ 540 h 38115"/>
                <a:gd name="connsiteX4" fmla="*/ 2535 w 92448"/>
                <a:gd name="connsiteY4" fmla="*/ 8592 h 38115"/>
                <a:gd name="connsiteX5" fmla="*/ 2535 w 92448"/>
                <a:gd name="connsiteY5" fmla="*/ 8592 h 3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448" h="38115">
                  <a:moveTo>
                    <a:pt x="2535" y="8592"/>
                  </a:moveTo>
                  <a:cubicBezTo>
                    <a:pt x="28033" y="24696"/>
                    <a:pt x="57556" y="35432"/>
                    <a:pt x="88422" y="38116"/>
                  </a:cubicBezTo>
                  <a:cubicBezTo>
                    <a:pt x="93790" y="38116"/>
                    <a:pt x="93790" y="30064"/>
                    <a:pt x="88422" y="30064"/>
                  </a:cubicBezTo>
                  <a:cubicBezTo>
                    <a:pt x="58898" y="27380"/>
                    <a:pt x="32059" y="16644"/>
                    <a:pt x="6561" y="540"/>
                  </a:cubicBezTo>
                  <a:cubicBezTo>
                    <a:pt x="1193" y="-2144"/>
                    <a:pt x="-2833" y="5908"/>
                    <a:pt x="2535" y="8592"/>
                  </a:cubicBezTo>
                  <a:lnTo>
                    <a:pt x="2535" y="859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547">
              <a:extLst>
                <a:ext uri="{FF2B5EF4-FFF2-40B4-BE49-F238E27FC236}">
                  <a16:creationId xmlns:a16="http://schemas.microsoft.com/office/drawing/2014/main" id="{9391AFB6-2ACE-40D6-BDB7-CCA9413D5B25}"/>
                </a:ext>
              </a:extLst>
            </p:cNvPr>
            <p:cNvSpPr/>
            <p:nvPr/>
          </p:nvSpPr>
          <p:spPr>
            <a:xfrm>
              <a:off x="3159842" y="1874830"/>
              <a:ext cx="12209" cy="64415"/>
            </a:xfrm>
            <a:custGeom>
              <a:avLst/>
              <a:gdLst>
                <a:gd name="connsiteX0" fmla="*/ 4026 w 12209"/>
                <a:gd name="connsiteY0" fmla="*/ 4026 h 64415"/>
                <a:gd name="connsiteX1" fmla="*/ 0 w 12209"/>
                <a:gd name="connsiteY1" fmla="*/ 59048 h 64415"/>
                <a:gd name="connsiteX2" fmla="*/ 2684 w 12209"/>
                <a:gd name="connsiteY2" fmla="*/ 64416 h 64415"/>
                <a:gd name="connsiteX3" fmla="*/ 8052 w 12209"/>
                <a:gd name="connsiteY3" fmla="*/ 61732 h 64415"/>
                <a:gd name="connsiteX4" fmla="*/ 12078 w 12209"/>
                <a:gd name="connsiteY4" fmla="*/ 4026 h 64415"/>
                <a:gd name="connsiteX5" fmla="*/ 4026 w 12209"/>
                <a:gd name="connsiteY5" fmla="*/ 4026 h 64415"/>
                <a:gd name="connsiteX6" fmla="*/ 4026 w 12209"/>
                <a:gd name="connsiteY6" fmla="*/ 4026 h 6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9" h="64415">
                  <a:moveTo>
                    <a:pt x="4026" y="4026"/>
                  </a:moveTo>
                  <a:cubicBezTo>
                    <a:pt x="4026" y="22814"/>
                    <a:pt x="4026" y="41602"/>
                    <a:pt x="0" y="59048"/>
                  </a:cubicBezTo>
                  <a:cubicBezTo>
                    <a:pt x="0" y="61732"/>
                    <a:pt x="0" y="63074"/>
                    <a:pt x="2684" y="64416"/>
                  </a:cubicBezTo>
                  <a:cubicBezTo>
                    <a:pt x="5368" y="64416"/>
                    <a:pt x="8052" y="63074"/>
                    <a:pt x="8052" y="61732"/>
                  </a:cubicBezTo>
                  <a:cubicBezTo>
                    <a:pt x="10736" y="42944"/>
                    <a:pt x="12078" y="22814"/>
                    <a:pt x="12078" y="4026"/>
                  </a:cubicBezTo>
                  <a:cubicBezTo>
                    <a:pt x="13420" y="-1342"/>
                    <a:pt x="4026" y="-1342"/>
                    <a:pt x="4026" y="4026"/>
                  </a:cubicBezTo>
                  <a:lnTo>
                    <a:pt x="402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548">
              <a:extLst>
                <a:ext uri="{FF2B5EF4-FFF2-40B4-BE49-F238E27FC236}">
                  <a16:creationId xmlns:a16="http://schemas.microsoft.com/office/drawing/2014/main" id="{BE47461B-A54B-417C-920F-CF84B9DBD57C}"/>
                </a:ext>
              </a:extLst>
            </p:cNvPr>
            <p:cNvSpPr/>
            <p:nvPr/>
          </p:nvSpPr>
          <p:spPr>
            <a:xfrm>
              <a:off x="3189215" y="1925584"/>
              <a:ext cx="16404" cy="43427"/>
            </a:xfrm>
            <a:custGeom>
              <a:avLst/>
              <a:gdLst>
                <a:gd name="connsiteX0" fmla="*/ 8202 w 16404"/>
                <a:gd name="connsiteY0" fmla="*/ 2926 h 43427"/>
                <a:gd name="connsiteX1" fmla="*/ 150 w 16404"/>
                <a:gd name="connsiteY1" fmla="*/ 37818 h 43427"/>
                <a:gd name="connsiteX2" fmla="*/ 8202 w 16404"/>
                <a:gd name="connsiteY2" fmla="*/ 40502 h 43427"/>
                <a:gd name="connsiteX3" fmla="*/ 16254 w 16404"/>
                <a:gd name="connsiteY3" fmla="*/ 5610 h 43427"/>
                <a:gd name="connsiteX4" fmla="*/ 8202 w 16404"/>
                <a:gd name="connsiteY4" fmla="*/ 2926 h 43427"/>
                <a:gd name="connsiteX5" fmla="*/ 8202 w 16404"/>
                <a:gd name="connsiteY5" fmla="*/ 2926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04" h="43427">
                  <a:moveTo>
                    <a:pt x="8202" y="2926"/>
                  </a:moveTo>
                  <a:cubicBezTo>
                    <a:pt x="5518" y="15004"/>
                    <a:pt x="2834" y="25740"/>
                    <a:pt x="150" y="37818"/>
                  </a:cubicBezTo>
                  <a:cubicBezTo>
                    <a:pt x="-1192" y="43186"/>
                    <a:pt x="6860" y="45870"/>
                    <a:pt x="8202" y="40502"/>
                  </a:cubicBezTo>
                  <a:cubicBezTo>
                    <a:pt x="10886" y="28424"/>
                    <a:pt x="13570" y="17688"/>
                    <a:pt x="16254" y="5610"/>
                  </a:cubicBezTo>
                  <a:cubicBezTo>
                    <a:pt x="17596" y="242"/>
                    <a:pt x="9544" y="-2442"/>
                    <a:pt x="8202" y="2926"/>
                  </a:cubicBezTo>
                  <a:lnTo>
                    <a:pt x="8202" y="29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549">
              <a:extLst>
                <a:ext uri="{FF2B5EF4-FFF2-40B4-BE49-F238E27FC236}">
                  <a16:creationId xmlns:a16="http://schemas.microsoft.com/office/drawing/2014/main" id="{5A9FC10F-70DE-40BB-AB86-2B08C6BF7B9B}"/>
                </a:ext>
              </a:extLst>
            </p:cNvPr>
            <p:cNvSpPr/>
            <p:nvPr/>
          </p:nvSpPr>
          <p:spPr>
            <a:xfrm>
              <a:off x="2897098" y="1161246"/>
              <a:ext cx="848094" cy="77144"/>
            </a:xfrm>
            <a:custGeom>
              <a:avLst/>
              <a:gdLst>
                <a:gd name="connsiteX0" fmla="*/ 5082 w 848094"/>
                <a:gd name="connsiteY0" fmla="*/ 23800 h 77144"/>
                <a:gd name="connsiteX1" fmla="*/ 171489 w 848094"/>
                <a:gd name="connsiteY1" fmla="*/ 10380 h 77144"/>
                <a:gd name="connsiteX2" fmla="*/ 337896 w 848094"/>
                <a:gd name="connsiteY2" fmla="*/ 33194 h 77144"/>
                <a:gd name="connsiteX3" fmla="*/ 500277 w 848094"/>
                <a:gd name="connsiteY3" fmla="*/ 68086 h 77144"/>
                <a:gd name="connsiteX4" fmla="*/ 663999 w 848094"/>
                <a:gd name="connsiteY4" fmla="*/ 76138 h 77144"/>
                <a:gd name="connsiteX5" fmla="*/ 825038 w 848094"/>
                <a:gd name="connsiteY5" fmla="*/ 53324 h 77144"/>
                <a:gd name="connsiteX6" fmla="*/ 845168 w 848094"/>
                <a:gd name="connsiteY6" fmla="*/ 47956 h 77144"/>
                <a:gd name="connsiteX7" fmla="*/ 842484 w 848094"/>
                <a:gd name="connsiteY7" fmla="*/ 39904 h 77144"/>
                <a:gd name="connsiteX8" fmla="*/ 681445 w 848094"/>
                <a:gd name="connsiteY8" fmla="*/ 65402 h 77144"/>
                <a:gd name="connsiteX9" fmla="*/ 517722 w 848094"/>
                <a:gd name="connsiteY9" fmla="*/ 60034 h 77144"/>
                <a:gd name="connsiteX10" fmla="*/ 355342 w 848094"/>
                <a:gd name="connsiteY10" fmla="*/ 26484 h 77144"/>
                <a:gd name="connsiteX11" fmla="*/ 190277 w 848094"/>
                <a:gd name="connsiteY11" fmla="*/ 986 h 77144"/>
                <a:gd name="connsiteX12" fmla="*/ 25212 w 848094"/>
                <a:gd name="connsiteY12" fmla="*/ 10380 h 77144"/>
                <a:gd name="connsiteX13" fmla="*/ 5082 w 848094"/>
                <a:gd name="connsiteY13" fmla="*/ 14406 h 77144"/>
                <a:gd name="connsiteX14" fmla="*/ 5082 w 848094"/>
                <a:gd name="connsiteY14" fmla="*/ 23800 h 77144"/>
                <a:gd name="connsiteX15" fmla="*/ 5082 w 848094"/>
                <a:gd name="connsiteY15" fmla="*/ 23800 h 7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094" h="77144">
                  <a:moveTo>
                    <a:pt x="5082" y="23800"/>
                  </a:moveTo>
                  <a:cubicBezTo>
                    <a:pt x="60103" y="13064"/>
                    <a:pt x="115125" y="7696"/>
                    <a:pt x="171489" y="10380"/>
                  </a:cubicBezTo>
                  <a:cubicBezTo>
                    <a:pt x="227852" y="11722"/>
                    <a:pt x="282874" y="21116"/>
                    <a:pt x="337896" y="33194"/>
                  </a:cubicBezTo>
                  <a:cubicBezTo>
                    <a:pt x="391575" y="45272"/>
                    <a:pt x="445255" y="60034"/>
                    <a:pt x="500277" y="68086"/>
                  </a:cubicBezTo>
                  <a:cubicBezTo>
                    <a:pt x="553956" y="76138"/>
                    <a:pt x="608978" y="78822"/>
                    <a:pt x="663999" y="76138"/>
                  </a:cubicBezTo>
                  <a:cubicBezTo>
                    <a:pt x="717679" y="73454"/>
                    <a:pt x="772701" y="66744"/>
                    <a:pt x="825038" y="53324"/>
                  </a:cubicBezTo>
                  <a:cubicBezTo>
                    <a:pt x="831748" y="51982"/>
                    <a:pt x="838458" y="50640"/>
                    <a:pt x="845168" y="47956"/>
                  </a:cubicBezTo>
                  <a:cubicBezTo>
                    <a:pt x="850536" y="46614"/>
                    <a:pt x="847852" y="38562"/>
                    <a:pt x="842484" y="39904"/>
                  </a:cubicBezTo>
                  <a:cubicBezTo>
                    <a:pt x="790147" y="53324"/>
                    <a:pt x="735125" y="62718"/>
                    <a:pt x="681445" y="65402"/>
                  </a:cubicBezTo>
                  <a:cubicBezTo>
                    <a:pt x="626424" y="69428"/>
                    <a:pt x="571402" y="66744"/>
                    <a:pt x="517722" y="60034"/>
                  </a:cubicBezTo>
                  <a:cubicBezTo>
                    <a:pt x="462701" y="53324"/>
                    <a:pt x="409021" y="38562"/>
                    <a:pt x="355342" y="26484"/>
                  </a:cubicBezTo>
                  <a:cubicBezTo>
                    <a:pt x="301662" y="13064"/>
                    <a:pt x="246640" y="3670"/>
                    <a:pt x="190277" y="986"/>
                  </a:cubicBezTo>
                  <a:cubicBezTo>
                    <a:pt x="135255" y="-1698"/>
                    <a:pt x="78891" y="986"/>
                    <a:pt x="25212" y="10380"/>
                  </a:cubicBezTo>
                  <a:cubicBezTo>
                    <a:pt x="18502" y="11722"/>
                    <a:pt x="11792" y="13064"/>
                    <a:pt x="5082" y="14406"/>
                  </a:cubicBezTo>
                  <a:cubicBezTo>
                    <a:pt x="-2970" y="15748"/>
                    <a:pt x="-286" y="23800"/>
                    <a:pt x="5082" y="23800"/>
                  </a:cubicBezTo>
                  <a:lnTo>
                    <a:pt x="5082" y="2380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550">
              <a:extLst>
                <a:ext uri="{FF2B5EF4-FFF2-40B4-BE49-F238E27FC236}">
                  <a16:creationId xmlns:a16="http://schemas.microsoft.com/office/drawing/2014/main" id="{4CB6607B-2A24-4DDC-A264-CFA924E3F149}"/>
                </a:ext>
              </a:extLst>
            </p:cNvPr>
            <p:cNvSpPr/>
            <p:nvPr/>
          </p:nvSpPr>
          <p:spPr>
            <a:xfrm>
              <a:off x="3771639" y="1273376"/>
              <a:ext cx="47270" cy="157497"/>
            </a:xfrm>
            <a:custGeom>
              <a:avLst/>
              <a:gdLst>
                <a:gd name="connsiteX0" fmla="*/ 150 w 47270"/>
                <a:gd name="connsiteY0" fmla="*/ 5610 h 157497"/>
                <a:gd name="connsiteX1" fmla="*/ 39068 w 47270"/>
                <a:gd name="connsiteY1" fmla="*/ 154571 h 157497"/>
                <a:gd name="connsiteX2" fmla="*/ 47120 w 47270"/>
                <a:gd name="connsiteY2" fmla="*/ 151887 h 157497"/>
                <a:gd name="connsiteX3" fmla="*/ 8202 w 47270"/>
                <a:gd name="connsiteY3" fmla="*/ 2926 h 157497"/>
                <a:gd name="connsiteX4" fmla="*/ 150 w 47270"/>
                <a:gd name="connsiteY4" fmla="*/ 5610 h 157497"/>
                <a:gd name="connsiteX5" fmla="*/ 150 w 47270"/>
                <a:gd name="connsiteY5" fmla="*/ 5610 h 1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70" h="157497">
                  <a:moveTo>
                    <a:pt x="150" y="5610"/>
                  </a:moveTo>
                  <a:cubicBezTo>
                    <a:pt x="13570" y="55264"/>
                    <a:pt x="25648" y="104917"/>
                    <a:pt x="39068" y="154571"/>
                  </a:cubicBezTo>
                  <a:cubicBezTo>
                    <a:pt x="40410" y="159939"/>
                    <a:pt x="48462" y="157255"/>
                    <a:pt x="47120" y="151887"/>
                  </a:cubicBezTo>
                  <a:cubicBezTo>
                    <a:pt x="33700" y="102233"/>
                    <a:pt x="21622" y="52580"/>
                    <a:pt x="8202" y="2926"/>
                  </a:cubicBezTo>
                  <a:cubicBezTo>
                    <a:pt x="6860" y="-2442"/>
                    <a:pt x="-1192" y="242"/>
                    <a:pt x="150" y="5610"/>
                  </a:cubicBezTo>
                  <a:lnTo>
                    <a:pt x="150" y="56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551">
              <a:extLst>
                <a:ext uri="{FF2B5EF4-FFF2-40B4-BE49-F238E27FC236}">
                  <a16:creationId xmlns:a16="http://schemas.microsoft.com/office/drawing/2014/main" id="{0A5FD1E9-9B53-493F-9275-DFCBBEC33528}"/>
                </a:ext>
              </a:extLst>
            </p:cNvPr>
            <p:cNvSpPr/>
            <p:nvPr/>
          </p:nvSpPr>
          <p:spPr>
            <a:xfrm>
              <a:off x="3756878" y="1324957"/>
              <a:ext cx="30555" cy="70321"/>
            </a:xfrm>
            <a:custGeom>
              <a:avLst/>
              <a:gdLst>
                <a:gd name="connsiteX0" fmla="*/ 150 w 30555"/>
                <a:gd name="connsiteY0" fmla="*/ 5025 h 70321"/>
                <a:gd name="connsiteX1" fmla="*/ 22964 w 30555"/>
                <a:gd name="connsiteY1" fmla="*/ 68098 h 70321"/>
                <a:gd name="connsiteX2" fmla="*/ 28332 w 30555"/>
                <a:gd name="connsiteY2" fmla="*/ 69440 h 70321"/>
                <a:gd name="connsiteX3" fmla="*/ 29674 w 30555"/>
                <a:gd name="connsiteY3" fmla="*/ 64073 h 70321"/>
                <a:gd name="connsiteX4" fmla="*/ 8202 w 30555"/>
                <a:gd name="connsiteY4" fmla="*/ 2341 h 70321"/>
                <a:gd name="connsiteX5" fmla="*/ 150 w 30555"/>
                <a:gd name="connsiteY5" fmla="*/ 5025 h 70321"/>
                <a:gd name="connsiteX6" fmla="*/ 150 w 30555"/>
                <a:gd name="connsiteY6" fmla="*/ 5025 h 7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55" h="70321">
                  <a:moveTo>
                    <a:pt x="150" y="5025"/>
                  </a:moveTo>
                  <a:cubicBezTo>
                    <a:pt x="6860" y="26497"/>
                    <a:pt x="13570" y="47969"/>
                    <a:pt x="22964" y="68098"/>
                  </a:cubicBezTo>
                  <a:cubicBezTo>
                    <a:pt x="24306" y="70782"/>
                    <a:pt x="26990" y="70782"/>
                    <a:pt x="28332" y="69440"/>
                  </a:cubicBezTo>
                  <a:cubicBezTo>
                    <a:pt x="31016" y="68098"/>
                    <a:pt x="31016" y="65414"/>
                    <a:pt x="29674" y="64073"/>
                  </a:cubicBezTo>
                  <a:cubicBezTo>
                    <a:pt x="21622" y="43943"/>
                    <a:pt x="13570" y="23813"/>
                    <a:pt x="8202" y="2341"/>
                  </a:cubicBezTo>
                  <a:cubicBezTo>
                    <a:pt x="6860" y="-1685"/>
                    <a:pt x="-1192" y="-343"/>
                    <a:pt x="150" y="5025"/>
                  </a:cubicBezTo>
                  <a:lnTo>
                    <a:pt x="150" y="5025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552">
              <a:extLst>
                <a:ext uri="{FF2B5EF4-FFF2-40B4-BE49-F238E27FC236}">
                  <a16:creationId xmlns:a16="http://schemas.microsoft.com/office/drawing/2014/main" id="{9837A7F3-FC0C-49DE-8965-720C499E5EE9}"/>
                </a:ext>
              </a:extLst>
            </p:cNvPr>
            <p:cNvSpPr/>
            <p:nvPr/>
          </p:nvSpPr>
          <p:spPr>
            <a:xfrm>
              <a:off x="3397523" y="2242771"/>
              <a:ext cx="202733" cy="37786"/>
            </a:xfrm>
            <a:custGeom>
              <a:avLst/>
              <a:gdLst>
                <a:gd name="connsiteX0" fmla="*/ 2535 w 202733"/>
                <a:gd name="connsiteY0" fmla="*/ 7817 h 37786"/>
                <a:gd name="connsiteX1" fmla="*/ 155522 w 202733"/>
                <a:gd name="connsiteY1" fmla="*/ 37341 h 37786"/>
                <a:gd name="connsiteX2" fmla="*/ 199808 w 202733"/>
                <a:gd name="connsiteY2" fmla="*/ 30631 h 37786"/>
                <a:gd name="connsiteX3" fmla="*/ 197124 w 202733"/>
                <a:gd name="connsiteY3" fmla="*/ 22579 h 37786"/>
                <a:gd name="connsiteX4" fmla="*/ 46821 w 202733"/>
                <a:gd name="connsiteY4" fmla="*/ 17211 h 37786"/>
                <a:gd name="connsiteX5" fmla="*/ 6561 w 202733"/>
                <a:gd name="connsiteY5" fmla="*/ 1107 h 37786"/>
                <a:gd name="connsiteX6" fmla="*/ 2535 w 202733"/>
                <a:gd name="connsiteY6" fmla="*/ 7817 h 37786"/>
                <a:gd name="connsiteX7" fmla="*/ 2535 w 202733"/>
                <a:gd name="connsiteY7" fmla="*/ 7817 h 3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733" h="37786">
                  <a:moveTo>
                    <a:pt x="2535" y="7817"/>
                  </a:moveTo>
                  <a:cubicBezTo>
                    <a:pt x="49505" y="30631"/>
                    <a:pt x="103184" y="40025"/>
                    <a:pt x="155522" y="37341"/>
                  </a:cubicBezTo>
                  <a:cubicBezTo>
                    <a:pt x="170284" y="35999"/>
                    <a:pt x="185046" y="33315"/>
                    <a:pt x="199808" y="30631"/>
                  </a:cubicBezTo>
                  <a:cubicBezTo>
                    <a:pt x="205176" y="29289"/>
                    <a:pt x="202492" y="21237"/>
                    <a:pt x="197124" y="22579"/>
                  </a:cubicBezTo>
                  <a:cubicBezTo>
                    <a:pt x="147470" y="33315"/>
                    <a:pt x="95132" y="31973"/>
                    <a:pt x="46821" y="17211"/>
                  </a:cubicBezTo>
                  <a:cubicBezTo>
                    <a:pt x="33401" y="13185"/>
                    <a:pt x="19981" y="7817"/>
                    <a:pt x="6561" y="1107"/>
                  </a:cubicBezTo>
                  <a:cubicBezTo>
                    <a:pt x="1193" y="-2919"/>
                    <a:pt x="-2833" y="5133"/>
                    <a:pt x="2535" y="7817"/>
                  </a:cubicBezTo>
                  <a:lnTo>
                    <a:pt x="2535" y="7817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553">
              <a:extLst>
                <a:ext uri="{FF2B5EF4-FFF2-40B4-BE49-F238E27FC236}">
                  <a16:creationId xmlns:a16="http://schemas.microsoft.com/office/drawing/2014/main" id="{63B3A2F4-ABFD-4BB8-9BD2-EDB1CCB280CD}"/>
                </a:ext>
              </a:extLst>
            </p:cNvPr>
            <p:cNvSpPr/>
            <p:nvPr/>
          </p:nvSpPr>
          <p:spPr>
            <a:xfrm>
              <a:off x="3487288" y="2228750"/>
              <a:ext cx="34891" cy="11628"/>
            </a:xfrm>
            <a:custGeom>
              <a:avLst/>
              <a:gdLst>
                <a:gd name="connsiteX0" fmla="*/ 2684 w 34891"/>
                <a:gd name="connsiteY0" fmla="*/ 8418 h 11628"/>
                <a:gd name="connsiteX1" fmla="*/ 30866 w 34891"/>
                <a:gd name="connsiteY1" fmla="*/ 11102 h 11628"/>
                <a:gd name="connsiteX2" fmla="*/ 34892 w 34891"/>
                <a:gd name="connsiteY2" fmla="*/ 7076 h 11628"/>
                <a:gd name="connsiteX3" fmla="*/ 30866 w 34891"/>
                <a:gd name="connsiteY3" fmla="*/ 3050 h 11628"/>
                <a:gd name="connsiteX4" fmla="*/ 17446 w 34891"/>
                <a:gd name="connsiteY4" fmla="*/ 3050 h 11628"/>
                <a:gd name="connsiteX5" fmla="*/ 5368 w 34891"/>
                <a:gd name="connsiteY5" fmla="*/ 366 h 11628"/>
                <a:gd name="connsiteX6" fmla="*/ 0 w 34891"/>
                <a:gd name="connsiteY6" fmla="*/ 3050 h 11628"/>
                <a:gd name="connsiteX7" fmla="*/ 2684 w 34891"/>
                <a:gd name="connsiteY7" fmla="*/ 8418 h 11628"/>
                <a:gd name="connsiteX8" fmla="*/ 2684 w 34891"/>
                <a:gd name="connsiteY8" fmla="*/ 8418 h 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91" h="11628">
                  <a:moveTo>
                    <a:pt x="2684" y="8418"/>
                  </a:moveTo>
                  <a:cubicBezTo>
                    <a:pt x="12078" y="11102"/>
                    <a:pt x="21472" y="12444"/>
                    <a:pt x="30866" y="11102"/>
                  </a:cubicBezTo>
                  <a:cubicBezTo>
                    <a:pt x="33550" y="11102"/>
                    <a:pt x="34892" y="9760"/>
                    <a:pt x="34892" y="7076"/>
                  </a:cubicBezTo>
                  <a:cubicBezTo>
                    <a:pt x="34892" y="4392"/>
                    <a:pt x="33550" y="3050"/>
                    <a:pt x="30866" y="3050"/>
                  </a:cubicBezTo>
                  <a:cubicBezTo>
                    <a:pt x="26840" y="3050"/>
                    <a:pt x="21472" y="3050"/>
                    <a:pt x="17446" y="3050"/>
                  </a:cubicBezTo>
                  <a:cubicBezTo>
                    <a:pt x="13420" y="3050"/>
                    <a:pt x="9394" y="1708"/>
                    <a:pt x="5368" y="366"/>
                  </a:cubicBezTo>
                  <a:cubicBezTo>
                    <a:pt x="2684" y="-976"/>
                    <a:pt x="0" y="1708"/>
                    <a:pt x="0" y="3050"/>
                  </a:cubicBezTo>
                  <a:cubicBezTo>
                    <a:pt x="0" y="5734"/>
                    <a:pt x="1342" y="8418"/>
                    <a:pt x="2684" y="8418"/>
                  </a:cubicBezTo>
                  <a:lnTo>
                    <a:pt x="2684" y="841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554">
              <a:extLst>
                <a:ext uri="{FF2B5EF4-FFF2-40B4-BE49-F238E27FC236}">
                  <a16:creationId xmlns:a16="http://schemas.microsoft.com/office/drawing/2014/main" id="{FEF67242-B98A-4B51-9951-246D4A822171}"/>
                </a:ext>
              </a:extLst>
            </p:cNvPr>
            <p:cNvSpPr/>
            <p:nvPr/>
          </p:nvSpPr>
          <p:spPr>
            <a:xfrm>
              <a:off x="2923172" y="1318596"/>
              <a:ext cx="94898" cy="237082"/>
            </a:xfrm>
            <a:custGeom>
              <a:avLst/>
              <a:gdLst>
                <a:gd name="connsiteX0" fmla="*/ 480 w 94898"/>
                <a:gd name="connsiteY0" fmla="*/ 4676 h 237082"/>
                <a:gd name="connsiteX1" fmla="*/ 67579 w 94898"/>
                <a:gd name="connsiteY1" fmla="*/ 183160 h 237082"/>
                <a:gd name="connsiteX2" fmla="*/ 86367 w 94898"/>
                <a:gd name="connsiteY2" fmla="*/ 234156 h 237082"/>
                <a:gd name="connsiteX3" fmla="*/ 94419 w 94898"/>
                <a:gd name="connsiteY3" fmla="*/ 231472 h 237082"/>
                <a:gd name="connsiteX4" fmla="*/ 27320 w 94898"/>
                <a:gd name="connsiteY4" fmla="*/ 52987 h 237082"/>
                <a:gd name="connsiteX5" fmla="*/ 8532 w 94898"/>
                <a:gd name="connsiteY5" fmla="*/ 1992 h 237082"/>
                <a:gd name="connsiteX6" fmla="*/ 480 w 94898"/>
                <a:gd name="connsiteY6" fmla="*/ 4676 h 237082"/>
                <a:gd name="connsiteX7" fmla="*/ 480 w 94898"/>
                <a:gd name="connsiteY7" fmla="*/ 4676 h 23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898" h="237082">
                  <a:moveTo>
                    <a:pt x="480" y="4676"/>
                  </a:moveTo>
                  <a:cubicBezTo>
                    <a:pt x="23294" y="63723"/>
                    <a:pt x="44765" y="124113"/>
                    <a:pt x="67579" y="183160"/>
                  </a:cubicBezTo>
                  <a:cubicBezTo>
                    <a:pt x="74289" y="200606"/>
                    <a:pt x="79657" y="216710"/>
                    <a:pt x="86367" y="234156"/>
                  </a:cubicBezTo>
                  <a:cubicBezTo>
                    <a:pt x="87709" y="239524"/>
                    <a:pt x="97103" y="236840"/>
                    <a:pt x="94419" y="231472"/>
                  </a:cubicBezTo>
                  <a:cubicBezTo>
                    <a:pt x="71605" y="172424"/>
                    <a:pt x="50133" y="112035"/>
                    <a:pt x="27320" y="52987"/>
                  </a:cubicBezTo>
                  <a:cubicBezTo>
                    <a:pt x="20610" y="35541"/>
                    <a:pt x="15242" y="19437"/>
                    <a:pt x="8532" y="1992"/>
                  </a:cubicBezTo>
                  <a:cubicBezTo>
                    <a:pt x="7190" y="-2034"/>
                    <a:pt x="-2204" y="650"/>
                    <a:pt x="480" y="4676"/>
                  </a:cubicBezTo>
                  <a:lnTo>
                    <a:pt x="480" y="467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555">
              <a:extLst>
                <a:ext uri="{FF2B5EF4-FFF2-40B4-BE49-F238E27FC236}">
                  <a16:creationId xmlns:a16="http://schemas.microsoft.com/office/drawing/2014/main" id="{F6802507-E2E8-4A66-8C11-A53B4FF8E357}"/>
                </a:ext>
              </a:extLst>
            </p:cNvPr>
            <p:cNvSpPr/>
            <p:nvPr/>
          </p:nvSpPr>
          <p:spPr>
            <a:xfrm>
              <a:off x="3023498" y="1486113"/>
              <a:ext cx="26826" cy="68507"/>
            </a:xfrm>
            <a:custGeom>
              <a:avLst/>
              <a:gdLst>
                <a:gd name="connsiteX0" fmla="*/ 803 w 26826"/>
                <a:gd name="connsiteY0" fmla="*/ 6249 h 68507"/>
                <a:gd name="connsiteX1" fmla="*/ 18249 w 26826"/>
                <a:gd name="connsiteY1" fmla="*/ 65297 h 68507"/>
                <a:gd name="connsiteX2" fmla="*/ 23616 w 26826"/>
                <a:gd name="connsiteY2" fmla="*/ 67981 h 68507"/>
                <a:gd name="connsiteX3" fmla="*/ 26300 w 26826"/>
                <a:gd name="connsiteY3" fmla="*/ 62613 h 68507"/>
                <a:gd name="connsiteX4" fmla="*/ 8855 w 26826"/>
                <a:gd name="connsiteY4" fmla="*/ 2223 h 68507"/>
                <a:gd name="connsiteX5" fmla="*/ 3487 w 26826"/>
                <a:gd name="connsiteY5" fmla="*/ 882 h 68507"/>
                <a:gd name="connsiteX6" fmla="*/ 803 w 26826"/>
                <a:gd name="connsiteY6" fmla="*/ 6249 h 68507"/>
                <a:gd name="connsiteX7" fmla="*/ 803 w 26826"/>
                <a:gd name="connsiteY7" fmla="*/ 6249 h 6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6" h="68507">
                  <a:moveTo>
                    <a:pt x="803" y="6249"/>
                  </a:moveTo>
                  <a:cubicBezTo>
                    <a:pt x="8855" y="25037"/>
                    <a:pt x="14223" y="45167"/>
                    <a:pt x="18249" y="65297"/>
                  </a:cubicBezTo>
                  <a:cubicBezTo>
                    <a:pt x="18249" y="67981"/>
                    <a:pt x="20932" y="69323"/>
                    <a:pt x="23616" y="67981"/>
                  </a:cubicBezTo>
                  <a:cubicBezTo>
                    <a:pt x="26300" y="67981"/>
                    <a:pt x="27642" y="65297"/>
                    <a:pt x="26300" y="62613"/>
                  </a:cubicBezTo>
                  <a:cubicBezTo>
                    <a:pt x="22274" y="41141"/>
                    <a:pt x="16907" y="21011"/>
                    <a:pt x="8855" y="2223"/>
                  </a:cubicBezTo>
                  <a:cubicBezTo>
                    <a:pt x="7513" y="-461"/>
                    <a:pt x="4829" y="-461"/>
                    <a:pt x="3487" y="882"/>
                  </a:cubicBezTo>
                  <a:cubicBezTo>
                    <a:pt x="-539" y="882"/>
                    <a:pt x="-539" y="3566"/>
                    <a:pt x="803" y="6249"/>
                  </a:cubicBezTo>
                  <a:lnTo>
                    <a:pt x="803" y="624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556">
              <a:extLst>
                <a:ext uri="{FF2B5EF4-FFF2-40B4-BE49-F238E27FC236}">
                  <a16:creationId xmlns:a16="http://schemas.microsoft.com/office/drawing/2014/main" id="{CE0B05F8-9FA5-4831-B1EB-45ACEEE08472}"/>
                </a:ext>
              </a:extLst>
            </p:cNvPr>
            <p:cNvSpPr/>
            <p:nvPr/>
          </p:nvSpPr>
          <p:spPr>
            <a:xfrm>
              <a:off x="2958301" y="1727061"/>
              <a:ext cx="85029" cy="17553"/>
            </a:xfrm>
            <a:custGeom>
              <a:avLst/>
              <a:gdLst>
                <a:gd name="connsiteX0" fmla="*/ 2926 w 85029"/>
                <a:gd name="connsiteY0" fmla="*/ 8202 h 17553"/>
                <a:gd name="connsiteX1" fmla="*/ 82103 w 85029"/>
                <a:gd name="connsiteY1" fmla="*/ 13570 h 17553"/>
                <a:gd name="connsiteX2" fmla="*/ 79419 w 85029"/>
                <a:gd name="connsiteY2" fmla="*/ 5518 h 17553"/>
                <a:gd name="connsiteX3" fmla="*/ 5610 w 85029"/>
                <a:gd name="connsiteY3" fmla="*/ 150 h 17553"/>
                <a:gd name="connsiteX4" fmla="*/ 2926 w 85029"/>
                <a:gd name="connsiteY4" fmla="*/ 8202 h 17553"/>
                <a:gd name="connsiteX5" fmla="*/ 2926 w 85029"/>
                <a:gd name="connsiteY5" fmla="*/ 8202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29" h="17553">
                  <a:moveTo>
                    <a:pt x="2926" y="8202"/>
                  </a:moveTo>
                  <a:cubicBezTo>
                    <a:pt x="28424" y="16254"/>
                    <a:pt x="55264" y="21622"/>
                    <a:pt x="82103" y="13570"/>
                  </a:cubicBezTo>
                  <a:cubicBezTo>
                    <a:pt x="87471" y="12228"/>
                    <a:pt x="84787" y="4176"/>
                    <a:pt x="79419" y="5518"/>
                  </a:cubicBezTo>
                  <a:cubicBezTo>
                    <a:pt x="55264" y="13570"/>
                    <a:pt x="28424" y="8202"/>
                    <a:pt x="5610" y="150"/>
                  </a:cubicBezTo>
                  <a:cubicBezTo>
                    <a:pt x="242" y="-1192"/>
                    <a:pt x="-2442" y="6860"/>
                    <a:pt x="2926" y="8202"/>
                  </a:cubicBezTo>
                  <a:lnTo>
                    <a:pt x="2926" y="820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557">
              <a:extLst>
                <a:ext uri="{FF2B5EF4-FFF2-40B4-BE49-F238E27FC236}">
                  <a16:creationId xmlns:a16="http://schemas.microsoft.com/office/drawing/2014/main" id="{53E604FC-BB1C-4B0B-968D-84D23351F990}"/>
                </a:ext>
              </a:extLst>
            </p:cNvPr>
            <p:cNvSpPr/>
            <p:nvPr/>
          </p:nvSpPr>
          <p:spPr>
            <a:xfrm>
              <a:off x="2986725" y="1846648"/>
              <a:ext cx="52864" cy="16103"/>
            </a:xfrm>
            <a:custGeom>
              <a:avLst/>
              <a:gdLst>
                <a:gd name="connsiteX0" fmla="*/ 49654 w 52864"/>
                <a:gd name="connsiteY0" fmla="*/ 8052 h 16103"/>
                <a:gd name="connsiteX1" fmla="*/ 5368 w 52864"/>
                <a:gd name="connsiteY1" fmla="*/ 0 h 16103"/>
                <a:gd name="connsiteX2" fmla="*/ 0 w 52864"/>
                <a:gd name="connsiteY2" fmla="*/ 2684 h 16103"/>
                <a:gd name="connsiteX3" fmla="*/ 2684 w 52864"/>
                <a:gd name="connsiteY3" fmla="*/ 8052 h 16103"/>
                <a:gd name="connsiteX4" fmla="*/ 46970 w 52864"/>
                <a:gd name="connsiteY4" fmla="*/ 16104 h 16103"/>
                <a:gd name="connsiteX5" fmla="*/ 52338 w 52864"/>
                <a:gd name="connsiteY5" fmla="*/ 13420 h 16103"/>
                <a:gd name="connsiteX6" fmla="*/ 49654 w 52864"/>
                <a:gd name="connsiteY6" fmla="*/ 8052 h 16103"/>
                <a:gd name="connsiteX7" fmla="*/ 49654 w 52864"/>
                <a:gd name="connsiteY7" fmla="*/ 8052 h 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64" h="16103">
                  <a:moveTo>
                    <a:pt x="49654" y="8052"/>
                  </a:moveTo>
                  <a:cubicBezTo>
                    <a:pt x="34892" y="5368"/>
                    <a:pt x="20130" y="2684"/>
                    <a:pt x="5368" y="0"/>
                  </a:cubicBezTo>
                  <a:cubicBezTo>
                    <a:pt x="2684" y="0"/>
                    <a:pt x="1342" y="0"/>
                    <a:pt x="0" y="2684"/>
                  </a:cubicBezTo>
                  <a:cubicBezTo>
                    <a:pt x="0" y="5368"/>
                    <a:pt x="1342" y="8052"/>
                    <a:pt x="2684" y="8052"/>
                  </a:cubicBezTo>
                  <a:cubicBezTo>
                    <a:pt x="17446" y="10736"/>
                    <a:pt x="32208" y="13420"/>
                    <a:pt x="46970" y="16104"/>
                  </a:cubicBezTo>
                  <a:cubicBezTo>
                    <a:pt x="49654" y="16104"/>
                    <a:pt x="50996" y="16104"/>
                    <a:pt x="52338" y="13420"/>
                  </a:cubicBezTo>
                  <a:cubicBezTo>
                    <a:pt x="53680" y="10736"/>
                    <a:pt x="52338" y="8052"/>
                    <a:pt x="49654" y="8052"/>
                  </a:cubicBezTo>
                  <a:lnTo>
                    <a:pt x="49654" y="805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558">
              <a:extLst>
                <a:ext uri="{FF2B5EF4-FFF2-40B4-BE49-F238E27FC236}">
                  <a16:creationId xmlns:a16="http://schemas.microsoft.com/office/drawing/2014/main" id="{1C101BF5-CEFC-42C2-B200-5ED3D67E1647}"/>
                </a:ext>
              </a:extLst>
            </p:cNvPr>
            <p:cNvSpPr/>
            <p:nvPr/>
          </p:nvSpPr>
          <p:spPr>
            <a:xfrm>
              <a:off x="4009172" y="1798094"/>
              <a:ext cx="26188" cy="62215"/>
            </a:xfrm>
            <a:custGeom>
              <a:avLst/>
              <a:gdLst>
                <a:gd name="connsiteX0" fmla="*/ 17596 w 26188"/>
                <a:gd name="connsiteY0" fmla="*/ 2926 h 62215"/>
                <a:gd name="connsiteX1" fmla="*/ 150 w 26188"/>
                <a:gd name="connsiteY1" fmla="*/ 56606 h 62215"/>
                <a:gd name="connsiteX2" fmla="*/ 8202 w 26188"/>
                <a:gd name="connsiteY2" fmla="*/ 59290 h 62215"/>
                <a:gd name="connsiteX3" fmla="*/ 25648 w 26188"/>
                <a:gd name="connsiteY3" fmla="*/ 5610 h 62215"/>
                <a:gd name="connsiteX4" fmla="*/ 17596 w 26188"/>
                <a:gd name="connsiteY4" fmla="*/ 2926 h 62215"/>
                <a:gd name="connsiteX5" fmla="*/ 17596 w 26188"/>
                <a:gd name="connsiteY5" fmla="*/ 2926 h 6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88" h="62215">
                  <a:moveTo>
                    <a:pt x="17596" y="2926"/>
                  </a:moveTo>
                  <a:cubicBezTo>
                    <a:pt x="12228" y="20372"/>
                    <a:pt x="5518" y="39160"/>
                    <a:pt x="150" y="56606"/>
                  </a:cubicBezTo>
                  <a:cubicBezTo>
                    <a:pt x="-1192" y="61974"/>
                    <a:pt x="6860" y="64658"/>
                    <a:pt x="8202" y="59290"/>
                  </a:cubicBezTo>
                  <a:cubicBezTo>
                    <a:pt x="13570" y="41844"/>
                    <a:pt x="20280" y="23056"/>
                    <a:pt x="25648" y="5610"/>
                  </a:cubicBezTo>
                  <a:cubicBezTo>
                    <a:pt x="28332" y="242"/>
                    <a:pt x="20280" y="-2442"/>
                    <a:pt x="17596" y="2926"/>
                  </a:cubicBezTo>
                  <a:lnTo>
                    <a:pt x="17596" y="29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559">
              <a:extLst>
                <a:ext uri="{FF2B5EF4-FFF2-40B4-BE49-F238E27FC236}">
                  <a16:creationId xmlns:a16="http://schemas.microsoft.com/office/drawing/2014/main" id="{4A7D89D0-C8DE-42DA-99C1-919BC9703869}"/>
                </a:ext>
              </a:extLst>
            </p:cNvPr>
            <p:cNvSpPr/>
            <p:nvPr/>
          </p:nvSpPr>
          <p:spPr>
            <a:xfrm>
              <a:off x="4401183" y="1798672"/>
              <a:ext cx="17445" cy="34556"/>
            </a:xfrm>
            <a:custGeom>
              <a:avLst/>
              <a:gdLst>
                <a:gd name="connsiteX0" fmla="*/ 2684 w 17445"/>
                <a:gd name="connsiteY0" fmla="*/ 6374 h 34556"/>
                <a:gd name="connsiteX1" fmla="*/ 8052 w 17445"/>
                <a:gd name="connsiteY1" fmla="*/ 17110 h 34556"/>
                <a:gd name="connsiteX2" fmla="*/ 9394 w 17445"/>
                <a:gd name="connsiteY2" fmla="*/ 23820 h 34556"/>
                <a:gd name="connsiteX3" fmla="*/ 9394 w 17445"/>
                <a:gd name="connsiteY3" fmla="*/ 25162 h 34556"/>
                <a:gd name="connsiteX4" fmla="*/ 9394 w 17445"/>
                <a:gd name="connsiteY4" fmla="*/ 26504 h 34556"/>
                <a:gd name="connsiteX5" fmla="*/ 9394 w 17445"/>
                <a:gd name="connsiteY5" fmla="*/ 30530 h 34556"/>
                <a:gd name="connsiteX6" fmla="*/ 13420 w 17445"/>
                <a:gd name="connsiteY6" fmla="*/ 34556 h 34556"/>
                <a:gd name="connsiteX7" fmla="*/ 17446 w 17445"/>
                <a:gd name="connsiteY7" fmla="*/ 30530 h 34556"/>
                <a:gd name="connsiteX8" fmla="*/ 6710 w 17445"/>
                <a:gd name="connsiteY8" fmla="*/ 1006 h 34556"/>
                <a:gd name="connsiteX9" fmla="*/ 0 w 17445"/>
                <a:gd name="connsiteY9" fmla="*/ 1006 h 34556"/>
                <a:gd name="connsiteX10" fmla="*/ 2684 w 17445"/>
                <a:gd name="connsiteY10" fmla="*/ 6374 h 34556"/>
                <a:gd name="connsiteX11" fmla="*/ 2684 w 17445"/>
                <a:gd name="connsiteY11" fmla="*/ 6374 h 3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45" h="34556">
                  <a:moveTo>
                    <a:pt x="2684" y="6374"/>
                  </a:moveTo>
                  <a:cubicBezTo>
                    <a:pt x="5368" y="9058"/>
                    <a:pt x="8052" y="14426"/>
                    <a:pt x="8052" y="17110"/>
                  </a:cubicBezTo>
                  <a:cubicBezTo>
                    <a:pt x="9394" y="19794"/>
                    <a:pt x="9394" y="21136"/>
                    <a:pt x="9394" y="23820"/>
                  </a:cubicBezTo>
                  <a:cubicBezTo>
                    <a:pt x="9394" y="23820"/>
                    <a:pt x="9394" y="25162"/>
                    <a:pt x="9394" y="25162"/>
                  </a:cubicBezTo>
                  <a:cubicBezTo>
                    <a:pt x="9394" y="23820"/>
                    <a:pt x="9394" y="26504"/>
                    <a:pt x="9394" y="26504"/>
                  </a:cubicBezTo>
                  <a:cubicBezTo>
                    <a:pt x="9394" y="27846"/>
                    <a:pt x="9394" y="29188"/>
                    <a:pt x="9394" y="30530"/>
                  </a:cubicBezTo>
                  <a:cubicBezTo>
                    <a:pt x="9394" y="33214"/>
                    <a:pt x="10736" y="34556"/>
                    <a:pt x="13420" y="34556"/>
                  </a:cubicBezTo>
                  <a:cubicBezTo>
                    <a:pt x="16104" y="34556"/>
                    <a:pt x="17446" y="33214"/>
                    <a:pt x="17446" y="30530"/>
                  </a:cubicBezTo>
                  <a:cubicBezTo>
                    <a:pt x="17446" y="19794"/>
                    <a:pt x="13420" y="9058"/>
                    <a:pt x="6710" y="1006"/>
                  </a:cubicBezTo>
                  <a:cubicBezTo>
                    <a:pt x="5368" y="-335"/>
                    <a:pt x="2684" y="-335"/>
                    <a:pt x="0" y="1006"/>
                  </a:cubicBezTo>
                  <a:cubicBezTo>
                    <a:pt x="0" y="2348"/>
                    <a:pt x="1342" y="5032"/>
                    <a:pt x="2684" y="6374"/>
                  </a:cubicBezTo>
                  <a:lnTo>
                    <a:pt x="2684" y="637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560">
              <a:extLst>
                <a:ext uri="{FF2B5EF4-FFF2-40B4-BE49-F238E27FC236}">
                  <a16:creationId xmlns:a16="http://schemas.microsoft.com/office/drawing/2014/main" id="{659C3991-4433-4979-87F9-8969EADDEAA9}"/>
                </a:ext>
              </a:extLst>
            </p:cNvPr>
            <p:cNvSpPr/>
            <p:nvPr/>
          </p:nvSpPr>
          <p:spPr>
            <a:xfrm>
              <a:off x="4442785" y="1825176"/>
              <a:ext cx="8051" cy="17445"/>
            </a:xfrm>
            <a:custGeom>
              <a:avLst/>
              <a:gdLst>
                <a:gd name="connsiteX0" fmla="*/ 0 w 8051"/>
                <a:gd name="connsiteY0" fmla="*/ 4026 h 17445"/>
                <a:gd name="connsiteX1" fmla="*/ 0 w 8051"/>
                <a:gd name="connsiteY1" fmla="*/ 13420 h 17445"/>
                <a:gd name="connsiteX2" fmla="*/ 1342 w 8051"/>
                <a:gd name="connsiteY2" fmla="*/ 16104 h 17445"/>
                <a:gd name="connsiteX3" fmla="*/ 4026 w 8051"/>
                <a:gd name="connsiteY3" fmla="*/ 17446 h 17445"/>
                <a:gd name="connsiteX4" fmla="*/ 8052 w 8051"/>
                <a:gd name="connsiteY4" fmla="*/ 13420 h 17445"/>
                <a:gd name="connsiteX5" fmla="*/ 8052 w 8051"/>
                <a:gd name="connsiteY5" fmla="*/ 4026 h 17445"/>
                <a:gd name="connsiteX6" fmla="*/ 6710 w 8051"/>
                <a:gd name="connsiteY6" fmla="*/ 1342 h 17445"/>
                <a:gd name="connsiteX7" fmla="*/ 4026 w 8051"/>
                <a:gd name="connsiteY7" fmla="*/ 0 h 17445"/>
                <a:gd name="connsiteX8" fmla="*/ 0 w 8051"/>
                <a:gd name="connsiteY8" fmla="*/ 4026 h 17445"/>
                <a:gd name="connsiteX9" fmla="*/ 0 w 8051"/>
                <a:gd name="connsiteY9" fmla="*/ 4026 h 1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" h="17445">
                  <a:moveTo>
                    <a:pt x="0" y="4026"/>
                  </a:moveTo>
                  <a:cubicBezTo>
                    <a:pt x="0" y="6710"/>
                    <a:pt x="0" y="9394"/>
                    <a:pt x="0" y="13420"/>
                  </a:cubicBezTo>
                  <a:cubicBezTo>
                    <a:pt x="0" y="14762"/>
                    <a:pt x="0" y="16104"/>
                    <a:pt x="1342" y="16104"/>
                  </a:cubicBezTo>
                  <a:cubicBezTo>
                    <a:pt x="2684" y="17446"/>
                    <a:pt x="2684" y="17446"/>
                    <a:pt x="4026" y="17446"/>
                  </a:cubicBezTo>
                  <a:cubicBezTo>
                    <a:pt x="6710" y="17446"/>
                    <a:pt x="8052" y="16104"/>
                    <a:pt x="8052" y="13420"/>
                  </a:cubicBezTo>
                  <a:cubicBezTo>
                    <a:pt x="8052" y="10736"/>
                    <a:pt x="8052" y="8052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1342" y="0"/>
                    <a:pt x="0" y="1342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561">
              <a:extLst>
                <a:ext uri="{FF2B5EF4-FFF2-40B4-BE49-F238E27FC236}">
                  <a16:creationId xmlns:a16="http://schemas.microsoft.com/office/drawing/2014/main" id="{AEB1ECE2-0870-4ECA-AE42-7C56290B62A1}"/>
                </a:ext>
              </a:extLst>
            </p:cNvPr>
            <p:cNvSpPr/>
            <p:nvPr/>
          </p:nvSpPr>
          <p:spPr>
            <a:xfrm>
              <a:off x="4370778" y="1668624"/>
              <a:ext cx="23234" cy="39338"/>
            </a:xfrm>
            <a:custGeom>
              <a:avLst/>
              <a:gdLst>
                <a:gd name="connsiteX0" fmla="*/ 882 w 23234"/>
                <a:gd name="connsiteY0" fmla="*/ 6249 h 39338"/>
                <a:gd name="connsiteX1" fmla="*/ 15643 w 23234"/>
                <a:gd name="connsiteY1" fmla="*/ 37115 h 39338"/>
                <a:gd name="connsiteX2" fmla="*/ 21011 w 23234"/>
                <a:gd name="connsiteY2" fmla="*/ 38457 h 39338"/>
                <a:gd name="connsiteX3" fmla="*/ 22353 w 23234"/>
                <a:gd name="connsiteY3" fmla="*/ 33089 h 39338"/>
                <a:gd name="connsiteX4" fmla="*/ 7592 w 23234"/>
                <a:gd name="connsiteY4" fmla="*/ 2224 h 39338"/>
                <a:gd name="connsiteX5" fmla="*/ 2224 w 23234"/>
                <a:gd name="connsiteY5" fmla="*/ 882 h 39338"/>
                <a:gd name="connsiteX6" fmla="*/ 882 w 23234"/>
                <a:gd name="connsiteY6" fmla="*/ 6249 h 39338"/>
                <a:gd name="connsiteX7" fmla="*/ 882 w 23234"/>
                <a:gd name="connsiteY7" fmla="*/ 6249 h 3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39338">
                  <a:moveTo>
                    <a:pt x="882" y="6249"/>
                  </a:moveTo>
                  <a:cubicBezTo>
                    <a:pt x="6249" y="16985"/>
                    <a:pt x="10275" y="26379"/>
                    <a:pt x="15643" y="37115"/>
                  </a:cubicBezTo>
                  <a:cubicBezTo>
                    <a:pt x="16985" y="39799"/>
                    <a:pt x="19669" y="39799"/>
                    <a:pt x="21011" y="38457"/>
                  </a:cubicBezTo>
                  <a:cubicBezTo>
                    <a:pt x="23695" y="37115"/>
                    <a:pt x="23695" y="34431"/>
                    <a:pt x="22353" y="33089"/>
                  </a:cubicBezTo>
                  <a:cubicBezTo>
                    <a:pt x="16985" y="22353"/>
                    <a:pt x="12959" y="12959"/>
                    <a:pt x="7592" y="2224"/>
                  </a:cubicBezTo>
                  <a:cubicBezTo>
                    <a:pt x="6249" y="-461"/>
                    <a:pt x="3565" y="-461"/>
                    <a:pt x="2224" y="882"/>
                  </a:cubicBezTo>
                  <a:cubicBezTo>
                    <a:pt x="-461" y="2224"/>
                    <a:pt x="-461" y="4907"/>
                    <a:pt x="882" y="6249"/>
                  </a:cubicBezTo>
                  <a:lnTo>
                    <a:pt x="882" y="624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8" name="Graphic 494">
              <a:extLst>
                <a:ext uri="{FF2B5EF4-FFF2-40B4-BE49-F238E27FC236}">
                  <a16:creationId xmlns:a16="http://schemas.microsoft.com/office/drawing/2014/main" id="{0A0CE1CE-4DBB-4BBF-A8F0-F6083A105AF4}"/>
                </a:ext>
              </a:extLst>
            </p:cNvPr>
            <p:cNvGrpSpPr/>
            <p:nvPr/>
          </p:nvGrpSpPr>
          <p:grpSpPr>
            <a:xfrm>
              <a:off x="4423876" y="1993739"/>
              <a:ext cx="43177" cy="107887"/>
              <a:chOff x="4423876" y="1993739"/>
              <a:chExt cx="43177" cy="107887"/>
            </a:xfrm>
          </p:grpSpPr>
          <p:sp>
            <p:nvSpPr>
              <p:cNvPr id="165" name="Freeform: Shape 569">
                <a:extLst>
                  <a:ext uri="{FF2B5EF4-FFF2-40B4-BE49-F238E27FC236}">
                    <a16:creationId xmlns:a16="http://schemas.microsoft.com/office/drawing/2014/main" id="{8ACADA99-B9CD-4546-ABA2-1C3E77D2B82F}"/>
                  </a:ext>
                </a:extLst>
              </p:cNvPr>
              <p:cNvSpPr/>
              <p:nvPr/>
            </p:nvSpPr>
            <p:spPr>
              <a:xfrm>
                <a:off x="4428743" y="1995525"/>
                <a:ext cx="36967" cy="102075"/>
              </a:xfrm>
              <a:custGeom>
                <a:avLst/>
                <a:gdLst>
                  <a:gd name="connsiteX0" fmla="*/ 622 w 36967"/>
                  <a:gd name="connsiteY0" fmla="*/ 6794 h 102075"/>
                  <a:gd name="connsiteX1" fmla="*/ 28804 w 36967"/>
                  <a:gd name="connsiteY1" fmla="*/ 98049 h 102075"/>
                  <a:gd name="connsiteX2" fmla="*/ 36856 w 36967"/>
                  <a:gd name="connsiteY2" fmla="*/ 98049 h 102075"/>
                  <a:gd name="connsiteX3" fmla="*/ 7332 w 36967"/>
                  <a:gd name="connsiteY3" fmla="*/ 1426 h 102075"/>
                  <a:gd name="connsiteX4" fmla="*/ 622 w 36967"/>
                  <a:gd name="connsiteY4" fmla="*/ 6794 h 102075"/>
                  <a:gd name="connsiteX5" fmla="*/ 622 w 36967"/>
                  <a:gd name="connsiteY5" fmla="*/ 6794 h 10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67" h="102075">
                    <a:moveTo>
                      <a:pt x="622" y="6794"/>
                    </a:moveTo>
                    <a:cubicBezTo>
                      <a:pt x="19410" y="33634"/>
                      <a:pt x="30146" y="65841"/>
                      <a:pt x="28804" y="98049"/>
                    </a:cubicBezTo>
                    <a:cubicBezTo>
                      <a:pt x="28804" y="103417"/>
                      <a:pt x="36856" y="103417"/>
                      <a:pt x="36856" y="98049"/>
                    </a:cubicBezTo>
                    <a:cubicBezTo>
                      <a:pt x="38198" y="64499"/>
                      <a:pt x="27462" y="29608"/>
                      <a:pt x="7332" y="1426"/>
                    </a:cubicBezTo>
                    <a:cubicBezTo>
                      <a:pt x="4648" y="-2600"/>
                      <a:pt x="-2062" y="2768"/>
                      <a:pt x="622" y="6794"/>
                    </a:cubicBezTo>
                    <a:lnTo>
                      <a:pt x="622" y="6794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570">
                <a:extLst>
                  <a:ext uri="{FF2B5EF4-FFF2-40B4-BE49-F238E27FC236}">
                    <a16:creationId xmlns:a16="http://schemas.microsoft.com/office/drawing/2014/main" id="{43C339A6-E21A-47B4-B262-71C3D95A715E}"/>
                  </a:ext>
                </a:extLst>
              </p:cNvPr>
              <p:cNvSpPr/>
              <p:nvPr/>
            </p:nvSpPr>
            <p:spPr>
              <a:xfrm>
                <a:off x="4423876" y="1993739"/>
                <a:ext cx="43177" cy="107887"/>
              </a:xfrm>
              <a:custGeom>
                <a:avLst/>
                <a:gdLst>
                  <a:gd name="connsiteX0" fmla="*/ 37697 w 43177"/>
                  <a:gd name="connsiteY0" fmla="*/ 107888 h 107887"/>
                  <a:gd name="connsiteX1" fmla="*/ 37697 w 43177"/>
                  <a:gd name="connsiteY1" fmla="*/ 107888 h 107887"/>
                  <a:gd name="connsiteX2" fmla="*/ 32329 w 43177"/>
                  <a:gd name="connsiteY2" fmla="*/ 106546 h 107887"/>
                  <a:gd name="connsiteX3" fmla="*/ 29645 w 43177"/>
                  <a:gd name="connsiteY3" fmla="*/ 101178 h 107887"/>
                  <a:gd name="connsiteX4" fmla="*/ 1463 w 43177"/>
                  <a:gd name="connsiteY4" fmla="*/ 11265 h 107887"/>
                  <a:gd name="connsiteX5" fmla="*/ 1463 w 43177"/>
                  <a:gd name="connsiteY5" fmla="*/ 11265 h 107887"/>
                  <a:gd name="connsiteX6" fmla="*/ 2805 w 43177"/>
                  <a:gd name="connsiteY6" fmla="*/ 1871 h 107887"/>
                  <a:gd name="connsiteX7" fmla="*/ 13541 w 43177"/>
                  <a:gd name="connsiteY7" fmla="*/ 3213 h 107887"/>
                  <a:gd name="connsiteX8" fmla="*/ 43065 w 43177"/>
                  <a:gd name="connsiteY8" fmla="*/ 101178 h 107887"/>
                  <a:gd name="connsiteX9" fmla="*/ 40381 w 43177"/>
                  <a:gd name="connsiteY9" fmla="*/ 106546 h 107887"/>
                  <a:gd name="connsiteX10" fmla="*/ 37697 w 43177"/>
                  <a:gd name="connsiteY10" fmla="*/ 107888 h 107887"/>
                  <a:gd name="connsiteX11" fmla="*/ 8173 w 43177"/>
                  <a:gd name="connsiteY11" fmla="*/ 7239 h 107887"/>
                  <a:gd name="connsiteX12" fmla="*/ 36355 w 43177"/>
                  <a:gd name="connsiteY12" fmla="*/ 101178 h 107887"/>
                  <a:gd name="connsiteX13" fmla="*/ 37697 w 43177"/>
                  <a:gd name="connsiteY13" fmla="*/ 102520 h 107887"/>
                  <a:gd name="connsiteX14" fmla="*/ 37697 w 43177"/>
                  <a:gd name="connsiteY14" fmla="*/ 102520 h 107887"/>
                  <a:gd name="connsiteX15" fmla="*/ 39039 w 43177"/>
                  <a:gd name="connsiteY15" fmla="*/ 101178 h 107887"/>
                  <a:gd name="connsiteX16" fmla="*/ 10857 w 43177"/>
                  <a:gd name="connsiteY16" fmla="*/ 7239 h 107887"/>
                  <a:gd name="connsiteX17" fmla="*/ 8173 w 43177"/>
                  <a:gd name="connsiteY17" fmla="*/ 7239 h 107887"/>
                  <a:gd name="connsiteX18" fmla="*/ 8173 w 43177"/>
                  <a:gd name="connsiteY18" fmla="*/ 7239 h 107887"/>
                  <a:gd name="connsiteX19" fmla="*/ 5489 w 43177"/>
                  <a:gd name="connsiteY19" fmla="*/ 8580 h 107887"/>
                  <a:gd name="connsiteX20" fmla="*/ 8173 w 43177"/>
                  <a:gd name="connsiteY20" fmla="*/ 7239 h 10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177" h="107887">
                    <a:moveTo>
                      <a:pt x="37697" y="107888"/>
                    </a:moveTo>
                    <a:cubicBezTo>
                      <a:pt x="37697" y="107888"/>
                      <a:pt x="37697" y="107888"/>
                      <a:pt x="37697" y="107888"/>
                    </a:cubicBezTo>
                    <a:cubicBezTo>
                      <a:pt x="35013" y="107888"/>
                      <a:pt x="33671" y="106546"/>
                      <a:pt x="32329" y="106546"/>
                    </a:cubicBezTo>
                    <a:cubicBezTo>
                      <a:pt x="30987" y="105204"/>
                      <a:pt x="29645" y="102520"/>
                      <a:pt x="29645" y="101178"/>
                    </a:cubicBezTo>
                    <a:cubicBezTo>
                      <a:pt x="29645" y="68970"/>
                      <a:pt x="20251" y="38104"/>
                      <a:pt x="1463" y="11265"/>
                    </a:cubicBezTo>
                    <a:lnTo>
                      <a:pt x="1463" y="11265"/>
                    </a:lnTo>
                    <a:cubicBezTo>
                      <a:pt x="-1221" y="7239"/>
                      <a:pt x="121" y="3213"/>
                      <a:pt x="2805" y="1871"/>
                    </a:cubicBezTo>
                    <a:cubicBezTo>
                      <a:pt x="5489" y="-813"/>
                      <a:pt x="10857" y="-813"/>
                      <a:pt x="13541" y="3213"/>
                    </a:cubicBezTo>
                    <a:cubicBezTo>
                      <a:pt x="33671" y="31394"/>
                      <a:pt x="44407" y="66286"/>
                      <a:pt x="43065" y="101178"/>
                    </a:cubicBezTo>
                    <a:cubicBezTo>
                      <a:pt x="43065" y="103862"/>
                      <a:pt x="41723" y="105204"/>
                      <a:pt x="40381" y="106546"/>
                    </a:cubicBezTo>
                    <a:cubicBezTo>
                      <a:pt x="41723" y="107888"/>
                      <a:pt x="40381" y="107888"/>
                      <a:pt x="37697" y="107888"/>
                    </a:cubicBezTo>
                    <a:close/>
                    <a:moveTo>
                      <a:pt x="8173" y="7239"/>
                    </a:moveTo>
                    <a:cubicBezTo>
                      <a:pt x="26961" y="34078"/>
                      <a:pt x="37697" y="67628"/>
                      <a:pt x="36355" y="101178"/>
                    </a:cubicBezTo>
                    <a:cubicBezTo>
                      <a:pt x="36355" y="101178"/>
                      <a:pt x="36355" y="102520"/>
                      <a:pt x="37697" y="102520"/>
                    </a:cubicBezTo>
                    <a:cubicBezTo>
                      <a:pt x="37697" y="102520"/>
                      <a:pt x="37697" y="102520"/>
                      <a:pt x="37697" y="102520"/>
                    </a:cubicBezTo>
                    <a:cubicBezTo>
                      <a:pt x="37697" y="102520"/>
                      <a:pt x="39039" y="102520"/>
                      <a:pt x="39039" y="101178"/>
                    </a:cubicBezTo>
                    <a:cubicBezTo>
                      <a:pt x="39039" y="67628"/>
                      <a:pt x="29645" y="34078"/>
                      <a:pt x="10857" y="7239"/>
                    </a:cubicBezTo>
                    <a:cubicBezTo>
                      <a:pt x="9515" y="5897"/>
                      <a:pt x="9515" y="5897"/>
                      <a:pt x="8173" y="7239"/>
                    </a:cubicBezTo>
                    <a:cubicBezTo>
                      <a:pt x="8173" y="5897"/>
                      <a:pt x="8173" y="5897"/>
                      <a:pt x="8173" y="7239"/>
                    </a:cubicBezTo>
                    <a:lnTo>
                      <a:pt x="5489" y="8580"/>
                    </a:lnTo>
                    <a:lnTo>
                      <a:pt x="8173" y="723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9" name="Graphic 494">
              <a:extLst>
                <a:ext uri="{FF2B5EF4-FFF2-40B4-BE49-F238E27FC236}">
                  <a16:creationId xmlns:a16="http://schemas.microsoft.com/office/drawing/2014/main" id="{E0DB3DE0-5604-4154-9601-2B87DA11367D}"/>
                </a:ext>
              </a:extLst>
            </p:cNvPr>
            <p:cNvGrpSpPr/>
            <p:nvPr/>
          </p:nvGrpSpPr>
          <p:grpSpPr>
            <a:xfrm>
              <a:off x="4469069" y="2045263"/>
              <a:ext cx="26308" cy="83203"/>
              <a:chOff x="4469069" y="2045263"/>
              <a:chExt cx="26308" cy="83203"/>
            </a:xfrm>
          </p:grpSpPr>
          <p:sp>
            <p:nvSpPr>
              <p:cNvPr id="163" name="Freeform: Shape 567">
                <a:extLst>
                  <a:ext uri="{FF2B5EF4-FFF2-40B4-BE49-F238E27FC236}">
                    <a16:creationId xmlns:a16="http://schemas.microsoft.com/office/drawing/2014/main" id="{BC9E931F-C184-4230-9B34-AF82BF0AB7EB}"/>
                  </a:ext>
                </a:extLst>
              </p:cNvPr>
              <p:cNvSpPr/>
              <p:nvPr/>
            </p:nvSpPr>
            <p:spPr>
              <a:xfrm>
                <a:off x="4472159" y="2048556"/>
                <a:ext cx="18938" cy="75884"/>
              </a:xfrm>
              <a:custGeom>
                <a:avLst/>
                <a:gdLst>
                  <a:gd name="connsiteX0" fmla="*/ 150 w 18938"/>
                  <a:gd name="connsiteY0" fmla="*/ 4759 h 75884"/>
                  <a:gd name="connsiteX1" fmla="*/ 10886 w 18938"/>
                  <a:gd name="connsiteY1" fmla="*/ 71859 h 75884"/>
                  <a:gd name="connsiteX2" fmla="*/ 18938 w 18938"/>
                  <a:gd name="connsiteY2" fmla="*/ 71859 h 75884"/>
                  <a:gd name="connsiteX3" fmla="*/ 8202 w 18938"/>
                  <a:gd name="connsiteY3" fmla="*/ 3417 h 75884"/>
                  <a:gd name="connsiteX4" fmla="*/ 150 w 18938"/>
                  <a:gd name="connsiteY4" fmla="*/ 4759 h 75884"/>
                  <a:gd name="connsiteX5" fmla="*/ 150 w 18938"/>
                  <a:gd name="connsiteY5" fmla="*/ 4759 h 7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8" h="75884">
                    <a:moveTo>
                      <a:pt x="150" y="4759"/>
                    </a:moveTo>
                    <a:cubicBezTo>
                      <a:pt x="8202" y="26231"/>
                      <a:pt x="12228" y="49045"/>
                      <a:pt x="10886" y="71859"/>
                    </a:cubicBezTo>
                    <a:cubicBezTo>
                      <a:pt x="10886" y="77227"/>
                      <a:pt x="18938" y="77227"/>
                      <a:pt x="18938" y="71859"/>
                    </a:cubicBezTo>
                    <a:cubicBezTo>
                      <a:pt x="18938" y="49045"/>
                      <a:pt x="16254" y="24889"/>
                      <a:pt x="8202" y="3417"/>
                    </a:cubicBezTo>
                    <a:cubicBezTo>
                      <a:pt x="6860" y="-1951"/>
                      <a:pt x="-1192" y="-609"/>
                      <a:pt x="150" y="4759"/>
                    </a:cubicBezTo>
                    <a:lnTo>
                      <a:pt x="150" y="4759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568">
                <a:extLst>
                  <a:ext uri="{FF2B5EF4-FFF2-40B4-BE49-F238E27FC236}">
                    <a16:creationId xmlns:a16="http://schemas.microsoft.com/office/drawing/2014/main" id="{C11FAB16-C55F-4141-821E-2659C0501F32}"/>
                  </a:ext>
                </a:extLst>
              </p:cNvPr>
              <p:cNvSpPr/>
              <p:nvPr/>
            </p:nvSpPr>
            <p:spPr>
              <a:xfrm>
                <a:off x="4469069" y="2045263"/>
                <a:ext cx="26308" cy="83203"/>
              </a:xfrm>
              <a:custGeom>
                <a:avLst/>
                <a:gdLst>
                  <a:gd name="connsiteX0" fmla="*/ 19344 w 26308"/>
                  <a:gd name="connsiteY0" fmla="*/ 83203 h 83203"/>
                  <a:gd name="connsiteX1" fmla="*/ 19344 w 26308"/>
                  <a:gd name="connsiteY1" fmla="*/ 83203 h 83203"/>
                  <a:gd name="connsiteX2" fmla="*/ 11292 w 26308"/>
                  <a:gd name="connsiteY2" fmla="*/ 75151 h 83203"/>
                  <a:gd name="connsiteX3" fmla="*/ 556 w 26308"/>
                  <a:gd name="connsiteY3" fmla="*/ 9394 h 83203"/>
                  <a:gd name="connsiteX4" fmla="*/ 1898 w 26308"/>
                  <a:gd name="connsiteY4" fmla="*/ 2684 h 83203"/>
                  <a:gd name="connsiteX5" fmla="*/ 9950 w 26308"/>
                  <a:gd name="connsiteY5" fmla="*/ 0 h 83203"/>
                  <a:gd name="connsiteX6" fmla="*/ 15318 w 26308"/>
                  <a:gd name="connsiteY6" fmla="*/ 5368 h 83203"/>
                  <a:gd name="connsiteX7" fmla="*/ 26054 w 26308"/>
                  <a:gd name="connsiteY7" fmla="*/ 75151 h 83203"/>
                  <a:gd name="connsiteX8" fmla="*/ 19344 w 26308"/>
                  <a:gd name="connsiteY8" fmla="*/ 83203 h 83203"/>
                  <a:gd name="connsiteX9" fmla="*/ 8608 w 26308"/>
                  <a:gd name="connsiteY9" fmla="*/ 6710 h 83203"/>
                  <a:gd name="connsiteX10" fmla="*/ 8608 w 26308"/>
                  <a:gd name="connsiteY10" fmla="*/ 6710 h 83203"/>
                  <a:gd name="connsiteX11" fmla="*/ 8608 w 26308"/>
                  <a:gd name="connsiteY11" fmla="*/ 6710 h 83203"/>
                  <a:gd name="connsiteX12" fmla="*/ 19344 w 26308"/>
                  <a:gd name="connsiteY12" fmla="*/ 75151 h 83203"/>
                  <a:gd name="connsiteX13" fmla="*/ 20686 w 26308"/>
                  <a:gd name="connsiteY13" fmla="*/ 76493 h 83203"/>
                  <a:gd name="connsiteX14" fmla="*/ 22028 w 26308"/>
                  <a:gd name="connsiteY14" fmla="*/ 75151 h 83203"/>
                  <a:gd name="connsiteX15" fmla="*/ 8608 w 26308"/>
                  <a:gd name="connsiteY15" fmla="*/ 6710 h 83203"/>
                  <a:gd name="connsiteX16" fmla="*/ 8608 w 26308"/>
                  <a:gd name="connsiteY16" fmla="*/ 6710 h 83203"/>
                  <a:gd name="connsiteX17" fmla="*/ 8608 w 26308"/>
                  <a:gd name="connsiteY17" fmla="*/ 6710 h 8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308" h="83203">
                    <a:moveTo>
                      <a:pt x="19344" y="83203"/>
                    </a:moveTo>
                    <a:cubicBezTo>
                      <a:pt x="19344" y="83203"/>
                      <a:pt x="19344" y="83203"/>
                      <a:pt x="19344" y="83203"/>
                    </a:cubicBezTo>
                    <a:cubicBezTo>
                      <a:pt x="15318" y="83203"/>
                      <a:pt x="11292" y="79177"/>
                      <a:pt x="11292" y="75151"/>
                    </a:cubicBezTo>
                    <a:cubicBezTo>
                      <a:pt x="11292" y="52338"/>
                      <a:pt x="8608" y="30866"/>
                      <a:pt x="556" y="9394"/>
                    </a:cubicBezTo>
                    <a:cubicBezTo>
                      <a:pt x="-786" y="6710"/>
                      <a:pt x="556" y="4026"/>
                      <a:pt x="1898" y="2684"/>
                    </a:cubicBezTo>
                    <a:cubicBezTo>
                      <a:pt x="3240" y="0"/>
                      <a:pt x="5924" y="0"/>
                      <a:pt x="9950" y="0"/>
                    </a:cubicBezTo>
                    <a:cubicBezTo>
                      <a:pt x="12634" y="0"/>
                      <a:pt x="15318" y="2684"/>
                      <a:pt x="15318" y="5368"/>
                    </a:cubicBezTo>
                    <a:cubicBezTo>
                      <a:pt x="23370" y="28182"/>
                      <a:pt x="27396" y="50996"/>
                      <a:pt x="26054" y="75151"/>
                    </a:cubicBezTo>
                    <a:cubicBezTo>
                      <a:pt x="26054" y="79177"/>
                      <a:pt x="23370" y="83203"/>
                      <a:pt x="19344" y="83203"/>
                    </a:cubicBezTo>
                    <a:close/>
                    <a:moveTo>
                      <a:pt x="8608" y="6710"/>
                    </a:moveTo>
                    <a:cubicBezTo>
                      <a:pt x="7266" y="6710"/>
                      <a:pt x="7266" y="6710"/>
                      <a:pt x="8608" y="6710"/>
                    </a:cubicBezTo>
                    <a:lnTo>
                      <a:pt x="8608" y="6710"/>
                    </a:lnTo>
                    <a:cubicBezTo>
                      <a:pt x="15318" y="29524"/>
                      <a:pt x="19344" y="52338"/>
                      <a:pt x="19344" y="75151"/>
                    </a:cubicBezTo>
                    <a:cubicBezTo>
                      <a:pt x="19344" y="75151"/>
                      <a:pt x="19344" y="75151"/>
                      <a:pt x="20686" y="76493"/>
                    </a:cubicBezTo>
                    <a:cubicBezTo>
                      <a:pt x="22028" y="76493"/>
                      <a:pt x="22028" y="76493"/>
                      <a:pt x="22028" y="75151"/>
                    </a:cubicBezTo>
                    <a:cubicBezTo>
                      <a:pt x="20686" y="52338"/>
                      <a:pt x="16660" y="29524"/>
                      <a:pt x="8608" y="6710"/>
                    </a:cubicBezTo>
                    <a:cubicBezTo>
                      <a:pt x="8608" y="6710"/>
                      <a:pt x="8608" y="6710"/>
                      <a:pt x="8608" y="6710"/>
                    </a:cubicBezTo>
                    <a:cubicBezTo>
                      <a:pt x="8608" y="6710"/>
                      <a:pt x="8608" y="6710"/>
                      <a:pt x="8608" y="6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0" name="Graphic 494">
              <a:extLst>
                <a:ext uri="{FF2B5EF4-FFF2-40B4-BE49-F238E27FC236}">
                  <a16:creationId xmlns:a16="http://schemas.microsoft.com/office/drawing/2014/main" id="{D5C0B770-5B4C-40C0-B304-5C9385EFA5D5}"/>
                </a:ext>
              </a:extLst>
            </p:cNvPr>
            <p:cNvGrpSpPr/>
            <p:nvPr/>
          </p:nvGrpSpPr>
          <p:grpSpPr>
            <a:xfrm>
              <a:off x="4464593" y="2170068"/>
              <a:ext cx="23484" cy="32207"/>
              <a:chOff x="4464593" y="2170068"/>
              <a:chExt cx="23484" cy="32207"/>
            </a:xfrm>
          </p:grpSpPr>
          <p:sp>
            <p:nvSpPr>
              <p:cNvPr id="161" name="Freeform: Shape 565">
                <a:extLst>
                  <a:ext uri="{FF2B5EF4-FFF2-40B4-BE49-F238E27FC236}">
                    <a16:creationId xmlns:a16="http://schemas.microsoft.com/office/drawing/2014/main" id="{8F891638-5863-48E8-86A2-6B53720ED50B}"/>
                  </a:ext>
                </a:extLst>
              </p:cNvPr>
              <p:cNvSpPr/>
              <p:nvPr/>
            </p:nvSpPr>
            <p:spPr>
              <a:xfrm>
                <a:off x="4467917" y="2173568"/>
                <a:ext cx="15493" cy="26024"/>
              </a:xfrm>
              <a:custGeom>
                <a:avLst/>
                <a:gdLst>
                  <a:gd name="connsiteX0" fmla="*/ 7076 w 15493"/>
                  <a:gd name="connsiteY0" fmla="*/ 3210 h 26024"/>
                  <a:gd name="connsiteX1" fmla="*/ 366 w 15493"/>
                  <a:gd name="connsiteY1" fmla="*/ 20656 h 26024"/>
                  <a:gd name="connsiteX2" fmla="*/ 3050 w 15493"/>
                  <a:gd name="connsiteY2" fmla="*/ 26024 h 26024"/>
                  <a:gd name="connsiteX3" fmla="*/ 8418 w 15493"/>
                  <a:gd name="connsiteY3" fmla="*/ 23340 h 26024"/>
                  <a:gd name="connsiteX4" fmla="*/ 15128 w 15493"/>
                  <a:gd name="connsiteY4" fmla="*/ 5894 h 26024"/>
                  <a:gd name="connsiteX5" fmla="*/ 12444 w 15493"/>
                  <a:gd name="connsiteY5" fmla="*/ 526 h 26024"/>
                  <a:gd name="connsiteX6" fmla="*/ 7076 w 15493"/>
                  <a:gd name="connsiteY6" fmla="*/ 3210 h 26024"/>
                  <a:gd name="connsiteX7" fmla="*/ 7076 w 15493"/>
                  <a:gd name="connsiteY7" fmla="*/ 3210 h 2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93" h="26024">
                    <a:moveTo>
                      <a:pt x="7076" y="3210"/>
                    </a:moveTo>
                    <a:cubicBezTo>
                      <a:pt x="4392" y="8578"/>
                      <a:pt x="3050" y="15288"/>
                      <a:pt x="366" y="20656"/>
                    </a:cubicBezTo>
                    <a:cubicBezTo>
                      <a:pt x="-976" y="23340"/>
                      <a:pt x="1708" y="26024"/>
                      <a:pt x="3050" y="26024"/>
                    </a:cubicBezTo>
                    <a:cubicBezTo>
                      <a:pt x="5734" y="26024"/>
                      <a:pt x="7076" y="24682"/>
                      <a:pt x="8418" y="23340"/>
                    </a:cubicBezTo>
                    <a:cubicBezTo>
                      <a:pt x="11102" y="17972"/>
                      <a:pt x="12444" y="11262"/>
                      <a:pt x="15128" y="5894"/>
                    </a:cubicBezTo>
                    <a:cubicBezTo>
                      <a:pt x="16470" y="3210"/>
                      <a:pt x="13786" y="526"/>
                      <a:pt x="12444" y="526"/>
                    </a:cubicBezTo>
                    <a:cubicBezTo>
                      <a:pt x="9760" y="-816"/>
                      <a:pt x="8418" y="526"/>
                      <a:pt x="7076" y="3210"/>
                    </a:cubicBezTo>
                    <a:lnTo>
                      <a:pt x="7076" y="3210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566">
                <a:extLst>
                  <a:ext uri="{FF2B5EF4-FFF2-40B4-BE49-F238E27FC236}">
                    <a16:creationId xmlns:a16="http://schemas.microsoft.com/office/drawing/2014/main" id="{58E383DA-A872-45C6-8B11-0BAA606BE5D9}"/>
                  </a:ext>
                </a:extLst>
              </p:cNvPr>
              <p:cNvSpPr/>
              <p:nvPr/>
            </p:nvSpPr>
            <p:spPr>
              <a:xfrm>
                <a:off x="4464593" y="2170068"/>
                <a:ext cx="23484" cy="32207"/>
              </a:xfrm>
              <a:custGeom>
                <a:avLst/>
                <a:gdLst>
                  <a:gd name="connsiteX0" fmla="*/ 7717 w 23484"/>
                  <a:gd name="connsiteY0" fmla="*/ 32208 h 32207"/>
                  <a:gd name="connsiteX1" fmla="*/ 6374 w 23484"/>
                  <a:gd name="connsiteY1" fmla="*/ 32208 h 32207"/>
                  <a:gd name="connsiteX2" fmla="*/ 1007 w 23484"/>
                  <a:gd name="connsiteY2" fmla="*/ 28182 h 32207"/>
                  <a:gd name="connsiteX3" fmla="*/ 1007 w 23484"/>
                  <a:gd name="connsiteY3" fmla="*/ 22814 h 32207"/>
                  <a:gd name="connsiteX4" fmla="*/ 7717 w 23484"/>
                  <a:gd name="connsiteY4" fmla="*/ 5368 h 32207"/>
                  <a:gd name="connsiteX5" fmla="*/ 7717 w 23484"/>
                  <a:gd name="connsiteY5" fmla="*/ 5368 h 32207"/>
                  <a:gd name="connsiteX6" fmla="*/ 17110 w 23484"/>
                  <a:gd name="connsiteY6" fmla="*/ 0 h 32207"/>
                  <a:gd name="connsiteX7" fmla="*/ 22478 w 23484"/>
                  <a:gd name="connsiteY7" fmla="*/ 4026 h 32207"/>
                  <a:gd name="connsiteX8" fmla="*/ 22478 w 23484"/>
                  <a:gd name="connsiteY8" fmla="*/ 9394 h 32207"/>
                  <a:gd name="connsiteX9" fmla="*/ 15768 w 23484"/>
                  <a:gd name="connsiteY9" fmla="*/ 26840 h 32207"/>
                  <a:gd name="connsiteX10" fmla="*/ 7717 w 23484"/>
                  <a:gd name="connsiteY10" fmla="*/ 32208 h 32207"/>
                  <a:gd name="connsiteX11" fmla="*/ 14426 w 23484"/>
                  <a:gd name="connsiteY11" fmla="*/ 6710 h 32207"/>
                  <a:gd name="connsiteX12" fmla="*/ 7717 w 23484"/>
                  <a:gd name="connsiteY12" fmla="*/ 24156 h 32207"/>
                  <a:gd name="connsiteX13" fmla="*/ 7717 w 23484"/>
                  <a:gd name="connsiteY13" fmla="*/ 25498 h 32207"/>
                  <a:gd name="connsiteX14" fmla="*/ 9058 w 23484"/>
                  <a:gd name="connsiteY14" fmla="*/ 24156 h 32207"/>
                  <a:gd name="connsiteX15" fmla="*/ 15768 w 23484"/>
                  <a:gd name="connsiteY15" fmla="*/ 6710 h 32207"/>
                  <a:gd name="connsiteX16" fmla="*/ 15768 w 23484"/>
                  <a:gd name="connsiteY16" fmla="*/ 5368 h 32207"/>
                  <a:gd name="connsiteX17" fmla="*/ 14426 w 23484"/>
                  <a:gd name="connsiteY17" fmla="*/ 6710 h 3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484" h="32207">
                    <a:moveTo>
                      <a:pt x="7717" y="32208"/>
                    </a:moveTo>
                    <a:cubicBezTo>
                      <a:pt x="7717" y="32208"/>
                      <a:pt x="6374" y="32208"/>
                      <a:pt x="6374" y="32208"/>
                    </a:cubicBezTo>
                    <a:cubicBezTo>
                      <a:pt x="3690" y="32208"/>
                      <a:pt x="2349" y="30866"/>
                      <a:pt x="1007" y="28182"/>
                    </a:cubicBezTo>
                    <a:cubicBezTo>
                      <a:pt x="-336" y="26840"/>
                      <a:pt x="-336" y="24156"/>
                      <a:pt x="1007" y="22814"/>
                    </a:cubicBezTo>
                    <a:lnTo>
                      <a:pt x="7717" y="5368"/>
                    </a:lnTo>
                    <a:lnTo>
                      <a:pt x="7717" y="5368"/>
                    </a:lnTo>
                    <a:cubicBezTo>
                      <a:pt x="9058" y="1342"/>
                      <a:pt x="13084" y="0"/>
                      <a:pt x="17110" y="0"/>
                    </a:cubicBezTo>
                    <a:cubicBezTo>
                      <a:pt x="19794" y="0"/>
                      <a:pt x="21136" y="1342"/>
                      <a:pt x="22478" y="4026"/>
                    </a:cubicBezTo>
                    <a:cubicBezTo>
                      <a:pt x="23820" y="5368"/>
                      <a:pt x="23820" y="8052"/>
                      <a:pt x="22478" y="9394"/>
                    </a:cubicBezTo>
                    <a:lnTo>
                      <a:pt x="15768" y="26840"/>
                    </a:lnTo>
                    <a:cubicBezTo>
                      <a:pt x="14426" y="30866"/>
                      <a:pt x="11742" y="32208"/>
                      <a:pt x="7717" y="32208"/>
                    </a:cubicBezTo>
                    <a:close/>
                    <a:moveTo>
                      <a:pt x="14426" y="6710"/>
                    </a:moveTo>
                    <a:lnTo>
                      <a:pt x="7717" y="24156"/>
                    </a:lnTo>
                    <a:cubicBezTo>
                      <a:pt x="7717" y="24156"/>
                      <a:pt x="7717" y="25498"/>
                      <a:pt x="7717" y="25498"/>
                    </a:cubicBezTo>
                    <a:cubicBezTo>
                      <a:pt x="7717" y="25498"/>
                      <a:pt x="9058" y="25498"/>
                      <a:pt x="9058" y="24156"/>
                    </a:cubicBezTo>
                    <a:lnTo>
                      <a:pt x="15768" y="6710"/>
                    </a:lnTo>
                    <a:cubicBezTo>
                      <a:pt x="15768" y="6710"/>
                      <a:pt x="15768" y="5368"/>
                      <a:pt x="15768" y="5368"/>
                    </a:cubicBezTo>
                    <a:cubicBezTo>
                      <a:pt x="14426" y="6710"/>
                      <a:pt x="14426" y="6710"/>
                      <a:pt x="14426" y="6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507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7911133" y="2109386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F45D6-8398-4CBA-BD61-6E36B6712C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580744" y="517060"/>
            <a:ext cx="3430629" cy="282638"/>
          </a:xfrm>
        </p:spPr>
        <p:txBody>
          <a:bodyPr/>
          <a:lstStyle/>
          <a:p>
            <a:pPr marL="0" indent="0" algn="ctr">
              <a:buNone/>
            </a:pPr>
            <a:r>
              <a:rPr lang="th-TH" dirty="0">
                <a:solidFill>
                  <a:srgbClr val="0070C0"/>
                </a:solidFill>
              </a:rPr>
              <a:t>จุดเด่น </a:t>
            </a:r>
            <a:r>
              <a:rPr lang="en-US" dirty="0" err="1">
                <a:solidFill>
                  <a:srgbClr val="0070C0"/>
                </a:solidFill>
              </a:rPr>
              <a:t>Traffy</a:t>
            </a:r>
            <a:r>
              <a:rPr lang="th-TH" dirty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Fondue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C43E6BC-319E-4081-B3A8-B53CD958B5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08568" y="960671"/>
            <a:ext cx="6702565" cy="1367643"/>
          </a:xfrm>
        </p:spPr>
        <p:txBody>
          <a:bodyPr/>
          <a:lstStyle/>
          <a:p>
            <a:r>
              <a:rPr lang="th-TH" dirty="0"/>
              <a:t>- ประชาชนมีส่วนร่วมในการแจ้งและแก้ปัญหาของเมือง ผ่านทางแอปพลิเคชันมือถือ</a:t>
            </a:r>
          </a:p>
          <a:p>
            <a:r>
              <a:rPr lang="th-TH" dirty="0"/>
              <a:t>- เป็นช่องทางการติดต่อสื่อสารระหว่างประชาชนและหน่วยงานที่รับผิดชอบ</a:t>
            </a:r>
          </a:p>
          <a:p>
            <a:r>
              <a:rPr lang="th-TH" dirty="0"/>
              <a:t>- มีระบบแจ้งเตือนสถานะการแก้ปัญหา ถึงผู้รับผิดชอบและผู้ติดตามแบบอัตโนมัติ</a:t>
            </a:r>
          </a:p>
          <a:p>
            <a:r>
              <a:rPr lang="th-TH" dirty="0"/>
              <a:t>- มีระบบของเจ้าหน้าที่สำหรับบริหารจัดการและติดตามปัญหา</a:t>
            </a:r>
          </a:p>
          <a:p>
            <a:r>
              <a:rPr lang="th-TH" dirty="0"/>
              <a:t>- บริการข้อมูลทางสถิติ เพื่อเพิ่มประสิทธิภาพ การวางแผนงบประมาณและกำลังคน</a:t>
            </a:r>
          </a:p>
          <a:p>
            <a:r>
              <a:rPr lang="th-TH" dirty="0"/>
              <a:t>- หน่วยงานของรัฐและเอกชนสามารถตั้งกลุ่มรับแจ้งและบริหารจัดการปัญหาของตนเองได้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3232593" y="-40552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8" name="Graphic 5">
            <a:extLst>
              <a:ext uri="{FF2B5EF4-FFF2-40B4-BE49-F238E27FC236}">
                <a16:creationId xmlns:a16="http://schemas.microsoft.com/office/drawing/2014/main" id="{DC58D816-9860-40DF-94C4-90623308D84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594" y="339214"/>
            <a:ext cx="1068111" cy="1358958"/>
          </a:xfrm>
          <a:prstGeom prst="rect">
            <a:avLst/>
          </a:prstGeom>
        </p:spPr>
      </p:pic>
      <p:grpSp>
        <p:nvGrpSpPr>
          <p:cNvPr id="59" name="Group 58">
            <a:extLst>
              <a:ext uri="{FF2B5EF4-FFF2-40B4-BE49-F238E27FC236}">
                <a16:creationId xmlns:a16="http://schemas.microsoft.com/office/drawing/2014/main" id="{C03CFD71-1EAB-42DA-8225-094425A8C7A8}"/>
              </a:ext>
            </a:extLst>
          </p:cNvPr>
          <p:cNvGrpSpPr/>
          <p:nvPr/>
        </p:nvGrpSpPr>
        <p:grpSpPr>
          <a:xfrm>
            <a:off x="7911133" y="3375717"/>
            <a:ext cx="804862" cy="1623918"/>
            <a:chOff x="7123700" y="2682249"/>
            <a:chExt cx="1475570" cy="2401898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2291A805-7DB1-43D2-8E8A-997E96FF4E6A}"/>
                </a:ext>
              </a:extLst>
            </p:cNvPr>
            <p:cNvSpPr/>
            <p:nvPr/>
          </p:nvSpPr>
          <p:spPr>
            <a:xfrm>
              <a:off x="7123700" y="4674660"/>
              <a:ext cx="1405620" cy="4094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61" name="Graphic 32">
              <a:extLst>
                <a:ext uri="{FF2B5EF4-FFF2-40B4-BE49-F238E27FC236}">
                  <a16:creationId xmlns:a16="http://schemas.microsoft.com/office/drawing/2014/main" id="{139833FB-003E-4434-B343-78DE927EA9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7305455">
              <a:off x="7118133" y="3525211"/>
              <a:ext cx="2324100" cy="6381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929105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th-TH" sz="3200" b="0" dirty="0">
                <a:solidFill>
                  <a:srgbClr val="0070C0"/>
                </a:solidFill>
              </a:rPr>
              <a:t>ประโยชน์สำหรับประชาชน</a:t>
            </a:r>
            <a:r>
              <a:rPr lang="en-US" sz="3200" b="0" dirty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7E70AFA-4AE1-4B09-B09E-0A9ECB5975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64322" y="3506303"/>
            <a:ext cx="1973583" cy="809510"/>
          </a:xfrm>
        </p:spPr>
        <p:txBody>
          <a:bodyPr/>
          <a:lstStyle/>
          <a:p>
            <a:r>
              <a:rPr lang="th-TH" sz="1400" dirty="0"/>
              <a:t>มีช่องทางการแจ้งข้อมูลปัญหาเมือง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EFD2852-0080-4578-BD73-7B3FF422A0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671281" y="3216432"/>
            <a:ext cx="1973583" cy="809510"/>
          </a:xfrm>
        </p:spPr>
        <p:txBody>
          <a:bodyPr/>
          <a:lstStyle/>
          <a:p>
            <a:r>
              <a:rPr lang="th-TH" sz="1400" dirty="0"/>
              <a:t>ติดตามผลการแก้ไขปัญหาได้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433C5AF-1D64-40EE-919F-3B4DFA32C67B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381735" y="3621187"/>
            <a:ext cx="1973583" cy="809510"/>
          </a:xfrm>
        </p:spPr>
        <p:txBody>
          <a:bodyPr/>
          <a:lstStyle/>
          <a:p>
            <a:r>
              <a:rPr lang="th-TH" sz="1400" dirty="0"/>
              <a:t>เป็นส่วนหนึ่งในการพัฒนาเมือง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B018272-ACFC-4310-BCE8-ED58B78156E5}"/>
              </a:ext>
            </a:extLst>
          </p:cNvPr>
          <p:cNvGrpSpPr/>
          <p:nvPr/>
        </p:nvGrpSpPr>
        <p:grpSpPr>
          <a:xfrm>
            <a:off x="3774140" y="1368127"/>
            <a:ext cx="1595718" cy="1595719"/>
            <a:chOff x="3774140" y="1368326"/>
            <a:chExt cx="1595718" cy="1595719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E88D5449-B8DA-4CD5-A9E5-2DC9DCC33FF3}"/>
                </a:ext>
              </a:extLst>
            </p:cNvPr>
            <p:cNvSpPr/>
            <p:nvPr/>
          </p:nvSpPr>
          <p:spPr>
            <a:xfrm>
              <a:off x="3774140" y="1368326"/>
              <a:ext cx="1595718" cy="1595718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DF6BBB3A-F905-4028-B4FF-E997C46E1495}"/>
                </a:ext>
              </a:extLst>
            </p:cNvPr>
            <p:cNvGrpSpPr/>
            <p:nvPr/>
          </p:nvGrpSpPr>
          <p:grpSpPr>
            <a:xfrm>
              <a:off x="4081461" y="1548521"/>
              <a:ext cx="985142" cy="1415524"/>
              <a:chOff x="4081461" y="1548521"/>
              <a:chExt cx="985142" cy="1415524"/>
            </a:xfrm>
          </p:grpSpPr>
          <p:grpSp>
            <p:nvGrpSpPr>
              <p:cNvPr id="32" name="Graphic 2">
                <a:extLst>
                  <a:ext uri="{FF2B5EF4-FFF2-40B4-BE49-F238E27FC236}">
                    <a16:creationId xmlns:a16="http://schemas.microsoft.com/office/drawing/2014/main" id="{2D99D705-AA07-47DC-92EB-DA7081E39CF8}"/>
                  </a:ext>
                </a:extLst>
              </p:cNvPr>
              <p:cNvGrpSpPr/>
              <p:nvPr/>
            </p:nvGrpSpPr>
            <p:grpSpPr>
              <a:xfrm>
                <a:off x="4344189" y="2198734"/>
                <a:ext cx="705465" cy="595312"/>
                <a:chOff x="4344189" y="2198734"/>
                <a:chExt cx="705465" cy="595312"/>
              </a:xfrm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F91456C3-4964-4AAD-B1CF-34A9D3BF5FE7}"/>
                    </a:ext>
                  </a:extLst>
                </p:cNvPr>
                <p:cNvSpPr/>
                <p:nvPr/>
              </p:nvSpPr>
              <p:spPr>
                <a:xfrm>
                  <a:off x="4347208" y="2200639"/>
                  <a:ext cx="699588" cy="592454"/>
                </a:xfrm>
                <a:custGeom>
                  <a:avLst/>
                  <a:gdLst>
                    <a:gd name="connsiteX0" fmla="*/ 479107 w 699588"/>
                    <a:gd name="connsiteY0" fmla="*/ 592455 h 592454"/>
                    <a:gd name="connsiteX1" fmla="*/ 386715 w 699588"/>
                    <a:gd name="connsiteY1" fmla="*/ 581025 h 592454"/>
                    <a:gd name="connsiteX2" fmla="*/ 260985 w 699588"/>
                    <a:gd name="connsiteY2" fmla="*/ 531495 h 592454"/>
                    <a:gd name="connsiteX3" fmla="*/ 259080 w 699588"/>
                    <a:gd name="connsiteY3" fmla="*/ 530543 h 592454"/>
                    <a:gd name="connsiteX4" fmla="*/ 255270 w 699588"/>
                    <a:gd name="connsiteY4" fmla="*/ 527685 h 592454"/>
                    <a:gd name="connsiteX5" fmla="*/ 251460 w 699588"/>
                    <a:gd name="connsiteY5" fmla="*/ 524828 h 592454"/>
                    <a:gd name="connsiteX6" fmla="*/ 249555 w 699588"/>
                    <a:gd name="connsiteY6" fmla="*/ 524828 h 592454"/>
                    <a:gd name="connsiteX7" fmla="*/ 228600 w 699588"/>
                    <a:gd name="connsiteY7" fmla="*/ 535305 h 592454"/>
                    <a:gd name="connsiteX8" fmla="*/ 213360 w 699588"/>
                    <a:gd name="connsiteY8" fmla="*/ 543878 h 592454"/>
                    <a:gd name="connsiteX9" fmla="*/ 196215 w 699588"/>
                    <a:gd name="connsiteY9" fmla="*/ 333375 h 592454"/>
                    <a:gd name="connsiteX10" fmla="*/ 195263 w 699588"/>
                    <a:gd name="connsiteY10" fmla="*/ 331470 h 592454"/>
                    <a:gd name="connsiteX11" fmla="*/ 194310 w 699588"/>
                    <a:gd name="connsiteY11" fmla="*/ 331470 h 592454"/>
                    <a:gd name="connsiteX12" fmla="*/ 192405 w 699588"/>
                    <a:gd name="connsiteY12" fmla="*/ 332423 h 592454"/>
                    <a:gd name="connsiteX13" fmla="*/ 45720 w 699588"/>
                    <a:gd name="connsiteY13" fmla="*/ 418148 h 592454"/>
                    <a:gd name="connsiteX14" fmla="*/ 59055 w 699588"/>
                    <a:gd name="connsiteY14" fmla="*/ 306705 h 592454"/>
                    <a:gd name="connsiteX15" fmla="*/ 58103 w 699588"/>
                    <a:gd name="connsiteY15" fmla="*/ 290513 h 592454"/>
                    <a:gd name="connsiteX16" fmla="*/ 58103 w 699588"/>
                    <a:gd name="connsiteY16" fmla="*/ 267653 h 592454"/>
                    <a:gd name="connsiteX17" fmla="*/ 26670 w 699588"/>
                    <a:gd name="connsiteY17" fmla="*/ 247650 h 592454"/>
                    <a:gd name="connsiteX18" fmla="*/ 0 w 699588"/>
                    <a:gd name="connsiteY18" fmla="*/ 234315 h 592454"/>
                    <a:gd name="connsiteX19" fmla="*/ 151448 w 699588"/>
                    <a:gd name="connsiteY19" fmla="*/ 106680 h 592454"/>
                    <a:gd name="connsiteX20" fmla="*/ 208598 w 699588"/>
                    <a:gd name="connsiteY20" fmla="*/ 62865 h 592454"/>
                    <a:gd name="connsiteX21" fmla="*/ 381000 w 699588"/>
                    <a:gd name="connsiteY21" fmla="*/ 952 h 592454"/>
                    <a:gd name="connsiteX22" fmla="*/ 389573 w 699588"/>
                    <a:gd name="connsiteY22" fmla="*/ 952 h 592454"/>
                    <a:gd name="connsiteX23" fmla="*/ 417195 w 699588"/>
                    <a:gd name="connsiteY23" fmla="*/ 0 h 592454"/>
                    <a:gd name="connsiteX24" fmla="*/ 664845 w 699588"/>
                    <a:gd name="connsiteY24" fmla="*/ 69533 h 592454"/>
                    <a:gd name="connsiteX25" fmla="*/ 676275 w 699588"/>
                    <a:gd name="connsiteY25" fmla="*/ 80010 h 592454"/>
                    <a:gd name="connsiteX26" fmla="*/ 697230 w 699588"/>
                    <a:gd name="connsiteY26" fmla="*/ 166688 h 592454"/>
                    <a:gd name="connsiteX27" fmla="*/ 657225 w 699588"/>
                    <a:gd name="connsiteY27" fmla="*/ 356235 h 592454"/>
                    <a:gd name="connsiteX28" fmla="*/ 656273 w 699588"/>
                    <a:gd name="connsiteY28" fmla="*/ 361950 h 592454"/>
                    <a:gd name="connsiteX29" fmla="*/ 650558 w 699588"/>
                    <a:gd name="connsiteY29" fmla="*/ 419100 h 592454"/>
                    <a:gd name="connsiteX30" fmla="*/ 642938 w 699588"/>
                    <a:gd name="connsiteY30" fmla="*/ 481013 h 592454"/>
                    <a:gd name="connsiteX31" fmla="*/ 608648 w 699588"/>
                    <a:gd name="connsiteY31" fmla="*/ 535305 h 592454"/>
                    <a:gd name="connsiteX32" fmla="*/ 599123 w 699588"/>
                    <a:gd name="connsiteY32" fmla="*/ 546735 h 592454"/>
                    <a:gd name="connsiteX33" fmla="*/ 485775 w 699588"/>
                    <a:gd name="connsiteY33" fmla="*/ 590550 h 592454"/>
                    <a:gd name="connsiteX34" fmla="*/ 479107 w 699588"/>
                    <a:gd name="connsiteY34" fmla="*/ 592455 h 592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9588" h="592454">
                      <a:moveTo>
                        <a:pt x="479107" y="592455"/>
                      </a:moveTo>
                      <a:cubicBezTo>
                        <a:pt x="447675" y="592455"/>
                        <a:pt x="417195" y="588645"/>
                        <a:pt x="386715" y="581025"/>
                      </a:cubicBezTo>
                      <a:cubicBezTo>
                        <a:pt x="342900" y="569595"/>
                        <a:pt x="301943" y="550545"/>
                        <a:pt x="260985" y="531495"/>
                      </a:cubicBezTo>
                      <a:lnTo>
                        <a:pt x="259080" y="530543"/>
                      </a:lnTo>
                      <a:cubicBezTo>
                        <a:pt x="258128" y="530543"/>
                        <a:pt x="256223" y="528638"/>
                        <a:pt x="255270" y="527685"/>
                      </a:cubicBezTo>
                      <a:cubicBezTo>
                        <a:pt x="254317" y="526733"/>
                        <a:pt x="252413" y="525780"/>
                        <a:pt x="251460" y="524828"/>
                      </a:cubicBezTo>
                      <a:cubicBezTo>
                        <a:pt x="251460" y="524828"/>
                        <a:pt x="250508" y="524828"/>
                        <a:pt x="249555" y="524828"/>
                      </a:cubicBezTo>
                      <a:cubicBezTo>
                        <a:pt x="246698" y="524828"/>
                        <a:pt x="240983" y="527685"/>
                        <a:pt x="228600" y="535305"/>
                      </a:cubicBezTo>
                      <a:cubicBezTo>
                        <a:pt x="222885" y="538163"/>
                        <a:pt x="216217" y="541973"/>
                        <a:pt x="213360" y="543878"/>
                      </a:cubicBezTo>
                      <a:cubicBezTo>
                        <a:pt x="195263" y="464820"/>
                        <a:pt x="191453" y="413385"/>
                        <a:pt x="196215" y="333375"/>
                      </a:cubicBezTo>
                      <a:cubicBezTo>
                        <a:pt x="196215" y="332423"/>
                        <a:pt x="196215" y="331470"/>
                        <a:pt x="195263" y="331470"/>
                      </a:cubicBezTo>
                      <a:cubicBezTo>
                        <a:pt x="195263" y="331470"/>
                        <a:pt x="194310" y="331470"/>
                        <a:pt x="194310" y="331470"/>
                      </a:cubicBezTo>
                      <a:cubicBezTo>
                        <a:pt x="193358" y="331470"/>
                        <a:pt x="193358" y="331470"/>
                        <a:pt x="192405" y="332423"/>
                      </a:cubicBezTo>
                      <a:cubicBezTo>
                        <a:pt x="127635" y="382905"/>
                        <a:pt x="78105" y="411480"/>
                        <a:pt x="45720" y="418148"/>
                      </a:cubicBezTo>
                      <a:cubicBezTo>
                        <a:pt x="66675" y="365760"/>
                        <a:pt x="65723" y="357188"/>
                        <a:pt x="59055" y="306705"/>
                      </a:cubicBezTo>
                      <a:lnTo>
                        <a:pt x="58103" y="290513"/>
                      </a:lnTo>
                      <a:cubicBezTo>
                        <a:pt x="57150" y="282892"/>
                        <a:pt x="56197" y="275273"/>
                        <a:pt x="58103" y="267653"/>
                      </a:cubicBezTo>
                      <a:cubicBezTo>
                        <a:pt x="60008" y="262890"/>
                        <a:pt x="51435" y="258127"/>
                        <a:pt x="26670" y="247650"/>
                      </a:cubicBezTo>
                      <a:cubicBezTo>
                        <a:pt x="16193" y="242888"/>
                        <a:pt x="2858" y="237173"/>
                        <a:pt x="0" y="234315"/>
                      </a:cubicBezTo>
                      <a:cubicBezTo>
                        <a:pt x="25718" y="200025"/>
                        <a:pt x="95250" y="148590"/>
                        <a:pt x="151448" y="106680"/>
                      </a:cubicBezTo>
                      <a:cubicBezTo>
                        <a:pt x="175260" y="89535"/>
                        <a:pt x="195263" y="74295"/>
                        <a:pt x="208598" y="62865"/>
                      </a:cubicBezTo>
                      <a:cubicBezTo>
                        <a:pt x="253365" y="25717"/>
                        <a:pt x="322898" y="952"/>
                        <a:pt x="381000" y="952"/>
                      </a:cubicBezTo>
                      <a:cubicBezTo>
                        <a:pt x="383857" y="952"/>
                        <a:pt x="386715" y="952"/>
                        <a:pt x="389573" y="952"/>
                      </a:cubicBezTo>
                      <a:cubicBezTo>
                        <a:pt x="399098" y="952"/>
                        <a:pt x="407670" y="0"/>
                        <a:pt x="417195" y="0"/>
                      </a:cubicBezTo>
                      <a:cubicBezTo>
                        <a:pt x="515303" y="0"/>
                        <a:pt x="596265" y="22860"/>
                        <a:pt x="664845" y="69533"/>
                      </a:cubicBezTo>
                      <a:cubicBezTo>
                        <a:pt x="668655" y="72390"/>
                        <a:pt x="672465" y="75248"/>
                        <a:pt x="676275" y="80010"/>
                      </a:cubicBezTo>
                      <a:cubicBezTo>
                        <a:pt x="696278" y="103823"/>
                        <a:pt x="703898" y="136208"/>
                        <a:pt x="697230" y="166688"/>
                      </a:cubicBezTo>
                      <a:lnTo>
                        <a:pt x="657225" y="356235"/>
                      </a:lnTo>
                      <a:cubicBezTo>
                        <a:pt x="656273" y="358140"/>
                        <a:pt x="656273" y="360045"/>
                        <a:pt x="656273" y="361950"/>
                      </a:cubicBezTo>
                      <a:cubicBezTo>
                        <a:pt x="652463" y="381000"/>
                        <a:pt x="651510" y="401003"/>
                        <a:pt x="650558" y="419100"/>
                      </a:cubicBezTo>
                      <a:cubicBezTo>
                        <a:pt x="649605" y="439103"/>
                        <a:pt x="648653" y="461010"/>
                        <a:pt x="642938" y="481013"/>
                      </a:cubicBezTo>
                      <a:cubicBezTo>
                        <a:pt x="638175" y="499110"/>
                        <a:pt x="622935" y="518160"/>
                        <a:pt x="608648" y="535305"/>
                      </a:cubicBezTo>
                      <a:cubicBezTo>
                        <a:pt x="605790" y="539115"/>
                        <a:pt x="601980" y="542925"/>
                        <a:pt x="599123" y="546735"/>
                      </a:cubicBezTo>
                      <a:cubicBezTo>
                        <a:pt x="572453" y="581978"/>
                        <a:pt x="522923" y="589597"/>
                        <a:pt x="485775" y="590550"/>
                      </a:cubicBezTo>
                      <a:lnTo>
                        <a:pt x="479107" y="5924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E6C73EE-A931-402B-AE8D-967B22BCE645}"/>
                    </a:ext>
                  </a:extLst>
                </p:cNvPr>
                <p:cNvSpPr/>
                <p:nvPr/>
              </p:nvSpPr>
              <p:spPr>
                <a:xfrm>
                  <a:off x="4344189" y="2198734"/>
                  <a:ext cx="705465" cy="595312"/>
                </a:xfrm>
                <a:custGeom>
                  <a:avLst/>
                  <a:gdLst>
                    <a:gd name="connsiteX0" fmla="*/ 419262 w 705465"/>
                    <a:gd name="connsiteY0" fmla="*/ 4763 h 595312"/>
                    <a:gd name="connsiteX1" fmla="*/ 665007 w 705465"/>
                    <a:gd name="connsiteY1" fmla="*/ 74295 h 595312"/>
                    <a:gd name="connsiteX2" fmla="*/ 675484 w 705465"/>
                    <a:gd name="connsiteY2" fmla="*/ 84772 h 595312"/>
                    <a:gd name="connsiteX3" fmla="*/ 695487 w 705465"/>
                    <a:gd name="connsiteY3" fmla="*/ 169545 h 595312"/>
                    <a:gd name="connsiteX4" fmla="*/ 655482 w 705465"/>
                    <a:gd name="connsiteY4" fmla="*/ 358140 h 595312"/>
                    <a:gd name="connsiteX5" fmla="*/ 653577 w 705465"/>
                    <a:gd name="connsiteY5" fmla="*/ 363855 h 595312"/>
                    <a:gd name="connsiteX6" fmla="*/ 647862 w 705465"/>
                    <a:gd name="connsiteY6" fmla="*/ 421957 h 595312"/>
                    <a:gd name="connsiteX7" fmla="*/ 640242 w 705465"/>
                    <a:gd name="connsiteY7" fmla="*/ 483870 h 595312"/>
                    <a:gd name="connsiteX8" fmla="*/ 606904 w 705465"/>
                    <a:gd name="connsiteY8" fmla="*/ 537210 h 595312"/>
                    <a:gd name="connsiteX9" fmla="*/ 597379 w 705465"/>
                    <a:gd name="connsiteY9" fmla="*/ 548640 h 595312"/>
                    <a:gd name="connsiteX10" fmla="*/ 485937 w 705465"/>
                    <a:gd name="connsiteY10" fmla="*/ 591502 h 595312"/>
                    <a:gd name="connsiteX11" fmla="*/ 480222 w 705465"/>
                    <a:gd name="connsiteY11" fmla="*/ 591502 h 595312"/>
                    <a:gd name="connsiteX12" fmla="*/ 387829 w 705465"/>
                    <a:gd name="connsiteY12" fmla="*/ 580072 h 595312"/>
                    <a:gd name="connsiteX13" fmla="*/ 263052 w 705465"/>
                    <a:gd name="connsiteY13" fmla="*/ 531495 h 595312"/>
                    <a:gd name="connsiteX14" fmla="*/ 261147 w 705465"/>
                    <a:gd name="connsiteY14" fmla="*/ 530543 h 595312"/>
                    <a:gd name="connsiteX15" fmla="*/ 257337 w 705465"/>
                    <a:gd name="connsiteY15" fmla="*/ 527685 h 595312"/>
                    <a:gd name="connsiteX16" fmla="*/ 253527 w 705465"/>
                    <a:gd name="connsiteY16" fmla="*/ 524828 h 595312"/>
                    <a:gd name="connsiteX17" fmla="*/ 250669 w 705465"/>
                    <a:gd name="connsiteY17" fmla="*/ 523875 h 595312"/>
                    <a:gd name="connsiteX18" fmla="*/ 228762 w 705465"/>
                    <a:gd name="connsiteY18" fmla="*/ 534353 h 595312"/>
                    <a:gd name="connsiteX19" fmla="*/ 216379 w 705465"/>
                    <a:gd name="connsiteY19" fmla="*/ 541020 h 595312"/>
                    <a:gd name="connsiteX20" fmla="*/ 200187 w 705465"/>
                    <a:gd name="connsiteY20" fmla="*/ 333375 h 595312"/>
                    <a:gd name="connsiteX21" fmla="*/ 197329 w 705465"/>
                    <a:gd name="connsiteY21" fmla="*/ 328613 h 595312"/>
                    <a:gd name="connsiteX22" fmla="*/ 195424 w 705465"/>
                    <a:gd name="connsiteY22" fmla="*/ 327660 h 595312"/>
                    <a:gd name="connsiteX23" fmla="*/ 192567 w 705465"/>
                    <a:gd name="connsiteY23" fmla="*/ 328613 h 595312"/>
                    <a:gd name="connsiteX24" fmla="*/ 50644 w 705465"/>
                    <a:gd name="connsiteY24" fmla="*/ 412432 h 595312"/>
                    <a:gd name="connsiteX25" fmla="*/ 63027 w 705465"/>
                    <a:gd name="connsiteY25" fmla="*/ 303847 h 595312"/>
                    <a:gd name="connsiteX26" fmla="*/ 62074 w 705465"/>
                    <a:gd name="connsiteY26" fmla="*/ 292417 h 595312"/>
                    <a:gd name="connsiteX27" fmla="*/ 62074 w 705465"/>
                    <a:gd name="connsiteY27" fmla="*/ 290513 h 595312"/>
                    <a:gd name="connsiteX28" fmla="*/ 62074 w 705465"/>
                    <a:gd name="connsiteY28" fmla="*/ 268605 h 595312"/>
                    <a:gd name="connsiteX29" fmla="*/ 28737 w 705465"/>
                    <a:gd name="connsiteY29" fmla="*/ 245745 h 595312"/>
                    <a:gd name="connsiteX30" fmla="*/ 3972 w 705465"/>
                    <a:gd name="connsiteY30" fmla="*/ 234315 h 595312"/>
                    <a:gd name="connsiteX31" fmla="*/ 153514 w 705465"/>
                    <a:gd name="connsiteY31" fmla="*/ 109538 h 595312"/>
                    <a:gd name="connsiteX32" fmla="*/ 211617 w 705465"/>
                    <a:gd name="connsiteY32" fmla="*/ 65722 h 595312"/>
                    <a:gd name="connsiteX33" fmla="*/ 382114 w 705465"/>
                    <a:gd name="connsiteY33" fmla="*/ 3810 h 595312"/>
                    <a:gd name="connsiteX34" fmla="*/ 390687 w 705465"/>
                    <a:gd name="connsiteY34" fmla="*/ 3810 h 595312"/>
                    <a:gd name="connsiteX35" fmla="*/ 419262 w 705465"/>
                    <a:gd name="connsiteY35" fmla="*/ 4763 h 595312"/>
                    <a:gd name="connsiteX36" fmla="*/ 419262 w 705465"/>
                    <a:gd name="connsiteY36" fmla="*/ 4763 h 595312"/>
                    <a:gd name="connsiteX37" fmla="*/ 419262 w 705465"/>
                    <a:gd name="connsiteY37" fmla="*/ 0 h 595312"/>
                    <a:gd name="connsiteX38" fmla="*/ 391639 w 705465"/>
                    <a:gd name="connsiteY38" fmla="*/ 952 h 595312"/>
                    <a:gd name="connsiteX39" fmla="*/ 383067 w 705465"/>
                    <a:gd name="connsiteY39" fmla="*/ 952 h 595312"/>
                    <a:gd name="connsiteX40" fmla="*/ 209712 w 705465"/>
                    <a:gd name="connsiteY40" fmla="*/ 63817 h 595312"/>
                    <a:gd name="connsiteX41" fmla="*/ 162 w 705465"/>
                    <a:gd name="connsiteY41" fmla="*/ 236220 h 595312"/>
                    <a:gd name="connsiteX42" fmla="*/ 59217 w 705465"/>
                    <a:gd name="connsiteY42" fmla="*/ 268605 h 595312"/>
                    <a:gd name="connsiteX43" fmla="*/ 59217 w 705465"/>
                    <a:gd name="connsiteY43" fmla="*/ 294322 h 595312"/>
                    <a:gd name="connsiteX44" fmla="*/ 45882 w 705465"/>
                    <a:gd name="connsiteY44" fmla="*/ 421005 h 595312"/>
                    <a:gd name="connsiteX45" fmla="*/ 198282 w 705465"/>
                    <a:gd name="connsiteY45" fmla="*/ 334328 h 595312"/>
                    <a:gd name="connsiteX46" fmla="*/ 216379 w 705465"/>
                    <a:gd name="connsiteY46" fmla="*/ 547688 h 595312"/>
                    <a:gd name="connsiteX47" fmla="*/ 217332 w 705465"/>
                    <a:gd name="connsiteY47" fmla="*/ 547688 h 595312"/>
                    <a:gd name="connsiteX48" fmla="*/ 254479 w 705465"/>
                    <a:gd name="connsiteY48" fmla="*/ 528638 h 595312"/>
                    <a:gd name="connsiteX49" fmla="*/ 255432 w 705465"/>
                    <a:gd name="connsiteY49" fmla="*/ 528638 h 595312"/>
                    <a:gd name="connsiteX50" fmla="*/ 263052 w 705465"/>
                    <a:gd name="connsiteY50" fmla="*/ 534353 h 595312"/>
                    <a:gd name="connsiteX51" fmla="*/ 390687 w 705465"/>
                    <a:gd name="connsiteY51" fmla="*/ 583883 h 595312"/>
                    <a:gd name="connsiteX52" fmla="*/ 484032 w 705465"/>
                    <a:gd name="connsiteY52" fmla="*/ 595313 h 595312"/>
                    <a:gd name="connsiteX53" fmla="*/ 489747 w 705465"/>
                    <a:gd name="connsiteY53" fmla="*/ 595313 h 595312"/>
                    <a:gd name="connsiteX54" fmla="*/ 604999 w 705465"/>
                    <a:gd name="connsiteY54" fmla="*/ 550545 h 595312"/>
                    <a:gd name="connsiteX55" fmla="*/ 648814 w 705465"/>
                    <a:gd name="connsiteY55" fmla="*/ 483870 h 595312"/>
                    <a:gd name="connsiteX56" fmla="*/ 662149 w 705465"/>
                    <a:gd name="connsiteY56" fmla="*/ 363855 h 595312"/>
                    <a:gd name="connsiteX57" fmla="*/ 663102 w 705465"/>
                    <a:gd name="connsiteY57" fmla="*/ 358140 h 595312"/>
                    <a:gd name="connsiteX58" fmla="*/ 703107 w 705465"/>
                    <a:gd name="connsiteY58" fmla="*/ 168592 h 595312"/>
                    <a:gd name="connsiteX59" fmla="*/ 682152 w 705465"/>
                    <a:gd name="connsiteY59" fmla="*/ 80010 h 595312"/>
                    <a:gd name="connsiteX60" fmla="*/ 670722 w 705465"/>
                    <a:gd name="connsiteY60" fmla="*/ 68580 h 595312"/>
                    <a:gd name="connsiteX61" fmla="*/ 419262 w 705465"/>
                    <a:gd name="connsiteY61" fmla="*/ 0 h 595312"/>
                    <a:gd name="connsiteX62" fmla="*/ 419262 w 705465"/>
                    <a:gd name="connsiteY62" fmla="*/ 0 h 595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705465" h="595312">
                      <a:moveTo>
                        <a:pt x="419262" y="4763"/>
                      </a:moveTo>
                      <a:cubicBezTo>
                        <a:pt x="516417" y="4763"/>
                        <a:pt x="597379" y="27622"/>
                        <a:pt x="665007" y="74295"/>
                      </a:cubicBezTo>
                      <a:cubicBezTo>
                        <a:pt x="668817" y="76200"/>
                        <a:pt x="671674" y="80010"/>
                        <a:pt x="675484" y="84772"/>
                      </a:cubicBezTo>
                      <a:cubicBezTo>
                        <a:pt x="694534" y="107632"/>
                        <a:pt x="702154" y="139065"/>
                        <a:pt x="695487" y="169545"/>
                      </a:cubicBezTo>
                      <a:lnTo>
                        <a:pt x="655482" y="358140"/>
                      </a:lnTo>
                      <a:cubicBezTo>
                        <a:pt x="654529" y="360045"/>
                        <a:pt x="654529" y="361950"/>
                        <a:pt x="653577" y="363855"/>
                      </a:cubicBezTo>
                      <a:cubicBezTo>
                        <a:pt x="649767" y="382905"/>
                        <a:pt x="648814" y="402907"/>
                        <a:pt x="647862" y="421957"/>
                      </a:cubicBezTo>
                      <a:cubicBezTo>
                        <a:pt x="646909" y="441960"/>
                        <a:pt x="645957" y="462915"/>
                        <a:pt x="640242" y="483870"/>
                      </a:cubicBezTo>
                      <a:cubicBezTo>
                        <a:pt x="635479" y="501967"/>
                        <a:pt x="620239" y="520065"/>
                        <a:pt x="606904" y="537210"/>
                      </a:cubicBezTo>
                      <a:cubicBezTo>
                        <a:pt x="604047" y="541020"/>
                        <a:pt x="600237" y="544830"/>
                        <a:pt x="597379" y="548640"/>
                      </a:cubicBezTo>
                      <a:cubicBezTo>
                        <a:pt x="570709" y="582930"/>
                        <a:pt x="522132" y="590550"/>
                        <a:pt x="485937" y="591502"/>
                      </a:cubicBezTo>
                      <a:cubicBezTo>
                        <a:pt x="484032" y="591502"/>
                        <a:pt x="482127" y="591502"/>
                        <a:pt x="480222" y="591502"/>
                      </a:cubicBezTo>
                      <a:cubicBezTo>
                        <a:pt x="448789" y="591502"/>
                        <a:pt x="418309" y="587693"/>
                        <a:pt x="387829" y="580072"/>
                      </a:cubicBezTo>
                      <a:cubicBezTo>
                        <a:pt x="344967" y="568643"/>
                        <a:pt x="303057" y="549593"/>
                        <a:pt x="263052" y="531495"/>
                      </a:cubicBezTo>
                      <a:lnTo>
                        <a:pt x="261147" y="530543"/>
                      </a:lnTo>
                      <a:cubicBezTo>
                        <a:pt x="260194" y="530543"/>
                        <a:pt x="258289" y="528638"/>
                        <a:pt x="257337" y="527685"/>
                      </a:cubicBezTo>
                      <a:cubicBezTo>
                        <a:pt x="255432" y="526732"/>
                        <a:pt x="254479" y="525780"/>
                        <a:pt x="253527" y="524828"/>
                      </a:cubicBezTo>
                      <a:cubicBezTo>
                        <a:pt x="252574" y="523875"/>
                        <a:pt x="251622" y="523875"/>
                        <a:pt x="250669" y="523875"/>
                      </a:cubicBezTo>
                      <a:cubicBezTo>
                        <a:pt x="246859" y="523875"/>
                        <a:pt x="242097" y="526732"/>
                        <a:pt x="228762" y="534353"/>
                      </a:cubicBezTo>
                      <a:cubicBezTo>
                        <a:pt x="224952" y="536257"/>
                        <a:pt x="219237" y="540068"/>
                        <a:pt x="216379" y="541020"/>
                      </a:cubicBezTo>
                      <a:cubicBezTo>
                        <a:pt x="199234" y="463867"/>
                        <a:pt x="195424" y="413385"/>
                        <a:pt x="200187" y="333375"/>
                      </a:cubicBezTo>
                      <a:cubicBezTo>
                        <a:pt x="200187" y="331470"/>
                        <a:pt x="199234" y="329565"/>
                        <a:pt x="197329" y="328613"/>
                      </a:cubicBezTo>
                      <a:cubicBezTo>
                        <a:pt x="196377" y="328613"/>
                        <a:pt x="195424" y="327660"/>
                        <a:pt x="195424" y="327660"/>
                      </a:cubicBezTo>
                      <a:cubicBezTo>
                        <a:pt x="194472" y="327660"/>
                        <a:pt x="193519" y="327660"/>
                        <a:pt x="192567" y="328613"/>
                      </a:cubicBezTo>
                      <a:cubicBezTo>
                        <a:pt x="130654" y="376238"/>
                        <a:pt x="83029" y="404813"/>
                        <a:pt x="50644" y="412432"/>
                      </a:cubicBezTo>
                      <a:cubicBezTo>
                        <a:pt x="69694" y="363855"/>
                        <a:pt x="68742" y="353378"/>
                        <a:pt x="63027" y="303847"/>
                      </a:cubicBezTo>
                      <a:lnTo>
                        <a:pt x="62074" y="292417"/>
                      </a:lnTo>
                      <a:lnTo>
                        <a:pt x="62074" y="290513"/>
                      </a:lnTo>
                      <a:cubicBezTo>
                        <a:pt x="61122" y="282892"/>
                        <a:pt x="60169" y="275272"/>
                        <a:pt x="62074" y="268605"/>
                      </a:cubicBezTo>
                      <a:cubicBezTo>
                        <a:pt x="63979" y="261938"/>
                        <a:pt x="55407" y="257175"/>
                        <a:pt x="28737" y="245745"/>
                      </a:cubicBezTo>
                      <a:cubicBezTo>
                        <a:pt x="21117" y="241935"/>
                        <a:pt x="8734" y="237172"/>
                        <a:pt x="3972" y="234315"/>
                      </a:cubicBezTo>
                      <a:cubicBezTo>
                        <a:pt x="30642" y="200025"/>
                        <a:pt x="98269" y="149542"/>
                        <a:pt x="153514" y="109538"/>
                      </a:cubicBezTo>
                      <a:cubicBezTo>
                        <a:pt x="177327" y="92392"/>
                        <a:pt x="197329" y="77152"/>
                        <a:pt x="211617" y="65722"/>
                      </a:cubicBezTo>
                      <a:cubicBezTo>
                        <a:pt x="256384" y="28575"/>
                        <a:pt x="324964" y="3810"/>
                        <a:pt x="382114" y="3810"/>
                      </a:cubicBezTo>
                      <a:cubicBezTo>
                        <a:pt x="384972" y="3810"/>
                        <a:pt x="387829" y="3810"/>
                        <a:pt x="390687" y="3810"/>
                      </a:cubicBezTo>
                      <a:cubicBezTo>
                        <a:pt x="402117" y="5715"/>
                        <a:pt x="410689" y="4763"/>
                        <a:pt x="419262" y="4763"/>
                      </a:cubicBezTo>
                      <a:lnTo>
                        <a:pt x="419262" y="4763"/>
                      </a:lnTo>
                      <a:close/>
                      <a:moveTo>
                        <a:pt x="419262" y="0"/>
                      </a:moveTo>
                      <a:cubicBezTo>
                        <a:pt x="410689" y="0"/>
                        <a:pt x="401164" y="0"/>
                        <a:pt x="391639" y="952"/>
                      </a:cubicBezTo>
                      <a:cubicBezTo>
                        <a:pt x="388782" y="952"/>
                        <a:pt x="385924" y="952"/>
                        <a:pt x="383067" y="952"/>
                      </a:cubicBezTo>
                      <a:cubicBezTo>
                        <a:pt x="324012" y="952"/>
                        <a:pt x="254479" y="26670"/>
                        <a:pt x="209712" y="63817"/>
                      </a:cubicBezTo>
                      <a:cubicBezTo>
                        <a:pt x="163039" y="102870"/>
                        <a:pt x="36357" y="187642"/>
                        <a:pt x="162" y="236220"/>
                      </a:cubicBezTo>
                      <a:cubicBezTo>
                        <a:pt x="-3648" y="241935"/>
                        <a:pt x="61122" y="261938"/>
                        <a:pt x="59217" y="268605"/>
                      </a:cubicBezTo>
                      <a:cubicBezTo>
                        <a:pt x="56359" y="277178"/>
                        <a:pt x="58264" y="285750"/>
                        <a:pt x="59217" y="294322"/>
                      </a:cubicBezTo>
                      <a:cubicBezTo>
                        <a:pt x="66837" y="357188"/>
                        <a:pt x="68742" y="361950"/>
                        <a:pt x="45882" y="421005"/>
                      </a:cubicBezTo>
                      <a:cubicBezTo>
                        <a:pt x="83029" y="415290"/>
                        <a:pt x="140179" y="380047"/>
                        <a:pt x="198282" y="334328"/>
                      </a:cubicBezTo>
                      <a:cubicBezTo>
                        <a:pt x="193519" y="416242"/>
                        <a:pt x="197329" y="468630"/>
                        <a:pt x="216379" y="547688"/>
                      </a:cubicBezTo>
                      <a:cubicBezTo>
                        <a:pt x="216379" y="547688"/>
                        <a:pt x="216379" y="547688"/>
                        <a:pt x="217332" y="547688"/>
                      </a:cubicBezTo>
                      <a:cubicBezTo>
                        <a:pt x="222094" y="547688"/>
                        <a:pt x="249717" y="528638"/>
                        <a:pt x="254479" y="528638"/>
                      </a:cubicBezTo>
                      <a:cubicBezTo>
                        <a:pt x="254479" y="528638"/>
                        <a:pt x="254479" y="528638"/>
                        <a:pt x="255432" y="528638"/>
                      </a:cubicBezTo>
                      <a:cubicBezTo>
                        <a:pt x="257337" y="529590"/>
                        <a:pt x="261147" y="533400"/>
                        <a:pt x="263052" y="534353"/>
                      </a:cubicBezTo>
                      <a:cubicBezTo>
                        <a:pt x="304962" y="553403"/>
                        <a:pt x="345919" y="572452"/>
                        <a:pt x="390687" y="583883"/>
                      </a:cubicBezTo>
                      <a:cubicBezTo>
                        <a:pt x="421167" y="591502"/>
                        <a:pt x="452599" y="595313"/>
                        <a:pt x="484032" y="595313"/>
                      </a:cubicBezTo>
                      <a:cubicBezTo>
                        <a:pt x="485937" y="595313"/>
                        <a:pt x="487842" y="595313"/>
                        <a:pt x="489747" y="595313"/>
                      </a:cubicBezTo>
                      <a:cubicBezTo>
                        <a:pt x="532609" y="594360"/>
                        <a:pt x="578329" y="584835"/>
                        <a:pt x="604999" y="550545"/>
                      </a:cubicBezTo>
                      <a:cubicBezTo>
                        <a:pt x="619287" y="531495"/>
                        <a:pt x="643099" y="506730"/>
                        <a:pt x="648814" y="483870"/>
                      </a:cubicBezTo>
                      <a:cubicBezTo>
                        <a:pt x="659292" y="443865"/>
                        <a:pt x="653577" y="403860"/>
                        <a:pt x="662149" y="363855"/>
                      </a:cubicBezTo>
                      <a:cubicBezTo>
                        <a:pt x="662149" y="361950"/>
                        <a:pt x="663102" y="360045"/>
                        <a:pt x="663102" y="358140"/>
                      </a:cubicBezTo>
                      <a:lnTo>
                        <a:pt x="703107" y="168592"/>
                      </a:lnTo>
                      <a:cubicBezTo>
                        <a:pt x="709774" y="137160"/>
                        <a:pt x="702154" y="104775"/>
                        <a:pt x="682152" y="80010"/>
                      </a:cubicBezTo>
                      <a:cubicBezTo>
                        <a:pt x="678342" y="75247"/>
                        <a:pt x="674532" y="71438"/>
                        <a:pt x="670722" y="68580"/>
                      </a:cubicBezTo>
                      <a:cubicBezTo>
                        <a:pt x="593569" y="19050"/>
                        <a:pt x="509749" y="0"/>
                        <a:pt x="419262" y="0"/>
                      </a:cubicBezTo>
                      <a:lnTo>
                        <a:pt x="4192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08D30C-34CC-4D8F-B41A-6557C2EDA495}"/>
                  </a:ext>
                </a:extLst>
              </p:cNvPr>
              <p:cNvSpPr/>
              <p:nvPr/>
            </p:nvSpPr>
            <p:spPr>
              <a:xfrm>
                <a:off x="4533812" y="2208260"/>
                <a:ext cx="495387" cy="755785"/>
              </a:xfrm>
              <a:custGeom>
                <a:avLst/>
                <a:gdLst>
                  <a:gd name="connsiteX0" fmla="*/ 123912 w 495387"/>
                  <a:gd name="connsiteY0" fmla="*/ 0 h 755785"/>
                  <a:gd name="connsiteX1" fmla="*/ 119149 w 495387"/>
                  <a:gd name="connsiteY1" fmla="*/ 219075 h 755785"/>
                  <a:gd name="connsiteX2" fmla="*/ 123912 w 495387"/>
                  <a:gd name="connsiteY2" fmla="*/ 233363 h 755785"/>
                  <a:gd name="connsiteX3" fmla="*/ 143914 w 495387"/>
                  <a:gd name="connsiteY3" fmla="*/ 240030 h 755785"/>
                  <a:gd name="connsiteX4" fmla="*/ 339177 w 495387"/>
                  <a:gd name="connsiteY4" fmla="*/ 251460 h 755785"/>
                  <a:gd name="connsiteX5" fmla="*/ 412520 w 495387"/>
                  <a:gd name="connsiteY5" fmla="*/ 15240 h 755785"/>
                  <a:gd name="connsiteX6" fmla="*/ 446810 w 495387"/>
                  <a:gd name="connsiteY6" fmla="*/ 36195 h 755785"/>
                  <a:gd name="connsiteX7" fmla="*/ 402995 w 495387"/>
                  <a:gd name="connsiteY7" fmla="*/ 303847 h 755785"/>
                  <a:gd name="connsiteX8" fmla="*/ 460145 w 495387"/>
                  <a:gd name="connsiteY8" fmla="*/ 452438 h 755785"/>
                  <a:gd name="connsiteX9" fmla="*/ 468717 w 495387"/>
                  <a:gd name="connsiteY9" fmla="*/ 463867 h 755785"/>
                  <a:gd name="connsiteX10" fmla="*/ 468717 w 495387"/>
                  <a:gd name="connsiteY10" fmla="*/ 477203 h 755785"/>
                  <a:gd name="connsiteX11" fmla="*/ 452525 w 495387"/>
                  <a:gd name="connsiteY11" fmla="*/ 561022 h 755785"/>
                  <a:gd name="connsiteX12" fmla="*/ 495387 w 495387"/>
                  <a:gd name="connsiteY12" fmla="*/ 753427 h 755785"/>
                  <a:gd name="connsiteX13" fmla="*/ 495387 w 495387"/>
                  <a:gd name="connsiteY13" fmla="*/ 755785 h 755785"/>
                  <a:gd name="connsiteX14" fmla="*/ 0 w 495387"/>
                  <a:gd name="connsiteY14" fmla="*/ 755785 h 755785"/>
                  <a:gd name="connsiteX15" fmla="*/ 17232 w 495387"/>
                  <a:gd name="connsiteY15" fmla="*/ 593408 h 755785"/>
                  <a:gd name="connsiteX16" fmla="*/ 20089 w 495387"/>
                  <a:gd name="connsiteY16" fmla="*/ 469582 h 755785"/>
                  <a:gd name="connsiteX17" fmla="*/ 22947 w 495387"/>
                  <a:gd name="connsiteY17" fmla="*/ 465772 h 755785"/>
                  <a:gd name="connsiteX18" fmla="*/ 34377 w 495387"/>
                  <a:gd name="connsiteY18" fmla="*/ 467678 h 755785"/>
                  <a:gd name="connsiteX19" fmla="*/ 41044 w 495387"/>
                  <a:gd name="connsiteY19" fmla="*/ 456247 h 755785"/>
                  <a:gd name="connsiteX20" fmla="*/ 87717 w 495387"/>
                  <a:gd name="connsiteY20" fmla="*/ 10477 h 755785"/>
                  <a:gd name="connsiteX21" fmla="*/ 123912 w 495387"/>
                  <a:gd name="connsiteY21" fmla="*/ 0 h 755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5387" h="755785">
                    <a:moveTo>
                      <a:pt x="123912" y="0"/>
                    </a:moveTo>
                    <a:cubicBezTo>
                      <a:pt x="128675" y="87630"/>
                      <a:pt x="108672" y="138113"/>
                      <a:pt x="119149" y="219075"/>
                    </a:cubicBezTo>
                    <a:cubicBezTo>
                      <a:pt x="120102" y="224790"/>
                      <a:pt x="121055" y="229552"/>
                      <a:pt x="123912" y="233363"/>
                    </a:cubicBezTo>
                    <a:cubicBezTo>
                      <a:pt x="128675" y="239077"/>
                      <a:pt x="137247" y="240030"/>
                      <a:pt x="143914" y="240030"/>
                    </a:cubicBezTo>
                    <a:cubicBezTo>
                      <a:pt x="208685" y="243840"/>
                      <a:pt x="274407" y="247650"/>
                      <a:pt x="339177" y="251460"/>
                    </a:cubicBezTo>
                    <a:cubicBezTo>
                      <a:pt x="367752" y="175260"/>
                      <a:pt x="364895" y="80963"/>
                      <a:pt x="412520" y="15240"/>
                    </a:cubicBezTo>
                    <a:cubicBezTo>
                      <a:pt x="421092" y="20955"/>
                      <a:pt x="438237" y="30480"/>
                      <a:pt x="446810" y="36195"/>
                    </a:cubicBezTo>
                    <a:cubicBezTo>
                      <a:pt x="389660" y="104775"/>
                      <a:pt x="398232" y="215265"/>
                      <a:pt x="402995" y="303847"/>
                    </a:cubicBezTo>
                    <a:cubicBezTo>
                      <a:pt x="405852" y="358140"/>
                      <a:pt x="421092" y="414338"/>
                      <a:pt x="460145" y="452438"/>
                    </a:cubicBezTo>
                    <a:cubicBezTo>
                      <a:pt x="463954" y="456247"/>
                      <a:pt x="466812" y="459105"/>
                      <a:pt x="468717" y="463867"/>
                    </a:cubicBezTo>
                    <a:cubicBezTo>
                      <a:pt x="470622" y="468630"/>
                      <a:pt x="469670" y="472440"/>
                      <a:pt x="468717" y="477203"/>
                    </a:cubicBezTo>
                    <a:cubicBezTo>
                      <a:pt x="463002" y="504825"/>
                      <a:pt x="456335" y="533400"/>
                      <a:pt x="452525" y="561022"/>
                    </a:cubicBezTo>
                    <a:lnTo>
                      <a:pt x="495387" y="753427"/>
                    </a:lnTo>
                    <a:lnTo>
                      <a:pt x="495387" y="755785"/>
                    </a:lnTo>
                    <a:lnTo>
                      <a:pt x="0" y="755785"/>
                    </a:lnTo>
                    <a:lnTo>
                      <a:pt x="17232" y="593408"/>
                    </a:lnTo>
                    <a:cubicBezTo>
                      <a:pt x="16280" y="551497"/>
                      <a:pt x="17232" y="510540"/>
                      <a:pt x="20089" y="469582"/>
                    </a:cubicBezTo>
                    <a:lnTo>
                      <a:pt x="22947" y="465772"/>
                    </a:lnTo>
                    <a:cubicBezTo>
                      <a:pt x="24852" y="470535"/>
                      <a:pt x="30567" y="470535"/>
                      <a:pt x="34377" y="467678"/>
                    </a:cubicBezTo>
                    <a:cubicBezTo>
                      <a:pt x="38187" y="464820"/>
                      <a:pt x="39139" y="460057"/>
                      <a:pt x="41044" y="456247"/>
                    </a:cubicBezTo>
                    <a:cubicBezTo>
                      <a:pt x="96289" y="303847"/>
                      <a:pt x="74382" y="174307"/>
                      <a:pt x="87717" y="10477"/>
                    </a:cubicBezTo>
                    <a:cubicBezTo>
                      <a:pt x="98194" y="6667"/>
                      <a:pt x="106767" y="0"/>
                      <a:pt x="12391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34" name="Graphic 2">
                <a:extLst>
                  <a:ext uri="{FF2B5EF4-FFF2-40B4-BE49-F238E27FC236}">
                    <a16:creationId xmlns:a16="http://schemas.microsoft.com/office/drawing/2014/main" id="{47E2867D-3471-427B-AAC6-5A148394BCA4}"/>
                  </a:ext>
                </a:extLst>
              </p:cNvPr>
              <p:cNvGrpSpPr/>
              <p:nvPr/>
            </p:nvGrpSpPr>
            <p:grpSpPr>
              <a:xfrm>
                <a:off x="4721540" y="2123486"/>
                <a:ext cx="163300" cy="155257"/>
                <a:chOff x="4721540" y="2123486"/>
                <a:chExt cx="163300" cy="155257"/>
              </a:xfrm>
            </p:grpSpPr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02E009EC-7B03-440F-BE26-3AE963749CAB}"/>
                    </a:ext>
                  </a:extLst>
                </p:cNvPr>
                <p:cNvSpPr/>
                <p:nvPr/>
              </p:nvSpPr>
              <p:spPr>
                <a:xfrm>
                  <a:off x="4723446" y="2124439"/>
                  <a:ext cx="158538" cy="150495"/>
                </a:xfrm>
                <a:custGeom>
                  <a:avLst/>
                  <a:gdLst>
                    <a:gd name="connsiteX0" fmla="*/ 86677 w 158538"/>
                    <a:gd name="connsiteY0" fmla="*/ 150495 h 150495"/>
                    <a:gd name="connsiteX1" fmla="*/ 10477 w 158538"/>
                    <a:gd name="connsiteY1" fmla="*/ 132398 h 150495"/>
                    <a:gd name="connsiteX2" fmla="*/ 1905 w 158538"/>
                    <a:gd name="connsiteY2" fmla="*/ 125730 h 150495"/>
                    <a:gd name="connsiteX3" fmla="*/ 0 w 158538"/>
                    <a:gd name="connsiteY3" fmla="*/ 116205 h 150495"/>
                    <a:gd name="connsiteX4" fmla="*/ 0 w 158538"/>
                    <a:gd name="connsiteY4" fmla="*/ 23813 h 150495"/>
                    <a:gd name="connsiteX5" fmla="*/ 63817 w 158538"/>
                    <a:gd name="connsiteY5" fmla="*/ 3810 h 150495"/>
                    <a:gd name="connsiteX6" fmla="*/ 148590 w 158538"/>
                    <a:gd name="connsiteY6" fmla="*/ 0 h 150495"/>
                    <a:gd name="connsiteX7" fmla="*/ 158115 w 158538"/>
                    <a:gd name="connsiteY7" fmla="*/ 121920 h 150495"/>
                    <a:gd name="connsiteX8" fmla="*/ 158115 w 158538"/>
                    <a:gd name="connsiteY8" fmla="*/ 127635 h 150495"/>
                    <a:gd name="connsiteX9" fmla="*/ 154305 w 158538"/>
                    <a:gd name="connsiteY9" fmla="*/ 131445 h 150495"/>
                    <a:gd name="connsiteX10" fmla="*/ 116205 w 158538"/>
                    <a:gd name="connsiteY10" fmla="*/ 146685 h 150495"/>
                    <a:gd name="connsiteX11" fmla="*/ 86677 w 158538"/>
                    <a:gd name="connsiteY11" fmla="*/ 150495 h 150495"/>
                    <a:gd name="connsiteX12" fmla="*/ 86677 w 158538"/>
                    <a:gd name="connsiteY12" fmla="*/ 150495 h 15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8538" h="150495">
                      <a:moveTo>
                        <a:pt x="86677" y="150495"/>
                      </a:moveTo>
                      <a:cubicBezTo>
                        <a:pt x="60007" y="150495"/>
                        <a:pt x="33338" y="143827"/>
                        <a:pt x="10477" y="132398"/>
                      </a:cubicBezTo>
                      <a:cubicBezTo>
                        <a:pt x="7620" y="130492"/>
                        <a:pt x="3810" y="128588"/>
                        <a:pt x="1905" y="125730"/>
                      </a:cubicBezTo>
                      <a:cubicBezTo>
                        <a:pt x="0" y="122873"/>
                        <a:pt x="0" y="119063"/>
                        <a:pt x="0" y="116205"/>
                      </a:cubicBezTo>
                      <a:lnTo>
                        <a:pt x="0" y="23813"/>
                      </a:lnTo>
                      <a:lnTo>
                        <a:pt x="63817" y="3810"/>
                      </a:lnTo>
                      <a:cubicBezTo>
                        <a:pt x="91440" y="1905"/>
                        <a:pt x="120015" y="0"/>
                        <a:pt x="148590" y="0"/>
                      </a:cubicBezTo>
                      <a:cubicBezTo>
                        <a:pt x="148590" y="40958"/>
                        <a:pt x="151448" y="81915"/>
                        <a:pt x="158115" y="121920"/>
                      </a:cubicBezTo>
                      <a:cubicBezTo>
                        <a:pt x="158115" y="123825"/>
                        <a:pt x="159067" y="125730"/>
                        <a:pt x="158115" y="127635"/>
                      </a:cubicBezTo>
                      <a:cubicBezTo>
                        <a:pt x="157163" y="129540"/>
                        <a:pt x="156210" y="130492"/>
                        <a:pt x="154305" y="131445"/>
                      </a:cubicBezTo>
                      <a:cubicBezTo>
                        <a:pt x="144780" y="139065"/>
                        <a:pt x="132398" y="143827"/>
                        <a:pt x="116205" y="146685"/>
                      </a:cubicBezTo>
                      <a:cubicBezTo>
                        <a:pt x="107632" y="149542"/>
                        <a:pt x="97155" y="150495"/>
                        <a:pt x="86677" y="150495"/>
                      </a:cubicBezTo>
                      <a:lnTo>
                        <a:pt x="86677" y="1504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E8EDB9E4-F024-4044-BA7B-2266F4535C65}"/>
                    </a:ext>
                  </a:extLst>
                </p:cNvPr>
                <p:cNvSpPr/>
                <p:nvPr/>
              </p:nvSpPr>
              <p:spPr>
                <a:xfrm>
                  <a:off x="4721540" y="2123486"/>
                  <a:ext cx="163300" cy="155257"/>
                </a:xfrm>
                <a:custGeom>
                  <a:avLst/>
                  <a:gdLst>
                    <a:gd name="connsiteX0" fmla="*/ 148590 w 163300"/>
                    <a:gd name="connsiteY0" fmla="*/ 4763 h 155257"/>
                    <a:gd name="connsiteX1" fmla="*/ 158115 w 163300"/>
                    <a:gd name="connsiteY1" fmla="*/ 124777 h 155257"/>
                    <a:gd name="connsiteX2" fmla="*/ 158115 w 163300"/>
                    <a:gd name="connsiteY2" fmla="*/ 129540 h 155257"/>
                    <a:gd name="connsiteX3" fmla="*/ 155258 w 163300"/>
                    <a:gd name="connsiteY3" fmla="*/ 132398 h 155257"/>
                    <a:gd name="connsiteX4" fmla="*/ 118110 w 163300"/>
                    <a:gd name="connsiteY4" fmla="*/ 147638 h 155257"/>
                    <a:gd name="connsiteX5" fmla="*/ 87630 w 163300"/>
                    <a:gd name="connsiteY5" fmla="*/ 150495 h 155257"/>
                    <a:gd name="connsiteX6" fmla="*/ 12383 w 163300"/>
                    <a:gd name="connsiteY6" fmla="*/ 132398 h 155257"/>
                    <a:gd name="connsiteX7" fmla="*/ 4763 w 163300"/>
                    <a:gd name="connsiteY7" fmla="*/ 126682 h 155257"/>
                    <a:gd name="connsiteX8" fmla="*/ 3810 w 163300"/>
                    <a:gd name="connsiteY8" fmla="*/ 118110 h 155257"/>
                    <a:gd name="connsiteX9" fmla="*/ 3810 w 163300"/>
                    <a:gd name="connsiteY9" fmla="*/ 27622 h 155257"/>
                    <a:gd name="connsiteX10" fmla="*/ 65723 w 163300"/>
                    <a:gd name="connsiteY10" fmla="*/ 7620 h 155257"/>
                    <a:gd name="connsiteX11" fmla="*/ 148590 w 163300"/>
                    <a:gd name="connsiteY11" fmla="*/ 4763 h 155257"/>
                    <a:gd name="connsiteX12" fmla="*/ 148590 w 163300"/>
                    <a:gd name="connsiteY12" fmla="*/ 4763 h 155257"/>
                    <a:gd name="connsiteX13" fmla="*/ 153353 w 163300"/>
                    <a:gd name="connsiteY13" fmla="*/ 0 h 155257"/>
                    <a:gd name="connsiteX14" fmla="*/ 65723 w 163300"/>
                    <a:gd name="connsiteY14" fmla="*/ 3810 h 155257"/>
                    <a:gd name="connsiteX15" fmla="*/ 0 w 163300"/>
                    <a:gd name="connsiteY15" fmla="*/ 24765 h 155257"/>
                    <a:gd name="connsiteX16" fmla="*/ 0 w 163300"/>
                    <a:gd name="connsiteY16" fmla="*/ 119063 h 155257"/>
                    <a:gd name="connsiteX17" fmla="*/ 1905 w 163300"/>
                    <a:gd name="connsiteY17" fmla="*/ 129540 h 155257"/>
                    <a:gd name="connsiteX18" fmla="*/ 11430 w 163300"/>
                    <a:gd name="connsiteY18" fmla="*/ 137160 h 155257"/>
                    <a:gd name="connsiteX19" fmla="*/ 88583 w 163300"/>
                    <a:gd name="connsiteY19" fmla="*/ 155257 h 155257"/>
                    <a:gd name="connsiteX20" fmla="*/ 120015 w 163300"/>
                    <a:gd name="connsiteY20" fmla="*/ 152400 h 155257"/>
                    <a:gd name="connsiteX21" fmla="*/ 159068 w 163300"/>
                    <a:gd name="connsiteY21" fmla="*/ 136207 h 155257"/>
                    <a:gd name="connsiteX22" fmla="*/ 162878 w 163300"/>
                    <a:gd name="connsiteY22" fmla="*/ 131445 h 155257"/>
                    <a:gd name="connsiteX23" fmla="*/ 162878 w 163300"/>
                    <a:gd name="connsiteY23" fmla="*/ 124777 h 155257"/>
                    <a:gd name="connsiteX24" fmla="*/ 153353 w 163300"/>
                    <a:gd name="connsiteY24" fmla="*/ 0 h 155257"/>
                    <a:gd name="connsiteX25" fmla="*/ 153353 w 163300"/>
                    <a:gd name="connsiteY25" fmla="*/ 0 h 155257"/>
                    <a:gd name="connsiteX26" fmla="*/ 153353 w 163300"/>
                    <a:gd name="connsiteY26" fmla="*/ 0 h 155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63300" h="155257">
                      <a:moveTo>
                        <a:pt x="148590" y="4763"/>
                      </a:moveTo>
                      <a:cubicBezTo>
                        <a:pt x="148590" y="44767"/>
                        <a:pt x="152400" y="84773"/>
                        <a:pt x="158115" y="124777"/>
                      </a:cubicBezTo>
                      <a:cubicBezTo>
                        <a:pt x="158115" y="126682"/>
                        <a:pt x="159068" y="128588"/>
                        <a:pt x="158115" y="129540"/>
                      </a:cubicBezTo>
                      <a:cubicBezTo>
                        <a:pt x="158115" y="130492"/>
                        <a:pt x="156210" y="131445"/>
                        <a:pt x="155258" y="132398"/>
                      </a:cubicBezTo>
                      <a:cubicBezTo>
                        <a:pt x="146685" y="139065"/>
                        <a:pt x="134303" y="144780"/>
                        <a:pt x="118110" y="147638"/>
                      </a:cubicBezTo>
                      <a:cubicBezTo>
                        <a:pt x="108585" y="149542"/>
                        <a:pt x="98108" y="150495"/>
                        <a:pt x="87630" y="150495"/>
                      </a:cubicBezTo>
                      <a:cubicBezTo>
                        <a:pt x="61913" y="150495"/>
                        <a:pt x="35243" y="144780"/>
                        <a:pt x="12383" y="132398"/>
                      </a:cubicBezTo>
                      <a:cubicBezTo>
                        <a:pt x="9525" y="130492"/>
                        <a:pt x="6668" y="129540"/>
                        <a:pt x="4763" y="126682"/>
                      </a:cubicBezTo>
                      <a:cubicBezTo>
                        <a:pt x="3810" y="124777"/>
                        <a:pt x="3810" y="120967"/>
                        <a:pt x="3810" y="118110"/>
                      </a:cubicBezTo>
                      <a:lnTo>
                        <a:pt x="3810" y="27622"/>
                      </a:lnTo>
                      <a:lnTo>
                        <a:pt x="65723" y="7620"/>
                      </a:lnTo>
                      <a:cubicBezTo>
                        <a:pt x="93345" y="5715"/>
                        <a:pt x="120968" y="4763"/>
                        <a:pt x="148590" y="4763"/>
                      </a:cubicBezTo>
                      <a:lnTo>
                        <a:pt x="148590" y="4763"/>
                      </a:lnTo>
                      <a:close/>
                      <a:moveTo>
                        <a:pt x="153353" y="0"/>
                      </a:moveTo>
                      <a:cubicBezTo>
                        <a:pt x="123825" y="0"/>
                        <a:pt x="95250" y="952"/>
                        <a:pt x="65723" y="3810"/>
                      </a:cubicBezTo>
                      <a:lnTo>
                        <a:pt x="0" y="24765"/>
                      </a:lnTo>
                      <a:cubicBezTo>
                        <a:pt x="0" y="56198"/>
                        <a:pt x="0" y="87630"/>
                        <a:pt x="0" y="119063"/>
                      </a:cubicBezTo>
                      <a:cubicBezTo>
                        <a:pt x="0" y="122873"/>
                        <a:pt x="0" y="126682"/>
                        <a:pt x="1905" y="129540"/>
                      </a:cubicBezTo>
                      <a:cubicBezTo>
                        <a:pt x="3810" y="133350"/>
                        <a:pt x="7620" y="135255"/>
                        <a:pt x="11430" y="137160"/>
                      </a:cubicBezTo>
                      <a:cubicBezTo>
                        <a:pt x="35243" y="149542"/>
                        <a:pt x="61913" y="155257"/>
                        <a:pt x="88583" y="155257"/>
                      </a:cubicBezTo>
                      <a:cubicBezTo>
                        <a:pt x="99060" y="155257"/>
                        <a:pt x="109538" y="154305"/>
                        <a:pt x="120015" y="152400"/>
                      </a:cubicBezTo>
                      <a:cubicBezTo>
                        <a:pt x="134303" y="149542"/>
                        <a:pt x="147638" y="144780"/>
                        <a:pt x="159068" y="136207"/>
                      </a:cubicBezTo>
                      <a:cubicBezTo>
                        <a:pt x="160973" y="135255"/>
                        <a:pt x="162878" y="133350"/>
                        <a:pt x="162878" y="131445"/>
                      </a:cubicBezTo>
                      <a:cubicBezTo>
                        <a:pt x="163830" y="129540"/>
                        <a:pt x="162878" y="126682"/>
                        <a:pt x="162878" y="124777"/>
                      </a:cubicBezTo>
                      <a:cubicBezTo>
                        <a:pt x="156210" y="82867"/>
                        <a:pt x="153353" y="40957"/>
                        <a:pt x="153353" y="0"/>
                      </a:cubicBezTo>
                      <a:cubicBezTo>
                        <a:pt x="153353" y="0"/>
                        <a:pt x="153353" y="0"/>
                        <a:pt x="153353" y="0"/>
                      </a:cubicBezTo>
                      <a:lnTo>
                        <a:pt x="1533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C3F13CD-D595-4D4B-B6E8-B5EB5444ECBF}"/>
                  </a:ext>
                </a:extLst>
              </p:cNvPr>
              <p:cNvSpPr/>
              <p:nvPr/>
            </p:nvSpPr>
            <p:spPr>
              <a:xfrm>
                <a:off x="4679595" y="1878694"/>
                <a:ext cx="246658" cy="275086"/>
              </a:xfrm>
              <a:custGeom>
                <a:avLst/>
                <a:gdLst>
                  <a:gd name="connsiteX0" fmla="*/ 18133 w 246658"/>
                  <a:gd name="connsiteY0" fmla="*/ 61913 h 275086"/>
                  <a:gd name="connsiteX1" fmla="*/ 4798 w 246658"/>
                  <a:gd name="connsiteY1" fmla="*/ 172402 h 275086"/>
                  <a:gd name="connsiteX2" fmla="*/ 71473 w 246658"/>
                  <a:gd name="connsiteY2" fmla="*/ 261938 h 275086"/>
                  <a:gd name="connsiteX3" fmla="*/ 103858 w 246658"/>
                  <a:gd name="connsiteY3" fmla="*/ 274320 h 275086"/>
                  <a:gd name="connsiteX4" fmla="*/ 137196 w 246658"/>
                  <a:gd name="connsiteY4" fmla="*/ 271463 h 275086"/>
                  <a:gd name="connsiteX5" fmla="*/ 230541 w 246658"/>
                  <a:gd name="connsiteY5" fmla="*/ 193358 h 275086"/>
                  <a:gd name="connsiteX6" fmla="*/ 239113 w 246658"/>
                  <a:gd name="connsiteY6" fmla="*/ 71438 h 275086"/>
                  <a:gd name="connsiteX7" fmla="*/ 205776 w 246658"/>
                  <a:gd name="connsiteY7" fmla="*/ 0 h 275086"/>
                  <a:gd name="connsiteX8" fmla="*/ 18133 w 246658"/>
                  <a:gd name="connsiteY8" fmla="*/ 61913 h 27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658" h="275086">
                    <a:moveTo>
                      <a:pt x="18133" y="61913"/>
                    </a:moveTo>
                    <a:cubicBezTo>
                      <a:pt x="36" y="95250"/>
                      <a:pt x="-4727" y="136208"/>
                      <a:pt x="4798" y="172402"/>
                    </a:cubicBezTo>
                    <a:cubicBezTo>
                      <a:pt x="14323" y="209550"/>
                      <a:pt x="39088" y="241935"/>
                      <a:pt x="71473" y="261938"/>
                    </a:cubicBezTo>
                    <a:cubicBezTo>
                      <a:pt x="80998" y="267653"/>
                      <a:pt x="92428" y="273368"/>
                      <a:pt x="103858" y="274320"/>
                    </a:cubicBezTo>
                    <a:cubicBezTo>
                      <a:pt x="115288" y="276225"/>
                      <a:pt x="125766" y="274320"/>
                      <a:pt x="137196" y="271463"/>
                    </a:cubicBezTo>
                    <a:cubicBezTo>
                      <a:pt x="177201" y="260985"/>
                      <a:pt x="212443" y="231458"/>
                      <a:pt x="230541" y="193358"/>
                    </a:cubicBezTo>
                    <a:cubicBezTo>
                      <a:pt x="248638" y="156210"/>
                      <a:pt x="251496" y="111443"/>
                      <a:pt x="239113" y="71438"/>
                    </a:cubicBezTo>
                    <a:cubicBezTo>
                      <a:pt x="231493" y="46672"/>
                      <a:pt x="218158" y="22860"/>
                      <a:pt x="205776" y="0"/>
                    </a:cubicBezTo>
                    <a:lnTo>
                      <a:pt x="18133" y="6191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60995047-CB9B-4833-AE59-47C67B30ECDE}"/>
                  </a:ext>
                </a:extLst>
              </p:cNvPr>
              <p:cNvGrpSpPr/>
              <p:nvPr/>
            </p:nvGrpSpPr>
            <p:grpSpPr>
              <a:xfrm>
                <a:off x="4707741" y="1900601"/>
                <a:ext cx="203346" cy="279082"/>
                <a:chOff x="4707741" y="1900601"/>
                <a:chExt cx="203346" cy="279082"/>
              </a:xfrm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8541952B-ABC5-4861-9E07-B2223C504DF0}"/>
                    </a:ext>
                  </a:extLst>
                </p:cNvPr>
                <p:cNvSpPr/>
                <p:nvPr/>
              </p:nvSpPr>
              <p:spPr>
                <a:xfrm>
                  <a:off x="4708444" y="1903458"/>
                  <a:ext cx="198834" cy="274319"/>
                </a:xfrm>
                <a:custGeom>
                  <a:avLst/>
                  <a:gdLst>
                    <a:gd name="connsiteX0" fmla="*/ 83582 w 198834"/>
                    <a:gd name="connsiteY0" fmla="*/ 274320 h 274319"/>
                    <a:gd name="connsiteX1" fmla="*/ 76914 w 198834"/>
                    <a:gd name="connsiteY1" fmla="*/ 274320 h 274319"/>
                    <a:gd name="connsiteX2" fmla="*/ 41672 w 198834"/>
                    <a:gd name="connsiteY2" fmla="*/ 256222 h 274319"/>
                    <a:gd name="connsiteX3" fmla="*/ 714 w 198834"/>
                    <a:gd name="connsiteY3" fmla="*/ 151448 h 274319"/>
                    <a:gd name="connsiteX4" fmla="*/ 714 w 198834"/>
                    <a:gd name="connsiteY4" fmla="*/ 96203 h 274319"/>
                    <a:gd name="connsiteX5" fmla="*/ 714 w 198834"/>
                    <a:gd name="connsiteY5" fmla="*/ 37148 h 274319"/>
                    <a:gd name="connsiteX6" fmla="*/ 198834 w 198834"/>
                    <a:gd name="connsiteY6" fmla="*/ 0 h 274319"/>
                    <a:gd name="connsiteX7" fmla="*/ 193119 w 198834"/>
                    <a:gd name="connsiteY7" fmla="*/ 72390 h 274319"/>
                    <a:gd name="connsiteX8" fmla="*/ 178832 w 198834"/>
                    <a:gd name="connsiteY8" fmla="*/ 171450 h 274319"/>
                    <a:gd name="connsiteX9" fmla="*/ 129302 w 198834"/>
                    <a:gd name="connsiteY9" fmla="*/ 255270 h 274319"/>
                    <a:gd name="connsiteX10" fmla="*/ 83582 w 198834"/>
                    <a:gd name="connsiteY10" fmla="*/ 274320 h 274319"/>
                    <a:gd name="connsiteX11" fmla="*/ 83582 w 198834"/>
                    <a:gd name="connsiteY11" fmla="*/ 274320 h 274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834" h="274319">
                      <a:moveTo>
                        <a:pt x="83582" y="274320"/>
                      </a:moveTo>
                      <a:cubicBezTo>
                        <a:pt x="81677" y="274320"/>
                        <a:pt x="79772" y="274320"/>
                        <a:pt x="76914" y="274320"/>
                      </a:cubicBezTo>
                      <a:cubicBezTo>
                        <a:pt x="61674" y="272415"/>
                        <a:pt x="49292" y="262890"/>
                        <a:pt x="41672" y="256222"/>
                      </a:cubicBezTo>
                      <a:cubicBezTo>
                        <a:pt x="11192" y="227648"/>
                        <a:pt x="2619" y="183833"/>
                        <a:pt x="714" y="151448"/>
                      </a:cubicBezTo>
                      <a:cubicBezTo>
                        <a:pt x="-238" y="133350"/>
                        <a:pt x="-238" y="114300"/>
                        <a:pt x="714" y="96203"/>
                      </a:cubicBezTo>
                      <a:cubicBezTo>
                        <a:pt x="1667" y="77153"/>
                        <a:pt x="1667" y="57150"/>
                        <a:pt x="714" y="37148"/>
                      </a:cubicBezTo>
                      <a:lnTo>
                        <a:pt x="198834" y="0"/>
                      </a:lnTo>
                      <a:lnTo>
                        <a:pt x="193119" y="72390"/>
                      </a:lnTo>
                      <a:cubicBezTo>
                        <a:pt x="190262" y="104775"/>
                        <a:pt x="188357" y="139065"/>
                        <a:pt x="178832" y="171450"/>
                      </a:cubicBezTo>
                      <a:cubicBezTo>
                        <a:pt x="168354" y="206693"/>
                        <a:pt x="151209" y="236220"/>
                        <a:pt x="129302" y="255270"/>
                      </a:cubicBezTo>
                      <a:cubicBezTo>
                        <a:pt x="115014" y="267653"/>
                        <a:pt x="98822" y="274320"/>
                        <a:pt x="83582" y="274320"/>
                      </a:cubicBezTo>
                      <a:lnTo>
                        <a:pt x="83582" y="2743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B7E75AC9-BA77-474F-ABEB-5AC6FA687FCE}"/>
                    </a:ext>
                  </a:extLst>
                </p:cNvPr>
                <p:cNvSpPr/>
                <p:nvPr/>
              </p:nvSpPr>
              <p:spPr>
                <a:xfrm>
                  <a:off x="4707741" y="1900601"/>
                  <a:ext cx="203346" cy="279082"/>
                </a:xfrm>
                <a:custGeom>
                  <a:avLst/>
                  <a:gdLst>
                    <a:gd name="connsiteX0" fmla="*/ 197632 w 203346"/>
                    <a:gd name="connsiteY0" fmla="*/ 5715 h 279082"/>
                    <a:gd name="connsiteX1" fmla="*/ 195727 w 203346"/>
                    <a:gd name="connsiteY1" fmla="*/ 24765 h 279082"/>
                    <a:gd name="connsiteX2" fmla="*/ 192869 w 203346"/>
                    <a:gd name="connsiteY2" fmla="*/ 74295 h 279082"/>
                    <a:gd name="connsiteX3" fmla="*/ 178582 w 203346"/>
                    <a:gd name="connsiteY3" fmla="*/ 172402 h 279082"/>
                    <a:gd name="connsiteX4" fmla="*/ 130004 w 203346"/>
                    <a:gd name="connsiteY4" fmla="*/ 255270 h 279082"/>
                    <a:gd name="connsiteX5" fmla="*/ 85237 w 203346"/>
                    <a:gd name="connsiteY5" fmla="*/ 274320 h 279082"/>
                    <a:gd name="connsiteX6" fmla="*/ 79522 w 203346"/>
                    <a:gd name="connsiteY6" fmla="*/ 274320 h 279082"/>
                    <a:gd name="connsiteX7" fmla="*/ 46184 w 203346"/>
                    <a:gd name="connsiteY7" fmla="*/ 256223 h 279082"/>
                    <a:gd name="connsiteX8" fmla="*/ 6179 w 203346"/>
                    <a:gd name="connsiteY8" fmla="*/ 153352 h 279082"/>
                    <a:gd name="connsiteX9" fmla="*/ 6179 w 203346"/>
                    <a:gd name="connsiteY9" fmla="*/ 98107 h 279082"/>
                    <a:gd name="connsiteX10" fmla="*/ 6179 w 203346"/>
                    <a:gd name="connsiteY10" fmla="*/ 40957 h 279082"/>
                    <a:gd name="connsiteX11" fmla="*/ 197632 w 203346"/>
                    <a:gd name="connsiteY11" fmla="*/ 5715 h 279082"/>
                    <a:gd name="connsiteX12" fmla="*/ 197632 w 203346"/>
                    <a:gd name="connsiteY12" fmla="*/ 5715 h 279082"/>
                    <a:gd name="connsiteX13" fmla="*/ 203347 w 203346"/>
                    <a:gd name="connsiteY13" fmla="*/ 0 h 279082"/>
                    <a:gd name="connsiteX14" fmla="*/ 203347 w 203346"/>
                    <a:gd name="connsiteY14" fmla="*/ 0 h 279082"/>
                    <a:gd name="connsiteX15" fmla="*/ 203347 w 203346"/>
                    <a:gd name="connsiteY15" fmla="*/ 0 h 279082"/>
                    <a:gd name="connsiteX16" fmla="*/ 203347 w 203346"/>
                    <a:gd name="connsiteY16" fmla="*/ 0 h 279082"/>
                    <a:gd name="connsiteX17" fmla="*/ 464 w 203346"/>
                    <a:gd name="connsiteY17" fmla="*/ 38100 h 279082"/>
                    <a:gd name="connsiteX18" fmla="*/ 464 w 203346"/>
                    <a:gd name="connsiteY18" fmla="*/ 154305 h 279082"/>
                    <a:gd name="connsiteX19" fmla="*/ 41422 w 203346"/>
                    <a:gd name="connsiteY19" fmla="*/ 260033 h 279082"/>
                    <a:gd name="connsiteX20" fmla="*/ 77617 w 203346"/>
                    <a:gd name="connsiteY20" fmla="*/ 279083 h 279082"/>
                    <a:gd name="connsiteX21" fmla="*/ 84284 w 203346"/>
                    <a:gd name="connsiteY21" fmla="*/ 279083 h 279082"/>
                    <a:gd name="connsiteX22" fmla="*/ 131909 w 203346"/>
                    <a:gd name="connsiteY22" fmla="*/ 259080 h 279082"/>
                    <a:gd name="connsiteX23" fmla="*/ 182392 w 203346"/>
                    <a:gd name="connsiteY23" fmla="*/ 173355 h 279082"/>
                    <a:gd name="connsiteX24" fmla="*/ 196679 w 203346"/>
                    <a:gd name="connsiteY24" fmla="*/ 74295 h 279082"/>
                    <a:gd name="connsiteX25" fmla="*/ 203347 w 203346"/>
                    <a:gd name="connsiteY25" fmla="*/ 0 h 279082"/>
                    <a:gd name="connsiteX26" fmla="*/ 203347 w 203346"/>
                    <a:gd name="connsiteY26" fmla="*/ 0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03346" h="279082">
                      <a:moveTo>
                        <a:pt x="197632" y="5715"/>
                      </a:moveTo>
                      <a:lnTo>
                        <a:pt x="195727" y="24765"/>
                      </a:lnTo>
                      <a:lnTo>
                        <a:pt x="192869" y="74295"/>
                      </a:lnTo>
                      <a:cubicBezTo>
                        <a:pt x="190012" y="106680"/>
                        <a:pt x="188107" y="140970"/>
                        <a:pt x="178582" y="172402"/>
                      </a:cubicBezTo>
                      <a:cubicBezTo>
                        <a:pt x="169057" y="207645"/>
                        <a:pt x="151912" y="236220"/>
                        <a:pt x="130004" y="255270"/>
                      </a:cubicBezTo>
                      <a:cubicBezTo>
                        <a:pt x="115717" y="267653"/>
                        <a:pt x="99524" y="274320"/>
                        <a:pt x="85237" y="274320"/>
                      </a:cubicBezTo>
                      <a:cubicBezTo>
                        <a:pt x="83332" y="274320"/>
                        <a:pt x="81427" y="274320"/>
                        <a:pt x="79522" y="274320"/>
                      </a:cubicBezTo>
                      <a:cubicBezTo>
                        <a:pt x="65234" y="272415"/>
                        <a:pt x="52852" y="263842"/>
                        <a:pt x="46184" y="256223"/>
                      </a:cubicBezTo>
                      <a:cubicBezTo>
                        <a:pt x="16657" y="228600"/>
                        <a:pt x="8084" y="184785"/>
                        <a:pt x="6179" y="153352"/>
                      </a:cubicBezTo>
                      <a:cubicBezTo>
                        <a:pt x="5227" y="135255"/>
                        <a:pt x="5227" y="116205"/>
                        <a:pt x="6179" y="98107"/>
                      </a:cubicBezTo>
                      <a:cubicBezTo>
                        <a:pt x="7132" y="79057"/>
                        <a:pt x="7132" y="60007"/>
                        <a:pt x="6179" y="40957"/>
                      </a:cubicBezTo>
                      <a:lnTo>
                        <a:pt x="197632" y="5715"/>
                      </a:lnTo>
                      <a:lnTo>
                        <a:pt x="197632" y="5715"/>
                      </a:lnTo>
                      <a:close/>
                      <a:moveTo>
                        <a:pt x="203347" y="0"/>
                      </a:moveTo>
                      <a:lnTo>
                        <a:pt x="203347" y="0"/>
                      </a:lnTo>
                      <a:lnTo>
                        <a:pt x="203347" y="0"/>
                      </a:lnTo>
                      <a:close/>
                      <a:moveTo>
                        <a:pt x="203347" y="0"/>
                      </a:moveTo>
                      <a:lnTo>
                        <a:pt x="464" y="38100"/>
                      </a:lnTo>
                      <a:cubicBezTo>
                        <a:pt x="3322" y="77152"/>
                        <a:pt x="-1441" y="116205"/>
                        <a:pt x="464" y="154305"/>
                      </a:cubicBezTo>
                      <a:cubicBezTo>
                        <a:pt x="2369" y="193358"/>
                        <a:pt x="13799" y="233363"/>
                        <a:pt x="41422" y="260033"/>
                      </a:cubicBezTo>
                      <a:cubicBezTo>
                        <a:pt x="51899" y="269558"/>
                        <a:pt x="64282" y="277178"/>
                        <a:pt x="77617" y="279083"/>
                      </a:cubicBezTo>
                      <a:cubicBezTo>
                        <a:pt x="79522" y="279083"/>
                        <a:pt x="82379" y="279083"/>
                        <a:pt x="84284" y="279083"/>
                      </a:cubicBezTo>
                      <a:cubicBezTo>
                        <a:pt x="101429" y="279083"/>
                        <a:pt x="118574" y="270510"/>
                        <a:pt x="131909" y="259080"/>
                      </a:cubicBezTo>
                      <a:cubicBezTo>
                        <a:pt x="157627" y="237173"/>
                        <a:pt x="173819" y="205740"/>
                        <a:pt x="182392" y="173355"/>
                      </a:cubicBezTo>
                      <a:cubicBezTo>
                        <a:pt x="191917" y="140970"/>
                        <a:pt x="193822" y="107632"/>
                        <a:pt x="196679" y="74295"/>
                      </a:cubicBezTo>
                      <a:cubicBezTo>
                        <a:pt x="199537" y="49530"/>
                        <a:pt x="201442" y="24765"/>
                        <a:pt x="203347" y="0"/>
                      </a:cubicBezTo>
                      <a:lnTo>
                        <a:pt x="2033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" name="Graphic 2">
                <a:extLst>
                  <a:ext uri="{FF2B5EF4-FFF2-40B4-BE49-F238E27FC236}">
                    <a16:creationId xmlns:a16="http://schemas.microsoft.com/office/drawing/2014/main" id="{0107F598-CAD8-4857-98CA-DD21A992C31B}"/>
                  </a:ext>
                </a:extLst>
              </p:cNvPr>
              <p:cNvGrpSpPr/>
              <p:nvPr/>
            </p:nvGrpSpPr>
            <p:grpSpPr>
              <a:xfrm>
                <a:off x="4869178" y="2050144"/>
                <a:ext cx="57252" cy="73342"/>
                <a:chOff x="4869178" y="2050144"/>
                <a:chExt cx="57252" cy="73342"/>
              </a:xfrm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CF489181-7F85-4CB1-B54F-853830244FF7}"/>
                    </a:ext>
                  </a:extLst>
                </p:cNvPr>
                <p:cNvSpPr/>
                <p:nvPr/>
              </p:nvSpPr>
              <p:spPr>
                <a:xfrm>
                  <a:off x="4872036" y="2053001"/>
                  <a:ext cx="52490" cy="67627"/>
                </a:xfrm>
                <a:custGeom>
                  <a:avLst/>
                  <a:gdLst>
                    <a:gd name="connsiteX0" fmla="*/ 5715 w 52490"/>
                    <a:gd name="connsiteY0" fmla="*/ 67627 h 67627"/>
                    <a:gd name="connsiteX1" fmla="*/ 0 w 52490"/>
                    <a:gd name="connsiteY1" fmla="*/ 67627 h 67627"/>
                    <a:gd name="connsiteX2" fmla="*/ 20002 w 52490"/>
                    <a:gd name="connsiteY2" fmla="*/ 11430 h 67627"/>
                    <a:gd name="connsiteX3" fmla="*/ 38100 w 52490"/>
                    <a:gd name="connsiteY3" fmla="*/ 0 h 67627"/>
                    <a:gd name="connsiteX4" fmla="*/ 40005 w 52490"/>
                    <a:gd name="connsiteY4" fmla="*/ 0 h 67627"/>
                    <a:gd name="connsiteX5" fmla="*/ 52388 w 52490"/>
                    <a:gd name="connsiteY5" fmla="*/ 18098 h 67627"/>
                    <a:gd name="connsiteX6" fmla="*/ 37148 w 52490"/>
                    <a:gd name="connsiteY6" fmla="*/ 56198 h 67627"/>
                    <a:gd name="connsiteX7" fmla="*/ 5715 w 52490"/>
                    <a:gd name="connsiteY7" fmla="*/ 67627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490" h="67627">
                      <a:moveTo>
                        <a:pt x="5715" y="67627"/>
                      </a:moveTo>
                      <a:cubicBezTo>
                        <a:pt x="3810" y="67627"/>
                        <a:pt x="1905" y="67627"/>
                        <a:pt x="0" y="67627"/>
                      </a:cubicBezTo>
                      <a:lnTo>
                        <a:pt x="20002" y="11430"/>
                      </a:lnTo>
                      <a:cubicBezTo>
                        <a:pt x="24765" y="6668"/>
                        <a:pt x="30480" y="0"/>
                        <a:pt x="38100" y="0"/>
                      </a:cubicBezTo>
                      <a:cubicBezTo>
                        <a:pt x="39052" y="0"/>
                        <a:pt x="39052" y="0"/>
                        <a:pt x="40005" y="0"/>
                      </a:cubicBezTo>
                      <a:cubicBezTo>
                        <a:pt x="47625" y="952"/>
                        <a:pt x="51435" y="10477"/>
                        <a:pt x="52388" y="18098"/>
                      </a:cubicBezTo>
                      <a:cubicBezTo>
                        <a:pt x="53340" y="32385"/>
                        <a:pt x="47625" y="46673"/>
                        <a:pt x="37148" y="56198"/>
                      </a:cubicBezTo>
                      <a:cubicBezTo>
                        <a:pt x="28575" y="62865"/>
                        <a:pt x="17145" y="67627"/>
                        <a:pt x="5715" y="676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EBB39178-370F-4057-A936-94106B6E1B7C}"/>
                    </a:ext>
                  </a:extLst>
                </p:cNvPr>
                <p:cNvSpPr/>
                <p:nvPr/>
              </p:nvSpPr>
              <p:spPr>
                <a:xfrm>
                  <a:off x="4869178" y="2050144"/>
                  <a:ext cx="57252" cy="73342"/>
                </a:xfrm>
                <a:custGeom>
                  <a:avLst/>
                  <a:gdLst>
                    <a:gd name="connsiteX0" fmla="*/ 40958 w 57252"/>
                    <a:gd name="connsiteY0" fmla="*/ 4763 h 73342"/>
                    <a:gd name="connsiteX1" fmla="*/ 40958 w 57252"/>
                    <a:gd name="connsiteY1" fmla="*/ 4763 h 73342"/>
                    <a:gd name="connsiteX2" fmla="*/ 42863 w 57252"/>
                    <a:gd name="connsiteY2" fmla="*/ 4763 h 73342"/>
                    <a:gd name="connsiteX3" fmla="*/ 53340 w 57252"/>
                    <a:gd name="connsiteY3" fmla="*/ 20955 h 73342"/>
                    <a:gd name="connsiteX4" fmla="*/ 39053 w 57252"/>
                    <a:gd name="connsiteY4" fmla="*/ 57150 h 73342"/>
                    <a:gd name="connsiteX5" fmla="*/ 9525 w 57252"/>
                    <a:gd name="connsiteY5" fmla="*/ 68580 h 73342"/>
                    <a:gd name="connsiteX6" fmla="*/ 7620 w 57252"/>
                    <a:gd name="connsiteY6" fmla="*/ 68580 h 73342"/>
                    <a:gd name="connsiteX7" fmla="*/ 25718 w 57252"/>
                    <a:gd name="connsiteY7" fmla="*/ 16193 h 73342"/>
                    <a:gd name="connsiteX8" fmla="*/ 40958 w 57252"/>
                    <a:gd name="connsiteY8" fmla="*/ 4763 h 73342"/>
                    <a:gd name="connsiteX9" fmla="*/ 40958 w 57252"/>
                    <a:gd name="connsiteY9" fmla="*/ 4763 h 73342"/>
                    <a:gd name="connsiteX10" fmla="*/ 40958 w 57252"/>
                    <a:gd name="connsiteY10" fmla="*/ 0 h 73342"/>
                    <a:gd name="connsiteX11" fmla="*/ 20955 w 57252"/>
                    <a:gd name="connsiteY11" fmla="*/ 13335 h 73342"/>
                    <a:gd name="connsiteX12" fmla="*/ 0 w 57252"/>
                    <a:gd name="connsiteY12" fmla="*/ 72390 h 73342"/>
                    <a:gd name="connsiteX13" fmla="*/ 8573 w 57252"/>
                    <a:gd name="connsiteY13" fmla="*/ 73343 h 73342"/>
                    <a:gd name="connsiteX14" fmla="*/ 40958 w 57252"/>
                    <a:gd name="connsiteY14" fmla="*/ 60960 h 73342"/>
                    <a:gd name="connsiteX15" fmla="*/ 57150 w 57252"/>
                    <a:gd name="connsiteY15" fmla="*/ 20955 h 73342"/>
                    <a:gd name="connsiteX16" fmla="*/ 42863 w 57252"/>
                    <a:gd name="connsiteY16" fmla="*/ 952 h 73342"/>
                    <a:gd name="connsiteX17" fmla="*/ 40958 w 57252"/>
                    <a:gd name="connsiteY17" fmla="*/ 0 h 73342"/>
                    <a:gd name="connsiteX18" fmla="*/ 40958 w 57252"/>
                    <a:gd name="connsiteY18" fmla="*/ 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252" h="73342">
                      <a:moveTo>
                        <a:pt x="40958" y="4763"/>
                      </a:moveTo>
                      <a:lnTo>
                        <a:pt x="40958" y="4763"/>
                      </a:lnTo>
                      <a:cubicBezTo>
                        <a:pt x="41910" y="4763"/>
                        <a:pt x="41910" y="4763"/>
                        <a:pt x="42863" y="4763"/>
                      </a:cubicBezTo>
                      <a:cubicBezTo>
                        <a:pt x="49530" y="5715"/>
                        <a:pt x="52388" y="14288"/>
                        <a:pt x="53340" y="20955"/>
                      </a:cubicBezTo>
                      <a:cubicBezTo>
                        <a:pt x="54293" y="34290"/>
                        <a:pt x="48578" y="47625"/>
                        <a:pt x="39053" y="57150"/>
                      </a:cubicBezTo>
                      <a:cubicBezTo>
                        <a:pt x="31433" y="63818"/>
                        <a:pt x="20003" y="68580"/>
                        <a:pt x="9525" y="68580"/>
                      </a:cubicBezTo>
                      <a:cubicBezTo>
                        <a:pt x="8573" y="68580"/>
                        <a:pt x="8573" y="68580"/>
                        <a:pt x="7620" y="68580"/>
                      </a:cubicBezTo>
                      <a:lnTo>
                        <a:pt x="25718" y="16193"/>
                      </a:lnTo>
                      <a:cubicBezTo>
                        <a:pt x="29528" y="10477"/>
                        <a:pt x="35243" y="4763"/>
                        <a:pt x="40958" y="4763"/>
                      </a:cubicBezTo>
                      <a:lnTo>
                        <a:pt x="40958" y="4763"/>
                      </a:lnTo>
                      <a:close/>
                      <a:moveTo>
                        <a:pt x="40958" y="0"/>
                      </a:moveTo>
                      <a:cubicBezTo>
                        <a:pt x="33338" y="0"/>
                        <a:pt x="26670" y="6668"/>
                        <a:pt x="20955" y="13335"/>
                      </a:cubicBezTo>
                      <a:lnTo>
                        <a:pt x="0" y="72390"/>
                      </a:lnTo>
                      <a:cubicBezTo>
                        <a:pt x="2858" y="73343"/>
                        <a:pt x="5715" y="73343"/>
                        <a:pt x="8573" y="73343"/>
                      </a:cubicBezTo>
                      <a:cubicBezTo>
                        <a:pt x="20955" y="73343"/>
                        <a:pt x="32385" y="68580"/>
                        <a:pt x="40958" y="60960"/>
                      </a:cubicBezTo>
                      <a:cubicBezTo>
                        <a:pt x="52388" y="51435"/>
                        <a:pt x="58103" y="36195"/>
                        <a:pt x="57150" y="20955"/>
                      </a:cubicBezTo>
                      <a:cubicBezTo>
                        <a:pt x="56198" y="12382"/>
                        <a:pt x="51435" y="1905"/>
                        <a:pt x="42863" y="952"/>
                      </a:cubicBezTo>
                      <a:cubicBezTo>
                        <a:pt x="42863" y="0"/>
                        <a:pt x="41910" y="0"/>
                        <a:pt x="40958" y="0"/>
                      </a:cubicBezTo>
                      <a:lnTo>
                        <a:pt x="409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CEF12A80-A15C-4C4D-9822-BADED3FD3BF7}"/>
                  </a:ext>
                </a:extLst>
              </p:cNvPr>
              <p:cNvGrpSpPr/>
              <p:nvPr/>
            </p:nvGrpSpPr>
            <p:grpSpPr>
              <a:xfrm>
                <a:off x="4662062" y="2032046"/>
                <a:ext cx="50905" cy="76200"/>
                <a:chOff x="4662062" y="2032046"/>
                <a:chExt cx="50905" cy="76200"/>
              </a:xfrm>
            </p:grpSpPr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E35E38E-FBAA-4D0A-AE80-E27CE83C177A}"/>
                    </a:ext>
                  </a:extLst>
                </p:cNvPr>
                <p:cNvSpPr/>
                <p:nvPr/>
              </p:nvSpPr>
              <p:spPr>
                <a:xfrm>
                  <a:off x="4664390" y="2033951"/>
                  <a:ext cx="45720" cy="71437"/>
                </a:xfrm>
                <a:custGeom>
                  <a:avLst/>
                  <a:gdLst>
                    <a:gd name="connsiteX0" fmla="*/ 39053 w 45720"/>
                    <a:gd name="connsiteY0" fmla="*/ 71438 h 71437"/>
                    <a:gd name="connsiteX1" fmla="*/ 3810 w 45720"/>
                    <a:gd name="connsiteY1" fmla="*/ 42863 h 71437"/>
                    <a:gd name="connsiteX2" fmla="*/ 953 w 45720"/>
                    <a:gd name="connsiteY2" fmla="*/ 16193 h 71437"/>
                    <a:gd name="connsiteX3" fmla="*/ 19050 w 45720"/>
                    <a:gd name="connsiteY3" fmla="*/ 0 h 71437"/>
                    <a:gd name="connsiteX4" fmla="*/ 19050 w 45720"/>
                    <a:gd name="connsiteY4" fmla="*/ 0 h 71437"/>
                    <a:gd name="connsiteX5" fmla="*/ 43815 w 45720"/>
                    <a:gd name="connsiteY5" fmla="*/ 16193 h 71437"/>
                    <a:gd name="connsiteX6" fmla="*/ 45720 w 45720"/>
                    <a:gd name="connsiteY6" fmla="*/ 69532 h 71437"/>
                    <a:gd name="connsiteX7" fmla="*/ 39053 w 45720"/>
                    <a:gd name="connsiteY7" fmla="*/ 71438 h 71437"/>
                    <a:gd name="connsiteX8" fmla="*/ 39053 w 45720"/>
                    <a:gd name="connsiteY8" fmla="*/ 71438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720" h="71437">
                      <a:moveTo>
                        <a:pt x="39053" y="71438"/>
                      </a:moveTo>
                      <a:cubicBezTo>
                        <a:pt x="23813" y="71438"/>
                        <a:pt x="9525" y="56198"/>
                        <a:pt x="3810" y="42863"/>
                      </a:cubicBezTo>
                      <a:cubicBezTo>
                        <a:pt x="0" y="33338"/>
                        <a:pt x="-953" y="23813"/>
                        <a:pt x="953" y="16193"/>
                      </a:cubicBezTo>
                      <a:cubicBezTo>
                        <a:pt x="2858" y="8573"/>
                        <a:pt x="9525" y="952"/>
                        <a:pt x="19050" y="0"/>
                      </a:cubicBezTo>
                      <a:cubicBezTo>
                        <a:pt x="19050" y="0"/>
                        <a:pt x="19050" y="0"/>
                        <a:pt x="19050" y="0"/>
                      </a:cubicBezTo>
                      <a:cubicBezTo>
                        <a:pt x="29528" y="0"/>
                        <a:pt x="38100" y="9525"/>
                        <a:pt x="43815" y="16193"/>
                      </a:cubicBezTo>
                      <a:lnTo>
                        <a:pt x="45720" y="69532"/>
                      </a:lnTo>
                      <a:cubicBezTo>
                        <a:pt x="43815" y="71438"/>
                        <a:pt x="40958" y="71438"/>
                        <a:pt x="39053" y="71438"/>
                      </a:cubicBezTo>
                      <a:lnTo>
                        <a:pt x="39053" y="71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D1AB8AB0-7407-4490-8114-AFF382492A4E}"/>
                    </a:ext>
                  </a:extLst>
                </p:cNvPr>
                <p:cNvSpPr/>
                <p:nvPr/>
              </p:nvSpPr>
              <p:spPr>
                <a:xfrm>
                  <a:off x="4662062" y="2032046"/>
                  <a:ext cx="50905" cy="76200"/>
                </a:xfrm>
                <a:custGeom>
                  <a:avLst/>
                  <a:gdLst>
                    <a:gd name="connsiteX0" fmla="*/ 22331 w 50905"/>
                    <a:gd name="connsiteY0" fmla="*/ 4763 h 76200"/>
                    <a:gd name="connsiteX1" fmla="*/ 44238 w 50905"/>
                    <a:gd name="connsiteY1" fmla="*/ 20003 h 76200"/>
                    <a:gd name="connsiteX2" fmla="*/ 46143 w 50905"/>
                    <a:gd name="connsiteY2" fmla="*/ 71438 h 76200"/>
                    <a:gd name="connsiteX3" fmla="*/ 42333 w 50905"/>
                    <a:gd name="connsiteY3" fmla="*/ 71438 h 76200"/>
                    <a:gd name="connsiteX4" fmla="*/ 9948 w 50905"/>
                    <a:gd name="connsiteY4" fmla="*/ 43815 h 76200"/>
                    <a:gd name="connsiteX5" fmla="*/ 7091 w 50905"/>
                    <a:gd name="connsiteY5" fmla="*/ 19050 h 76200"/>
                    <a:gd name="connsiteX6" fmla="*/ 22331 w 50905"/>
                    <a:gd name="connsiteY6" fmla="*/ 4763 h 76200"/>
                    <a:gd name="connsiteX7" fmla="*/ 22331 w 50905"/>
                    <a:gd name="connsiteY7" fmla="*/ 4763 h 76200"/>
                    <a:gd name="connsiteX8" fmla="*/ 22331 w 50905"/>
                    <a:gd name="connsiteY8" fmla="*/ 4763 h 76200"/>
                    <a:gd name="connsiteX9" fmla="*/ 22331 w 50905"/>
                    <a:gd name="connsiteY9" fmla="*/ 0 h 76200"/>
                    <a:gd name="connsiteX10" fmla="*/ 22331 w 50905"/>
                    <a:gd name="connsiteY10" fmla="*/ 0 h 76200"/>
                    <a:gd name="connsiteX11" fmla="*/ 1376 w 50905"/>
                    <a:gd name="connsiteY11" fmla="*/ 18098 h 76200"/>
                    <a:gd name="connsiteX12" fmla="*/ 4233 w 50905"/>
                    <a:gd name="connsiteY12" fmla="*/ 45720 h 76200"/>
                    <a:gd name="connsiteX13" fmla="*/ 41381 w 50905"/>
                    <a:gd name="connsiteY13" fmla="*/ 76200 h 76200"/>
                    <a:gd name="connsiteX14" fmla="*/ 50906 w 50905"/>
                    <a:gd name="connsiteY14" fmla="*/ 74295 h 76200"/>
                    <a:gd name="connsiteX15" fmla="*/ 48048 w 50905"/>
                    <a:gd name="connsiteY15" fmla="*/ 18098 h 76200"/>
                    <a:gd name="connsiteX16" fmla="*/ 22331 w 50905"/>
                    <a:gd name="connsiteY16" fmla="*/ 0 h 76200"/>
                    <a:gd name="connsiteX17" fmla="*/ 22331 w 50905"/>
                    <a:gd name="connsiteY17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0905" h="76200">
                      <a:moveTo>
                        <a:pt x="22331" y="4763"/>
                      </a:moveTo>
                      <a:cubicBezTo>
                        <a:pt x="30903" y="4763"/>
                        <a:pt x="38523" y="13335"/>
                        <a:pt x="44238" y="20003"/>
                      </a:cubicBezTo>
                      <a:lnTo>
                        <a:pt x="46143" y="71438"/>
                      </a:lnTo>
                      <a:cubicBezTo>
                        <a:pt x="45191" y="71438"/>
                        <a:pt x="43286" y="71438"/>
                        <a:pt x="42333" y="71438"/>
                      </a:cubicBezTo>
                      <a:cubicBezTo>
                        <a:pt x="28046" y="71438"/>
                        <a:pt x="14711" y="57150"/>
                        <a:pt x="9948" y="43815"/>
                      </a:cubicBezTo>
                      <a:cubicBezTo>
                        <a:pt x="6138" y="34290"/>
                        <a:pt x="5186" y="25718"/>
                        <a:pt x="7091" y="19050"/>
                      </a:cubicBezTo>
                      <a:cubicBezTo>
                        <a:pt x="7091" y="11430"/>
                        <a:pt x="13758" y="4763"/>
                        <a:pt x="22331" y="4763"/>
                      </a:cubicBezTo>
                      <a:lnTo>
                        <a:pt x="22331" y="4763"/>
                      </a:lnTo>
                      <a:lnTo>
                        <a:pt x="22331" y="4763"/>
                      </a:lnTo>
                      <a:close/>
                      <a:moveTo>
                        <a:pt x="22331" y="0"/>
                      </a:moveTo>
                      <a:cubicBezTo>
                        <a:pt x="21378" y="0"/>
                        <a:pt x="21378" y="0"/>
                        <a:pt x="22331" y="0"/>
                      </a:cubicBezTo>
                      <a:cubicBezTo>
                        <a:pt x="11853" y="0"/>
                        <a:pt x="4233" y="8573"/>
                        <a:pt x="1376" y="18098"/>
                      </a:cubicBezTo>
                      <a:cubicBezTo>
                        <a:pt x="-1482" y="27623"/>
                        <a:pt x="423" y="37148"/>
                        <a:pt x="4233" y="45720"/>
                      </a:cubicBezTo>
                      <a:cubicBezTo>
                        <a:pt x="10901" y="61913"/>
                        <a:pt x="25188" y="76200"/>
                        <a:pt x="41381" y="76200"/>
                      </a:cubicBezTo>
                      <a:cubicBezTo>
                        <a:pt x="44238" y="76200"/>
                        <a:pt x="47096" y="75248"/>
                        <a:pt x="50906" y="74295"/>
                      </a:cubicBezTo>
                      <a:lnTo>
                        <a:pt x="48048" y="18098"/>
                      </a:lnTo>
                      <a:cubicBezTo>
                        <a:pt x="41381" y="8573"/>
                        <a:pt x="32808" y="0"/>
                        <a:pt x="22331" y="0"/>
                      </a:cubicBezTo>
                      <a:lnTo>
                        <a:pt x="2233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74B8F0F-82EC-4ACF-8B3C-AAC1E36A35E3}"/>
                  </a:ext>
                </a:extLst>
              </p:cNvPr>
              <p:cNvSpPr/>
              <p:nvPr/>
            </p:nvSpPr>
            <p:spPr>
              <a:xfrm>
                <a:off x="4692920" y="1872659"/>
                <a:ext cx="218168" cy="199392"/>
              </a:xfrm>
              <a:custGeom>
                <a:avLst/>
                <a:gdLst>
                  <a:gd name="connsiteX0" fmla="*/ 195308 w 218168"/>
                  <a:gd name="connsiteY0" fmla="*/ 199392 h 199392"/>
                  <a:gd name="connsiteX1" fmla="*/ 197213 w 218168"/>
                  <a:gd name="connsiteY1" fmla="*/ 102237 h 199392"/>
                  <a:gd name="connsiteX2" fmla="*/ 194356 w 218168"/>
                  <a:gd name="connsiteY2" fmla="*/ 91760 h 199392"/>
                  <a:gd name="connsiteX3" fmla="*/ 182926 w 218168"/>
                  <a:gd name="connsiteY3" fmla="*/ 85092 h 199392"/>
                  <a:gd name="connsiteX4" fmla="*/ 25763 w 218168"/>
                  <a:gd name="connsiteY4" fmla="*/ 77472 h 199392"/>
                  <a:gd name="connsiteX5" fmla="*/ 21953 w 218168"/>
                  <a:gd name="connsiteY5" fmla="*/ 79377 h 199392"/>
                  <a:gd name="connsiteX6" fmla="*/ 21001 w 218168"/>
                  <a:gd name="connsiteY6" fmla="*/ 84140 h 199392"/>
                  <a:gd name="connsiteX7" fmla="*/ 20048 w 218168"/>
                  <a:gd name="connsiteY7" fmla="*/ 187962 h 199392"/>
                  <a:gd name="connsiteX8" fmla="*/ 11476 w 218168"/>
                  <a:gd name="connsiteY8" fmla="*/ 187962 h 199392"/>
                  <a:gd name="connsiteX9" fmla="*/ 46 w 218168"/>
                  <a:gd name="connsiteY9" fmla="*/ 95570 h 199392"/>
                  <a:gd name="connsiteX10" fmla="*/ 75293 w 218168"/>
                  <a:gd name="connsiteY10" fmla="*/ 2225 h 199392"/>
                  <a:gd name="connsiteX11" fmla="*/ 183878 w 218168"/>
                  <a:gd name="connsiteY11" fmla="*/ 51755 h 199392"/>
                  <a:gd name="connsiteX12" fmla="*/ 202928 w 218168"/>
                  <a:gd name="connsiteY12" fmla="*/ 86045 h 199392"/>
                  <a:gd name="connsiteX13" fmla="*/ 214358 w 218168"/>
                  <a:gd name="connsiteY13" fmla="*/ 104142 h 199392"/>
                  <a:gd name="connsiteX14" fmla="*/ 216263 w 218168"/>
                  <a:gd name="connsiteY14" fmla="*/ 122240 h 199392"/>
                  <a:gd name="connsiteX15" fmla="*/ 218168 w 218168"/>
                  <a:gd name="connsiteY15" fmla="*/ 176532 h 199392"/>
                  <a:gd name="connsiteX16" fmla="*/ 194356 w 218168"/>
                  <a:gd name="connsiteY16" fmla="*/ 199392 h 199392"/>
                  <a:gd name="connsiteX17" fmla="*/ 195308 w 218168"/>
                  <a:gd name="connsiteY17" fmla="*/ 199392 h 199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8168" h="199392">
                    <a:moveTo>
                      <a:pt x="195308" y="199392"/>
                    </a:moveTo>
                    <a:cubicBezTo>
                      <a:pt x="200071" y="167007"/>
                      <a:pt x="201023" y="134622"/>
                      <a:pt x="197213" y="102237"/>
                    </a:cubicBezTo>
                    <a:cubicBezTo>
                      <a:pt x="197213" y="98427"/>
                      <a:pt x="196261" y="94617"/>
                      <a:pt x="194356" y="91760"/>
                    </a:cubicBezTo>
                    <a:cubicBezTo>
                      <a:pt x="191498" y="87950"/>
                      <a:pt x="186736" y="86045"/>
                      <a:pt x="182926" y="85092"/>
                    </a:cubicBezTo>
                    <a:cubicBezTo>
                      <a:pt x="132443" y="70805"/>
                      <a:pt x="78151" y="67947"/>
                      <a:pt x="25763" y="77472"/>
                    </a:cubicBezTo>
                    <a:cubicBezTo>
                      <a:pt x="24811" y="77472"/>
                      <a:pt x="22906" y="78425"/>
                      <a:pt x="21953" y="79377"/>
                    </a:cubicBezTo>
                    <a:cubicBezTo>
                      <a:pt x="21001" y="80330"/>
                      <a:pt x="21001" y="82235"/>
                      <a:pt x="21001" y="84140"/>
                    </a:cubicBezTo>
                    <a:cubicBezTo>
                      <a:pt x="21001" y="118430"/>
                      <a:pt x="20048" y="153672"/>
                      <a:pt x="20048" y="187962"/>
                    </a:cubicBezTo>
                    <a:cubicBezTo>
                      <a:pt x="17191" y="187962"/>
                      <a:pt x="14333" y="187962"/>
                      <a:pt x="11476" y="187962"/>
                    </a:cubicBezTo>
                    <a:cubicBezTo>
                      <a:pt x="13381" y="157482"/>
                      <a:pt x="-907" y="127002"/>
                      <a:pt x="46" y="95570"/>
                    </a:cubicBezTo>
                    <a:cubicBezTo>
                      <a:pt x="998" y="51755"/>
                      <a:pt x="34336" y="11750"/>
                      <a:pt x="75293" y="2225"/>
                    </a:cubicBezTo>
                    <a:cubicBezTo>
                      <a:pt x="116251" y="-7300"/>
                      <a:pt x="161971" y="14607"/>
                      <a:pt x="183878" y="51755"/>
                    </a:cubicBezTo>
                    <a:cubicBezTo>
                      <a:pt x="190546" y="63185"/>
                      <a:pt x="195308" y="75567"/>
                      <a:pt x="202928" y="86045"/>
                    </a:cubicBezTo>
                    <a:cubicBezTo>
                      <a:pt x="206738" y="91760"/>
                      <a:pt x="211501" y="97475"/>
                      <a:pt x="214358" y="104142"/>
                    </a:cubicBezTo>
                    <a:cubicBezTo>
                      <a:pt x="216263" y="109857"/>
                      <a:pt x="216263" y="116525"/>
                      <a:pt x="216263" y="122240"/>
                    </a:cubicBezTo>
                    <a:cubicBezTo>
                      <a:pt x="216263" y="141290"/>
                      <a:pt x="218168" y="157482"/>
                      <a:pt x="218168" y="176532"/>
                    </a:cubicBezTo>
                    <a:cubicBezTo>
                      <a:pt x="208643" y="179390"/>
                      <a:pt x="198166" y="189867"/>
                      <a:pt x="194356" y="199392"/>
                    </a:cubicBezTo>
                    <a:lnTo>
                      <a:pt x="195308" y="1993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aphic 2">
                <a:extLst>
                  <a:ext uri="{FF2B5EF4-FFF2-40B4-BE49-F238E27FC236}">
                    <a16:creationId xmlns:a16="http://schemas.microsoft.com/office/drawing/2014/main" id="{D43A9EE8-F982-4C7B-9AEB-DEC1525CA19C}"/>
                  </a:ext>
                </a:extLst>
              </p:cNvPr>
              <p:cNvGrpSpPr/>
              <p:nvPr/>
            </p:nvGrpSpPr>
            <p:grpSpPr>
              <a:xfrm>
                <a:off x="4666507" y="1803446"/>
                <a:ext cx="282680" cy="196215"/>
                <a:chOff x="4666507" y="1803446"/>
                <a:chExt cx="282680" cy="196215"/>
              </a:xfrm>
            </p:grpSpPr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04E7D6FF-F6F9-4668-90C3-D3F24CD94778}"/>
                    </a:ext>
                  </a:extLst>
                </p:cNvPr>
                <p:cNvSpPr/>
                <p:nvPr/>
              </p:nvSpPr>
              <p:spPr>
                <a:xfrm>
                  <a:off x="4667820" y="1805351"/>
                  <a:ext cx="277639" cy="191452"/>
                </a:xfrm>
                <a:custGeom>
                  <a:avLst/>
                  <a:gdLst>
                    <a:gd name="connsiteX0" fmla="*/ 262318 w 277639"/>
                    <a:gd name="connsiteY0" fmla="*/ 191452 h 191452"/>
                    <a:gd name="connsiteX1" fmla="*/ 260414 w 277639"/>
                    <a:gd name="connsiteY1" fmla="*/ 191452 h 191452"/>
                    <a:gd name="connsiteX2" fmla="*/ 248983 w 277639"/>
                    <a:gd name="connsiteY2" fmla="*/ 186690 h 191452"/>
                    <a:gd name="connsiteX3" fmla="*/ 100393 w 277639"/>
                    <a:gd name="connsiteY3" fmla="*/ 150495 h 191452"/>
                    <a:gd name="connsiteX4" fmla="*/ 49911 w 277639"/>
                    <a:gd name="connsiteY4" fmla="*/ 154305 h 191452"/>
                    <a:gd name="connsiteX5" fmla="*/ 15621 w 277639"/>
                    <a:gd name="connsiteY5" fmla="*/ 168593 h 191452"/>
                    <a:gd name="connsiteX6" fmla="*/ 7048 w 277639"/>
                    <a:gd name="connsiteY6" fmla="*/ 171450 h 191452"/>
                    <a:gd name="connsiteX7" fmla="*/ 7048 w 277639"/>
                    <a:gd name="connsiteY7" fmla="*/ 171450 h 191452"/>
                    <a:gd name="connsiteX8" fmla="*/ 5143 w 277639"/>
                    <a:gd name="connsiteY8" fmla="*/ 171450 h 191452"/>
                    <a:gd name="connsiteX9" fmla="*/ 2286 w 277639"/>
                    <a:gd name="connsiteY9" fmla="*/ 149543 h 191452"/>
                    <a:gd name="connsiteX10" fmla="*/ 21336 w 277639"/>
                    <a:gd name="connsiteY10" fmla="*/ 139065 h 191452"/>
                    <a:gd name="connsiteX11" fmla="*/ 24193 w 277639"/>
                    <a:gd name="connsiteY11" fmla="*/ 139065 h 191452"/>
                    <a:gd name="connsiteX12" fmla="*/ 24193 w 277639"/>
                    <a:gd name="connsiteY12" fmla="*/ 139065 h 191452"/>
                    <a:gd name="connsiteX13" fmla="*/ 26099 w 277639"/>
                    <a:gd name="connsiteY13" fmla="*/ 137160 h 191452"/>
                    <a:gd name="connsiteX14" fmla="*/ 93726 w 277639"/>
                    <a:gd name="connsiteY14" fmla="*/ 31432 h 191452"/>
                    <a:gd name="connsiteX15" fmla="*/ 99441 w 277639"/>
                    <a:gd name="connsiteY15" fmla="*/ 29528 h 191452"/>
                    <a:gd name="connsiteX16" fmla="*/ 114681 w 277639"/>
                    <a:gd name="connsiteY16" fmla="*/ 21907 h 191452"/>
                    <a:gd name="connsiteX17" fmla="*/ 122301 w 277639"/>
                    <a:gd name="connsiteY17" fmla="*/ 13335 h 191452"/>
                    <a:gd name="connsiteX18" fmla="*/ 128968 w 277639"/>
                    <a:gd name="connsiteY18" fmla="*/ 5715 h 191452"/>
                    <a:gd name="connsiteX19" fmla="*/ 146114 w 277639"/>
                    <a:gd name="connsiteY19" fmla="*/ 0 h 191452"/>
                    <a:gd name="connsiteX20" fmla="*/ 174689 w 277639"/>
                    <a:gd name="connsiteY20" fmla="*/ 20955 h 191452"/>
                    <a:gd name="connsiteX21" fmla="*/ 175641 w 277639"/>
                    <a:gd name="connsiteY21" fmla="*/ 21907 h 191452"/>
                    <a:gd name="connsiteX22" fmla="*/ 235649 w 277639"/>
                    <a:gd name="connsiteY22" fmla="*/ 60960 h 191452"/>
                    <a:gd name="connsiteX23" fmla="*/ 256604 w 277639"/>
                    <a:gd name="connsiteY23" fmla="*/ 159068 h 191452"/>
                    <a:gd name="connsiteX24" fmla="*/ 257556 w 277639"/>
                    <a:gd name="connsiteY24" fmla="*/ 160973 h 191452"/>
                    <a:gd name="connsiteX25" fmla="*/ 259461 w 277639"/>
                    <a:gd name="connsiteY25" fmla="*/ 161925 h 191452"/>
                    <a:gd name="connsiteX26" fmla="*/ 259461 w 277639"/>
                    <a:gd name="connsiteY26" fmla="*/ 161925 h 191452"/>
                    <a:gd name="connsiteX27" fmla="*/ 261366 w 277639"/>
                    <a:gd name="connsiteY27" fmla="*/ 161925 h 191452"/>
                    <a:gd name="connsiteX28" fmla="*/ 272796 w 277639"/>
                    <a:gd name="connsiteY28" fmla="*/ 166688 h 191452"/>
                    <a:gd name="connsiteX29" fmla="*/ 277558 w 277639"/>
                    <a:gd name="connsiteY29" fmla="*/ 177165 h 191452"/>
                    <a:gd name="connsiteX30" fmla="*/ 262318 w 277639"/>
                    <a:gd name="connsiteY30" fmla="*/ 191452 h 19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77639" h="191452">
                      <a:moveTo>
                        <a:pt x="262318" y="191452"/>
                      </a:moveTo>
                      <a:cubicBezTo>
                        <a:pt x="261366" y="191452"/>
                        <a:pt x="261366" y="191452"/>
                        <a:pt x="260414" y="191452"/>
                      </a:cubicBezTo>
                      <a:cubicBezTo>
                        <a:pt x="256604" y="190500"/>
                        <a:pt x="252793" y="188595"/>
                        <a:pt x="248983" y="186690"/>
                      </a:cubicBezTo>
                      <a:cubicBezTo>
                        <a:pt x="203264" y="162877"/>
                        <a:pt x="151829" y="150495"/>
                        <a:pt x="100393" y="150495"/>
                      </a:cubicBezTo>
                      <a:cubicBezTo>
                        <a:pt x="83249" y="150495"/>
                        <a:pt x="66104" y="151448"/>
                        <a:pt x="49911" y="154305"/>
                      </a:cubicBezTo>
                      <a:cubicBezTo>
                        <a:pt x="38481" y="156210"/>
                        <a:pt x="24193" y="159068"/>
                        <a:pt x="15621" y="168593"/>
                      </a:cubicBezTo>
                      <a:cubicBezTo>
                        <a:pt x="13716" y="170498"/>
                        <a:pt x="9906" y="171450"/>
                        <a:pt x="7048" y="171450"/>
                      </a:cubicBezTo>
                      <a:lnTo>
                        <a:pt x="7048" y="171450"/>
                      </a:lnTo>
                      <a:cubicBezTo>
                        <a:pt x="6096" y="171450"/>
                        <a:pt x="6096" y="171450"/>
                        <a:pt x="5143" y="171450"/>
                      </a:cubicBezTo>
                      <a:cubicBezTo>
                        <a:pt x="-572" y="165735"/>
                        <a:pt x="-1524" y="156210"/>
                        <a:pt x="2286" y="149543"/>
                      </a:cubicBezTo>
                      <a:cubicBezTo>
                        <a:pt x="6096" y="142875"/>
                        <a:pt x="13716" y="139065"/>
                        <a:pt x="21336" y="139065"/>
                      </a:cubicBezTo>
                      <a:cubicBezTo>
                        <a:pt x="22289" y="139065"/>
                        <a:pt x="23241" y="139065"/>
                        <a:pt x="24193" y="139065"/>
                      </a:cubicBezTo>
                      <a:cubicBezTo>
                        <a:pt x="24193" y="139065"/>
                        <a:pt x="24193" y="139065"/>
                        <a:pt x="24193" y="139065"/>
                      </a:cubicBezTo>
                      <a:cubicBezTo>
                        <a:pt x="25146" y="139065"/>
                        <a:pt x="26099" y="138113"/>
                        <a:pt x="26099" y="137160"/>
                      </a:cubicBezTo>
                      <a:cubicBezTo>
                        <a:pt x="37528" y="95250"/>
                        <a:pt x="52768" y="48577"/>
                        <a:pt x="93726" y="31432"/>
                      </a:cubicBezTo>
                      <a:cubicBezTo>
                        <a:pt x="95631" y="30480"/>
                        <a:pt x="97536" y="29528"/>
                        <a:pt x="99441" y="29528"/>
                      </a:cubicBezTo>
                      <a:cubicBezTo>
                        <a:pt x="104204" y="27622"/>
                        <a:pt x="109918" y="25718"/>
                        <a:pt x="114681" y="21907"/>
                      </a:cubicBezTo>
                      <a:cubicBezTo>
                        <a:pt x="116586" y="20955"/>
                        <a:pt x="118491" y="18097"/>
                        <a:pt x="122301" y="13335"/>
                      </a:cubicBezTo>
                      <a:cubicBezTo>
                        <a:pt x="125158" y="10478"/>
                        <a:pt x="128016" y="6668"/>
                        <a:pt x="128968" y="5715"/>
                      </a:cubicBezTo>
                      <a:cubicBezTo>
                        <a:pt x="133731" y="1905"/>
                        <a:pt x="139446" y="0"/>
                        <a:pt x="146114" y="0"/>
                      </a:cubicBezTo>
                      <a:cubicBezTo>
                        <a:pt x="159449" y="0"/>
                        <a:pt x="169926" y="7620"/>
                        <a:pt x="174689" y="20955"/>
                      </a:cubicBezTo>
                      <a:cubicBezTo>
                        <a:pt x="174689" y="21907"/>
                        <a:pt x="175641" y="21907"/>
                        <a:pt x="175641" y="21907"/>
                      </a:cubicBezTo>
                      <a:cubicBezTo>
                        <a:pt x="175641" y="21907"/>
                        <a:pt x="222314" y="42863"/>
                        <a:pt x="235649" y="60960"/>
                      </a:cubicBezTo>
                      <a:cubicBezTo>
                        <a:pt x="256604" y="86677"/>
                        <a:pt x="257556" y="121920"/>
                        <a:pt x="256604" y="159068"/>
                      </a:cubicBezTo>
                      <a:cubicBezTo>
                        <a:pt x="256604" y="160020"/>
                        <a:pt x="256604" y="160020"/>
                        <a:pt x="257556" y="160973"/>
                      </a:cubicBezTo>
                      <a:cubicBezTo>
                        <a:pt x="257556" y="160973"/>
                        <a:pt x="258508" y="161925"/>
                        <a:pt x="259461" y="161925"/>
                      </a:cubicBezTo>
                      <a:cubicBezTo>
                        <a:pt x="259461" y="161925"/>
                        <a:pt x="259461" y="161925"/>
                        <a:pt x="259461" y="161925"/>
                      </a:cubicBezTo>
                      <a:cubicBezTo>
                        <a:pt x="260414" y="161925"/>
                        <a:pt x="260414" y="161925"/>
                        <a:pt x="261366" y="161925"/>
                      </a:cubicBezTo>
                      <a:cubicBezTo>
                        <a:pt x="265176" y="161925"/>
                        <a:pt x="268986" y="163830"/>
                        <a:pt x="272796" y="166688"/>
                      </a:cubicBezTo>
                      <a:cubicBezTo>
                        <a:pt x="275654" y="169545"/>
                        <a:pt x="277558" y="173355"/>
                        <a:pt x="277558" y="177165"/>
                      </a:cubicBezTo>
                      <a:cubicBezTo>
                        <a:pt x="278511" y="184785"/>
                        <a:pt x="270891" y="191452"/>
                        <a:pt x="262318" y="1914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827E7E18-0432-4BA6-8AEC-B29364107E34}"/>
                    </a:ext>
                  </a:extLst>
                </p:cNvPr>
                <p:cNvSpPr/>
                <p:nvPr/>
              </p:nvSpPr>
              <p:spPr>
                <a:xfrm>
                  <a:off x="4666507" y="1803446"/>
                  <a:ext cx="282680" cy="196215"/>
                </a:xfrm>
                <a:custGeom>
                  <a:avLst/>
                  <a:gdLst>
                    <a:gd name="connsiteX0" fmla="*/ 147426 w 282680"/>
                    <a:gd name="connsiteY0" fmla="*/ 4763 h 196215"/>
                    <a:gd name="connsiteX1" fmla="*/ 174096 w 282680"/>
                    <a:gd name="connsiteY1" fmla="*/ 23813 h 196215"/>
                    <a:gd name="connsiteX2" fmla="*/ 176953 w 282680"/>
                    <a:gd name="connsiteY2" fmla="*/ 26670 h 196215"/>
                    <a:gd name="connsiteX3" fmla="*/ 236961 w 282680"/>
                    <a:gd name="connsiteY3" fmla="*/ 64770 h 196215"/>
                    <a:gd name="connsiteX4" fmla="*/ 257916 w 282680"/>
                    <a:gd name="connsiteY4" fmla="*/ 161925 h 196215"/>
                    <a:gd name="connsiteX5" fmla="*/ 259821 w 282680"/>
                    <a:gd name="connsiteY5" fmla="*/ 165735 h 196215"/>
                    <a:gd name="connsiteX6" fmla="*/ 262678 w 282680"/>
                    <a:gd name="connsiteY6" fmla="*/ 166688 h 196215"/>
                    <a:gd name="connsiteX7" fmla="*/ 263631 w 282680"/>
                    <a:gd name="connsiteY7" fmla="*/ 166688 h 196215"/>
                    <a:gd name="connsiteX8" fmla="*/ 265536 w 282680"/>
                    <a:gd name="connsiteY8" fmla="*/ 166688 h 196215"/>
                    <a:gd name="connsiteX9" fmla="*/ 278871 w 282680"/>
                    <a:gd name="connsiteY9" fmla="*/ 179070 h 196215"/>
                    <a:gd name="connsiteX10" fmla="*/ 265536 w 282680"/>
                    <a:gd name="connsiteY10" fmla="*/ 191453 h 196215"/>
                    <a:gd name="connsiteX11" fmla="*/ 263631 w 282680"/>
                    <a:gd name="connsiteY11" fmla="*/ 191453 h 196215"/>
                    <a:gd name="connsiteX12" fmla="*/ 253153 w 282680"/>
                    <a:gd name="connsiteY12" fmla="*/ 187643 h 196215"/>
                    <a:gd name="connsiteX13" fmla="*/ 252201 w 282680"/>
                    <a:gd name="connsiteY13" fmla="*/ 187643 h 196215"/>
                    <a:gd name="connsiteX14" fmla="*/ 102658 w 282680"/>
                    <a:gd name="connsiteY14" fmla="*/ 151448 h 196215"/>
                    <a:gd name="connsiteX15" fmla="*/ 51223 w 282680"/>
                    <a:gd name="connsiteY15" fmla="*/ 155258 h 196215"/>
                    <a:gd name="connsiteX16" fmla="*/ 15028 w 282680"/>
                    <a:gd name="connsiteY16" fmla="*/ 169545 h 196215"/>
                    <a:gd name="connsiteX17" fmla="*/ 8361 w 282680"/>
                    <a:gd name="connsiteY17" fmla="*/ 172403 h 196215"/>
                    <a:gd name="connsiteX18" fmla="*/ 7408 w 282680"/>
                    <a:gd name="connsiteY18" fmla="*/ 172403 h 196215"/>
                    <a:gd name="connsiteX19" fmla="*/ 5503 w 282680"/>
                    <a:gd name="connsiteY19" fmla="*/ 153353 h 196215"/>
                    <a:gd name="connsiteX20" fmla="*/ 22648 w 282680"/>
                    <a:gd name="connsiteY20" fmla="*/ 143828 h 196215"/>
                    <a:gd name="connsiteX21" fmla="*/ 24553 w 282680"/>
                    <a:gd name="connsiteY21" fmla="*/ 143828 h 196215"/>
                    <a:gd name="connsiteX22" fmla="*/ 25506 w 282680"/>
                    <a:gd name="connsiteY22" fmla="*/ 143828 h 196215"/>
                    <a:gd name="connsiteX23" fmla="*/ 30268 w 282680"/>
                    <a:gd name="connsiteY23" fmla="*/ 140018 h 196215"/>
                    <a:gd name="connsiteX24" fmla="*/ 95991 w 282680"/>
                    <a:gd name="connsiteY24" fmla="*/ 36195 h 196215"/>
                    <a:gd name="connsiteX25" fmla="*/ 101706 w 282680"/>
                    <a:gd name="connsiteY25" fmla="*/ 34290 h 196215"/>
                    <a:gd name="connsiteX26" fmla="*/ 116945 w 282680"/>
                    <a:gd name="connsiteY26" fmla="*/ 26670 h 196215"/>
                    <a:gd name="connsiteX27" fmla="*/ 124566 w 282680"/>
                    <a:gd name="connsiteY27" fmla="*/ 18098 h 196215"/>
                    <a:gd name="connsiteX28" fmla="*/ 131233 w 282680"/>
                    <a:gd name="connsiteY28" fmla="*/ 10478 h 196215"/>
                    <a:gd name="connsiteX29" fmla="*/ 147426 w 282680"/>
                    <a:gd name="connsiteY29" fmla="*/ 4763 h 196215"/>
                    <a:gd name="connsiteX30" fmla="*/ 147426 w 282680"/>
                    <a:gd name="connsiteY30" fmla="*/ 4763 h 196215"/>
                    <a:gd name="connsiteX31" fmla="*/ 147426 w 282680"/>
                    <a:gd name="connsiteY31" fmla="*/ 0 h 196215"/>
                    <a:gd name="connsiteX32" fmla="*/ 129328 w 282680"/>
                    <a:gd name="connsiteY32" fmla="*/ 5715 h 196215"/>
                    <a:gd name="connsiteX33" fmla="*/ 115041 w 282680"/>
                    <a:gd name="connsiteY33" fmla="*/ 21908 h 196215"/>
                    <a:gd name="connsiteX34" fmla="*/ 95038 w 282680"/>
                    <a:gd name="connsiteY34" fmla="*/ 31433 h 196215"/>
                    <a:gd name="connsiteX35" fmla="*/ 26458 w 282680"/>
                    <a:gd name="connsiteY35" fmla="*/ 139065 h 196215"/>
                    <a:gd name="connsiteX36" fmla="*/ 23601 w 282680"/>
                    <a:gd name="connsiteY36" fmla="*/ 139065 h 196215"/>
                    <a:gd name="connsiteX37" fmla="*/ 2646 w 282680"/>
                    <a:gd name="connsiteY37" fmla="*/ 151448 h 196215"/>
                    <a:gd name="connsiteX38" fmla="*/ 6456 w 282680"/>
                    <a:gd name="connsiteY38" fmla="*/ 177165 h 196215"/>
                    <a:gd name="connsiteX39" fmla="*/ 9313 w 282680"/>
                    <a:gd name="connsiteY39" fmla="*/ 177165 h 196215"/>
                    <a:gd name="connsiteX40" fmla="*/ 18838 w 282680"/>
                    <a:gd name="connsiteY40" fmla="*/ 173355 h 196215"/>
                    <a:gd name="connsiteX41" fmla="*/ 52176 w 282680"/>
                    <a:gd name="connsiteY41" fmla="*/ 160020 h 196215"/>
                    <a:gd name="connsiteX42" fmla="*/ 102658 w 282680"/>
                    <a:gd name="connsiteY42" fmla="*/ 156210 h 196215"/>
                    <a:gd name="connsiteX43" fmla="*/ 250296 w 282680"/>
                    <a:gd name="connsiteY43" fmla="*/ 191453 h 196215"/>
                    <a:gd name="connsiteX44" fmla="*/ 262678 w 282680"/>
                    <a:gd name="connsiteY44" fmla="*/ 196215 h 196215"/>
                    <a:gd name="connsiteX45" fmla="*/ 264583 w 282680"/>
                    <a:gd name="connsiteY45" fmla="*/ 196215 h 196215"/>
                    <a:gd name="connsiteX46" fmla="*/ 282681 w 282680"/>
                    <a:gd name="connsiteY46" fmla="*/ 179070 h 196215"/>
                    <a:gd name="connsiteX47" fmla="*/ 264583 w 282680"/>
                    <a:gd name="connsiteY47" fmla="*/ 161925 h 196215"/>
                    <a:gd name="connsiteX48" fmla="*/ 262678 w 282680"/>
                    <a:gd name="connsiteY48" fmla="*/ 161925 h 196215"/>
                    <a:gd name="connsiteX49" fmla="*/ 240771 w 282680"/>
                    <a:gd name="connsiteY49" fmla="*/ 61913 h 196215"/>
                    <a:gd name="connsiteX50" fmla="*/ 179811 w 282680"/>
                    <a:gd name="connsiteY50" fmla="*/ 22860 h 196215"/>
                    <a:gd name="connsiteX51" fmla="*/ 147426 w 282680"/>
                    <a:gd name="connsiteY51" fmla="*/ 0 h 196215"/>
                    <a:gd name="connsiteX52" fmla="*/ 147426 w 282680"/>
                    <a:gd name="connsiteY52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282680" h="196215">
                      <a:moveTo>
                        <a:pt x="147426" y="4763"/>
                      </a:moveTo>
                      <a:cubicBezTo>
                        <a:pt x="158856" y="4763"/>
                        <a:pt x="169333" y="12383"/>
                        <a:pt x="174096" y="23813"/>
                      </a:cubicBezTo>
                      <a:cubicBezTo>
                        <a:pt x="174096" y="24765"/>
                        <a:pt x="175048" y="25718"/>
                        <a:pt x="176953" y="26670"/>
                      </a:cubicBezTo>
                      <a:cubicBezTo>
                        <a:pt x="176953" y="26670"/>
                        <a:pt x="222673" y="47625"/>
                        <a:pt x="236961" y="64770"/>
                      </a:cubicBezTo>
                      <a:cubicBezTo>
                        <a:pt x="256963" y="90488"/>
                        <a:pt x="257916" y="124778"/>
                        <a:pt x="257916" y="161925"/>
                      </a:cubicBezTo>
                      <a:cubicBezTo>
                        <a:pt x="257916" y="162878"/>
                        <a:pt x="258868" y="164783"/>
                        <a:pt x="259821" y="165735"/>
                      </a:cubicBezTo>
                      <a:cubicBezTo>
                        <a:pt x="260773" y="166688"/>
                        <a:pt x="261726" y="166688"/>
                        <a:pt x="262678" y="166688"/>
                      </a:cubicBezTo>
                      <a:cubicBezTo>
                        <a:pt x="262678" y="166688"/>
                        <a:pt x="262678" y="166688"/>
                        <a:pt x="263631" y="166688"/>
                      </a:cubicBezTo>
                      <a:cubicBezTo>
                        <a:pt x="264583" y="166688"/>
                        <a:pt x="264583" y="166688"/>
                        <a:pt x="265536" y="166688"/>
                      </a:cubicBezTo>
                      <a:cubicBezTo>
                        <a:pt x="272203" y="166688"/>
                        <a:pt x="278871" y="172403"/>
                        <a:pt x="278871" y="179070"/>
                      </a:cubicBezTo>
                      <a:cubicBezTo>
                        <a:pt x="278871" y="185738"/>
                        <a:pt x="272203" y="191453"/>
                        <a:pt x="265536" y="191453"/>
                      </a:cubicBezTo>
                      <a:cubicBezTo>
                        <a:pt x="264583" y="191453"/>
                        <a:pt x="264583" y="191453"/>
                        <a:pt x="263631" y="191453"/>
                      </a:cubicBezTo>
                      <a:cubicBezTo>
                        <a:pt x="259821" y="190500"/>
                        <a:pt x="256963" y="189548"/>
                        <a:pt x="253153" y="187643"/>
                      </a:cubicBezTo>
                      <a:lnTo>
                        <a:pt x="252201" y="187643"/>
                      </a:lnTo>
                      <a:cubicBezTo>
                        <a:pt x="206481" y="163830"/>
                        <a:pt x="155046" y="151448"/>
                        <a:pt x="102658" y="151448"/>
                      </a:cubicBezTo>
                      <a:cubicBezTo>
                        <a:pt x="85513" y="151448"/>
                        <a:pt x="68368" y="152400"/>
                        <a:pt x="51223" y="155258"/>
                      </a:cubicBezTo>
                      <a:cubicBezTo>
                        <a:pt x="39793" y="157163"/>
                        <a:pt x="25506" y="160020"/>
                        <a:pt x="15028" y="169545"/>
                      </a:cubicBezTo>
                      <a:cubicBezTo>
                        <a:pt x="13123" y="171450"/>
                        <a:pt x="11218" y="172403"/>
                        <a:pt x="8361" y="172403"/>
                      </a:cubicBezTo>
                      <a:cubicBezTo>
                        <a:pt x="8361" y="172403"/>
                        <a:pt x="8361" y="172403"/>
                        <a:pt x="7408" y="172403"/>
                      </a:cubicBezTo>
                      <a:cubicBezTo>
                        <a:pt x="3598" y="166688"/>
                        <a:pt x="2646" y="159068"/>
                        <a:pt x="5503" y="153353"/>
                      </a:cubicBezTo>
                      <a:cubicBezTo>
                        <a:pt x="8361" y="147638"/>
                        <a:pt x="15981" y="143828"/>
                        <a:pt x="22648" y="143828"/>
                      </a:cubicBezTo>
                      <a:cubicBezTo>
                        <a:pt x="23601" y="143828"/>
                        <a:pt x="23601" y="143828"/>
                        <a:pt x="24553" y="143828"/>
                      </a:cubicBezTo>
                      <a:cubicBezTo>
                        <a:pt x="24553" y="143828"/>
                        <a:pt x="24553" y="143828"/>
                        <a:pt x="25506" y="143828"/>
                      </a:cubicBezTo>
                      <a:cubicBezTo>
                        <a:pt x="27411" y="143828"/>
                        <a:pt x="29316" y="142875"/>
                        <a:pt x="30268" y="140018"/>
                      </a:cubicBezTo>
                      <a:cubicBezTo>
                        <a:pt x="41698" y="98107"/>
                        <a:pt x="56938" y="52388"/>
                        <a:pt x="95991" y="36195"/>
                      </a:cubicBezTo>
                      <a:cubicBezTo>
                        <a:pt x="97895" y="35243"/>
                        <a:pt x="99801" y="34290"/>
                        <a:pt x="101706" y="34290"/>
                      </a:cubicBezTo>
                      <a:cubicBezTo>
                        <a:pt x="106468" y="32385"/>
                        <a:pt x="112183" y="30480"/>
                        <a:pt x="116945" y="26670"/>
                      </a:cubicBezTo>
                      <a:cubicBezTo>
                        <a:pt x="118851" y="25718"/>
                        <a:pt x="120756" y="22860"/>
                        <a:pt x="124566" y="18098"/>
                      </a:cubicBezTo>
                      <a:cubicBezTo>
                        <a:pt x="126470" y="15240"/>
                        <a:pt x="130281" y="11430"/>
                        <a:pt x="131233" y="10478"/>
                      </a:cubicBezTo>
                      <a:cubicBezTo>
                        <a:pt x="136948" y="6668"/>
                        <a:pt x="141711" y="4763"/>
                        <a:pt x="147426" y="4763"/>
                      </a:cubicBezTo>
                      <a:lnTo>
                        <a:pt x="147426" y="4763"/>
                      </a:lnTo>
                      <a:close/>
                      <a:moveTo>
                        <a:pt x="147426" y="0"/>
                      </a:moveTo>
                      <a:cubicBezTo>
                        <a:pt x="140758" y="0"/>
                        <a:pt x="135043" y="1905"/>
                        <a:pt x="129328" y="5715"/>
                      </a:cubicBezTo>
                      <a:cubicBezTo>
                        <a:pt x="126470" y="7620"/>
                        <a:pt x="117898" y="20003"/>
                        <a:pt x="115041" y="21908"/>
                      </a:cubicBezTo>
                      <a:cubicBezTo>
                        <a:pt x="109326" y="26670"/>
                        <a:pt x="101706" y="28575"/>
                        <a:pt x="95038" y="31433"/>
                      </a:cubicBezTo>
                      <a:cubicBezTo>
                        <a:pt x="53128" y="49530"/>
                        <a:pt x="37888" y="96203"/>
                        <a:pt x="26458" y="139065"/>
                      </a:cubicBezTo>
                      <a:cubicBezTo>
                        <a:pt x="25506" y="139065"/>
                        <a:pt x="24553" y="139065"/>
                        <a:pt x="23601" y="139065"/>
                      </a:cubicBezTo>
                      <a:cubicBezTo>
                        <a:pt x="15028" y="139065"/>
                        <a:pt x="6456" y="143828"/>
                        <a:pt x="2646" y="151448"/>
                      </a:cubicBezTo>
                      <a:cubicBezTo>
                        <a:pt x="-2117" y="160020"/>
                        <a:pt x="-212" y="170498"/>
                        <a:pt x="6456" y="177165"/>
                      </a:cubicBezTo>
                      <a:cubicBezTo>
                        <a:pt x="7408" y="177165"/>
                        <a:pt x="8361" y="177165"/>
                        <a:pt x="9313" y="177165"/>
                      </a:cubicBezTo>
                      <a:cubicBezTo>
                        <a:pt x="13123" y="177165"/>
                        <a:pt x="16933" y="176213"/>
                        <a:pt x="18838" y="173355"/>
                      </a:cubicBezTo>
                      <a:cubicBezTo>
                        <a:pt x="27411" y="165735"/>
                        <a:pt x="39793" y="161925"/>
                        <a:pt x="52176" y="160020"/>
                      </a:cubicBezTo>
                      <a:cubicBezTo>
                        <a:pt x="68368" y="157163"/>
                        <a:pt x="85513" y="156210"/>
                        <a:pt x="102658" y="156210"/>
                      </a:cubicBezTo>
                      <a:cubicBezTo>
                        <a:pt x="154093" y="156210"/>
                        <a:pt x="204576" y="168593"/>
                        <a:pt x="250296" y="191453"/>
                      </a:cubicBezTo>
                      <a:cubicBezTo>
                        <a:pt x="254106" y="193358"/>
                        <a:pt x="257916" y="196215"/>
                        <a:pt x="262678" y="196215"/>
                      </a:cubicBezTo>
                      <a:cubicBezTo>
                        <a:pt x="263631" y="196215"/>
                        <a:pt x="264583" y="196215"/>
                        <a:pt x="264583" y="196215"/>
                      </a:cubicBezTo>
                      <a:cubicBezTo>
                        <a:pt x="274108" y="196215"/>
                        <a:pt x="282681" y="188595"/>
                        <a:pt x="282681" y="179070"/>
                      </a:cubicBezTo>
                      <a:cubicBezTo>
                        <a:pt x="282681" y="169545"/>
                        <a:pt x="274108" y="161925"/>
                        <a:pt x="264583" y="161925"/>
                      </a:cubicBezTo>
                      <a:cubicBezTo>
                        <a:pt x="263631" y="161925"/>
                        <a:pt x="262678" y="161925"/>
                        <a:pt x="262678" y="161925"/>
                      </a:cubicBezTo>
                      <a:cubicBezTo>
                        <a:pt x="263631" y="127635"/>
                        <a:pt x="262678" y="89535"/>
                        <a:pt x="240771" y="61913"/>
                      </a:cubicBezTo>
                      <a:cubicBezTo>
                        <a:pt x="226483" y="43815"/>
                        <a:pt x="179811" y="22860"/>
                        <a:pt x="179811" y="22860"/>
                      </a:cubicBezTo>
                      <a:cubicBezTo>
                        <a:pt x="173143" y="8573"/>
                        <a:pt x="160761" y="0"/>
                        <a:pt x="147426" y="0"/>
                      </a:cubicBezTo>
                      <a:lnTo>
                        <a:pt x="14742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D767A79-7F51-4FF4-A070-D95ED65380BB}"/>
                  </a:ext>
                </a:extLst>
              </p:cNvPr>
              <p:cNvSpPr/>
              <p:nvPr/>
            </p:nvSpPr>
            <p:spPr>
              <a:xfrm>
                <a:off x="4666475" y="1938896"/>
                <a:ext cx="276997" cy="66040"/>
              </a:xfrm>
              <a:custGeom>
                <a:avLst/>
                <a:gdLst>
                  <a:gd name="connsiteX0" fmla="*/ 1725 w 276997"/>
                  <a:gd name="connsiteY0" fmla="*/ 45525 h 66040"/>
                  <a:gd name="connsiteX1" fmla="*/ 2678 w 276997"/>
                  <a:gd name="connsiteY1" fmla="*/ 34095 h 66040"/>
                  <a:gd name="connsiteX2" fmla="*/ 135075 w 276997"/>
                  <a:gd name="connsiteY2" fmla="*/ 758 h 66040"/>
                  <a:gd name="connsiteX3" fmla="*/ 272235 w 276997"/>
                  <a:gd name="connsiteY3" fmla="*/ 50288 h 66040"/>
                  <a:gd name="connsiteX4" fmla="*/ 276998 w 276997"/>
                  <a:gd name="connsiteY4" fmla="*/ 56955 h 66040"/>
                  <a:gd name="connsiteX5" fmla="*/ 270330 w 276997"/>
                  <a:gd name="connsiteY5" fmla="*/ 65528 h 66040"/>
                  <a:gd name="connsiteX6" fmla="*/ 253185 w 276997"/>
                  <a:gd name="connsiteY6" fmla="*/ 60765 h 66040"/>
                  <a:gd name="connsiteX7" fmla="*/ 124598 w 276997"/>
                  <a:gd name="connsiteY7" fmla="*/ 23618 h 66040"/>
                  <a:gd name="connsiteX8" fmla="*/ 116978 w 276997"/>
                  <a:gd name="connsiteY8" fmla="*/ 22665 h 66040"/>
                  <a:gd name="connsiteX9" fmla="*/ 22680 w 276997"/>
                  <a:gd name="connsiteY9" fmla="*/ 40763 h 66040"/>
                  <a:gd name="connsiteX10" fmla="*/ 9345 w 276997"/>
                  <a:gd name="connsiteY10" fmla="*/ 46478 h 66040"/>
                  <a:gd name="connsiteX11" fmla="*/ 1725 w 276997"/>
                  <a:gd name="connsiteY11" fmla="*/ 45525 h 66040"/>
                  <a:gd name="connsiteX12" fmla="*/ 1725 w 276997"/>
                  <a:gd name="connsiteY12" fmla="*/ 45525 h 6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6997" h="66040">
                    <a:moveTo>
                      <a:pt x="1725" y="45525"/>
                    </a:moveTo>
                    <a:cubicBezTo>
                      <a:pt x="-1132" y="41715"/>
                      <a:pt x="-180" y="36953"/>
                      <a:pt x="2678" y="34095"/>
                    </a:cubicBezTo>
                    <a:cubicBezTo>
                      <a:pt x="40778" y="7425"/>
                      <a:pt x="89355" y="-3052"/>
                      <a:pt x="135075" y="758"/>
                    </a:cubicBezTo>
                    <a:cubicBezTo>
                      <a:pt x="183653" y="4568"/>
                      <a:pt x="230325" y="23618"/>
                      <a:pt x="272235" y="50288"/>
                    </a:cubicBezTo>
                    <a:cubicBezTo>
                      <a:pt x="274140" y="52193"/>
                      <a:pt x="276998" y="53145"/>
                      <a:pt x="276998" y="56955"/>
                    </a:cubicBezTo>
                    <a:cubicBezTo>
                      <a:pt x="276998" y="60765"/>
                      <a:pt x="274140" y="64575"/>
                      <a:pt x="270330" y="65528"/>
                    </a:cubicBezTo>
                    <a:cubicBezTo>
                      <a:pt x="264615" y="67433"/>
                      <a:pt x="258900" y="63623"/>
                      <a:pt x="253185" y="60765"/>
                    </a:cubicBezTo>
                    <a:cubicBezTo>
                      <a:pt x="214133" y="36953"/>
                      <a:pt x="169365" y="28380"/>
                      <a:pt x="124598" y="23618"/>
                    </a:cubicBezTo>
                    <a:cubicBezTo>
                      <a:pt x="122693" y="23618"/>
                      <a:pt x="119835" y="23618"/>
                      <a:pt x="116978" y="22665"/>
                    </a:cubicBezTo>
                    <a:cubicBezTo>
                      <a:pt x="84593" y="21713"/>
                      <a:pt x="52208" y="28380"/>
                      <a:pt x="22680" y="40763"/>
                    </a:cubicBezTo>
                    <a:lnTo>
                      <a:pt x="9345" y="46478"/>
                    </a:lnTo>
                    <a:cubicBezTo>
                      <a:pt x="7440" y="49335"/>
                      <a:pt x="4583" y="48383"/>
                      <a:pt x="1725" y="45525"/>
                    </a:cubicBezTo>
                    <a:lnTo>
                      <a:pt x="1725" y="4552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602EBEC-D031-4129-A3AF-41CC0C6EF231}"/>
                  </a:ext>
                </a:extLst>
              </p:cNvPr>
              <p:cNvSpPr/>
              <p:nvPr/>
            </p:nvSpPr>
            <p:spPr>
              <a:xfrm>
                <a:off x="4771071" y="1828391"/>
                <a:ext cx="15239" cy="120073"/>
              </a:xfrm>
              <a:custGeom>
                <a:avLst/>
                <a:gdLst>
                  <a:gd name="connsiteX0" fmla="*/ 11430 w 15239"/>
                  <a:gd name="connsiteY0" fmla="*/ 1725 h 120073"/>
                  <a:gd name="connsiteX1" fmla="*/ 952 w 15239"/>
                  <a:gd name="connsiteY1" fmla="*/ 92213 h 120073"/>
                  <a:gd name="connsiteX2" fmla="*/ 0 w 15239"/>
                  <a:gd name="connsiteY2" fmla="*/ 117930 h 120073"/>
                  <a:gd name="connsiteX3" fmla="*/ 3810 w 15239"/>
                  <a:gd name="connsiteY3" fmla="*/ 117930 h 120073"/>
                  <a:gd name="connsiteX4" fmla="*/ 11430 w 15239"/>
                  <a:gd name="connsiteY4" fmla="*/ 28395 h 120073"/>
                  <a:gd name="connsiteX5" fmla="*/ 15240 w 15239"/>
                  <a:gd name="connsiteY5" fmla="*/ 2678 h 120073"/>
                  <a:gd name="connsiteX6" fmla="*/ 11430 w 15239"/>
                  <a:gd name="connsiteY6" fmla="*/ 1725 h 120073"/>
                  <a:gd name="connsiteX7" fmla="*/ 11430 w 15239"/>
                  <a:gd name="connsiteY7" fmla="*/ 1725 h 12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39" h="120073">
                    <a:moveTo>
                      <a:pt x="11430" y="1725"/>
                    </a:moveTo>
                    <a:cubicBezTo>
                      <a:pt x="6667" y="31253"/>
                      <a:pt x="2857" y="61733"/>
                      <a:pt x="952" y="92213"/>
                    </a:cubicBezTo>
                    <a:cubicBezTo>
                      <a:pt x="0" y="100785"/>
                      <a:pt x="0" y="109358"/>
                      <a:pt x="0" y="117930"/>
                    </a:cubicBezTo>
                    <a:cubicBezTo>
                      <a:pt x="0" y="120788"/>
                      <a:pt x="3810" y="120788"/>
                      <a:pt x="3810" y="117930"/>
                    </a:cubicBezTo>
                    <a:cubicBezTo>
                      <a:pt x="4763" y="87450"/>
                      <a:pt x="7620" y="57923"/>
                      <a:pt x="11430" y="28395"/>
                    </a:cubicBezTo>
                    <a:cubicBezTo>
                      <a:pt x="12382" y="19823"/>
                      <a:pt x="14288" y="11250"/>
                      <a:pt x="15240" y="2678"/>
                    </a:cubicBezTo>
                    <a:cubicBezTo>
                      <a:pt x="15240" y="-180"/>
                      <a:pt x="11430" y="-1132"/>
                      <a:pt x="11430" y="1725"/>
                    </a:cubicBezTo>
                    <a:lnTo>
                      <a:pt x="11430" y="172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FEC3968-262F-4696-A79E-473469D052F8}"/>
                  </a:ext>
                </a:extLst>
              </p:cNvPr>
              <p:cNvSpPr/>
              <p:nvPr/>
            </p:nvSpPr>
            <p:spPr>
              <a:xfrm>
                <a:off x="4826315" y="1830296"/>
                <a:ext cx="21106" cy="122930"/>
              </a:xfrm>
              <a:custGeom>
                <a:avLst/>
                <a:gdLst>
                  <a:gd name="connsiteX0" fmla="*/ 17145 w 21106"/>
                  <a:gd name="connsiteY0" fmla="*/ 1725 h 122930"/>
                  <a:gd name="connsiteX1" fmla="*/ 953 w 21106"/>
                  <a:gd name="connsiteY1" fmla="*/ 94118 h 122930"/>
                  <a:gd name="connsiteX2" fmla="*/ 0 w 21106"/>
                  <a:gd name="connsiteY2" fmla="*/ 120788 h 122930"/>
                  <a:gd name="connsiteX3" fmla="*/ 3810 w 21106"/>
                  <a:gd name="connsiteY3" fmla="*/ 120788 h 122930"/>
                  <a:gd name="connsiteX4" fmla="*/ 14288 w 21106"/>
                  <a:gd name="connsiteY4" fmla="*/ 28395 h 122930"/>
                  <a:gd name="connsiteX5" fmla="*/ 20955 w 21106"/>
                  <a:gd name="connsiteY5" fmla="*/ 2678 h 122930"/>
                  <a:gd name="connsiteX6" fmla="*/ 17145 w 21106"/>
                  <a:gd name="connsiteY6" fmla="*/ 1725 h 122930"/>
                  <a:gd name="connsiteX7" fmla="*/ 17145 w 21106"/>
                  <a:gd name="connsiteY7" fmla="*/ 1725 h 12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06" h="122930">
                    <a:moveTo>
                      <a:pt x="17145" y="1725"/>
                    </a:moveTo>
                    <a:cubicBezTo>
                      <a:pt x="8573" y="32205"/>
                      <a:pt x="2858" y="62685"/>
                      <a:pt x="953" y="94118"/>
                    </a:cubicBezTo>
                    <a:cubicBezTo>
                      <a:pt x="0" y="102690"/>
                      <a:pt x="0" y="112215"/>
                      <a:pt x="0" y="120788"/>
                    </a:cubicBezTo>
                    <a:cubicBezTo>
                      <a:pt x="0" y="123645"/>
                      <a:pt x="3810" y="123645"/>
                      <a:pt x="3810" y="120788"/>
                    </a:cubicBezTo>
                    <a:cubicBezTo>
                      <a:pt x="3810" y="89355"/>
                      <a:pt x="7620" y="58875"/>
                      <a:pt x="14288" y="28395"/>
                    </a:cubicBezTo>
                    <a:cubicBezTo>
                      <a:pt x="16193" y="19823"/>
                      <a:pt x="18098" y="11250"/>
                      <a:pt x="20955" y="2678"/>
                    </a:cubicBezTo>
                    <a:cubicBezTo>
                      <a:pt x="21908" y="-180"/>
                      <a:pt x="18098" y="-1132"/>
                      <a:pt x="17145" y="1725"/>
                    </a:cubicBezTo>
                    <a:lnTo>
                      <a:pt x="17145" y="172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43DB2AE-02D2-47FD-8021-FB3F797A115A}"/>
                  </a:ext>
                </a:extLst>
              </p:cNvPr>
              <p:cNvSpPr/>
              <p:nvPr/>
            </p:nvSpPr>
            <p:spPr>
              <a:xfrm>
                <a:off x="4864415" y="1860932"/>
                <a:ext cx="33568" cy="104677"/>
              </a:xfrm>
              <a:custGeom>
                <a:avLst/>
                <a:gdLst>
                  <a:gd name="connsiteX0" fmla="*/ 29528 w 33568"/>
                  <a:gd name="connsiteY0" fmla="*/ 617 h 104677"/>
                  <a:gd name="connsiteX1" fmla="*/ 12383 w 33568"/>
                  <a:gd name="connsiteY1" fmla="*/ 34907 h 104677"/>
                  <a:gd name="connsiteX2" fmla="*/ 2858 w 33568"/>
                  <a:gd name="connsiteY2" fmla="*/ 77769 h 104677"/>
                  <a:gd name="connsiteX3" fmla="*/ 0 w 33568"/>
                  <a:gd name="connsiteY3" fmla="*/ 102534 h 104677"/>
                  <a:gd name="connsiteX4" fmla="*/ 3810 w 33568"/>
                  <a:gd name="connsiteY4" fmla="*/ 102534 h 104677"/>
                  <a:gd name="connsiteX5" fmla="*/ 10478 w 33568"/>
                  <a:gd name="connsiteY5" fmla="*/ 60624 h 104677"/>
                  <a:gd name="connsiteX6" fmla="*/ 21908 w 33568"/>
                  <a:gd name="connsiteY6" fmla="*/ 21572 h 104677"/>
                  <a:gd name="connsiteX7" fmla="*/ 32385 w 33568"/>
                  <a:gd name="connsiteY7" fmla="*/ 4427 h 104677"/>
                  <a:gd name="connsiteX8" fmla="*/ 29528 w 33568"/>
                  <a:gd name="connsiteY8" fmla="*/ 617 h 104677"/>
                  <a:gd name="connsiteX9" fmla="*/ 29528 w 33568"/>
                  <a:gd name="connsiteY9" fmla="*/ 617 h 10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568" h="104677">
                    <a:moveTo>
                      <a:pt x="29528" y="617"/>
                    </a:moveTo>
                    <a:cubicBezTo>
                      <a:pt x="20003" y="10142"/>
                      <a:pt x="16193" y="22524"/>
                      <a:pt x="12383" y="34907"/>
                    </a:cubicBezTo>
                    <a:cubicBezTo>
                      <a:pt x="8573" y="49194"/>
                      <a:pt x="4763" y="63482"/>
                      <a:pt x="2858" y="77769"/>
                    </a:cubicBezTo>
                    <a:cubicBezTo>
                      <a:pt x="1905" y="86342"/>
                      <a:pt x="953" y="93962"/>
                      <a:pt x="0" y="102534"/>
                    </a:cubicBezTo>
                    <a:cubicBezTo>
                      <a:pt x="0" y="105392"/>
                      <a:pt x="3810" y="105392"/>
                      <a:pt x="3810" y="102534"/>
                    </a:cubicBezTo>
                    <a:cubicBezTo>
                      <a:pt x="4763" y="88247"/>
                      <a:pt x="7620" y="74912"/>
                      <a:pt x="10478" y="60624"/>
                    </a:cubicBezTo>
                    <a:cubicBezTo>
                      <a:pt x="13335" y="47289"/>
                      <a:pt x="17145" y="33954"/>
                      <a:pt x="21908" y="21572"/>
                    </a:cubicBezTo>
                    <a:cubicBezTo>
                      <a:pt x="24765" y="14904"/>
                      <a:pt x="27623" y="9189"/>
                      <a:pt x="32385" y="4427"/>
                    </a:cubicBezTo>
                    <a:cubicBezTo>
                      <a:pt x="35243" y="1569"/>
                      <a:pt x="32385" y="-1288"/>
                      <a:pt x="29528" y="617"/>
                    </a:cubicBezTo>
                    <a:lnTo>
                      <a:pt x="29528" y="61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BFAAB09-3195-47E2-9BE2-3A98A44DE111}"/>
                  </a:ext>
                </a:extLst>
              </p:cNvPr>
              <p:cNvSpPr/>
              <p:nvPr/>
            </p:nvSpPr>
            <p:spPr>
              <a:xfrm>
                <a:off x="4738686" y="1851251"/>
                <a:ext cx="7995" cy="100070"/>
              </a:xfrm>
              <a:custGeom>
                <a:avLst/>
                <a:gdLst>
                  <a:gd name="connsiteX0" fmla="*/ 0 w 7995"/>
                  <a:gd name="connsiteY0" fmla="*/ 2678 h 100070"/>
                  <a:gd name="connsiteX1" fmla="*/ 3810 w 7995"/>
                  <a:gd name="connsiteY1" fmla="*/ 76973 h 100070"/>
                  <a:gd name="connsiteX2" fmla="*/ 1905 w 7995"/>
                  <a:gd name="connsiteY2" fmla="*/ 97928 h 100070"/>
                  <a:gd name="connsiteX3" fmla="*/ 5715 w 7995"/>
                  <a:gd name="connsiteY3" fmla="*/ 97928 h 100070"/>
                  <a:gd name="connsiteX4" fmla="*/ 6667 w 7995"/>
                  <a:gd name="connsiteY4" fmla="*/ 22680 h 100070"/>
                  <a:gd name="connsiteX5" fmla="*/ 3810 w 7995"/>
                  <a:gd name="connsiteY5" fmla="*/ 1725 h 100070"/>
                  <a:gd name="connsiteX6" fmla="*/ 0 w 7995"/>
                  <a:gd name="connsiteY6" fmla="*/ 2678 h 100070"/>
                  <a:gd name="connsiteX7" fmla="*/ 0 w 7995"/>
                  <a:gd name="connsiteY7" fmla="*/ 2678 h 10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95" h="100070">
                    <a:moveTo>
                      <a:pt x="0" y="2678"/>
                    </a:moveTo>
                    <a:cubicBezTo>
                      <a:pt x="3810" y="27443"/>
                      <a:pt x="4763" y="52208"/>
                      <a:pt x="3810" y="76973"/>
                    </a:cubicBezTo>
                    <a:cubicBezTo>
                      <a:pt x="3810" y="83640"/>
                      <a:pt x="2858" y="91260"/>
                      <a:pt x="1905" y="97928"/>
                    </a:cubicBezTo>
                    <a:cubicBezTo>
                      <a:pt x="1905" y="100785"/>
                      <a:pt x="5715" y="100785"/>
                      <a:pt x="5715" y="97928"/>
                    </a:cubicBezTo>
                    <a:cubicBezTo>
                      <a:pt x="8573" y="73163"/>
                      <a:pt x="8573" y="47445"/>
                      <a:pt x="6667" y="22680"/>
                    </a:cubicBezTo>
                    <a:cubicBezTo>
                      <a:pt x="5715" y="16013"/>
                      <a:pt x="4763" y="8393"/>
                      <a:pt x="3810" y="1725"/>
                    </a:cubicBezTo>
                    <a:cubicBezTo>
                      <a:pt x="3810" y="-1132"/>
                      <a:pt x="0" y="-180"/>
                      <a:pt x="0" y="2678"/>
                    </a:cubicBezTo>
                    <a:lnTo>
                      <a:pt x="0" y="26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FE9354-8AD7-45DE-8A0D-DC813AE14F64}"/>
                  </a:ext>
                </a:extLst>
              </p:cNvPr>
              <p:cNvSpPr/>
              <p:nvPr/>
            </p:nvSpPr>
            <p:spPr>
              <a:xfrm>
                <a:off x="4693145" y="1928072"/>
                <a:ext cx="36788" cy="14590"/>
              </a:xfrm>
              <a:custGeom>
                <a:avLst/>
                <a:gdLst>
                  <a:gd name="connsiteX0" fmla="*/ 2678 w 36788"/>
                  <a:gd name="connsiteY0" fmla="*/ 14439 h 14590"/>
                  <a:gd name="connsiteX1" fmla="*/ 35063 w 36788"/>
                  <a:gd name="connsiteY1" fmla="*/ 3962 h 14590"/>
                  <a:gd name="connsiteX2" fmla="*/ 34110 w 36788"/>
                  <a:gd name="connsiteY2" fmla="*/ 152 h 14590"/>
                  <a:gd name="connsiteX3" fmla="*/ 1725 w 36788"/>
                  <a:gd name="connsiteY3" fmla="*/ 10629 h 14590"/>
                  <a:gd name="connsiteX4" fmla="*/ 2678 w 36788"/>
                  <a:gd name="connsiteY4" fmla="*/ 14439 h 14590"/>
                  <a:gd name="connsiteX5" fmla="*/ 2678 w 36788"/>
                  <a:gd name="connsiteY5" fmla="*/ 14439 h 1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88" h="14590">
                    <a:moveTo>
                      <a:pt x="2678" y="14439"/>
                    </a:moveTo>
                    <a:cubicBezTo>
                      <a:pt x="13155" y="10629"/>
                      <a:pt x="24585" y="7772"/>
                      <a:pt x="35063" y="3962"/>
                    </a:cubicBezTo>
                    <a:cubicBezTo>
                      <a:pt x="37920" y="3009"/>
                      <a:pt x="36968" y="-801"/>
                      <a:pt x="34110" y="152"/>
                    </a:cubicBezTo>
                    <a:cubicBezTo>
                      <a:pt x="23633" y="3962"/>
                      <a:pt x="12203" y="6819"/>
                      <a:pt x="1725" y="10629"/>
                    </a:cubicBezTo>
                    <a:cubicBezTo>
                      <a:pt x="-1132" y="11582"/>
                      <a:pt x="-180" y="15392"/>
                      <a:pt x="2678" y="14439"/>
                    </a:cubicBezTo>
                    <a:lnTo>
                      <a:pt x="2678" y="1443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56904DB-C3D2-4BC5-B810-64E82A1A0048}"/>
                  </a:ext>
                </a:extLst>
              </p:cNvPr>
              <p:cNvSpPr/>
              <p:nvPr/>
            </p:nvSpPr>
            <p:spPr>
              <a:xfrm>
                <a:off x="4878198" y="1943312"/>
                <a:ext cx="44780" cy="21258"/>
              </a:xfrm>
              <a:custGeom>
                <a:avLst/>
                <a:gdLst>
                  <a:gd name="connsiteX0" fmla="*/ 1457 w 44780"/>
                  <a:gd name="connsiteY0" fmla="*/ 3962 h 21258"/>
                  <a:gd name="connsiteX1" fmla="*/ 41462 w 44780"/>
                  <a:gd name="connsiteY1" fmla="*/ 21107 h 21258"/>
                  <a:gd name="connsiteX2" fmla="*/ 43367 w 44780"/>
                  <a:gd name="connsiteY2" fmla="*/ 17297 h 21258"/>
                  <a:gd name="connsiteX3" fmla="*/ 2410 w 44780"/>
                  <a:gd name="connsiteY3" fmla="*/ 152 h 21258"/>
                  <a:gd name="connsiteX4" fmla="*/ 1457 w 44780"/>
                  <a:gd name="connsiteY4" fmla="*/ 3962 h 21258"/>
                  <a:gd name="connsiteX5" fmla="*/ 1457 w 44780"/>
                  <a:gd name="connsiteY5" fmla="*/ 3962 h 21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80" h="21258">
                    <a:moveTo>
                      <a:pt x="1457" y="3962"/>
                    </a:moveTo>
                    <a:cubicBezTo>
                      <a:pt x="14792" y="8724"/>
                      <a:pt x="28127" y="14439"/>
                      <a:pt x="41462" y="21107"/>
                    </a:cubicBezTo>
                    <a:cubicBezTo>
                      <a:pt x="44320" y="22059"/>
                      <a:pt x="46225" y="18249"/>
                      <a:pt x="43367" y="17297"/>
                    </a:cubicBezTo>
                    <a:cubicBezTo>
                      <a:pt x="30032" y="10629"/>
                      <a:pt x="16697" y="4914"/>
                      <a:pt x="2410" y="152"/>
                    </a:cubicBezTo>
                    <a:cubicBezTo>
                      <a:pt x="505" y="-801"/>
                      <a:pt x="-1400" y="3009"/>
                      <a:pt x="1457" y="3962"/>
                    </a:cubicBezTo>
                    <a:lnTo>
                      <a:pt x="1457" y="39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79070D0-157F-4704-96B6-00653AA3B0B5}"/>
                  </a:ext>
                </a:extLst>
              </p:cNvPr>
              <p:cNvSpPr/>
              <p:nvPr/>
            </p:nvSpPr>
            <p:spPr>
              <a:xfrm>
                <a:off x="4679955" y="2047610"/>
                <a:ext cx="22687" cy="34738"/>
              </a:xfrm>
              <a:custGeom>
                <a:avLst/>
                <a:gdLst>
                  <a:gd name="connsiteX0" fmla="*/ 628 w 22687"/>
                  <a:gd name="connsiteY0" fmla="*/ 3486 h 34738"/>
                  <a:gd name="connsiteX1" fmla="*/ 18726 w 22687"/>
                  <a:gd name="connsiteY1" fmla="*/ 33013 h 34738"/>
                  <a:gd name="connsiteX2" fmla="*/ 22536 w 22687"/>
                  <a:gd name="connsiteY2" fmla="*/ 32061 h 34738"/>
                  <a:gd name="connsiteX3" fmla="*/ 3486 w 22687"/>
                  <a:gd name="connsiteY3" fmla="*/ 628 h 34738"/>
                  <a:gd name="connsiteX4" fmla="*/ 628 w 22687"/>
                  <a:gd name="connsiteY4" fmla="*/ 3486 h 34738"/>
                  <a:gd name="connsiteX5" fmla="*/ 628 w 22687"/>
                  <a:gd name="connsiteY5" fmla="*/ 3486 h 34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87" h="34738">
                    <a:moveTo>
                      <a:pt x="628" y="3486"/>
                    </a:moveTo>
                    <a:cubicBezTo>
                      <a:pt x="9201" y="12058"/>
                      <a:pt x="15868" y="21583"/>
                      <a:pt x="18726" y="33013"/>
                    </a:cubicBezTo>
                    <a:cubicBezTo>
                      <a:pt x="19678" y="35871"/>
                      <a:pt x="23488" y="34918"/>
                      <a:pt x="22536" y="32061"/>
                    </a:cubicBezTo>
                    <a:cubicBezTo>
                      <a:pt x="19678" y="19678"/>
                      <a:pt x="13011" y="9201"/>
                      <a:pt x="3486" y="628"/>
                    </a:cubicBezTo>
                    <a:cubicBezTo>
                      <a:pt x="1581" y="-1277"/>
                      <a:pt x="-1277" y="1581"/>
                      <a:pt x="628" y="3486"/>
                    </a:cubicBezTo>
                    <a:lnTo>
                      <a:pt x="628" y="3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C355232-0235-4E61-9AF2-A1CF42EEF1AF}"/>
                  </a:ext>
                </a:extLst>
              </p:cNvPr>
              <p:cNvSpPr/>
              <p:nvPr/>
            </p:nvSpPr>
            <p:spPr>
              <a:xfrm>
                <a:off x="4684393" y="2062526"/>
                <a:ext cx="12382" cy="8967"/>
              </a:xfrm>
              <a:custGeom>
                <a:avLst/>
                <a:gdLst>
                  <a:gd name="connsiteX0" fmla="*/ 2857 w 12382"/>
                  <a:gd name="connsiteY0" fmla="*/ 8573 h 8967"/>
                  <a:gd name="connsiteX1" fmla="*/ 11430 w 12382"/>
                  <a:gd name="connsiteY1" fmla="*/ 3810 h 8967"/>
                  <a:gd name="connsiteX2" fmla="*/ 12382 w 12382"/>
                  <a:gd name="connsiteY2" fmla="*/ 952 h 8967"/>
                  <a:gd name="connsiteX3" fmla="*/ 9525 w 12382"/>
                  <a:gd name="connsiteY3" fmla="*/ 0 h 8967"/>
                  <a:gd name="connsiteX4" fmla="*/ 953 w 12382"/>
                  <a:gd name="connsiteY4" fmla="*/ 4763 h 8967"/>
                  <a:gd name="connsiteX5" fmla="*/ 0 w 12382"/>
                  <a:gd name="connsiteY5" fmla="*/ 7620 h 8967"/>
                  <a:gd name="connsiteX6" fmla="*/ 2857 w 12382"/>
                  <a:gd name="connsiteY6" fmla="*/ 8573 h 8967"/>
                  <a:gd name="connsiteX7" fmla="*/ 2857 w 12382"/>
                  <a:gd name="connsiteY7" fmla="*/ 8573 h 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" h="8967">
                    <a:moveTo>
                      <a:pt x="2857" y="8573"/>
                    </a:moveTo>
                    <a:cubicBezTo>
                      <a:pt x="5715" y="6668"/>
                      <a:pt x="8572" y="5715"/>
                      <a:pt x="11430" y="3810"/>
                    </a:cubicBezTo>
                    <a:cubicBezTo>
                      <a:pt x="12382" y="2857"/>
                      <a:pt x="12382" y="1905"/>
                      <a:pt x="12382" y="952"/>
                    </a:cubicBezTo>
                    <a:cubicBezTo>
                      <a:pt x="11430" y="0"/>
                      <a:pt x="10478" y="0"/>
                      <a:pt x="9525" y="0"/>
                    </a:cubicBezTo>
                    <a:cubicBezTo>
                      <a:pt x="6668" y="1905"/>
                      <a:pt x="3810" y="2857"/>
                      <a:pt x="953" y="4763"/>
                    </a:cubicBezTo>
                    <a:cubicBezTo>
                      <a:pt x="0" y="5715"/>
                      <a:pt x="0" y="6668"/>
                      <a:pt x="0" y="7620"/>
                    </a:cubicBezTo>
                    <a:cubicBezTo>
                      <a:pt x="953" y="8573"/>
                      <a:pt x="1905" y="9525"/>
                      <a:pt x="2857" y="8573"/>
                    </a:cubicBezTo>
                    <a:lnTo>
                      <a:pt x="2857" y="857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C8880A6-F5AA-4D6A-A1F3-A429628BBC68}"/>
                  </a:ext>
                </a:extLst>
              </p:cNvPr>
              <p:cNvSpPr/>
              <p:nvPr/>
            </p:nvSpPr>
            <p:spPr>
              <a:xfrm>
                <a:off x="4891410" y="2069518"/>
                <a:ext cx="20306" cy="22109"/>
              </a:xfrm>
              <a:custGeom>
                <a:avLst/>
                <a:gdLst>
                  <a:gd name="connsiteX0" fmla="*/ 3486 w 20306"/>
                  <a:gd name="connsiteY0" fmla="*/ 21583 h 22109"/>
                  <a:gd name="connsiteX1" fmla="*/ 19678 w 20306"/>
                  <a:gd name="connsiteY1" fmla="*/ 3486 h 22109"/>
                  <a:gd name="connsiteX2" fmla="*/ 16821 w 20306"/>
                  <a:gd name="connsiteY2" fmla="*/ 628 h 22109"/>
                  <a:gd name="connsiteX3" fmla="*/ 628 w 20306"/>
                  <a:gd name="connsiteY3" fmla="*/ 18726 h 22109"/>
                  <a:gd name="connsiteX4" fmla="*/ 3486 w 20306"/>
                  <a:gd name="connsiteY4" fmla="*/ 21583 h 22109"/>
                  <a:gd name="connsiteX5" fmla="*/ 3486 w 20306"/>
                  <a:gd name="connsiteY5" fmla="*/ 21583 h 2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06" h="22109">
                    <a:moveTo>
                      <a:pt x="3486" y="21583"/>
                    </a:moveTo>
                    <a:cubicBezTo>
                      <a:pt x="9201" y="15868"/>
                      <a:pt x="14916" y="10153"/>
                      <a:pt x="19678" y="3486"/>
                    </a:cubicBezTo>
                    <a:cubicBezTo>
                      <a:pt x="21583" y="1581"/>
                      <a:pt x="18726" y="-1277"/>
                      <a:pt x="16821" y="628"/>
                    </a:cubicBezTo>
                    <a:cubicBezTo>
                      <a:pt x="11106" y="6343"/>
                      <a:pt x="5391" y="12058"/>
                      <a:pt x="628" y="18726"/>
                    </a:cubicBezTo>
                    <a:cubicBezTo>
                      <a:pt x="-1277" y="19678"/>
                      <a:pt x="1581" y="23488"/>
                      <a:pt x="3486" y="21583"/>
                    </a:cubicBezTo>
                    <a:lnTo>
                      <a:pt x="3486" y="2158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ADC0A76-6B7B-4111-82F4-C740CDD1537F}"/>
                  </a:ext>
                </a:extLst>
              </p:cNvPr>
              <p:cNvSpPr/>
              <p:nvPr/>
            </p:nvSpPr>
            <p:spPr>
              <a:xfrm>
                <a:off x="4900611" y="2078324"/>
                <a:ext cx="7862" cy="15634"/>
              </a:xfrm>
              <a:custGeom>
                <a:avLst/>
                <a:gdLst>
                  <a:gd name="connsiteX0" fmla="*/ 1905 w 7862"/>
                  <a:gd name="connsiteY0" fmla="*/ 6110 h 15634"/>
                  <a:gd name="connsiteX1" fmla="*/ 1905 w 7862"/>
                  <a:gd name="connsiteY1" fmla="*/ 6110 h 15634"/>
                  <a:gd name="connsiteX2" fmla="*/ 1905 w 7862"/>
                  <a:gd name="connsiteY2" fmla="*/ 6110 h 15634"/>
                  <a:gd name="connsiteX3" fmla="*/ 1905 w 7862"/>
                  <a:gd name="connsiteY3" fmla="*/ 6110 h 15634"/>
                  <a:gd name="connsiteX4" fmla="*/ 2858 w 7862"/>
                  <a:gd name="connsiteY4" fmla="*/ 7062 h 15634"/>
                  <a:gd name="connsiteX5" fmla="*/ 2858 w 7862"/>
                  <a:gd name="connsiteY5" fmla="*/ 7062 h 15634"/>
                  <a:gd name="connsiteX6" fmla="*/ 2858 w 7862"/>
                  <a:gd name="connsiteY6" fmla="*/ 7062 h 15634"/>
                  <a:gd name="connsiteX7" fmla="*/ 2858 w 7862"/>
                  <a:gd name="connsiteY7" fmla="*/ 7062 h 15634"/>
                  <a:gd name="connsiteX8" fmla="*/ 2858 w 7862"/>
                  <a:gd name="connsiteY8" fmla="*/ 7062 h 15634"/>
                  <a:gd name="connsiteX9" fmla="*/ 2858 w 7862"/>
                  <a:gd name="connsiteY9" fmla="*/ 8015 h 15634"/>
                  <a:gd name="connsiteX10" fmla="*/ 2858 w 7862"/>
                  <a:gd name="connsiteY10" fmla="*/ 8967 h 15634"/>
                  <a:gd name="connsiteX11" fmla="*/ 2858 w 7862"/>
                  <a:gd name="connsiteY11" fmla="*/ 8967 h 15634"/>
                  <a:gd name="connsiteX12" fmla="*/ 2858 w 7862"/>
                  <a:gd name="connsiteY12" fmla="*/ 8967 h 15634"/>
                  <a:gd name="connsiteX13" fmla="*/ 2858 w 7862"/>
                  <a:gd name="connsiteY13" fmla="*/ 9920 h 15634"/>
                  <a:gd name="connsiteX14" fmla="*/ 2858 w 7862"/>
                  <a:gd name="connsiteY14" fmla="*/ 9920 h 15634"/>
                  <a:gd name="connsiteX15" fmla="*/ 2858 w 7862"/>
                  <a:gd name="connsiteY15" fmla="*/ 9920 h 15634"/>
                  <a:gd name="connsiteX16" fmla="*/ 2858 w 7862"/>
                  <a:gd name="connsiteY16" fmla="*/ 10872 h 15634"/>
                  <a:gd name="connsiteX17" fmla="*/ 2858 w 7862"/>
                  <a:gd name="connsiteY17" fmla="*/ 11825 h 15634"/>
                  <a:gd name="connsiteX18" fmla="*/ 2858 w 7862"/>
                  <a:gd name="connsiteY18" fmla="*/ 11825 h 15634"/>
                  <a:gd name="connsiteX19" fmla="*/ 2858 w 7862"/>
                  <a:gd name="connsiteY19" fmla="*/ 11825 h 15634"/>
                  <a:gd name="connsiteX20" fmla="*/ 2858 w 7862"/>
                  <a:gd name="connsiteY20" fmla="*/ 12777 h 15634"/>
                  <a:gd name="connsiteX21" fmla="*/ 4763 w 7862"/>
                  <a:gd name="connsiteY21" fmla="*/ 15635 h 15634"/>
                  <a:gd name="connsiteX22" fmla="*/ 7620 w 7862"/>
                  <a:gd name="connsiteY22" fmla="*/ 13730 h 15634"/>
                  <a:gd name="connsiteX23" fmla="*/ 2858 w 7862"/>
                  <a:gd name="connsiteY23" fmla="*/ 395 h 15634"/>
                  <a:gd name="connsiteX24" fmla="*/ 0 w 7862"/>
                  <a:gd name="connsiteY24" fmla="*/ 1347 h 15634"/>
                  <a:gd name="connsiteX25" fmla="*/ 1905 w 7862"/>
                  <a:gd name="connsiteY25" fmla="*/ 6110 h 15634"/>
                  <a:gd name="connsiteX26" fmla="*/ 1905 w 7862"/>
                  <a:gd name="connsiteY26" fmla="*/ 6110 h 1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862" h="15634">
                    <a:moveTo>
                      <a:pt x="1905" y="6110"/>
                    </a:moveTo>
                    <a:cubicBezTo>
                      <a:pt x="1905" y="6110"/>
                      <a:pt x="2858" y="6110"/>
                      <a:pt x="1905" y="6110"/>
                    </a:cubicBezTo>
                    <a:cubicBezTo>
                      <a:pt x="2858" y="6110"/>
                      <a:pt x="1905" y="6110"/>
                      <a:pt x="1905" y="6110"/>
                    </a:cubicBezTo>
                    <a:cubicBezTo>
                      <a:pt x="2858" y="6110"/>
                      <a:pt x="2858" y="6110"/>
                      <a:pt x="1905" y="6110"/>
                    </a:cubicBezTo>
                    <a:cubicBezTo>
                      <a:pt x="2858" y="7062"/>
                      <a:pt x="2858" y="7062"/>
                      <a:pt x="2858" y="7062"/>
                    </a:cubicBezTo>
                    <a:cubicBezTo>
                      <a:pt x="2858" y="7062"/>
                      <a:pt x="2858" y="7062"/>
                      <a:pt x="2858" y="7062"/>
                    </a:cubicBezTo>
                    <a:cubicBezTo>
                      <a:pt x="2858" y="7062"/>
                      <a:pt x="2858" y="7062"/>
                      <a:pt x="2858" y="7062"/>
                    </a:cubicBezTo>
                    <a:cubicBezTo>
                      <a:pt x="2858" y="7062"/>
                      <a:pt x="2858" y="7062"/>
                      <a:pt x="2858" y="7062"/>
                    </a:cubicBezTo>
                    <a:cubicBezTo>
                      <a:pt x="2858" y="7062"/>
                      <a:pt x="2858" y="7062"/>
                      <a:pt x="2858" y="7062"/>
                    </a:cubicBezTo>
                    <a:cubicBezTo>
                      <a:pt x="2858" y="7062"/>
                      <a:pt x="2858" y="7062"/>
                      <a:pt x="2858" y="8015"/>
                    </a:cubicBezTo>
                    <a:cubicBezTo>
                      <a:pt x="2858" y="8015"/>
                      <a:pt x="2858" y="8015"/>
                      <a:pt x="2858" y="8967"/>
                    </a:cubicBezTo>
                    <a:cubicBezTo>
                      <a:pt x="2858" y="8967"/>
                      <a:pt x="2858" y="8967"/>
                      <a:pt x="2858" y="8967"/>
                    </a:cubicBezTo>
                    <a:cubicBezTo>
                      <a:pt x="2858" y="8967"/>
                      <a:pt x="2858" y="8967"/>
                      <a:pt x="2858" y="8967"/>
                    </a:cubicBezTo>
                    <a:cubicBezTo>
                      <a:pt x="2858" y="8967"/>
                      <a:pt x="2858" y="9920"/>
                      <a:pt x="2858" y="9920"/>
                    </a:cubicBezTo>
                    <a:cubicBezTo>
                      <a:pt x="2858" y="9920"/>
                      <a:pt x="2858" y="9920"/>
                      <a:pt x="2858" y="9920"/>
                    </a:cubicBezTo>
                    <a:cubicBezTo>
                      <a:pt x="2858" y="9920"/>
                      <a:pt x="2858" y="9920"/>
                      <a:pt x="2858" y="9920"/>
                    </a:cubicBezTo>
                    <a:cubicBezTo>
                      <a:pt x="2858" y="9920"/>
                      <a:pt x="2858" y="10872"/>
                      <a:pt x="2858" y="10872"/>
                    </a:cubicBezTo>
                    <a:cubicBezTo>
                      <a:pt x="2858" y="10872"/>
                      <a:pt x="2858" y="11825"/>
                      <a:pt x="2858" y="11825"/>
                    </a:cubicBezTo>
                    <a:cubicBezTo>
                      <a:pt x="2858" y="12777"/>
                      <a:pt x="2858" y="11825"/>
                      <a:pt x="2858" y="11825"/>
                    </a:cubicBezTo>
                    <a:cubicBezTo>
                      <a:pt x="2858" y="11825"/>
                      <a:pt x="2858" y="11825"/>
                      <a:pt x="2858" y="11825"/>
                    </a:cubicBezTo>
                    <a:cubicBezTo>
                      <a:pt x="2858" y="11825"/>
                      <a:pt x="2858" y="12777"/>
                      <a:pt x="2858" y="12777"/>
                    </a:cubicBezTo>
                    <a:cubicBezTo>
                      <a:pt x="2858" y="13730"/>
                      <a:pt x="2858" y="14682"/>
                      <a:pt x="4763" y="15635"/>
                    </a:cubicBezTo>
                    <a:cubicBezTo>
                      <a:pt x="5715" y="15635"/>
                      <a:pt x="6667" y="15635"/>
                      <a:pt x="7620" y="13730"/>
                    </a:cubicBezTo>
                    <a:cubicBezTo>
                      <a:pt x="8573" y="8967"/>
                      <a:pt x="6667" y="3252"/>
                      <a:pt x="2858" y="395"/>
                    </a:cubicBezTo>
                    <a:cubicBezTo>
                      <a:pt x="1905" y="-558"/>
                      <a:pt x="952" y="395"/>
                      <a:pt x="0" y="1347"/>
                    </a:cubicBezTo>
                    <a:cubicBezTo>
                      <a:pt x="952" y="4205"/>
                      <a:pt x="952" y="5157"/>
                      <a:pt x="1905" y="6110"/>
                    </a:cubicBezTo>
                    <a:lnTo>
                      <a:pt x="1905" y="6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CC6321C-D658-472A-8B3C-F6A242119428}"/>
                  </a:ext>
                </a:extLst>
              </p:cNvPr>
              <p:cNvSpPr/>
              <p:nvPr/>
            </p:nvSpPr>
            <p:spPr>
              <a:xfrm>
                <a:off x="4776786" y="2005138"/>
                <a:ext cx="22535" cy="86915"/>
              </a:xfrm>
              <a:custGeom>
                <a:avLst/>
                <a:gdLst>
                  <a:gd name="connsiteX0" fmla="*/ 7620 w 22535"/>
                  <a:gd name="connsiteY0" fmla="*/ 2143 h 86915"/>
                  <a:gd name="connsiteX1" fmla="*/ 2858 w 22535"/>
                  <a:gd name="connsiteY1" fmla="*/ 47863 h 86915"/>
                  <a:gd name="connsiteX2" fmla="*/ 952 w 22535"/>
                  <a:gd name="connsiteY2" fmla="*/ 70723 h 86915"/>
                  <a:gd name="connsiteX3" fmla="*/ 0 w 22535"/>
                  <a:gd name="connsiteY3" fmla="*/ 81201 h 86915"/>
                  <a:gd name="connsiteX4" fmla="*/ 3810 w 22535"/>
                  <a:gd name="connsiteY4" fmla="*/ 86916 h 86915"/>
                  <a:gd name="connsiteX5" fmla="*/ 8573 w 22535"/>
                  <a:gd name="connsiteY5" fmla="*/ 85011 h 86915"/>
                  <a:gd name="connsiteX6" fmla="*/ 13335 w 22535"/>
                  <a:gd name="connsiteY6" fmla="*/ 82153 h 86915"/>
                  <a:gd name="connsiteX7" fmla="*/ 21908 w 22535"/>
                  <a:gd name="connsiteY7" fmla="*/ 75486 h 86915"/>
                  <a:gd name="connsiteX8" fmla="*/ 19050 w 22535"/>
                  <a:gd name="connsiteY8" fmla="*/ 72628 h 86915"/>
                  <a:gd name="connsiteX9" fmla="*/ 12383 w 22535"/>
                  <a:gd name="connsiteY9" fmla="*/ 78343 h 86915"/>
                  <a:gd name="connsiteX10" fmla="*/ 8573 w 22535"/>
                  <a:gd name="connsiteY10" fmla="*/ 80248 h 86915"/>
                  <a:gd name="connsiteX11" fmla="*/ 4763 w 22535"/>
                  <a:gd name="connsiteY11" fmla="*/ 82153 h 86915"/>
                  <a:gd name="connsiteX12" fmla="*/ 3810 w 22535"/>
                  <a:gd name="connsiteY12" fmla="*/ 82153 h 86915"/>
                  <a:gd name="connsiteX13" fmla="*/ 3810 w 22535"/>
                  <a:gd name="connsiteY13" fmla="*/ 81201 h 86915"/>
                  <a:gd name="connsiteX14" fmla="*/ 3810 w 22535"/>
                  <a:gd name="connsiteY14" fmla="*/ 76438 h 86915"/>
                  <a:gd name="connsiteX15" fmla="*/ 4763 w 22535"/>
                  <a:gd name="connsiteY15" fmla="*/ 65961 h 86915"/>
                  <a:gd name="connsiteX16" fmla="*/ 8573 w 22535"/>
                  <a:gd name="connsiteY16" fmla="*/ 25003 h 86915"/>
                  <a:gd name="connsiteX17" fmla="*/ 11430 w 22535"/>
                  <a:gd name="connsiteY17" fmla="*/ 2143 h 86915"/>
                  <a:gd name="connsiteX18" fmla="*/ 7620 w 22535"/>
                  <a:gd name="connsiteY18" fmla="*/ 2143 h 86915"/>
                  <a:gd name="connsiteX19" fmla="*/ 7620 w 22535"/>
                  <a:gd name="connsiteY19" fmla="*/ 2143 h 8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535" h="86915">
                    <a:moveTo>
                      <a:pt x="7620" y="2143"/>
                    </a:moveTo>
                    <a:cubicBezTo>
                      <a:pt x="5715" y="17383"/>
                      <a:pt x="3810" y="32623"/>
                      <a:pt x="2858" y="47863"/>
                    </a:cubicBezTo>
                    <a:cubicBezTo>
                      <a:pt x="1905" y="55483"/>
                      <a:pt x="1905" y="63103"/>
                      <a:pt x="952" y="70723"/>
                    </a:cubicBezTo>
                    <a:cubicBezTo>
                      <a:pt x="952" y="74533"/>
                      <a:pt x="0" y="77391"/>
                      <a:pt x="0" y="81201"/>
                    </a:cubicBezTo>
                    <a:cubicBezTo>
                      <a:pt x="0" y="84058"/>
                      <a:pt x="952" y="86916"/>
                      <a:pt x="3810" y="86916"/>
                    </a:cubicBezTo>
                    <a:cubicBezTo>
                      <a:pt x="5715" y="86916"/>
                      <a:pt x="7620" y="85963"/>
                      <a:pt x="8573" y="85011"/>
                    </a:cubicBezTo>
                    <a:cubicBezTo>
                      <a:pt x="10477" y="84058"/>
                      <a:pt x="11430" y="83106"/>
                      <a:pt x="13335" y="82153"/>
                    </a:cubicBezTo>
                    <a:cubicBezTo>
                      <a:pt x="16192" y="80248"/>
                      <a:pt x="19050" y="77391"/>
                      <a:pt x="21908" y="75486"/>
                    </a:cubicBezTo>
                    <a:cubicBezTo>
                      <a:pt x="23813" y="73581"/>
                      <a:pt x="20955" y="70723"/>
                      <a:pt x="19050" y="72628"/>
                    </a:cubicBezTo>
                    <a:cubicBezTo>
                      <a:pt x="17145" y="74533"/>
                      <a:pt x="14288" y="76438"/>
                      <a:pt x="12383" y="78343"/>
                    </a:cubicBezTo>
                    <a:cubicBezTo>
                      <a:pt x="11430" y="79296"/>
                      <a:pt x="10477" y="80248"/>
                      <a:pt x="8573" y="80248"/>
                    </a:cubicBezTo>
                    <a:cubicBezTo>
                      <a:pt x="7620" y="81201"/>
                      <a:pt x="5715" y="82153"/>
                      <a:pt x="4763" y="82153"/>
                    </a:cubicBezTo>
                    <a:cubicBezTo>
                      <a:pt x="3810" y="82153"/>
                      <a:pt x="4763" y="82153"/>
                      <a:pt x="3810" y="82153"/>
                    </a:cubicBezTo>
                    <a:cubicBezTo>
                      <a:pt x="3810" y="82153"/>
                      <a:pt x="3810" y="81201"/>
                      <a:pt x="3810" y="81201"/>
                    </a:cubicBezTo>
                    <a:cubicBezTo>
                      <a:pt x="3810" y="79296"/>
                      <a:pt x="3810" y="78343"/>
                      <a:pt x="3810" y="76438"/>
                    </a:cubicBezTo>
                    <a:cubicBezTo>
                      <a:pt x="3810" y="72628"/>
                      <a:pt x="3810" y="69771"/>
                      <a:pt x="4763" y="65961"/>
                    </a:cubicBezTo>
                    <a:cubicBezTo>
                      <a:pt x="5715" y="52626"/>
                      <a:pt x="6667" y="38338"/>
                      <a:pt x="8573" y="25003"/>
                    </a:cubicBezTo>
                    <a:cubicBezTo>
                      <a:pt x="9525" y="17383"/>
                      <a:pt x="10477" y="9763"/>
                      <a:pt x="11430" y="2143"/>
                    </a:cubicBezTo>
                    <a:cubicBezTo>
                      <a:pt x="12383" y="-714"/>
                      <a:pt x="7620" y="-714"/>
                      <a:pt x="7620" y="2143"/>
                    </a:cubicBezTo>
                    <a:lnTo>
                      <a:pt x="7620" y="2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BDD5677-C687-408C-9B21-64EEA1B6D3A1}"/>
                  </a:ext>
                </a:extLst>
              </p:cNvPr>
              <p:cNvSpPr/>
              <p:nvPr/>
            </p:nvSpPr>
            <p:spPr>
              <a:xfrm>
                <a:off x="4721356" y="1979235"/>
                <a:ext cx="52966" cy="20425"/>
              </a:xfrm>
              <a:custGeom>
                <a:avLst/>
                <a:gdLst>
                  <a:gd name="connsiteX0" fmla="*/ 50667 w 52966"/>
                  <a:gd name="connsiteY0" fmla="*/ 5186 h 20425"/>
                  <a:gd name="connsiteX1" fmla="*/ 48762 w 52966"/>
                  <a:gd name="connsiteY1" fmla="*/ 15663 h 20425"/>
                  <a:gd name="connsiteX2" fmla="*/ 42095 w 52966"/>
                  <a:gd name="connsiteY2" fmla="*/ 17568 h 20425"/>
                  <a:gd name="connsiteX3" fmla="*/ 185 w 52966"/>
                  <a:gd name="connsiteY3" fmla="*/ 20426 h 20425"/>
                  <a:gd name="connsiteX4" fmla="*/ 5900 w 52966"/>
                  <a:gd name="connsiteY4" fmla="*/ 9948 h 20425"/>
                  <a:gd name="connsiteX5" fmla="*/ 17330 w 52966"/>
                  <a:gd name="connsiteY5" fmla="*/ 6138 h 20425"/>
                  <a:gd name="connsiteX6" fmla="*/ 46857 w 52966"/>
                  <a:gd name="connsiteY6" fmla="*/ 423 h 20425"/>
                  <a:gd name="connsiteX7" fmla="*/ 51620 w 52966"/>
                  <a:gd name="connsiteY7" fmla="*/ 423 h 20425"/>
                  <a:gd name="connsiteX8" fmla="*/ 52572 w 52966"/>
                  <a:gd name="connsiteY8" fmla="*/ 4233 h 20425"/>
                  <a:gd name="connsiteX9" fmla="*/ 50667 w 52966"/>
                  <a:gd name="connsiteY9" fmla="*/ 5186 h 2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966" h="20425">
                    <a:moveTo>
                      <a:pt x="50667" y="5186"/>
                    </a:moveTo>
                    <a:cubicBezTo>
                      <a:pt x="52572" y="8043"/>
                      <a:pt x="51620" y="13758"/>
                      <a:pt x="48762" y="15663"/>
                    </a:cubicBezTo>
                    <a:cubicBezTo>
                      <a:pt x="46857" y="16616"/>
                      <a:pt x="44000" y="17568"/>
                      <a:pt x="42095" y="17568"/>
                    </a:cubicBezTo>
                    <a:cubicBezTo>
                      <a:pt x="27807" y="18521"/>
                      <a:pt x="14472" y="19473"/>
                      <a:pt x="185" y="20426"/>
                    </a:cubicBezTo>
                    <a:cubicBezTo>
                      <a:pt x="-768" y="16616"/>
                      <a:pt x="2090" y="11853"/>
                      <a:pt x="5900" y="9948"/>
                    </a:cubicBezTo>
                    <a:cubicBezTo>
                      <a:pt x="9710" y="8043"/>
                      <a:pt x="13520" y="7091"/>
                      <a:pt x="17330" y="6138"/>
                    </a:cubicBezTo>
                    <a:cubicBezTo>
                      <a:pt x="26855" y="4233"/>
                      <a:pt x="37332" y="2328"/>
                      <a:pt x="46857" y="423"/>
                    </a:cubicBezTo>
                    <a:cubicBezTo>
                      <a:pt x="48762" y="423"/>
                      <a:pt x="49715" y="-529"/>
                      <a:pt x="51620" y="423"/>
                    </a:cubicBezTo>
                    <a:cubicBezTo>
                      <a:pt x="52572" y="1376"/>
                      <a:pt x="53525" y="3281"/>
                      <a:pt x="52572" y="4233"/>
                    </a:cubicBezTo>
                    <a:lnTo>
                      <a:pt x="50667" y="51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9CBC55B-7A85-4B48-B81F-786B1FF1ADA8}"/>
                  </a:ext>
                </a:extLst>
              </p:cNvPr>
              <p:cNvSpPr/>
              <p:nvPr/>
            </p:nvSpPr>
            <p:spPr>
              <a:xfrm>
                <a:off x="4702893" y="2045381"/>
                <a:ext cx="196765" cy="167720"/>
              </a:xfrm>
              <a:custGeom>
                <a:avLst/>
                <a:gdLst>
                  <a:gd name="connsiteX0" fmla="*/ 140568 w 196765"/>
                  <a:gd name="connsiteY0" fmla="*/ 65722 h 167720"/>
                  <a:gd name="connsiteX1" fmla="*/ 87228 w 196765"/>
                  <a:gd name="connsiteY1" fmla="*/ 46672 h 167720"/>
                  <a:gd name="connsiteX2" fmla="*/ 36745 w 196765"/>
                  <a:gd name="connsiteY2" fmla="*/ 70485 h 167720"/>
                  <a:gd name="connsiteX3" fmla="*/ 8170 w 196765"/>
                  <a:gd name="connsiteY3" fmla="*/ 10477 h 167720"/>
                  <a:gd name="connsiteX4" fmla="*/ 7218 w 196765"/>
                  <a:gd name="connsiteY4" fmla="*/ 7620 h 167720"/>
                  <a:gd name="connsiteX5" fmla="*/ 1503 w 196765"/>
                  <a:gd name="connsiteY5" fmla="*/ 8572 h 167720"/>
                  <a:gd name="connsiteX6" fmla="*/ 21505 w 196765"/>
                  <a:gd name="connsiteY6" fmla="*/ 106680 h 167720"/>
                  <a:gd name="connsiteX7" fmla="*/ 47223 w 196765"/>
                  <a:gd name="connsiteY7" fmla="*/ 148590 h 167720"/>
                  <a:gd name="connsiteX8" fmla="*/ 91038 w 196765"/>
                  <a:gd name="connsiteY8" fmla="*/ 167640 h 167720"/>
                  <a:gd name="connsiteX9" fmla="*/ 141520 w 196765"/>
                  <a:gd name="connsiteY9" fmla="*/ 133350 h 167720"/>
                  <a:gd name="connsiteX10" fmla="*/ 196765 w 196765"/>
                  <a:gd name="connsiteY10" fmla="*/ 0 h 167720"/>
                  <a:gd name="connsiteX11" fmla="*/ 140568 w 196765"/>
                  <a:gd name="connsiteY11" fmla="*/ 65722 h 167720"/>
                  <a:gd name="connsiteX12" fmla="*/ 111040 w 196765"/>
                  <a:gd name="connsiteY12" fmla="*/ 100013 h 167720"/>
                  <a:gd name="connsiteX13" fmla="*/ 78655 w 196765"/>
                  <a:gd name="connsiteY13" fmla="*/ 104775 h 167720"/>
                  <a:gd name="connsiteX14" fmla="*/ 43413 w 196765"/>
                  <a:gd name="connsiteY14" fmla="*/ 80010 h 167720"/>
                  <a:gd name="connsiteX15" fmla="*/ 87228 w 196765"/>
                  <a:gd name="connsiteY15" fmla="*/ 58102 h 167720"/>
                  <a:gd name="connsiteX16" fmla="*/ 126280 w 196765"/>
                  <a:gd name="connsiteY16" fmla="*/ 70485 h 167720"/>
                  <a:gd name="connsiteX17" fmla="*/ 111040 w 196765"/>
                  <a:gd name="connsiteY17" fmla="*/ 100013 h 16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6765" h="167720">
                    <a:moveTo>
                      <a:pt x="140568" y="65722"/>
                    </a:moveTo>
                    <a:cubicBezTo>
                      <a:pt x="126280" y="53340"/>
                      <a:pt x="106278" y="45720"/>
                      <a:pt x="87228" y="46672"/>
                    </a:cubicBezTo>
                    <a:cubicBezTo>
                      <a:pt x="68178" y="47625"/>
                      <a:pt x="49128" y="56197"/>
                      <a:pt x="36745" y="70485"/>
                    </a:cubicBezTo>
                    <a:cubicBezTo>
                      <a:pt x="27220" y="50482"/>
                      <a:pt x="17695" y="30480"/>
                      <a:pt x="8170" y="10477"/>
                    </a:cubicBezTo>
                    <a:lnTo>
                      <a:pt x="7218" y="7620"/>
                    </a:lnTo>
                    <a:cubicBezTo>
                      <a:pt x="5313" y="7620"/>
                      <a:pt x="3408" y="8572"/>
                      <a:pt x="1503" y="8572"/>
                    </a:cubicBezTo>
                    <a:cubicBezTo>
                      <a:pt x="-4212" y="41910"/>
                      <a:pt x="7218" y="75247"/>
                      <a:pt x="21505" y="106680"/>
                    </a:cubicBezTo>
                    <a:cubicBezTo>
                      <a:pt x="28173" y="121920"/>
                      <a:pt x="35793" y="137160"/>
                      <a:pt x="47223" y="148590"/>
                    </a:cubicBezTo>
                    <a:cubicBezTo>
                      <a:pt x="58653" y="160972"/>
                      <a:pt x="74845" y="168593"/>
                      <a:pt x="91038" y="167640"/>
                    </a:cubicBezTo>
                    <a:cubicBezTo>
                      <a:pt x="111993" y="166687"/>
                      <a:pt x="129138" y="150495"/>
                      <a:pt x="141520" y="133350"/>
                    </a:cubicBezTo>
                    <a:cubicBezTo>
                      <a:pt x="171048" y="95250"/>
                      <a:pt x="190098" y="48577"/>
                      <a:pt x="196765" y="0"/>
                    </a:cubicBezTo>
                    <a:cubicBezTo>
                      <a:pt x="180573" y="24765"/>
                      <a:pt x="161523" y="46672"/>
                      <a:pt x="140568" y="65722"/>
                    </a:cubicBezTo>
                    <a:close/>
                    <a:moveTo>
                      <a:pt x="111040" y="100013"/>
                    </a:moveTo>
                    <a:cubicBezTo>
                      <a:pt x="101515" y="106680"/>
                      <a:pt x="89133" y="108585"/>
                      <a:pt x="78655" y="104775"/>
                    </a:cubicBezTo>
                    <a:cubicBezTo>
                      <a:pt x="67225" y="100965"/>
                      <a:pt x="47223" y="80963"/>
                      <a:pt x="43413" y="80010"/>
                    </a:cubicBezTo>
                    <a:cubicBezTo>
                      <a:pt x="43413" y="80010"/>
                      <a:pt x="79608" y="69532"/>
                      <a:pt x="87228" y="58102"/>
                    </a:cubicBezTo>
                    <a:cubicBezTo>
                      <a:pt x="95800" y="69532"/>
                      <a:pt x="111993" y="75247"/>
                      <a:pt x="126280" y="70485"/>
                    </a:cubicBezTo>
                    <a:cubicBezTo>
                      <a:pt x="125328" y="81915"/>
                      <a:pt x="119613" y="93345"/>
                      <a:pt x="111040" y="100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8F8290B-4167-489B-8A70-89FFA1460D50}"/>
                  </a:ext>
                </a:extLst>
              </p:cNvPr>
              <p:cNvSpPr/>
              <p:nvPr/>
            </p:nvSpPr>
            <p:spPr>
              <a:xfrm>
                <a:off x="4775833" y="1973944"/>
                <a:ext cx="6109" cy="23812"/>
              </a:xfrm>
              <a:custGeom>
                <a:avLst/>
                <a:gdLst>
                  <a:gd name="connsiteX0" fmla="*/ 952 w 6109"/>
                  <a:gd name="connsiteY0" fmla="*/ 1905 h 23812"/>
                  <a:gd name="connsiteX1" fmla="*/ 0 w 6109"/>
                  <a:gd name="connsiteY1" fmla="*/ 20955 h 23812"/>
                  <a:gd name="connsiteX2" fmla="*/ 1905 w 6109"/>
                  <a:gd name="connsiteY2" fmla="*/ 23813 h 23812"/>
                  <a:gd name="connsiteX3" fmla="*/ 4763 w 6109"/>
                  <a:gd name="connsiteY3" fmla="*/ 21907 h 23812"/>
                  <a:gd name="connsiteX4" fmla="*/ 5715 w 6109"/>
                  <a:gd name="connsiteY4" fmla="*/ 1905 h 23812"/>
                  <a:gd name="connsiteX5" fmla="*/ 3810 w 6109"/>
                  <a:gd name="connsiteY5" fmla="*/ 0 h 23812"/>
                  <a:gd name="connsiteX6" fmla="*/ 952 w 6109"/>
                  <a:gd name="connsiteY6" fmla="*/ 1905 h 23812"/>
                  <a:gd name="connsiteX7" fmla="*/ 952 w 6109"/>
                  <a:gd name="connsiteY7" fmla="*/ 190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09" h="23812">
                    <a:moveTo>
                      <a:pt x="952" y="1905"/>
                    </a:moveTo>
                    <a:cubicBezTo>
                      <a:pt x="1905" y="8572"/>
                      <a:pt x="952" y="14288"/>
                      <a:pt x="0" y="20955"/>
                    </a:cubicBezTo>
                    <a:cubicBezTo>
                      <a:pt x="0" y="21907"/>
                      <a:pt x="0" y="22860"/>
                      <a:pt x="1905" y="23813"/>
                    </a:cubicBezTo>
                    <a:cubicBezTo>
                      <a:pt x="2857" y="23813"/>
                      <a:pt x="4763" y="23813"/>
                      <a:pt x="4763" y="21907"/>
                    </a:cubicBezTo>
                    <a:cubicBezTo>
                      <a:pt x="5715" y="15240"/>
                      <a:pt x="6667" y="8572"/>
                      <a:pt x="5715" y="1905"/>
                    </a:cubicBezTo>
                    <a:cubicBezTo>
                      <a:pt x="5715" y="952"/>
                      <a:pt x="4763" y="0"/>
                      <a:pt x="3810" y="0"/>
                    </a:cubicBezTo>
                    <a:cubicBezTo>
                      <a:pt x="1905" y="0"/>
                      <a:pt x="952" y="952"/>
                      <a:pt x="952" y="1905"/>
                    </a:cubicBezTo>
                    <a:lnTo>
                      <a:pt x="952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D4288D6-E614-48C0-8CD6-723FF40B0087}"/>
                  </a:ext>
                </a:extLst>
              </p:cNvPr>
              <p:cNvSpPr/>
              <p:nvPr/>
            </p:nvSpPr>
            <p:spPr>
              <a:xfrm>
                <a:off x="4808776" y="2009715"/>
                <a:ext cx="52966" cy="20425"/>
              </a:xfrm>
              <a:custGeom>
                <a:avLst/>
                <a:gdLst>
                  <a:gd name="connsiteX0" fmla="*/ 2300 w 52966"/>
                  <a:gd name="connsiteY0" fmla="*/ 5186 h 20425"/>
                  <a:gd name="connsiteX1" fmla="*/ 4205 w 52966"/>
                  <a:gd name="connsiteY1" fmla="*/ 15663 h 20425"/>
                  <a:gd name="connsiteX2" fmla="*/ 10872 w 52966"/>
                  <a:gd name="connsiteY2" fmla="*/ 17568 h 20425"/>
                  <a:gd name="connsiteX3" fmla="*/ 52782 w 52966"/>
                  <a:gd name="connsiteY3" fmla="*/ 20426 h 20425"/>
                  <a:gd name="connsiteX4" fmla="*/ 47067 w 52966"/>
                  <a:gd name="connsiteY4" fmla="*/ 9948 h 20425"/>
                  <a:gd name="connsiteX5" fmla="*/ 35637 w 52966"/>
                  <a:gd name="connsiteY5" fmla="*/ 6138 h 20425"/>
                  <a:gd name="connsiteX6" fmla="*/ 6110 w 52966"/>
                  <a:gd name="connsiteY6" fmla="*/ 423 h 20425"/>
                  <a:gd name="connsiteX7" fmla="*/ 1347 w 52966"/>
                  <a:gd name="connsiteY7" fmla="*/ 423 h 20425"/>
                  <a:gd name="connsiteX8" fmla="*/ 395 w 52966"/>
                  <a:gd name="connsiteY8" fmla="*/ 4233 h 20425"/>
                  <a:gd name="connsiteX9" fmla="*/ 2300 w 52966"/>
                  <a:gd name="connsiteY9" fmla="*/ 5186 h 2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966" h="20425">
                    <a:moveTo>
                      <a:pt x="2300" y="5186"/>
                    </a:moveTo>
                    <a:cubicBezTo>
                      <a:pt x="395" y="8043"/>
                      <a:pt x="1347" y="13758"/>
                      <a:pt x="4205" y="15663"/>
                    </a:cubicBezTo>
                    <a:cubicBezTo>
                      <a:pt x="6110" y="16616"/>
                      <a:pt x="8967" y="17568"/>
                      <a:pt x="10872" y="17568"/>
                    </a:cubicBezTo>
                    <a:cubicBezTo>
                      <a:pt x="25160" y="18521"/>
                      <a:pt x="38495" y="19473"/>
                      <a:pt x="52782" y="20426"/>
                    </a:cubicBezTo>
                    <a:cubicBezTo>
                      <a:pt x="53735" y="16616"/>
                      <a:pt x="50877" y="11853"/>
                      <a:pt x="47067" y="9948"/>
                    </a:cubicBezTo>
                    <a:cubicBezTo>
                      <a:pt x="43257" y="8043"/>
                      <a:pt x="39447" y="7091"/>
                      <a:pt x="35637" y="6138"/>
                    </a:cubicBezTo>
                    <a:cubicBezTo>
                      <a:pt x="26112" y="4233"/>
                      <a:pt x="15635" y="2328"/>
                      <a:pt x="6110" y="423"/>
                    </a:cubicBezTo>
                    <a:cubicBezTo>
                      <a:pt x="4205" y="423"/>
                      <a:pt x="3252" y="-529"/>
                      <a:pt x="1347" y="423"/>
                    </a:cubicBezTo>
                    <a:cubicBezTo>
                      <a:pt x="395" y="1376"/>
                      <a:pt x="-558" y="3281"/>
                      <a:pt x="395" y="4233"/>
                    </a:cubicBezTo>
                    <a:lnTo>
                      <a:pt x="2300" y="51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4C97BD2-446B-4741-A092-2F32943CA869}"/>
                  </a:ext>
                </a:extLst>
              </p:cNvPr>
              <p:cNvSpPr/>
              <p:nvPr/>
            </p:nvSpPr>
            <p:spPr>
              <a:xfrm>
                <a:off x="4801550" y="2008233"/>
                <a:ext cx="3810" cy="14287"/>
              </a:xfrm>
              <a:custGeom>
                <a:avLst/>
                <a:gdLst>
                  <a:gd name="connsiteX0" fmla="*/ 0 w 3810"/>
                  <a:gd name="connsiteY0" fmla="*/ 1905 h 14287"/>
                  <a:gd name="connsiteX1" fmla="*/ 0 w 3810"/>
                  <a:gd name="connsiteY1" fmla="*/ 12382 h 14287"/>
                  <a:gd name="connsiteX2" fmla="*/ 1905 w 3810"/>
                  <a:gd name="connsiteY2" fmla="*/ 14288 h 14287"/>
                  <a:gd name="connsiteX3" fmla="*/ 3810 w 3810"/>
                  <a:gd name="connsiteY3" fmla="*/ 12382 h 14287"/>
                  <a:gd name="connsiteX4" fmla="*/ 3810 w 3810"/>
                  <a:gd name="connsiteY4" fmla="*/ 1905 h 14287"/>
                  <a:gd name="connsiteX5" fmla="*/ 1905 w 3810"/>
                  <a:gd name="connsiteY5" fmla="*/ 0 h 14287"/>
                  <a:gd name="connsiteX6" fmla="*/ 0 w 3810"/>
                  <a:gd name="connsiteY6" fmla="*/ 1905 h 14287"/>
                  <a:gd name="connsiteX7" fmla="*/ 0 w 3810"/>
                  <a:gd name="connsiteY7" fmla="*/ 1905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0" h="14287">
                    <a:moveTo>
                      <a:pt x="0" y="1905"/>
                    </a:moveTo>
                    <a:cubicBezTo>
                      <a:pt x="0" y="5715"/>
                      <a:pt x="0" y="9525"/>
                      <a:pt x="0" y="12382"/>
                    </a:cubicBezTo>
                    <a:cubicBezTo>
                      <a:pt x="0" y="13335"/>
                      <a:pt x="952" y="14288"/>
                      <a:pt x="1905" y="14288"/>
                    </a:cubicBezTo>
                    <a:cubicBezTo>
                      <a:pt x="2858" y="14288"/>
                      <a:pt x="3810" y="13335"/>
                      <a:pt x="3810" y="12382"/>
                    </a:cubicBezTo>
                    <a:cubicBezTo>
                      <a:pt x="3810" y="8573"/>
                      <a:pt x="3810" y="4763"/>
                      <a:pt x="3810" y="1905"/>
                    </a:cubicBezTo>
                    <a:cubicBezTo>
                      <a:pt x="3810" y="953"/>
                      <a:pt x="2858" y="0"/>
                      <a:pt x="1905" y="0"/>
                    </a:cubicBezTo>
                    <a:cubicBezTo>
                      <a:pt x="952" y="0"/>
                      <a:pt x="0" y="953"/>
                      <a:pt x="0" y="1905"/>
                    </a:cubicBezTo>
                    <a:lnTo>
                      <a:pt x="0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37179A8-DD5F-4CF4-9F2E-48A5A43C87D5}"/>
                  </a:ext>
                </a:extLst>
              </p:cNvPr>
              <p:cNvSpPr/>
              <p:nvPr/>
            </p:nvSpPr>
            <p:spPr>
              <a:xfrm>
                <a:off x="4699957" y="2257160"/>
                <a:ext cx="203347" cy="42480"/>
              </a:xfrm>
              <a:custGeom>
                <a:avLst/>
                <a:gdLst>
                  <a:gd name="connsiteX0" fmla="*/ 628 w 203347"/>
                  <a:gd name="connsiteY0" fmla="*/ 3486 h 42480"/>
                  <a:gd name="connsiteX1" fmla="*/ 75876 w 203347"/>
                  <a:gd name="connsiteY1" fmla="*/ 38728 h 42480"/>
                  <a:gd name="connsiteX2" fmla="*/ 158743 w 203347"/>
                  <a:gd name="connsiteY2" fmla="*/ 36823 h 42480"/>
                  <a:gd name="connsiteX3" fmla="*/ 202558 w 203347"/>
                  <a:gd name="connsiteY3" fmla="*/ 18726 h 42480"/>
                  <a:gd name="connsiteX4" fmla="*/ 200653 w 203347"/>
                  <a:gd name="connsiteY4" fmla="*/ 14916 h 42480"/>
                  <a:gd name="connsiteX5" fmla="*/ 122548 w 203347"/>
                  <a:gd name="connsiteY5" fmla="*/ 37776 h 42480"/>
                  <a:gd name="connsiteX6" fmla="*/ 42538 w 203347"/>
                  <a:gd name="connsiteY6" fmla="*/ 24441 h 42480"/>
                  <a:gd name="connsiteX7" fmla="*/ 3486 w 203347"/>
                  <a:gd name="connsiteY7" fmla="*/ 628 h 42480"/>
                  <a:gd name="connsiteX8" fmla="*/ 628 w 203347"/>
                  <a:gd name="connsiteY8" fmla="*/ 3486 h 42480"/>
                  <a:gd name="connsiteX9" fmla="*/ 628 w 203347"/>
                  <a:gd name="connsiteY9" fmla="*/ 3486 h 4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347" h="42480">
                    <a:moveTo>
                      <a:pt x="628" y="3486"/>
                    </a:moveTo>
                    <a:cubicBezTo>
                      <a:pt x="22536" y="20631"/>
                      <a:pt x="49206" y="33013"/>
                      <a:pt x="75876" y="38728"/>
                    </a:cubicBezTo>
                    <a:cubicBezTo>
                      <a:pt x="103498" y="44443"/>
                      <a:pt x="132073" y="43491"/>
                      <a:pt x="158743" y="36823"/>
                    </a:cubicBezTo>
                    <a:cubicBezTo>
                      <a:pt x="173983" y="33013"/>
                      <a:pt x="188271" y="26346"/>
                      <a:pt x="202558" y="18726"/>
                    </a:cubicBezTo>
                    <a:cubicBezTo>
                      <a:pt x="204463" y="17773"/>
                      <a:pt x="202558" y="13963"/>
                      <a:pt x="200653" y="14916"/>
                    </a:cubicBezTo>
                    <a:cubicBezTo>
                      <a:pt x="176841" y="29203"/>
                      <a:pt x="150171" y="36823"/>
                      <a:pt x="122548" y="37776"/>
                    </a:cubicBezTo>
                    <a:cubicBezTo>
                      <a:pt x="94926" y="39681"/>
                      <a:pt x="67303" y="34918"/>
                      <a:pt x="42538" y="24441"/>
                    </a:cubicBezTo>
                    <a:cubicBezTo>
                      <a:pt x="29203" y="17773"/>
                      <a:pt x="15868" y="10153"/>
                      <a:pt x="3486" y="628"/>
                    </a:cubicBezTo>
                    <a:cubicBezTo>
                      <a:pt x="1581" y="-1277"/>
                      <a:pt x="-1277" y="1581"/>
                      <a:pt x="628" y="3486"/>
                    </a:cubicBezTo>
                    <a:lnTo>
                      <a:pt x="628" y="348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830D625-5F97-4E02-8A73-8728D3A90121}"/>
                  </a:ext>
                </a:extLst>
              </p:cNvPr>
              <p:cNvSpPr/>
              <p:nvPr/>
            </p:nvSpPr>
            <p:spPr>
              <a:xfrm>
                <a:off x="4573903" y="2301228"/>
                <a:ext cx="13486" cy="179683"/>
              </a:xfrm>
              <a:custGeom>
                <a:avLst/>
                <a:gdLst>
                  <a:gd name="connsiteX0" fmla="*/ 9525 w 13486"/>
                  <a:gd name="connsiteY0" fmla="*/ 2280 h 179683"/>
                  <a:gd name="connsiteX1" fmla="*/ 0 w 13486"/>
                  <a:gd name="connsiteY1" fmla="*/ 138488 h 179683"/>
                  <a:gd name="connsiteX2" fmla="*/ 0 w 13486"/>
                  <a:gd name="connsiteY2" fmla="*/ 177540 h 179683"/>
                  <a:gd name="connsiteX3" fmla="*/ 3810 w 13486"/>
                  <a:gd name="connsiteY3" fmla="*/ 177540 h 179683"/>
                  <a:gd name="connsiteX4" fmla="*/ 9525 w 13486"/>
                  <a:gd name="connsiteY4" fmla="*/ 40380 h 179683"/>
                  <a:gd name="connsiteX5" fmla="*/ 13335 w 13486"/>
                  <a:gd name="connsiteY5" fmla="*/ 1328 h 179683"/>
                  <a:gd name="connsiteX6" fmla="*/ 9525 w 13486"/>
                  <a:gd name="connsiteY6" fmla="*/ 2280 h 179683"/>
                  <a:gd name="connsiteX7" fmla="*/ 9525 w 13486"/>
                  <a:gd name="connsiteY7" fmla="*/ 2280 h 179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86" h="179683">
                    <a:moveTo>
                      <a:pt x="9525" y="2280"/>
                    </a:moveTo>
                    <a:cubicBezTo>
                      <a:pt x="3810" y="48000"/>
                      <a:pt x="952" y="93720"/>
                      <a:pt x="0" y="138488"/>
                    </a:cubicBezTo>
                    <a:cubicBezTo>
                      <a:pt x="0" y="151823"/>
                      <a:pt x="0" y="164205"/>
                      <a:pt x="0" y="177540"/>
                    </a:cubicBezTo>
                    <a:cubicBezTo>
                      <a:pt x="0" y="180398"/>
                      <a:pt x="3810" y="180398"/>
                      <a:pt x="3810" y="177540"/>
                    </a:cubicBezTo>
                    <a:cubicBezTo>
                      <a:pt x="3810" y="131820"/>
                      <a:pt x="5715" y="86100"/>
                      <a:pt x="9525" y="40380"/>
                    </a:cubicBezTo>
                    <a:cubicBezTo>
                      <a:pt x="10477" y="27045"/>
                      <a:pt x="12382" y="14663"/>
                      <a:pt x="13335" y="1328"/>
                    </a:cubicBezTo>
                    <a:cubicBezTo>
                      <a:pt x="14288" y="-577"/>
                      <a:pt x="10477" y="-577"/>
                      <a:pt x="9525" y="2280"/>
                    </a:cubicBezTo>
                    <a:lnTo>
                      <a:pt x="9525" y="2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ACEE041-F355-473D-84D9-445E15197D14}"/>
                  </a:ext>
                </a:extLst>
              </p:cNvPr>
              <p:cNvSpPr/>
              <p:nvPr/>
            </p:nvSpPr>
            <p:spPr>
              <a:xfrm>
                <a:off x="4563425" y="2325596"/>
                <a:ext cx="16344" cy="62505"/>
              </a:xfrm>
              <a:custGeom>
                <a:avLst/>
                <a:gdLst>
                  <a:gd name="connsiteX0" fmla="*/ 0 w 16344"/>
                  <a:gd name="connsiteY0" fmla="*/ 2678 h 62505"/>
                  <a:gd name="connsiteX1" fmla="*/ 12383 w 16344"/>
                  <a:gd name="connsiteY1" fmla="*/ 60780 h 62505"/>
                  <a:gd name="connsiteX2" fmla="*/ 16193 w 16344"/>
                  <a:gd name="connsiteY2" fmla="*/ 59828 h 62505"/>
                  <a:gd name="connsiteX3" fmla="*/ 3810 w 16344"/>
                  <a:gd name="connsiteY3" fmla="*/ 1725 h 62505"/>
                  <a:gd name="connsiteX4" fmla="*/ 0 w 16344"/>
                  <a:gd name="connsiteY4" fmla="*/ 2678 h 62505"/>
                  <a:gd name="connsiteX5" fmla="*/ 0 w 16344"/>
                  <a:gd name="connsiteY5" fmla="*/ 2678 h 62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44" h="62505">
                    <a:moveTo>
                      <a:pt x="0" y="2678"/>
                    </a:moveTo>
                    <a:cubicBezTo>
                      <a:pt x="2858" y="22680"/>
                      <a:pt x="6668" y="41730"/>
                      <a:pt x="12383" y="60780"/>
                    </a:cubicBezTo>
                    <a:cubicBezTo>
                      <a:pt x="13335" y="63638"/>
                      <a:pt x="17145" y="62685"/>
                      <a:pt x="16193" y="59828"/>
                    </a:cubicBezTo>
                    <a:cubicBezTo>
                      <a:pt x="10478" y="40778"/>
                      <a:pt x="6668" y="20775"/>
                      <a:pt x="3810" y="1725"/>
                    </a:cubicBezTo>
                    <a:cubicBezTo>
                      <a:pt x="3810" y="-1132"/>
                      <a:pt x="0" y="-180"/>
                      <a:pt x="0" y="2678"/>
                    </a:cubicBezTo>
                    <a:lnTo>
                      <a:pt x="0" y="26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E40C438-2EED-42BB-B47F-4F4772B77E4D}"/>
                  </a:ext>
                </a:extLst>
              </p:cNvPr>
              <p:cNvSpPr/>
              <p:nvPr/>
            </p:nvSpPr>
            <p:spPr>
              <a:xfrm>
                <a:off x="4510886" y="2402483"/>
                <a:ext cx="8875" cy="20861"/>
              </a:xfrm>
              <a:custGeom>
                <a:avLst/>
                <a:gdLst>
                  <a:gd name="connsiteX0" fmla="*/ 152 w 8875"/>
                  <a:gd name="connsiteY0" fmla="*/ 1991 h 20861"/>
                  <a:gd name="connsiteX1" fmla="*/ 4914 w 8875"/>
                  <a:gd name="connsiteY1" fmla="*/ 19136 h 20861"/>
                  <a:gd name="connsiteX2" fmla="*/ 8724 w 8875"/>
                  <a:gd name="connsiteY2" fmla="*/ 18183 h 20861"/>
                  <a:gd name="connsiteX3" fmla="*/ 3962 w 8875"/>
                  <a:gd name="connsiteY3" fmla="*/ 1038 h 20861"/>
                  <a:gd name="connsiteX4" fmla="*/ 152 w 8875"/>
                  <a:gd name="connsiteY4" fmla="*/ 1991 h 20861"/>
                  <a:gd name="connsiteX5" fmla="*/ 152 w 8875"/>
                  <a:gd name="connsiteY5" fmla="*/ 1991 h 20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75" h="20861">
                    <a:moveTo>
                      <a:pt x="152" y="1991"/>
                    </a:moveTo>
                    <a:cubicBezTo>
                      <a:pt x="2057" y="7706"/>
                      <a:pt x="3962" y="13421"/>
                      <a:pt x="4914" y="19136"/>
                    </a:cubicBezTo>
                    <a:cubicBezTo>
                      <a:pt x="5867" y="21993"/>
                      <a:pt x="9677" y="21041"/>
                      <a:pt x="8724" y="18183"/>
                    </a:cubicBezTo>
                    <a:cubicBezTo>
                      <a:pt x="6819" y="12468"/>
                      <a:pt x="4914" y="6753"/>
                      <a:pt x="3962" y="1038"/>
                    </a:cubicBezTo>
                    <a:cubicBezTo>
                      <a:pt x="3009" y="-867"/>
                      <a:pt x="-801" y="86"/>
                      <a:pt x="152" y="1991"/>
                    </a:cubicBezTo>
                    <a:lnTo>
                      <a:pt x="152" y="199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9073949-875B-407B-AA15-117EF64147E9}"/>
                  </a:ext>
                </a:extLst>
              </p:cNvPr>
              <p:cNvSpPr/>
              <p:nvPr/>
            </p:nvSpPr>
            <p:spPr>
              <a:xfrm>
                <a:off x="4526857" y="2396853"/>
                <a:ext cx="7993" cy="15239"/>
              </a:xfrm>
              <a:custGeom>
                <a:avLst/>
                <a:gdLst>
                  <a:gd name="connsiteX0" fmla="*/ 374 w 7993"/>
                  <a:gd name="connsiteY0" fmla="*/ 2858 h 15239"/>
                  <a:gd name="connsiteX1" fmla="*/ 3231 w 7993"/>
                  <a:gd name="connsiteY1" fmla="*/ 13335 h 15239"/>
                  <a:gd name="connsiteX2" fmla="*/ 6089 w 7993"/>
                  <a:gd name="connsiteY2" fmla="*/ 15240 h 15239"/>
                  <a:gd name="connsiteX3" fmla="*/ 7994 w 7993"/>
                  <a:gd name="connsiteY3" fmla="*/ 12383 h 15239"/>
                  <a:gd name="connsiteX4" fmla="*/ 5136 w 7993"/>
                  <a:gd name="connsiteY4" fmla="*/ 1905 h 15239"/>
                  <a:gd name="connsiteX5" fmla="*/ 2279 w 7993"/>
                  <a:gd name="connsiteY5" fmla="*/ 0 h 15239"/>
                  <a:gd name="connsiteX6" fmla="*/ 374 w 7993"/>
                  <a:gd name="connsiteY6" fmla="*/ 2858 h 15239"/>
                  <a:gd name="connsiteX7" fmla="*/ 374 w 7993"/>
                  <a:gd name="connsiteY7" fmla="*/ 2858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93" h="15239">
                    <a:moveTo>
                      <a:pt x="374" y="2858"/>
                    </a:moveTo>
                    <a:cubicBezTo>
                      <a:pt x="1326" y="6668"/>
                      <a:pt x="2279" y="10477"/>
                      <a:pt x="3231" y="13335"/>
                    </a:cubicBezTo>
                    <a:cubicBezTo>
                      <a:pt x="3231" y="14288"/>
                      <a:pt x="5136" y="15240"/>
                      <a:pt x="6089" y="15240"/>
                    </a:cubicBezTo>
                    <a:cubicBezTo>
                      <a:pt x="7041" y="15240"/>
                      <a:pt x="7994" y="13335"/>
                      <a:pt x="7994" y="12383"/>
                    </a:cubicBezTo>
                    <a:cubicBezTo>
                      <a:pt x="7041" y="8573"/>
                      <a:pt x="6089" y="4763"/>
                      <a:pt x="5136" y="1905"/>
                    </a:cubicBezTo>
                    <a:cubicBezTo>
                      <a:pt x="5136" y="952"/>
                      <a:pt x="3231" y="0"/>
                      <a:pt x="2279" y="0"/>
                    </a:cubicBezTo>
                    <a:cubicBezTo>
                      <a:pt x="374" y="0"/>
                      <a:pt x="-579" y="1905"/>
                      <a:pt x="374" y="2858"/>
                    </a:cubicBezTo>
                    <a:lnTo>
                      <a:pt x="374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606105A2-90EF-48D6-958B-394C24BA94CF}"/>
                  </a:ext>
                </a:extLst>
              </p:cNvPr>
              <p:cNvSpPr/>
              <p:nvPr/>
            </p:nvSpPr>
            <p:spPr>
              <a:xfrm>
                <a:off x="4540566" y="2404474"/>
                <a:ext cx="5714" cy="8572"/>
              </a:xfrm>
              <a:custGeom>
                <a:avLst/>
                <a:gdLst>
                  <a:gd name="connsiteX0" fmla="*/ 0 w 5714"/>
                  <a:gd name="connsiteY0" fmla="*/ 2857 h 8572"/>
                  <a:gd name="connsiteX1" fmla="*/ 0 w 5714"/>
                  <a:gd name="connsiteY1" fmla="*/ 5715 h 8572"/>
                  <a:gd name="connsiteX2" fmla="*/ 952 w 5714"/>
                  <a:gd name="connsiteY2" fmla="*/ 7620 h 8572"/>
                  <a:gd name="connsiteX3" fmla="*/ 2857 w 5714"/>
                  <a:gd name="connsiteY3" fmla="*/ 8573 h 8572"/>
                  <a:gd name="connsiteX4" fmla="*/ 4763 w 5714"/>
                  <a:gd name="connsiteY4" fmla="*/ 7620 h 8572"/>
                  <a:gd name="connsiteX5" fmla="*/ 5715 w 5714"/>
                  <a:gd name="connsiteY5" fmla="*/ 5715 h 8572"/>
                  <a:gd name="connsiteX6" fmla="*/ 5715 w 5714"/>
                  <a:gd name="connsiteY6" fmla="*/ 2857 h 8572"/>
                  <a:gd name="connsiteX7" fmla="*/ 4763 w 5714"/>
                  <a:gd name="connsiteY7" fmla="*/ 952 h 8572"/>
                  <a:gd name="connsiteX8" fmla="*/ 2857 w 5714"/>
                  <a:gd name="connsiteY8" fmla="*/ 0 h 8572"/>
                  <a:gd name="connsiteX9" fmla="*/ 952 w 5714"/>
                  <a:gd name="connsiteY9" fmla="*/ 952 h 8572"/>
                  <a:gd name="connsiteX10" fmla="*/ 0 w 5714"/>
                  <a:gd name="connsiteY10" fmla="*/ 2857 h 8572"/>
                  <a:gd name="connsiteX11" fmla="*/ 0 w 5714"/>
                  <a:gd name="connsiteY11" fmla="*/ 2857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4" h="8572">
                    <a:moveTo>
                      <a:pt x="0" y="2857"/>
                    </a:moveTo>
                    <a:cubicBezTo>
                      <a:pt x="0" y="3810"/>
                      <a:pt x="0" y="4763"/>
                      <a:pt x="0" y="5715"/>
                    </a:cubicBezTo>
                    <a:cubicBezTo>
                      <a:pt x="0" y="6667"/>
                      <a:pt x="0" y="6667"/>
                      <a:pt x="952" y="7620"/>
                    </a:cubicBezTo>
                    <a:cubicBezTo>
                      <a:pt x="952" y="7620"/>
                      <a:pt x="1905" y="8573"/>
                      <a:pt x="2857" y="8573"/>
                    </a:cubicBezTo>
                    <a:cubicBezTo>
                      <a:pt x="3810" y="8573"/>
                      <a:pt x="3810" y="8573"/>
                      <a:pt x="4763" y="7620"/>
                    </a:cubicBezTo>
                    <a:cubicBezTo>
                      <a:pt x="4763" y="7620"/>
                      <a:pt x="5715" y="6667"/>
                      <a:pt x="5715" y="5715"/>
                    </a:cubicBezTo>
                    <a:cubicBezTo>
                      <a:pt x="5715" y="4763"/>
                      <a:pt x="5715" y="3810"/>
                      <a:pt x="5715" y="2857"/>
                    </a:cubicBezTo>
                    <a:cubicBezTo>
                      <a:pt x="5715" y="1905"/>
                      <a:pt x="5715" y="1905"/>
                      <a:pt x="4763" y="952"/>
                    </a:cubicBezTo>
                    <a:cubicBezTo>
                      <a:pt x="4763" y="952"/>
                      <a:pt x="3810" y="0"/>
                      <a:pt x="2857" y="0"/>
                    </a:cubicBezTo>
                    <a:cubicBezTo>
                      <a:pt x="1905" y="0"/>
                      <a:pt x="1905" y="0"/>
                      <a:pt x="952" y="952"/>
                    </a:cubicBezTo>
                    <a:cubicBezTo>
                      <a:pt x="0" y="1905"/>
                      <a:pt x="0" y="2857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F0872C-056C-4C8C-88F3-3B66E1F356F6}"/>
                  </a:ext>
                </a:extLst>
              </p:cNvPr>
              <p:cNvSpPr/>
              <p:nvPr/>
            </p:nvSpPr>
            <p:spPr>
              <a:xfrm>
                <a:off x="4531993" y="2445431"/>
                <a:ext cx="4762" cy="10477"/>
              </a:xfrm>
              <a:custGeom>
                <a:avLst/>
                <a:gdLst>
                  <a:gd name="connsiteX0" fmla="*/ 0 w 4762"/>
                  <a:gd name="connsiteY0" fmla="*/ 2858 h 10477"/>
                  <a:gd name="connsiteX1" fmla="*/ 953 w 4762"/>
                  <a:gd name="connsiteY1" fmla="*/ 9525 h 10477"/>
                  <a:gd name="connsiteX2" fmla="*/ 1905 w 4762"/>
                  <a:gd name="connsiteY2" fmla="*/ 10478 h 10477"/>
                  <a:gd name="connsiteX3" fmla="*/ 3810 w 4762"/>
                  <a:gd name="connsiteY3" fmla="*/ 10478 h 10477"/>
                  <a:gd name="connsiteX4" fmla="*/ 4763 w 4762"/>
                  <a:gd name="connsiteY4" fmla="*/ 9525 h 10477"/>
                  <a:gd name="connsiteX5" fmla="*/ 4763 w 4762"/>
                  <a:gd name="connsiteY5" fmla="*/ 7620 h 10477"/>
                  <a:gd name="connsiteX6" fmla="*/ 3810 w 4762"/>
                  <a:gd name="connsiteY6" fmla="*/ 953 h 10477"/>
                  <a:gd name="connsiteX7" fmla="*/ 2857 w 4762"/>
                  <a:gd name="connsiteY7" fmla="*/ 0 h 10477"/>
                  <a:gd name="connsiteX8" fmla="*/ 953 w 4762"/>
                  <a:gd name="connsiteY8" fmla="*/ 0 h 10477"/>
                  <a:gd name="connsiteX9" fmla="*/ 0 w 4762"/>
                  <a:gd name="connsiteY9" fmla="*/ 953 h 10477"/>
                  <a:gd name="connsiteX10" fmla="*/ 0 w 4762"/>
                  <a:gd name="connsiteY10" fmla="*/ 2858 h 10477"/>
                  <a:gd name="connsiteX11" fmla="*/ 0 w 4762"/>
                  <a:gd name="connsiteY11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2" h="10477">
                    <a:moveTo>
                      <a:pt x="0" y="2858"/>
                    </a:moveTo>
                    <a:cubicBezTo>
                      <a:pt x="0" y="4763"/>
                      <a:pt x="953" y="7620"/>
                      <a:pt x="953" y="9525"/>
                    </a:cubicBezTo>
                    <a:cubicBezTo>
                      <a:pt x="953" y="10478"/>
                      <a:pt x="1905" y="10478"/>
                      <a:pt x="1905" y="10478"/>
                    </a:cubicBezTo>
                    <a:cubicBezTo>
                      <a:pt x="1905" y="10478"/>
                      <a:pt x="2857" y="10478"/>
                      <a:pt x="3810" y="10478"/>
                    </a:cubicBezTo>
                    <a:cubicBezTo>
                      <a:pt x="4763" y="10478"/>
                      <a:pt x="4763" y="9525"/>
                      <a:pt x="4763" y="9525"/>
                    </a:cubicBezTo>
                    <a:cubicBezTo>
                      <a:pt x="4763" y="8573"/>
                      <a:pt x="4763" y="8573"/>
                      <a:pt x="4763" y="7620"/>
                    </a:cubicBezTo>
                    <a:cubicBezTo>
                      <a:pt x="4763" y="5715"/>
                      <a:pt x="3810" y="2858"/>
                      <a:pt x="3810" y="953"/>
                    </a:cubicBezTo>
                    <a:cubicBezTo>
                      <a:pt x="3810" y="0"/>
                      <a:pt x="2857" y="0"/>
                      <a:pt x="2857" y="0"/>
                    </a:cubicBezTo>
                    <a:cubicBezTo>
                      <a:pt x="2857" y="0"/>
                      <a:pt x="1905" y="0"/>
                      <a:pt x="953" y="0"/>
                    </a:cubicBezTo>
                    <a:cubicBezTo>
                      <a:pt x="0" y="0"/>
                      <a:pt x="0" y="953"/>
                      <a:pt x="0" y="953"/>
                    </a:cubicBezTo>
                    <a:cubicBezTo>
                      <a:pt x="0" y="1905"/>
                      <a:pt x="0" y="1905"/>
                      <a:pt x="0" y="2858"/>
                    </a:cubicBezTo>
                    <a:lnTo>
                      <a:pt x="0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90051B8-C878-4B36-B93F-65EC4E0C8A48}"/>
                  </a:ext>
                </a:extLst>
              </p:cNvPr>
              <p:cNvSpPr/>
              <p:nvPr/>
            </p:nvSpPr>
            <p:spPr>
              <a:xfrm>
                <a:off x="4686856" y="2387567"/>
                <a:ext cx="5551" cy="12144"/>
              </a:xfrm>
              <a:custGeom>
                <a:avLst/>
                <a:gdLst>
                  <a:gd name="connsiteX0" fmla="*/ 1347 w 5551"/>
                  <a:gd name="connsiteY0" fmla="*/ 714 h 12144"/>
                  <a:gd name="connsiteX1" fmla="*/ 395 w 5551"/>
                  <a:gd name="connsiteY1" fmla="*/ 10239 h 12144"/>
                  <a:gd name="connsiteX2" fmla="*/ 3252 w 5551"/>
                  <a:gd name="connsiteY2" fmla="*/ 12144 h 12144"/>
                  <a:gd name="connsiteX3" fmla="*/ 5157 w 5551"/>
                  <a:gd name="connsiteY3" fmla="*/ 9287 h 12144"/>
                  <a:gd name="connsiteX4" fmla="*/ 5157 w 5551"/>
                  <a:gd name="connsiteY4" fmla="*/ 8334 h 12144"/>
                  <a:gd name="connsiteX5" fmla="*/ 5157 w 5551"/>
                  <a:gd name="connsiteY5" fmla="*/ 9287 h 12144"/>
                  <a:gd name="connsiteX6" fmla="*/ 5157 w 5551"/>
                  <a:gd name="connsiteY6" fmla="*/ 6429 h 12144"/>
                  <a:gd name="connsiteX7" fmla="*/ 5157 w 5551"/>
                  <a:gd name="connsiteY7" fmla="*/ 7382 h 12144"/>
                  <a:gd name="connsiteX8" fmla="*/ 5157 w 5551"/>
                  <a:gd name="connsiteY8" fmla="*/ 5477 h 12144"/>
                  <a:gd name="connsiteX9" fmla="*/ 5157 w 5551"/>
                  <a:gd name="connsiteY9" fmla="*/ 4524 h 12144"/>
                  <a:gd name="connsiteX10" fmla="*/ 5157 w 5551"/>
                  <a:gd name="connsiteY10" fmla="*/ 4524 h 12144"/>
                  <a:gd name="connsiteX11" fmla="*/ 5157 w 5551"/>
                  <a:gd name="connsiteY11" fmla="*/ 4524 h 12144"/>
                  <a:gd name="connsiteX12" fmla="*/ 5157 w 5551"/>
                  <a:gd name="connsiteY12" fmla="*/ 3572 h 12144"/>
                  <a:gd name="connsiteX13" fmla="*/ 4205 w 5551"/>
                  <a:gd name="connsiteY13" fmla="*/ 714 h 12144"/>
                  <a:gd name="connsiteX14" fmla="*/ 1347 w 5551"/>
                  <a:gd name="connsiteY14" fmla="*/ 714 h 12144"/>
                  <a:gd name="connsiteX15" fmla="*/ 1347 w 5551"/>
                  <a:gd name="connsiteY15" fmla="*/ 714 h 1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551" h="12144">
                    <a:moveTo>
                      <a:pt x="1347" y="714"/>
                    </a:moveTo>
                    <a:cubicBezTo>
                      <a:pt x="395" y="3572"/>
                      <a:pt x="-558" y="6429"/>
                      <a:pt x="395" y="10239"/>
                    </a:cubicBezTo>
                    <a:cubicBezTo>
                      <a:pt x="395" y="11192"/>
                      <a:pt x="2300" y="12144"/>
                      <a:pt x="3252" y="12144"/>
                    </a:cubicBezTo>
                    <a:cubicBezTo>
                      <a:pt x="4205" y="12144"/>
                      <a:pt x="5157" y="10239"/>
                      <a:pt x="5157" y="9287"/>
                    </a:cubicBezTo>
                    <a:cubicBezTo>
                      <a:pt x="5157" y="9287"/>
                      <a:pt x="5157" y="8334"/>
                      <a:pt x="5157" y="8334"/>
                    </a:cubicBezTo>
                    <a:cubicBezTo>
                      <a:pt x="5157" y="8334"/>
                      <a:pt x="5157" y="8334"/>
                      <a:pt x="5157" y="9287"/>
                    </a:cubicBezTo>
                    <a:cubicBezTo>
                      <a:pt x="5157" y="8334"/>
                      <a:pt x="5157" y="7382"/>
                      <a:pt x="5157" y="6429"/>
                    </a:cubicBezTo>
                    <a:cubicBezTo>
                      <a:pt x="5157" y="6429"/>
                      <a:pt x="5157" y="6429"/>
                      <a:pt x="5157" y="7382"/>
                    </a:cubicBezTo>
                    <a:cubicBezTo>
                      <a:pt x="5157" y="6429"/>
                      <a:pt x="5157" y="6429"/>
                      <a:pt x="5157" y="5477"/>
                    </a:cubicBezTo>
                    <a:cubicBezTo>
                      <a:pt x="5157" y="5477"/>
                      <a:pt x="5157" y="4524"/>
                      <a:pt x="5157" y="4524"/>
                    </a:cubicBezTo>
                    <a:cubicBezTo>
                      <a:pt x="5157" y="4524"/>
                      <a:pt x="5157" y="4524"/>
                      <a:pt x="5157" y="4524"/>
                    </a:cubicBezTo>
                    <a:cubicBezTo>
                      <a:pt x="5157" y="4524"/>
                      <a:pt x="5157" y="4524"/>
                      <a:pt x="5157" y="4524"/>
                    </a:cubicBezTo>
                    <a:cubicBezTo>
                      <a:pt x="5157" y="4524"/>
                      <a:pt x="5157" y="4524"/>
                      <a:pt x="5157" y="3572"/>
                    </a:cubicBezTo>
                    <a:cubicBezTo>
                      <a:pt x="6110" y="2619"/>
                      <a:pt x="5157" y="1667"/>
                      <a:pt x="4205" y="714"/>
                    </a:cubicBezTo>
                    <a:cubicBezTo>
                      <a:pt x="3252" y="-238"/>
                      <a:pt x="2300" y="-238"/>
                      <a:pt x="1347" y="714"/>
                    </a:cubicBezTo>
                    <a:lnTo>
                      <a:pt x="1347" y="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2F5C8C8-3751-4B54-ADFF-DDF2044685FD}"/>
                  </a:ext>
                </a:extLst>
              </p:cNvPr>
              <p:cNvSpPr/>
              <p:nvPr/>
            </p:nvSpPr>
            <p:spPr>
              <a:xfrm>
                <a:off x="4706858" y="2380661"/>
                <a:ext cx="6109" cy="16192"/>
              </a:xfrm>
              <a:custGeom>
                <a:avLst/>
                <a:gdLst>
                  <a:gd name="connsiteX0" fmla="*/ 395 w 6109"/>
                  <a:gd name="connsiteY0" fmla="*/ 1905 h 16192"/>
                  <a:gd name="connsiteX1" fmla="*/ 1347 w 6109"/>
                  <a:gd name="connsiteY1" fmla="*/ 14288 h 16192"/>
                  <a:gd name="connsiteX2" fmla="*/ 4205 w 6109"/>
                  <a:gd name="connsiteY2" fmla="*/ 16192 h 16192"/>
                  <a:gd name="connsiteX3" fmla="*/ 6110 w 6109"/>
                  <a:gd name="connsiteY3" fmla="*/ 13335 h 16192"/>
                  <a:gd name="connsiteX4" fmla="*/ 5157 w 6109"/>
                  <a:gd name="connsiteY4" fmla="*/ 7620 h 16192"/>
                  <a:gd name="connsiteX5" fmla="*/ 5157 w 6109"/>
                  <a:gd name="connsiteY5" fmla="*/ 1905 h 16192"/>
                  <a:gd name="connsiteX6" fmla="*/ 3252 w 6109"/>
                  <a:gd name="connsiteY6" fmla="*/ 0 h 16192"/>
                  <a:gd name="connsiteX7" fmla="*/ 395 w 6109"/>
                  <a:gd name="connsiteY7" fmla="*/ 1905 h 16192"/>
                  <a:gd name="connsiteX8" fmla="*/ 395 w 6109"/>
                  <a:gd name="connsiteY8" fmla="*/ 1905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09" h="16192">
                    <a:moveTo>
                      <a:pt x="395" y="1905"/>
                    </a:moveTo>
                    <a:cubicBezTo>
                      <a:pt x="-558" y="5715"/>
                      <a:pt x="395" y="10477"/>
                      <a:pt x="1347" y="14288"/>
                    </a:cubicBezTo>
                    <a:cubicBezTo>
                      <a:pt x="1347" y="15240"/>
                      <a:pt x="3252" y="16192"/>
                      <a:pt x="4205" y="16192"/>
                    </a:cubicBezTo>
                    <a:cubicBezTo>
                      <a:pt x="5157" y="16192"/>
                      <a:pt x="6110" y="14288"/>
                      <a:pt x="6110" y="13335"/>
                    </a:cubicBezTo>
                    <a:cubicBezTo>
                      <a:pt x="5157" y="11430"/>
                      <a:pt x="5157" y="9525"/>
                      <a:pt x="5157" y="7620"/>
                    </a:cubicBezTo>
                    <a:cubicBezTo>
                      <a:pt x="5157" y="5715"/>
                      <a:pt x="5157" y="3810"/>
                      <a:pt x="5157" y="1905"/>
                    </a:cubicBezTo>
                    <a:cubicBezTo>
                      <a:pt x="5157" y="952"/>
                      <a:pt x="4205" y="0"/>
                      <a:pt x="3252" y="0"/>
                    </a:cubicBezTo>
                    <a:cubicBezTo>
                      <a:pt x="1347" y="0"/>
                      <a:pt x="1347" y="952"/>
                      <a:pt x="395" y="1905"/>
                    </a:cubicBezTo>
                    <a:lnTo>
                      <a:pt x="395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DEA33F6-FC69-42C6-B877-5DDBB3BF99B0}"/>
                  </a:ext>
                </a:extLst>
              </p:cNvPr>
              <p:cNvSpPr/>
              <p:nvPr/>
            </p:nvSpPr>
            <p:spPr>
              <a:xfrm>
                <a:off x="4724977" y="2330871"/>
                <a:ext cx="6483" cy="12642"/>
              </a:xfrm>
              <a:custGeom>
                <a:avLst/>
                <a:gdLst>
                  <a:gd name="connsiteX0" fmla="*/ 374 w 6483"/>
                  <a:gd name="connsiteY0" fmla="*/ 2165 h 12642"/>
                  <a:gd name="connsiteX1" fmla="*/ 1326 w 6483"/>
                  <a:gd name="connsiteY1" fmla="*/ 4070 h 12642"/>
                  <a:gd name="connsiteX2" fmla="*/ 1326 w 6483"/>
                  <a:gd name="connsiteY2" fmla="*/ 5022 h 12642"/>
                  <a:gd name="connsiteX3" fmla="*/ 1326 w 6483"/>
                  <a:gd name="connsiteY3" fmla="*/ 5022 h 12642"/>
                  <a:gd name="connsiteX4" fmla="*/ 1326 w 6483"/>
                  <a:gd name="connsiteY4" fmla="*/ 5975 h 12642"/>
                  <a:gd name="connsiteX5" fmla="*/ 1326 w 6483"/>
                  <a:gd name="connsiteY5" fmla="*/ 7880 h 12642"/>
                  <a:gd name="connsiteX6" fmla="*/ 1326 w 6483"/>
                  <a:gd name="connsiteY6" fmla="*/ 8832 h 12642"/>
                  <a:gd name="connsiteX7" fmla="*/ 1326 w 6483"/>
                  <a:gd name="connsiteY7" fmla="*/ 8832 h 12642"/>
                  <a:gd name="connsiteX8" fmla="*/ 1326 w 6483"/>
                  <a:gd name="connsiteY8" fmla="*/ 9785 h 12642"/>
                  <a:gd name="connsiteX9" fmla="*/ 3231 w 6483"/>
                  <a:gd name="connsiteY9" fmla="*/ 12642 h 12642"/>
                  <a:gd name="connsiteX10" fmla="*/ 6089 w 6483"/>
                  <a:gd name="connsiteY10" fmla="*/ 10737 h 12642"/>
                  <a:gd name="connsiteX11" fmla="*/ 5136 w 6483"/>
                  <a:gd name="connsiteY11" fmla="*/ 1212 h 12642"/>
                  <a:gd name="connsiteX12" fmla="*/ 4184 w 6483"/>
                  <a:gd name="connsiteY12" fmla="*/ 260 h 12642"/>
                  <a:gd name="connsiteX13" fmla="*/ 2279 w 6483"/>
                  <a:gd name="connsiteY13" fmla="*/ 260 h 12642"/>
                  <a:gd name="connsiteX14" fmla="*/ 374 w 6483"/>
                  <a:gd name="connsiteY14" fmla="*/ 2165 h 12642"/>
                  <a:gd name="connsiteX15" fmla="*/ 374 w 6483"/>
                  <a:gd name="connsiteY15" fmla="*/ 2165 h 12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83" h="12642">
                    <a:moveTo>
                      <a:pt x="374" y="2165"/>
                    </a:moveTo>
                    <a:cubicBezTo>
                      <a:pt x="374" y="3117"/>
                      <a:pt x="1326" y="3117"/>
                      <a:pt x="1326" y="4070"/>
                    </a:cubicBezTo>
                    <a:cubicBezTo>
                      <a:pt x="1326" y="4070"/>
                      <a:pt x="1326" y="5022"/>
                      <a:pt x="1326" y="5022"/>
                    </a:cubicBezTo>
                    <a:cubicBezTo>
                      <a:pt x="1326" y="5022"/>
                      <a:pt x="1326" y="5975"/>
                      <a:pt x="1326" y="5022"/>
                    </a:cubicBezTo>
                    <a:cubicBezTo>
                      <a:pt x="1326" y="5022"/>
                      <a:pt x="1326" y="5022"/>
                      <a:pt x="1326" y="5975"/>
                    </a:cubicBezTo>
                    <a:cubicBezTo>
                      <a:pt x="1326" y="6927"/>
                      <a:pt x="1326" y="6927"/>
                      <a:pt x="1326" y="7880"/>
                    </a:cubicBezTo>
                    <a:cubicBezTo>
                      <a:pt x="1326" y="7880"/>
                      <a:pt x="1326" y="8832"/>
                      <a:pt x="1326" y="8832"/>
                    </a:cubicBezTo>
                    <a:cubicBezTo>
                      <a:pt x="1326" y="9785"/>
                      <a:pt x="1326" y="8832"/>
                      <a:pt x="1326" y="8832"/>
                    </a:cubicBezTo>
                    <a:cubicBezTo>
                      <a:pt x="1326" y="8832"/>
                      <a:pt x="1326" y="8832"/>
                      <a:pt x="1326" y="9785"/>
                    </a:cubicBezTo>
                    <a:cubicBezTo>
                      <a:pt x="1326" y="10737"/>
                      <a:pt x="1326" y="11690"/>
                      <a:pt x="3231" y="12642"/>
                    </a:cubicBezTo>
                    <a:cubicBezTo>
                      <a:pt x="4184" y="12642"/>
                      <a:pt x="5136" y="12642"/>
                      <a:pt x="6089" y="10737"/>
                    </a:cubicBezTo>
                    <a:cubicBezTo>
                      <a:pt x="7041" y="7880"/>
                      <a:pt x="6089" y="4070"/>
                      <a:pt x="5136" y="1212"/>
                    </a:cubicBezTo>
                    <a:cubicBezTo>
                      <a:pt x="5136" y="260"/>
                      <a:pt x="5136" y="260"/>
                      <a:pt x="4184" y="260"/>
                    </a:cubicBezTo>
                    <a:cubicBezTo>
                      <a:pt x="4184" y="260"/>
                      <a:pt x="3231" y="260"/>
                      <a:pt x="2279" y="260"/>
                    </a:cubicBezTo>
                    <a:cubicBezTo>
                      <a:pt x="374" y="-693"/>
                      <a:pt x="-579" y="1212"/>
                      <a:pt x="374" y="2165"/>
                    </a:cubicBezTo>
                    <a:lnTo>
                      <a:pt x="374" y="216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167F8E9-7EF0-4361-89C6-2C1D2E3CC646}"/>
                  </a:ext>
                </a:extLst>
              </p:cNvPr>
              <p:cNvSpPr/>
              <p:nvPr/>
            </p:nvSpPr>
            <p:spPr>
              <a:xfrm>
                <a:off x="4752973" y="2379709"/>
                <a:ext cx="3810" cy="18097"/>
              </a:xfrm>
              <a:custGeom>
                <a:avLst/>
                <a:gdLst>
                  <a:gd name="connsiteX0" fmla="*/ 0 w 3810"/>
                  <a:gd name="connsiteY0" fmla="*/ 1905 h 18097"/>
                  <a:gd name="connsiteX1" fmla="*/ 0 w 3810"/>
                  <a:gd name="connsiteY1" fmla="*/ 16192 h 18097"/>
                  <a:gd name="connsiteX2" fmla="*/ 1905 w 3810"/>
                  <a:gd name="connsiteY2" fmla="*/ 18097 h 18097"/>
                  <a:gd name="connsiteX3" fmla="*/ 3810 w 3810"/>
                  <a:gd name="connsiteY3" fmla="*/ 16192 h 18097"/>
                  <a:gd name="connsiteX4" fmla="*/ 3810 w 3810"/>
                  <a:gd name="connsiteY4" fmla="*/ 1905 h 18097"/>
                  <a:gd name="connsiteX5" fmla="*/ 1905 w 3810"/>
                  <a:gd name="connsiteY5" fmla="*/ 0 h 18097"/>
                  <a:gd name="connsiteX6" fmla="*/ 0 w 3810"/>
                  <a:gd name="connsiteY6" fmla="*/ 1905 h 18097"/>
                  <a:gd name="connsiteX7" fmla="*/ 0 w 3810"/>
                  <a:gd name="connsiteY7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0" h="18097">
                    <a:moveTo>
                      <a:pt x="0" y="1905"/>
                    </a:moveTo>
                    <a:cubicBezTo>
                      <a:pt x="0" y="6667"/>
                      <a:pt x="0" y="11430"/>
                      <a:pt x="0" y="16192"/>
                    </a:cubicBezTo>
                    <a:cubicBezTo>
                      <a:pt x="0" y="17145"/>
                      <a:pt x="952" y="18097"/>
                      <a:pt x="1905" y="18097"/>
                    </a:cubicBezTo>
                    <a:cubicBezTo>
                      <a:pt x="2858" y="18097"/>
                      <a:pt x="3810" y="17145"/>
                      <a:pt x="3810" y="16192"/>
                    </a:cubicBezTo>
                    <a:cubicBezTo>
                      <a:pt x="3810" y="11430"/>
                      <a:pt x="3810" y="6667"/>
                      <a:pt x="3810" y="1905"/>
                    </a:cubicBezTo>
                    <a:cubicBezTo>
                      <a:pt x="3810" y="952"/>
                      <a:pt x="2858" y="0"/>
                      <a:pt x="1905" y="0"/>
                    </a:cubicBezTo>
                    <a:cubicBezTo>
                      <a:pt x="952" y="0"/>
                      <a:pt x="0" y="952"/>
                      <a:pt x="0" y="1905"/>
                    </a:cubicBezTo>
                    <a:lnTo>
                      <a:pt x="0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182BE56-4B6A-48E7-A7FC-5B3AB48937CE}"/>
                  </a:ext>
                </a:extLst>
              </p:cNvPr>
              <p:cNvSpPr/>
              <p:nvPr/>
            </p:nvSpPr>
            <p:spPr>
              <a:xfrm>
                <a:off x="4818696" y="2341235"/>
                <a:ext cx="3810" cy="15613"/>
              </a:xfrm>
              <a:custGeom>
                <a:avLst/>
                <a:gdLst>
                  <a:gd name="connsiteX0" fmla="*/ 0 w 3810"/>
                  <a:gd name="connsiteY0" fmla="*/ 2279 h 15613"/>
                  <a:gd name="connsiteX1" fmla="*/ 0 w 3810"/>
                  <a:gd name="connsiteY1" fmla="*/ 13709 h 15613"/>
                  <a:gd name="connsiteX2" fmla="*/ 1905 w 3810"/>
                  <a:gd name="connsiteY2" fmla="*/ 15614 h 15613"/>
                  <a:gd name="connsiteX3" fmla="*/ 3810 w 3810"/>
                  <a:gd name="connsiteY3" fmla="*/ 13709 h 15613"/>
                  <a:gd name="connsiteX4" fmla="*/ 3810 w 3810"/>
                  <a:gd name="connsiteY4" fmla="*/ 2279 h 15613"/>
                  <a:gd name="connsiteX5" fmla="*/ 1905 w 3810"/>
                  <a:gd name="connsiteY5" fmla="*/ 374 h 15613"/>
                  <a:gd name="connsiteX6" fmla="*/ 0 w 3810"/>
                  <a:gd name="connsiteY6" fmla="*/ 2279 h 15613"/>
                  <a:gd name="connsiteX7" fmla="*/ 0 w 3810"/>
                  <a:gd name="connsiteY7" fmla="*/ 2279 h 1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0" h="15613">
                    <a:moveTo>
                      <a:pt x="0" y="2279"/>
                    </a:moveTo>
                    <a:cubicBezTo>
                      <a:pt x="0" y="6089"/>
                      <a:pt x="0" y="9899"/>
                      <a:pt x="0" y="13709"/>
                    </a:cubicBezTo>
                    <a:cubicBezTo>
                      <a:pt x="0" y="14661"/>
                      <a:pt x="952" y="15614"/>
                      <a:pt x="1905" y="15614"/>
                    </a:cubicBezTo>
                    <a:cubicBezTo>
                      <a:pt x="2857" y="15614"/>
                      <a:pt x="3810" y="14661"/>
                      <a:pt x="3810" y="13709"/>
                    </a:cubicBezTo>
                    <a:cubicBezTo>
                      <a:pt x="3810" y="9899"/>
                      <a:pt x="3810" y="6089"/>
                      <a:pt x="3810" y="2279"/>
                    </a:cubicBezTo>
                    <a:cubicBezTo>
                      <a:pt x="3810" y="1326"/>
                      <a:pt x="2857" y="374"/>
                      <a:pt x="1905" y="374"/>
                    </a:cubicBezTo>
                    <a:cubicBezTo>
                      <a:pt x="952" y="-579"/>
                      <a:pt x="0" y="374"/>
                      <a:pt x="0" y="2279"/>
                    </a:cubicBezTo>
                    <a:lnTo>
                      <a:pt x="0" y="2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AF968DC6-2A5E-45DB-92D0-2827CBFE6CE2}"/>
                  </a:ext>
                </a:extLst>
              </p:cNvPr>
              <p:cNvSpPr/>
              <p:nvPr/>
            </p:nvSpPr>
            <p:spPr>
              <a:xfrm>
                <a:off x="4852986" y="2335893"/>
                <a:ext cx="5714" cy="18097"/>
              </a:xfrm>
              <a:custGeom>
                <a:avLst/>
                <a:gdLst>
                  <a:gd name="connsiteX0" fmla="*/ 0 w 5714"/>
                  <a:gd name="connsiteY0" fmla="*/ 1905 h 18097"/>
                  <a:gd name="connsiteX1" fmla="*/ 1905 w 5714"/>
                  <a:gd name="connsiteY1" fmla="*/ 16193 h 18097"/>
                  <a:gd name="connsiteX2" fmla="*/ 3810 w 5714"/>
                  <a:gd name="connsiteY2" fmla="*/ 18098 h 18097"/>
                  <a:gd name="connsiteX3" fmla="*/ 5715 w 5714"/>
                  <a:gd name="connsiteY3" fmla="*/ 16193 h 18097"/>
                  <a:gd name="connsiteX4" fmla="*/ 3810 w 5714"/>
                  <a:gd name="connsiteY4" fmla="*/ 1905 h 18097"/>
                  <a:gd name="connsiteX5" fmla="*/ 1905 w 5714"/>
                  <a:gd name="connsiteY5" fmla="*/ 0 h 18097"/>
                  <a:gd name="connsiteX6" fmla="*/ 0 w 5714"/>
                  <a:gd name="connsiteY6" fmla="*/ 1905 h 18097"/>
                  <a:gd name="connsiteX7" fmla="*/ 0 w 5714"/>
                  <a:gd name="connsiteY7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4" h="18097">
                    <a:moveTo>
                      <a:pt x="0" y="1905"/>
                    </a:moveTo>
                    <a:cubicBezTo>
                      <a:pt x="952" y="6668"/>
                      <a:pt x="952" y="11430"/>
                      <a:pt x="1905" y="16193"/>
                    </a:cubicBezTo>
                    <a:cubicBezTo>
                      <a:pt x="1905" y="17145"/>
                      <a:pt x="2858" y="18098"/>
                      <a:pt x="3810" y="18098"/>
                    </a:cubicBezTo>
                    <a:cubicBezTo>
                      <a:pt x="4763" y="18098"/>
                      <a:pt x="5715" y="17145"/>
                      <a:pt x="5715" y="16193"/>
                    </a:cubicBezTo>
                    <a:cubicBezTo>
                      <a:pt x="4763" y="11430"/>
                      <a:pt x="4763" y="6668"/>
                      <a:pt x="3810" y="1905"/>
                    </a:cubicBezTo>
                    <a:cubicBezTo>
                      <a:pt x="3810" y="953"/>
                      <a:pt x="2858" y="0"/>
                      <a:pt x="1905" y="0"/>
                    </a:cubicBezTo>
                    <a:cubicBezTo>
                      <a:pt x="952" y="0"/>
                      <a:pt x="0" y="953"/>
                      <a:pt x="0" y="1905"/>
                    </a:cubicBezTo>
                    <a:lnTo>
                      <a:pt x="0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1A9B1AB-BD98-441A-879A-D597EC8A37ED}"/>
                  </a:ext>
                </a:extLst>
              </p:cNvPr>
              <p:cNvSpPr/>
              <p:nvPr/>
            </p:nvSpPr>
            <p:spPr>
              <a:xfrm>
                <a:off x="4620232" y="2457554"/>
                <a:ext cx="27966" cy="26219"/>
              </a:xfrm>
              <a:custGeom>
                <a:avLst/>
                <a:gdLst>
                  <a:gd name="connsiteX0" fmla="*/ 344 w 27966"/>
                  <a:gd name="connsiteY0" fmla="*/ 5975 h 26219"/>
                  <a:gd name="connsiteX1" fmla="*/ 4154 w 27966"/>
                  <a:gd name="connsiteY1" fmla="*/ 21215 h 26219"/>
                  <a:gd name="connsiteX2" fmla="*/ 18441 w 27966"/>
                  <a:gd name="connsiteY2" fmla="*/ 25977 h 26219"/>
                  <a:gd name="connsiteX3" fmla="*/ 27966 w 27966"/>
                  <a:gd name="connsiteY3" fmla="*/ 14547 h 26219"/>
                  <a:gd name="connsiteX4" fmla="*/ 17489 w 27966"/>
                  <a:gd name="connsiteY4" fmla="*/ 2165 h 26219"/>
                  <a:gd name="connsiteX5" fmla="*/ 7011 w 27966"/>
                  <a:gd name="connsiteY5" fmla="*/ 260 h 26219"/>
                  <a:gd name="connsiteX6" fmla="*/ 344 w 27966"/>
                  <a:gd name="connsiteY6" fmla="*/ 5975 h 26219"/>
                  <a:gd name="connsiteX7" fmla="*/ 4154 w 27966"/>
                  <a:gd name="connsiteY7" fmla="*/ 6927 h 26219"/>
                  <a:gd name="connsiteX8" fmla="*/ 7964 w 27966"/>
                  <a:gd name="connsiteY8" fmla="*/ 4070 h 26219"/>
                  <a:gd name="connsiteX9" fmla="*/ 14631 w 27966"/>
                  <a:gd name="connsiteY9" fmla="*/ 5975 h 26219"/>
                  <a:gd name="connsiteX10" fmla="*/ 22251 w 27966"/>
                  <a:gd name="connsiteY10" fmla="*/ 13595 h 26219"/>
                  <a:gd name="connsiteX11" fmla="*/ 16536 w 27966"/>
                  <a:gd name="connsiteY11" fmla="*/ 21215 h 26219"/>
                  <a:gd name="connsiteX12" fmla="*/ 7011 w 27966"/>
                  <a:gd name="connsiteY12" fmla="*/ 18357 h 26219"/>
                  <a:gd name="connsiteX13" fmla="*/ 4154 w 27966"/>
                  <a:gd name="connsiteY13" fmla="*/ 6927 h 26219"/>
                  <a:gd name="connsiteX14" fmla="*/ 344 w 27966"/>
                  <a:gd name="connsiteY14" fmla="*/ 5975 h 26219"/>
                  <a:gd name="connsiteX15" fmla="*/ 344 w 27966"/>
                  <a:gd name="connsiteY15" fmla="*/ 5975 h 2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966" h="26219">
                    <a:moveTo>
                      <a:pt x="344" y="5975"/>
                    </a:moveTo>
                    <a:cubicBezTo>
                      <a:pt x="-609" y="11690"/>
                      <a:pt x="344" y="16452"/>
                      <a:pt x="4154" y="21215"/>
                    </a:cubicBezTo>
                    <a:cubicBezTo>
                      <a:pt x="7964" y="25025"/>
                      <a:pt x="12726" y="26930"/>
                      <a:pt x="18441" y="25977"/>
                    </a:cubicBezTo>
                    <a:cubicBezTo>
                      <a:pt x="23204" y="24072"/>
                      <a:pt x="27966" y="19310"/>
                      <a:pt x="27966" y="14547"/>
                    </a:cubicBezTo>
                    <a:cubicBezTo>
                      <a:pt x="27966" y="8832"/>
                      <a:pt x="23204" y="4070"/>
                      <a:pt x="17489" y="2165"/>
                    </a:cubicBezTo>
                    <a:cubicBezTo>
                      <a:pt x="14631" y="1212"/>
                      <a:pt x="10821" y="-693"/>
                      <a:pt x="7011" y="260"/>
                    </a:cubicBezTo>
                    <a:cubicBezTo>
                      <a:pt x="3201" y="-693"/>
                      <a:pt x="344" y="2165"/>
                      <a:pt x="344" y="5975"/>
                    </a:cubicBezTo>
                    <a:cubicBezTo>
                      <a:pt x="344" y="8832"/>
                      <a:pt x="4154" y="8832"/>
                      <a:pt x="4154" y="6927"/>
                    </a:cubicBezTo>
                    <a:cubicBezTo>
                      <a:pt x="4154" y="5022"/>
                      <a:pt x="6059" y="4070"/>
                      <a:pt x="7964" y="4070"/>
                    </a:cubicBezTo>
                    <a:cubicBezTo>
                      <a:pt x="10821" y="4070"/>
                      <a:pt x="12726" y="5022"/>
                      <a:pt x="14631" y="5975"/>
                    </a:cubicBezTo>
                    <a:cubicBezTo>
                      <a:pt x="18441" y="6927"/>
                      <a:pt x="22251" y="9785"/>
                      <a:pt x="22251" y="13595"/>
                    </a:cubicBezTo>
                    <a:cubicBezTo>
                      <a:pt x="22251" y="17405"/>
                      <a:pt x="19394" y="20262"/>
                      <a:pt x="16536" y="21215"/>
                    </a:cubicBezTo>
                    <a:cubicBezTo>
                      <a:pt x="12726" y="23120"/>
                      <a:pt x="8916" y="21215"/>
                      <a:pt x="7011" y="18357"/>
                    </a:cubicBezTo>
                    <a:cubicBezTo>
                      <a:pt x="4154" y="15500"/>
                      <a:pt x="3201" y="10737"/>
                      <a:pt x="4154" y="6927"/>
                    </a:cubicBezTo>
                    <a:cubicBezTo>
                      <a:pt x="5106" y="4070"/>
                      <a:pt x="344" y="3117"/>
                      <a:pt x="344" y="5975"/>
                    </a:cubicBezTo>
                    <a:lnTo>
                      <a:pt x="344" y="597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B6B6719-4F16-40F8-9521-4623C9667C0A}"/>
                  </a:ext>
                </a:extLst>
              </p:cNvPr>
              <p:cNvSpPr/>
              <p:nvPr/>
            </p:nvSpPr>
            <p:spPr>
              <a:xfrm>
                <a:off x="4882546" y="2465434"/>
                <a:ext cx="28916" cy="27622"/>
              </a:xfrm>
              <a:custGeom>
                <a:avLst/>
                <a:gdLst>
                  <a:gd name="connsiteX0" fmla="*/ 4730 w 28916"/>
                  <a:gd name="connsiteY0" fmla="*/ 1905 h 27622"/>
                  <a:gd name="connsiteX1" fmla="*/ 920 w 28916"/>
                  <a:gd name="connsiteY1" fmla="*/ 18097 h 27622"/>
                  <a:gd name="connsiteX2" fmla="*/ 14255 w 28916"/>
                  <a:gd name="connsiteY2" fmla="*/ 27622 h 27622"/>
                  <a:gd name="connsiteX3" fmla="*/ 28542 w 28916"/>
                  <a:gd name="connsiteY3" fmla="*/ 18097 h 27622"/>
                  <a:gd name="connsiteX4" fmla="*/ 26637 w 28916"/>
                  <a:gd name="connsiteY4" fmla="*/ 8572 h 27622"/>
                  <a:gd name="connsiteX5" fmla="*/ 19017 w 28916"/>
                  <a:gd name="connsiteY5" fmla="*/ 1905 h 27622"/>
                  <a:gd name="connsiteX6" fmla="*/ 8540 w 28916"/>
                  <a:gd name="connsiteY6" fmla="*/ 0 h 27622"/>
                  <a:gd name="connsiteX7" fmla="*/ 2825 w 28916"/>
                  <a:gd name="connsiteY7" fmla="*/ 6667 h 27622"/>
                  <a:gd name="connsiteX8" fmla="*/ 6635 w 28916"/>
                  <a:gd name="connsiteY8" fmla="*/ 5715 h 27622"/>
                  <a:gd name="connsiteX9" fmla="*/ 6635 w 28916"/>
                  <a:gd name="connsiteY9" fmla="*/ 5715 h 27622"/>
                  <a:gd name="connsiteX10" fmla="*/ 6635 w 28916"/>
                  <a:gd name="connsiteY10" fmla="*/ 5715 h 27622"/>
                  <a:gd name="connsiteX11" fmla="*/ 6635 w 28916"/>
                  <a:gd name="connsiteY11" fmla="*/ 5715 h 27622"/>
                  <a:gd name="connsiteX12" fmla="*/ 8540 w 28916"/>
                  <a:gd name="connsiteY12" fmla="*/ 4763 h 27622"/>
                  <a:gd name="connsiteX13" fmla="*/ 16160 w 28916"/>
                  <a:gd name="connsiteY13" fmla="*/ 5715 h 27622"/>
                  <a:gd name="connsiteX14" fmla="*/ 23780 w 28916"/>
                  <a:gd name="connsiteY14" fmla="*/ 17145 h 27622"/>
                  <a:gd name="connsiteX15" fmla="*/ 13302 w 28916"/>
                  <a:gd name="connsiteY15" fmla="*/ 23813 h 27622"/>
                  <a:gd name="connsiteX16" fmla="*/ 3777 w 28916"/>
                  <a:gd name="connsiteY16" fmla="*/ 18097 h 27622"/>
                  <a:gd name="connsiteX17" fmla="*/ 6635 w 28916"/>
                  <a:gd name="connsiteY17" fmla="*/ 5715 h 27622"/>
                  <a:gd name="connsiteX18" fmla="*/ 4730 w 28916"/>
                  <a:gd name="connsiteY18" fmla="*/ 1905 h 27622"/>
                  <a:gd name="connsiteX19" fmla="*/ 4730 w 28916"/>
                  <a:gd name="connsiteY19" fmla="*/ 190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916" h="27622">
                    <a:moveTo>
                      <a:pt x="4730" y="1905"/>
                    </a:moveTo>
                    <a:cubicBezTo>
                      <a:pt x="-33" y="5715"/>
                      <a:pt x="-985" y="12382"/>
                      <a:pt x="920" y="18097"/>
                    </a:cubicBezTo>
                    <a:cubicBezTo>
                      <a:pt x="2825" y="23813"/>
                      <a:pt x="7587" y="27622"/>
                      <a:pt x="14255" y="27622"/>
                    </a:cubicBezTo>
                    <a:cubicBezTo>
                      <a:pt x="19970" y="27622"/>
                      <a:pt x="26637" y="24765"/>
                      <a:pt x="28542" y="18097"/>
                    </a:cubicBezTo>
                    <a:cubicBezTo>
                      <a:pt x="29495" y="15240"/>
                      <a:pt x="28542" y="11430"/>
                      <a:pt x="26637" y="8572"/>
                    </a:cubicBezTo>
                    <a:cubicBezTo>
                      <a:pt x="24732" y="5715"/>
                      <a:pt x="21875" y="3810"/>
                      <a:pt x="19017" y="1905"/>
                    </a:cubicBezTo>
                    <a:cubicBezTo>
                      <a:pt x="16160" y="952"/>
                      <a:pt x="11397" y="0"/>
                      <a:pt x="8540" y="0"/>
                    </a:cubicBezTo>
                    <a:cubicBezTo>
                      <a:pt x="5682" y="952"/>
                      <a:pt x="2825" y="2857"/>
                      <a:pt x="2825" y="6667"/>
                    </a:cubicBezTo>
                    <a:cubicBezTo>
                      <a:pt x="3777" y="9525"/>
                      <a:pt x="7587" y="8572"/>
                      <a:pt x="6635" y="5715"/>
                    </a:cubicBezTo>
                    <a:cubicBezTo>
                      <a:pt x="6635" y="4763"/>
                      <a:pt x="6635" y="5715"/>
                      <a:pt x="6635" y="5715"/>
                    </a:cubicBezTo>
                    <a:cubicBezTo>
                      <a:pt x="6635" y="5715"/>
                      <a:pt x="6635" y="5715"/>
                      <a:pt x="6635" y="5715"/>
                    </a:cubicBezTo>
                    <a:cubicBezTo>
                      <a:pt x="6635" y="5715"/>
                      <a:pt x="6635" y="5715"/>
                      <a:pt x="6635" y="5715"/>
                    </a:cubicBezTo>
                    <a:cubicBezTo>
                      <a:pt x="7587" y="5715"/>
                      <a:pt x="8540" y="4763"/>
                      <a:pt x="8540" y="4763"/>
                    </a:cubicBezTo>
                    <a:cubicBezTo>
                      <a:pt x="10445" y="4763"/>
                      <a:pt x="13302" y="5715"/>
                      <a:pt x="16160" y="5715"/>
                    </a:cubicBezTo>
                    <a:cubicBezTo>
                      <a:pt x="20922" y="7620"/>
                      <a:pt x="24732" y="11430"/>
                      <a:pt x="23780" y="17145"/>
                    </a:cubicBezTo>
                    <a:cubicBezTo>
                      <a:pt x="22827" y="20955"/>
                      <a:pt x="18065" y="23813"/>
                      <a:pt x="13302" y="23813"/>
                    </a:cubicBezTo>
                    <a:cubicBezTo>
                      <a:pt x="9492" y="23813"/>
                      <a:pt x="5682" y="21907"/>
                      <a:pt x="3777" y="18097"/>
                    </a:cubicBezTo>
                    <a:cubicBezTo>
                      <a:pt x="1872" y="14288"/>
                      <a:pt x="2825" y="8572"/>
                      <a:pt x="6635" y="5715"/>
                    </a:cubicBezTo>
                    <a:cubicBezTo>
                      <a:pt x="10445" y="2857"/>
                      <a:pt x="7587" y="0"/>
                      <a:pt x="4730" y="1905"/>
                    </a:cubicBezTo>
                    <a:lnTo>
                      <a:pt x="4730" y="19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9E36E2E-CE5F-4F05-8C1E-5192C17B2E47}"/>
                  </a:ext>
                </a:extLst>
              </p:cNvPr>
              <p:cNvSpPr/>
              <p:nvPr/>
            </p:nvSpPr>
            <p:spPr>
              <a:xfrm>
                <a:off x="4661533" y="2477816"/>
                <a:ext cx="196214" cy="131445"/>
              </a:xfrm>
              <a:custGeom>
                <a:avLst/>
                <a:gdLst>
                  <a:gd name="connsiteX0" fmla="*/ 4763 w 196214"/>
                  <a:gd name="connsiteY0" fmla="*/ 124777 h 131445"/>
                  <a:gd name="connsiteX1" fmla="*/ 78105 w 196214"/>
                  <a:gd name="connsiteY1" fmla="*/ 129540 h 131445"/>
                  <a:gd name="connsiteX2" fmla="*/ 152400 w 196214"/>
                  <a:gd name="connsiteY2" fmla="*/ 131445 h 131445"/>
                  <a:gd name="connsiteX3" fmla="*/ 194310 w 196214"/>
                  <a:gd name="connsiteY3" fmla="*/ 131445 h 131445"/>
                  <a:gd name="connsiteX4" fmla="*/ 196215 w 196214"/>
                  <a:gd name="connsiteY4" fmla="*/ 129540 h 131445"/>
                  <a:gd name="connsiteX5" fmla="*/ 196215 w 196214"/>
                  <a:gd name="connsiteY5" fmla="*/ 43815 h 131445"/>
                  <a:gd name="connsiteX6" fmla="*/ 196215 w 196214"/>
                  <a:gd name="connsiteY6" fmla="*/ 19050 h 131445"/>
                  <a:gd name="connsiteX7" fmla="*/ 194310 w 196214"/>
                  <a:gd name="connsiteY7" fmla="*/ 17145 h 131445"/>
                  <a:gd name="connsiteX8" fmla="*/ 119063 w 196214"/>
                  <a:gd name="connsiteY8" fmla="*/ 14288 h 131445"/>
                  <a:gd name="connsiteX9" fmla="*/ 44767 w 196214"/>
                  <a:gd name="connsiteY9" fmla="*/ 6668 h 131445"/>
                  <a:gd name="connsiteX10" fmla="*/ 2857 w 196214"/>
                  <a:gd name="connsiteY10" fmla="*/ 0 h 131445"/>
                  <a:gd name="connsiteX11" fmla="*/ 0 w 196214"/>
                  <a:gd name="connsiteY11" fmla="*/ 1905 h 131445"/>
                  <a:gd name="connsiteX12" fmla="*/ 952 w 196214"/>
                  <a:gd name="connsiteY12" fmla="*/ 42863 h 131445"/>
                  <a:gd name="connsiteX13" fmla="*/ 1905 w 196214"/>
                  <a:gd name="connsiteY13" fmla="*/ 107633 h 131445"/>
                  <a:gd name="connsiteX14" fmla="*/ 1905 w 196214"/>
                  <a:gd name="connsiteY14" fmla="*/ 121920 h 131445"/>
                  <a:gd name="connsiteX15" fmla="*/ 5715 w 196214"/>
                  <a:gd name="connsiteY15" fmla="*/ 121920 h 131445"/>
                  <a:gd name="connsiteX16" fmla="*/ 4763 w 196214"/>
                  <a:gd name="connsiteY16" fmla="*/ 80963 h 131445"/>
                  <a:gd name="connsiteX17" fmla="*/ 3810 w 196214"/>
                  <a:gd name="connsiteY17" fmla="*/ 16193 h 131445"/>
                  <a:gd name="connsiteX18" fmla="*/ 3810 w 196214"/>
                  <a:gd name="connsiteY18" fmla="*/ 1905 h 131445"/>
                  <a:gd name="connsiteX19" fmla="*/ 952 w 196214"/>
                  <a:gd name="connsiteY19" fmla="*/ 3810 h 131445"/>
                  <a:gd name="connsiteX20" fmla="*/ 75248 w 196214"/>
                  <a:gd name="connsiteY20" fmla="*/ 14288 h 131445"/>
                  <a:gd name="connsiteX21" fmla="*/ 150495 w 196214"/>
                  <a:gd name="connsiteY21" fmla="*/ 20002 h 131445"/>
                  <a:gd name="connsiteX22" fmla="*/ 193357 w 196214"/>
                  <a:gd name="connsiteY22" fmla="*/ 20955 h 131445"/>
                  <a:gd name="connsiteX23" fmla="*/ 191452 w 196214"/>
                  <a:gd name="connsiteY23" fmla="*/ 19050 h 131445"/>
                  <a:gd name="connsiteX24" fmla="*/ 191452 w 196214"/>
                  <a:gd name="connsiteY24" fmla="*/ 104775 h 131445"/>
                  <a:gd name="connsiteX25" fmla="*/ 191452 w 196214"/>
                  <a:gd name="connsiteY25" fmla="*/ 129540 h 131445"/>
                  <a:gd name="connsiteX26" fmla="*/ 193357 w 196214"/>
                  <a:gd name="connsiteY26" fmla="*/ 127635 h 131445"/>
                  <a:gd name="connsiteX27" fmla="*/ 119063 w 196214"/>
                  <a:gd name="connsiteY27" fmla="*/ 126683 h 131445"/>
                  <a:gd name="connsiteX28" fmla="*/ 44767 w 196214"/>
                  <a:gd name="connsiteY28" fmla="*/ 122873 h 131445"/>
                  <a:gd name="connsiteX29" fmla="*/ 2857 w 196214"/>
                  <a:gd name="connsiteY29" fmla="*/ 120015 h 131445"/>
                  <a:gd name="connsiteX30" fmla="*/ 4763 w 196214"/>
                  <a:gd name="connsiteY30" fmla="*/ 124777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214" h="131445">
                    <a:moveTo>
                      <a:pt x="4763" y="124777"/>
                    </a:moveTo>
                    <a:cubicBezTo>
                      <a:pt x="29527" y="126683"/>
                      <a:pt x="54292" y="128588"/>
                      <a:pt x="78105" y="129540"/>
                    </a:cubicBezTo>
                    <a:cubicBezTo>
                      <a:pt x="102870" y="130493"/>
                      <a:pt x="127635" y="131445"/>
                      <a:pt x="152400" y="131445"/>
                    </a:cubicBezTo>
                    <a:cubicBezTo>
                      <a:pt x="166688" y="131445"/>
                      <a:pt x="180023" y="131445"/>
                      <a:pt x="194310" y="131445"/>
                    </a:cubicBezTo>
                    <a:cubicBezTo>
                      <a:pt x="195263" y="131445"/>
                      <a:pt x="196215" y="130493"/>
                      <a:pt x="196215" y="129540"/>
                    </a:cubicBezTo>
                    <a:cubicBezTo>
                      <a:pt x="196215" y="100965"/>
                      <a:pt x="196215" y="72390"/>
                      <a:pt x="196215" y="43815"/>
                    </a:cubicBezTo>
                    <a:cubicBezTo>
                      <a:pt x="196215" y="35243"/>
                      <a:pt x="196215" y="27623"/>
                      <a:pt x="196215" y="19050"/>
                    </a:cubicBezTo>
                    <a:cubicBezTo>
                      <a:pt x="196215" y="18098"/>
                      <a:pt x="195263" y="17145"/>
                      <a:pt x="194310" y="17145"/>
                    </a:cubicBezTo>
                    <a:cubicBezTo>
                      <a:pt x="169545" y="17145"/>
                      <a:pt x="144780" y="16193"/>
                      <a:pt x="119063" y="14288"/>
                    </a:cubicBezTo>
                    <a:cubicBezTo>
                      <a:pt x="94298" y="12383"/>
                      <a:pt x="69532" y="9525"/>
                      <a:pt x="44767" y="6668"/>
                    </a:cubicBezTo>
                    <a:cubicBezTo>
                      <a:pt x="30480" y="4763"/>
                      <a:pt x="17145" y="2858"/>
                      <a:pt x="2857" y="0"/>
                    </a:cubicBezTo>
                    <a:cubicBezTo>
                      <a:pt x="1905" y="0"/>
                      <a:pt x="0" y="952"/>
                      <a:pt x="0" y="1905"/>
                    </a:cubicBezTo>
                    <a:cubicBezTo>
                      <a:pt x="0" y="15240"/>
                      <a:pt x="0" y="28575"/>
                      <a:pt x="952" y="42863"/>
                    </a:cubicBezTo>
                    <a:cubicBezTo>
                      <a:pt x="952" y="64770"/>
                      <a:pt x="1905" y="85725"/>
                      <a:pt x="1905" y="107633"/>
                    </a:cubicBezTo>
                    <a:cubicBezTo>
                      <a:pt x="1905" y="112395"/>
                      <a:pt x="1905" y="117158"/>
                      <a:pt x="1905" y="121920"/>
                    </a:cubicBezTo>
                    <a:cubicBezTo>
                      <a:pt x="1905" y="124777"/>
                      <a:pt x="5715" y="124777"/>
                      <a:pt x="5715" y="121920"/>
                    </a:cubicBezTo>
                    <a:cubicBezTo>
                      <a:pt x="5715" y="108585"/>
                      <a:pt x="5715" y="95250"/>
                      <a:pt x="4763" y="80963"/>
                    </a:cubicBezTo>
                    <a:cubicBezTo>
                      <a:pt x="4763" y="59055"/>
                      <a:pt x="3810" y="38100"/>
                      <a:pt x="3810" y="16193"/>
                    </a:cubicBezTo>
                    <a:cubicBezTo>
                      <a:pt x="3810" y="11430"/>
                      <a:pt x="3810" y="6668"/>
                      <a:pt x="3810" y="1905"/>
                    </a:cubicBezTo>
                    <a:cubicBezTo>
                      <a:pt x="2857" y="2858"/>
                      <a:pt x="1905" y="2858"/>
                      <a:pt x="952" y="3810"/>
                    </a:cubicBezTo>
                    <a:cubicBezTo>
                      <a:pt x="25717" y="8573"/>
                      <a:pt x="50482" y="11430"/>
                      <a:pt x="75248" y="14288"/>
                    </a:cubicBezTo>
                    <a:cubicBezTo>
                      <a:pt x="100013" y="17145"/>
                      <a:pt x="125730" y="19050"/>
                      <a:pt x="150495" y="20002"/>
                    </a:cubicBezTo>
                    <a:cubicBezTo>
                      <a:pt x="164782" y="20955"/>
                      <a:pt x="179070" y="20955"/>
                      <a:pt x="193357" y="20955"/>
                    </a:cubicBezTo>
                    <a:cubicBezTo>
                      <a:pt x="192405" y="20002"/>
                      <a:pt x="192405" y="20002"/>
                      <a:pt x="191452" y="19050"/>
                    </a:cubicBezTo>
                    <a:cubicBezTo>
                      <a:pt x="191452" y="47625"/>
                      <a:pt x="191452" y="76200"/>
                      <a:pt x="191452" y="104775"/>
                    </a:cubicBezTo>
                    <a:cubicBezTo>
                      <a:pt x="191452" y="113348"/>
                      <a:pt x="191452" y="120968"/>
                      <a:pt x="191452" y="129540"/>
                    </a:cubicBezTo>
                    <a:cubicBezTo>
                      <a:pt x="192405" y="128588"/>
                      <a:pt x="192405" y="128588"/>
                      <a:pt x="193357" y="127635"/>
                    </a:cubicBezTo>
                    <a:cubicBezTo>
                      <a:pt x="168592" y="127635"/>
                      <a:pt x="143827" y="127635"/>
                      <a:pt x="119063" y="126683"/>
                    </a:cubicBezTo>
                    <a:cubicBezTo>
                      <a:pt x="94298" y="125730"/>
                      <a:pt x="69532" y="124777"/>
                      <a:pt x="44767" y="122873"/>
                    </a:cubicBezTo>
                    <a:cubicBezTo>
                      <a:pt x="30480" y="121920"/>
                      <a:pt x="17145" y="120968"/>
                      <a:pt x="2857" y="120015"/>
                    </a:cubicBezTo>
                    <a:cubicBezTo>
                      <a:pt x="1905" y="120015"/>
                      <a:pt x="1905" y="123825"/>
                      <a:pt x="4763" y="1247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70EF404-C967-4931-9F80-14425F2B7D09}"/>
                  </a:ext>
                </a:extLst>
              </p:cNvPr>
              <p:cNvSpPr/>
              <p:nvPr/>
            </p:nvSpPr>
            <p:spPr>
              <a:xfrm>
                <a:off x="4666210" y="2512106"/>
                <a:ext cx="187966" cy="17145"/>
              </a:xfrm>
              <a:custGeom>
                <a:avLst/>
                <a:gdLst>
                  <a:gd name="connsiteX0" fmla="*/ 1038 w 187966"/>
                  <a:gd name="connsiteY0" fmla="*/ 4763 h 17145"/>
                  <a:gd name="connsiteX1" fmla="*/ 72476 w 187966"/>
                  <a:gd name="connsiteY1" fmla="*/ 14288 h 17145"/>
                  <a:gd name="connsiteX2" fmla="*/ 144866 w 187966"/>
                  <a:gd name="connsiteY2" fmla="*/ 17145 h 17145"/>
                  <a:gd name="connsiteX3" fmla="*/ 185823 w 187966"/>
                  <a:gd name="connsiteY3" fmla="*/ 17145 h 17145"/>
                  <a:gd name="connsiteX4" fmla="*/ 185823 w 187966"/>
                  <a:gd name="connsiteY4" fmla="*/ 13335 h 17145"/>
                  <a:gd name="connsiteX5" fmla="*/ 113433 w 187966"/>
                  <a:gd name="connsiteY5" fmla="*/ 12383 h 17145"/>
                  <a:gd name="connsiteX6" fmla="*/ 41996 w 187966"/>
                  <a:gd name="connsiteY6" fmla="*/ 6668 h 17145"/>
                  <a:gd name="connsiteX7" fmla="*/ 1991 w 187966"/>
                  <a:gd name="connsiteY7" fmla="*/ 0 h 17145"/>
                  <a:gd name="connsiteX8" fmla="*/ 1038 w 187966"/>
                  <a:gd name="connsiteY8" fmla="*/ 4763 h 17145"/>
                  <a:gd name="connsiteX9" fmla="*/ 1038 w 187966"/>
                  <a:gd name="connsiteY9" fmla="*/ 4763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966" h="17145">
                    <a:moveTo>
                      <a:pt x="1038" y="4763"/>
                    </a:moveTo>
                    <a:cubicBezTo>
                      <a:pt x="24851" y="9525"/>
                      <a:pt x="48663" y="12383"/>
                      <a:pt x="72476" y="14288"/>
                    </a:cubicBezTo>
                    <a:cubicBezTo>
                      <a:pt x="96288" y="16193"/>
                      <a:pt x="121053" y="17145"/>
                      <a:pt x="144866" y="17145"/>
                    </a:cubicBezTo>
                    <a:cubicBezTo>
                      <a:pt x="158201" y="17145"/>
                      <a:pt x="172488" y="17145"/>
                      <a:pt x="185823" y="17145"/>
                    </a:cubicBezTo>
                    <a:cubicBezTo>
                      <a:pt x="188681" y="17145"/>
                      <a:pt x="188681" y="13335"/>
                      <a:pt x="185823" y="13335"/>
                    </a:cubicBezTo>
                    <a:cubicBezTo>
                      <a:pt x="162011" y="13335"/>
                      <a:pt x="138198" y="13335"/>
                      <a:pt x="113433" y="12383"/>
                    </a:cubicBezTo>
                    <a:cubicBezTo>
                      <a:pt x="89621" y="11430"/>
                      <a:pt x="65808" y="10478"/>
                      <a:pt x="41996" y="6668"/>
                    </a:cubicBezTo>
                    <a:cubicBezTo>
                      <a:pt x="28661" y="4763"/>
                      <a:pt x="15326" y="2858"/>
                      <a:pt x="1991" y="0"/>
                    </a:cubicBezTo>
                    <a:cubicBezTo>
                      <a:pt x="86" y="0"/>
                      <a:pt x="-867" y="3810"/>
                      <a:pt x="1038" y="4763"/>
                    </a:cubicBezTo>
                    <a:lnTo>
                      <a:pt x="1038" y="47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FBD7EA2-6427-453D-BD34-CC9748A1A093}"/>
                  </a:ext>
                </a:extLst>
              </p:cNvPr>
              <p:cNvSpPr/>
              <p:nvPr/>
            </p:nvSpPr>
            <p:spPr>
              <a:xfrm>
                <a:off x="4961997" y="2649452"/>
                <a:ext cx="39730" cy="271097"/>
              </a:xfrm>
              <a:custGeom>
                <a:avLst/>
                <a:gdLst>
                  <a:gd name="connsiteX0" fmla="*/ 526 w 39730"/>
                  <a:gd name="connsiteY0" fmla="*/ 3624 h 271097"/>
                  <a:gd name="connsiteX1" fmla="*/ 35769 w 39730"/>
                  <a:gd name="connsiteY1" fmla="*/ 30294 h 271097"/>
                  <a:gd name="connsiteX2" fmla="*/ 33864 w 39730"/>
                  <a:gd name="connsiteY2" fmla="*/ 27437 h 271097"/>
                  <a:gd name="connsiteX3" fmla="*/ 17671 w 39730"/>
                  <a:gd name="connsiteY3" fmla="*/ 120782 h 271097"/>
                  <a:gd name="connsiteX4" fmla="*/ 25291 w 39730"/>
                  <a:gd name="connsiteY4" fmla="*/ 216032 h 271097"/>
                  <a:gd name="connsiteX5" fmla="*/ 35769 w 39730"/>
                  <a:gd name="connsiteY5" fmla="*/ 269372 h 271097"/>
                  <a:gd name="connsiteX6" fmla="*/ 39579 w 39730"/>
                  <a:gd name="connsiteY6" fmla="*/ 268419 h 271097"/>
                  <a:gd name="connsiteX7" fmla="*/ 23386 w 39730"/>
                  <a:gd name="connsiteY7" fmla="*/ 174122 h 271097"/>
                  <a:gd name="connsiteX8" fmla="*/ 25291 w 39730"/>
                  <a:gd name="connsiteY8" fmla="*/ 79824 h 271097"/>
                  <a:gd name="connsiteX9" fmla="*/ 37674 w 39730"/>
                  <a:gd name="connsiteY9" fmla="*/ 28389 h 271097"/>
                  <a:gd name="connsiteX10" fmla="*/ 35769 w 39730"/>
                  <a:gd name="connsiteY10" fmla="*/ 25532 h 271097"/>
                  <a:gd name="connsiteX11" fmla="*/ 3384 w 39730"/>
                  <a:gd name="connsiteY11" fmla="*/ 767 h 271097"/>
                  <a:gd name="connsiteX12" fmla="*/ 526 w 39730"/>
                  <a:gd name="connsiteY12" fmla="*/ 3624 h 271097"/>
                  <a:gd name="connsiteX13" fmla="*/ 526 w 39730"/>
                  <a:gd name="connsiteY13" fmla="*/ 3624 h 27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730" h="271097">
                    <a:moveTo>
                      <a:pt x="526" y="3624"/>
                    </a:moveTo>
                    <a:cubicBezTo>
                      <a:pt x="9099" y="16007"/>
                      <a:pt x="21481" y="25532"/>
                      <a:pt x="35769" y="30294"/>
                    </a:cubicBezTo>
                    <a:cubicBezTo>
                      <a:pt x="34816" y="29342"/>
                      <a:pt x="34816" y="28389"/>
                      <a:pt x="33864" y="27437"/>
                    </a:cubicBezTo>
                    <a:cubicBezTo>
                      <a:pt x="23386" y="56964"/>
                      <a:pt x="18624" y="89349"/>
                      <a:pt x="17671" y="120782"/>
                    </a:cubicBezTo>
                    <a:cubicBezTo>
                      <a:pt x="16719" y="153167"/>
                      <a:pt x="19576" y="184599"/>
                      <a:pt x="25291" y="216032"/>
                    </a:cubicBezTo>
                    <a:cubicBezTo>
                      <a:pt x="28149" y="234129"/>
                      <a:pt x="31959" y="251274"/>
                      <a:pt x="35769" y="269372"/>
                    </a:cubicBezTo>
                    <a:cubicBezTo>
                      <a:pt x="36721" y="272229"/>
                      <a:pt x="40531" y="271277"/>
                      <a:pt x="39579" y="268419"/>
                    </a:cubicBezTo>
                    <a:cubicBezTo>
                      <a:pt x="31959" y="236987"/>
                      <a:pt x="26244" y="205554"/>
                      <a:pt x="23386" y="174122"/>
                    </a:cubicBezTo>
                    <a:cubicBezTo>
                      <a:pt x="20529" y="142689"/>
                      <a:pt x="20529" y="111257"/>
                      <a:pt x="25291" y="79824"/>
                    </a:cubicBezTo>
                    <a:cubicBezTo>
                      <a:pt x="28149" y="62679"/>
                      <a:pt x="31959" y="45534"/>
                      <a:pt x="37674" y="28389"/>
                    </a:cubicBezTo>
                    <a:cubicBezTo>
                      <a:pt x="37674" y="27437"/>
                      <a:pt x="37674" y="26484"/>
                      <a:pt x="35769" y="25532"/>
                    </a:cubicBezTo>
                    <a:cubicBezTo>
                      <a:pt x="22434" y="20769"/>
                      <a:pt x="11004" y="12197"/>
                      <a:pt x="3384" y="767"/>
                    </a:cubicBezTo>
                    <a:cubicBezTo>
                      <a:pt x="2431" y="-1138"/>
                      <a:pt x="-1379" y="767"/>
                      <a:pt x="526" y="3624"/>
                    </a:cubicBezTo>
                    <a:lnTo>
                      <a:pt x="526" y="362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0E2EBFE-B911-45D8-B6AD-A9FAFB033691}"/>
                  </a:ext>
                </a:extLst>
              </p:cNvPr>
              <p:cNvSpPr/>
              <p:nvPr/>
            </p:nvSpPr>
            <p:spPr>
              <a:xfrm>
                <a:off x="4948571" y="2864855"/>
                <a:ext cx="79350" cy="87933"/>
              </a:xfrm>
              <a:custGeom>
                <a:avLst/>
                <a:gdLst>
                  <a:gd name="connsiteX0" fmla="*/ 617 w 79350"/>
                  <a:gd name="connsiteY0" fmla="*/ 3486 h 87933"/>
                  <a:gd name="connsiteX1" fmla="*/ 58719 w 79350"/>
                  <a:gd name="connsiteY1" fmla="*/ 69208 h 87933"/>
                  <a:gd name="connsiteX2" fmla="*/ 75864 w 79350"/>
                  <a:gd name="connsiteY2" fmla="*/ 87306 h 87933"/>
                  <a:gd name="connsiteX3" fmla="*/ 78722 w 79350"/>
                  <a:gd name="connsiteY3" fmla="*/ 84448 h 87933"/>
                  <a:gd name="connsiteX4" fmla="*/ 20619 w 79350"/>
                  <a:gd name="connsiteY4" fmla="*/ 19678 h 87933"/>
                  <a:gd name="connsiteX5" fmla="*/ 4427 w 79350"/>
                  <a:gd name="connsiteY5" fmla="*/ 628 h 87933"/>
                  <a:gd name="connsiteX6" fmla="*/ 617 w 79350"/>
                  <a:gd name="connsiteY6" fmla="*/ 3486 h 87933"/>
                  <a:gd name="connsiteX7" fmla="*/ 617 w 79350"/>
                  <a:gd name="connsiteY7" fmla="*/ 3486 h 87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350" h="87933">
                    <a:moveTo>
                      <a:pt x="617" y="3486"/>
                    </a:moveTo>
                    <a:cubicBezTo>
                      <a:pt x="19667" y="25393"/>
                      <a:pt x="38717" y="47301"/>
                      <a:pt x="58719" y="69208"/>
                    </a:cubicBezTo>
                    <a:cubicBezTo>
                      <a:pt x="64434" y="74923"/>
                      <a:pt x="70149" y="81591"/>
                      <a:pt x="75864" y="87306"/>
                    </a:cubicBezTo>
                    <a:cubicBezTo>
                      <a:pt x="77769" y="89211"/>
                      <a:pt x="80627" y="86353"/>
                      <a:pt x="78722" y="84448"/>
                    </a:cubicBezTo>
                    <a:cubicBezTo>
                      <a:pt x="58719" y="63493"/>
                      <a:pt x="39669" y="41586"/>
                      <a:pt x="20619" y="19678"/>
                    </a:cubicBezTo>
                    <a:cubicBezTo>
                      <a:pt x="14904" y="13011"/>
                      <a:pt x="10142" y="7296"/>
                      <a:pt x="4427" y="628"/>
                    </a:cubicBezTo>
                    <a:cubicBezTo>
                      <a:pt x="1569" y="-1277"/>
                      <a:pt x="-1288" y="1581"/>
                      <a:pt x="617" y="3486"/>
                    </a:cubicBezTo>
                    <a:lnTo>
                      <a:pt x="617" y="348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2F24471-669A-48C7-AAE2-2FB04606CF4C}"/>
                  </a:ext>
                </a:extLst>
              </p:cNvPr>
              <p:cNvSpPr/>
              <p:nvPr/>
            </p:nvSpPr>
            <p:spPr>
              <a:xfrm>
                <a:off x="4551367" y="2866760"/>
                <a:ext cx="42213" cy="43166"/>
              </a:xfrm>
              <a:custGeom>
                <a:avLst/>
                <a:gdLst>
                  <a:gd name="connsiteX0" fmla="*/ 38728 w 42213"/>
                  <a:gd name="connsiteY0" fmla="*/ 628 h 43166"/>
                  <a:gd name="connsiteX1" fmla="*/ 628 w 42213"/>
                  <a:gd name="connsiteY1" fmla="*/ 39681 h 43166"/>
                  <a:gd name="connsiteX2" fmla="*/ 3486 w 42213"/>
                  <a:gd name="connsiteY2" fmla="*/ 42538 h 43166"/>
                  <a:gd name="connsiteX3" fmla="*/ 41586 w 42213"/>
                  <a:gd name="connsiteY3" fmla="*/ 3486 h 43166"/>
                  <a:gd name="connsiteX4" fmla="*/ 38728 w 42213"/>
                  <a:gd name="connsiteY4" fmla="*/ 628 h 43166"/>
                  <a:gd name="connsiteX5" fmla="*/ 38728 w 42213"/>
                  <a:gd name="connsiteY5" fmla="*/ 628 h 4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13" h="43166">
                    <a:moveTo>
                      <a:pt x="38728" y="628"/>
                    </a:moveTo>
                    <a:cubicBezTo>
                      <a:pt x="26346" y="13963"/>
                      <a:pt x="13011" y="27298"/>
                      <a:pt x="628" y="39681"/>
                    </a:cubicBezTo>
                    <a:cubicBezTo>
                      <a:pt x="-1277" y="41586"/>
                      <a:pt x="1581" y="44443"/>
                      <a:pt x="3486" y="42538"/>
                    </a:cubicBezTo>
                    <a:cubicBezTo>
                      <a:pt x="15868" y="29203"/>
                      <a:pt x="29203" y="15868"/>
                      <a:pt x="41586" y="3486"/>
                    </a:cubicBezTo>
                    <a:cubicBezTo>
                      <a:pt x="43491" y="1581"/>
                      <a:pt x="40633" y="-1277"/>
                      <a:pt x="38728" y="628"/>
                    </a:cubicBezTo>
                    <a:lnTo>
                      <a:pt x="38728" y="62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5765FC-F05B-4999-867E-60EE810C30AE}"/>
                  </a:ext>
                </a:extLst>
              </p:cNvPr>
              <p:cNvSpPr/>
              <p:nvPr/>
            </p:nvSpPr>
            <p:spPr>
              <a:xfrm>
                <a:off x="4555301" y="2836803"/>
                <a:ext cx="411270" cy="9630"/>
              </a:xfrm>
              <a:custGeom>
                <a:avLst/>
                <a:gdLst>
                  <a:gd name="connsiteX0" fmla="*/ 2410 w 411270"/>
                  <a:gd name="connsiteY0" fmla="*/ 4868 h 9630"/>
                  <a:gd name="connsiteX1" fmla="*/ 40510 w 411270"/>
                  <a:gd name="connsiteY1" fmla="*/ 2963 h 9630"/>
                  <a:gd name="connsiteX2" fmla="*/ 80515 w 411270"/>
                  <a:gd name="connsiteY2" fmla="*/ 2963 h 9630"/>
                  <a:gd name="connsiteX3" fmla="*/ 160525 w 411270"/>
                  <a:gd name="connsiteY3" fmla="*/ 3916 h 9630"/>
                  <a:gd name="connsiteX4" fmla="*/ 319592 w 411270"/>
                  <a:gd name="connsiteY4" fmla="*/ 6773 h 9630"/>
                  <a:gd name="connsiteX5" fmla="*/ 409127 w 411270"/>
                  <a:gd name="connsiteY5" fmla="*/ 9631 h 9630"/>
                  <a:gd name="connsiteX6" fmla="*/ 409127 w 411270"/>
                  <a:gd name="connsiteY6" fmla="*/ 5821 h 9630"/>
                  <a:gd name="connsiteX7" fmla="*/ 249107 w 411270"/>
                  <a:gd name="connsiteY7" fmla="*/ 2011 h 9630"/>
                  <a:gd name="connsiteX8" fmla="*/ 90040 w 411270"/>
                  <a:gd name="connsiteY8" fmla="*/ 106 h 9630"/>
                  <a:gd name="connsiteX9" fmla="*/ 45272 w 411270"/>
                  <a:gd name="connsiteY9" fmla="*/ 106 h 9630"/>
                  <a:gd name="connsiteX10" fmla="*/ 1457 w 411270"/>
                  <a:gd name="connsiteY10" fmla="*/ 2963 h 9630"/>
                  <a:gd name="connsiteX11" fmla="*/ 2410 w 411270"/>
                  <a:gd name="connsiteY11" fmla="*/ 4868 h 9630"/>
                  <a:gd name="connsiteX12" fmla="*/ 2410 w 411270"/>
                  <a:gd name="connsiteY12" fmla="*/ 4868 h 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270" h="9630">
                    <a:moveTo>
                      <a:pt x="2410" y="4868"/>
                    </a:moveTo>
                    <a:cubicBezTo>
                      <a:pt x="14792" y="2011"/>
                      <a:pt x="28127" y="2963"/>
                      <a:pt x="40510" y="2963"/>
                    </a:cubicBezTo>
                    <a:cubicBezTo>
                      <a:pt x="53845" y="2963"/>
                      <a:pt x="67180" y="2963"/>
                      <a:pt x="80515" y="2963"/>
                    </a:cubicBezTo>
                    <a:cubicBezTo>
                      <a:pt x="107185" y="2963"/>
                      <a:pt x="133855" y="2963"/>
                      <a:pt x="160525" y="3916"/>
                    </a:cubicBezTo>
                    <a:cubicBezTo>
                      <a:pt x="213865" y="4868"/>
                      <a:pt x="267205" y="5821"/>
                      <a:pt x="319592" y="6773"/>
                    </a:cubicBezTo>
                    <a:cubicBezTo>
                      <a:pt x="349120" y="7726"/>
                      <a:pt x="379600" y="8678"/>
                      <a:pt x="409127" y="9631"/>
                    </a:cubicBezTo>
                    <a:cubicBezTo>
                      <a:pt x="411985" y="9631"/>
                      <a:pt x="411985" y="5821"/>
                      <a:pt x="409127" y="5821"/>
                    </a:cubicBezTo>
                    <a:cubicBezTo>
                      <a:pt x="355787" y="3916"/>
                      <a:pt x="302447" y="2963"/>
                      <a:pt x="249107" y="2011"/>
                    </a:cubicBezTo>
                    <a:cubicBezTo>
                      <a:pt x="195767" y="1058"/>
                      <a:pt x="142427" y="106"/>
                      <a:pt x="90040" y="106"/>
                    </a:cubicBezTo>
                    <a:cubicBezTo>
                      <a:pt x="74800" y="106"/>
                      <a:pt x="60512" y="106"/>
                      <a:pt x="45272" y="106"/>
                    </a:cubicBezTo>
                    <a:cubicBezTo>
                      <a:pt x="30985" y="106"/>
                      <a:pt x="15745" y="-847"/>
                      <a:pt x="1457" y="2963"/>
                    </a:cubicBezTo>
                    <a:cubicBezTo>
                      <a:pt x="-1400" y="2011"/>
                      <a:pt x="505" y="5821"/>
                      <a:pt x="2410" y="4868"/>
                    </a:cubicBezTo>
                    <a:lnTo>
                      <a:pt x="2410" y="486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EDE86A2-96BF-4FE5-B982-26550E59BFC7}"/>
                  </a:ext>
                </a:extLst>
              </p:cNvPr>
              <p:cNvSpPr/>
              <p:nvPr/>
            </p:nvSpPr>
            <p:spPr>
              <a:xfrm>
                <a:off x="4731065" y="2031094"/>
                <a:ext cx="19050" cy="22859"/>
              </a:xfrm>
              <a:custGeom>
                <a:avLst/>
                <a:gdLst>
                  <a:gd name="connsiteX0" fmla="*/ 19050 w 19050"/>
                  <a:gd name="connsiteY0" fmla="*/ 11430 h 22859"/>
                  <a:gd name="connsiteX1" fmla="*/ 9525 w 19050"/>
                  <a:gd name="connsiteY1" fmla="*/ 22860 h 22859"/>
                  <a:gd name="connsiteX2" fmla="*/ 0 w 19050"/>
                  <a:gd name="connsiteY2" fmla="*/ 11430 h 22859"/>
                  <a:gd name="connsiteX3" fmla="*/ 9525 w 19050"/>
                  <a:gd name="connsiteY3" fmla="*/ 0 h 22859"/>
                  <a:gd name="connsiteX4" fmla="*/ 19050 w 19050"/>
                  <a:gd name="connsiteY4" fmla="*/ 1143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22859">
                    <a:moveTo>
                      <a:pt x="19050" y="11430"/>
                    </a:moveTo>
                    <a:cubicBezTo>
                      <a:pt x="19050" y="18097"/>
                      <a:pt x="15240" y="22860"/>
                      <a:pt x="9525" y="22860"/>
                    </a:cubicBezTo>
                    <a:cubicBezTo>
                      <a:pt x="3810" y="22860"/>
                      <a:pt x="0" y="18097"/>
                      <a:pt x="0" y="11430"/>
                    </a:cubicBezTo>
                    <a:cubicBezTo>
                      <a:pt x="0" y="4763"/>
                      <a:pt x="3810" y="0"/>
                      <a:pt x="9525" y="0"/>
                    </a:cubicBezTo>
                    <a:cubicBezTo>
                      <a:pt x="15240" y="0"/>
                      <a:pt x="19050" y="4763"/>
                      <a:pt x="19050" y="114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47E4506-79DE-4960-A792-83AFA5CA3079}"/>
                  </a:ext>
                </a:extLst>
              </p:cNvPr>
              <p:cNvSpPr/>
              <p:nvPr/>
            </p:nvSpPr>
            <p:spPr>
              <a:xfrm>
                <a:off x="4816790" y="2035856"/>
                <a:ext cx="19050" cy="22859"/>
              </a:xfrm>
              <a:custGeom>
                <a:avLst/>
                <a:gdLst>
                  <a:gd name="connsiteX0" fmla="*/ 19050 w 19050"/>
                  <a:gd name="connsiteY0" fmla="*/ 11430 h 22859"/>
                  <a:gd name="connsiteX1" fmla="*/ 9525 w 19050"/>
                  <a:gd name="connsiteY1" fmla="*/ 22860 h 22859"/>
                  <a:gd name="connsiteX2" fmla="*/ 0 w 19050"/>
                  <a:gd name="connsiteY2" fmla="*/ 11430 h 22859"/>
                  <a:gd name="connsiteX3" fmla="*/ 9525 w 19050"/>
                  <a:gd name="connsiteY3" fmla="*/ 0 h 22859"/>
                  <a:gd name="connsiteX4" fmla="*/ 19050 w 19050"/>
                  <a:gd name="connsiteY4" fmla="*/ 1143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22859">
                    <a:moveTo>
                      <a:pt x="19050" y="11430"/>
                    </a:moveTo>
                    <a:cubicBezTo>
                      <a:pt x="19050" y="18097"/>
                      <a:pt x="15240" y="22860"/>
                      <a:pt x="9525" y="22860"/>
                    </a:cubicBezTo>
                    <a:cubicBezTo>
                      <a:pt x="3810" y="22860"/>
                      <a:pt x="0" y="18097"/>
                      <a:pt x="0" y="11430"/>
                    </a:cubicBezTo>
                    <a:cubicBezTo>
                      <a:pt x="0" y="4763"/>
                      <a:pt x="3810" y="0"/>
                      <a:pt x="9525" y="0"/>
                    </a:cubicBezTo>
                    <a:cubicBezTo>
                      <a:pt x="15240" y="0"/>
                      <a:pt x="19050" y="5715"/>
                      <a:pt x="19050" y="114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2EE15F9-3E34-4D91-B85F-B3647FE0ED6C}"/>
                  </a:ext>
                </a:extLst>
              </p:cNvPr>
              <p:cNvSpPr/>
              <p:nvPr/>
            </p:nvSpPr>
            <p:spPr>
              <a:xfrm>
                <a:off x="4788811" y="2175874"/>
                <a:ext cx="8371" cy="19444"/>
              </a:xfrm>
              <a:custGeom>
                <a:avLst/>
                <a:gdLst>
                  <a:gd name="connsiteX0" fmla="*/ 357 w 8371"/>
                  <a:gd name="connsiteY0" fmla="*/ 2857 h 19444"/>
                  <a:gd name="connsiteX1" fmla="*/ 3215 w 8371"/>
                  <a:gd name="connsiteY1" fmla="*/ 18098 h 19444"/>
                  <a:gd name="connsiteX2" fmla="*/ 7025 w 8371"/>
                  <a:gd name="connsiteY2" fmla="*/ 19050 h 19444"/>
                  <a:gd name="connsiteX3" fmla="*/ 7977 w 8371"/>
                  <a:gd name="connsiteY3" fmla="*/ 15240 h 19444"/>
                  <a:gd name="connsiteX4" fmla="*/ 7025 w 8371"/>
                  <a:gd name="connsiteY4" fmla="*/ 13335 h 19444"/>
                  <a:gd name="connsiteX5" fmla="*/ 7025 w 8371"/>
                  <a:gd name="connsiteY5" fmla="*/ 12382 h 19444"/>
                  <a:gd name="connsiteX6" fmla="*/ 7025 w 8371"/>
                  <a:gd name="connsiteY6" fmla="*/ 12382 h 19444"/>
                  <a:gd name="connsiteX7" fmla="*/ 7025 w 8371"/>
                  <a:gd name="connsiteY7" fmla="*/ 12382 h 19444"/>
                  <a:gd name="connsiteX8" fmla="*/ 6072 w 8371"/>
                  <a:gd name="connsiteY8" fmla="*/ 9525 h 19444"/>
                  <a:gd name="connsiteX9" fmla="*/ 6072 w 8371"/>
                  <a:gd name="connsiteY9" fmla="*/ 8573 h 19444"/>
                  <a:gd name="connsiteX10" fmla="*/ 6072 w 8371"/>
                  <a:gd name="connsiteY10" fmla="*/ 8573 h 19444"/>
                  <a:gd name="connsiteX11" fmla="*/ 6072 w 8371"/>
                  <a:gd name="connsiteY11" fmla="*/ 8573 h 19444"/>
                  <a:gd name="connsiteX12" fmla="*/ 6072 w 8371"/>
                  <a:gd name="connsiteY12" fmla="*/ 6667 h 19444"/>
                  <a:gd name="connsiteX13" fmla="*/ 6072 w 8371"/>
                  <a:gd name="connsiteY13" fmla="*/ 4763 h 19444"/>
                  <a:gd name="connsiteX14" fmla="*/ 6072 w 8371"/>
                  <a:gd name="connsiteY14" fmla="*/ 3810 h 19444"/>
                  <a:gd name="connsiteX15" fmla="*/ 6072 w 8371"/>
                  <a:gd name="connsiteY15" fmla="*/ 3810 h 19444"/>
                  <a:gd name="connsiteX16" fmla="*/ 6072 w 8371"/>
                  <a:gd name="connsiteY16" fmla="*/ 3810 h 19444"/>
                  <a:gd name="connsiteX17" fmla="*/ 4167 w 8371"/>
                  <a:gd name="connsiteY17" fmla="*/ 0 h 19444"/>
                  <a:gd name="connsiteX18" fmla="*/ 357 w 8371"/>
                  <a:gd name="connsiteY18" fmla="*/ 2857 h 19444"/>
                  <a:gd name="connsiteX19" fmla="*/ 357 w 8371"/>
                  <a:gd name="connsiteY19" fmla="*/ 2857 h 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371" h="19444">
                    <a:moveTo>
                      <a:pt x="357" y="2857"/>
                    </a:moveTo>
                    <a:cubicBezTo>
                      <a:pt x="-595" y="8573"/>
                      <a:pt x="357" y="13335"/>
                      <a:pt x="3215" y="18098"/>
                    </a:cubicBezTo>
                    <a:cubicBezTo>
                      <a:pt x="4167" y="19050"/>
                      <a:pt x="6072" y="20002"/>
                      <a:pt x="7025" y="19050"/>
                    </a:cubicBezTo>
                    <a:cubicBezTo>
                      <a:pt x="7977" y="18098"/>
                      <a:pt x="8930" y="16192"/>
                      <a:pt x="7977" y="15240"/>
                    </a:cubicBezTo>
                    <a:cubicBezTo>
                      <a:pt x="7977" y="14288"/>
                      <a:pt x="7025" y="14288"/>
                      <a:pt x="7025" y="13335"/>
                    </a:cubicBezTo>
                    <a:cubicBezTo>
                      <a:pt x="7025" y="13335"/>
                      <a:pt x="7025" y="13335"/>
                      <a:pt x="7025" y="12382"/>
                    </a:cubicBezTo>
                    <a:cubicBezTo>
                      <a:pt x="7025" y="12382"/>
                      <a:pt x="7025" y="12382"/>
                      <a:pt x="7025" y="12382"/>
                    </a:cubicBezTo>
                    <a:cubicBezTo>
                      <a:pt x="7025" y="12382"/>
                      <a:pt x="7025" y="12382"/>
                      <a:pt x="7025" y="12382"/>
                    </a:cubicBezTo>
                    <a:cubicBezTo>
                      <a:pt x="7025" y="11430"/>
                      <a:pt x="6072" y="10477"/>
                      <a:pt x="6072" y="9525"/>
                    </a:cubicBezTo>
                    <a:cubicBezTo>
                      <a:pt x="6072" y="9525"/>
                      <a:pt x="6072" y="8573"/>
                      <a:pt x="6072" y="8573"/>
                    </a:cubicBezTo>
                    <a:cubicBezTo>
                      <a:pt x="6072" y="8573"/>
                      <a:pt x="6072" y="8573"/>
                      <a:pt x="6072" y="8573"/>
                    </a:cubicBezTo>
                    <a:cubicBezTo>
                      <a:pt x="6072" y="8573"/>
                      <a:pt x="6072" y="8573"/>
                      <a:pt x="6072" y="8573"/>
                    </a:cubicBezTo>
                    <a:cubicBezTo>
                      <a:pt x="6072" y="7620"/>
                      <a:pt x="6072" y="7620"/>
                      <a:pt x="6072" y="6667"/>
                    </a:cubicBezTo>
                    <a:cubicBezTo>
                      <a:pt x="6072" y="5715"/>
                      <a:pt x="6072" y="5715"/>
                      <a:pt x="6072" y="4763"/>
                    </a:cubicBezTo>
                    <a:cubicBezTo>
                      <a:pt x="6072" y="4763"/>
                      <a:pt x="6072" y="3810"/>
                      <a:pt x="6072" y="3810"/>
                    </a:cubicBezTo>
                    <a:cubicBezTo>
                      <a:pt x="6072" y="3810"/>
                      <a:pt x="6072" y="3810"/>
                      <a:pt x="6072" y="3810"/>
                    </a:cubicBezTo>
                    <a:cubicBezTo>
                      <a:pt x="6072" y="3810"/>
                      <a:pt x="6072" y="3810"/>
                      <a:pt x="6072" y="3810"/>
                    </a:cubicBezTo>
                    <a:cubicBezTo>
                      <a:pt x="6072" y="1905"/>
                      <a:pt x="6072" y="952"/>
                      <a:pt x="4167" y="0"/>
                    </a:cubicBezTo>
                    <a:cubicBezTo>
                      <a:pt x="2262" y="0"/>
                      <a:pt x="357" y="952"/>
                      <a:pt x="357" y="2857"/>
                    </a:cubicBezTo>
                    <a:lnTo>
                      <a:pt x="357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9D22D81B-326B-4B47-A0ED-02DDFF3D7891}"/>
                  </a:ext>
                </a:extLst>
              </p:cNvPr>
              <p:cNvSpPr/>
              <p:nvPr/>
            </p:nvSpPr>
            <p:spPr>
              <a:xfrm>
                <a:off x="4803456" y="2174547"/>
                <a:ext cx="7062" cy="14103"/>
              </a:xfrm>
              <a:custGeom>
                <a:avLst/>
                <a:gdLst>
                  <a:gd name="connsiteX0" fmla="*/ 0 w 7062"/>
                  <a:gd name="connsiteY0" fmla="*/ 2279 h 14103"/>
                  <a:gd name="connsiteX1" fmla="*/ 1905 w 7062"/>
                  <a:gd name="connsiteY1" fmla="*/ 12756 h 14103"/>
                  <a:gd name="connsiteX2" fmla="*/ 5715 w 7062"/>
                  <a:gd name="connsiteY2" fmla="*/ 13709 h 14103"/>
                  <a:gd name="connsiteX3" fmla="*/ 6667 w 7062"/>
                  <a:gd name="connsiteY3" fmla="*/ 9899 h 14103"/>
                  <a:gd name="connsiteX4" fmla="*/ 6667 w 7062"/>
                  <a:gd name="connsiteY4" fmla="*/ 8946 h 14103"/>
                  <a:gd name="connsiteX5" fmla="*/ 6667 w 7062"/>
                  <a:gd name="connsiteY5" fmla="*/ 9899 h 14103"/>
                  <a:gd name="connsiteX6" fmla="*/ 5715 w 7062"/>
                  <a:gd name="connsiteY6" fmla="*/ 5136 h 14103"/>
                  <a:gd name="connsiteX7" fmla="*/ 5715 w 7062"/>
                  <a:gd name="connsiteY7" fmla="*/ 6089 h 14103"/>
                  <a:gd name="connsiteX8" fmla="*/ 5715 w 7062"/>
                  <a:gd name="connsiteY8" fmla="*/ 3231 h 14103"/>
                  <a:gd name="connsiteX9" fmla="*/ 2857 w 7062"/>
                  <a:gd name="connsiteY9" fmla="*/ 374 h 14103"/>
                  <a:gd name="connsiteX10" fmla="*/ 0 w 7062"/>
                  <a:gd name="connsiteY10" fmla="*/ 2279 h 14103"/>
                  <a:gd name="connsiteX11" fmla="*/ 0 w 7062"/>
                  <a:gd name="connsiteY11" fmla="*/ 2279 h 1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2" h="14103">
                    <a:moveTo>
                      <a:pt x="0" y="2279"/>
                    </a:moveTo>
                    <a:cubicBezTo>
                      <a:pt x="0" y="6089"/>
                      <a:pt x="952" y="8946"/>
                      <a:pt x="1905" y="12756"/>
                    </a:cubicBezTo>
                    <a:cubicBezTo>
                      <a:pt x="2857" y="13709"/>
                      <a:pt x="4763" y="14661"/>
                      <a:pt x="5715" y="13709"/>
                    </a:cubicBezTo>
                    <a:cubicBezTo>
                      <a:pt x="6667" y="12756"/>
                      <a:pt x="7620" y="10851"/>
                      <a:pt x="6667" y="9899"/>
                    </a:cubicBezTo>
                    <a:cubicBezTo>
                      <a:pt x="6667" y="9899"/>
                      <a:pt x="6667" y="8946"/>
                      <a:pt x="6667" y="8946"/>
                    </a:cubicBezTo>
                    <a:cubicBezTo>
                      <a:pt x="6667" y="8946"/>
                      <a:pt x="6667" y="8946"/>
                      <a:pt x="6667" y="9899"/>
                    </a:cubicBezTo>
                    <a:cubicBezTo>
                      <a:pt x="5715" y="7994"/>
                      <a:pt x="5715" y="7041"/>
                      <a:pt x="5715" y="5136"/>
                    </a:cubicBezTo>
                    <a:cubicBezTo>
                      <a:pt x="5715" y="5136"/>
                      <a:pt x="5715" y="6089"/>
                      <a:pt x="5715" y="6089"/>
                    </a:cubicBezTo>
                    <a:cubicBezTo>
                      <a:pt x="5715" y="5136"/>
                      <a:pt x="5715" y="4184"/>
                      <a:pt x="5715" y="3231"/>
                    </a:cubicBezTo>
                    <a:cubicBezTo>
                      <a:pt x="5715" y="1326"/>
                      <a:pt x="4763" y="374"/>
                      <a:pt x="2857" y="374"/>
                    </a:cubicBezTo>
                    <a:cubicBezTo>
                      <a:pt x="1905" y="-579"/>
                      <a:pt x="0" y="374"/>
                      <a:pt x="0" y="2279"/>
                    </a:cubicBezTo>
                    <a:lnTo>
                      <a:pt x="0" y="2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736FDDE-C290-4566-937D-F7327A010B0E}"/>
                  </a:ext>
                </a:extLst>
              </p:cNvPr>
              <p:cNvSpPr/>
              <p:nvPr/>
            </p:nvSpPr>
            <p:spPr>
              <a:xfrm>
                <a:off x="4819648" y="2157353"/>
                <a:ext cx="6667" cy="17039"/>
              </a:xfrm>
              <a:custGeom>
                <a:avLst/>
                <a:gdLst>
                  <a:gd name="connsiteX0" fmla="*/ 0 w 6667"/>
                  <a:gd name="connsiteY0" fmla="*/ 4233 h 17039"/>
                  <a:gd name="connsiteX1" fmla="*/ 1905 w 6667"/>
                  <a:gd name="connsiteY1" fmla="*/ 14711 h 17039"/>
                  <a:gd name="connsiteX2" fmla="*/ 2858 w 6667"/>
                  <a:gd name="connsiteY2" fmla="*/ 16616 h 17039"/>
                  <a:gd name="connsiteX3" fmla="*/ 4763 w 6667"/>
                  <a:gd name="connsiteY3" fmla="*/ 16616 h 17039"/>
                  <a:gd name="connsiteX4" fmla="*/ 6667 w 6667"/>
                  <a:gd name="connsiteY4" fmla="*/ 12806 h 17039"/>
                  <a:gd name="connsiteX5" fmla="*/ 4763 w 6667"/>
                  <a:gd name="connsiteY5" fmla="*/ 2328 h 17039"/>
                  <a:gd name="connsiteX6" fmla="*/ 3810 w 6667"/>
                  <a:gd name="connsiteY6" fmla="*/ 423 h 17039"/>
                  <a:gd name="connsiteX7" fmla="*/ 1905 w 6667"/>
                  <a:gd name="connsiteY7" fmla="*/ 423 h 17039"/>
                  <a:gd name="connsiteX8" fmla="*/ 0 w 6667"/>
                  <a:gd name="connsiteY8" fmla="*/ 4233 h 17039"/>
                  <a:gd name="connsiteX9" fmla="*/ 0 w 6667"/>
                  <a:gd name="connsiteY9" fmla="*/ 4233 h 1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67" h="17039">
                    <a:moveTo>
                      <a:pt x="0" y="4233"/>
                    </a:moveTo>
                    <a:cubicBezTo>
                      <a:pt x="952" y="8043"/>
                      <a:pt x="952" y="10901"/>
                      <a:pt x="1905" y="14711"/>
                    </a:cubicBezTo>
                    <a:cubicBezTo>
                      <a:pt x="1905" y="15663"/>
                      <a:pt x="2858" y="15663"/>
                      <a:pt x="2858" y="16616"/>
                    </a:cubicBezTo>
                    <a:cubicBezTo>
                      <a:pt x="3810" y="16616"/>
                      <a:pt x="4763" y="17568"/>
                      <a:pt x="4763" y="16616"/>
                    </a:cubicBezTo>
                    <a:cubicBezTo>
                      <a:pt x="6667" y="15663"/>
                      <a:pt x="6667" y="14711"/>
                      <a:pt x="6667" y="12806"/>
                    </a:cubicBezTo>
                    <a:cubicBezTo>
                      <a:pt x="5715" y="8996"/>
                      <a:pt x="5715" y="6138"/>
                      <a:pt x="4763" y="2328"/>
                    </a:cubicBezTo>
                    <a:cubicBezTo>
                      <a:pt x="4763" y="1376"/>
                      <a:pt x="3810" y="1376"/>
                      <a:pt x="3810" y="423"/>
                    </a:cubicBezTo>
                    <a:cubicBezTo>
                      <a:pt x="2858" y="423"/>
                      <a:pt x="1905" y="-529"/>
                      <a:pt x="1905" y="423"/>
                    </a:cubicBezTo>
                    <a:cubicBezTo>
                      <a:pt x="0" y="1376"/>
                      <a:pt x="0" y="2328"/>
                      <a:pt x="0" y="4233"/>
                    </a:cubicBezTo>
                    <a:lnTo>
                      <a:pt x="0" y="423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4EE80DD-759C-445B-9FDC-3485E37CE115}"/>
                  </a:ext>
                </a:extLst>
              </p:cNvPr>
              <p:cNvSpPr/>
              <p:nvPr/>
            </p:nvSpPr>
            <p:spPr>
              <a:xfrm>
                <a:off x="4836793" y="2144441"/>
                <a:ext cx="5714" cy="11430"/>
              </a:xfrm>
              <a:custGeom>
                <a:avLst/>
                <a:gdLst>
                  <a:gd name="connsiteX0" fmla="*/ 0 w 5714"/>
                  <a:gd name="connsiteY0" fmla="*/ 2858 h 11430"/>
                  <a:gd name="connsiteX1" fmla="*/ 0 w 5714"/>
                  <a:gd name="connsiteY1" fmla="*/ 8573 h 11430"/>
                  <a:gd name="connsiteX2" fmla="*/ 952 w 5714"/>
                  <a:gd name="connsiteY2" fmla="*/ 10477 h 11430"/>
                  <a:gd name="connsiteX3" fmla="*/ 2857 w 5714"/>
                  <a:gd name="connsiteY3" fmla="*/ 11430 h 11430"/>
                  <a:gd name="connsiteX4" fmla="*/ 4763 w 5714"/>
                  <a:gd name="connsiteY4" fmla="*/ 10477 h 11430"/>
                  <a:gd name="connsiteX5" fmla="*/ 5715 w 5714"/>
                  <a:gd name="connsiteY5" fmla="*/ 8573 h 11430"/>
                  <a:gd name="connsiteX6" fmla="*/ 5715 w 5714"/>
                  <a:gd name="connsiteY6" fmla="*/ 2858 h 11430"/>
                  <a:gd name="connsiteX7" fmla="*/ 4763 w 5714"/>
                  <a:gd name="connsiteY7" fmla="*/ 953 h 11430"/>
                  <a:gd name="connsiteX8" fmla="*/ 2857 w 5714"/>
                  <a:gd name="connsiteY8" fmla="*/ 0 h 11430"/>
                  <a:gd name="connsiteX9" fmla="*/ 952 w 5714"/>
                  <a:gd name="connsiteY9" fmla="*/ 953 h 11430"/>
                  <a:gd name="connsiteX10" fmla="*/ 0 w 5714"/>
                  <a:gd name="connsiteY10" fmla="*/ 2858 h 11430"/>
                  <a:gd name="connsiteX11" fmla="*/ 0 w 5714"/>
                  <a:gd name="connsiteY11" fmla="*/ 285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4" h="11430">
                    <a:moveTo>
                      <a:pt x="0" y="2858"/>
                    </a:moveTo>
                    <a:cubicBezTo>
                      <a:pt x="0" y="4763"/>
                      <a:pt x="0" y="6668"/>
                      <a:pt x="0" y="8573"/>
                    </a:cubicBezTo>
                    <a:cubicBezTo>
                      <a:pt x="0" y="9525"/>
                      <a:pt x="0" y="10477"/>
                      <a:pt x="952" y="10477"/>
                    </a:cubicBezTo>
                    <a:cubicBezTo>
                      <a:pt x="1905" y="11430"/>
                      <a:pt x="1905" y="11430"/>
                      <a:pt x="2857" y="11430"/>
                    </a:cubicBezTo>
                    <a:cubicBezTo>
                      <a:pt x="3810" y="11430"/>
                      <a:pt x="4763" y="11430"/>
                      <a:pt x="4763" y="10477"/>
                    </a:cubicBezTo>
                    <a:cubicBezTo>
                      <a:pt x="5715" y="9525"/>
                      <a:pt x="5715" y="9525"/>
                      <a:pt x="5715" y="8573"/>
                    </a:cubicBezTo>
                    <a:cubicBezTo>
                      <a:pt x="5715" y="6668"/>
                      <a:pt x="5715" y="4763"/>
                      <a:pt x="5715" y="2858"/>
                    </a:cubicBezTo>
                    <a:cubicBezTo>
                      <a:pt x="5715" y="1905"/>
                      <a:pt x="5715" y="953"/>
                      <a:pt x="4763" y="953"/>
                    </a:cubicBezTo>
                    <a:cubicBezTo>
                      <a:pt x="3810" y="0"/>
                      <a:pt x="3810" y="0"/>
                      <a:pt x="2857" y="0"/>
                    </a:cubicBezTo>
                    <a:cubicBezTo>
                      <a:pt x="1905" y="0"/>
                      <a:pt x="952" y="0"/>
                      <a:pt x="952" y="953"/>
                    </a:cubicBezTo>
                    <a:cubicBezTo>
                      <a:pt x="0" y="1905"/>
                      <a:pt x="0" y="1905"/>
                      <a:pt x="0" y="2858"/>
                    </a:cubicBezTo>
                    <a:lnTo>
                      <a:pt x="0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38E0651-3F25-4FA1-A8BF-E139F8D24F64}"/>
                  </a:ext>
                </a:extLst>
              </p:cNvPr>
              <p:cNvSpPr/>
              <p:nvPr/>
            </p:nvSpPr>
            <p:spPr>
              <a:xfrm>
                <a:off x="4845365" y="2132637"/>
                <a:ext cx="7620" cy="14082"/>
              </a:xfrm>
              <a:custGeom>
                <a:avLst/>
                <a:gdLst>
                  <a:gd name="connsiteX0" fmla="*/ 0 w 7620"/>
                  <a:gd name="connsiteY0" fmla="*/ 4184 h 14082"/>
                  <a:gd name="connsiteX1" fmla="*/ 1905 w 7620"/>
                  <a:gd name="connsiteY1" fmla="*/ 11804 h 14082"/>
                  <a:gd name="connsiteX2" fmla="*/ 5715 w 7620"/>
                  <a:gd name="connsiteY2" fmla="*/ 13709 h 14082"/>
                  <a:gd name="connsiteX3" fmla="*/ 7620 w 7620"/>
                  <a:gd name="connsiteY3" fmla="*/ 9899 h 14082"/>
                  <a:gd name="connsiteX4" fmla="*/ 5715 w 7620"/>
                  <a:gd name="connsiteY4" fmla="*/ 2279 h 14082"/>
                  <a:gd name="connsiteX5" fmla="*/ 1905 w 7620"/>
                  <a:gd name="connsiteY5" fmla="*/ 374 h 14082"/>
                  <a:gd name="connsiteX6" fmla="*/ 0 w 7620"/>
                  <a:gd name="connsiteY6" fmla="*/ 4184 h 14082"/>
                  <a:gd name="connsiteX7" fmla="*/ 0 w 7620"/>
                  <a:gd name="connsiteY7" fmla="*/ 4184 h 14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20" h="14082">
                    <a:moveTo>
                      <a:pt x="0" y="4184"/>
                    </a:moveTo>
                    <a:cubicBezTo>
                      <a:pt x="953" y="7041"/>
                      <a:pt x="953" y="9899"/>
                      <a:pt x="1905" y="11804"/>
                    </a:cubicBezTo>
                    <a:cubicBezTo>
                      <a:pt x="1905" y="13709"/>
                      <a:pt x="3810" y="14661"/>
                      <a:pt x="5715" y="13709"/>
                    </a:cubicBezTo>
                    <a:cubicBezTo>
                      <a:pt x="7620" y="12756"/>
                      <a:pt x="7620" y="11804"/>
                      <a:pt x="7620" y="9899"/>
                    </a:cubicBezTo>
                    <a:cubicBezTo>
                      <a:pt x="6668" y="7041"/>
                      <a:pt x="6668" y="4184"/>
                      <a:pt x="5715" y="2279"/>
                    </a:cubicBezTo>
                    <a:cubicBezTo>
                      <a:pt x="5715" y="374"/>
                      <a:pt x="3810" y="-579"/>
                      <a:pt x="1905" y="374"/>
                    </a:cubicBezTo>
                    <a:cubicBezTo>
                      <a:pt x="953" y="1326"/>
                      <a:pt x="0" y="2279"/>
                      <a:pt x="0" y="4184"/>
                    </a:cubicBezTo>
                    <a:lnTo>
                      <a:pt x="0" y="41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43D5993E-B493-4292-8471-C5C9B571D86F}"/>
                  </a:ext>
                </a:extLst>
              </p:cNvPr>
              <p:cNvSpPr/>
              <p:nvPr/>
            </p:nvSpPr>
            <p:spPr>
              <a:xfrm>
                <a:off x="4860606" y="2125391"/>
                <a:ext cx="5714" cy="9525"/>
              </a:xfrm>
              <a:custGeom>
                <a:avLst/>
                <a:gdLst>
                  <a:gd name="connsiteX0" fmla="*/ 0 w 5714"/>
                  <a:gd name="connsiteY0" fmla="*/ 2858 h 9525"/>
                  <a:gd name="connsiteX1" fmla="*/ 0 w 5714"/>
                  <a:gd name="connsiteY1" fmla="*/ 6668 h 9525"/>
                  <a:gd name="connsiteX2" fmla="*/ 952 w 5714"/>
                  <a:gd name="connsiteY2" fmla="*/ 8573 h 9525"/>
                  <a:gd name="connsiteX3" fmla="*/ 1905 w 5714"/>
                  <a:gd name="connsiteY3" fmla="*/ 9525 h 9525"/>
                  <a:gd name="connsiteX4" fmla="*/ 2857 w 5714"/>
                  <a:gd name="connsiteY4" fmla="*/ 9525 h 9525"/>
                  <a:gd name="connsiteX5" fmla="*/ 4763 w 5714"/>
                  <a:gd name="connsiteY5" fmla="*/ 8573 h 9525"/>
                  <a:gd name="connsiteX6" fmla="*/ 5715 w 5714"/>
                  <a:gd name="connsiteY6" fmla="*/ 6668 h 9525"/>
                  <a:gd name="connsiteX7" fmla="*/ 5715 w 5714"/>
                  <a:gd name="connsiteY7" fmla="*/ 2858 h 9525"/>
                  <a:gd name="connsiteX8" fmla="*/ 4763 w 5714"/>
                  <a:gd name="connsiteY8" fmla="*/ 953 h 9525"/>
                  <a:gd name="connsiteX9" fmla="*/ 3810 w 5714"/>
                  <a:gd name="connsiteY9" fmla="*/ 0 h 9525"/>
                  <a:gd name="connsiteX10" fmla="*/ 2857 w 5714"/>
                  <a:gd name="connsiteY10" fmla="*/ 0 h 9525"/>
                  <a:gd name="connsiteX11" fmla="*/ 952 w 5714"/>
                  <a:gd name="connsiteY11" fmla="*/ 953 h 9525"/>
                  <a:gd name="connsiteX12" fmla="*/ 0 w 5714"/>
                  <a:gd name="connsiteY12" fmla="*/ 2858 h 9525"/>
                  <a:gd name="connsiteX13" fmla="*/ 0 w 5714"/>
                  <a:gd name="connsiteY13" fmla="*/ 2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4" h="9525">
                    <a:moveTo>
                      <a:pt x="0" y="2858"/>
                    </a:moveTo>
                    <a:cubicBezTo>
                      <a:pt x="0" y="3810"/>
                      <a:pt x="0" y="4763"/>
                      <a:pt x="0" y="6668"/>
                    </a:cubicBezTo>
                    <a:cubicBezTo>
                      <a:pt x="0" y="7620"/>
                      <a:pt x="0" y="8573"/>
                      <a:pt x="952" y="8573"/>
                    </a:cubicBezTo>
                    <a:cubicBezTo>
                      <a:pt x="952" y="8573"/>
                      <a:pt x="1905" y="8573"/>
                      <a:pt x="1905" y="9525"/>
                    </a:cubicBezTo>
                    <a:cubicBezTo>
                      <a:pt x="1905" y="9525"/>
                      <a:pt x="2857" y="9525"/>
                      <a:pt x="2857" y="9525"/>
                    </a:cubicBezTo>
                    <a:cubicBezTo>
                      <a:pt x="3810" y="9525"/>
                      <a:pt x="4763" y="9525"/>
                      <a:pt x="4763" y="8573"/>
                    </a:cubicBezTo>
                    <a:cubicBezTo>
                      <a:pt x="5715" y="7620"/>
                      <a:pt x="5715" y="7620"/>
                      <a:pt x="5715" y="6668"/>
                    </a:cubicBezTo>
                    <a:cubicBezTo>
                      <a:pt x="5715" y="5715"/>
                      <a:pt x="5715" y="4763"/>
                      <a:pt x="5715" y="2858"/>
                    </a:cubicBezTo>
                    <a:cubicBezTo>
                      <a:pt x="5715" y="1905"/>
                      <a:pt x="5715" y="953"/>
                      <a:pt x="4763" y="953"/>
                    </a:cubicBezTo>
                    <a:cubicBezTo>
                      <a:pt x="4763" y="953"/>
                      <a:pt x="3810" y="953"/>
                      <a:pt x="3810" y="0"/>
                    </a:cubicBezTo>
                    <a:cubicBezTo>
                      <a:pt x="3810" y="0"/>
                      <a:pt x="2857" y="0"/>
                      <a:pt x="2857" y="0"/>
                    </a:cubicBezTo>
                    <a:cubicBezTo>
                      <a:pt x="1905" y="0"/>
                      <a:pt x="952" y="0"/>
                      <a:pt x="952" y="953"/>
                    </a:cubicBezTo>
                    <a:cubicBezTo>
                      <a:pt x="0" y="953"/>
                      <a:pt x="0" y="1905"/>
                      <a:pt x="0" y="2858"/>
                    </a:cubicBezTo>
                    <a:lnTo>
                      <a:pt x="0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AA5E27C-31DC-46E7-BFD0-2CD7B576EB6C}"/>
                  </a:ext>
                </a:extLst>
              </p:cNvPr>
              <p:cNvSpPr/>
              <p:nvPr/>
            </p:nvSpPr>
            <p:spPr>
              <a:xfrm>
                <a:off x="4852033" y="2108246"/>
                <a:ext cx="7062" cy="12777"/>
              </a:xfrm>
              <a:custGeom>
                <a:avLst/>
                <a:gdLst>
                  <a:gd name="connsiteX0" fmla="*/ 0 w 7062"/>
                  <a:gd name="connsiteY0" fmla="*/ 1905 h 12777"/>
                  <a:gd name="connsiteX1" fmla="*/ 1905 w 7062"/>
                  <a:gd name="connsiteY1" fmla="*/ 11430 h 12777"/>
                  <a:gd name="connsiteX2" fmla="*/ 5715 w 7062"/>
                  <a:gd name="connsiteY2" fmla="*/ 12382 h 12777"/>
                  <a:gd name="connsiteX3" fmla="*/ 6667 w 7062"/>
                  <a:gd name="connsiteY3" fmla="*/ 8573 h 12777"/>
                  <a:gd name="connsiteX4" fmla="*/ 5715 w 7062"/>
                  <a:gd name="connsiteY4" fmla="*/ 6668 h 12777"/>
                  <a:gd name="connsiteX5" fmla="*/ 5715 w 7062"/>
                  <a:gd name="connsiteY5" fmla="*/ 7620 h 12777"/>
                  <a:gd name="connsiteX6" fmla="*/ 4763 w 7062"/>
                  <a:gd name="connsiteY6" fmla="*/ 4763 h 12777"/>
                  <a:gd name="connsiteX7" fmla="*/ 4763 w 7062"/>
                  <a:gd name="connsiteY7" fmla="*/ 5715 h 12777"/>
                  <a:gd name="connsiteX8" fmla="*/ 4763 w 7062"/>
                  <a:gd name="connsiteY8" fmla="*/ 2857 h 12777"/>
                  <a:gd name="connsiteX9" fmla="*/ 3810 w 7062"/>
                  <a:gd name="connsiteY9" fmla="*/ 953 h 12777"/>
                  <a:gd name="connsiteX10" fmla="*/ 1905 w 7062"/>
                  <a:gd name="connsiteY10" fmla="*/ 0 h 12777"/>
                  <a:gd name="connsiteX11" fmla="*/ 0 w 7062"/>
                  <a:gd name="connsiteY11" fmla="*/ 953 h 12777"/>
                  <a:gd name="connsiteX12" fmla="*/ 0 w 7062"/>
                  <a:gd name="connsiteY12" fmla="*/ 1905 h 12777"/>
                  <a:gd name="connsiteX13" fmla="*/ 0 w 7062"/>
                  <a:gd name="connsiteY13" fmla="*/ 1905 h 12777"/>
                  <a:gd name="connsiteX14" fmla="*/ 0 w 7062"/>
                  <a:gd name="connsiteY14" fmla="*/ 1905 h 12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62" h="12777">
                    <a:moveTo>
                      <a:pt x="0" y="1905"/>
                    </a:moveTo>
                    <a:cubicBezTo>
                      <a:pt x="0" y="4763"/>
                      <a:pt x="0" y="8573"/>
                      <a:pt x="1905" y="11430"/>
                    </a:cubicBezTo>
                    <a:cubicBezTo>
                      <a:pt x="2857" y="12382"/>
                      <a:pt x="4763" y="13335"/>
                      <a:pt x="5715" y="12382"/>
                    </a:cubicBezTo>
                    <a:cubicBezTo>
                      <a:pt x="6667" y="11430"/>
                      <a:pt x="7620" y="9525"/>
                      <a:pt x="6667" y="8573"/>
                    </a:cubicBezTo>
                    <a:cubicBezTo>
                      <a:pt x="6667" y="7620"/>
                      <a:pt x="5715" y="7620"/>
                      <a:pt x="5715" y="6668"/>
                    </a:cubicBezTo>
                    <a:cubicBezTo>
                      <a:pt x="5715" y="6668"/>
                      <a:pt x="5715" y="6668"/>
                      <a:pt x="5715" y="7620"/>
                    </a:cubicBezTo>
                    <a:cubicBezTo>
                      <a:pt x="5715" y="6668"/>
                      <a:pt x="4763" y="5715"/>
                      <a:pt x="4763" y="4763"/>
                    </a:cubicBezTo>
                    <a:cubicBezTo>
                      <a:pt x="4763" y="4763"/>
                      <a:pt x="4763" y="5715"/>
                      <a:pt x="4763" y="5715"/>
                    </a:cubicBezTo>
                    <a:cubicBezTo>
                      <a:pt x="4763" y="4763"/>
                      <a:pt x="4763" y="3810"/>
                      <a:pt x="4763" y="2857"/>
                    </a:cubicBezTo>
                    <a:cubicBezTo>
                      <a:pt x="4763" y="1905"/>
                      <a:pt x="4763" y="953"/>
                      <a:pt x="3810" y="953"/>
                    </a:cubicBezTo>
                    <a:cubicBezTo>
                      <a:pt x="2857" y="0"/>
                      <a:pt x="2857" y="0"/>
                      <a:pt x="1905" y="0"/>
                    </a:cubicBezTo>
                    <a:cubicBezTo>
                      <a:pt x="952" y="0"/>
                      <a:pt x="0" y="0"/>
                      <a:pt x="0" y="953"/>
                    </a:cubicBezTo>
                    <a:cubicBezTo>
                      <a:pt x="0" y="953"/>
                      <a:pt x="0" y="953"/>
                      <a:pt x="0" y="1905"/>
                    </a:cubicBezTo>
                    <a:cubicBezTo>
                      <a:pt x="0" y="953"/>
                      <a:pt x="0" y="1905"/>
                      <a:pt x="0" y="1905"/>
                    </a:cubicBezTo>
                    <a:lnTo>
                      <a:pt x="0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5E245DA-798E-492F-A84A-3E52C18942F8}"/>
                  </a:ext>
                </a:extLst>
              </p:cNvPr>
              <p:cNvSpPr/>
              <p:nvPr/>
            </p:nvSpPr>
            <p:spPr>
              <a:xfrm>
                <a:off x="4862511" y="2104436"/>
                <a:ext cx="5714" cy="6667"/>
              </a:xfrm>
              <a:custGeom>
                <a:avLst/>
                <a:gdLst>
                  <a:gd name="connsiteX0" fmla="*/ 2858 w 5714"/>
                  <a:gd name="connsiteY0" fmla="*/ 0 h 6667"/>
                  <a:gd name="connsiteX1" fmla="*/ 2858 w 5714"/>
                  <a:gd name="connsiteY1" fmla="*/ 0 h 6667"/>
                  <a:gd name="connsiteX2" fmla="*/ 1905 w 5714"/>
                  <a:gd name="connsiteY2" fmla="*/ 0 h 6667"/>
                  <a:gd name="connsiteX3" fmla="*/ 952 w 5714"/>
                  <a:gd name="connsiteY3" fmla="*/ 952 h 6667"/>
                  <a:gd name="connsiteX4" fmla="*/ 952 w 5714"/>
                  <a:gd name="connsiteY4" fmla="*/ 952 h 6667"/>
                  <a:gd name="connsiteX5" fmla="*/ 0 w 5714"/>
                  <a:gd name="connsiteY5" fmla="*/ 1905 h 6667"/>
                  <a:gd name="connsiteX6" fmla="*/ 0 w 5714"/>
                  <a:gd name="connsiteY6" fmla="*/ 2857 h 6667"/>
                  <a:gd name="connsiteX7" fmla="*/ 0 w 5714"/>
                  <a:gd name="connsiteY7" fmla="*/ 2857 h 6667"/>
                  <a:gd name="connsiteX8" fmla="*/ 0 w 5714"/>
                  <a:gd name="connsiteY8" fmla="*/ 2857 h 6667"/>
                  <a:gd name="connsiteX9" fmla="*/ 0 w 5714"/>
                  <a:gd name="connsiteY9" fmla="*/ 3810 h 6667"/>
                  <a:gd name="connsiteX10" fmla="*/ 0 w 5714"/>
                  <a:gd name="connsiteY10" fmla="*/ 4763 h 6667"/>
                  <a:gd name="connsiteX11" fmla="*/ 0 w 5714"/>
                  <a:gd name="connsiteY11" fmla="*/ 4763 h 6667"/>
                  <a:gd name="connsiteX12" fmla="*/ 0 w 5714"/>
                  <a:gd name="connsiteY12" fmla="*/ 5715 h 6667"/>
                  <a:gd name="connsiteX13" fmla="*/ 0 w 5714"/>
                  <a:gd name="connsiteY13" fmla="*/ 5715 h 6667"/>
                  <a:gd name="connsiteX14" fmla="*/ 952 w 5714"/>
                  <a:gd name="connsiteY14" fmla="*/ 6667 h 6667"/>
                  <a:gd name="connsiteX15" fmla="*/ 952 w 5714"/>
                  <a:gd name="connsiteY15" fmla="*/ 6667 h 6667"/>
                  <a:gd name="connsiteX16" fmla="*/ 952 w 5714"/>
                  <a:gd name="connsiteY16" fmla="*/ 6667 h 6667"/>
                  <a:gd name="connsiteX17" fmla="*/ 952 w 5714"/>
                  <a:gd name="connsiteY17" fmla="*/ 6667 h 6667"/>
                  <a:gd name="connsiteX18" fmla="*/ 952 w 5714"/>
                  <a:gd name="connsiteY18" fmla="*/ 6667 h 6667"/>
                  <a:gd name="connsiteX19" fmla="*/ 1905 w 5714"/>
                  <a:gd name="connsiteY19" fmla="*/ 6667 h 6667"/>
                  <a:gd name="connsiteX20" fmla="*/ 2858 w 5714"/>
                  <a:gd name="connsiteY20" fmla="*/ 6667 h 6667"/>
                  <a:gd name="connsiteX21" fmla="*/ 3810 w 5714"/>
                  <a:gd name="connsiteY21" fmla="*/ 5715 h 6667"/>
                  <a:gd name="connsiteX22" fmla="*/ 4763 w 5714"/>
                  <a:gd name="connsiteY22" fmla="*/ 4763 h 6667"/>
                  <a:gd name="connsiteX23" fmla="*/ 4763 w 5714"/>
                  <a:gd name="connsiteY23" fmla="*/ 3810 h 6667"/>
                  <a:gd name="connsiteX24" fmla="*/ 4763 w 5714"/>
                  <a:gd name="connsiteY24" fmla="*/ 2857 h 6667"/>
                  <a:gd name="connsiteX25" fmla="*/ 4763 w 5714"/>
                  <a:gd name="connsiteY25" fmla="*/ 1905 h 6667"/>
                  <a:gd name="connsiteX26" fmla="*/ 3810 w 5714"/>
                  <a:gd name="connsiteY26" fmla="*/ 952 h 6667"/>
                  <a:gd name="connsiteX27" fmla="*/ 4763 w 5714"/>
                  <a:gd name="connsiteY27" fmla="*/ 952 h 6667"/>
                  <a:gd name="connsiteX28" fmla="*/ 4763 w 5714"/>
                  <a:gd name="connsiteY28" fmla="*/ 952 h 6667"/>
                  <a:gd name="connsiteX29" fmla="*/ 5715 w 5714"/>
                  <a:gd name="connsiteY29" fmla="*/ 952 h 6667"/>
                  <a:gd name="connsiteX30" fmla="*/ 5715 w 5714"/>
                  <a:gd name="connsiteY30" fmla="*/ 952 h 6667"/>
                  <a:gd name="connsiteX31" fmla="*/ 5715 w 5714"/>
                  <a:gd name="connsiteY31" fmla="*/ 1905 h 6667"/>
                  <a:gd name="connsiteX32" fmla="*/ 5715 w 5714"/>
                  <a:gd name="connsiteY32" fmla="*/ 1905 h 6667"/>
                  <a:gd name="connsiteX33" fmla="*/ 5715 w 5714"/>
                  <a:gd name="connsiteY33" fmla="*/ 2857 h 6667"/>
                  <a:gd name="connsiteX34" fmla="*/ 5715 w 5714"/>
                  <a:gd name="connsiteY34" fmla="*/ 2857 h 6667"/>
                  <a:gd name="connsiteX35" fmla="*/ 5715 w 5714"/>
                  <a:gd name="connsiteY35" fmla="*/ 3810 h 6667"/>
                  <a:gd name="connsiteX36" fmla="*/ 5715 w 5714"/>
                  <a:gd name="connsiteY36" fmla="*/ 3810 h 6667"/>
                  <a:gd name="connsiteX37" fmla="*/ 5715 w 5714"/>
                  <a:gd name="connsiteY37" fmla="*/ 4763 h 6667"/>
                  <a:gd name="connsiteX38" fmla="*/ 5715 w 5714"/>
                  <a:gd name="connsiteY38" fmla="*/ 4763 h 6667"/>
                  <a:gd name="connsiteX39" fmla="*/ 5715 w 5714"/>
                  <a:gd name="connsiteY39" fmla="*/ 5715 h 6667"/>
                  <a:gd name="connsiteX40" fmla="*/ 5715 w 5714"/>
                  <a:gd name="connsiteY40" fmla="*/ 5715 h 6667"/>
                  <a:gd name="connsiteX41" fmla="*/ 5715 w 5714"/>
                  <a:gd name="connsiteY41" fmla="*/ 6667 h 6667"/>
                  <a:gd name="connsiteX42" fmla="*/ 5715 w 5714"/>
                  <a:gd name="connsiteY42" fmla="*/ 6667 h 6667"/>
                  <a:gd name="connsiteX43" fmla="*/ 4763 w 5714"/>
                  <a:gd name="connsiteY43" fmla="*/ 6667 h 6667"/>
                  <a:gd name="connsiteX44" fmla="*/ 4763 w 5714"/>
                  <a:gd name="connsiteY44" fmla="*/ 6667 h 6667"/>
                  <a:gd name="connsiteX45" fmla="*/ 3810 w 5714"/>
                  <a:gd name="connsiteY45" fmla="*/ 6667 h 6667"/>
                  <a:gd name="connsiteX46" fmla="*/ 4763 w 5714"/>
                  <a:gd name="connsiteY46" fmla="*/ 5715 h 6667"/>
                  <a:gd name="connsiteX47" fmla="*/ 5715 w 5714"/>
                  <a:gd name="connsiteY47" fmla="*/ 4763 h 6667"/>
                  <a:gd name="connsiteX48" fmla="*/ 5715 w 5714"/>
                  <a:gd name="connsiteY48" fmla="*/ 3810 h 6667"/>
                  <a:gd name="connsiteX49" fmla="*/ 5715 w 5714"/>
                  <a:gd name="connsiteY49" fmla="*/ 2857 h 6667"/>
                  <a:gd name="connsiteX50" fmla="*/ 5715 w 5714"/>
                  <a:gd name="connsiteY50" fmla="*/ 1905 h 6667"/>
                  <a:gd name="connsiteX51" fmla="*/ 4763 w 5714"/>
                  <a:gd name="connsiteY51" fmla="*/ 952 h 6667"/>
                  <a:gd name="connsiteX52" fmla="*/ 3810 w 5714"/>
                  <a:gd name="connsiteY52" fmla="*/ 952 h 6667"/>
                  <a:gd name="connsiteX53" fmla="*/ 2858 w 5714"/>
                  <a:gd name="connsiteY53" fmla="*/ 0 h 6667"/>
                  <a:gd name="connsiteX54" fmla="*/ 2858 w 5714"/>
                  <a:gd name="connsiteY54" fmla="*/ 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14" h="6667">
                    <a:moveTo>
                      <a:pt x="2858" y="0"/>
                    </a:moveTo>
                    <a:cubicBezTo>
                      <a:pt x="2858" y="0"/>
                      <a:pt x="2858" y="0"/>
                      <a:pt x="2858" y="0"/>
                    </a:cubicBezTo>
                    <a:cubicBezTo>
                      <a:pt x="1905" y="0"/>
                      <a:pt x="1905" y="0"/>
                      <a:pt x="1905" y="0"/>
                    </a:cubicBezTo>
                    <a:cubicBezTo>
                      <a:pt x="1905" y="0"/>
                      <a:pt x="952" y="0"/>
                      <a:pt x="952" y="952"/>
                    </a:cubicBezTo>
                    <a:cubicBezTo>
                      <a:pt x="952" y="952"/>
                      <a:pt x="952" y="952"/>
                      <a:pt x="952" y="952"/>
                    </a:cubicBezTo>
                    <a:cubicBezTo>
                      <a:pt x="952" y="952"/>
                      <a:pt x="952" y="1905"/>
                      <a:pt x="0" y="1905"/>
                    </a:cubicBezTo>
                    <a:cubicBezTo>
                      <a:pt x="0" y="1905"/>
                      <a:pt x="0" y="2857"/>
                      <a:pt x="0" y="2857"/>
                    </a:cubicBezTo>
                    <a:cubicBezTo>
                      <a:pt x="0" y="2857"/>
                      <a:pt x="0" y="2857"/>
                      <a:pt x="0" y="2857"/>
                    </a:cubicBezTo>
                    <a:cubicBezTo>
                      <a:pt x="0" y="2857"/>
                      <a:pt x="0" y="2857"/>
                      <a:pt x="0" y="2857"/>
                    </a:cubicBezTo>
                    <a:cubicBezTo>
                      <a:pt x="0" y="2857"/>
                      <a:pt x="0" y="3810"/>
                      <a:pt x="0" y="3810"/>
                    </a:cubicBezTo>
                    <a:cubicBezTo>
                      <a:pt x="0" y="3810"/>
                      <a:pt x="0" y="4763"/>
                      <a:pt x="0" y="4763"/>
                    </a:cubicBezTo>
                    <a:cubicBezTo>
                      <a:pt x="0" y="4763"/>
                      <a:pt x="0" y="4763"/>
                      <a:pt x="0" y="4763"/>
                    </a:cubicBezTo>
                    <a:cubicBezTo>
                      <a:pt x="0" y="4763"/>
                      <a:pt x="0" y="5715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0" y="5715"/>
                      <a:pt x="952" y="6667"/>
                    </a:cubicBezTo>
                    <a:cubicBezTo>
                      <a:pt x="952" y="6667"/>
                      <a:pt x="952" y="6667"/>
                      <a:pt x="952" y="6667"/>
                    </a:cubicBezTo>
                    <a:cubicBezTo>
                      <a:pt x="952" y="6667"/>
                      <a:pt x="952" y="6667"/>
                      <a:pt x="952" y="6667"/>
                    </a:cubicBezTo>
                    <a:cubicBezTo>
                      <a:pt x="952" y="6667"/>
                      <a:pt x="952" y="6667"/>
                      <a:pt x="952" y="6667"/>
                    </a:cubicBezTo>
                    <a:cubicBezTo>
                      <a:pt x="952" y="6667"/>
                      <a:pt x="952" y="6667"/>
                      <a:pt x="952" y="6667"/>
                    </a:cubicBezTo>
                    <a:cubicBezTo>
                      <a:pt x="952" y="6667"/>
                      <a:pt x="1905" y="6667"/>
                      <a:pt x="1905" y="6667"/>
                    </a:cubicBezTo>
                    <a:cubicBezTo>
                      <a:pt x="1905" y="6667"/>
                      <a:pt x="2858" y="6667"/>
                      <a:pt x="2858" y="6667"/>
                    </a:cubicBezTo>
                    <a:cubicBezTo>
                      <a:pt x="2858" y="6667"/>
                      <a:pt x="3810" y="6667"/>
                      <a:pt x="3810" y="5715"/>
                    </a:cubicBezTo>
                    <a:cubicBezTo>
                      <a:pt x="3810" y="5715"/>
                      <a:pt x="3810" y="4763"/>
                      <a:pt x="4763" y="4763"/>
                    </a:cubicBezTo>
                    <a:cubicBezTo>
                      <a:pt x="4763" y="4763"/>
                      <a:pt x="4763" y="3810"/>
                      <a:pt x="4763" y="3810"/>
                    </a:cubicBezTo>
                    <a:cubicBezTo>
                      <a:pt x="4763" y="2857"/>
                      <a:pt x="4763" y="2857"/>
                      <a:pt x="4763" y="2857"/>
                    </a:cubicBezTo>
                    <a:cubicBezTo>
                      <a:pt x="4763" y="2857"/>
                      <a:pt x="4763" y="2857"/>
                      <a:pt x="4763" y="1905"/>
                    </a:cubicBezTo>
                    <a:cubicBezTo>
                      <a:pt x="4763" y="1905"/>
                      <a:pt x="3810" y="952"/>
                      <a:pt x="3810" y="952"/>
                    </a:cubicBezTo>
                    <a:cubicBezTo>
                      <a:pt x="3810" y="952"/>
                      <a:pt x="3810" y="952"/>
                      <a:pt x="4763" y="952"/>
                    </a:cubicBezTo>
                    <a:cubicBezTo>
                      <a:pt x="4763" y="952"/>
                      <a:pt x="4763" y="952"/>
                      <a:pt x="4763" y="952"/>
                    </a:cubicBezTo>
                    <a:cubicBezTo>
                      <a:pt x="4763" y="952"/>
                      <a:pt x="4763" y="952"/>
                      <a:pt x="5715" y="952"/>
                    </a:cubicBezTo>
                    <a:cubicBezTo>
                      <a:pt x="5715" y="952"/>
                      <a:pt x="5715" y="952"/>
                      <a:pt x="5715" y="952"/>
                    </a:cubicBezTo>
                    <a:cubicBezTo>
                      <a:pt x="5715" y="952"/>
                      <a:pt x="5715" y="952"/>
                      <a:pt x="5715" y="1905"/>
                    </a:cubicBezTo>
                    <a:cubicBezTo>
                      <a:pt x="5715" y="1905"/>
                      <a:pt x="5715" y="1905"/>
                      <a:pt x="5715" y="1905"/>
                    </a:cubicBezTo>
                    <a:cubicBezTo>
                      <a:pt x="5715" y="1905"/>
                      <a:pt x="5715" y="1905"/>
                      <a:pt x="5715" y="2857"/>
                    </a:cubicBezTo>
                    <a:cubicBezTo>
                      <a:pt x="5715" y="2857"/>
                      <a:pt x="5715" y="2857"/>
                      <a:pt x="5715" y="2857"/>
                    </a:cubicBezTo>
                    <a:cubicBezTo>
                      <a:pt x="5715" y="2857"/>
                      <a:pt x="5715" y="3810"/>
                      <a:pt x="5715" y="3810"/>
                    </a:cubicBezTo>
                    <a:cubicBezTo>
                      <a:pt x="5715" y="3810"/>
                      <a:pt x="5715" y="3810"/>
                      <a:pt x="5715" y="3810"/>
                    </a:cubicBezTo>
                    <a:cubicBezTo>
                      <a:pt x="5715" y="3810"/>
                      <a:pt x="5715" y="4763"/>
                      <a:pt x="5715" y="4763"/>
                    </a:cubicBezTo>
                    <a:cubicBezTo>
                      <a:pt x="5715" y="4763"/>
                      <a:pt x="5715" y="4763"/>
                      <a:pt x="5715" y="4763"/>
                    </a:cubicBezTo>
                    <a:cubicBezTo>
                      <a:pt x="5715" y="4763"/>
                      <a:pt x="5715" y="4763"/>
                      <a:pt x="5715" y="5715"/>
                    </a:cubicBezTo>
                    <a:cubicBezTo>
                      <a:pt x="5715" y="5715"/>
                      <a:pt x="5715" y="5715"/>
                      <a:pt x="5715" y="5715"/>
                    </a:cubicBezTo>
                    <a:cubicBezTo>
                      <a:pt x="5715" y="5715"/>
                      <a:pt x="5715" y="5715"/>
                      <a:pt x="5715" y="6667"/>
                    </a:cubicBezTo>
                    <a:cubicBezTo>
                      <a:pt x="5715" y="6667"/>
                      <a:pt x="5715" y="6667"/>
                      <a:pt x="5715" y="6667"/>
                    </a:cubicBezTo>
                    <a:cubicBezTo>
                      <a:pt x="5715" y="6667"/>
                      <a:pt x="5715" y="6667"/>
                      <a:pt x="4763" y="6667"/>
                    </a:cubicBezTo>
                    <a:cubicBezTo>
                      <a:pt x="4763" y="6667"/>
                      <a:pt x="4763" y="6667"/>
                      <a:pt x="4763" y="6667"/>
                    </a:cubicBezTo>
                    <a:cubicBezTo>
                      <a:pt x="4763" y="6667"/>
                      <a:pt x="4763" y="6667"/>
                      <a:pt x="3810" y="6667"/>
                    </a:cubicBezTo>
                    <a:cubicBezTo>
                      <a:pt x="4763" y="6667"/>
                      <a:pt x="4763" y="6667"/>
                      <a:pt x="4763" y="5715"/>
                    </a:cubicBezTo>
                    <a:cubicBezTo>
                      <a:pt x="4763" y="5715"/>
                      <a:pt x="5715" y="5715"/>
                      <a:pt x="5715" y="4763"/>
                    </a:cubicBezTo>
                    <a:cubicBezTo>
                      <a:pt x="5715" y="4763"/>
                      <a:pt x="5715" y="3810"/>
                      <a:pt x="5715" y="3810"/>
                    </a:cubicBezTo>
                    <a:cubicBezTo>
                      <a:pt x="5715" y="3810"/>
                      <a:pt x="5715" y="2857"/>
                      <a:pt x="5715" y="2857"/>
                    </a:cubicBezTo>
                    <a:cubicBezTo>
                      <a:pt x="5715" y="2857"/>
                      <a:pt x="5715" y="2857"/>
                      <a:pt x="5715" y="1905"/>
                    </a:cubicBezTo>
                    <a:cubicBezTo>
                      <a:pt x="5715" y="1905"/>
                      <a:pt x="4763" y="952"/>
                      <a:pt x="4763" y="952"/>
                    </a:cubicBezTo>
                    <a:cubicBezTo>
                      <a:pt x="4763" y="952"/>
                      <a:pt x="4763" y="952"/>
                      <a:pt x="3810" y="952"/>
                    </a:cubicBezTo>
                    <a:cubicBezTo>
                      <a:pt x="4763" y="0"/>
                      <a:pt x="3810" y="0"/>
                      <a:pt x="2858" y="0"/>
                    </a:cubicBezTo>
                    <a:lnTo>
                      <a:pt x="28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D1CA8C9-73C4-4417-AAA5-DB6E8F132302}"/>
                  </a:ext>
                </a:extLst>
              </p:cNvPr>
              <p:cNvSpPr/>
              <p:nvPr/>
            </p:nvSpPr>
            <p:spPr>
              <a:xfrm>
                <a:off x="4871083" y="2092053"/>
                <a:ext cx="6667" cy="8572"/>
              </a:xfrm>
              <a:custGeom>
                <a:avLst/>
                <a:gdLst>
                  <a:gd name="connsiteX0" fmla="*/ 0 w 6667"/>
                  <a:gd name="connsiteY0" fmla="*/ 3810 h 8572"/>
                  <a:gd name="connsiteX1" fmla="*/ 952 w 6667"/>
                  <a:gd name="connsiteY1" fmla="*/ 6668 h 8572"/>
                  <a:gd name="connsiteX2" fmla="*/ 1905 w 6667"/>
                  <a:gd name="connsiteY2" fmla="*/ 7620 h 8572"/>
                  <a:gd name="connsiteX3" fmla="*/ 2857 w 6667"/>
                  <a:gd name="connsiteY3" fmla="*/ 8573 h 8572"/>
                  <a:gd name="connsiteX4" fmla="*/ 3810 w 6667"/>
                  <a:gd name="connsiteY4" fmla="*/ 8573 h 8572"/>
                  <a:gd name="connsiteX5" fmla="*/ 4763 w 6667"/>
                  <a:gd name="connsiteY5" fmla="*/ 8573 h 8572"/>
                  <a:gd name="connsiteX6" fmla="*/ 5715 w 6667"/>
                  <a:gd name="connsiteY6" fmla="*/ 8573 h 8572"/>
                  <a:gd name="connsiteX7" fmla="*/ 6667 w 6667"/>
                  <a:gd name="connsiteY7" fmla="*/ 7620 h 8572"/>
                  <a:gd name="connsiteX8" fmla="*/ 6667 w 6667"/>
                  <a:gd name="connsiteY8" fmla="*/ 6668 h 8572"/>
                  <a:gd name="connsiteX9" fmla="*/ 6667 w 6667"/>
                  <a:gd name="connsiteY9" fmla="*/ 4763 h 8572"/>
                  <a:gd name="connsiteX10" fmla="*/ 5715 w 6667"/>
                  <a:gd name="connsiteY10" fmla="*/ 1905 h 8572"/>
                  <a:gd name="connsiteX11" fmla="*/ 4763 w 6667"/>
                  <a:gd name="connsiteY11" fmla="*/ 953 h 8572"/>
                  <a:gd name="connsiteX12" fmla="*/ 3810 w 6667"/>
                  <a:gd name="connsiteY12" fmla="*/ 0 h 8572"/>
                  <a:gd name="connsiteX13" fmla="*/ 2857 w 6667"/>
                  <a:gd name="connsiteY13" fmla="*/ 0 h 8572"/>
                  <a:gd name="connsiteX14" fmla="*/ 1905 w 6667"/>
                  <a:gd name="connsiteY14" fmla="*/ 0 h 8572"/>
                  <a:gd name="connsiteX15" fmla="*/ 952 w 6667"/>
                  <a:gd name="connsiteY15" fmla="*/ 0 h 8572"/>
                  <a:gd name="connsiteX16" fmla="*/ 0 w 6667"/>
                  <a:gd name="connsiteY16" fmla="*/ 953 h 8572"/>
                  <a:gd name="connsiteX17" fmla="*/ 0 w 6667"/>
                  <a:gd name="connsiteY17" fmla="*/ 1905 h 8572"/>
                  <a:gd name="connsiteX18" fmla="*/ 0 w 6667"/>
                  <a:gd name="connsiteY18" fmla="*/ 3810 h 8572"/>
                  <a:gd name="connsiteX19" fmla="*/ 0 w 6667"/>
                  <a:gd name="connsiteY19" fmla="*/ 381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67" h="8572">
                    <a:moveTo>
                      <a:pt x="0" y="3810"/>
                    </a:moveTo>
                    <a:cubicBezTo>
                      <a:pt x="0" y="4763"/>
                      <a:pt x="952" y="5715"/>
                      <a:pt x="952" y="6668"/>
                    </a:cubicBezTo>
                    <a:cubicBezTo>
                      <a:pt x="952" y="6668"/>
                      <a:pt x="952" y="7620"/>
                      <a:pt x="1905" y="7620"/>
                    </a:cubicBezTo>
                    <a:cubicBezTo>
                      <a:pt x="1905" y="7620"/>
                      <a:pt x="1905" y="8573"/>
                      <a:pt x="2857" y="8573"/>
                    </a:cubicBezTo>
                    <a:cubicBezTo>
                      <a:pt x="2857" y="8573"/>
                      <a:pt x="3810" y="8573"/>
                      <a:pt x="3810" y="8573"/>
                    </a:cubicBezTo>
                    <a:cubicBezTo>
                      <a:pt x="3810" y="8573"/>
                      <a:pt x="4763" y="8573"/>
                      <a:pt x="4763" y="8573"/>
                    </a:cubicBezTo>
                    <a:cubicBezTo>
                      <a:pt x="4763" y="8573"/>
                      <a:pt x="4763" y="8573"/>
                      <a:pt x="5715" y="8573"/>
                    </a:cubicBezTo>
                    <a:cubicBezTo>
                      <a:pt x="5715" y="8573"/>
                      <a:pt x="6667" y="7620"/>
                      <a:pt x="6667" y="7620"/>
                    </a:cubicBezTo>
                    <a:cubicBezTo>
                      <a:pt x="6667" y="7620"/>
                      <a:pt x="6667" y="7620"/>
                      <a:pt x="6667" y="6668"/>
                    </a:cubicBezTo>
                    <a:cubicBezTo>
                      <a:pt x="6667" y="5715"/>
                      <a:pt x="6667" y="5715"/>
                      <a:pt x="6667" y="4763"/>
                    </a:cubicBezTo>
                    <a:cubicBezTo>
                      <a:pt x="6667" y="3810"/>
                      <a:pt x="5715" y="2858"/>
                      <a:pt x="5715" y="1905"/>
                    </a:cubicBezTo>
                    <a:cubicBezTo>
                      <a:pt x="5715" y="1905"/>
                      <a:pt x="5715" y="953"/>
                      <a:pt x="4763" y="953"/>
                    </a:cubicBezTo>
                    <a:cubicBezTo>
                      <a:pt x="4763" y="953"/>
                      <a:pt x="4763" y="0"/>
                      <a:pt x="3810" y="0"/>
                    </a:cubicBezTo>
                    <a:cubicBezTo>
                      <a:pt x="3810" y="0"/>
                      <a:pt x="2857" y="0"/>
                      <a:pt x="2857" y="0"/>
                    </a:cubicBezTo>
                    <a:cubicBezTo>
                      <a:pt x="2857" y="0"/>
                      <a:pt x="1905" y="0"/>
                      <a:pt x="1905" y="0"/>
                    </a:cubicBezTo>
                    <a:cubicBezTo>
                      <a:pt x="1905" y="0"/>
                      <a:pt x="1905" y="0"/>
                      <a:pt x="952" y="0"/>
                    </a:cubicBezTo>
                    <a:cubicBezTo>
                      <a:pt x="952" y="0"/>
                      <a:pt x="0" y="953"/>
                      <a:pt x="0" y="953"/>
                    </a:cubicBezTo>
                    <a:cubicBezTo>
                      <a:pt x="0" y="953"/>
                      <a:pt x="0" y="953"/>
                      <a:pt x="0" y="1905"/>
                    </a:cubicBezTo>
                    <a:cubicBezTo>
                      <a:pt x="0" y="2858"/>
                      <a:pt x="0" y="3810"/>
                      <a:pt x="0" y="3810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35A7519-4513-43DB-8ED3-6794DB570713}"/>
                  </a:ext>
                </a:extLst>
              </p:cNvPr>
              <p:cNvSpPr/>
              <p:nvPr/>
            </p:nvSpPr>
            <p:spPr>
              <a:xfrm>
                <a:off x="4899263" y="2029189"/>
                <a:ext cx="6369" cy="12805"/>
              </a:xfrm>
              <a:custGeom>
                <a:avLst/>
                <a:gdLst>
                  <a:gd name="connsiteX0" fmla="*/ 395 w 6369"/>
                  <a:gd name="connsiteY0" fmla="*/ 952 h 12805"/>
                  <a:gd name="connsiteX1" fmla="*/ 1347 w 6369"/>
                  <a:gd name="connsiteY1" fmla="*/ 10477 h 12805"/>
                  <a:gd name="connsiteX2" fmla="*/ 2300 w 6369"/>
                  <a:gd name="connsiteY2" fmla="*/ 12382 h 12805"/>
                  <a:gd name="connsiteX3" fmla="*/ 4205 w 6369"/>
                  <a:gd name="connsiteY3" fmla="*/ 12382 h 12805"/>
                  <a:gd name="connsiteX4" fmla="*/ 6110 w 6369"/>
                  <a:gd name="connsiteY4" fmla="*/ 8573 h 12805"/>
                  <a:gd name="connsiteX5" fmla="*/ 5157 w 6369"/>
                  <a:gd name="connsiteY5" fmla="*/ 5715 h 12805"/>
                  <a:gd name="connsiteX6" fmla="*/ 5157 w 6369"/>
                  <a:gd name="connsiteY6" fmla="*/ 6668 h 12805"/>
                  <a:gd name="connsiteX7" fmla="*/ 5157 w 6369"/>
                  <a:gd name="connsiteY7" fmla="*/ 2857 h 12805"/>
                  <a:gd name="connsiteX8" fmla="*/ 5157 w 6369"/>
                  <a:gd name="connsiteY8" fmla="*/ 3810 h 12805"/>
                  <a:gd name="connsiteX9" fmla="*/ 5157 w 6369"/>
                  <a:gd name="connsiteY9" fmla="*/ 2857 h 12805"/>
                  <a:gd name="connsiteX10" fmla="*/ 5157 w 6369"/>
                  <a:gd name="connsiteY10" fmla="*/ 952 h 12805"/>
                  <a:gd name="connsiteX11" fmla="*/ 3252 w 6369"/>
                  <a:gd name="connsiteY11" fmla="*/ 0 h 12805"/>
                  <a:gd name="connsiteX12" fmla="*/ 1347 w 6369"/>
                  <a:gd name="connsiteY12" fmla="*/ 0 h 12805"/>
                  <a:gd name="connsiteX13" fmla="*/ 395 w 6369"/>
                  <a:gd name="connsiteY13" fmla="*/ 952 h 12805"/>
                  <a:gd name="connsiteX14" fmla="*/ 395 w 6369"/>
                  <a:gd name="connsiteY14" fmla="*/ 952 h 1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69" h="12805">
                    <a:moveTo>
                      <a:pt x="395" y="952"/>
                    </a:moveTo>
                    <a:cubicBezTo>
                      <a:pt x="-558" y="3810"/>
                      <a:pt x="395" y="7620"/>
                      <a:pt x="1347" y="10477"/>
                    </a:cubicBezTo>
                    <a:cubicBezTo>
                      <a:pt x="1347" y="11430"/>
                      <a:pt x="2300" y="11430"/>
                      <a:pt x="2300" y="12382"/>
                    </a:cubicBezTo>
                    <a:cubicBezTo>
                      <a:pt x="3252" y="12382"/>
                      <a:pt x="4205" y="13335"/>
                      <a:pt x="4205" y="12382"/>
                    </a:cubicBezTo>
                    <a:cubicBezTo>
                      <a:pt x="5157" y="12382"/>
                      <a:pt x="7062" y="10477"/>
                      <a:pt x="6110" y="8573"/>
                    </a:cubicBezTo>
                    <a:cubicBezTo>
                      <a:pt x="6110" y="7620"/>
                      <a:pt x="5157" y="6668"/>
                      <a:pt x="5157" y="5715"/>
                    </a:cubicBezTo>
                    <a:cubicBezTo>
                      <a:pt x="5157" y="5715"/>
                      <a:pt x="5157" y="6668"/>
                      <a:pt x="5157" y="6668"/>
                    </a:cubicBezTo>
                    <a:cubicBezTo>
                      <a:pt x="5157" y="5715"/>
                      <a:pt x="5157" y="3810"/>
                      <a:pt x="5157" y="2857"/>
                    </a:cubicBezTo>
                    <a:cubicBezTo>
                      <a:pt x="5157" y="2857"/>
                      <a:pt x="5157" y="3810"/>
                      <a:pt x="5157" y="3810"/>
                    </a:cubicBezTo>
                    <a:cubicBezTo>
                      <a:pt x="5157" y="3810"/>
                      <a:pt x="5157" y="2857"/>
                      <a:pt x="5157" y="2857"/>
                    </a:cubicBezTo>
                    <a:cubicBezTo>
                      <a:pt x="5157" y="1905"/>
                      <a:pt x="5157" y="952"/>
                      <a:pt x="5157" y="952"/>
                    </a:cubicBezTo>
                    <a:cubicBezTo>
                      <a:pt x="5157" y="0"/>
                      <a:pt x="4205" y="0"/>
                      <a:pt x="3252" y="0"/>
                    </a:cubicBezTo>
                    <a:cubicBezTo>
                      <a:pt x="2300" y="0"/>
                      <a:pt x="1347" y="0"/>
                      <a:pt x="1347" y="0"/>
                    </a:cubicBezTo>
                    <a:cubicBezTo>
                      <a:pt x="395" y="0"/>
                      <a:pt x="395" y="0"/>
                      <a:pt x="395" y="952"/>
                    </a:cubicBezTo>
                    <a:lnTo>
                      <a:pt x="395" y="95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31B3017-501F-4D22-BE59-596E31E8AA76}"/>
                  </a:ext>
                </a:extLst>
              </p:cNvPr>
              <p:cNvSpPr/>
              <p:nvPr/>
            </p:nvSpPr>
            <p:spPr>
              <a:xfrm>
                <a:off x="4905952" y="2007974"/>
                <a:ext cx="7041" cy="15499"/>
              </a:xfrm>
              <a:custGeom>
                <a:avLst/>
                <a:gdLst>
                  <a:gd name="connsiteX0" fmla="*/ 374 w 7041"/>
                  <a:gd name="connsiteY0" fmla="*/ 4070 h 15499"/>
                  <a:gd name="connsiteX1" fmla="*/ 1326 w 7041"/>
                  <a:gd name="connsiteY1" fmla="*/ 7880 h 15499"/>
                  <a:gd name="connsiteX2" fmla="*/ 1326 w 7041"/>
                  <a:gd name="connsiteY2" fmla="*/ 6927 h 15499"/>
                  <a:gd name="connsiteX3" fmla="*/ 1326 w 7041"/>
                  <a:gd name="connsiteY3" fmla="*/ 12642 h 15499"/>
                  <a:gd name="connsiteX4" fmla="*/ 2279 w 7041"/>
                  <a:gd name="connsiteY4" fmla="*/ 14547 h 15499"/>
                  <a:gd name="connsiteX5" fmla="*/ 4184 w 7041"/>
                  <a:gd name="connsiteY5" fmla="*/ 15500 h 15499"/>
                  <a:gd name="connsiteX6" fmla="*/ 6089 w 7041"/>
                  <a:gd name="connsiteY6" fmla="*/ 14547 h 15499"/>
                  <a:gd name="connsiteX7" fmla="*/ 7041 w 7041"/>
                  <a:gd name="connsiteY7" fmla="*/ 12642 h 15499"/>
                  <a:gd name="connsiteX8" fmla="*/ 6089 w 7041"/>
                  <a:gd name="connsiteY8" fmla="*/ 2165 h 15499"/>
                  <a:gd name="connsiteX9" fmla="*/ 2279 w 7041"/>
                  <a:gd name="connsiteY9" fmla="*/ 260 h 15499"/>
                  <a:gd name="connsiteX10" fmla="*/ 374 w 7041"/>
                  <a:gd name="connsiteY10" fmla="*/ 4070 h 15499"/>
                  <a:gd name="connsiteX11" fmla="*/ 374 w 7041"/>
                  <a:gd name="connsiteY11" fmla="*/ 4070 h 1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1" h="15499">
                    <a:moveTo>
                      <a:pt x="374" y="4070"/>
                    </a:moveTo>
                    <a:cubicBezTo>
                      <a:pt x="374" y="5022"/>
                      <a:pt x="1326" y="5975"/>
                      <a:pt x="1326" y="7880"/>
                    </a:cubicBezTo>
                    <a:cubicBezTo>
                      <a:pt x="1326" y="7880"/>
                      <a:pt x="1326" y="6927"/>
                      <a:pt x="1326" y="6927"/>
                    </a:cubicBezTo>
                    <a:cubicBezTo>
                      <a:pt x="1326" y="8832"/>
                      <a:pt x="1326" y="10737"/>
                      <a:pt x="1326" y="12642"/>
                    </a:cubicBezTo>
                    <a:cubicBezTo>
                      <a:pt x="1326" y="13595"/>
                      <a:pt x="1326" y="14547"/>
                      <a:pt x="2279" y="14547"/>
                    </a:cubicBezTo>
                    <a:cubicBezTo>
                      <a:pt x="3231" y="15500"/>
                      <a:pt x="3231" y="15500"/>
                      <a:pt x="4184" y="15500"/>
                    </a:cubicBezTo>
                    <a:cubicBezTo>
                      <a:pt x="5136" y="15500"/>
                      <a:pt x="6089" y="15500"/>
                      <a:pt x="6089" y="14547"/>
                    </a:cubicBezTo>
                    <a:cubicBezTo>
                      <a:pt x="7041" y="13595"/>
                      <a:pt x="7041" y="13595"/>
                      <a:pt x="7041" y="12642"/>
                    </a:cubicBezTo>
                    <a:cubicBezTo>
                      <a:pt x="7041" y="8832"/>
                      <a:pt x="7041" y="5975"/>
                      <a:pt x="6089" y="2165"/>
                    </a:cubicBezTo>
                    <a:cubicBezTo>
                      <a:pt x="6089" y="1212"/>
                      <a:pt x="4184" y="-693"/>
                      <a:pt x="2279" y="260"/>
                    </a:cubicBezTo>
                    <a:cubicBezTo>
                      <a:pt x="374" y="1212"/>
                      <a:pt x="-579" y="3117"/>
                      <a:pt x="374" y="4070"/>
                    </a:cubicBezTo>
                    <a:lnTo>
                      <a:pt x="374" y="407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E93617F2-29D3-403E-A3B8-F5F51FA41C52}"/>
                  </a:ext>
                </a:extLst>
              </p:cNvPr>
              <p:cNvSpPr/>
              <p:nvPr/>
            </p:nvSpPr>
            <p:spPr>
              <a:xfrm>
                <a:off x="4898706" y="2002519"/>
                <a:ext cx="4762" cy="8572"/>
              </a:xfrm>
              <a:custGeom>
                <a:avLst/>
                <a:gdLst>
                  <a:gd name="connsiteX0" fmla="*/ 0 w 4762"/>
                  <a:gd name="connsiteY0" fmla="*/ 2857 h 8572"/>
                  <a:gd name="connsiteX1" fmla="*/ 0 w 4762"/>
                  <a:gd name="connsiteY1" fmla="*/ 5715 h 8572"/>
                  <a:gd name="connsiteX2" fmla="*/ 0 w 4762"/>
                  <a:gd name="connsiteY2" fmla="*/ 6668 h 8572"/>
                  <a:gd name="connsiteX3" fmla="*/ 952 w 4762"/>
                  <a:gd name="connsiteY3" fmla="*/ 7620 h 8572"/>
                  <a:gd name="connsiteX4" fmla="*/ 1905 w 4762"/>
                  <a:gd name="connsiteY4" fmla="*/ 8572 h 8572"/>
                  <a:gd name="connsiteX5" fmla="*/ 2857 w 4762"/>
                  <a:gd name="connsiteY5" fmla="*/ 8572 h 8572"/>
                  <a:gd name="connsiteX6" fmla="*/ 3810 w 4762"/>
                  <a:gd name="connsiteY6" fmla="*/ 8572 h 8572"/>
                  <a:gd name="connsiteX7" fmla="*/ 4763 w 4762"/>
                  <a:gd name="connsiteY7" fmla="*/ 7620 h 8572"/>
                  <a:gd name="connsiteX8" fmla="*/ 4763 w 4762"/>
                  <a:gd name="connsiteY8" fmla="*/ 6668 h 8572"/>
                  <a:gd name="connsiteX9" fmla="*/ 4763 w 4762"/>
                  <a:gd name="connsiteY9" fmla="*/ 5715 h 8572"/>
                  <a:gd name="connsiteX10" fmla="*/ 4763 w 4762"/>
                  <a:gd name="connsiteY10" fmla="*/ 2857 h 8572"/>
                  <a:gd name="connsiteX11" fmla="*/ 4763 w 4762"/>
                  <a:gd name="connsiteY11" fmla="*/ 1905 h 8572"/>
                  <a:gd name="connsiteX12" fmla="*/ 3810 w 4762"/>
                  <a:gd name="connsiteY12" fmla="*/ 952 h 8572"/>
                  <a:gd name="connsiteX13" fmla="*/ 2857 w 4762"/>
                  <a:gd name="connsiteY13" fmla="*/ 0 h 8572"/>
                  <a:gd name="connsiteX14" fmla="*/ 1905 w 4762"/>
                  <a:gd name="connsiteY14" fmla="*/ 0 h 8572"/>
                  <a:gd name="connsiteX15" fmla="*/ 952 w 4762"/>
                  <a:gd name="connsiteY15" fmla="*/ 0 h 8572"/>
                  <a:gd name="connsiteX16" fmla="*/ 0 w 4762"/>
                  <a:gd name="connsiteY16" fmla="*/ 952 h 8572"/>
                  <a:gd name="connsiteX17" fmla="*/ 0 w 4762"/>
                  <a:gd name="connsiteY17" fmla="*/ 1905 h 8572"/>
                  <a:gd name="connsiteX18" fmla="*/ 0 w 4762"/>
                  <a:gd name="connsiteY18" fmla="*/ 2857 h 8572"/>
                  <a:gd name="connsiteX19" fmla="*/ 0 w 4762"/>
                  <a:gd name="connsiteY19" fmla="*/ 2857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62" h="8572">
                    <a:moveTo>
                      <a:pt x="0" y="2857"/>
                    </a:moveTo>
                    <a:cubicBezTo>
                      <a:pt x="0" y="3810"/>
                      <a:pt x="0" y="4763"/>
                      <a:pt x="0" y="5715"/>
                    </a:cubicBezTo>
                    <a:cubicBezTo>
                      <a:pt x="0" y="5715"/>
                      <a:pt x="0" y="6668"/>
                      <a:pt x="0" y="6668"/>
                    </a:cubicBezTo>
                    <a:cubicBezTo>
                      <a:pt x="0" y="6668"/>
                      <a:pt x="0" y="7620"/>
                      <a:pt x="952" y="7620"/>
                    </a:cubicBezTo>
                    <a:cubicBezTo>
                      <a:pt x="952" y="7620"/>
                      <a:pt x="1905" y="7620"/>
                      <a:pt x="1905" y="8572"/>
                    </a:cubicBezTo>
                    <a:cubicBezTo>
                      <a:pt x="1905" y="8572"/>
                      <a:pt x="2857" y="8572"/>
                      <a:pt x="2857" y="8572"/>
                    </a:cubicBezTo>
                    <a:cubicBezTo>
                      <a:pt x="2857" y="8572"/>
                      <a:pt x="3810" y="8572"/>
                      <a:pt x="3810" y="8572"/>
                    </a:cubicBezTo>
                    <a:cubicBezTo>
                      <a:pt x="4763" y="8572"/>
                      <a:pt x="4763" y="8572"/>
                      <a:pt x="4763" y="7620"/>
                    </a:cubicBezTo>
                    <a:cubicBezTo>
                      <a:pt x="4763" y="7620"/>
                      <a:pt x="4763" y="7620"/>
                      <a:pt x="4763" y="6668"/>
                    </a:cubicBezTo>
                    <a:cubicBezTo>
                      <a:pt x="4763" y="6668"/>
                      <a:pt x="4763" y="5715"/>
                      <a:pt x="4763" y="5715"/>
                    </a:cubicBezTo>
                    <a:cubicBezTo>
                      <a:pt x="4763" y="4763"/>
                      <a:pt x="4763" y="3810"/>
                      <a:pt x="4763" y="2857"/>
                    </a:cubicBezTo>
                    <a:cubicBezTo>
                      <a:pt x="4763" y="2857"/>
                      <a:pt x="4763" y="1905"/>
                      <a:pt x="4763" y="1905"/>
                    </a:cubicBezTo>
                    <a:cubicBezTo>
                      <a:pt x="4763" y="1905"/>
                      <a:pt x="4763" y="952"/>
                      <a:pt x="3810" y="952"/>
                    </a:cubicBezTo>
                    <a:cubicBezTo>
                      <a:pt x="3810" y="952"/>
                      <a:pt x="2857" y="952"/>
                      <a:pt x="2857" y="0"/>
                    </a:cubicBezTo>
                    <a:cubicBezTo>
                      <a:pt x="2857" y="0"/>
                      <a:pt x="1905" y="0"/>
                      <a:pt x="1905" y="0"/>
                    </a:cubicBezTo>
                    <a:cubicBezTo>
                      <a:pt x="1905" y="0"/>
                      <a:pt x="952" y="0"/>
                      <a:pt x="952" y="0"/>
                    </a:cubicBezTo>
                    <a:cubicBezTo>
                      <a:pt x="0" y="0"/>
                      <a:pt x="0" y="0"/>
                      <a:pt x="0" y="952"/>
                    </a:cubicBez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1905"/>
                      <a:pt x="0" y="1905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E5F9314-3A60-4A8C-BFB2-616AF4964E3A}"/>
                  </a:ext>
                </a:extLst>
              </p:cNvPr>
              <p:cNvSpPr/>
              <p:nvPr/>
            </p:nvSpPr>
            <p:spPr>
              <a:xfrm>
                <a:off x="4726303" y="2124439"/>
                <a:ext cx="8572" cy="9525"/>
              </a:xfrm>
              <a:custGeom>
                <a:avLst/>
                <a:gdLst>
                  <a:gd name="connsiteX0" fmla="*/ 953 w 8572"/>
                  <a:gd name="connsiteY0" fmla="*/ 4763 h 9525"/>
                  <a:gd name="connsiteX1" fmla="*/ 953 w 8572"/>
                  <a:gd name="connsiteY1" fmla="*/ 4763 h 9525"/>
                  <a:gd name="connsiteX2" fmla="*/ 953 w 8572"/>
                  <a:gd name="connsiteY2" fmla="*/ 4763 h 9525"/>
                  <a:gd name="connsiteX3" fmla="*/ 1905 w 8572"/>
                  <a:gd name="connsiteY3" fmla="*/ 6668 h 9525"/>
                  <a:gd name="connsiteX4" fmla="*/ 1905 w 8572"/>
                  <a:gd name="connsiteY4" fmla="*/ 5715 h 9525"/>
                  <a:gd name="connsiteX5" fmla="*/ 2858 w 8572"/>
                  <a:gd name="connsiteY5" fmla="*/ 7620 h 9525"/>
                  <a:gd name="connsiteX6" fmla="*/ 2858 w 8572"/>
                  <a:gd name="connsiteY6" fmla="*/ 6668 h 9525"/>
                  <a:gd name="connsiteX7" fmla="*/ 2858 w 8572"/>
                  <a:gd name="connsiteY7" fmla="*/ 6668 h 9525"/>
                  <a:gd name="connsiteX8" fmla="*/ 2858 w 8572"/>
                  <a:gd name="connsiteY8" fmla="*/ 7620 h 9525"/>
                  <a:gd name="connsiteX9" fmla="*/ 3810 w 8572"/>
                  <a:gd name="connsiteY9" fmla="*/ 8573 h 9525"/>
                  <a:gd name="connsiteX10" fmla="*/ 5715 w 8572"/>
                  <a:gd name="connsiteY10" fmla="*/ 9525 h 9525"/>
                  <a:gd name="connsiteX11" fmla="*/ 7620 w 8572"/>
                  <a:gd name="connsiteY11" fmla="*/ 8573 h 9525"/>
                  <a:gd name="connsiteX12" fmla="*/ 8573 w 8572"/>
                  <a:gd name="connsiteY12" fmla="*/ 6668 h 9525"/>
                  <a:gd name="connsiteX13" fmla="*/ 8573 w 8572"/>
                  <a:gd name="connsiteY13" fmla="*/ 4763 h 9525"/>
                  <a:gd name="connsiteX14" fmla="*/ 7620 w 8572"/>
                  <a:gd name="connsiteY14" fmla="*/ 2857 h 9525"/>
                  <a:gd name="connsiteX15" fmla="*/ 5715 w 8572"/>
                  <a:gd name="connsiteY15" fmla="*/ 0 h 9525"/>
                  <a:gd name="connsiteX16" fmla="*/ 2858 w 8572"/>
                  <a:gd name="connsiteY16" fmla="*/ 0 h 9525"/>
                  <a:gd name="connsiteX17" fmla="*/ 953 w 8572"/>
                  <a:gd name="connsiteY17" fmla="*/ 952 h 9525"/>
                  <a:gd name="connsiteX18" fmla="*/ 0 w 8572"/>
                  <a:gd name="connsiteY18" fmla="*/ 2857 h 9525"/>
                  <a:gd name="connsiteX19" fmla="*/ 953 w 8572"/>
                  <a:gd name="connsiteY19" fmla="*/ 4763 h 9525"/>
                  <a:gd name="connsiteX20" fmla="*/ 953 w 8572"/>
                  <a:gd name="connsiteY20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572" h="9525">
                    <a:moveTo>
                      <a:pt x="953" y="4763"/>
                    </a:moveTo>
                    <a:cubicBezTo>
                      <a:pt x="953" y="4763"/>
                      <a:pt x="953" y="4763"/>
                      <a:pt x="953" y="4763"/>
                    </a:cubicBezTo>
                    <a:cubicBezTo>
                      <a:pt x="953" y="4763"/>
                      <a:pt x="953" y="4763"/>
                      <a:pt x="953" y="4763"/>
                    </a:cubicBezTo>
                    <a:cubicBezTo>
                      <a:pt x="1905" y="5715"/>
                      <a:pt x="1905" y="6668"/>
                      <a:pt x="1905" y="6668"/>
                    </a:cubicBezTo>
                    <a:cubicBezTo>
                      <a:pt x="1905" y="6668"/>
                      <a:pt x="1905" y="6668"/>
                      <a:pt x="1905" y="5715"/>
                    </a:cubicBezTo>
                    <a:cubicBezTo>
                      <a:pt x="1905" y="6668"/>
                      <a:pt x="2858" y="7620"/>
                      <a:pt x="2858" y="7620"/>
                    </a:cubicBezTo>
                    <a:cubicBezTo>
                      <a:pt x="2858" y="7620"/>
                      <a:pt x="2858" y="6668"/>
                      <a:pt x="2858" y="6668"/>
                    </a:cubicBezTo>
                    <a:cubicBezTo>
                      <a:pt x="2858" y="6668"/>
                      <a:pt x="2858" y="6668"/>
                      <a:pt x="2858" y="6668"/>
                    </a:cubicBezTo>
                    <a:cubicBezTo>
                      <a:pt x="2858" y="6668"/>
                      <a:pt x="2858" y="7620"/>
                      <a:pt x="2858" y="7620"/>
                    </a:cubicBezTo>
                    <a:cubicBezTo>
                      <a:pt x="2858" y="7620"/>
                      <a:pt x="2858" y="8573"/>
                      <a:pt x="3810" y="8573"/>
                    </a:cubicBezTo>
                    <a:cubicBezTo>
                      <a:pt x="4763" y="9525"/>
                      <a:pt x="4763" y="9525"/>
                      <a:pt x="5715" y="9525"/>
                    </a:cubicBezTo>
                    <a:cubicBezTo>
                      <a:pt x="6668" y="9525"/>
                      <a:pt x="7620" y="9525"/>
                      <a:pt x="7620" y="8573"/>
                    </a:cubicBezTo>
                    <a:cubicBezTo>
                      <a:pt x="8573" y="7620"/>
                      <a:pt x="8573" y="7620"/>
                      <a:pt x="8573" y="6668"/>
                    </a:cubicBezTo>
                    <a:cubicBezTo>
                      <a:pt x="8573" y="5715"/>
                      <a:pt x="8573" y="4763"/>
                      <a:pt x="8573" y="4763"/>
                    </a:cubicBezTo>
                    <a:cubicBezTo>
                      <a:pt x="8573" y="3810"/>
                      <a:pt x="7620" y="3810"/>
                      <a:pt x="7620" y="2857"/>
                    </a:cubicBezTo>
                    <a:cubicBezTo>
                      <a:pt x="6668" y="1905"/>
                      <a:pt x="6668" y="952"/>
                      <a:pt x="5715" y="0"/>
                    </a:cubicBezTo>
                    <a:cubicBezTo>
                      <a:pt x="3810" y="0"/>
                      <a:pt x="2858" y="0"/>
                      <a:pt x="2858" y="0"/>
                    </a:cubicBezTo>
                    <a:cubicBezTo>
                      <a:pt x="1905" y="0"/>
                      <a:pt x="953" y="0"/>
                      <a:pt x="953" y="952"/>
                    </a:cubicBezTo>
                    <a:cubicBezTo>
                      <a:pt x="0" y="1905"/>
                      <a:pt x="0" y="1905"/>
                      <a:pt x="0" y="2857"/>
                    </a:cubicBezTo>
                    <a:cubicBezTo>
                      <a:pt x="0" y="2857"/>
                      <a:pt x="0" y="3810"/>
                      <a:pt x="953" y="4763"/>
                    </a:cubicBezTo>
                    <a:lnTo>
                      <a:pt x="953" y="476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123F4F3-47CB-43A1-8B41-0DEE1D5FAAC1}"/>
                  </a:ext>
                </a:extLst>
              </p:cNvPr>
              <p:cNvSpPr/>
              <p:nvPr/>
            </p:nvSpPr>
            <p:spPr>
              <a:xfrm>
                <a:off x="4743448" y="2144441"/>
                <a:ext cx="5714" cy="9525"/>
              </a:xfrm>
              <a:custGeom>
                <a:avLst/>
                <a:gdLst>
                  <a:gd name="connsiteX0" fmla="*/ 0 w 5714"/>
                  <a:gd name="connsiteY0" fmla="*/ 2858 h 9525"/>
                  <a:gd name="connsiteX1" fmla="*/ 0 w 5714"/>
                  <a:gd name="connsiteY1" fmla="*/ 6668 h 9525"/>
                  <a:gd name="connsiteX2" fmla="*/ 952 w 5714"/>
                  <a:gd name="connsiteY2" fmla="*/ 8573 h 9525"/>
                  <a:gd name="connsiteX3" fmla="*/ 1905 w 5714"/>
                  <a:gd name="connsiteY3" fmla="*/ 9525 h 9525"/>
                  <a:gd name="connsiteX4" fmla="*/ 2858 w 5714"/>
                  <a:gd name="connsiteY4" fmla="*/ 9525 h 9525"/>
                  <a:gd name="connsiteX5" fmla="*/ 4763 w 5714"/>
                  <a:gd name="connsiteY5" fmla="*/ 8573 h 9525"/>
                  <a:gd name="connsiteX6" fmla="*/ 5715 w 5714"/>
                  <a:gd name="connsiteY6" fmla="*/ 6668 h 9525"/>
                  <a:gd name="connsiteX7" fmla="*/ 5715 w 5714"/>
                  <a:gd name="connsiteY7" fmla="*/ 2858 h 9525"/>
                  <a:gd name="connsiteX8" fmla="*/ 4763 w 5714"/>
                  <a:gd name="connsiteY8" fmla="*/ 953 h 9525"/>
                  <a:gd name="connsiteX9" fmla="*/ 3810 w 5714"/>
                  <a:gd name="connsiteY9" fmla="*/ 0 h 9525"/>
                  <a:gd name="connsiteX10" fmla="*/ 2858 w 5714"/>
                  <a:gd name="connsiteY10" fmla="*/ 0 h 9525"/>
                  <a:gd name="connsiteX11" fmla="*/ 952 w 5714"/>
                  <a:gd name="connsiteY11" fmla="*/ 953 h 9525"/>
                  <a:gd name="connsiteX12" fmla="*/ 0 w 5714"/>
                  <a:gd name="connsiteY12" fmla="*/ 2858 h 9525"/>
                  <a:gd name="connsiteX13" fmla="*/ 0 w 5714"/>
                  <a:gd name="connsiteY13" fmla="*/ 2858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4" h="9525">
                    <a:moveTo>
                      <a:pt x="0" y="2858"/>
                    </a:moveTo>
                    <a:cubicBezTo>
                      <a:pt x="0" y="3810"/>
                      <a:pt x="0" y="4763"/>
                      <a:pt x="0" y="6668"/>
                    </a:cubicBezTo>
                    <a:cubicBezTo>
                      <a:pt x="0" y="7620"/>
                      <a:pt x="0" y="8573"/>
                      <a:pt x="952" y="8573"/>
                    </a:cubicBezTo>
                    <a:cubicBezTo>
                      <a:pt x="952" y="8573"/>
                      <a:pt x="1905" y="8573"/>
                      <a:pt x="1905" y="9525"/>
                    </a:cubicBezTo>
                    <a:cubicBezTo>
                      <a:pt x="1905" y="9525"/>
                      <a:pt x="2858" y="9525"/>
                      <a:pt x="2858" y="9525"/>
                    </a:cubicBezTo>
                    <a:cubicBezTo>
                      <a:pt x="3810" y="9525"/>
                      <a:pt x="4763" y="9525"/>
                      <a:pt x="4763" y="8573"/>
                    </a:cubicBezTo>
                    <a:cubicBezTo>
                      <a:pt x="5715" y="7620"/>
                      <a:pt x="5715" y="7620"/>
                      <a:pt x="5715" y="6668"/>
                    </a:cubicBezTo>
                    <a:cubicBezTo>
                      <a:pt x="5715" y="5715"/>
                      <a:pt x="5715" y="4763"/>
                      <a:pt x="5715" y="2858"/>
                    </a:cubicBezTo>
                    <a:cubicBezTo>
                      <a:pt x="5715" y="1905"/>
                      <a:pt x="5715" y="953"/>
                      <a:pt x="4763" y="953"/>
                    </a:cubicBezTo>
                    <a:cubicBezTo>
                      <a:pt x="4763" y="953"/>
                      <a:pt x="3810" y="953"/>
                      <a:pt x="3810" y="0"/>
                    </a:cubicBezTo>
                    <a:cubicBezTo>
                      <a:pt x="3810" y="0"/>
                      <a:pt x="2858" y="0"/>
                      <a:pt x="2858" y="0"/>
                    </a:cubicBezTo>
                    <a:cubicBezTo>
                      <a:pt x="1905" y="0"/>
                      <a:pt x="952" y="0"/>
                      <a:pt x="952" y="953"/>
                    </a:cubicBezTo>
                    <a:cubicBezTo>
                      <a:pt x="952" y="1905"/>
                      <a:pt x="0" y="1905"/>
                      <a:pt x="0" y="2858"/>
                    </a:cubicBezTo>
                    <a:lnTo>
                      <a:pt x="0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7B72E744-0FC3-4381-83FA-0F4549988A11}"/>
                  </a:ext>
                </a:extLst>
              </p:cNvPr>
              <p:cNvSpPr/>
              <p:nvPr/>
            </p:nvSpPr>
            <p:spPr>
              <a:xfrm>
                <a:off x="4755436" y="2153571"/>
                <a:ext cx="6369" cy="13200"/>
              </a:xfrm>
              <a:custGeom>
                <a:avLst/>
                <a:gdLst>
                  <a:gd name="connsiteX0" fmla="*/ 395 w 6369"/>
                  <a:gd name="connsiteY0" fmla="*/ 1347 h 13200"/>
                  <a:gd name="connsiteX1" fmla="*/ 1347 w 6369"/>
                  <a:gd name="connsiteY1" fmla="*/ 10872 h 13200"/>
                  <a:gd name="connsiteX2" fmla="*/ 2300 w 6369"/>
                  <a:gd name="connsiteY2" fmla="*/ 12777 h 13200"/>
                  <a:gd name="connsiteX3" fmla="*/ 4205 w 6369"/>
                  <a:gd name="connsiteY3" fmla="*/ 12777 h 13200"/>
                  <a:gd name="connsiteX4" fmla="*/ 6110 w 6369"/>
                  <a:gd name="connsiteY4" fmla="*/ 8967 h 13200"/>
                  <a:gd name="connsiteX5" fmla="*/ 5157 w 6369"/>
                  <a:gd name="connsiteY5" fmla="*/ 6110 h 13200"/>
                  <a:gd name="connsiteX6" fmla="*/ 5157 w 6369"/>
                  <a:gd name="connsiteY6" fmla="*/ 7062 h 13200"/>
                  <a:gd name="connsiteX7" fmla="*/ 5157 w 6369"/>
                  <a:gd name="connsiteY7" fmla="*/ 3252 h 13200"/>
                  <a:gd name="connsiteX8" fmla="*/ 5157 w 6369"/>
                  <a:gd name="connsiteY8" fmla="*/ 4205 h 13200"/>
                  <a:gd name="connsiteX9" fmla="*/ 5157 w 6369"/>
                  <a:gd name="connsiteY9" fmla="*/ 3252 h 13200"/>
                  <a:gd name="connsiteX10" fmla="*/ 5157 w 6369"/>
                  <a:gd name="connsiteY10" fmla="*/ 1347 h 13200"/>
                  <a:gd name="connsiteX11" fmla="*/ 3252 w 6369"/>
                  <a:gd name="connsiteY11" fmla="*/ 395 h 13200"/>
                  <a:gd name="connsiteX12" fmla="*/ 1347 w 6369"/>
                  <a:gd name="connsiteY12" fmla="*/ 395 h 13200"/>
                  <a:gd name="connsiteX13" fmla="*/ 395 w 6369"/>
                  <a:gd name="connsiteY13" fmla="*/ 1347 h 13200"/>
                  <a:gd name="connsiteX14" fmla="*/ 395 w 6369"/>
                  <a:gd name="connsiteY14" fmla="*/ 1347 h 1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69" h="13200">
                    <a:moveTo>
                      <a:pt x="395" y="1347"/>
                    </a:moveTo>
                    <a:cubicBezTo>
                      <a:pt x="-558" y="4205"/>
                      <a:pt x="395" y="8015"/>
                      <a:pt x="1347" y="10872"/>
                    </a:cubicBezTo>
                    <a:cubicBezTo>
                      <a:pt x="1347" y="11825"/>
                      <a:pt x="2300" y="11825"/>
                      <a:pt x="2300" y="12777"/>
                    </a:cubicBezTo>
                    <a:cubicBezTo>
                      <a:pt x="3252" y="12777"/>
                      <a:pt x="4205" y="13730"/>
                      <a:pt x="4205" y="12777"/>
                    </a:cubicBezTo>
                    <a:cubicBezTo>
                      <a:pt x="5157" y="12777"/>
                      <a:pt x="7062" y="10872"/>
                      <a:pt x="6110" y="8967"/>
                    </a:cubicBezTo>
                    <a:cubicBezTo>
                      <a:pt x="6110" y="8015"/>
                      <a:pt x="5157" y="7062"/>
                      <a:pt x="5157" y="6110"/>
                    </a:cubicBezTo>
                    <a:cubicBezTo>
                      <a:pt x="5157" y="6110"/>
                      <a:pt x="5157" y="7062"/>
                      <a:pt x="5157" y="7062"/>
                    </a:cubicBezTo>
                    <a:cubicBezTo>
                      <a:pt x="5157" y="6110"/>
                      <a:pt x="5157" y="4205"/>
                      <a:pt x="5157" y="3252"/>
                    </a:cubicBezTo>
                    <a:cubicBezTo>
                      <a:pt x="5157" y="3252"/>
                      <a:pt x="5157" y="4205"/>
                      <a:pt x="5157" y="4205"/>
                    </a:cubicBezTo>
                    <a:cubicBezTo>
                      <a:pt x="5157" y="4205"/>
                      <a:pt x="5157" y="4205"/>
                      <a:pt x="5157" y="3252"/>
                    </a:cubicBezTo>
                    <a:cubicBezTo>
                      <a:pt x="5157" y="2300"/>
                      <a:pt x="5157" y="1347"/>
                      <a:pt x="5157" y="1347"/>
                    </a:cubicBezTo>
                    <a:cubicBezTo>
                      <a:pt x="5157" y="395"/>
                      <a:pt x="4205" y="395"/>
                      <a:pt x="3252" y="395"/>
                    </a:cubicBezTo>
                    <a:cubicBezTo>
                      <a:pt x="2300" y="395"/>
                      <a:pt x="1347" y="395"/>
                      <a:pt x="1347" y="395"/>
                    </a:cubicBezTo>
                    <a:cubicBezTo>
                      <a:pt x="1347" y="-558"/>
                      <a:pt x="395" y="395"/>
                      <a:pt x="395" y="1347"/>
                    </a:cubicBezTo>
                    <a:lnTo>
                      <a:pt x="395" y="13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4A2DDF-2746-461E-A818-279872AAD776}"/>
                  </a:ext>
                </a:extLst>
              </p:cNvPr>
              <p:cNvSpPr/>
              <p:nvPr/>
            </p:nvSpPr>
            <p:spPr>
              <a:xfrm>
                <a:off x="4752021" y="2176826"/>
                <a:ext cx="5714" cy="13335"/>
              </a:xfrm>
              <a:custGeom>
                <a:avLst/>
                <a:gdLst>
                  <a:gd name="connsiteX0" fmla="*/ 0 w 5714"/>
                  <a:gd name="connsiteY0" fmla="*/ 2858 h 13335"/>
                  <a:gd name="connsiteX1" fmla="*/ 0 w 5714"/>
                  <a:gd name="connsiteY1" fmla="*/ 10477 h 13335"/>
                  <a:gd name="connsiteX2" fmla="*/ 2857 w 5714"/>
                  <a:gd name="connsiteY2" fmla="*/ 13335 h 13335"/>
                  <a:gd name="connsiteX3" fmla="*/ 5715 w 5714"/>
                  <a:gd name="connsiteY3" fmla="*/ 10477 h 13335"/>
                  <a:gd name="connsiteX4" fmla="*/ 5715 w 5714"/>
                  <a:gd name="connsiteY4" fmla="*/ 2858 h 13335"/>
                  <a:gd name="connsiteX5" fmla="*/ 2857 w 5714"/>
                  <a:gd name="connsiteY5" fmla="*/ 0 h 13335"/>
                  <a:gd name="connsiteX6" fmla="*/ 0 w 5714"/>
                  <a:gd name="connsiteY6" fmla="*/ 2858 h 13335"/>
                  <a:gd name="connsiteX7" fmla="*/ 0 w 5714"/>
                  <a:gd name="connsiteY7" fmla="*/ 2858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4" h="13335">
                    <a:moveTo>
                      <a:pt x="0" y="2858"/>
                    </a:moveTo>
                    <a:cubicBezTo>
                      <a:pt x="0" y="5715"/>
                      <a:pt x="0" y="8573"/>
                      <a:pt x="0" y="10477"/>
                    </a:cubicBezTo>
                    <a:cubicBezTo>
                      <a:pt x="0" y="12383"/>
                      <a:pt x="952" y="13335"/>
                      <a:pt x="2857" y="13335"/>
                    </a:cubicBezTo>
                    <a:cubicBezTo>
                      <a:pt x="4763" y="13335"/>
                      <a:pt x="5715" y="12383"/>
                      <a:pt x="5715" y="10477"/>
                    </a:cubicBezTo>
                    <a:cubicBezTo>
                      <a:pt x="5715" y="7620"/>
                      <a:pt x="5715" y="4763"/>
                      <a:pt x="5715" y="2858"/>
                    </a:cubicBezTo>
                    <a:cubicBezTo>
                      <a:pt x="5715" y="952"/>
                      <a:pt x="4763" y="0"/>
                      <a:pt x="2857" y="0"/>
                    </a:cubicBezTo>
                    <a:cubicBezTo>
                      <a:pt x="952" y="0"/>
                      <a:pt x="0" y="1905"/>
                      <a:pt x="0" y="2858"/>
                    </a:cubicBezTo>
                    <a:lnTo>
                      <a:pt x="0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E3CBD7C-5419-41B4-9AC5-2BB81E46B8FB}"/>
                  </a:ext>
                </a:extLst>
              </p:cNvPr>
              <p:cNvSpPr/>
              <p:nvPr/>
            </p:nvSpPr>
            <p:spPr>
              <a:xfrm>
                <a:off x="4772023" y="2161586"/>
                <a:ext cx="5714" cy="11429"/>
              </a:xfrm>
              <a:custGeom>
                <a:avLst/>
                <a:gdLst>
                  <a:gd name="connsiteX0" fmla="*/ 0 w 5714"/>
                  <a:gd name="connsiteY0" fmla="*/ 2857 h 11429"/>
                  <a:gd name="connsiteX1" fmla="*/ 0 w 5714"/>
                  <a:gd name="connsiteY1" fmla="*/ 8573 h 11429"/>
                  <a:gd name="connsiteX2" fmla="*/ 952 w 5714"/>
                  <a:gd name="connsiteY2" fmla="*/ 10477 h 11429"/>
                  <a:gd name="connsiteX3" fmla="*/ 2858 w 5714"/>
                  <a:gd name="connsiteY3" fmla="*/ 11430 h 11429"/>
                  <a:gd name="connsiteX4" fmla="*/ 4763 w 5714"/>
                  <a:gd name="connsiteY4" fmla="*/ 10477 h 11429"/>
                  <a:gd name="connsiteX5" fmla="*/ 5715 w 5714"/>
                  <a:gd name="connsiteY5" fmla="*/ 8573 h 11429"/>
                  <a:gd name="connsiteX6" fmla="*/ 5715 w 5714"/>
                  <a:gd name="connsiteY6" fmla="*/ 2857 h 11429"/>
                  <a:gd name="connsiteX7" fmla="*/ 4763 w 5714"/>
                  <a:gd name="connsiteY7" fmla="*/ 952 h 11429"/>
                  <a:gd name="connsiteX8" fmla="*/ 2858 w 5714"/>
                  <a:gd name="connsiteY8" fmla="*/ 0 h 11429"/>
                  <a:gd name="connsiteX9" fmla="*/ 952 w 5714"/>
                  <a:gd name="connsiteY9" fmla="*/ 952 h 11429"/>
                  <a:gd name="connsiteX10" fmla="*/ 0 w 5714"/>
                  <a:gd name="connsiteY10" fmla="*/ 2857 h 11429"/>
                  <a:gd name="connsiteX11" fmla="*/ 0 w 5714"/>
                  <a:gd name="connsiteY11" fmla="*/ 285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4" h="11429">
                    <a:moveTo>
                      <a:pt x="0" y="2857"/>
                    </a:moveTo>
                    <a:cubicBezTo>
                      <a:pt x="0" y="4763"/>
                      <a:pt x="0" y="6667"/>
                      <a:pt x="0" y="8573"/>
                    </a:cubicBezTo>
                    <a:cubicBezTo>
                      <a:pt x="0" y="9525"/>
                      <a:pt x="0" y="10477"/>
                      <a:pt x="952" y="10477"/>
                    </a:cubicBezTo>
                    <a:cubicBezTo>
                      <a:pt x="1905" y="11430"/>
                      <a:pt x="1905" y="11430"/>
                      <a:pt x="2858" y="11430"/>
                    </a:cubicBezTo>
                    <a:cubicBezTo>
                      <a:pt x="3810" y="11430"/>
                      <a:pt x="4763" y="11430"/>
                      <a:pt x="4763" y="10477"/>
                    </a:cubicBezTo>
                    <a:cubicBezTo>
                      <a:pt x="5715" y="9525"/>
                      <a:pt x="5715" y="9525"/>
                      <a:pt x="5715" y="8573"/>
                    </a:cubicBezTo>
                    <a:cubicBezTo>
                      <a:pt x="5715" y="6667"/>
                      <a:pt x="5715" y="4763"/>
                      <a:pt x="5715" y="2857"/>
                    </a:cubicBezTo>
                    <a:cubicBezTo>
                      <a:pt x="5715" y="1905"/>
                      <a:pt x="5715" y="952"/>
                      <a:pt x="4763" y="952"/>
                    </a:cubicBezTo>
                    <a:cubicBezTo>
                      <a:pt x="3810" y="0"/>
                      <a:pt x="3810" y="0"/>
                      <a:pt x="2858" y="0"/>
                    </a:cubicBezTo>
                    <a:cubicBezTo>
                      <a:pt x="1905" y="0"/>
                      <a:pt x="952" y="0"/>
                      <a:pt x="952" y="952"/>
                    </a:cubicBezTo>
                    <a:cubicBezTo>
                      <a:pt x="0" y="952"/>
                      <a:pt x="0" y="1905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8325710-02ED-423D-B9DB-92E1A7AD0BE9}"/>
                  </a:ext>
                </a:extLst>
              </p:cNvPr>
              <p:cNvSpPr/>
              <p:nvPr/>
            </p:nvSpPr>
            <p:spPr>
              <a:xfrm>
                <a:off x="4712015" y="2095238"/>
                <a:ext cx="5715" cy="9198"/>
              </a:xfrm>
              <a:custGeom>
                <a:avLst/>
                <a:gdLst>
                  <a:gd name="connsiteX0" fmla="*/ 953 w 5715"/>
                  <a:gd name="connsiteY0" fmla="*/ 626 h 9198"/>
                  <a:gd name="connsiteX1" fmla="*/ 0 w 5715"/>
                  <a:gd name="connsiteY1" fmla="*/ 2531 h 9198"/>
                  <a:gd name="connsiteX2" fmla="*/ 0 w 5715"/>
                  <a:gd name="connsiteY2" fmla="*/ 4436 h 9198"/>
                  <a:gd name="connsiteX3" fmla="*/ 0 w 5715"/>
                  <a:gd name="connsiteY3" fmla="*/ 6341 h 9198"/>
                  <a:gd name="connsiteX4" fmla="*/ 953 w 5715"/>
                  <a:gd name="connsiteY4" fmla="*/ 8246 h 9198"/>
                  <a:gd name="connsiteX5" fmla="*/ 2858 w 5715"/>
                  <a:gd name="connsiteY5" fmla="*/ 9198 h 9198"/>
                  <a:gd name="connsiteX6" fmla="*/ 4763 w 5715"/>
                  <a:gd name="connsiteY6" fmla="*/ 9198 h 9198"/>
                  <a:gd name="connsiteX7" fmla="*/ 5715 w 5715"/>
                  <a:gd name="connsiteY7" fmla="*/ 7293 h 9198"/>
                  <a:gd name="connsiteX8" fmla="*/ 5715 w 5715"/>
                  <a:gd name="connsiteY8" fmla="*/ 5388 h 9198"/>
                  <a:gd name="connsiteX9" fmla="*/ 5715 w 5715"/>
                  <a:gd name="connsiteY9" fmla="*/ 4436 h 9198"/>
                  <a:gd name="connsiteX10" fmla="*/ 5715 w 5715"/>
                  <a:gd name="connsiteY10" fmla="*/ 5388 h 9198"/>
                  <a:gd name="connsiteX11" fmla="*/ 5715 w 5715"/>
                  <a:gd name="connsiteY11" fmla="*/ 4436 h 9198"/>
                  <a:gd name="connsiteX12" fmla="*/ 5715 w 5715"/>
                  <a:gd name="connsiteY12" fmla="*/ 5388 h 9198"/>
                  <a:gd name="connsiteX13" fmla="*/ 5715 w 5715"/>
                  <a:gd name="connsiteY13" fmla="*/ 4436 h 9198"/>
                  <a:gd name="connsiteX14" fmla="*/ 5715 w 5715"/>
                  <a:gd name="connsiteY14" fmla="*/ 5388 h 9198"/>
                  <a:gd name="connsiteX15" fmla="*/ 5715 w 5715"/>
                  <a:gd name="connsiteY15" fmla="*/ 4436 h 9198"/>
                  <a:gd name="connsiteX16" fmla="*/ 5715 w 5715"/>
                  <a:gd name="connsiteY16" fmla="*/ 5388 h 9198"/>
                  <a:gd name="connsiteX17" fmla="*/ 5715 w 5715"/>
                  <a:gd name="connsiteY17" fmla="*/ 5388 h 9198"/>
                  <a:gd name="connsiteX18" fmla="*/ 5715 w 5715"/>
                  <a:gd name="connsiteY18" fmla="*/ 4436 h 9198"/>
                  <a:gd name="connsiteX19" fmla="*/ 5715 w 5715"/>
                  <a:gd name="connsiteY19" fmla="*/ 3483 h 9198"/>
                  <a:gd name="connsiteX20" fmla="*/ 4763 w 5715"/>
                  <a:gd name="connsiteY20" fmla="*/ 1578 h 9198"/>
                  <a:gd name="connsiteX21" fmla="*/ 2858 w 5715"/>
                  <a:gd name="connsiteY21" fmla="*/ 1578 h 9198"/>
                  <a:gd name="connsiteX22" fmla="*/ 953 w 5715"/>
                  <a:gd name="connsiteY22" fmla="*/ 626 h 9198"/>
                  <a:gd name="connsiteX23" fmla="*/ 953 w 5715"/>
                  <a:gd name="connsiteY23" fmla="*/ 626 h 9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15" h="9198">
                    <a:moveTo>
                      <a:pt x="953" y="626"/>
                    </a:moveTo>
                    <a:cubicBezTo>
                      <a:pt x="953" y="1578"/>
                      <a:pt x="0" y="1578"/>
                      <a:pt x="0" y="2531"/>
                    </a:cubicBezTo>
                    <a:cubicBezTo>
                      <a:pt x="0" y="3483"/>
                      <a:pt x="0" y="3483"/>
                      <a:pt x="0" y="4436"/>
                    </a:cubicBezTo>
                    <a:cubicBezTo>
                      <a:pt x="0" y="5388"/>
                      <a:pt x="0" y="5388"/>
                      <a:pt x="0" y="6341"/>
                    </a:cubicBezTo>
                    <a:cubicBezTo>
                      <a:pt x="0" y="7293"/>
                      <a:pt x="0" y="7293"/>
                      <a:pt x="953" y="8246"/>
                    </a:cubicBezTo>
                    <a:cubicBezTo>
                      <a:pt x="953" y="9198"/>
                      <a:pt x="1905" y="9198"/>
                      <a:pt x="2858" y="9198"/>
                    </a:cubicBezTo>
                    <a:cubicBezTo>
                      <a:pt x="3810" y="9198"/>
                      <a:pt x="4763" y="9198"/>
                      <a:pt x="4763" y="9198"/>
                    </a:cubicBezTo>
                    <a:cubicBezTo>
                      <a:pt x="5715" y="9198"/>
                      <a:pt x="5715" y="8246"/>
                      <a:pt x="5715" y="7293"/>
                    </a:cubicBezTo>
                    <a:cubicBezTo>
                      <a:pt x="5715" y="6341"/>
                      <a:pt x="5715" y="5388"/>
                      <a:pt x="5715" y="5388"/>
                    </a:cubicBezTo>
                    <a:cubicBezTo>
                      <a:pt x="5715" y="5388"/>
                      <a:pt x="5715" y="5388"/>
                      <a:pt x="5715" y="4436"/>
                    </a:cubicBezTo>
                    <a:cubicBezTo>
                      <a:pt x="5715" y="4436"/>
                      <a:pt x="5715" y="4436"/>
                      <a:pt x="5715" y="5388"/>
                    </a:cubicBezTo>
                    <a:cubicBezTo>
                      <a:pt x="5715" y="5388"/>
                      <a:pt x="5715" y="4436"/>
                      <a:pt x="5715" y="4436"/>
                    </a:cubicBezTo>
                    <a:cubicBezTo>
                      <a:pt x="5715" y="4436"/>
                      <a:pt x="5715" y="5388"/>
                      <a:pt x="5715" y="5388"/>
                    </a:cubicBezTo>
                    <a:cubicBezTo>
                      <a:pt x="5715" y="5388"/>
                      <a:pt x="5715" y="4436"/>
                      <a:pt x="5715" y="4436"/>
                    </a:cubicBezTo>
                    <a:cubicBezTo>
                      <a:pt x="5715" y="4436"/>
                      <a:pt x="5715" y="5388"/>
                      <a:pt x="5715" y="5388"/>
                    </a:cubicBezTo>
                    <a:cubicBezTo>
                      <a:pt x="5715" y="5388"/>
                      <a:pt x="5715" y="4436"/>
                      <a:pt x="5715" y="4436"/>
                    </a:cubicBezTo>
                    <a:cubicBezTo>
                      <a:pt x="5715" y="4436"/>
                      <a:pt x="5715" y="4436"/>
                      <a:pt x="5715" y="5388"/>
                    </a:cubicBezTo>
                    <a:cubicBezTo>
                      <a:pt x="5715" y="5388"/>
                      <a:pt x="5715" y="5388"/>
                      <a:pt x="5715" y="5388"/>
                    </a:cubicBezTo>
                    <a:cubicBezTo>
                      <a:pt x="5715" y="5388"/>
                      <a:pt x="5715" y="4436"/>
                      <a:pt x="5715" y="4436"/>
                    </a:cubicBezTo>
                    <a:cubicBezTo>
                      <a:pt x="5715" y="4436"/>
                      <a:pt x="5715" y="3483"/>
                      <a:pt x="5715" y="3483"/>
                    </a:cubicBezTo>
                    <a:cubicBezTo>
                      <a:pt x="5715" y="2531"/>
                      <a:pt x="4763" y="2531"/>
                      <a:pt x="4763" y="1578"/>
                    </a:cubicBezTo>
                    <a:cubicBezTo>
                      <a:pt x="3810" y="1578"/>
                      <a:pt x="2858" y="626"/>
                      <a:pt x="2858" y="1578"/>
                    </a:cubicBezTo>
                    <a:cubicBezTo>
                      <a:pt x="1905" y="-327"/>
                      <a:pt x="953" y="-327"/>
                      <a:pt x="953" y="626"/>
                    </a:cubicBezTo>
                    <a:lnTo>
                      <a:pt x="953" y="62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19EFD2A-4AAD-439E-9BFE-ACCAB254516A}"/>
                  </a:ext>
                </a:extLst>
              </p:cNvPr>
              <p:cNvSpPr/>
              <p:nvPr/>
            </p:nvSpPr>
            <p:spPr>
              <a:xfrm>
                <a:off x="4721540" y="2104436"/>
                <a:ext cx="5715" cy="9525"/>
              </a:xfrm>
              <a:custGeom>
                <a:avLst/>
                <a:gdLst>
                  <a:gd name="connsiteX0" fmla="*/ 0 w 5715"/>
                  <a:gd name="connsiteY0" fmla="*/ 952 h 9525"/>
                  <a:gd name="connsiteX1" fmla="*/ 0 w 5715"/>
                  <a:gd name="connsiteY1" fmla="*/ 2858 h 9525"/>
                  <a:gd name="connsiteX2" fmla="*/ 0 w 5715"/>
                  <a:gd name="connsiteY2" fmla="*/ 4763 h 9525"/>
                  <a:gd name="connsiteX3" fmla="*/ 0 w 5715"/>
                  <a:gd name="connsiteY3" fmla="*/ 5715 h 9525"/>
                  <a:gd name="connsiteX4" fmla="*/ 953 w 5715"/>
                  <a:gd name="connsiteY4" fmla="*/ 7620 h 9525"/>
                  <a:gd name="connsiteX5" fmla="*/ 1905 w 5715"/>
                  <a:gd name="connsiteY5" fmla="*/ 8572 h 9525"/>
                  <a:gd name="connsiteX6" fmla="*/ 2858 w 5715"/>
                  <a:gd name="connsiteY6" fmla="*/ 9525 h 9525"/>
                  <a:gd name="connsiteX7" fmla="*/ 4763 w 5715"/>
                  <a:gd name="connsiteY7" fmla="*/ 9525 h 9525"/>
                  <a:gd name="connsiteX8" fmla="*/ 5715 w 5715"/>
                  <a:gd name="connsiteY8" fmla="*/ 7620 h 9525"/>
                  <a:gd name="connsiteX9" fmla="*/ 5715 w 5715"/>
                  <a:gd name="connsiteY9" fmla="*/ 5715 h 9525"/>
                  <a:gd name="connsiteX10" fmla="*/ 4763 w 5715"/>
                  <a:gd name="connsiteY10" fmla="*/ 4763 h 9525"/>
                  <a:gd name="connsiteX11" fmla="*/ 4763 w 5715"/>
                  <a:gd name="connsiteY11" fmla="*/ 5715 h 9525"/>
                  <a:gd name="connsiteX12" fmla="*/ 4763 w 5715"/>
                  <a:gd name="connsiteY12" fmla="*/ 4763 h 9525"/>
                  <a:gd name="connsiteX13" fmla="*/ 4763 w 5715"/>
                  <a:gd name="connsiteY13" fmla="*/ 5715 h 9525"/>
                  <a:gd name="connsiteX14" fmla="*/ 4763 w 5715"/>
                  <a:gd name="connsiteY14" fmla="*/ 4763 h 9525"/>
                  <a:gd name="connsiteX15" fmla="*/ 4763 w 5715"/>
                  <a:gd name="connsiteY15" fmla="*/ 5715 h 9525"/>
                  <a:gd name="connsiteX16" fmla="*/ 4763 w 5715"/>
                  <a:gd name="connsiteY16" fmla="*/ 4763 h 9525"/>
                  <a:gd name="connsiteX17" fmla="*/ 4763 w 5715"/>
                  <a:gd name="connsiteY17" fmla="*/ 2858 h 9525"/>
                  <a:gd name="connsiteX18" fmla="*/ 2858 w 5715"/>
                  <a:gd name="connsiteY18" fmla="*/ 1905 h 9525"/>
                  <a:gd name="connsiteX19" fmla="*/ 953 w 5715"/>
                  <a:gd name="connsiteY19" fmla="*/ 1905 h 9525"/>
                  <a:gd name="connsiteX20" fmla="*/ 0 w 5715"/>
                  <a:gd name="connsiteY20" fmla="*/ 952 h 9525"/>
                  <a:gd name="connsiteX21" fmla="*/ 0 w 5715"/>
                  <a:gd name="connsiteY21" fmla="*/ 952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715" h="9525">
                    <a:moveTo>
                      <a:pt x="0" y="952"/>
                    </a:moveTo>
                    <a:cubicBezTo>
                      <a:pt x="0" y="1905"/>
                      <a:pt x="0" y="1905"/>
                      <a:pt x="0" y="2858"/>
                    </a:cubicBezTo>
                    <a:cubicBezTo>
                      <a:pt x="0" y="3810"/>
                      <a:pt x="0" y="3810"/>
                      <a:pt x="0" y="4763"/>
                    </a:cubicBezTo>
                    <a:cubicBezTo>
                      <a:pt x="0" y="4763"/>
                      <a:pt x="0" y="5715"/>
                      <a:pt x="0" y="5715"/>
                    </a:cubicBezTo>
                    <a:cubicBezTo>
                      <a:pt x="0" y="6667"/>
                      <a:pt x="953" y="6667"/>
                      <a:pt x="953" y="7620"/>
                    </a:cubicBezTo>
                    <a:cubicBezTo>
                      <a:pt x="953" y="7620"/>
                      <a:pt x="953" y="8572"/>
                      <a:pt x="1905" y="8572"/>
                    </a:cubicBezTo>
                    <a:cubicBezTo>
                      <a:pt x="1905" y="8572"/>
                      <a:pt x="2858" y="8572"/>
                      <a:pt x="2858" y="9525"/>
                    </a:cubicBezTo>
                    <a:cubicBezTo>
                      <a:pt x="3810" y="9525"/>
                      <a:pt x="4763" y="9525"/>
                      <a:pt x="4763" y="9525"/>
                    </a:cubicBezTo>
                    <a:cubicBezTo>
                      <a:pt x="5715" y="9525"/>
                      <a:pt x="5715" y="8572"/>
                      <a:pt x="5715" y="7620"/>
                    </a:cubicBezTo>
                    <a:cubicBezTo>
                      <a:pt x="5715" y="6667"/>
                      <a:pt x="5715" y="5715"/>
                      <a:pt x="5715" y="5715"/>
                    </a:cubicBezTo>
                    <a:cubicBezTo>
                      <a:pt x="5715" y="5715"/>
                      <a:pt x="5715" y="4763"/>
                      <a:pt x="4763" y="4763"/>
                    </a:cubicBezTo>
                    <a:cubicBezTo>
                      <a:pt x="4763" y="4763"/>
                      <a:pt x="4763" y="4763"/>
                      <a:pt x="4763" y="5715"/>
                    </a:cubicBezTo>
                    <a:cubicBezTo>
                      <a:pt x="4763" y="5715"/>
                      <a:pt x="4763" y="4763"/>
                      <a:pt x="4763" y="4763"/>
                    </a:cubicBezTo>
                    <a:cubicBezTo>
                      <a:pt x="4763" y="4763"/>
                      <a:pt x="4763" y="5715"/>
                      <a:pt x="4763" y="5715"/>
                    </a:cubicBezTo>
                    <a:cubicBezTo>
                      <a:pt x="4763" y="5715"/>
                      <a:pt x="4763" y="4763"/>
                      <a:pt x="4763" y="4763"/>
                    </a:cubicBezTo>
                    <a:cubicBezTo>
                      <a:pt x="4763" y="4763"/>
                      <a:pt x="4763" y="5715"/>
                      <a:pt x="4763" y="5715"/>
                    </a:cubicBezTo>
                    <a:cubicBezTo>
                      <a:pt x="4763" y="5715"/>
                      <a:pt x="4763" y="4763"/>
                      <a:pt x="4763" y="4763"/>
                    </a:cubicBezTo>
                    <a:cubicBezTo>
                      <a:pt x="4763" y="3810"/>
                      <a:pt x="4763" y="2858"/>
                      <a:pt x="4763" y="2858"/>
                    </a:cubicBezTo>
                    <a:cubicBezTo>
                      <a:pt x="4763" y="1905"/>
                      <a:pt x="3810" y="1905"/>
                      <a:pt x="2858" y="1905"/>
                    </a:cubicBezTo>
                    <a:cubicBezTo>
                      <a:pt x="1905" y="1905"/>
                      <a:pt x="953" y="1905"/>
                      <a:pt x="953" y="1905"/>
                    </a:cubicBezTo>
                    <a:cubicBezTo>
                      <a:pt x="953" y="-953"/>
                      <a:pt x="0" y="0"/>
                      <a:pt x="0" y="952"/>
                    </a:cubicBez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850F7B6-FB66-4390-8604-64D9EEC4AE2E}"/>
                  </a:ext>
                </a:extLst>
              </p:cNvPr>
              <p:cNvSpPr/>
              <p:nvPr/>
            </p:nvSpPr>
            <p:spPr>
              <a:xfrm>
                <a:off x="4692592" y="2006907"/>
                <a:ext cx="7993" cy="13129"/>
              </a:xfrm>
              <a:custGeom>
                <a:avLst/>
                <a:gdLst>
                  <a:gd name="connsiteX0" fmla="*/ 374 w 7993"/>
                  <a:gd name="connsiteY0" fmla="*/ 4184 h 13129"/>
                  <a:gd name="connsiteX1" fmla="*/ 2279 w 7993"/>
                  <a:gd name="connsiteY1" fmla="*/ 10851 h 13129"/>
                  <a:gd name="connsiteX2" fmla="*/ 6089 w 7993"/>
                  <a:gd name="connsiteY2" fmla="*/ 12756 h 13129"/>
                  <a:gd name="connsiteX3" fmla="*/ 7994 w 7993"/>
                  <a:gd name="connsiteY3" fmla="*/ 8946 h 13129"/>
                  <a:gd name="connsiteX4" fmla="*/ 6089 w 7993"/>
                  <a:gd name="connsiteY4" fmla="*/ 2279 h 13129"/>
                  <a:gd name="connsiteX5" fmla="*/ 2279 w 7993"/>
                  <a:gd name="connsiteY5" fmla="*/ 374 h 13129"/>
                  <a:gd name="connsiteX6" fmla="*/ 374 w 7993"/>
                  <a:gd name="connsiteY6" fmla="*/ 4184 h 13129"/>
                  <a:gd name="connsiteX7" fmla="*/ 374 w 7993"/>
                  <a:gd name="connsiteY7" fmla="*/ 4184 h 1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93" h="13129">
                    <a:moveTo>
                      <a:pt x="374" y="4184"/>
                    </a:moveTo>
                    <a:cubicBezTo>
                      <a:pt x="1326" y="6089"/>
                      <a:pt x="1326" y="8946"/>
                      <a:pt x="2279" y="10851"/>
                    </a:cubicBezTo>
                    <a:cubicBezTo>
                      <a:pt x="2279" y="12756"/>
                      <a:pt x="4184" y="13709"/>
                      <a:pt x="6089" y="12756"/>
                    </a:cubicBezTo>
                    <a:cubicBezTo>
                      <a:pt x="7994" y="11804"/>
                      <a:pt x="7994" y="10851"/>
                      <a:pt x="7994" y="8946"/>
                    </a:cubicBezTo>
                    <a:cubicBezTo>
                      <a:pt x="7041" y="7041"/>
                      <a:pt x="7041" y="4184"/>
                      <a:pt x="6089" y="2279"/>
                    </a:cubicBezTo>
                    <a:cubicBezTo>
                      <a:pt x="6089" y="374"/>
                      <a:pt x="4184" y="-579"/>
                      <a:pt x="2279" y="374"/>
                    </a:cubicBezTo>
                    <a:cubicBezTo>
                      <a:pt x="374" y="1326"/>
                      <a:pt x="-579" y="3231"/>
                      <a:pt x="374" y="4184"/>
                    </a:cubicBezTo>
                    <a:lnTo>
                      <a:pt x="374" y="418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8350AE9-A876-4671-8EC9-F71B7968CD70}"/>
                  </a:ext>
                </a:extLst>
              </p:cNvPr>
              <p:cNvSpPr/>
              <p:nvPr/>
            </p:nvSpPr>
            <p:spPr>
              <a:xfrm>
                <a:off x="4697728" y="1989183"/>
                <a:ext cx="5715" cy="7619"/>
              </a:xfrm>
              <a:custGeom>
                <a:avLst/>
                <a:gdLst>
                  <a:gd name="connsiteX0" fmla="*/ 953 w 5715"/>
                  <a:gd name="connsiteY0" fmla="*/ 2857 h 7619"/>
                  <a:gd name="connsiteX1" fmla="*/ 953 w 5715"/>
                  <a:gd name="connsiteY1" fmla="*/ 2857 h 7619"/>
                  <a:gd name="connsiteX2" fmla="*/ 953 w 5715"/>
                  <a:gd name="connsiteY2" fmla="*/ 2857 h 7619"/>
                  <a:gd name="connsiteX3" fmla="*/ 953 w 5715"/>
                  <a:gd name="connsiteY3" fmla="*/ 2857 h 7619"/>
                  <a:gd name="connsiteX4" fmla="*/ 953 w 5715"/>
                  <a:gd name="connsiteY4" fmla="*/ 2857 h 7619"/>
                  <a:gd name="connsiteX5" fmla="*/ 953 w 5715"/>
                  <a:gd name="connsiteY5" fmla="*/ 2857 h 7619"/>
                  <a:gd name="connsiteX6" fmla="*/ 953 w 5715"/>
                  <a:gd name="connsiteY6" fmla="*/ 2857 h 7619"/>
                  <a:gd name="connsiteX7" fmla="*/ 953 w 5715"/>
                  <a:gd name="connsiteY7" fmla="*/ 3810 h 7619"/>
                  <a:gd name="connsiteX8" fmla="*/ 953 w 5715"/>
                  <a:gd name="connsiteY8" fmla="*/ 2857 h 7619"/>
                  <a:gd name="connsiteX9" fmla="*/ 953 w 5715"/>
                  <a:gd name="connsiteY9" fmla="*/ 2857 h 7619"/>
                  <a:gd name="connsiteX10" fmla="*/ 953 w 5715"/>
                  <a:gd name="connsiteY10" fmla="*/ 4763 h 7619"/>
                  <a:gd name="connsiteX11" fmla="*/ 953 w 5715"/>
                  <a:gd name="connsiteY11" fmla="*/ 5715 h 7619"/>
                  <a:gd name="connsiteX12" fmla="*/ 1905 w 5715"/>
                  <a:gd name="connsiteY12" fmla="*/ 6668 h 7619"/>
                  <a:gd name="connsiteX13" fmla="*/ 2858 w 5715"/>
                  <a:gd name="connsiteY13" fmla="*/ 7620 h 7619"/>
                  <a:gd name="connsiteX14" fmla="*/ 4763 w 5715"/>
                  <a:gd name="connsiteY14" fmla="*/ 7620 h 7619"/>
                  <a:gd name="connsiteX15" fmla="*/ 5715 w 5715"/>
                  <a:gd name="connsiteY15" fmla="*/ 5715 h 7619"/>
                  <a:gd name="connsiteX16" fmla="*/ 5715 w 5715"/>
                  <a:gd name="connsiteY16" fmla="*/ 5715 h 7619"/>
                  <a:gd name="connsiteX17" fmla="*/ 5715 w 5715"/>
                  <a:gd name="connsiteY17" fmla="*/ 4763 h 7619"/>
                  <a:gd name="connsiteX18" fmla="*/ 5715 w 5715"/>
                  <a:gd name="connsiteY18" fmla="*/ 3810 h 7619"/>
                  <a:gd name="connsiteX19" fmla="*/ 5715 w 5715"/>
                  <a:gd name="connsiteY19" fmla="*/ 2857 h 7619"/>
                  <a:gd name="connsiteX20" fmla="*/ 5715 w 5715"/>
                  <a:gd name="connsiteY20" fmla="*/ 2857 h 7619"/>
                  <a:gd name="connsiteX21" fmla="*/ 5715 w 5715"/>
                  <a:gd name="connsiteY21" fmla="*/ 1905 h 7619"/>
                  <a:gd name="connsiteX22" fmla="*/ 5715 w 5715"/>
                  <a:gd name="connsiteY22" fmla="*/ 1905 h 7619"/>
                  <a:gd name="connsiteX23" fmla="*/ 4763 w 5715"/>
                  <a:gd name="connsiteY23" fmla="*/ 953 h 7619"/>
                  <a:gd name="connsiteX24" fmla="*/ 3810 w 5715"/>
                  <a:gd name="connsiteY24" fmla="*/ 0 h 7619"/>
                  <a:gd name="connsiteX25" fmla="*/ 2858 w 5715"/>
                  <a:gd name="connsiteY25" fmla="*/ 0 h 7619"/>
                  <a:gd name="connsiteX26" fmla="*/ 1905 w 5715"/>
                  <a:gd name="connsiteY26" fmla="*/ 0 h 7619"/>
                  <a:gd name="connsiteX27" fmla="*/ 953 w 5715"/>
                  <a:gd name="connsiteY27" fmla="*/ 953 h 7619"/>
                  <a:gd name="connsiteX28" fmla="*/ 0 w 5715"/>
                  <a:gd name="connsiteY28" fmla="*/ 2857 h 7619"/>
                  <a:gd name="connsiteX29" fmla="*/ 0 w 5715"/>
                  <a:gd name="connsiteY29" fmla="*/ 3810 h 7619"/>
                  <a:gd name="connsiteX30" fmla="*/ 953 w 5715"/>
                  <a:gd name="connsiteY30" fmla="*/ 2857 h 7619"/>
                  <a:gd name="connsiteX31" fmla="*/ 953 w 5715"/>
                  <a:gd name="connsiteY31" fmla="*/ 2857 h 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15" h="7619">
                    <a:moveTo>
                      <a:pt x="953" y="2857"/>
                    </a:moveTo>
                    <a:cubicBezTo>
                      <a:pt x="953" y="2857"/>
                      <a:pt x="953" y="2857"/>
                      <a:pt x="953" y="2857"/>
                    </a:cubicBezTo>
                    <a:cubicBezTo>
                      <a:pt x="953" y="2857"/>
                      <a:pt x="953" y="2857"/>
                      <a:pt x="953" y="2857"/>
                    </a:cubicBezTo>
                    <a:cubicBezTo>
                      <a:pt x="953" y="2857"/>
                      <a:pt x="953" y="2857"/>
                      <a:pt x="953" y="2857"/>
                    </a:cubicBezTo>
                    <a:cubicBezTo>
                      <a:pt x="953" y="2857"/>
                      <a:pt x="953" y="2857"/>
                      <a:pt x="953" y="2857"/>
                    </a:cubicBezTo>
                    <a:cubicBezTo>
                      <a:pt x="953" y="2857"/>
                      <a:pt x="953" y="3810"/>
                      <a:pt x="953" y="2857"/>
                    </a:cubicBezTo>
                    <a:cubicBezTo>
                      <a:pt x="953" y="3810"/>
                      <a:pt x="953" y="2857"/>
                      <a:pt x="953" y="2857"/>
                    </a:cubicBezTo>
                    <a:cubicBezTo>
                      <a:pt x="953" y="2857"/>
                      <a:pt x="953" y="3810"/>
                      <a:pt x="953" y="3810"/>
                    </a:cubicBezTo>
                    <a:cubicBezTo>
                      <a:pt x="953" y="3810"/>
                      <a:pt x="953" y="3810"/>
                      <a:pt x="953" y="2857"/>
                    </a:cubicBezTo>
                    <a:cubicBezTo>
                      <a:pt x="953" y="3810"/>
                      <a:pt x="953" y="3810"/>
                      <a:pt x="953" y="2857"/>
                    </a:cubicBezTo>
                    <a:cubicBezTo>
                      <a:pt x="953" y="3810"/>
                      <a:pt x="953" y="4763"/>
                      <a:pt x="953" y="4763"/>
                    </a:cubicBezTo>
                    <a:cubicBezTo>
                      <a:pt x="953" y="4763"/>
                      <a:pt x="953" y="5715"/>
                      <a:pt x="953" y="5715"/>
                    </a:cubicBezTo>
                    <a:cubicBezTo>
                      <a:pt x="953" y="5715"/>
                      <a:pt x="953" y="6668"/>
                      <a:pt x="1905" y="6668"/>
                    </a:cubicBezTo>
                    <a:cubicBezTo>
                      <a:pt x="1905" y="6668"/>
                      <a:pt x="2858" y="6668"/>
                      <a:pt x="2858" y="7620"/>
                    </a:cubicBezTo>
                    <a:cubicBezTo>
                      <a:pt x="3810" y="7620"/>
                      <a:pt x="4763" y="7620"/>
                      <a:pt x="4763" y="7620"/>
                    </a:cubicBezTo>
                    <a:cubicBezTo>
                      <a:pt x="5715" y="7620"/>
                      <a:pt x="5715" y="6668"/>
                      <a:pt x="5715" y="5715"/>
                    </a:cubicBezTo>
                    <a:cubicBezTo>
                      <a:pt x="5715" y="5715"/>
                      <a:pt x="5715" y="5715"/>
                      <a:pt x="5715" y="5715"/>
                    </a:cubicBezTo>
                    <a:cubicBezTo>
                      <a:pt x="5715" y="5715"/>
                      <a:pt x="5715" y="4763"/>
                      <a:pt x="5715" y="4763"/>
                    </a:cubicBezTo>
                    <a:cubicBezTo>
                      <a:pt x="5715" y="4763"/>
                      <a:pt x="5715" y="4763"/>
                      <a:pt x="5715" y="3810"/>
                    </a:cubicBezTo>
                    <a:cubicBezTo>
                      <a:pt x="5715" y="3810"/>
                      <a:pt x="5715" y="2857"/>
                      <a:pt x="5715" y="2857"/>
                    </a:cubicBezTo>
                    <a:cubicBezTo>
                      <a:pt x="5715" y="2857"/>
                      <a:pt x="5715" y="2857"/>
                      <a:pt x="5715" y="2857"/>
                    </a:cubicBezTo>
                    <a:cubicBezTo>
                      <a:pt x="5715" y="2857"/>
                      <a:pt x="5715" y="1905"/>
                      <a:pt x="5715" y="1905"/>
                    </a:cubicBezTo>
                    <a:cubicBezTo>
                      <a:pt x="5715" y="1905"/>
                      <a:pt x="5715" y="1905"/>
                      <a:pt x="5715" y="1905"/>
                    </a:cubicBezTo>
                    <a:cubicBezTo>
                      <a:pt x="5715" y="1905"/>
                      <a:pt x="5715" y="953"/>
                      <a:pt x="4763" y="953"/>
                    </a:cubicBezTo>
                    <a:cubicBezTo>
                      <a:pt x="4763" y="953"/>
                      <a:pt x="3810" y="953"/>
                      <a:pt x="3810" y="0"/>
                    </a:cubicBezTo>
                    <a:cubicBezTo>
                      <a:pt x="3810" y="0"/>
                      <a:pt x="2858" y="0"/>
                      <a:pt x="2858" y="0"/>
                    </a:cubicBezTo>
                    <a:cubicBezTo>
                      <a:pt x="2858" y="0"/>
                      <a:pt x="1905" y="0"/>
                      <a:pt x="1905" y="0"/>
                    </a:cubicBezTo>
                    <a:cubicBezTo>
                      <a:pt x="1905" y="0"/>
                      <a:pt x="953" y="0"/>
                      <a:pt x="953" y="953"/>
                    </a:cubicBezTo>
                    <a:cubicBezTo>
                      <a:pt x="0" y="1905"/>
                      <a:pt x="0" y="1905"/>
                      <a:pt x="0" y="2857"/>
                    </a:cubicBezTo>
                    <a:cubicBezTo>
                      <a:pt x="0" y="2857"/>
                      <a:pt x="0" y="3810"/>
                      <a:pt x="0" y="3810"/>
                    </a:cubicBezTo>
                    <a:cubicBezTo>
                      <a:pt x="0" y="1905"/>
                      <a:pt x="953" y="2857"/>
                      <a:pt x="953" y="2857"/>
                    </a:cubicBezTo>
                    <a:lnTo>
                      <a:pt x="953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FDCC761-533E-4896-AA72-1BD3A01407BF}"/>
                  </a:ext>
                </a:extLst>
              </p:cNvPr>
              <p:cNvSpPr/>
              <p:nvPr/>
            </p:nvSpPr>
            <p:spPr>
              <a:xfrm>
                <a:off x="4691061" y="1991089"/>
                <a:ext cx="5714" cy="9525"/>
              </a:xfrm>
              <a:custGeom>
                <a:avLst/>
                <a:gdLst>
                  <a:gd name="connsiteX0" fmla="*/ 0 w 5714"/>
                  <a:gd name="connsiteY0" fmla="*/ 2857 h 9525"/>
                  <a:gd name="connsiteX1" fmla="*/ 0 w 5714"/>
                  <a:gd name="connsiteY1" fmla="*/ 6668 h 9525"/>
                  <a:gd name="connsiteX2" fmla="*/ 952 w 5714"/>
                  <a:gd name="connsiteY2" fmla="*/ 8573 h 9525"/>
                  <a:gd name="connsiteX3" fmla="*/ 1905 w 5714"/>
                  <a:gd name="connsiteY3" fmla="*/ 9525 h 9525"/>
                  <a:gd name="connsiteX4" fmla="*/ 2858 w 5714"/>
                  <a:gd name="connsiteY4" fmla="*/ 9525 h 9525"/>
                  <a:gd name="connsiteX5" fmla="*/ 4763 w 5714"/>
                  <a:gd name="connsiteY5" fmla="*/ 8573 h 9525"/>
                  <a:gd name="connsiteX6" fmla="*/ 5715 w 5714"/>
                  <a:gd name="connsiteY6" fmla="*/ 6668 h 9525"/>
                  <a:gd name="connsiteX7" fmla="*/ 5715 w 5714"/>
                  <a:gd name="connsiteY7" fmla="*/ 2857 h 9525"/>
                  <a:gd name="connsiteX8" fmla="*/ 4763 w 5714"/>
                  <a:gd name="connsiteY8" fmla="*/ 952 h 9525"/>
                  <a:gd name="connsiteX9" fmla="*/ 3810 w 5714"/>
                  <a:gd name="connsiteY9" fmla="*/ 0 h 9525"/>
                  <a:gd name="connsiteX10" fmla="*/ 2858 w 5714"/>
                  <a:gd name="connsiteY10" fmla="*/ 0 h 9525"/>
                  <a:gd name="connsiteX11" fmla="*/ 952 w 5714"/>
                  <a:gd name="connsiteY11" fmla="*/ 952 h 9525"/>
                  <a:gd name="connsiteX12" fmla="*/ 0 w 5714"/>
                  <a:gd name="connsiteY12" fmla="*/ 2857 h 9525"/>
                  <a:gd name="connsiteX13" fmla="*/ 0 w 5714"/>
                  <a:gd name="connsiteY13" fmla="*/ 285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4" h="9525">
                    <a:moveTo>
                      <a:pt x="0" y="2857"/>
                    </a:moveTo>
                    <a:cubicBezTo>
                      <a:pt x="0" y="3810"/>
                      <a:pt x="0" y="4763"/>
                      <a:pt x="0" y="6668"/>
                    </a:cubicBezTo>
                    <a:cubicBezTo>
                      <a:pt x="0" y="7620"/>
                      <a:pt x="0" y="8573"/>
                      <a:pt x="952" y="8573"/>
                    </a:cubicBezTo>
                    <a:cubicBezTo>
                      <a:pt x="952" y="8573"/>
                      <a:pt x="1905" y="8573"/>
                      <a:pt x="1905" y="9525"/>
                    </a:cubicBezTo>
                    <a:cubicBezTo>
                      <a:pt x="1905" y="9525"/>
                      <a:pt x="2858" y="9525"/>
                      <a:pt x="2858" y="9525"/>
                    </a:cubicBezTo>
                    <a:cubicBezTo>
                      <a:pt x="3810" y="9525"/>
                      <a:pt x="4763" y="9525"/>
                      <a:pt x="4763" y="8573"/>
                    </a:cubicBezTo>
                    <a:cubicBezTo>
                      <a:pt x="5715" y="7620"/>
                      <a:pt x="5715" y="7620"/>
                      <a:pt x="5715" y="6668"/>
                    </a:cubicBezTo>
                    <a:cubicBezTo>
                      <a:pt x="5715" y="5715"/>
                      <a:pt x="5715" y="4763"/>
                      <a:pt x="5715" y="2857"/>
                    </a:cubicBezTo>
                    <a:cubicBezTo>
                      <a:pt x="5715" y="1905"/>
                      <a:pt x="5715" y="952"/>
                      <a:pt x="4763" y="952"/>
                    </a:cubicBezTo>
                    <a:cubicBezTo>
                      <a:pt x="4763" y="952"/>
                      <a:pt x="3810" y="952"/>
                      <a:pt x="3810" y="0"/>
                    </a:cubicBezTo>
                    <a:cubicBezTo>
                      <a:pt x="3810" y="0"/>
                      <a:pt x="2858" y="0"/>
                      <a:pt x="2858" y="0"/>
                    </a:cubicBezTo>
                    <a:cubicBezTo>
                      <a:pt x="1905" y="0"/>
                      <a:pt x="952" y="0"/>
                      <a:pt x="952" y="952"/>
                    </a:cubicBezTo>
                    <a:cubicBezTo>
                      <a:pt x="0" y="952"/>
                      <a:pt x="0" y="1905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4942D571-7677-4469-83BD-863F0154D6BD}"/>
                  </a:ext>
                </a:extLst>
              </p:cNvPr>
              <p:cNvSpPr/>
              <p:nvPr/>
            </p:nvSpPr>
            <p:spPr>
              <a:xfrm>
                <a:off x="4776786" y="2194209"/>
                <a:ext cx="5714" cy="8334"/>
              </a:xfrm>
              <a:custGeom>
                <a:avLst/>
                <a:gdLst>
                  <a:gd name="connsiteX0" fmla="*/ 952 w 5714"/>
                  <a:gd name="connsiteY0" fmla="*/ 714 h 8334"/>
                  <a:gd name="connsiteX1" fmla="*/ 0 w 5714"/>
                  <a:gd name="connsiteY1" fmla="*/ 2619 h 8334"/>
                  <a:gd name="connsiteX2" fmla="*/ 0 w 5714"/>
                  <a:gd name="connsiteY2" fmla="*/ 3572 h 8334"/>
                  <a:gd name="connsiteX3" fmla="*/ 0 w 5714"/>
                  <a:gd name="connsiteY3" fmla="*/ 4524 h 8334"/>
                  <a:gd name="connsiteX4" fmla="*/ 0 w 5714"/>
                  <a:gd name="connsiteY4" fmla="*/ 5477 h 8334"/>
                  <a:gd name="connsiteX5" fmla="*/ 0 w 5714"/>
                  <a:gd name="connsiteY5" fmla="*/ 6429 h 8334"/>
                  <a:gd name="connsiteX6" fmla="*/ 0 w 5714"/>
                  <a:gd name="connsiteY6" fmla="*/ 6429 h 8334"/>
                  <a:gd name="connsiteX7" fmla="*/ 952 w 5714"/>
                  <a:gd name="connsiteY7" fmla="*/ 7382 h 8334"/>
                  <a:gd name="connsiteX8" fmla="*/ 2858 w 5714"/>
                  <a:gd name="connsiteY8" fmla="*/ 8334 h 8334"/>
                  <a:gd name="connsiteX9" fmla="*/ 3810 w 5714"/>
                  <a:gd name="connsiteY9" fmla="*/ 8334 h 8334"/>
                  <a:gd name="connsiteX10" fmla="*/ 4763 w 5714"/>
                  <a:gd name="connsiteY10" fmla="*/ 7382 h 8334"/>
                  <a:gd name="connsiteX11" fmla="*/ 5715 w 5714"/>
                  <a:gd name="connsiteY11" fmla="*/ 5477 h 8334"/>
                  <a:gd name="connsiteX12" fmla="*/ 4763 w 5714"/>
                  <a:gd name="connsiteY12" fmla="*/ 3572 h 8334"/>
                  <a:gd name="connsiteX13" fmla="*/ 4763 w 5714"/>
                  <a:gd name="connsiteY13" fmla="*/ 3572 h 8334"/>
                  <a:gd name="connsiteX14" fmla="*/ 4763 w 5714"/>
                  <a:gd name="connsiteY14" fmla="*/ 4524 h 8334"/>
                  <a:gd name="connsiteX15" fmla="*/ 4763 w 5714"/>
                  <a:gd name="connsiteY15" fmla="*/ 3572 h 8334"/>
                  <a:gd name="connsiteX16" fmla="*/ 4763 w 5714"/>
                  <a:gd name="connsiteY16" fmla="*/ 4524 h 8334"/>
                  <a:gd name="connsiteX17" fmla="*/ 4763 w 5714"/>
                  <a:gd name="connsiteY17" fmla="*/ 3572 h 8334"/>
                  <a:gd name="connsiteX18" fmla="*/ 4763 w 5714"/>
                  <a:gd name="connsiteY18" fmla="*/ 4524 h 8334"/>
                  <a:gd name="connsiteX19" fmla="*/ 4763 w 5714"/>
                  <a:gd name="connsiteY19" fmla="*/ 3572 h 8334"/>
                  <a:gd name="connsiteX20" fmla="*/ 4763 w 5714"/>
                  <a:gd name="connsiteY20" fmla="*/ 4524 h 8334"/>
                  <a:gd name="connsiteX21" fmla="*/ 4763 w 5714"/>
                  <a:gd name="connsiteY21" fmla="*/ 3572 h 8334"/>
                  <a:gd name="connsiteX22" fmla="*/ 4763 w 5714"/>
                  <a:gd name="connsiteY22" fmla="*/ 4524 h 8334"/>
                  <a:gd name="connsiteX23" fmla="*/ 4763 w 5714"/>
                  <a:gd name="connsiteY23" fmla="*/ 4524 h 8334"/>
                  <a:gd name="connsiteX24" fmla="*/ 4763 w 5714"/>
                  <a:gd name="connsiteY24" fmla="*/ 5477 h 8334"/>
                  <a:gd name="connsiteX25" fmla="*/ 4763 w 5714"/>
                  <a:gd name="connsiteY25" fmla="*/ 5477 h 8334"/>
                  <a:gd name="connsiteX26" fmla="*/ 5715 w 5714"/>
                  <a:gd name="connsiteY26" fmla="*/ 3572 h 8334"/>
                  <a:gd name="connsiteX27" fmla="*/ 5715 w 5714"/>
                  <a:gd name="connsiteY27" fmla="*/ 2619 h 8334"/>
                  <a:gd name="connsiteX28" fmla="*/ 4763 w 5714"/>
                  <a:gd name="connsiteY28" fmla="*/ 1667 h 8334"/>
                  <a:gd name="connsiteX29" fmla="*/ 2858 w 5714"/>
                  <a:gd name="connsiteY29" fmla="*/ 714 h 8334"/>
                  <a:gd name="connsiteX30" fmla="*/ 952 w 5714"/>
                  <a:gd name="connsiteY30" fmla="*/ 714 h 8334"/>
                  <a:gd name="connsiteX31" fmla="*/ 952 w 5714"/>
                  <a:gd name="connsiteY31" fmla="*/ 714 h 8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14" h="8334">
                    <a:moveTo>
                      <a:pt x="952" y="714"/>
                    </a:moveTo>
                    <a:cubicBezTo>
                      <a:pt x="0" y="1667"/>
                      <a:pt x="0" y="1667"/>
                      <a:pt x="0" y="2619"/>
                    </a:cubicBezTo>
                    <a:cubicBezTo>
                      <a:pt x="0" y="2619"/>
                      <a:pt x="0" y="2619"/>
                      <a:pt x="0" y="3572"/>
                    </a:cubicBezTo>
                    <a:cubicBezTo>
                      <a:pt x="0" y="3572"/>
                      <a:pt x="0" y="4524"/>
                      <a:pt x="0" y="4524"/>
                    </a:cubicBezTo>
                    <a:cubicBezTo>
                      <a:pt x="0" y="4524"/>
                      <a:pt x="0" y="5477"/>
                      <a:pt x="0" y="5477"/>
                    </a:cubicBezTo>
                    <a:cubicBezTo>
                      <a:pt x="0" y="5477"/>
                      <a:pt x="0" y="6429"/>
                      <a:pt x="0" y="6429"/>
                    </a:cubicBezTo>
                    <a:cubicBezTo>
                      <a:pt x="0" y="6429"/>
                      <a:pt x="0" y="6429"/>
                      <a:pt x="0" y="6429"/>
                    </a:cubicBezTo>
                    <a:cubicBezTo>
                      <a:pt x="0" y="6429"/>
                      <a:pt x="0" y="7382"/>
                      <a:pt x="952" y="7382"/>
                    </a:cubicBezTo>
                    <a:cubicBezTo>
                      <a:pt x="1905" y="8334"/>
                      <a:pt x="1905" y="8334"/>
                      <a:pt x="2858" y="8334"/>
                    </a:cubicBezTo>
                    <a:cubicBezTo>
                      <a:pt x="2858" y="8334"/>
                      <a:pt x="3810" y="8334"/>
                      <a:pt x="3810" y="8334"/>
                    </a:cubicBezTo>
                    <a:cubicBezTo>
                      <a:pt x="3810" y="8334"/>
                      <a:pt x="4763" y="8334"/>
                      <a:pt x="4763" y="7382"/>
                    </a:cubicBezTo>
                    <a:cubicBezTo>
                      <a:pt x="5715" y="6429"/>
                      <a:pt x="5715" y="6429"/>
                      <a:pt x="5715" y="5477"/>
                    </a:cubicBezTo>
                    <a:cubicBezTo>
                      <a:pt x="5715" y="4524"/>
                      <a:pt x="5715" y="3572"/>
                      <a:pt x="4763" y="3572"/>
                    </a:cubicBezTo>
                    <a:cubicBezTo>
                      <a:pt x="4763" y="3572"/>
                      <a:pt x="4763" y="3572"/>
                      <a:pt x="4763" y="3572"/>
                    </a:cubicBezTo>
                    <a:cubicBezTo>
                      <a:pt x="4763" y="3572"/>
                      <a:pt x="4763" y="3572"/>
                      <a:pt x="4763" y="4524"/>
                    </a:cubicBezTo>
                    <a:cubicBezTo>
                      <a:pt x="4763" y="4524"/>
                      <a:pt x="4763" y="4524"/>
                      <a:pt x="4763" y="3572"/>
                    </a:cubicBezTo>
                    <a:cubicBezTo>
                      <a:pt x="4763" y="3572"/>
                      <a:pt x="4763" y="3572"/>
                      <a:pt x="4763" y="4524"/>
                    </a:cubicBezTo>
                    <a:cubicBezTo>
                      <a:pt x="4763" y="4524"/>
                      <a:pt x="4763" y="4524"/>
                      <a:pt x="4763" y="3572"/>
                    </a:cubicBezTo>
                    <a:cubicBezTo>
                      <a:pt x="4763" y="3572"/>
                      <a:pt x="4763" y="4524"/>
                      <a:pt x="4763" y="4524"/>
                    </a:cubicBezTo>
                    <a:cubicBezTo>
                      <a:pt x="4763" y="4524"/>
                      <a:pt x="4763" y="4524"/>
                      <a:pt x="4763" y="3572"/>
                    </a:cubicBezTo>
                    <a:cubicBezTo>
                      <a:pt x="4763" y="3572"/>
                      <a:pt x="4763" y="4524"/>
                      <a:pt x="4763" y="4524"/>
                    </a:cubicBezTo>
                    <a:cubicBezTo>
                      <a:pt x="4763" y="4524"/>
                      <a:pt x="4763" y="4524"/>
                      <a:pt x="4763" y="3572"/>
                    </a:cubicBezTo>
                    <a:cubicBezTo>
                      <a:pt x="4763" y="3572"/>
                      <a:pt x="4763" y="3572"/>
                      <a:pt x="4763" y="4524"/>
                    </a:cubicBezTo>
                    <a:cubicBezTo>
                      <a:pt x="4763" y="4524"/>
                      <a:pt x="4763" y="4524"/>
                      <a:pt x="4763" y="4524"/>
                    </a:cubicBezTo>
                    <a:cubicBezTo>
                      <a:pt x="4763" y="4524"/>
                      <a:pt x="4763" y="4524"/>
                      <a:pt x="4763" y="5477"/>
                    </a:cubicBezTo>
                    <a:cubicBezTo>
                      <a:pt x="4763" y="5477"/>
                      <a:pt x="4763" y="5477"/>
                      <a:pt x="4763" y="5477"/>
                    </a:cubicBezTo>
                    <a:cubicBezTo>
                      <a:pt x="5715" y="4524"/>
                      <a:pt x="5715" y="4524"/>
                      <a:pt x="5715" y="3572"/>
                    </a:cubicBezTo>
                    <a:cubicBezTo>
                      <a:pt x="5715" y="3572"/>
                      <a:pt x="5715" y="2619"/>
                      <a:pt x="5715" y="2619"/>
                    </a:cubicBezTo>
                    <a:cubicBezTo>
                      <a:pt x="5715" y="2619"/>
                      <a:pt x="5715" y="1667"/>
                      <a:pt x="4763" y="1667"/>
                    </a:cubicBezTo>
                    <a:cubicBezTo>
                      <a:pt x="3810" y="714"/>
                      <a:pt x="3810" y="714"/>
                      <a:pt x="2858" y="714"/>
                    </a:cubicBezTo>
                    <a:cubicBezTo>
                      <a:pt x="2858" y="-238"/>
                      <a:pt x="1905" y="-238"/>
                      <a:pt x="952" y="714"/>
                    </a:cubicBezTo>
                    <a:lnTo>
                      <a:pt x="952" y="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0715237-F386-47DA-BDD7-87CD2D468E52}"/>
                  </a:ext>
                </a:extLst>
              </p:cNvPr>
              <p:cNvSpPr/>
              <p:nvPr/>
            </p:nvSpPr>
            <p:spPr>
              <a:xfrm>
                <a:off x="4810123" y="2191114"/>
                <a:ext cx="6667" cy="9525"/>
              </a:xfrm>
              <a:custGeom>
                <a:avLst/>
                <a:gdLst>
                  <a:gd name="connsiteX0" fmla="*/ 0 w 6667"/>
                  <a:gd name="connsiteY0" fmla="*/ 3810 h 9525"/>
                  <a:gd name="connsiteX1" fmla="*/ 1905 w 6667"/>
                  <a:gd name="connsiteY1" fmla="*/ 7620 h 9525"/>
                  <a:gd name="connsiteX2" fmla="*/ 2858 w 6667"/>
                  <a:gd name="connsiteY2" fmla="*/ 8573 h 9525"/>
                  <a:gd name="connsiteX3" fmla="*/ 3810 w 6667"/>
                  <a:gd name="connsiteY3" fmla="*/ 9525 h 9525"/>
                  <a:gd name="connsiteX4" fmla="*/ 4763 w 6667"/>
                  <a:gd name="connsiteY4" fmla="*/ 9525 h 9525"/>
                  <a:gd name="connsiteX5" fmla="*/ 5715 w 6667"/>
                  <a:gd name="connsiteY5" fmla="*/ 9525 h 9525"/>
                  <a:gd name="connsiteX6" fmla="*/ 6667 w 6667"/>
                  <a:gd name="connsiteY6" fmla="*/ 7620 h 9525"/>
                  <a:gd name="connsiteX7" fmla="*/ 6667 w 6667"/>
                  <a:gd name="connsiteY7" fmla="*/ 6667 h 9525"/>
                  <a:gd name="connsiteX8" fmla="*/ 6667 w 6667"/>
                  <a:gd name="connsiteY8" fmla="*/ 5715 h 9525"/>
                  <a:gd name="connsiteX9" fmla="*/ 4763 w 6667"/>
                  <a:gd name="connsiteY9" fmla="*/ 1905 h 9525"/>
                  <a:gd name="connsiteX10" fmla="*/ 3810 w 6667"/>
                  <a:gd name="connsiteY10" fmla="*/ 952 h 9525"/>
                  <a:gd name="connsiteX11" fmla="*/ 2858 w 6667"/>
                  <a:gd name="connsiteY11" fmla="*/ 0 h 9525"/>
                  <a:gd name="connsiteX12" fmla="*/ 1905 w 6667"/>
                  <a:gd name="connsiteY12" fmla="*/ 0 h 9525"/>
                  <a:gd name="connsiteX13" fmla="*/ 952 w 6667"/>
                  <a:gd name="connsiteY13" fmla="*/ 0 h 9525"/>
                  <a:gd name="connsiteX14" fmla="*/ 0 w 6667"/>
                  <a:gd name="connsiteY14" fmla="*/ 1905 h 9525"/>
                  <a:gd name="connsiteX15" fmla="*/ 0 w 6667"/>
                  <a:gd name="connsiteY15" fmla="*/ 2858 h 9525"/>
                  <a:gd name="connsiteX16" fmla="*/ 0 w 6667"/>
                  <a:gd name="connsiteY16" fmla="*/ 3810 h 9525"/>
                  <a:gd name="connsiteX17" fmla="*/ 0 w 6667"/>
                  <a:gd name="connsiteY17" fmla="*/ 381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667" h="9525">
                    <a:moveTo>
                      <a:pt x="0" y="3810"/>
                    </a:moveTo>
                    <a:cubicBezTo>
                      <a:pt x="952" y="4763"/>
                      <a:pt x="952" y="5715"/>
                      <a:pt x="1905" y="7620"/>
                    </a:cubicBezTo>
                    <a:cubicBezTo>
                      <a:pt x="1905" y="7620"/>
                      <a:pt x="1905" y="8573"/>
                      <a:pt x="2858" y="8573"/>
                    </a:cubicBezTo>
                    <a:cubicBezTo>
                      <a:pt x="2858" y="8573"/>
                      <a:pt x="3810" y="8573"/>
                      <a:pt x="3810" y="9525"/>
                    </a:cubicBezTo>
                    <a:cubicBezTo>
                      <a:pt x="3810" y="9525"/>
                      <a:pt x="4763" y="9525"/>
                      <a:pt x="4763" y="9525"/>
                    </a:cubicBezTo>
                    <a:cubicBezTo>
                      <a:pt x="4763" y="9525"/>
                      <a:pt x="5715" y="9525"/>
                      <a:pt x="5715" y="9525"/>
                    </a:cubicBezTo>
                    <a:cubicBezTo>
                      <a:pt x="6667" y="9525"/>
                      <a:pt x="6667" y="8573"/>
                      <a:pt x="6667" y="7620"/>
                    </a:cubicBezTo>
                    <a:cubicBezTo>
                      <a:pt x="6667" y="7620"/>
                      <a:pt x="6667" y="6667"/>
                      <a:pt x="6667" y="6667"/>
                    </a:cubicBezTo>
                    <a:cubicBezTo>
                      <a:pt x="6667" y="5715"/>
                      <a:pt x="6667" y="5715"/>
                      <a:pt x="6667" y="5715"/>
                    </a:cubicBezTo>
                    <a:cubicBezTo>
                      <a:pt x="5715" y="4763"/>
                      <a:pt x="5715" y="3810"/>
                      <a:pt x="4763" y="1905"/>
                    </a:cubicBezTo>
                    <a:cubicBezTo>
                      <a:pt x="4763" y="1905"/>
                      <a:pt x="4763" y="952"/>
                      <a:pt x="3810" y="952"/>
                    </a:cubicBezTo>
                    <a:cubicBezTo>
                      <a:pt x="3810" y="952"/>
                      <a:pt x="2858" y="952"/>
                      <a:pt x="2858" y="0"/>
                    </a:cubicBezTo>
                    <a:cubicBezTo>
                      <a:pt x="2858" y="0"/>
                      <a:pt x="1905" y="0"/>
                      <a:pt x="1905" y="0"/>
                    </a:cubicBezTo>
                    <a:cubicBezTo>
                      <a:pt x="1905" y="0"/>
                      <a:pt x="952" y="0"/>
                      <a:pt x="952" y="0"/>
                    </a:cubicBezTo>
                    <a:cubicBezTo>
                      <a:pt x="0" y="0"/>
                      <a:pt x="0" y="952"/>
                      <a:pt x="0" y="1905"/>
                    </a:cubicBezTo>
                    <a:cubicBezTo>
                      <a:pt x="0" y="1905"/>
                      <a:pt x="0" y="2858"/>
                      <a:pt x="0" y="2858"/>
                    </a:cubicBezTo>
                    <a:cubicBezTo>
                      <a:pt x="0" y="2858"/>
                      <a:pt x="0" y="2858"/>
                      <a:pt x="0" y="3810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21E73D0B-497A-4DF0-9C49-DBE888B9EC9E}"/>
                  </a:ext>
                </a:extLst>
              </p:cNvPr>
              <p:cNvSpPr/>
              <p:nvPr/>
            </p:nvSpPr>
            <p:spPr>
              <a:xfrm>
                <a:off x="4799222" y="2155871"/>
                <a:ext cx="6561" cy="8572"/>
              </a:xfrm>
              <a:custGeom>
                <a:avLst/>
                <a:gdLst>
                  <a:gd name="connsiteX0" fmla="*/ 423 w 6561"/>
                  <a:gd name="connsiteY0" fmla="*/ 2857 h 8572"/>
                  <a:gd name="connsiteX1" fmla="*/ 1376 w 6561"/>
                  <a:gd name="connsiteY1" fmla="*/ 6667 h 8572"/>
                  <a:gd name="connsiteX2" fmla="*/ 2328 w 6561"/>
                  <a:gd name="connsiteY2" fmla="*/ 8572 h 8572"/>
                  <a:gd name="connsiteX3" fmla="*/ 3281 w 6561"/>
                  <a:gd name="connsiteY3" fmla="*/ 8572 h 8572"/>
                  <a:gd name="connsiteX4" fmla="*/ 4233 w 6561"/>
                  <a:gd name="connsiteY4" fmla="*/ 8572 h 8572"/>
                  <a:gd name="connsiteX5" fmla="*/ 6138 w 6561"/>
                  <a:gd name="connsiteY5" fmla="*/ 7620 h 8572"/>
                  <a:gd name="connsiteX6" fmla="*/ 6138 w 6561"/>
                  <a:gd name="connsiteY6" fmla="*/ 5715 h 8572"/>
                  <a:gd name="connsiteX7" fmla="*/ 5186 w 6561"/>
                  <a:gd name="connsiteY7" fmla="*/ 1905 h 8572"/>
                  <a:gd name="connsiteX8" fmla="*/ 4233 w 6561"/>
                  <a:gd name="connsiteY8" fmla="*/ 0 h 8572"/>
                  <a:gd name="connsiteX9" fmla="*/ 3281 w 6561"/>
                  <a:gd name="connsiteY9" fmla="*/ 0 h 8572"/>
                  <a:gd name="connsiteX10" fmla="*/ 2328 w 6561"/>
                  <a:gd name="connsiteY10" fmla="*/ 0 h 8572"/>
                  <a:gd name="connsiteX11" fmla="*/ 423 w 6561"/>
                  <a:gd name="connsiteY11" fmla="*/ 952 h 8572"/>
                  <a:gd name="connsiteX12" fmla="*/ 423 w 6561"/>
                  <a:gd name="connsiteY12" fmla="*/ 2857 h 8572"/>
                  <a:gd name="connsiteX13" fmla="*/ 423 w 6561"/>
                  <a:gd name="connsiteY13" fmla="*/ 2857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61" h="8572">
                    <a:moveTo>
                      <a:pt x="423" y="2857"/>
                    </a:moveTo>
                    <a:cubicBezTo>
                      <a:pt x="423" y="3810"/>
                      <a:pt x="1376" y="4763"/>
                      <a:pt x="1376" y="6667"/>
                    </a:cubicBezTo>
                    <a:cubicBezTo>
                      <a:pt x="1376" y="7620"/>
                      <a:pt x="2328" y="7620"/>
                      <a:pt x="2328" y="8572"/>
                    </a:cubicBezTo>
                    <a:cubicBezTo>
                      <a:pt x="2328" y="8572"/>
                      <a:pt x="3281" y="8572"/>
                      <a:pt x="3281" y="8572"/>
                    </a:cubicBezTo>
                    <a:cubicBezTo>
                      <a:pt x="3281" y="8572"/>
                      <a:pt x="4233" y="8572"/>
                      <a:pt x="4233" y="8572"/>
                    </a:cubicBezTo>
                    <a:cubicBezTo>
                      <a:pt x="5186" y="8572"/>
                      <a:pt x="5186" y="7620"/>
                      <a:pt x="6138" y="7620"/>
                    </a:cubicBezTo>
                    <a:cubicBezTo>
                      <a:pt x="6138" y="6667"/>
                      <a:pt x="7091" y="6667"/>
                      <a:pt x="6138" y="5715"/>
                    </a:cubicBezTo>
                    <a:cubicBezTo>
                      <a:pt x="6138" y="4763"/>
                      <a:pt x="5186" y="3810"/>
                      <a:pt x="5186" y="1905"/>
                    </a:cubicBezTo>
                    <a:cubicBezTo>
                      <a:pt x="5186" y="952"/>
                      <a:pt x="4233" y="952"/>
                      <a:pt x="4233" y="0"/>
                    </a:cubicBezTo>
                    <a:cubicBezTo>
                      <a:pt x="4233" y="0"/>
                      <a:pt x="3281" y="0"/>
                      <a:pt x="3281" y="0"/>
                    </a:cubicBezTo>
                    <a:cubicBezTo>
                      <a:pt x="3281" y="0"/>
                      <a:pt x="2328" y="0"/>
                      <a:pt x="2328" y="0"/>
                    </a:cubicBezTo>
                    <a:cubicBezTo>
                      <a:pt x="1376" y="0"/>
                      <a:pt x="1376" y="952"/>
                      <a:pt x="423" y="952"/>
                    </a:cubicBezTo>
                    <a:cubicBezTo>
                      <a:pt x="423" y="952"/>
                      <a:pt x="-529" y="1905"/>
                      <a:pt x="423" y="2857"/>
                    </a:cubicBezTo>
                    <a:lnTo>
                      <a:pt x="423" y="285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2C523E0-5B5E-4C00-92AB-A3E1BF966630}"/>
                  </a:ext>
                </a:extLst>
              </p:cNvPr>
              <p:cNvSpPr/>
              <p:nvPr/>
            </p:nvSpPr>
            <p:spPr>
              <a:xfrm>
                <a:off x="4730539" y="2540168"/>
                <a:ext cx="116731" cy="52900"/>
              </a:xfrm>
              <a:custGeom>
                <a:avLst/>
                <a:gdLst>
                  <a:gd name="connsiteX0" fmla="*/ 526 w 116731"/>
                  <a:gd name="connsiteY0" fmla="*/ 5275 h 52900"/>
                  <a:gd name="connsiteX1" fmla="*/ 86251 w 116731"/>
                  <a:gd name="connsiteY1" fmla="*/ 49090 h 52900"/>
                  <a:gd name="connsiteX2" fmla="*/ 113874 w 116731"/>
                  <a:gd name="connsiteY2" fmla="*/ 52900 h 52900"/>
                  <a:gd name="connsiteX3" fmla="*/ 113874 w 116731"/>
                  <a:gd name="connsiteY3" fmla="*/ 47185 h 52900"/>
                  <a:gd name="connsiteX4" fmla="*/ 23386 w 116731"/>
                  <a:gd name="connsiteY4" fmla="*/ 18610 h 52900"/>
                  <a:gd name="connsiteX5" fmla="*/ 3384 w 116731"/>
                  <a:gd name="connsiteY5" fmla="*/ 513 h 52900"/>
                  <a:gd name="connsiteX6" fmla="*/ 526 w 116731"/>
                  <a:gd name="connsiteY6" fmla="*/ 5275 h 52900"/>
                  <a:gd name="connsiteX7" fmla="*/ 526 w 116731"/>
                  <a:gd name="connsiteY7" fmla="*/ 5275 h 5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731" h="52900">
                    <a:moveTo>
                      <a:pt x="526" y="5275"/>
                    </a:moveTo>
                    <a:cubicBezTo>
                      <a:pt x="22434" y="30993"/>
                      <a:pt x="54819" y="42423"/>
                      <a:pt x="86251" y="49090"/>
                    </a:cubicBezTo>
                    <a:cubicBezTo>
                      <a:pt x="95776" y="50995"/>
                      <a:pt x="105301" y="51948"/>
                      <a:pt x="113874" y="52900"/>
                    </a:cubicBezTo>
                    <a:cubicBezTo>
                      <a:pt x="117684" y="52900"/>
                      <a:pt x="117684" y="48138"/>
                      <a:pt x="113874" y="47185"/>
                    </a:cubicBezTo>
                    <a:cubicBezTo>
                      <a:pt x="82441" y="43375"/>
                      <a:pt x="50056" y="36708"/>
                      <a:pt x="23386" y="18610"/>
                    </a:cubicBezTo>
                    <a:cubicBezTo>
                      <a:pt x="15766" y="13848"/>
                      <a:pt x="9099" y="7180"/>
                      <a:pt x="3384" y="513"/>
                    </a:cubicBezTo>
                    <a:cubicBezTo>
                      <a:pt x="2431" y="-1392"/>
                      <a:pt x="-1379" y="2418"/>
                      <a:pt x="526" y="5275"/>
                    </a:cubicBezTo>
                    <a:lnTo>
                      <a:pt x="526" y="527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B2B2B3B-F0A5-470F-9D4C-9CCD05959787}"/>
                  </a:ext>
                </a:extLst>
              </p:cNvPr>
              <p:cNvSpPr/>
              <p:nvPr/>
            </p:nvSpPr>
            <p:spPr>
              <a:xfrm>
                <a:off x="4781072" y="2117376"/>
                <a:ext cx="14205" cy="8014"/>
              </a:xfrm>
              <a:custGeom>
                <a:avLst/>
                <a:gdLst>
                  <a:gd name="connsiteX0" fmla="*/ 1429 w 14205"/>
                  <a:gd name="connsiteY0" fmla="*/ 7062 h 8014"/>
                  <a:gd name="connsiteX1" fmla="*/ 8096 w 14205"/>
                  <a:gd name="connsiteY1" fmla="*/ 8015 h 8014"/>
                  <a:gd name="connsiteX2" fmla="*/ 13811 w 14205"/>
                  <a:gd name="connsiteY2" fmla="*/ 4205 h 8014"/>
                  <a:gd name="connsiteX3" fmla="*/ 12859 w 14205"/>
                  <a:gd name="connsiteY3" fmla="*/ 395 h 8014"/>
                  <a:gd name="connsiteX4" fmla="*/ 9049 w 14205"/>
                  <a:gd name="connsiteY4" fmla="*/ 1347 h 8014"/>
                  <a:gd name="connsiteX5" fmla="*/ 9049 w 14205"/>
                  <a:gd name="connsiteY5" fmla="*/ 2300 h 8014"/>
                  <a:gd name="connsiteX6" fmla="*/ 9049 w 14205"/>
                  <a:gd name="connsiteY6" fmla="*/ 1347 h 8014"/>
                  <a:gd name="connsiteX7" fmla="*/ 8096 w 14205"/>
                  <a:gd name="connsiteY7" fmla="*/ 2300 h 8014"/>
                  <a:gd name="connsiteX8" fmla="*/ 9049 w 14205"/>
                  <a:gd name="connsiteY8" fmla="*/ 2300 h 8014"/>
                  <a:gd name="connsiteX9" fmla="*/ 7144 w 14205"/>
                  <a:gd name="connsiteY9" fmla="*/ 3252 h 8014"/>
                  <a:gd name="connsiteX10" fmla="*/ 8096 w 14205"/>
                  <a:gd name="connsiteY10" fmla="*/ 3252 h 8014"/>
                  <a:gd name="connsiteX11" fmla="*/ 6191 w 14205"/>
                  <a:gd name="connsiteY11" fmla="*/ 4205 h 8014"/>
                  <a:gd name="connsiteX12" fmla="*/ 7144 w 14205"/>
                  <a:gd name="connsiteY12" fmla="*/ 4205 h 8014"/>
                  <a:gd name="connsiteX13" fmla="*/ 5239 w 14205"/>
                  <a:gd name="connsiteY13" fmla="*/ 4205 h 8014"/>
                  <a:gd name="connsiteX14" fmla="*/ 6191 w 14205"/>
                  <a:gd name="connsiteY14" fmla="*/ 4205 h 8014"/>
                  <a:gd name="connsiteX15" fmla="*/ 4286 w 14205"/>
                  <a:gd name="connsiteY15" fmla="*/ 4205 h 8014"/>
                  <a:gd name="connsiteX16" fmla="*/ 5239 w 14205"/>
                  <a:gd name="connsiteY16" fmla="*/ 4205 h 8014"/>
                  <a:gd name="connsiteX17" fmla="*/ 5239 w 14205"/>
                  <a:gd name="connsiteY17" fmla="*/ 4205 h 8014"/>
                  <a:gd name="connsiteX18" fmla="*/ 3334 w 14205"/>
                  <a:gd name="connsiteY18" fmla="*/ 4205 h 8014"/>
                  <a:gd name="connsiteX19" fmla="*/ 1429 w 14205"/>
                  <a:gd name="connsiteY19" fmla="*/ 5157 h 8014"/>
                  <a:gd name="connsiteX20" fmla="*/ 1429 w 14205"/>
                  <a:gd name="connsiteY20" fmla="*/ 7062 h 8014"/>
                  <a:gd name="connsiteX21" fmla="*/ 1429 w 14205"/>
                  <a:gd name="connsiteY21" fmla="*/ 7062 h 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205" h="8014">
                    <a:moveTo>
                      <a:pt x="1429" y="7062"/>
                    </a:moveTo>
                    <a:cubicBezTo>
                      <a:pt x="3334" y="8015"/>
                      <a:pt x="6191" y="8015"/>
                      <a:pt x="8096" y="8015"/>
                    </a:cubicBezTo>
                    <a:cubicBezTo>
                      <a:pt x="10001" y="7062"/>
                      <a:pt x="11906" y="6110"/>
                      <a:pt x="13811" y="4205"/>
                    </a:cubicBezTo>
                    <a:cubicBezTo>
                      <a:pt x="14764" y="3252"/>
                      <a:pt x="13811" y="1347"/>
                      <a:pt x="12859" y="395"/>
                    </a:cubicBezTo>
                    <a:cubicBezTo>
                      <a:pt x="11906" y="-558"/>
                      <a:pt x="10001" y="395"/>
                      <a:pt x="9049" y="1347"/>
                    </a:cubicBezTo>
                    <a:cubicBezTo>
                      <a:pt x="9049" y="1347"/>
                      <a:pt x="9049" y="1347"/>
                      <a:pt x="9049" y="2300"/>
                    </a:cubicBezTo>
                    <a:cubicBezTo>
                      <a:pt x="9049" y="2300"/>
                      <a:pt x="9049" y="2300"/>
                      <a:pt x="9049" y="1347"/>
                    </a:cubicBezTo>
                    <a:cubicBezTo>
                      <a:pt x="9049" y="1347"/>
                      <a:pt x="8096" y="2300"/>
                      <a:pt x="8096" y="2300"/>
                    </a:cubicBezTo>
                    <a:cubicBezTo>
                      <a:pt x="8096" y="2300"/>
                      <a:pt x="8096" y="2300"/>
                      <a:pt x="9049" y="2300"/>
                    </a:cubicBezTo>
                    <a:cubicBezTo>
                      <a:pt x="9049" y="2300"/>
                      <a:pt x="8096" y="3252"/>
                      <a:pt x="7144" y="3252"/>
                    </a:cubicBezTo>
                    <a:cubicBezTo>
                      <a:pt x="7144" y="3252"/>
                      <a:pt x="7144" y="3252"/>
                      <a:pt x="8096" y="3252"/>
                    </a:cubicBezTo>
                    <a:cubicBezTo>
                      <a:pt x="7144" y="3252"/>
                      <a:pt x="7144" y="3252"/>
                      <a:pt x="6191" y="4205"/>
                    </a:cubicBezTo>
                    <a:cubicBezTo>
                      <a:pt x="6191" y="4205"/>
                      <a:pt x="7144" y="4205"/>
                      <a:pt x="7144" y="4205"/>
                    </a:cubicBezTo>
                    <a:cubicBezTo>
                      <a:pt x="6191" y="4205"/>
                      <a:pt x="6191" y="4205"/>
                      <a:pt x="5239" y="4205"/>
                    </a:cubicBezTo>
                    <a:cubicBezTo>
                      <a:pt x="5239" y="4205"/>
                      <a:pt x="6191" y="4205"/>
                      <a:pt x="6191" y="4205"/>
                    </a:cubicBezTo>
                    <a:cubicBezTo>
                      <a:pt x="5239" y="4205"/>
                      <a:pt x="5239" y="4205"/>
                      <a:pt x="4286" y="4205"/>
                    </a:cubicBezTo>
                    <a:cubicBezTo>
                      <a:pt x="4286" y="4205"/>
                      <a:pt x="4286" y="4205"/>
                      <a:pt x="5239" y="4205"/>
                    </a:cubicBezTo>
                    <a:cubicBezTo>
                      <a:pt x="5239" y="4205"/>
                      <a:pt x="5239" y="4205"/>
                      <a:pt x="5239" y="4205"/>
                    </a:cubicBezTo>
                    <a:cubicBezTo>
                      <a:pt x="4286" y="4205"/>
                      <a:pt x="4286" y="3252"/>
                      <a:pt x="3334" y="4205"/>
                    </a:cubicBezTo>
                    <a:cubicBezTo>
                      <a:pt x="2381" y="4205"/>
                      <a:pt x="2381" y="5157"/>
                      <a:pt x="1429" y="5157"/>
                    </a:cubicBezTo>
                    <a:cubicBezTo>
                      <a:pt x="-476" y="4205"/>
                      <a:pt x="-476" y="6110"/>
                      <a:pt x="1429" y="7062"/>
                    </a:cubicBezTo>
                    <a:lnTo>
                      <a:pt x="1429" y="706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8" name="Graphic 2">
                <a:extLst>
                  <a:ext uri="{FF2B5EF4-FFF2-40B4-BE49-F238E27FC236}">
                    <a16:creationId xmlns:a16="http://schemas.microsoft.com/office/drawing/2014/main" id="{BD8B8681-57D3-4085-B39B-15D0E0F16577}"/>
                  </a:ext>
                </a:extLst>
              </p:cNvPr>
              <p:cNvGrpSpPr/>
              <p:nvPr/>
            </p:nvGrpSpPr>
            <p:grpSpPr>
              <a:xfrm>
                <a:off x="4705348" y="2265409"/>
                <a:ext cx="361255" cy="451484"/>
                <a:chOff x="4705348" y="2265409"/>
                <a:chExt cx="361255" cy="451484"/>
              </a:xfrm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1BDA2734-462C-47E2-B3BD-B8C81A24FFFE}"/>
                    </a:ext>
                  </a:extLst>
                </p:cNvPr>
                <p:cNvSpPr/>
                <p:nvPr/>
              </p:nvSpPr>
              <p:spPr>
                <a:xfrm>
                  <a:off x="4708206" y="2268266"/>
                  <a:ext cx="356162" cy="446722"/>
                </a:xfrm>
                <a:custGeom>
                  <a:avLst/>
                  <a:gdLst>
                    <a:gd name="connsiteX0" fmla="*/ 103822 w 356162"/>
                    <a:gd name="connsiteY0" fmla="*/ 446723 h 446722"/>
                    <a:gd name="connsiteX1" fmla="*/ 92392 w 356162"/>
                    <a:gd name="connsiteY1" fmla="*/ 445770 h 446722"/>
                    <a:gd name="connsiteX2" fmla="*/ 0 w 356162"/>
                    <a:gd name="connsiteY2" fmla="*/ 301943 h 446722"/>
                    <a:gd name="connsiteX3" fmla="*/ 131445 w 356162"/>
                    <a:gd name="connsiteY3" fmla="*/ 128588 h 446722"/>
                    <a:gd name="connsiteX4" fmla="*/ 171450 w 356162"/>
                    <a:gd name="connsiteY4" fmla="*/ 81915 h 446722"/>
                    <a:gd name="connsiteX5" fmla="*/ 257175 w 356162"/>
                    <a:gd name="connsiteY5" fmla="*/ 2858 h 446722"/>
                    <a:gd name="connsiteX6" fmla="*/ 258127 w 356162"/>
                    <a:gd name="connsiteY6" fmla="*/ 2858 h 446722"/>
                    <a:gd name="connsiteX7" fmla="*/ 276225 w 356162"/>
                    <a:gd name="connsiteY7" fmla="*/ 0 h 446722"/>
                    <a:gd name="connsiteX8" fmla="*/ 325755 w 356162"/>
                    <a:gd name="connsiteY8" fmla="*/ 20955 h 446722"/>
                    <a:gd name="connsiteX9" fmla="*/ 355282 w 356162"/>
                    <a:gd name="connsiteY9" fmla="*/ 121920 h 446722"/>
                    <a:gd name="connsiteX10" fmla="*/ 352425 w 356162"/>
                    <a:gd name="connsiteY10" fmla="*/ 145733 h 446722"/>
                    <a:gd name="connsiteX11" fmla="*/ 340995 w 356162"/>
                    <a:gd name="connsiteY11" fmla="*/ 194310 h 446722"/>
                    <a:gd name="connsiteX12" fmla="*/ 320040 w 356162"/>
                    <a:gd name="connsiteY12" fmla="*/ 228600 h 446722"/>
                    <a:gd name="connsiteX13" fmla="*/ 103822 w 356162"/>
                    <a:gd name="connsiteY13" fmla="*/ 446723 h 446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6162" h="446722">
                      <a:moveTo>
                        <a:pt x="103822" y="446723"/>
                      </a:moveTo>
                      <a:cubicBezTo>
                        <a:pt x="100013" y="446723"/>
                        <a:pt x="96202" y="446723"/>
                        <a:pt x="92392" y="445770"/>
                      </a:cubicBezTo>
                      <a:cubicBezTo>
                        <a:pt x="86677" y="441008"/>
                        <a:pt x="0" y="313373"/>
                        <a:pt x="0" y="301943"/>
                      </a:cubicBezTo>
                      <a:cubicBezTo>
                        <a:pt x="952" y="293370"/>
                        <a:pt x="77152" y="182880"/>
                        <a:pt x="131445" y="128588"/>
                      </a:cubicBezTo>
                      <a:cubicBezTo>
                        <a:pt x="145732" y="114300"/>
                        <a:pt x="159067" y="98108"/>
                        <a:pt x="171450" y="81915"/>
                      </a:cubicBezTo>
                      <a:cubicBezTo>
                        <a:pt x="197167" y="49530"/>
                        <a:pt x="220980" y="19050"/>
                        <a:pt x="257175" y="2858"/>
                      </a:cubicBezTo>
                      <a:cubicBezTo>
                        <a:pt x="257175" y="2858"/>
                        <a:pt x="257175" y="2858"/>
                        <a:pt x="258127" y="2858"/>
                      </a:cubicBezTo>
                      <a:cubicBezTo>
                        <a:pt x="263842" y="952"/>
                        <a:pt x="269557" y="0"/>
                        <a:pt x="276225" y="0"/>
                      </a:cubicBezTo>
                      <a:cubicBezTo>
                        <a:pt x="294322" y="0"/>
                        <a:pt x="313372" y="7620"/>
                        <a:pt x="325755" y="20955"/>
                      </a:cubicBezTo>
                      <a:cubicBezTo>
                        <a:pt x="344805" y="40958"/>
                        <a:pt x="360045" y="93345"/>
                        <a:pt x="355282" y="121920"/>
                      </a:cubicBezTo>
                      <a:cubicBezTo>
                        <a:pt x="353378" y="129540"/>
                        <a:pt x="353378" y="138113"/>
                        <a:pt x="352425" y="145733"/>
                      </a:cubicBezTo>
                      <a:cubicBezTo>
                        <a:pt x="350520" y="162877"/>
                        <a:pt x="349567" y="180975"/>
                        <a:pt x="340995" y="194310"/>
                      </a:cubicBezTo>
                      <a:cubicBezTo>
                        <a:pt x="334328" y="204788"/>
                        <a:pt x="327660" y="216218"/>
                        <a:pt x="320040" y="228600"/>
                      </a:cubicBezTo>
                      <a:cubicBezTo>
                        <a:pt x="263842" y="320040"/>
                        <a:pt x="188595" y="446723"/>
                        <a:pt x="103822" y="4467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B41BBCC9-5FC1-49AA-9C11-5605B0286CF2}"/>
                    </a:ext>
                  </a:extLst>
                </p:cNvPr>
                <p:cNvSpPr/>
                <p:nvPr/>
              </p:nvSpPr>
              <p:spPr>
                <a:xfrm>
                  <a:off x="4705348" y="2265409"/>
                  <a:ext cx="361255" cy="451484"/>
                </a:xfrm>
                <a:custGeom>
                  <a:avLst/>
                  <a:gdLst>
                    <a:gd name="connsiteX0" fmla="*/ 278130 w 361255"/>
                    <a:gd name="connsiteY0" fmla="*/ 4763 h 451484"/>
                    <a:gd name="connsiteX1" fmla="*/ 278130 w 361255"/>
                    <a:gd name="connsiteY1" fmla="*/ 4763 h 451484"/>
                    <a:gd name="connsiteX2" fmla="*/ 325755 w 361255"/>
                    <a:gd name="connsiteY2" fmla="*/ 24765 h 451484"/>
                    <a:gd name="connsiteX3" fmla="*/ 354330 w 361255"/>
                    <a:gd name="connsiteY3" fmla="*/ 123825 h 451484"/>
                    <a:gd name="connsiteX4" fmla="*/ 351473 w 361255"/>
                    <a:gd name="connsiteY4" fmla="*/ 147638 h 451484"/>
                    <a:gd name="connsiteX5" fmla="*/ 340042 w 361255"/>
                    <a:gd name="connsiteY5" fmla="*/ 195263 h 451484"/>
                    <a:gd name="connsiteX6" fmla="*/ 319088 w 361255"/>
                    <a:gd name="connsiteY6" fmla="*/ 229552 h 451484"/>
                    <a:gd name="connsiteX7" fmla="*/ 106680 w 361255"/>
                    <a:gd name="connsiteY7" fmla="*/ 446722 h 451484"/>
                    <a:gd name="connsiteX8" fmla="*/ 96202 w 361255"/>
                    <a:gd name="connsiteY8" fmla="*/ 445770 h 451484"/>
                    <a:gd name="connsiteX9" fmla="*/ 4763 w 361255"/>
                    <a:gd name="connsiteY9" fmla="*/ 304800 h 451484"/>
                    <a:gd name="connsiteX10" fmla="*/ 135255 w 361255"/>
                    <a:gd name="connsiteY10" fmla="*/ 133350 h 451484"/>
                    <a:gd name="connsiteX11" fmla="*/ 175260 w 361255"/>
                    <a:gd name="connsiteY11" fmla="*/ 86677 h 451484"/>
                    <a:gd name="connsiteX12" fmla="*/ 260033 w 361255"/>
                    <a:gd name="connsiteY12" fmla="*/ 7620 h 451484"/>
                    <a:gd name="connsiteX13" fmla="*/ 260985 w 361255"/>
                    <a:gd name="connsiteY13" fmla="*/ 7620 h 451484"/>
                    <a:gd name="connsiteX14" fmla="*/ 278130 w 361255"/>
                    <a:gd name="connsiteY14" fmla="*/ 4763 h 451484"/>
                    <a:gd name="connsiteX15" fmla="*/ 278130 w 361255"/>
                    <a:gd name="connsiteY15" fmla="*/ 4763 h 451484"/>
                    <a:gd name="connsiteX16" fmla="*/ 278130 w 361255"/>
                    <a:gd name="connsiteY16" fmla="*/ 0 h 451484"/>
                    <a:gd name="connsiteX17" fmla="*/ 249555 w 361255"/>
                    <a:gd name="connsiteY17" fmla="*/ 6667 h 451484"/>
                    <a:gd name="connsiteX18" fmla="*/ 258127 w 361255"/>
                    <a:gd name="connsiteY18" fmla="*/ 2857 h 451484"/>
                    <a:gd name="connsiteX19" fmla="*/ 131445 w 361255"/>
                    <a:gd name="connsiteY19" fmla="*/ 129540 h 451484"/>
                    <a:gd name="connsiteX20" fmla="*/ 0 w 361255"/>
                    <a:gd name="connsiteY20" fmla="*/ 304800 h 451484"/>
                    <a:gd name="connsiteX21" fmla="*/ 94298 w 361255"/>
                    <a:gd name="connsiteY21" fmla="*/ 450532 h 451484"/>
                    <a:gd name="connsiteX22" fmla="*/ 106680 w 361255"/>
                    <a:gd name="connsiteY22" fmla="*/ 451485 h 451484"/>
                    <a:gd name="connsiteX23" fmla="*/ 344805 w 361255"/>
                    <a:gd name="connsiteY23" fmla="*/ 197167 h 451484"/>
                    <a:gd name="connsiteX24" fmla="*/ 360045 w 361255"/>
                    <a:gd name="connsiteY24" fmla="*/ 123825 h 451484"/>
                    <a:gd name="connsiteX25" fmla="*/ 329565 w 361255"/>
                    <a:gd name="connsiteY25" fmla="*/ 20955 h 451484"/>
                    <a:gd name="connsiteX26" fmla="*/ 278130 w 361255"/>
                    <a:gd name="connsiteY26" fmla="*/ 0 h 451484"/>
                    <a:gd name="connsiteX27" fmla="*/ 278130 w 361255"/>
                    <a:gd name="connsiteY27" fmla="*/ 0 h 45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61255" h="451484">
                      <a:moveTo>
                        <a:pt x="278130" y="4763"/>
                      </a:moveTo>
                      <a:lnTo>
                        <a:pt x="278130" y="4763"/>
                      </a:lnTo>
                      <a:cubicBezTo>
                        <a:pt x="296228" y="4763"/>
                        <a:pt x="313373" y="12382"/>
                        <a:pt x="325755" y="24765"/>
                      </a:cubicBezTo>
                      <a:cubicBezTo>
                        <a:pt x="344805" y="43815"/>
                        <a:pt x="360045" y="95250"/>
                        <a:pt x="354330" y="123825"/>
                      </a:cubicBezTo>
                      <a:cubicBezTo>
                        <a:pt x="352425" y="131445"/>
                        <a:pt x="352425" y="140017"/>
                        <a:pt x="351473" y="147638"/>
                      </a:cubicBezTo>
                      <a:cubicBezTo>
                        <a:pt x="349567" y="164782"/>
                        <a:pt x="348615" y="181927"/>
                        <a:pt x="340042" y="195263"/>
                      </a:cubicBezTo>
                      <a:cubicBezTo>
                        <a:pt x="333375" y="205740"/>
                        <a:pt x="326708" y="218122"/>
                        <a:pt x="319088" y="229552"/>
                      </a:cubicBezTo>
                      <a:cubicBezTo>
                        <a:pt x="263842" y="320992"/>
                        <a:pt x="188595" y="446722"/>
                        <a:pt x="106680" y="446722"/>
                      </a:cubicBezTo>
                      <a:cubicBezTo>
                        <a:pt x="102870" y="446722"/>
                        <a:pt x="100013" y="446722"/>
                        <a:pt x="96202" y="445770"/>
                      </a:cubicBezTo>
                      <a:cubicBezTo>
                        <a:pt x="84773" y="434340"/>
                        <a:pt x="7620" y="318135"/>
                        <a:pt x="4763" y="304800"/>
                      </a:cubicBezTo>
                      <a:cubicBezTo>
                        <a:pt x="8573" y="293370"/>
                        <a:pt x="82867" y="184785"/>
                        <a:pt x="135255" y="133350"/>
                      </a:cubicBezTo>
                      <a:cubicBezTo>
                        <a:pt x="149542" y="119063"/>
                        <a:pt x="162877" y="101917"/>
                        <a:pt x="175260" y="86677"/>
                      </a:cubicBezTo>
                      <a:cubicBezTo>
                        <a:pt x="200977" y="54292"/>
                        <a:pt x="224790" y="23813"/>
                        <a:pt x="260033" y="7620"/>
                      </a:cubicBezTo>
                      <a:cubicBezTo>
                        <a:pt x="260033" y="7620"/>
                        <a:pt x="260985" y="7620"/>
                        <a:pt x="260985" y="7620"/>
                      </a:cubicBezTo>
                      <a:cubicBezTo>
                        <a:pt x="266700" y="5715"/>
                        <a:pt x="272415" y="4763"/>
                        <a:pt x="278130" y="4763"/>
                      </a:cubicBezTo>
                      <a:lnTo>
                        <a:pt x="278130" y="4763"/>
                      </a:lnTo>
                      <a:close/>
                      <a:moveTo>
                        <a:pt x="278130" y="0"/>
                      </a:moveTo>
                      <a:cubicBezTo>
                        <a:pt x="268605" y="0"/>
                        <a:pt x="259080" y="1905"/>
                        <a:pt x="249555" y="6667"/>
                      </a:cubicBezTo>
                      <a:lnTo>
                        <a:pt x="258127" y="2857"/>
                      </a:lnTo>
                      <a:cubicBezTo>
                        <a:pt x="202883" y="27622"/>
                        <a:pt x="174308" y="86677"/>
                        <a:pt x="131445" y="129540"/>
                      </a:cubicBezTo>
                      <a:cubicBezTo>
                        <a:pt x="78105" y="182880"/>
                        <a:pt x="0" y="296228"/>
                        <a:pt x="0" y="304800"/>
                      </a:cubicBezTo>
                      <a:cubicBezTo>
                        <a:pt x="0" y="317182"/>
                        <a:pt x="89535" y="449580"/>
                        <a:pt x="94298" y="450532"/>
                      </a:cubicBezTo>
                      <a:cubicBezTo>
                        <a:pt x="98108" y="451485"/>
                        <a:pt x="101917" y="451485"/>
                        <a:pt x="106680" y="451485"/>
                      </a:cubicBezTo>
                      <a:cubicBezTo>
                        <a:pt x="202883" y="451485"/>
                        <a:pt x="284798" y="294322"/>
                        <a:pt x="344805" y="197167"/>
                      </a:cubicBezTo>
                      <a:cubicBezTo>
                        <a:pt x="357188" y="176213"/>
                        <a:pt x="355283" y="147638"/>
                        <a:pt x="360045" y="123825"/>
                      </a:cubicBezTo>
                      <a:cubicBezTo>
                        <a:pt x="365760" y="95250"/>
                        <a:pt x="350520" y="41910"/>
                        <a:pt x="329565" y="20955"/>
                      </a:cubicBezTo>
                      <a:cubicBezTo>
                        <a:pt x="316230" y="8572"/>
                        <a:pt x="297180" y="0"/>
                        <a:pt x="278130" y="0"/>
                      </a:cubicBezTo>
                      <a:lnTo>
                        <a:pt x="2781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B3993A-8A5E-4EBB-B291-A328292CD678}"/>
                  </a:ext>
                </a:extLst>
              </p:cNvPr>
              <p:cNvSpPr/>
              <p:nvPr/>
            </p:nvSpPr>
            <p:spPr>
              <a:xfrm>
                <a:off x="4272412" y="2413999"/>
                <a:ext cx="187268" cy="229705"/>
              </a:xfrm>
              <a:custGeom>
                <a:avLst/>
                <a:gdLst>
                  <a:gd name="connsiteX0" fmla="*/ 117658 w 187268"/>
                  <a:gd name="connsiteY0" fmla="*/ 0 h 229705"/>
                  <a:gd name="connsiteX1" fmla="*/ 185286 w 187268"/>
                  <a:gd name="connsiteY1" fmla="*/ 98107 h 229705"/>
                  <a:gd name="connsiteX2" fmla="*/ 147186 w 187268"/>
                  <a:gd name="connsiteY2" fmla="*/ 198120 h 229705"/>
                  <a:gd name="connsiteX3" fmla="*/ 34791 w 187268"/>
                  <a:gd name="connsiteY3" fmla="*/ 214313 h 229705"/>
                  <a:gd name="connsiteX4" fmla="*/ 7168 w 187268"/>
                  <a:gd name="connsiteY4" fmla="*/ 173355 h 229705"/>
                  <a:gd name="connsiteX5" fmla="*/ 501 w 187268"/>
                  <a:gd name="connsiteY5" fmla="*/ 138113 h 229705"/>
                  <a:gd name="connsiteX6" fmla="*/ 13836 w 187268"/>
                  <a:gd name="connsiteY6" fmla="*/ 107632 h 229705"/>
                  <a:gd name="connsiteX7" fmla="*/ 75748 w 187268"/>
                  <a:gd name="connsiteY7" fmla="*/ 6667 h 229705"/>
                  <a:gd name="connsiteX8" fmla="*/ 117658 w 187268"/>
                  <a:gd name="connsiteY8" fmla="*/ 0 h 22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68" h="229705">
                    <a:moveTo>
                      <a:pt x="117658" y="0"/>
                    </a:moveTo>
                    <a:cubicBezTo>
                      <a:pt x="150043" y="31432"/>
                      <a:pt x="178618" y="53340"/>
                      <a:pt x="185286" y="98107"/>
                    </a:cubicBezTo>
                    <a:cubicBezTo>
                      <a:pt x="191953" y="142875"/>
                      <a:pt x="182428" y="169545"/>
                      <a:pt x="147186" y="198120"/>
                    </a:cubicBezTo>
                    <a:cubicBezTo>
                      <a:pt x="111943" y="226695"/>
                      <a:pt x="69081" y="243840"/>
                      <a:pt x="34791" y="214313"/>
                    </a:cubicBezTo>
                    <a:cubicBezTo>
                      <a:pt x="22408" y="202882"/>
                      <a:pt x="13836" y="188595"/>
                      <a:pt x="7168" y="173355"/>
                    </a:cubicBezTo>
                    <a:cubicBezTo>
                      <a:pt x="2406" y="161925"/>
                      <a:pt x="-1404" y="150495"/>
                      <a:pt x="501" y="138113"/>
                    </a:cubicBezTo>
                    <a:cubicBezTo>
                      <a:pt x="2406" y="126682"/>
                      <a:pt x="8121" y="117157"/>
                      <a:pt x="13836" y="107632"/>
                    </a:cubicBezTo>
                    <a:cubicBezTo>
                      <a:pt x="34791" y="74295"/>
                      <a:pt x="55746" y="40005"/>
                      <a:pt x="75748" y="6667"/>
                    </a:cubicBezTo>
                    <a:lnTo>
                      <a:pt x="1176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0" name="Graphic 2">
                <a:extLst>
                  <a:ext uri="{FF2B5EF4-FFF2-40B4-BE49-F238E27FC236}">
                    <a16:creationId xmlns:a16="http://schemas.microsoft.com/office/drawing/2014/main" id="{D3C79C39-00C6-4F19-9574-AF4416B819B2}"/>
                  </a:ext>
                </a:extLst>
              </p:cNvPr>
              <p:cNvGrpSpPr/>
              <p:nvPr/>
            </p:nvGrpSpPr>
            <p:grpSpPr>
              <a:xfrm>
                <a:off x="4257673" y="2073956"/>
                <a:ext cx="179033" cy="563880"/>
                <a:chOff x="4257673" y="2073956"/>
                <a:chExt cx="179033" cy="563880"/>
              </a:xfrm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78C67BD6-2570-4054-A406-5E002064E718}"/>
                    </a:ext>
                  </a:extLst>
                </p:cNvPr>
                <p:cNvSpPr/>
                <p:nvPr/>
              </p:nvSpPr>
              <p:spPr>
                <a:xfrm>
                  <a:off x="4260378" y="2074908"/>
                  <a:ext cx="173792" cy="560069"/>
                </a:xfrm>
                <a:custGeom>
                  <a:avLst/>
                  <a:gdLst>
                    <a:gd name="connsiteX0" fmla="*/ 93497 w 173792"/>
                    <a:gd name="connsiteY0" fmla="*/ 560070 h 560069"/>
                    <a:gd name="connsiteX1" fmla="*/ 80162 w 173792"/>
                    <a:gd name="connsiteY1" fmla="*/ 558165 h 560069"/>
                    <a:gd name="connsiteX2" fmla="*/ 23012 w 173792"/>
                    <a:gd name="connsiteY2" fmla="*/ 480060 h 560069"/>
                    <a:gd name="connsiteX3" fmla="*/ 23012 w 173792"/>
                    <a:gd name="connsiteY3" fmla="*/ 395288 h 560069"/>
                    <a:gd name="connsiteX4" fmla="*/ 24917 w 173792"/>
                    <a:gd name="connsiteY4" fmla="*/ 236220 h 560069"/>
                    <a:gd name="connsiteX5" fmla="*/ 23012 w 173792"/>
                    <a:gd name="connsiteY5" fmla="*/ 192405 h 560069"/>
                    <a:gd name="connsiteX6" fmla="*/ 8725 w 173792"/>
                    <a:gd name="connsiteY6" fmla="*/ 86678 h 560069"/>
                    <a:gd name="connsiteX7" fmla="*/ 3962 w 173792"/>
                    <a:gd name="connsiteY7" fmla="*/ 56198 h 560069"/>
                    <a:gd name="connsiteX8" fmla="*/ 152 w 173792"/>
                    <a:gd name="connsiteY8" fmla="*/ 33338 h 560069"/>
                    <a:gd name="connsiteX9" fmla="*/ 2057 w 173792"/>
                    <a:gd name="connsiteY9" fmla="*/ 19050 h 560069"/>
                    <a:gd name="connsiteX10" fmla="*/ 8725 w 173792"/>
                    <a:gd name="connsiteY10" fmla="*/ 15240 h 560069"/>
                    <a:gd name="connsiteX11" fmla="*/ 11582 w 173792"/>
                    <a:gd name="connsiteY11" fmla="*/ 16193 h 560069"/>
                    <a:gd name="connsiteX12" fmla="*/ 13487 w 173792"/>
                    <a:gd name="connsiteY12" fmla="*/ 17145 h 560069"/>
                    <a:gd name="connsiteX13" fmla="*/ 14440 w 173792"/>
                    <a:gd name="connsiteY13" fmla="*/ 17145 h 560069"/>
                    <a:gd name="connsiteX14" fmla="*/ 16345 w 173792"/>
                    <a:gd name="connsiteY14" fmla="*/ 15240 h 560069"/>
                    <a:gd name="connsiteX15" fmla="*/ 21107 w 173792"/>
                    <a:gd name="connsiteY15" fmla="*/ 1905 h 560069"/>
                    <a:gd name="connsiteX16" fmla="*/ 47777 w 173792"/>
                    <a:gd name="connsiteY16" fmla="*/ 0 h 560069"/>
                    <a:gd name="connsiteX17" fmla="*/ 91592 w 173792"/>
                    <a:gd name="connsiteY17" fmla="*/ 7620 h 560069"/>
                    <a:gd name="connsiteX18" fmla="*/ 129692 w 173792"/>
                    <a:gd name="connsiteY18" fmla="*/ 47625 h 560069"/>
                    <a:gd name="connsiteX19" fmla="*/ 116357 w 173792"/>
                    <a:gd name="connsiteY19" fmla="*/ 153353 h 560069"/>
                    <a:gd name="connsiteX20" fmla="*/ 109690 w 173792"/>
                    <a:gd name="connsiteY20" fmla="*/ 184785 h 560069"/>
                    <a:gd name="connsiteX21" fmla="*/ 112547 w 173792"/>
                    <a:gd name="connsiteY21" fmla="*/ 220980 h 560069"/>
                    <a:gd name="connsiteX22" fmla="*/ 134455 w 173792"/>
                    <a:gd name="connsiteY22" fmla="*/ 299085 h 560069"/>
                    <a:gd name="connsiteX23" fmla="*/ 167792 w 173792"/>
                    <a:gd name="connsiteY23" fmla="*/ 493395 h 560069"/>
                    <a:gd name="connsiteX24" fmla="*/ 101117 w 173792"/>
                    <a:gd name="connsiteY24" fmla="*/ 559118 h 560069"/>
                    <a:gd name="connsiteX25" fmla="*/ 93497 w 173792"/>
                    <a:gd name="connsiteY25" fmla="*/ 560070 h 560069"/>
                    <a:gd name="connsiteX26" fmla="*/ 93497 w 173792"/>
                    <a:gd name="connsiteY26" fmla="*/ 560070 h 56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73792" h="560069">
                      <a:moveTo>
                        <a:pt x="93497" y="560070"/>
                      </a:moveTo>
                      <a:cubicBezTo>
                        <a:pt x="89687" y="560070"/>
                        <a:pt x="84925" y="560070"/>
                        <a:pt x="80162" y="558165"/>
                      </a:cubicBezTo>
                      <a:cubicBezTo>
                        <a:pt x="63017" y="555308"/>
                        <a:pt x="23012" y="491490"/>
                        <a:pt x="23012" y="480060"/>
                      </a:cubicBezTo>
                      <a:cubicBezTo>
                        <a:pt x="23965" y="461010"/>
                        <a:pt x="23012" y="430530"/>
                        <a:pt x="23012" y="395288"/>
                      </a:cubicBezTo>
                      <a:cubicBezTo>
                        <a:pt x="22060" y="341947"/>
                        <a:pt x="20155" y="280988"/>
                        <a:pt x="24917" y="236220"/>
                      </a:cubicBezTo>
                      <a:cubicBezTo>
                        <a:pt x="25870" y="222885"/>
                        <a:pt x="27775" y="206693"/>
                        <a:pt x="23012" y="192405"/>
                      </a:cubicBezTo>
                      <a:cubicBezTo>
                        <a:pt x="18250" y="178118"/>
                        <a:pt x="8725" y="107632"/>
                        <a:pt x="8725" y="86678"/>
                      </a:cubicBezTo>
                      <a:cubicBezTo>
                        <a:pt x="8725" y="76200"/>
                        <a:pt x="6820" y="65723"/>
                        <a:pt x="3962" y="56198"/>
                      </a:cubicBezTo>
                      <a:cubicBezTo>
                        <a:pt x="2057" y="48578"/>
                        <a:pt x="1105" y="40957"/>
                        <a:pt x="152" y="33338"/>
                      </a:cubicBezTo>
                      <a:cubicBezTo>
                        <a:pt x="152" y="28575"/>
                        <a:pt x="-800" y="23813"/>
                        <a:pt x="2057" y="19050"/>
                      </a:cubicBezTo>
                      <a:cubicBezTo>
                        <a:pt x="3962" y="17145"/>
                        <a:pt x="6820" y="15240"/>
                        <a:pt x="8725" y="15240"/>
                      </a:cubicBezTo>
                      <a:cubicBezTo>
                        <a:pt x="9677" y="15240"/>
                        <a:pt x="11582" y="15240"/>
                        <a:pt x="11582" y="16193"/>
                      </a:cubicBezTo>
                      <a:cubicBezTo>
                        <a:pt x="11582" y="16193"/>
                        <a:pt x="12535" y="17145"/>
                        <a:pt x="13487" y="17145"/>
                      </a:cubicBezTo>
                      <a:cubicBezTo>
                        <a:pt x="13487" y="17145"/>
                        <a:pt x="13487" y="17145"/>
                        <a:pt x="14440" y="17145"/>
                      </a:cubicBezTo>
                      <a:cubicBezTo>
                        <a:pt x="15392" y="17145"/>
                        <a:pt x="15392" y="16193"/>
                        <a:pt x="16345" y="15240"/>
                      </a:cubicBezTo>
                      <a:lnTo>
                        <a:pt x="21107" y="1905"/>
                      </a:lnTo>
                      <a:cubicBezTo>
                        <a:pt x="30632" y="953"/>
                        <a:pt x="39205" y="0"/>
                        <a:pt x="47777" y="0"/>
                      </a:cubicBezTo>
                      <a:cubicBezTo>
                        <a:pt x="63970" y="0"/>
                        <a:pt x="78257" y="2857"/>
                        <a:pt x="91592" y="7620"/>
                      </a:cubicBezTo>
                      <a:cubicBezTo>
                        <a:pt x="113500" y="16193"/>
                        <a:pt x="122072" y="24765"/>
                        <a:pt x="129692" y="47625"/>
                      </a:cubicBezTo>
                      <a:cubicBezTo>
                        <a:pt x="135407" y="64770"/>
                        <a:pt x="123977" y="118110"/>
                        <a:pt x="116357" y="153353"/>
                      </a:cubicBezTo>
                      <a:cubicBezTo>
                        <a:pt x="113500" y="167640"/>
                        <a:pt x="110642" y="179070"/>
                        <a:pt x="109690" y="184785"/>
                      </a:cubicBezTo>
                      <a:cubicBezTo>
                        <a:pt x="108737" y="197168"/>
                        <a:pt x="110642" y="208597"/>
                        <a:pt x="112547" y="220980"/>
                      </a:cubicBezTo>
                      <a:cubicBezTo>
                        <a:pt x="115405" y="239078"/>
                        <a:pt x="124930" y="266700"/>
                        <a:pt x="134455" y="299085"/>
                      </a:cubicBezTo>
                      <a:cubicBezTo>
                        <a:pt x="156362" y="369570"/>
                        <a:pt x="186842" y="466725"/>
                        <a:pt x="167792" y="493395"/>
                      </a:cubicBezTo>
                      <a:cubicBezTo>
                        <a:pt x="159220" y="504825"/>
                        <a:pt x="113500" y="556260"/>
                        <a:pt x="101117" y="559118"/>
                      </a:cubicBezTo>
                      <a:cubicBezTo>
                        <a:pt x="98260" y="560070"/>
                        <a:pt x="96355" y="560070"/>
                        <a:pt x="93497" y="560070"/>
                      </a:cubicBezTo>
                      <a:lnTo>
                        <a:pt x="93497" y="5600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14D8B35D-BA56-4959-AFBA-159FA18D40D1}"/>
                    </a:ext>
                  </a:extLst>
                </p:cNvPr>
                <p:cNvSpPr/>
                <p:nvPr/>
              </p:nvSpPr>
              <p:spPr>
                <a:xfrm>
                  <a:off x="4257673" y="2073956"/>
                  <a:ext cx="179033" cy="563880"/>
                </a:xfrm>
                <a:custGeom>
                  <a:avLst/>
                  <a:gdLst>
                    <a:gd name="connsiteX0" fmla="*/ 49530 w 179033"/>
                    <a:gd name="connsiteY0" fmla="*/ 4763 h 563880"/>
                    <a:gd name="connsiteX1" fmla="*/ 92393 w 179033"/>
                    <a:gd name="connsiteY1" fmla="*/ 12382 h 563880"/>
                    <a:gd name="connsiteX2" fmla="*/ 129540 w 179033"/>
                    <a:gd name="connsiteY2" fmla="*/ 51435 h 563880"/>
                    <a:gd name="connsiteX3" fmla="*/ 116205 w 179033"/>
                    <a:gd name="connsiteY3" fmla="*/ 155258 h 563880"/>
                    <a:gd name="connsiteX4" fmla="*/ 109538 w 179033"/>
                    <a:gd name="connsiteY4" fmla="*/ 186690 h 563880"/>
                    <a:gd name="connsiteX5" fmla="*/ 112395 w 179033"/>
                    <a:gd name="connsiteY5" fmla="*/ 222885 h 563880"/>
                    <a:gd name="connsiteX6" fmla="*/ 134302 w 179033"/>
                    <a:gd name="connsiteY6" fmla="*/ 301943 h 563880"/>
                    <a:gd name="connsiteX7" fmla="*/ 167640 w 179033"/>
                    <a:gd name="connsiteY7" fmla="*/ 494347 h 563880"/>
                    <a:gd name="connsiteX8" fmla="*/ 102870 w 179033"/>
                    <a:gd name="connsiteY8" fmla="*/ 559118 h 563880"/>
                    <a:gd name="connsiteX9" fmla="*/ 96203 w 179033"/>
                    <a:gd name="connsiteY9" fmla="*/ 560070 h 563880"/>
                    <a:gd name="connsiteX10" fmla="*/ 82868 w 179033"/>
                    <a:gd name="connsiteY10" fmla="*/ 558165 h 563880"/>
                    <a:gd name="connsiteX11" fmla="*/ 27622 w 179033"/>
                    <a:gd name="connsiteY11" fmla="*/ 482918 h 563880"/>
                    <a:gd name="connsiteX12" fmla="*/ 27622 w 179033"/>
                    <a:gd name="connsiteY12" fmla="*/ 398145 h 563880"/>
                    <a:gd name="connsiteX13" fmla="*/ 29528 w 179033"/>
                    <a:gd name="connsiteY13" fmla="*/ 239078 h 563880"/>
                    <a:gd name="connsiteX14" fmla="*/ 27622 w 179033"/>
                    <a:gd name="connsiteY14" fmla="*/ 194310 h 563880"/>
                    <a:gd name="connsiteX15" fmla="*/ 13335 w 179033"/>
                    <a:gd name="connsiteY15" fmla="*/ 89535 h 563880"/>
                    <a:gd name="connsiteX16" fmla="*/ 8572 w 179033"/>
                    <a:gd name="connsiteY16" fmla="*/ 58102 h 563880"/>
                    <a:gd name="connsiteX17" fmla="*/ 4763 w 179033"/>
                    <a:gd name="connsiteY17" fmla="*/ 36195 h 563880"/>
                    <a:gd name="connsiteX18" fmla="*/ 6668 w 179033"/>
                    <a:gd name="connsiteY18" fmla="*/ 23813 h 563880"/>
                    <a:gd name="connsiteX19" fmla="*/ 11430 w 179033"/>
                    <a:gd name="connsiteY19" fmla="*/ 20955 h 563880"/>
                    <a:gd name="connsiteX20" fmla="*/ 13335 w 179033"/>
                    <a:gd name="connsiteY20" fmla="*/ 21907 h 563880"/>
                    <a:gd name="connsiteX21" fmla="*/ 16193 w 179033"/>
                    <a:gd name="connsiteY21" fmla="*/ 22860 h 563880"/>
                    <a:gd name="connsiteX22" fmla="*/ 17145 w 179033"/>
                    <a:gd name="connsiteY22" fmla="*/ 22860 h 563880"/>
                    <a:gd name="connsiteX23" fmla="*/ 20003 w 179033"/>
                    <a:gd name="connsiteY23" fmla="*/ 20002 h 563880"/>
                    <a:gd name="connsiteX24" fmla="*/ 23813 w 179033"/>
                    <a:gd name="connsiteY24" fmla="*/ 7620 h 563880"/>
                    <a:gd name="connsiteX25" fmla="*/ 49530 w 179033"/>
                    <a:gd name="connsiteY25" fmla="*/ 4763 h 563880"/>
                    <a:gd name="connsiteX26" fmla="*/ 49530 w 179033"/>
                    <a:gd name="connsiteY26" fmla="*/ 4763 h 563880"/>
                    <a:gd name="connsiteX27" fmla="*/ 49530 w 179033"/>
                    <a:gd name="connsiteY27" fmla="*/ 4763 h 563880"/>
                    <a:gd name="connsiteX28" fmla="*/ 49530 w 179033"/>
                    <a:gd name="connsiteY28" fmla="*/ 0 h 563880"/>
                    <a:gd name="connsiteX29" fmla="*/ 20955 w 179033"/>
                    <a:gd name="connsiteY29" fmla="*/ 1905 h 563880"/>
                    <a:gd name="connsiteX30" fmla="*/ 16193 w 179033"/>
                    <a:gd name="connsiteY30" fmla="*/ 16193 h 563880"/>
                    <a:gd name="connsiteX31" fmla="*/ 11430 w 179033"/>
                    <a:gd name="connsiteY31" fmla="*/ 14288 h 563880"/>
                    <a:gd name="connsiteX32" fmla="*/ 2857 w 179033"/>
                    <a:gd name="connsiteY32" fmla="*/ 19050 h 563880"/>
                    <a:gd name="connsiteX33" fmla="*/ 0 w 179033"/>
                    <a:gd name="connsiteY33" fmla="*/ 34290 h 563880"/>
                    <a:gd name="connsiteX34" fmla="*/ 8572 w 179033"/>
                    <a:gd name="connsiteY34" fmla="*/ 87630 h 563880"/>
                    <a:gd name="connsiteX35" fmla="*/ 22860 w 179033"/>
                    <a:gd name="connsiteY35" fmla="*/ 194310 h 563880"/>
                    <a:gd name="connsiteX36" fmla="*/ 24765 w 179033"/>
                    <a:gd name="connsiteY36" fmla="*/ 237172 h 563880"/>
                    <a:gd name="connsiteX37" fmla="*/ 23813 w 179033"/>
                    <a:gd name="connsiteY37" fmla="*/ 481012 h 563880"/>
                    <a:gd name="connsiteX38" fmla="*/ 82868 w 179033"/>
                    <a:gd name="connsiteY38" fmla="*/ 561975 h 563880"/>
                    <a:gd name="connsiteX39" fmla="*/ 97155 w 179033"/>
                    <a:gd name="connsiteY39" fmla="*/ 563880 h 563880"/>
                    <a:gd name="connsiteX40" fmla="*/ 104775 w 179033"/>
                    <a:gd name="connsiteY40" fmla="*/ 562928 h 563880"/>
                    <a:gd name="connsiteX41" fmla="*/ 172402 w 179033"/>
                    <a:gd name="connsiteY41" fmla="*/ 496253 h 563880"/>
                    <a:gd name="connsiteX42" fmla="*/ 118110 w 179033"/>
                    <a:gd name="connsiteY42" fmla="*/ 221933 h 563880"/>
                    <a:gd name="connsiteX43" fmla="*/ 115253 w 179033"/>
                    <a:gd name="connsiteY43" fmla="*/ 186690 h 563880"/>
                    <a:gd name="connsiteX44" fmla="*/ 135255 w 179033"/>
                    <a:gd name="connsiteY44" fmla="*/ 48577 h 563880"/>
                    <a:gd name="connsiteX45" fmla="*/ 95250 w 179033"/>
                    <a:gd name="connsiteY45" fmla="*/ 6668 h 563880"/>
                    <a:gd name="connsiteX46" fmla="*/ 49530 w 179033"/>
                    <a:gd name="connsiteY46" fmla="*/ 0 h 563880"/>
                    <a:gd name="connsiteX47" fmla="*/ 49530 w 179033"/>
                    <a:gd name="connsiteY47" fmla="*/ 0 h 56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79033" h="563880">
                      <a:moveTo>
                        <a:pt x="49530" y="4763"/>
                      </a:moveTo>
                      <a:cubicBezTo>
                        <a:pt x="64770" y="4763"/>
                        <a:pt x="80010" y="7620"/>
                        <a:pt x="92393" y="12382"/>
                      </a:cubicBezTo>
                      <a:cubicBezTo>
                        <a:pt x="113348" y="20955"/>
                        <a:pt x="121920" y="29527"/>
                        <a:pt x="129540" y="51435"/>
                      </a:cubicBezTo>
                      <a:cubicBezTo>
                        <a:pt x="135255" y="67627"/>
                        <a:pt x="122873" y="122872"/>
                        <a:pt x="116205" y="155258"/>
                      </a:cubicBezTo>
                      <a:cubicBezTo>
                        <a:pt x="113348" y="169545"/>
                        <a:pt x="110490" y="180975"/>
                        <a:pt x="109538" y="186690"/>
                      </a:cubicBezTo>
                      <a:cubicBezTo>
                        <a:pt x="108585" y="199072"/>
                        <a:pt x="110490" y="211455"/>
                        <a:pt x="112395" y="222885"/>
                      </a:cubicBezTo>
                      <a:cubicBezTo>
                        <a:pt x="115253" y="240983"/>
                        <a:pt x="124778" y="268605"/>
                        <a:pt x="134302" y="301943"/>
                      </a:cubicBezTo>
                      <a:cubicBezTo>
                        <a:pt x="156210" y="372428"/>
                        <a:pt x="185738" y="468630"/>
                        <a:pt x="167640" y="494347"/>
                      </a:cubicBezTo>
                      <a:cubicBezTo>
                        <a:pt x="158115" y="507683"/>
                        <a:pt x="114300" y="556260"/>
                        <a:pt x="102870" y="559118"/>
                      </a:cubicBezTo>
                      <a:cubicBezTo>
                        <a:pt x="100965" y="559118"/>
                        <a:pt x="98107" y="560070"/>
                        <a:pt x="96203" y="560070"/>
                      </a:cubicBezTo>
                      <a:cubicBezTo>
                        <a:pt x="92393" y="560070"/>
                        <a:pt x="88582" y="560070"/>
                        <a:pt x="82868" y="558165"/>
                      </a:cubicBezTo>
                      <a:cubicBezTo>
                        <a:pt x="67628" y="555308"/>
                        <a:pt x="27622" y="493395"/>
                        <a:pt x="27622" y="482918"/>
                      </a:cubicBezTo>
                      <a:cubicBezTo>
                        <a:pt x="28575" y="463868"/>
                        <a:pt x="28575" y="433387"/>
                        <a:pt x="27622" y="398145"/>
                      </a:cubicBezTo>
                      <a:cubicBezTo>
                        <a:pt x="26670" y="344805"/>
                        <a:pt x="24765" y="284797"/>
                        <a:pt x="29528" y="239078"/>
                      </a:cubicBezTo>
                      <a:cubicBezTo>
                        <a:pt x="30480" y="224790"/>
                        <a:pt x="32385" y="209550"/>
                        <a:pt x="27622" y="194310"/>
                      </a:cubicBezTo>
                      <a:cubicBezTo>
                        <a:pt x="22860" y="180022"/>
                        <a:pt x="13335" y="110490"/>
                        <a:pt x="13335" y="89535"/>
                      </a:cubicBezTo>
                      <a:cubicBezTo>
                        <a:pt x="13335" y="79057"/>
                        <a:pt x="11430" y="68580"/>
                        <a:pt x="8572" y="58102"/>
                      </a:cubicBezTo>
                      <a:cubicBezTo>
                        <a:pt x="6668" y="50482"/>
                        <a:pt x="5715" y="42863"/>
                        <a:pt x="4763" y="36195"/>
                      </a:cubicBezTo>
                      <a:cubicBezTo>
                        <a:pt x="4763" y="32385"/>
                        <a:pt x="3810" y="27622"/>
                        <a:pt x="6668" y="23813"/>
                      </a:cubicBezTo>
                      <a:cubicBezTo>
                        <a:pt x="7620" y="21907"/>
                        <a:pt x="9525" y="20955"/>
                        <a:pt x="11430" y="20955"/>
                      </a:cubicBezTo>
                      <a:cubicBezTo>
                        <a:pt x="12382" y="20955"/>
                        <a:pt x="12382" y="20955"/>
                        <a:pt x="13335" y="21907"/>
                      </a:cubicBezTo>
                      <a:cubicBezTo>
                        <a:pt x="14288" y="22860"/>
                        <a:pt x="15240" y="22860"/>
                        <a:pt x="16193" y="22860"/>
                      </a:cubicBezTo>
                      <a:cubicBezTo>
                        <a:pt x="16193" y="22860"/>
                        <a:pt x="17145" y="22860"/>
                        <a:pt x="17145" y="22860"/>
                      </a:cubicBezTo>
                      <a:cubicBezTo>
                        <a:pt x="19050" y="22860"/>
                        <a:pt x="20003" y="20955"/>
                        <a:pt x="20003" y="20002"/>
                      </a:cubicBezTo>
                      <a:lnTo>
                        <a:pt x="23813" y="7620"/>
                      </a:lnTo>
                      <a:cubicBezTo>
                        <a:pt x="34290" y="4763"/>
                        <a:pt x="41910" y="4763"/>
                        <a:pt x="49530" y="4763"/>
                      </a:cubicBezTo>
                      <a:lnTo>
                        <a:pt x="49530" y="4763"/>
                      </a:lnTo>
                      <a:lnTo>
                        <a:pt x="49530" y="4763"/>
                      </a:lnTo>
                      <a:close/>
                      <a:moveTo>
                        <a:pt x="49530" y="0"/>
                      </a:moveTo>
                      <a:cubicBezTo>
                        <a:pt x="40005" y="0"/>
                        <a:pt x="30480" y="952"/>
                        <a:pt x="20955" y="1905"/>
                      </a:cubicBezTo>
                      <a:cubicBezTo>
                        <a:pt x="19050" y="6668"/>
                        <a:pt x="17145" y="11430"/>
                        <a:pt x="16193" y="16193"/>
                      </a:cubicBezTo>
                      <a:cubicBezTo>
                        <a:pt x="15240" y="15240"/>
                        <a:pt x="13335" y="14288"/>
                        <a:pt x="11430" y="14288"/>
                      </a:cubicBezTo>
                      <a:cubicBezTo>
                        <a:pt x="7620" y="14288"/>
                        <a:pt x="4763" y="16193"/>
                        <a:pt x="2857" y="19050"/>
                      </a:cubicBezTo>
                      <a:cubicBezTo>
                        <a:pt x="0" y="23813"/>
                        <a:pt x="0" y="29527"/>
                        <a:pt x="0" y="34290"/>
                      </a:cubicBezTo>
                      <a:cubicBezTo>
                        <a:pt x="1905" y="52388"/>
                        <a:pt x="8572" y="69532"/>
                        <a:pt x="8572" y="87630"/>
                      </a:cubicBezTo>
                      <a:cubicBezTo>
                        <a:pt x="8572" y="108585"/>
                        <a:pt x="18097" y="179070"/>
                        <a:pt x="22860" y="194310"/>
                      </a:cubicBezTo>
                      <a:cubicBezTo>
                        <a:pt x="26670" y="207645"/>
                        <a:pt x="25718" y="222885"/>
                        <a:pt x="24765" y="237172"/>
                      </a:cubicBezTo>
                      <a:cubicBezTo>
                        <a:pt x="18097" y="313372"/>
                        <a:pt x="25718" y="434340"/>
                        <a:pt x="23813" y="481012"/>
                      </a:cubicBezTo>
                      <a:cubicBezTo>
                        <a:pt x="22860" y="493395"/>
                        <a:pt x="64770" y="558165"/>
                        <a:pt x="82868" y="561975"/>
                      </a:cubicBezTo>
                      <a:cubicBezTo>
                        <a:pt x="87630" y="562928"/>
                        <a:pt x="92393" y="563880"/>
                        <a:pt x="97155" y="563880"/>
                      </a:cubicBezTo>
                      <a:cubicBezTo>
                        <a:pt x="100013" y="563880"/>
                        <a:pt x="102870" y="563880"/>
                        <a:pt x="104775" y="562928"/>
                      </a:cubicBezTo>
                      <a:cubicBezTo>
                        <a:pt x="118110" y="560070"/>
                        <a:pt x="164783" y="507683"/>
                        <a:pt x="172402" y="496253"/>
                      </a:cubicBezTo>
                      <a:cubicBezTo>
                        <a:pt x="200977" y="456247"/>
                        <a:pt x="128588" y="280035"/>
                        <a:pt x="118110" y="221933"/>
                      </a:cubicBezTo>
                      <a:cubicBezTo>
                        <a:pt x="116205" y="210503"/>
                        <a:pt x="114300" y="198120"/>
                        <a:pt x="115253" y="186690"/>
                      </a:cubicBezTo>
                      <a:cubicBezTo>
                        <a:pt x="117157" y="167640"/>
                        <a:pt x="142875" y="73343"/>
                        <a:pt x="135255" y="48577"/>
                      </a:cubicBezTo>
                      <a:cubicBezTo>
                        <a:pt x="127635" y="25718"/>
                        <a:pt x="118110" y="15240"/>
                        <a:pt x="95250" y="6668"/>
                      </a:cubicBezTo>
                      <a:cubicBezTo>
                        <a:pt x="80010" y="1905"/>
                        <a:pt x="64770" y="0"/>
                        <a:pt x="49530" y="0"/>
                      </a:cubicBezTo>
                      <a:lnTo>
                        <a:pt x="495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1810FC63-071D-4C4A-B495-AF564B189B2A}"/>
                  </a:ext>
                </a:extLst>
              </p:cNvPr>
              <p:cNvSpPr/>
              <p:nvPr/>
            </p:nvSpPr>
            <p:spPr>
              <a:xfrm>
                <a:off x="4337452" y="2139711"/>
                <a:ext cx="32372" cy="10882"/>
              </a:xfrm>
              <a:custGeom>
                <a:avLst/>
                <a:gdLst>
                  <a:gd name="connsiteX0" fmla="*/ 4041 w 32372"/>
                  <a:gd name="connsiteY0" fmla="*/ 10445 h 10882"/>
                  <a:gd name="connsiteX1" fmla="*/ 28806 w 32372"/>
                  <a:gd name="connsiteY1" fmla="*/ 6635 h 10882"/>
                  <a:gd name="connsiteX2" fmla="*/ 30711 w 32372"/>
                  <a:gd name="connsiteY2" fmla="*/ 920 h 10882"/>
                  <a:gd name="connsiteX3" fmla="*/ 1184 w 32372"/>
                  <a:gd name="connsiteY3" fmla="*/ 4730 h 10882"/>
                  <a:gd name="connsiteX4" fmla="*/ 4041 w 32372"/>
                  <a:gd name="connsiteY4" fmla="*/ 10445 h 10882"/>
                  <a:gd name="connsiteX5" fmla="*/ 4041 w 32372"/>
                  <a:gd name="connsiteY5" fmla="*/ 10445 h 1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372" h="10882">
                    <a:moveTo>
                      <a:pt x="4041" y="10445"/>
                    </a:moveTo>
                    <a:cubicBezTo>
                      <a:pt x="11661" y="6635"/>
                      <a:pt x="20234" y="4730"/>
                      <a:pt x="28806" y="6635"/>
                    </a:cubicBezTo>
                    <a:cubicBezTo>
                      <a:pt x="32616" y="7587"/>
                      <a:pt x="33569" y="1872"/>
                      <a:pt x="30711" y="920"/>
                    </a:cubicBezTo>
                    <a:cubicBezTo>
                      <a:pt x="21186" y="-985"/>
                      <a:pt x="10709" y="-33"/>
                      <a:pt x="1184" y="4730"/>
                    </a:cubicBezTo>
                    <a:cubicBezTo>
                      <a:pt x="-1674" y="7587"/>
                      <a:pt x="1184" y="12350"/>
                      <a:pt x="4041" y="10445"/>
                    </a:cubicBezTo>
                    <a:lnTo>
                      <a:pt x="4041" y="1044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3B4D7FB2-BD8D-4D88-8EAE-04859E4E9748}"/>
                  </a:ext>
                </a:extLst>
              </p:cNvPr>
              <p:cNvSpPr/>
              <p:nvPr/>
            </p:nvSpPr>
            <p:spPr>
              <a:xfrm>
                <a:off x="4276616" y="2076642"/>
                <a:ext cx="72602" cy="68260"/>
              </a:xfrm>
              <a:custGeom>
                <a:avLst/>
                <a:gdLst>
                  <a:gd name="connsiteX0" fmla="*/ 72497 w 72602"/>
                  <a:gd name="connsiteY0" fmla="*/ 64942 h 68260"/>
                  <a:gd name="connsiteX1" fmla="*/ 56304 w 72602"/>
                  <a:gd name="connsiteY1" fmla="*/ 32557 h 68260"/>
                  <a:gd name="connsiteX2" fmla="*/ 42969 w 72602"/>
                  <a:gd name="connsiteY2" fmla="*/ 21127 h 68260"/>
                  <a:gd name="connsiteX3" fmla="*/ 22967 w 72602"/>
                  <a:gd name="connsiteY3" fmla="*/ 14459 h 68260"/>
                  <a:gd name="connsiteX4" fmla="*/ 5822 w 72602"/>
                  <a:gd name="connsiteY4" fmla="*/ 2077 h 68260"/>
                  <a:gd name="connsiteX5" fmla="*/ 107 w 72602"/>
                  <a:gd name="connsiteY5" fmla="*/ 3982 h 68260"/>
                  <a:gd name="connsiteX6" fmla="*/ 12489 w 72602"/>
                  <a:gd name="connsiteY6" fmla="*/ 17317 h 68260"/>
                  <a:gd name="connsiteX7" fmla="*/ 33444 w 72602"/>
                  <a:gd name="connsiteY7" fmla="*/ 23032 h 68260"/>
                  <a:gd name="connsiteX8" fmla="*/ 58209 w 72602"/>
                  <a:gd name="connsiteY8" fmla="*/ 46844 h 68260"/>
                  <a:gd name="connsiteX9" fmla="*/ 65829 w 72602"/>
                  <a:gd name="connsiteY9" fmla="*/ 66847 h 68260"/>
                  <a:gd name="connsiteX10" fmla="*/ 72497 w 72602"/>
                  <a:gd name="connsiteY10" fmla="*/ 64942 h 68260"/>
                  <a:gd name="connsiteX11" fmla="*/ 72497 w 72602"/>
                  <a:gd name="connsiteY11" fmla="*/ 64942 h 6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602" h="68260">
                    <a:moveTo>
                      <a:pt x="72497" y="64942"/>
                    </a:moveTo>
                    <a:cubicBezTo>
                      <a:pt x="68687" y="53512"/>
                      <a:pt x="63924" y="42082"/>
                      <a:pt x="56304" y="32557"/>
                    </a:cubicBezTo>
                    <a:cubicBezTo>
                      <a:pt x="52494" y="27794"/>
                      <a:pt x="48684" y="23984"/>
                      <a:pt x="42969" y="21127"/>
                    </a:cubicBezTo>
                    <a:cubicBezTo>
                      <a:pt x="37254" y="17317"/>
                      <a:pt x="30587" y="16364"/>
                      <a:pt x="22967" y="14459"/>
                    </a:cubicBezTo>
                    <a:cubicBezTo>
                      <a:pt x="16299" y="12554"/>
                      <a:pt x="7727" y="9697"/>
                      <a:pt x="5822" y="2077"/>
                    </a:cubicBezTo>
                    <a:cubicBezTo>
                      <a:pt x="4869" y="-1733"/>
                      <a:pt x="-846" y="172"/>
                      <a:pt x="107" y="3982"/>
                    </a:cubicBezTo>
                    <a:cubicBezTo>
                      <a:pt x="1059" y="10649"/>
                      <a:pt x="6774" y="14459"/>
                      <a:pt x="12489" y="17317"/>
                    </a:cubicBezTo>
                    <a:cubicBezTo>
                      <a:pt x="19157" y="20174"/>
                      <a:pt x="26777" y="21127"/>
                      <a:pt x="33444" y="23032"/>
                    </a:cubicBezTo>
                    <a:cubicBezTo>
                      <a:pt x="44874" y="26842"/>
                      <a:pt x="52494" y="37319"/>
                      <a:pt x="58209" y="46844"/>
                    </a:cubicBezTo>
                    <a:cubicBezTo>
                      <a:pt x="61067" y="53512"/>
                      <a:pt x="63924" y="59227"/>
                      <a:pt x="65829" y="66847"/>
                    </a:cubicBezTo>
                    <a:cubicBezTo>
                      <a:pt x="67734" y="69704"/>
                      <a:pt x="73449" y="67799"/>
                      <a:pt x="72497" y="64942"/>
                    </a:cubicBezTo>
                    <a:lnTo>
                      <a:pt x="72497" y="6494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1F43C173-0EA8-4247-A294-F7E8295C70DD}"/>
                  </a:ext>
                </a:extLst>
              </p:cNvPr>
              <p:cNvSpPr/>
              <p:nvPr/>
            </p:nvSpPr>
            <p:spPr>
              <a:xfrm>
                <a:off x="4328158" y="2100626"/>
                <a:ext cx="14287" cy="12382"/>
              </a:xfrm>
              <a:custGeom>
                <a:avLst/>
                <a:gdLst>
                  <a:gd name="connsiteX0" fmla="*/ 4763 w 14287"/>
                  <a:gd name="connsiteY0" fmla="*/ 11430 h 12382"/>
                  <a:gd name="connsiteX1" fmla="*/ 13335 w 14287"/>
                  <a:gd name="connsiteY1" fmla="*/ 4763 h 12382"/>
                  <a:gd name="connsiteX2" fmla="*/ 14288 w 14287"/>
                  <a:gd name="connsiteY2" fmla="*/ 2857 h 12382"/>
                  <a:gd name="connsiteX3" fmla="*/ 13335 w 14287"/>
                  <a:gd name="connsiteY3" fmla="*/ 952 h 12382"/>
                  <a:gd name="connsiteX4" fmla="*/ 11430 w 14287"/>
                  <a:gd name="connsiteY4" fmla="*/ 0 h 12382"/>
                  <a:gd name="connsiteX5" fmla="*/ 9525 w 14287"/>
                  <a:gd name="connsiteY5" fmla="*/ 952 h 12382"/>
                  <a:gd name="connsiteX6" fmla="*/ 953 w 14287"/>
                  <a:gd name="connsiteY6" fmla="*/ 7620 h 12382"/>
                  <a:gd name="connsiteX7" fmla="*/ 0 w 14287"/>
                  <a:gd name="connsiteY7" fmla="*/ 9525 h 12382"/>
                  <a:gd name="connsiteX8" fmla="*/ 953 w 14287"/>
                  <a:gd name="connsiteY8" fmla="*/ 11430 h 12382"/>
                  <a:gd name="connsiteX9" fmla="*/ 2858 w 14287"/>
                  <a:gd name="connsiteY9" fmla="*/ 12382 h 12382"/>
                  <a:gd name="connsiteX10" fmla="*/ 4763 w 14287"/>
                  <a:gd name="connsiteY10" fmla="*/ 11430 h 12382"/>
                  <a:gd name="connsiteX11" fmla="*/ 4763 w 14287"/>
                  <a:gd name="connsiteY11" fmla="*/ 1143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87" h="12382">
                    <a:moveTo>
                      <a:pt x="4763" y="11430"/>
                    </a:moveTo>
                    <a:cubicBezTo>
                      <a:pt x="7620" y="9525"/>
                      <a:pt x="10478" y="6668"/>
                      <a:pt x="13335" y="4763"/>
                    </a:cubicBezTo>
                    <a:cubicBezTo>
                      <a:pt x="14288" y="4763"/>
                      <a:pt x="14288" y="3810"/>
                      <a:pt x="14288" y="2857"/>
                    </a:cubicBezTo>
                    <a:cubicBezTo>
                      <a:pt x="14288" y="1905"/>
                      <a:pt x="14288" y="952"/>
                      <a:pt x="13335" y="952"/>
                    </a:cubicBezTo>
                    <a:cubicBezTo>
                      <a:pt x="12383" y="0"/>
                      <a:pt x="12383" y="0"/>
                      <a:pt x="11430" y="0"/>
                    </a:cubicBezTo>
                    <a:cubicBezTo>
                      <a:pt x="10478" y="0"/>
                      <a:pt x="10478" y="0"/>
                      <a:pt x="9525" y="952"/>
                    </a:cubicBezTo>
                    <a:cubicBezTo>
                      <a:pt x="6668" y="2857"/>
                      <a:pt x="3810" y="5715"/>
                      <a:pt x="953" y="7620"/>
                    </a:cubicBezTo>
                    <a:cubicBezTo>
                      <a:pt x="0" y="7620"/>
                      <a:pt x="0" y="8573"/>
                      <a:pt x="0" y="9525"/>
                    </a:cubicBezTo>
                    <a:cubicBezTo>
                      <a:pt x="0" y="10477"/>
                      <a:pt x="0" y="11430"/>
                      <a:pt x="953" y="11430"/>
                    </a:cubicBezTo>
                    <a:cubicBezTo>
                      <a:pt x="1905" y="12382"/>
                      <a:pt x="1905" y="12382"/>
                      <a:pt x="2858" y="12382"/>
                    </a:cubicBezTo>
                    <a:cubicBezTo>
                      <a:pt x="3810" y="12382"/>
                      <a:pt x="4763" y="12382"/>
                      <a:pt x="4763" y="11430"/>
                    </a:cubicBezTo>
                    <a:lnTo>
                      <a:pt x="4763" y="1143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8F55C01-085A-4740-B746-626EF0F015E1}"/>
                  </a:ext>
                </a:extLst>
              </p:cNvPr>
              <p:cNvSpPr/>
              <p:nvPr/>
            </p:nvSpPr>
            <p:spPr>
              <a:xfrm>
                <a:off x="4271817" y="2087291"/>
                <a:ext cx="15145" cy="30241"/>
              </a:xfrm>
              <a:custGeom>
                <a:avLst/>
                <a:gdLst>
                  <a:gd name="connsiteX0" fmla="*/ 144 w 15145"/>
                  <a:gd name="connsiteY0" fmla="*/ 2858 h 30241"/>
                  <a:gd name="connsiteX1" fmla="*/ 10621 w 15145"/>
                  <a:gd name="connsiteY1" fmla="*/ 29528 h 30241"/>
                  <a:gd name="connsiteX2" fmla="*/ 14431 w 15145"/>
                  <a:gd name="connsiteY2" fmla="*/ 29528 h 30241"/>
                  <a:gd name="connsiteX3" fmla="*/ 14431 w 15145"/>
                  <a:gd name="connsiteY3" fmla="*/ 25718 h 30241"/>
                  <a:gd name="connsiteX4" fmla="*/ 5859 w 15145"/>
                  <a:gd name="connsiteY4" fmla="*/ 2858 h 30241"/>
                  <a:gd name="connsiteX5" fmla="*/ 3001 w 15145"/>
                  <a:gd name="connsiteY5" fmla="*/ 0 h 30241"/>
                  <a:gd name="connsiteX6" fmla="*/ 144 w 15145"/>
                  <a:gd name="connsiteY6" fmla="*/ 2858 h 30241"/>
                  <a:gd name="connsiteX7" fmla="*/ 144 w 15145"/>
                  <a:gd name="connsiteY7" fmla="*/ 2858 h 30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45" h="30241">
                    <a:moveTo>
                      <a:pt x="144" y="2858"/>
                    </a:moveTo>
                    <a:cubicBezTo>
                      <a:pt x="-809" y="12383"/>
                      <a:pt x="3001" y="22860"/>
                      <a:pt x="10621" y="29528"/>
                    </a:cubicBezTo>
                    <a:cubicBezTo>
                      <a:pt x="11574" y="30480"/>
                      <a:pt x="13479" y="30480"/>
                      <a:pt x="14431" y="29528"/>
                    </a:cubicBezTo>
                    <a:cubicBezTo>
                      <a:pt x="15384" y="28575"/>
                      <a:pt x="15384" y="26670"/>
                      <a:pt x="14431" y="25718"/>
                    </a:cubicBezTo>
                    <a:cubicBezTo>
                      <a:pt x="7764" y="20003"/>
                      <a:pt x="4906" y="11430"/>
                      <a:pt x="5859" y="2858"/>
                    </a:cubicBezTo>
                    <a:cubicBezTo>
                      <a:pt x="5859" y="953"/>
                      <a:pt x="4906" y="0"/>
                      <a:pt x="3001" y="0"/>
                    </a:cubicBezTo>
                    <a:cubicBezTo>
                      <a:pt x="1096" y="0"/>
                      <a:pt x="144" y="1905"/>
                      <a:pt x="144" y="2858"/>
                    </a:cubicBezTo>
                    <a:lnTo>
                      <a:pt x="144" y="285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102A16D-E40B-45D0-AE4C-D5A46EA8ECED}"/>
                  </a:ext>
                </a:extLst>
              </p:cNvPr>
              <p:cNvSpPr/>
              <p:nvPr/>
            </p:nvSpPr>
            <p:spPr>
              <a:xfrm>
                <a:off x="4253756" y="2098965"/>
                <a:ext cx="33504" cy="58750"/>
              </a:xfrm>
              <a:custGeom>
                <a:avLst/>
                <a:gdLst>
                  <a:gd name="connsiteX0" fmla="*/ 107 w 33504"/>
                  <a:gd name="connsiteY0" fmla="*/ 3566 h 58750"/>
                  <a:gd name="connsiteX1" fmla="*/ 28682 w 33504"/>
                  <a:gd name="connsiteY1" fmla="*/ 57859 h 58750"/>
                  <a:gd name="connsiteX2" fmla="*/ 32492 w 33504"/>
                  <a:gd name="connsiteY2" fmla="*/ 54049 h 58750"/>
                  <a:gd name="connsiteX3" fmla="*/ 4870 w 33504"/>
                  <a:gd name="connsiteY3" fmla="*/ 1661 h 58750"/>
                  <a:gd name="connsiteX4" fmla="*/ 107 w 33504"/>
                  <a:gd name="connsiteY4" fmla="*/ 3566 h 58750"/>
                  <a:gd name="connsiteX5" fmla="*/ 107 w 33504"/>
                  <a:gd name="connsiteY5" fmla="*/ 3566 h 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04" h="58750">
                    <a:moveTo>
                      <a:pt x="107" y="3566"/>
                    </a:moveTo>
                    <a:cubicBezTo>
                      <a:pt x="2965" y="24521"/>
                      <a:pt x="13442" y="43571"/>
                      <a:pt x="28682" y="57859"/>
                    </a:cubicBezTo>
                    <a:cubicBezTo>
                      <a:pt x="31540" y="60716"/>
                      <a:pt x="35350" y="55954"/>
                      <a:pt x="32492" y="54049"/>
                    </a:cubicBezTo>
                    <a:cubicBezTo>
                      <a:pt x="18205" y="40714"/>
                      <a:pt x="8680" y="21664"/>
                      <a:pt x="4870" y="1661"/>
                    </a:cubicBezTo>
                    <a:cubicBezTo>
                      <a:pt x="4870" y="-1196"/>
                      <a:pt x="-845" y="-244"/>
                      <a:pt x="107" y="3566"/>
                    </a:cubicBezTo>
                    <a:lnTo>
                      <a:pt x="107" y="356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3FBAEB6-2322-4BDE-8B2E-B3F9555B7BD7}"/>
                  </a:ext>
                </a:extLst>
              </p:cNvPr>
              <p:cNvSpPr/>
              <p:nvPr/>
            </p:nvSpPr>
            <p:spPr>
              <a:xfrm>
                <a:off x="4272199" y="2147856"/>
                <a:ext cx="25873" cy="19206"/>
              </a:xfrm>
              <a:custGeom>
                <a:avLst/>
                <a:gdLst>
                  <a:gd name="connsiteX0" fmla="*/ 5477 w 25873"/>
                  <a:gd name="connsiteY0" fmla="*/ 18492 h 19206"/>
                  <a:gd name="connsiteX1" fmla="*/ 24527 w 25873"/>
                  <a:gd name="connsiteY1" fmla="*/ 5157 h 19206"/>
                  <a:gd name="connsiteX2" fmla="*/ 25479 w 25873"/>
                  <a:gd name="connsiteY2" fmla="*/ 1347 h 19206"/>
                  <a:gd name="connsiteX3" fmla="*/ 21669 w 25873"/>
                  <a:gd name="connsiteY3" fmla="*/ 395 h 19206"/>
                  <a:gd name="connsiteX4" fmla="*/ 714 w 25873"/>
                  <a:gd name="connsiteY4" fmla="*/ 14682 h 19206"/>
                  <a:gd name="connsiteX5" fmla="*/ 714 w 25873"/>
                  <a:gd name="connsiteY5" fmla="*/ 18492 h 19206"/>
                  <a:gd name="connsiteX6" fmla="*/ 5477 w 25873"/>
                  <a:gd name="connsiteY6" fmla="*/ 18492 h 19206"/>
                  <a:gd name="connsiteX7" fmla="*/ 5477 w 25873"/>
                  <a:gd name="connsiteY7" fmla="*/ 18492 h 1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73" h="19206">
                    <a:moveTo>
                      <a:pt x="5477" y="18492"/>
                    </a:moveTo>
                    <a:cubicBezTo>
                      <a:pt x="11192" y="12777"/>
                      <a:pt x="17859" y="8967"/>
                      <a:pt x="24527" y="5157"/>
                    </a:cubicBezTo>
                    <a:cubicBezTo>
                      <a:pt x="25479" y="4205"/>
                      <a:pt x="26432" y="2300"/>
                      <a:pt x="25479" y="1347"/>
                    </a:cubicBezTo>
                    <a:cubicBezTo>
                      <a:pt x="24527" y="395"/>
                      <a:pt x="22622" y="-558"/>
                      <a:pt x="21669" y="395"/>
                    </a:cubicBezTo>
                    <a:cubicBezTo>
                      <a:pt x="14049" y="4205"/>
                      <a:pt x="7382" y="8967"/>
                      <a:pt x="714" y="14682"/>
                    </a:cubicBezTo>
                    <a:cubicBezTo>
                      <a:pt x="-238" y="15635"/>
                      <a:pt x="-238" y="17540"/>
                      <a:pt x="714" y="18492"/>
                    </a:cubicBezTo>
                    <a:cubicBezTo>
                      <a:pt x="2619" y="19445"/>
                      <a:pt x="4524" y="19445"/>
                      <a:pt x="5477" y="18492"/>
                    </a:cubicBezTo>
                    <a:lnTo>
                      <a:pt x="5477" y="1849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AAAECAFA-6C49-4A41-A1DD-DBFC65C73753}"/>
                  </a:ext>
                </a:extLst>
              </p:cNvPr>
              <p:cNvSpPr/>
              <p:nvPr/>
            </p:nvSpPr>
            <p:spPr>
              <a:xfrm>
                <a:off x="4283452" y="2172956"/>
                <a:ext cx="31477" cy="54523"/>
              </a:xfrm>
              <a:custGeom>
                <a:avLst/>
                <a:gdLst>
                  <a:gd name="connsiteX0" fmla="*/ 891 w 31477"/>
                  <a:gd name="connsiteY0" fmla="*/ 4822 h 54523"/>
                  <a:gd name="connsiteX1" fmla="*/ 25656 w 31477"/>
                  <a:gd name="connsiteY1" fmla="*/ 52447 h 54523"/>
                  <a:gd name="connsiteX2" fmla="*/ 31371 w 31477"/>
                  <a:gd name="connsiteY2" fmla="*/ 50542 h 54523"/>
                  <a:gd name="connsiteX3" fmla="*/ 4701 w 31477"/>
                  <a:gd name="connsiteY3" fmla="*/ 1012 h 54523"/>
                  <a:gd name="connsiteX4" fmla="*/ 891 w 31477"/>
                  <a:gd name="connsiteY4" fmla="*/ 4822 h 54523"/>
                  <a:gd name="connsiteX5" fmla="*/ 891 w 31477"/>
                  <a:gd name="connsiteY5" fmla="*/ 4822 h 5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77" h="54523">
                    <a:moveTo>
                      <a:pt x="891" y="4822"/>
                    </a:moveTo>
                    <a:cubicBezTo>
                      <a:pt x="13274" y="18157"/>
                      <a:pt x="20894" y="34350"/>
                      <a:pt x="25656" y="52447"/>
                    </a:cubicBezTo>
                    <a:cubicBezTo>
                      <a:pt x="26609" y="56257"/>
                      <a:pt x="32324" y="54352"/>
                      <a:pt x="31371" y="50542"/>
                    </a:cubicBezTo>
                    <a:cubicBezTo>
                      <a:pt x="26609" y="32445"/>
                      <a:pt x="18036" y="15300"/>
                      <a:pt x="4701" y="1012"/>
                    </a:cubicBezTo>
                    <a:cubicBezTo>
                      <a:pt x="2796" y="-1845"/>
                      <a:pt x="-1966" y="1965"/>
                      <a:pt x="891" y="4822"/>
                    </a:cubicBezTo>
                    <a:lnTo>
                      <a:pt x="891" y="482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8" name="Graphic 2">
                <a:extLst>
                  <a:ext uri="{FF2B5EF4-FFF2-40B4-BE49-F238E27FC236}">
                    <a16:creationId xmlns:a16="http://schemas.microsoft.com/office/drawing/2014/main" id="{38A33B18-2AAA-47F1-9136-66C539E2B819}"/>
                  </a:ext>
                </a:extLst>
              </p:cNvPr>
              <p:cNvGrpSpPr/>
              <p:nvPr/>
            </p:nvGrpSpPr>
            <p:grpSpPr>
              <a:xfrm>
                <a:off x="4237045" y="2033752"/>
                <a:ext cx="163281" cy="114171"/>
                <a:chOff x="4237045" y="2033752"/>
                <a:chExt cx="163281" cy="114171"/>
              </a:xfrm>
              <a:solidFill>
                <a:srgbClr val="000000"/>
              </a:solidFill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CB5F5D14-E20A-41CE-8336-18E94146EF82}"/>
                    </a:ext>
                  </a:extLst>
                </p:cNvPr>
                <p:cNvSpPr/>
                <p:nvPr/>
              </p:nvSpPr>
              <p:spPr>
                <a:xfrm>
                  <a:off x="4237045" y="2048239"/>
                  <a:ext cx="154930" cy="99685"/>
                </a:xfrm>
                <a:custGeom>
                  <a:avLst/>
                  <a:gdLst>
                    <a:gd name="connsiteX0" fmla="*/ 154931 w 154930"/>
                    <a:gd name="connsiteY0" fmla="*/ 6668 h 99685"/>
                    <a:gd name="connsiteX1" fmla="*/ 6341 w 154930"/>
                    <a:gd name="connsiteY1" fmla="*/ 99060 h 99685"/>
                    <a:gd name="connsiteX2" fmla="*/ 626 w 154930"/>
                    <a:gd name="connsiteY2" fmla="*/ 98107 h 99685"/>
                    <a:gd name="connsiteX3" fmla="*/ 1578 w 154930"/>
                    <a:gd name="connsiteY3" fmla="*/ 92393 h 99685"/>
                    <a:gd name="connsiteX4" fmla="*/ 150168 w 154930"/>
                    <a:gd name="connsiteY4" fmla="*/ 0 h 99685"/>
                    <a:gd name="connsiteX5" fmla="*/ 154931 w 154930"/>
                    <a:gd name="connsiteY5" fmla="*/ 6668 h 99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930" h="99685">
                      <a:moveTo>
                        <a:pt x="154931" y="6668"/>
                      </a:moveTo>
                      <a:lnTo>
                        <a:pt x="6341" y="99060"/>
                      </a:lnTo>
                      <a:cubicBezTo>
                        <a:pt x="4436" y="100013"/>
                        <a:pt x="1578" y="100013"/>
                        <a:pt x="626" y="98107"/>
                      </a:cubicBezTo>
                      <a:cubicBezTo>
                        <a:pt x="-327" y="96202"/>
                        <a:pt x="-327" y="93345"/>
                        <a:pt x="1578" y="92393"/>
                      </a:cubicBezTo>
                      <a:lnTo>
                        <a:pt x="150168" y="0"/>
                      </a:lnTo>
                      <a:lnTo>
                        <a:pt x="154931" y="66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47292881-178D-400D-A7E2-BFDC10955B29}"/>
                    </a:ext>
                  </a:extLst>
                </p:cNvPr>
                <p:cNvSpPr/>
                <p:nvPr/>
              </p:nvSpPr>
              <p:spPr>
                <a:xfrm rot="-1913837">
                  <a:off x="4380448" y="2033105"/>
                  <a:ext cx="9525" cy="41910"/>
                </a:xfrm>
                <a:custGeom>
                  <a:avLst/>
                  <a:gdLst>
                    <a:gd name="connsiteX0" fmla="*/ 0 w 9525"/>
                    <a:gd name="connsiteY0" fmla="*/ 0 h 41910"/>
                    <a:gd name="connsiteX1" fmla="*/ 9525 w 9525"/>
                    <a:gd name="connsiteY1" fmla="*/ 0 h 41910"/>
                    <a:gd name="connsiteX2" fmla="*/ 9525 w 9525"/>
                    <a:gd name="connsiteY2" fmla="*/ 41910 h 41910"/>
                    <a:gd name="connsiteX3" fmla="*/ 0 w 9525"/>
                    <a:gd name="connsiteY3" fmla="*/ 41910 h 4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41910">
                      <a:moveTo>
                        <a:pt x="0" y="0"/>
                      </a:moveTo>
                      <a:lnTo>
                        <a:pt x="9525" y="0"/>
                      </a:lnTo>
                      <a:lnTo>
                        <a:pt x="9525" y="4191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9" name="Graphic 2">
                <a:extLst>
                  <a:ext uri="{FF2B5EF4-FFF2-40B4-BE49-F238E27FC236}">
                    <a16:creationId xmlns:a16="http://schemas.microsoft.com/office/drawing/2014/main" id="{45A22916-1124-4CF1-88A7-253BEDCA5569}"/>
                  </a:ext>
                </a:extLst>
              </p:cNvPr>
              <p:cNvGrpSpPr/>
              <p:nvPr/>
            </p:nvGrpSpPr>
            <p:grpSpPr>
              <a:xfrm>
                <a:off x="4288689" y="2091381"/>
                <a:ext cx="80559" cy="116514"/>
                <a:chOff x="4288689" y="2091381"/>
                <a:chExt cx="80559" cy="116514"/>
              </a:xfrm>
            </p:grpSpPr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5A953C6E-E971-4D17-9A0C-3611B0894C51}"/>
                    </a:ext>
                  </a:extLst>
                </p:cNvPr>
                <p:cNvSpPr/>
                <p:nvPr/>
              </p:nvSpPr>
              <p:spPr>
                <a:xfrm>
                  <a:off x="4294958" y="2098721"/>
                  <a:ext cx="71300" cy="102869"/>
                </a:xfrm>
                <a:custGeom>
                  <a:avLst/>
                  <a:gdLst>
                    <a:gd name="connsiteX0" fmla="*/ 31295 w 71300"/>
                    <a:gd name="connsiteY0" fmla="*/ 102870 h 102869"/>
                    <a:gd name="connsiteX1" fmla="*/ 1768 w 71300"/>
                    <a:gd name="connsiteY1" fmla="*/ 22860 h 102869"/>
                    <a:gd name="connsiteX2" fmla="*/ 815 w 71300"/>
                    <a:gd name="connsiteY2" fmla="*/ 7620 h 102869"/>
                    <a:gd name="connsiteX3" fmla="*/ 9388 w 71300"/>
                    <a:gd name="connsiteY3" fmla="*/ 0 h 102869"/>
                    <a:gd name="connsiteX4" fmla="*/ 10340 w 71300"/>
                    <a:gd name="connsiteY4" fmla="*/ 0 h 102869"/>
                    <a:gd name="connsiteX5" fmla="*/ 15103 w 71300"/>
                    <a:gd name="connsiteY5" fmla="*/ 2857 h 102869"/>
                    <a:gd name="connsiteX6" fmla="*/ 34153 w 71300"/>
                    <a:gd name="connsiteY6" fmla="*/ 28575 h 102869"/>
                    <a:gd name="connsiteX7" fmla="*/ 50345 w 71300"/>
                    <a:gd name="connsiteY7" fmla="*/ 53340 h 102869"/>
                    <a:gd name="connsiteX8" fmla="*/ 57013 w 71300"/>
                    <a:gd name="connsiteY8" fmla="*/ 59055 h 102869"/>
                    <a:gd name="connsiteX9" fmla="*/ 71300 w 71300"/>
                    <a:gd name="connsiteY9" fmla="*/ 79057 h 102869"/>
                    <a:gd name="connsiteX10" fmla="*/ 31295 w 71300"/>
                    <a:gd name="connsiteY10" fmla="*/ 102870 h 10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300" h="102869">
                      <a:moveTo>
                        <a:pt x="31295" y="102870"/>
                      </a:moveTo>
                      <a:cubicBezTo>
                        <a:pt x="22723" y="82868"/>
                        <a:pt x="6530" y="42863"/>
                        <a:pt x="1768" y="22860"/>
                      </a:cubicBezTo>
                      <a:cubicBezTo>
                        <a:pt x="815" y="18098"/>
                        <a:pt x="-1090" y="12382"/>
                        <a:pt x="815" y="7620"/>
                      </a:cubicBezTo>
                      <a:cubicBezTo>
                        <a:pt x="1768" y="3810"/>
                        <a:pt x="5578" y="0"/>
                        <a:pt x="9388" y="0"/>
                      </a:cubicBezTo>
                      <a:cubicBezTo>
                        <a:pt x="9388" y="0"/>
                        <a:pt x="10340" y="0"/>
                        <a:pt x="10340" y="0"/>
                      </a:cubicBezTo>
                      <a:cubicBezTo>
                        <a:pt x="12245" y="0"/>
                        <a:pt x="13198" y="953"/>
                        <a:pt x="15103" y="2857"/>
                      </a:cubicBezTo>
                      <a:cubicBezTo>
                        <a:pt x="23675" y="9525"/>
                        <a:pt x="28438" y="19050"/>
                        <a:pt x="34153" y="28575"/>
                      </a:cubicBezTo>
                      <a:cubicBezTo>
                        <a:pt x="38915" y="37148"/>
                        <a:pt x="43678" y="45720"/>
                        <a:pt x="50345" y="53340"/>
                      </a:cubicBezTo>
                      <a:cubicBezTo>
                        <a:pt x="52250" y="55245"/>
                        <a:pt x="55108" y="57150"/>
                        <a:pt x="57013" y="59055"/>
                      </a:cubicBezTo>
                      <a:cubicBezTo>
                        <a:pt x="64633" y="65722"/>
                        <a:pt x="71300" y="71438"/>
                        <a:pt x="71300" y="79057"/>
                      </a:cubicBezTo>
                      <a:lnTo>
                        <a:pt x="31295" y="1028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3D145F17-B9FB-41CC-A0A1-F7098948ADE3}"/>
                    </a:ext>
                  </a:extLst>
                </p:cNvPr>
                <p:cNvSpPr/>
                <p:nvPr/>
              </p:nvSpPr>
              <p:spPr>
                <a:xfrm>
                  <a:off x="4288689" y="2091381"/>
                  <a:ext cx="80559" cy="116514"/>
                </a:xfrm>
                <a:custGeom>
                  <a:avLst/>
                  <a:gdLst>
                    <a:gd name="connsiteX0" fmla="*/ 38517 w 80559"/>
                    <a:gd name="connsiteY0" fmla="*/ 112115 h 116514"/>
                    <a:gd name="connsiteX1" fmla="*/ 23277 w 80559"/>
                    <a:gd name="connsiteY1" fmla="*/ 75920 h 116514"/>
                    <a:gd name="connsiteX2" fmla="*/ 9942 w 80559"/>
                    <a:gd name="connsiteY2" fmla="*/ 35915 h 116514"/>
                    <a:gd name="connsiteX3" fmla="*/ 7084 w 80559"/>
                    <a:gd name="connsiteY3" fmla="*/ 13055 h 116514"/>
                    <a:gd name="connsiteX4" fmla="*/ 14704 w 80559"/>
                    <a:gd name="connsiteY4" fmla="*/ 6388 h 116514"/>
                    <a:gd name="connsiteX5" fmla="*/ 24229 w 80559"/>
                    <a:gd name="connsiteY5" fmla="*/ 12103 h 116514"/>
                    <a:gd name="connsiteX6" fmla="*/ 47089 w 80559"/>
                    <a:gd name="connsiteY6" fmla="*/ 49250 h 116514"/>
                    <a:gd name="connsiteX7" fmla="*/ 64234 w 80559"/>
                    <a:gd name="connsiteY7" fmla="*/ 66395 h 116514"/>
                    <a:gd name="connsiteX8" fmla="*/ 74712 w 80559"/>
                    <a:gd name="connsiteY8" fmla="*/ 85445 h 116514"/>
                    <a:gd name="connsiteX9" fmla="*/ 80427 w 80559"/>
                    <a:gd name="connsiteY9" fmla="*/ 85445 h 116514"/>
                    <a:gd name="connsiteX10" fmla="*/ 54709 w 80559"/>
                    <a:gd name="connsiteY10" fmla="*/ 50203 h 116514"/>
                    <a:gd name="connsiteX11" fmla="*/ 29944 w 80559"/>
                    <a:gd name="connsiteY11" fmla="*/ 9245 h 116514"/>
                    <a:gd name="connsiteX12" fmla="*/ 8037 w 80559"/>
                    <a:gd name="connsiteY12" fmla="*/ 1625 h 116514"/>
                    <a:gd name="connsiteX13" fmla="*/ 417 w 80559"/>
                    <a:gd name="connsiteY13" fmla="*/ 26390 h 116514"/>
                    <a:gd name="connsiteX14" fmla="*/ 13752 w 80559"/>
                    <a:gd name="connsiteY14" fmla="*/ 68300 h 116514"/>
                    <a:gd name="connsiteX15" fmla="*/ 31849 w 80559"/>
                    <a:gd name="connsiteY15" fmla="*/ 114020 h 116514"/>
                    <a:gd name="connsiteX16" fmla="*/ 38517 w 80559"/>
                    <a:gd name="connsiteY16" fmla="*/ 112115 h 116514"/>
                    <a:gd name="connsiteX17" fmla="*/ 38517 w 80559"/>
                    <a:gd name="connsiteY17" fmla="*/ 112115 h 11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559" h="116514">
                      <a:moveTo>
                        <a:pt x="38517" y="112115"/>
                      </a:moveTo>
                      <a:cubicBezTo>
                        <a:pt x="32802" y="100685"/>
                        <a:pt x="28039" y="88303"/>
                        <a:pt x="23277" y="75920"/>
                      </a:cubicBezTo>
                      <a:cubicBezTo>
                        <a:pt x="18514" y="62585"/>
                        <a:pt x="13752" y="49250"/>
                        <a:pt x="9942" y="35915"/>
                      </a:cubicBezTo>
                      <a:cubicBezTo>
                        <a:pt x="8037" y="29248"/>
                        <a:pt x="5179" y="20675"/>
                        <a:pt x="7084" y="13055"/>
                      </a:cubicBezTo>
                      <a:cubicBezTo>
                        <a:pt x="8037" y="10198"/>
                        <a:pt x="11847" y="6388"/>
                        <a:pt x="14704" y="6388"/>
                      </a:cubicBezTo>
                      <a:cubicBezTo>
                        <a:pt x="18514" y="6388"/>
                        <a:pt x="22324" y="10198"/>
                        <a:pt x="24229" y="12103"/>
                      </a:cubicBezTo>
                      <a:cubicBezTo>
                        <a:pt x="34707" y="22580"/>
                        <a:pt x="39469" y="37820"/>
                        <a:pt x="47089" y="49250"/>
                      </a:cubicBezTo>
                      <a:cubicBezTo>
                        <a:pt x="51852" y="55918"/>
                        <a:pt x="57567" y="61633"/>
                        <a:pt x="64234" y="66395"/>
                      </a:cubicBezTo>
                      <a:cubicBezTo>
                        <a:pt x="69949" y="71158"/>
                        <a:pt x="75664" y="76873"/>
                        <a:pt x="74712" y="85445"/>
                      </a:cubicBezTo>
                      <a:cubicBezTo>
                        <a:pt x="74712" y="89255"/>
                        <a:pt x="79474" y="89255"/>
                        <a:pt x="80427" y="85445"/>
                      </a:cubicBezTo>
                      <a:cubicBezTo>
                        <a:pt x="82332" y="69253"/>
                        <a:pt x="63282" y="60680"/>
                        <a:pt x="54709" y="50203"/>
                      </a:cubicBezTo>
                      <a:cubicBezTo>
                        <a:pt x="45184" y="37820"/>
                        <a:pt x="40422" y="21628"/>
                        <a:pt x="29944" y="9245"/>
                      </a:cubicBezTo>
                      <a:cubicBezTo>
                        <a:pt x="24229" y="3530"/>
                        <a:pt x="16609" y="-3137"/>
                        <a:pt x="8037" y="1625"/>
                      </a:cubicBezTo>
                      <a:cubicBezTo>
                        <a:pt x="-536" y="6388"/>
                        <a:pt x="-536" y="16865"/>
                        <a:pt x="417" y="26390"/>
                      </a:cubicBezTo>
                      <a:cubicBezTo>
                        <a:pt x="3274" y="40678"/>
                        <a:pt x="8989" y="54013"/>
                        <a:pt x="13752" y="68300"/>
                      </a:cubicBezTo>
                      <a:cubicBezTo>
                        <a:pt x="19467" y="83540"/>
                        <a:pt x="25182" y="98780"/>
                        <a:pt x="31849" y="114020"/>
                      </a:cubicBezTo>
                      <a:cubicBezTo>
                        <a:pt x="34707" y="118783"/>
                        <a:pt x="40422" y="115925"/>
                        <a:pt x="38517" y="112115"/>
                      </a:cubicBezTo>
                      <a:lnTo>
                        <a:pt x="38517" y="1121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2B42797-F1A8-4805-948C-00AF1F635537}"/>
                  </a:ext>
                </a:extLst>
              </p:cNvPr>
              <p:cNvSpPr/>
              <p:nvPr/>
            </p:nvSpPr>
            <p:spPr>
              <a:xfrm>
                <a:off x="4694677" y="2494358"/>
                <a:ext cx="193688" cy="241585"/>
              </a:xfrm>
              <a:custGeom>
                <a:avLst/>
                <a:gdLst>
                  <a:gd name="connsiteX0" fmla="*/ 45913 w 193688"/>
                  <a:gd name="connsiteY0" fmla="*/ 4413 h 241585"/>
                  <a:gd name="connsiteX1" fmla="*/ 97348 w 193688"/>
                  <a:gd name="connsiteY1" fmla="*/ 3461 h 241585"/>
                  <a:gd name="connsiteX2" fmla="*/ 152593 w 193688"/>
                  <a:gd name="connsiteY2" fmla="*/ 45371 h 241585"/>
                  <a:gd name="connsiteX3" fmla="*/ 193551 w 193688"/>
                  <a:gd name="connsiteY3" fmla="*/ 153003 h 241585"/>
                  <a:gd name="connsiteX4" fmla="*/ 125923 w 193688"/>
                  <a:gd name="connsiteY4" fmla="*/ 239681 h 241585"/>
                  <a:gd name="connsiteX5" fmla="*/ 90681 w 193688"/>
                  <a:gd name="connsiteY5" fmla="*/ 240633 h 241585"/>
                  <a:gd name="connsiteX6" fmla="*/ 28768 w 193688"/>
                  <a:gd name="connsiteY6" fmla="*/ 221583 h 241585"/>
                  <a:gd name="connsiteX7" fmla="*/ 193 w 193688"/>
                  <a:gd name="connsiteY7" fmla="*/ 166339 h 241585"/>
                  <a:gd name="connsiteX8" fmla="*/ 45913 w 193688"/>
                  <a:gd name="connsiteY8" fmla="*/ 4413 h 24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88" h="241585">
                    <a:moveTo>
                      <a:pt x="45913" y="4413"/>
                    </a:moveTo>
                    <a:cubicBezTo>
                      <a:pt x="62106" y="-1302"/>
                      <a:pt x="80203" y="-1302"/>
                      <a:pt x="97348" y="3461"/>
                    </a:cubicBezTo>
                    <a:cubicBezTo>
                      <a:pt x="119256" y="10128"/>
                      <a:pt x="138306" y="27273"/>
                      <a:pt x="152593" y="45371"/>
                    </a:cubicBezTo>
                    <a:cubicBezTo>
                      <a:pt x="177358" y="75851"/>
                      <a:pt x="195456" y="113951"/>
                      <a:pt x="193551" y="153003"/>
                    </a:cubicBezTo>
                    <a:cubicBezTo>
                      <a:pt x="191646" y="192056"/>
                      <a:pt x="164976" y="232061"/>
                      <a:pt x="125923" y="239681"/>
                    </a:cubicBezTo>
                    <a:cubicBezTo>
                      <a:pt x="114493" y="242539"/>
                      <a:pt x="103063" y="241586"/>
                      <a:pt x="90681" y="240633"/>
                    </a:cubicBezTo>
                    <a:cubicBezTo>
                      <a:pt x="68773" y="238728"/>
                      <a:pt x="46866" y="233966"/>
                      <a:pt x="28768" y="221583"/>
                    </a:cubicBezTo>
                    <a:cubicBezTo>
                      <a:pt x="10671" y="209201"/>
                      <a:pt x="-1712" y="188246"/>
                      <a:pt x="193" y="166339"/>
                    </a:cubicBezTo>
                    <a:lnTo>
                      <a:pt x="45913" y="441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F1EC9CD-B551-4ABA-B585-32D8D29CC2E2}"/>
                  </a:ext>
                </a:extLst>
              </p:cNvPr>
              <p:cNvSpPr/>
              <p:nvPr/>
            </p:nvSpPr>
            <p:spPr>
              <a:xfrm>
                <a:off x="4751579" y="2263062"/>
                <a:ext cx="224510" cy="237822"/>
              </a:xfrm>
              <a:custGeom>
                <a:avLst/>
                <a:gdLst>
                  <a:gd name="connsiteX0" fmla="*/ 5204 w 224510"/>
                  <a:gd name="connsiteY0" fmla="*/ 236661 h 237822"/>
                  <a:gd name="connsiteX1" fmla="*/ 90929 w 224510"/>
                  <a:gd name="connsiteY1" fmla="*/ 124266 h 237822"/>
                  <a:gd name="connsiteX2" fmla="*/ 137601 w 224510"/>
                  <a:gd name="connsiteY2" fmla="*/ 70926 h 237822"/>
                  <a:gd name="connsiteX3" fmla="*/ 157604 w 224510"/>
                  <a:gd name="connsiteY3" fmla="*/ 49971 h 237822"/>
                  <a:gd name="connsiteX4" fmla="*/ 176654 w 224510"/>
                  <a:gd name="connsiteY4" fmla="*/ 34731 h 237822"/>
                  <a:gd name="connsiteX5" fmla="*/ 223326 w 224510"/>
                  <a:gd name="connsiteY5" fmla="*/ 5204 h 237822"/>
                  <a:gd name="connsiteX6" fmla="*/ 220469 w 224510"/>
                  <a:gd name="connsiteY6" fmla="*/ 441 h 237822"/>
                  <a:gd name="connsiteX7" fmla="*/ 178559 w 224510"/>
                  <a:gd name="connsiteY7" fmla="*/ 26159 h 237822"/>
                  <a:gd name="connsiteX8" fmla="*/ 158556 w 224510"/>
                  <a:gd name="connsiteY8" fmla="*/ 41399 h 237822"/>
                  <a:gd name="connsiteX9" fmla="*/ 140459 w 224510"/>
                  <a:gd name="connsiteY9" fmla="*/ 59496 h 237822"/>
                  <a:gd name="connsiteX10" fmla="*/ 48066 w 224510"/>
                  <a:gd name="connsiteY10" fmla="*/ 168081 h 237822"/>
                  <a:gd name="connsiteX11" fmla="*/ 441 w 224510"/>
                  <a:gd name="connsiteY11" fmla="*/ 232851 h 237822"/>
                  <a:gd name="connsiteX12" fmla="*/ 5204 w 224510"/>
                  <a:gd name="connsiteY12" fmla="*/ 236661 h 237822"/>
                  <a:gd name="connsiteX13" fmla="*/ 5204 w 224510"/>
                  <a:gd name="connsiteY13" fmla="*/ 236661 h 23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510" h="237822">
                    <a:moveTo>
                      <a:pt x="5204" y="236661"/>
                    </a:moveTo>
                    <a:cubicBezTo>
                      <a:pt x="31874" y="197609"/>
                      <a:pt x="60449" y="160461"/>
                      <a:pt x="90929" y="124266"/>
                    </a:cubicBezTo>
                    <a:cubicBezTo>
                      <a:pt x="106169" y="106169"/>
                      <a:pt x="121409" y="88071"/>
                      <a:pt x="137601" y="70926"/>
                    </a:cubicBezTo>
                    <a:cubicBezTo>
                      <a:pt x="144269" y="64259"/>
                      <a:pt x="149984" y="56639"/>
                      <a:pt x="157604" y="49971"/>
                    </a:cubicBezTo>
                    <a:cubicBezTo>
                      <a:pt x="163319" y="44256"/>
                      <a:pt x="169986" y="39494"/>
                      <a:pt x="176654" y="34731"/>
                    </a:cubicBezTo>
                    <a:cubicBezTo>
                      <a:pt x="191894" y="24254"/>
                      <a:pt x="207134" y="13776"/>
                      <a:pt x="223326" y="5204"/>
                    </a:cubicBezTo>
                    <a:cubicBezTo>
                      <a:pt x="226184" y="3299"/>
                      <a:pt x="223326" y="-1464"/>
                      <a:pt x="220469" y="441"/>
                    </a:cubicBezTo>
                    <a:cubicBezTo>
                      <a:pt x="206181" y="8061"/>
                      <a:pt x="191894" y="16634"/>
                      <a:pt x="178559" y="26159"/>
                    </a:cubicBezTo>
                    <a:cubicBezTo>
                      <a:pt x="171891" y="30921"/>
                      <a:pt x="164271" y="35684"/>
                      <a:pt x="158556" y="41399"/>
                    </a:cubicBezTo>
                    <a:cubicBezTo>
                      <a:pt x="151889" y="47114"/>
                      <a:pt x="146174" y="52829"/>
                      <a:pt x="140459" y="59496"/>
                    </a:cubicBezTo>
                    <a:cubicBezTo>
                      <a:pt x="108074" y="94739"/>
                      <a:pt x="77594" y="130934"/>
                      <a:pt x="48066" y="168081"/>
                    </a:cubicBezTo>
                    <a:cubicBezTo>
                      <a:pt x="31874" y="189036"/>
                      <a:pt x="15681" y="210944"/>
                      <a:pt x="441" y="232851"/>
                    </a:cubicBezTo>
                    <a:cubicBezTo>
                      <a:pt x="-1464" y="236661"/>
                      <a:pt x="3299" y="239519"/>
                      <a:pt x="5204" y="236661"/>
                    </a:cubicBezTo>
                    <a:lnTo>
                      <a:pt x="5204" y="23666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8259AF3-81BC-4038-ADE8-D67DD1B9989E}"/>
                  </a:ext>
                </a:extLst>
              </p:cNvPr>
              <p:cNvSpPr/>
              <p:nvPr/>
            </p:nvSpPr>
            <p:spPr>
              <a:xfrm>
                <a:off x="4858188" y="2291637"/>
                <a:ext cx="97898" cy="72890"/>
              </a:xfrm>
              <a:custGeom>
                <a:avLst/>
                <a:gdLst>
                  <a:gd name="connsiteX0" fmla="*/ 5275 w 97898"/>
                  <a:gd name="connsiteY0" fmla="*/ 71879 h 72890"/>
                  <a:gd name="connsiteX1" fmla="*/ 75760 w 97898"/>
                  <a:gd name="connsiteY1" fmla="*/ 18539 h 72890"/>
                  <a:gd name="connsiteX2" fmla="*/ 96715 w 97898"/>
                  <a:gd name="connsiteY2" fmla="*/ 5204 h 72890"/>
                  <a:gd name="connsiteX3" fmla="*/ 93858 w 97898"/>
                  <a:gd name="connsiteY3" fmla="*/ 441 h 72890"/>
                  <a:gd name="connsiteX4" fmla="*/ 20515 w 97898"/>
                  <a:gd name="connsiteY4" fmla="*/ 51876 h 72890"/>
                  <a:gd name="connsiteX5" fmla="*/ 513 w 97898"/>
                  <a:gd name="connsiteY5" fmla="*/ 68069 h 72890"/>
                  <a:gd name="connsiteX6" fmla="*/ 5275 w 97898"/>
                  <a:gd name="connsiteY6" fmla="*/ 71879 h 72890"/>
                  <a:gd name="connsiteX7" fmla="*/ 5275 w 97898"/>
                  <a:gd name="connsiteY7" fmla="*/ 71879 h 7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898" h="72890">
                    <a:moveTo>
                      <a:pt x="5275" y="71879"/>
                    </a:moveTo>
                    <a:cubicBezTo>
                      <a:pt x="27183" y="52829"/>
                      <a:pt x="50995" y="34731"/>
                      <a:pt x="75760" y="18539"/>
                    </a:cubicBezTo>
                    <a:cubicBezTo>
                      <a:pt x="82428" y="13776"/>
                      <a:pt x="90048" y="9966"/>
                      <a:pt x="96715" y="5204"/>
                    </a:cubicBezTo>
                    <a:cubicBezTo>
                      <a:pt x="99573" y="3299"/>
                      <a:pt x="96715" y="-1464"/>
                      <a:pt x="93858" y="441"/>
                    </a:cubicBezTo>
                    <a:cubicBezTo>
                      <a:pt x="68140" y="15681"/>
                      <a:pt x="43375" y="32826"/>
                      <a:pt x="20515" y="51876"/>
                    </a:cubicBezTo>
                    <a:cubicBezTo>
                      <a:pt x="13848" y="57591"/>
                      <a:pt x="7180" y="62354"/>
                      <a:pt x="513" y="68069"/>
                    </a:cubicBezTo>
                    <a:cubicBezTo>
                      <a:pt x="-1392" y="70926"/>
                      <a:pt x="2418" y="74736"/>
                      <a:pt x="5275" y="71879"/>
                    </a:cubicBezTo>
                    <a:lnTo>
                      <a:pt x="5275" y="718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8C9703A-2C93-402B-84AF-68BAC6837C05}"/>
                  </a:ext>
                </a:extLst>
              </p:cNvPr>
              <p:cNvSpPr/>
              <p:nvPr/>
            </p:nvSpPr>
            <p:spPr>
              <a:xfrm>
                <a:off x="4868561" y="2416147"/>
                <a:ext cx="196938" cy="278327"/>
              </a:xfrm>
              <a:custGeom>
                <a:avLst/>
                <a:gdLst>
                  <a:gd name="connsiteX0" fmla="*/ 4427 w 196938"/>
                  <a:gd name="connsiteY0" fmla="*/ 277887 h 278327"/>
                  <a:gd name="connsiteX1" fmla="*/ 53004 w 196938"/>
                  <a:gd name="connsiteY1" fmla="*/ 237881 h 278327"/>
                  <a:gd name="connsiteX2" fmla="*/ 94914 w 196938"/>
                  <a:gd name="connsiteY2" fmla="*/ 183589 h 278327"/>
                  <a:gd name="connsiteX3" fmla="*/ 118727 w 196938"/>
                  <a:gd name="connsiteY3" fmla="*/ 153109 h 278327"/>
                  <a:gd name="connsiteX4" fmla="*/ 140634 w 196938"/>
                  <a:gd name="connsiteY4" fmla="*/ 124534 h 278327"/>
                  <a:gd name="connsiteX5" fmla="*/ 173019 w 196938"/>
                  <a:gd name="connsiteY5" fmla="*/ 70241 h 278327"/>
                  <a:gd name="connsiteX6" fmla="*/ 196832 w 196938"/>
                  <a:gd name="connsiteY6" fmla="*/ 3566 h 278327"/>
                  <a:gd name="connsiteX7" fmla="*/ 191117 w 196938"/>
                  <a:gd name="connsiteY7" fmla="*/ 1662 h 278327"/>
                  <a:gd name="connsiteX8" fmla="*/ 171114 w 196938"/>
                  <a:gd name="connsiteY8" fmla="*/ 60716 h 278327"/>
                  <a:gd name="connsiteX9" fmla="*/ 139682 w 196938"/>
                  <a:gd name="connsiteY9" fmla="*/ 115962 h 278327"/>
                  <a:gd name="connsiteX10" fmla="*/ 119679 w 196938"/>
                  <a:gd name="connsiteY10" fmla="*/ 142631 h 278327"/>
                  <a:gd name="connsiteX11" fmla="*/ 96819 w 196938"/>
                  <a:gd name="connsiteY11" fmla="*/ 173112 h 278327"/>
                  <a:gd name="connsiteX12" fmla="*/ 53957 w 196938"/>
                  <a:gd name="connsiteY12" fmla="*/ 228356 h 278327"/>
                  <a:gd name="connsiteX13" fmla="*/ 617 w 196938"/>
                  <a:gd name="connsiteY13" fmla="*/ 273124 h 278327"/>
                  <a:gd name="connsiteX14" fmla="*/ 4427 w 196938"/>
                  <a:gd name="connsiteY14" fmla="*/ 277887 h 278327"/>
                  <a:gd name="connsiteX15" fmla="*/ 4427 w 196938"/>
                  <a:gd name="connsiteY15" fmla="*/ 277887 h 2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938" h="278327">
                    <a:moveTo>
                      <a:pt x="4427" y="277887"/>
                    </a:moveTo>
                    <a:cubicBezTo>
                      <a:pt x="23477" y="268362"/>
                      <a:pt x="39669" y="254074"/>
                      <a:pt x="53004" y="237881"/>
                    </a:cubicBezTo>
                    <a:cubicBezTo>
                      <a:pt x="68244" y="220737"/>
                      <a:pt x="81579" y="201687"/>
                      <a:pt x="94914" y="183589"/>
                    </a:cubicBezTo>
                    <a:cubicBezTo>
                      <a:pt x="102534" y="173112"/>
                      <a:pt x="110154" y="162634"/>
                      <a:pt x="118727" y="153109"/>
                    </a:cubicBezTo>
                    <a:cubicBezTo>
                      <a:pt x="126347" y="143584"/>
                      <a:pt x="133014" y="134059"/>
                      <a:pt x="140634" y="124534"/>
                    </a:cubicBezTo>
                    <a:cubicBezTo>
                      <a:pt x="153017" y="107389"/>
                      <a:pt x="163494" y="89291"/>
                      <a:pt x="173019" y="70241"/>
                    </a:cubicBezTo>
                    <a:cubicBezTo>
                      <a:pt x="183497" y="49287"/>
                      <a:pt x="192069" y="26426"/>
                      <a:pt x="196832" y="3566"/>
                    </a:cubicBezTo>
                    <a:cubicBezTo>
                      <a:pt x="197784" y="-244"/>
                      <a:pt x="192069" y="-1196"/>
                      <a:pt x="191117" y="1662"/>
                    </a:cubicBezTo>
                    <a:cubicBezTo>
                      <a:pt x="187307" y="21664"/>
                      <a:pt x="179687" y="41666"/>
                      <a:pt x="171114" y="60716"/>
                    </a:cubicBezTo>
                    <a:cubicBezTo>
                      <a:pt x="162542" y="79766"/>
                      <a:pt x="152064" y="98816"/>
                      <a:pt x="139682" y="115962"/>
                    </a:cubicBezTo>
                    <a:cubicBezTo>
                      <a:pt x="133967" y="125487"/>
                      <a:pt x="126347" y="134059"/>
                      <a:pt x="119679" y="142631"/>
                    </a:cubicBezTo>
                    <a:cubicBezTo>
                      <a:pt x="112059" y="153109"/>
                      <a:pt x="104439" y="162634"/>
                      <a:pt x="96819" y="173112"/>
                    </a:cubicBezTo>
                    <a:cubicBezTo>
                      <a:pt x="82532" y="192162"/>
                      <a:pt x="69197" y="211212"/>
                      <a:pt x="53957" y="228356"/>
                    </a:cubicBezTo>
                    <a:cubicBezTo>
                      <a:pt x="38717" y="246454"/>
                      <a:pt x="22524" y="262646"/>
                      <a:pt x="617" y="273124"/>
                    </a:cubicBezTo>
                    <a:cubicBezTo>
                      <a:pt x="-1288" y="275029"/>
                      <a:pt x="1569" y="279791"/>
                      <a:pt x="4427" y="277887"/>
                    </a:cubicBezTo>
                    <a:lnTo>
                      <a:pt x="4427" y="27788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6960DAD-C777-4DA1-B25F-51AFBCC5C94C}"/>
                  </a:ext>
                </a:extLst>
              </p:cNvPr>
              <p:cNvSpPr/>
              <p:nvPr/>
            </p:nvSpPr>
            <p:spPr>
              <a:xfrm>
                <a:off x="4953556" y="2511480"/>
                <a:ext cx="15076" cy="21022"/>
              </a:xfrm>
              <a:custGeom>
                <a:avLst/>
                <a:gdLst>
                  <a:gd name="connsiteX0" fmla="*/ 9920 w 15076"/>
                  <a:gd name="connsiteY0" fmla="*/ 1578 h 21022"/>
                  <a:gd name="connsiteX1" fmla="*/ 395 w 15076"/>
                  <a:gd name="connsiteY1" fmla="*/ 16818 h 21022"/>
                  <a:gd name="connsiteX2" fmla="*/ 1347 w 15076"/>
                  <a:gd name="connsiteY2" fmla="*/ 20628 h 21022"/>
                  <a:gd name="connsiteX3" fmla="*/ 5157 w 15076"/>
                  <a:gd name="connsiteY3" fmla="*/ 19676 h 21022"/>
                  <a:gd name="connsiteX4" fmla="*/ 14682 w 15076"/>
                  <a:gd name="connsiteY4" fmla="*/ 4436 h 21022"/>
                  <a:gd name="connsiteX5" fmla="*/ 13730 w 15076"/>
                  <a:gd name="connsiteY5" fmla="*/ 626 h 21022"/>
                  <a:gd name="connsiteX6" fmla="*/ 9920 w 15076"/>
                  <a:gd name="connsiteY6" fmla="*/ 1578 h 21022"/>
                  <a:gd name="connsiteX7" fmla="*/ 9920 w 15076"/>
                  <a:gd name="connsiteY7" fmla="*/ 1578 h 2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76" h="21022">
                    <a:moveTo>
                      <a:pt x="9920" y="1578"/>
                    </a:moveTo>
                    <a:cubicBezTo>
                      <a:pt x="7062" y="6341"/>
                      <a:pt x="3252" y="12056"/>
                      <a:pt x="395" y="16818"/>
                    </a:cubicBezTo>
                    <a:cubicBezTo>
                      <a:pt x="-558" y="17771"/>
                      <a:pt x="395" y="19676"/>
                      <a:pt x="1347" y="20628"/>
                    </a:cubicBezTo>
                    <a:cubicBezTo>
                      <a:pt x="2300" y="21581"/>
                      <a:pt x="4205" y="20628"/>
                      <a:pt x="5157" y="19676"/>
                    </a:cubicBezTo>
                    <a:cubicBezTo>
                      <a:pt x="8015" y="14913"/>
                      <a:pt x="11825" y="9198"/>
                      <a:pt x="14682" y="4436"/>
                    </a:cubicBezTo>
                    <a:cubicBezTo>
                      <a:pt x="15635" y="3483"/>
                      <a:pt x="14682" y="1578"/>
                      <a:pt x="13730" y="626"/>
                    </a:cubicBezTo>
                    <a:cubicBezTo>
                      <a:pt x="12777" y="-327"/>
                      <a:pt x="10872" y="-327"/>
                      <a:pt x="9920" y="1578"/>
                    </a:cubicBezTo>
                    <a:lnTo>
                      <a:pt x="9920" y="15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C2B3B8E-35D1-4972-8CAC-F9F19FF78B73}"/>
                  </a:ext>
                </a:extLst>
              </p:cNvPr>
              <p:cNvSpPr/>
              <p:nvPr/>
            </p:nvSpPr>
            <p:spPr>
              <a:xfrm>
                <a:off x="4975463" y="2509575"/>
                <a:ext cx="15076" cy="24832"/>
              </a:xfrm>
              <a:custGeom>
                <a:avLst/>
                <a:gdLst>
                  <a:gd name="connsiteX0" fmla="*/ 9920 w 15076"/>
                  <a:gd name="connsiteY0" fmla="*/ 1578 h 24832"/>
                  <a:gd name="connsiteX1" fmla="*/ 395 w 15076"/>
                  <a:gd name="connsiteY1" fmla="*/ 20628 h 24832"/>
                  <a:gd name="connsiteX2" fmla="*/ 1347 w 15076"/>
                  <a:gd name="connsiteY2" fmla="*/ 24438 h 24832"/>
                  <a:gd name="connsiteX3" fmla="*/ 5157 w 15076"/>
                  <a:gd name="connsiteY3" fmla="*/ 23486 h 24832"/>
                  <a:gd name="connsiteX4" fmla="*/ 14682 w 15076"/>
                  <a:gd name="connsiteY4" fmla="*/ 4436 h 24832"/>
                  <a:gd name="connsiteX5" fmla="*/ 13730 w 15076"/>
                  <a:gd name="connsiteY5" fmla="*/ 626 h 24832"/>
                  <a:gd name="connsiteX6" fmla="*/ 9920 w 15076"/>
                  <a:gd name="connsiteY6" fmla="*/ 1578 h 24832"/>
                  <a:gd name="connsiteX7" fmla="*/ 9920 w 15076"/>
                  <a:gd name="connsiteY7" fmla="*/ 1578 h 2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76" h="24832">
                    <a:moveTo>
                      <a:pt x="9920" y="1578"/>
                    </a:moveTo>
                    <a:cubicBezTo>
                      <a:pt x="7062" y="8246"/>
                      <a:pt x="3252" y="13961"/>
                      <a:pt x="395" y="20628"/>
                    </a:cubicBezTo>
                    <a:cubicBezTo>
                      <a:pt x="-558" y="21581"/>
                      <a:pt x="395" y="23486"/>
                      <a:pt x="1347" y="24438"/>
                    </a:cubicBezTo>
                    <a:cubicBezTo>
                      <a:pt x="2300" y="25391"/>
                      <a:pt x="4205" y="24438"/>
                      <a:pt x="5157" y="23486"/>
                    </a:cubicBezTo>
                    <a:cubicBezTo>
                      <a:pt x="8014" y="16818"/>
                      <a:pt x="11825" y="11103"/>
                      <a:pt x="14682" y="4436"/>
                    </a:cubicBezTo>
                    <a:cubicBezTo>
                      <a:pt x="15635" y="3483"/>
                      <a:pt x="14682" y="1578"/>
                      <a:pt x="13730" y="626"/>
                    </a:cubicBezTo>
                    <a:cubicBezTo>
                      <a:pt x="12777" y="-327"/>
                      <a:pt x="10872" y="-327"/>
                      <a:pt x="9920" y="1578"/>
                    </a:cubicBezTo>
                    <a:lnTo>
                      <a:pt x="9920" y="157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45549EE-C4C8-489D-A07D-FAB884962AEC}"/>
                  </a:ext>
                </a:extLst>
              </p:cNvPr>
              <p:cNvSpPr/>
              <p:nvPr/>
            </p:nvSpPr>
            <p:spPr>
              <a:xfrm>
                <a:off x="4978715" y="2434530"/>
                <a:ext cx="10477" cy="12805"/>
              </a:xfrm>
              <a:custGeom>
                <a:avLst/>
                <a:gdLst>
                  <a:gd name="connsiteX0" fmla="*/ 6668 w 10477"/>
                  <a:gd name="connsiteY0" fmla="*/ 423 h 12805"/>
                  <a:gd name="connsiteX1" fmla="*/ 0 w 10477"/>
                  <a:gd name="connsiteY1" fmla="*/ 9948 h 12805"/>
                  <a:gd name="connsiteX2" fmla="*/ 0 w 10477"/>
                  <a:gd name="connsiteY2" fmla="*/ 11853 h 12805"/>
                  <a:gd name="connsiteX3" fmla="*/ 1905 w 10477"/>
                  <a:gd name="connsiteY3" fmla="*/ 12806 h 12805"/>
                  <a:gd name="connsiteX4" fmla="*/ 3810 w 10477"/>
                  <a:gd name="connsiteY4" fmla="*/ 12806 h 12805"/>
                  <a:gd name="connsiteX5" fmla="*/ 4763 w 10477"/>
                  <a:gd name="connsiteY5" fmla="*/ 10901 h 12805"/>
                  <a:gd name="connsiteX6" fmla="*/ 5715 w 10477"/>
                  <a:gd name="connsiteY6" fmla="*/ 8043 h 12805"/>
                  <a:gd name="connsiteX7" fmla="*/ 5715 w 10477"/>
                  <a:gd name="connsiteY7" fmla="*/ 8996 h 12805"/>
                  <a:gd name="connsiteX8" fmla="*/ 6668 w 10477"/>
                  <a:gd name="connsiteY8" fmla="*/ 7091 h 12805"/>
                  <a:gd name="connsiteX9" fmla="*/ 6668 w 10477"/>
                  <a:gd name="connsiteY9" fmla="*/ 8043 h 12805"/>
                  <a:gd name="connsiteX10" fmla="*/ 8573 w 10477"/>
                  <a:gd name="connsiteY10" fmla="*/ 6138 h 12805"/>
                  <a:gd name="connsiteX11" fmla="*/ 7620 w 10477"/>
                  <a:gd name="connsiteY11" fmla="*/ 6138 h 12805"/>
                  <a:gd name="connsiteX12" fmla="*/ 9525 w 10477"/>
                  <a:gd name="connsiteY12" fmla="*/ 5186 h 12805"/>
                  <a:gd name="connsiteX13" fmla="*/ 10478 w 10477"/>
                  <a:gd name="connsiteY13" fmla="*/ 3281 h 12805"/>
                  <a:gd name="connsiteX14" fmla="*/ 10478 w 10477"/>
                  <a:gd name="connsiteY14" fmla="*/ 1376 h 12805"/>
                  <a:gd name="connsiteX15" fmla="*/ 8573 w 10477"/>
                  <a:gd name="connsiteY15" fmla="*/ 423 h 12805"/>
                  <a:gd name="connsiteX16" fmla="*/ 6668 w 10477"/>
                  <a:gd name="connsiteY16" fmla="*/ 423 h 12805"/>
                  <a:gd name="connsiteX17" fmla="*/ 6668 w 10477"/>
                  <a:gd name="connsiteY17" fmla="*/ 423 h 1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" h="12805">
                    <a:moveTo>
                      <a:pt x="6668" y="423"/>
                    </a:moveTo>
                    <a:cubicBezTo>
                      <a:pt x="2858" y="2328"/>
                      <a:pt x="0" y="6138"/>
                      <a:pt x="0" y="9948"/>
                    </a:cubicBezTo>
                    <a:cubicBezTo>
                      <a:pt x="0" y="10901"/>
                      <a:pt x="0" y="11853"/>
                      <a:pt x="0" y="11853"/>
                    </a:cubicBezTo>
                    <a:cubicBezTo>
                      <a:pt x="0" y="12806"/>
                      <a:pt x="953" y="12806"/>
                      <a:pt x="1905" y="12806"/>
                    </a:cubicBezTo>
                    <a:cubicBezTo>
                      <a:pt x="2858" y="12806"/>
                      <a:pt x="3810" y="12806"/>
                      <a:pt x="3810" y="12806"/>
                    </a:cubicBezTo>
                    <a:cubicBezTo>
                      <a:pt x="4763" y="12806"/>
                      <a:pt x="4763" y="11853"/>
                      <a:pt x="4763" y="10901"/>
                    </a:cubicBezTo>
                    <a:cubicBezTo>
                      <a:pt x="4763" y="9948"/>
                      <a:pt x="4763" y="8996"/>
                      <a:pt x="5715" y="8043"/>
                    </a:cubicBezTo>
                    <a:cubicBezTo>
                      <a:pt x="5715" y="8043"/>
                      <a:pt x="5715" y="8043"/>
                      <a:pt x="5715" y="8996"/>
                    </a:cubicBezTo>
                    <a:cubicBezTo>
                      <a:pt x="5715" y="8043"/>
                      <a:pt x="6668" y="7091"/>
                      <a:pt x="6668" y="7091"/>
                    </a:cubicBezTo>
                    <a:cubicBezTo>
                      <a:pt x="6668" y="7091"/>
                      <a:pt x="6668" y="7091"/>
                      <a:pt x="6668" y="8043"/>
                    </a:cubicBezTo>
                    <a:cubicBezTo>
                      <a:pt x="7620" y="7091"/>
                      <a:pt x="7620" y="7091"/>
                      <a:pt x="8573" y="6138"/>
                    </a:cubicBezTo>
                    <a:cubicBezTo>
                      <a:pt x="8573" y="6138"/>
                      <a:pt x="8573" y="6138"/>
                      <a:pt x="7620" y="6138"/>
                    </a:cubicBezTo>
                    <a:cubicBezTo>
                      <a:pt x="8573" y="6138"/>
                      <a:pt x="8573" y="5186"/>
                      <a:pt x="9525" y="5186"/>
                    </a:cubicBezTo>
                    <a:cubicBezTo>
                      <a:pt x="10478" y="5186"/>
                      <a:pt x="10478" y="4233"/>
                      <a:pt x="10478" y="3281"/>
                    </a:cubicBezTo>
                    <a:cubicBezTo>
                      <a:pt x="10478" y="2328"/>
                      <a:pt x="10478" y="1376"/>
                      <a:pt x="10478" y="1376"/>
                    </a:cubicBezTo>
                    <a:cubicBezTo>
                      <a:pt x="10478" y="423"/>
                      <a:pt x="9525" y="423"/>
                      <a:pt x="8573" y="423"/>
                    </a:cubicBezTo>
                    <a:cubicBezTo>
                      <a:pt x="8573" y="-529"/>
                      <a:pt x="7620" y="423"/>
                      <a:pt x="6668" y="423"/>
                    </a:cubicBezTo>
                    <a:lnTo>
                      <a:pt x="6668" y="423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4F5FA60F-8427-4BED-A95D-1B6AB0A889DD}"/>
                  </a:ext>
                </a:extLst>
              </p:cNvPr>
              <p:cNvSpPr/>
              <p:nvPr/>
            </p:nvSpPr>
            <p:spPr>
              <a:xfrm>
                <a:off x="4936411" y="2447894"/>
                <a:ext cx="13171" cy="20791"/>
              </a:xfrm>
              <a:custGeom>
                <a:avLst/>
                <a:gdLst>
                  <a:gd name="connsiteX0" fmla="*/ 8015 w 13171"/>
                  <a:gd name="connsiteY0" fmla="*/ 1347 h 20791"/>
                  <a:gd name="connsiteX1" fmla="*/ 395 w 13171"/>
                  <a:gd name="connsiteY1" fmla="*/ 16587 h 20791"/>
                  <a:gd name="connsiteX2" fmla="*/ 1347 w 13171"/>
                  <a:gd name="connsiteY2" fmla="*/ 20397 h 20791"/>
                  <a:gd name="connsiteX3" fmla="*/ 5157 w 13171"/>
                  <a:gd name="connsiteY3" fmla="*/ 19445 h 20791"/>
                  <a:gd name="connsiteX4" fmla="*/ 12777 w 13171"/>
                  <a:gd name="connsiteY4" fmla="*/ 4205 h 20791"/>
                  <a:gd name="connsiteX5" fmla="*/ 11825 w 13171"/>
                  <a:gd name="connsiteY5" fmla="*/ 395 h 20791"/>
                  <a:gd name="connsiteX6" fmla="*/ 8015 w 13171"/>
                  <a:gd name="connsiteY6" fmla="*/ 1347 h 20791"/>
                  <a:gd name="connsiteX7" fmla="*/ 8015 w 13171"/>
                  <a:gd name="connsiteY7" fmla="*/ 1347 h 2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71" h="20791">
                    <a:moveTo>
                      <a:pt x="8015" y="1347"/>
                    </a:moveTo>
                    <a:cubicBezTo>
                      <a:pt x="5157" y="6110"/>
                      <a:pt x="3252" y="11825"/>
                      <a:pt x="395" y="16587"/>
                    </a:cubicBezTo>
                    <a:cubicBezTo>
                      <a:pt x="-558" y="17540"/>
                      <a:pt x="395" y="19445"/>
                      <a:pt x="1347" y="20397"/>
                    </a:cubicBezTo>
                    <a:cubicBezTo>
                      <a:pt x="2300" y="21350"/>
                      <a:pt x="4205" y="20397"/>
                      <a:pt x="5157" y="19445"/>
                    </a:cubicBezTo>
                    <a:cubicBezTo>
                      <a:pt x="8015" y="14682"/>
                      <a:pt x="9920" y="8967"/>
                      <a:pt x="12777" y="4205"/>
                    </a:cubicBezTo>
                    <a:cubicBezTo>
                      <a:pt x="13730" y="3252"/>
                      <a:pt x="12777" y="1347"/>
                      <a:pt x="11825" y="395"/>
                    </a:cubicBezTo>
                    <a:cubicBezTo>
                      <a:pt x="10872" y="-558"/>
                      <a:pt x="8967" y="395"/>
                      <a:pt x="8015" y="1347"/>
                    </a:cubicBezTo>
                    <a:lnTo>
                      <a:pt x="8015" y="13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0DB353DB-515D-485A-B0E3-AC050CE78B01}"/>
                  </a:ext>
                </a:extLst>
              </p:cNvPr>
              <p:cNvSpPr/>
              <p:nvPr/>
            </p:nvSpPr>
            <p:spPr>
              <a:xfrm>
                <a:off x="4835840" y="2428524"/>
                <a:ext cx="14049" cy="19764"/>
              </a:xfrm>
              <a:custGeom>
                <a:avLst/>
                <a:gdLst>
                  <a:gd name="connsiteX0" fmla="*/ 10478 w 14049"/>
                  <a:gd name="connsiteY0" fmla="*/ 714 h 19764"/>
                  <a:gd name="connsiteX1" fmla="*/ 0 w 14049"/>
                  <a:gd name="connsiteY1" fmla="*/ 15954 h 19764"/>
                  <a:gd name="connsiteX2" fmla="*/ 1905 w 14049"/>
                  <a:gd name="connsiteY2" fmla="*/ 19764 h 19764"/>
                  <a:gd name="connsiteX3" fmla="*/ 5715 w 14049"/>
                  <a:gd name="connsiteY3" fmla="*/ 17859 h 19764"/>
                  <a:gd name="connsiteX4" fmla="*/ 6668 w 14049"/>
                  <a:gd name="connsiteY4" fmla="*/ 15954 h 19764"/>
                  <a:gd name="connsiteX5" fmla="*/ 6668 w 14049"/>
                  <a:gd name="connsiteY5" fmla="*/ 15954 h 19764"/>
                  <a:gd name="connsiteX6" fmla="*/ 6668 w 14049"/>
                  <a:gd name="connsiteY6" fmla="*/ 15002 h 19764"/>
                  <a:gd name="connsiteX7" fmla="*/ 6668 w 14049"/>
                  <a:gd name="connsiteY7" fmla="*/ 14049 h 19764"/>
                  <a:gd name="connsiteX8" fmla="*/ 8573 w 14049"/>
                  <a:gd name="connsiteY8" fmla="*/ 10239 h 19764"/>
                  <a:gd name="connsiteX9" fmla="*/ 9525 w 14049"/>
                  <a:gd name="connsiteY9" fmla="*/ 9287 h 19764"/>
                  <a:gd name="connsiteX10" fmla="*/ 9525 w 14049"/>
                  <a:gd name="connsiteY10" fmla="*/ 9287 h 19764"/>
                  <a:gd name="connsiteX11" fmla="*/ 9525 w 14049"/>
                  <a:gd name="connsiteY11" fmla="*/ 9287 h 19764"/>
                  <a:gd name="connsiteX12" fmla="*/ 10478 w 14049"/>
                  <a:gd name="connsiteY12" fmla="*/ 7382 h 19764"/>
                  <a:gd name="connsiteX13" fmla="*/ 13335 w 14049"/>
                  <a:gd name="connsiteY13" fmla="*/ 4524 h 19764"/>
                  <a:gd name="connsiteX14" fmla="*/ 13335 w 14049"/>
                  <a:gd name="connsiteY14" fmla="*/ 714 h 19764"/>
                  <a:gd name="connsiteX15" fmla="*/ 10478 w 14049"/>
                  <a:gd name="connsiteY15" fmla="*/ 714 h 19764"/>
                  <a:gd name="connsiteX16" fmla="*/ 10478 w 14049"/>
                  <a:gd name="connsiteY16" fmla="*/ 714 h 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049" h="19764">
                    <a:moveTo>
                      <a:pt x="10478" y="714"/>
                    </a:moveTo>
                    <a:cubicBezTo>
                      <a:pt x="5715" y="4524"/>
                      <a:pt x="1905" y="10239"/>
                      <a:pt x="0" y="15954"/>
                    </a:cubicBezTo>
                    <a:cubicBezTo>
                      <a:pt x="0" y="16907"/>
                      <a:pt x="953" y="18812"/>
                      <a:pt x="1905" y="19764"/>
                    </a:cubicBezTo>
                    <a:cubicBezTo>
                      <a:pt x="3810" y="19764"/>
                      <a:pt x="4763" y="19764"/>
                      <a:pt x="5715" y="17859"/>
                    </a:cubicBezTo>
                    <a:cubicBezTo>
                      <a:pt x="5715" y="16907"/>
                      <a:pt x="5715" y="16907"/>
                      <a:pt x="6668" y="15954"/>
                    </a:cubicBezTo>
                    <a:cubicBezTo>
                      <a:pt x="6668" y="15002"/>
                      <a:pt x="6668" y="15954"/>
                      <a:pt x="6668" y="15954"/>
                    </a:cubicBezTo>
                    <a:cubicBezTo>
                      <a:pt x="6668" y="15954"/>
                      <a:pt x="6668" y="15954"/>
                      <a:pt x="6668" y="15002"/>
                    </a:cubicBezTo>
                    <a:cubicBezTo>
                      <a:pt x="6668" y="15002"/>
                      <a:pt x="6668" y="14049"/>
                      <a:pt x="6668" y="14049"/>
                    </a:cubicBezTo>
                    <a:cubicBezTo>
                      <a:pt x="7620" y="13097"/>
                      <a:pt x="7620" y="11192"/>
                      <a:pt x="8573" y="10239"/>
                    </a:cubicBezTo>
                    <a:cubicBezTo>
                      <a:pt x="8573" y="10239"/>
                      <a:pt x="8573" y="9287"/>
                      <a:pt x="9525" y="9287"/>
                    </a:cubicBezTo>
                    <a:cubicBezTo>
                      <a:pt x="9525" y="9287"/>
                      <a:pt x="9525" y="9287"/>
                      <a:pt x="9525" y="9287"/>
                    </a:cubicBezTo>
                    <a:cubicBezTo>
                      <a:pt x="9525" y="9287"/>
                      <a:pt x="9525" y="9287"/>
                      <a:pt x="9525" y="9287"/>
                    </a:cubicBezTo>
                    <a:cubicBezTo>
                      <a:pt x="9525" y="8334"/>
                      <a:pt x="10478" y="8334"/>
                      <a:pt x="10478" y="7382"/>
                    </a:cubicBezTo>
                    <a:cubicBezTo>
                      <a:pt x="11430" y="6429"/>
                      <a:pt x="12383" y="5477"/>
                      <a:pt x="13335" y="4524"/>
                    </a:cubicBezTo>
                    <a:cubicBezTo>
                      <a:pt x="14288" y="3572"/>
                      <a:pt x="14288" y="1667"/>
                      <a:pt x="13335" y="714"/>
                    </a:cubicBezTo>
                    <a:cubicBezTo>
                      <a:pt x="13335" y="-238"/>
                      <a:pt x="12383" y="-238"/>
                      <a:pt x="10478" y="714"/>
                    </a:cubicBezTo>
                    <a:lnTo>
                      <a:pt x="10478" y="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5C448C4-97C6-4694-B080-FDA1085B82FE}"/>
                  </a:ext>
                </a:extLst>
              </p:cNvPr>
              <p:cNvSpPr/>
              <p:nvPr/>
            </p:nvSpPr>
            <p:spPr>
              <a:xfrm>
                <a:off x="4861558" y="2440668"/>
                <a:ext cx="8572" cy="14287"/>
              </a:xfrm>
              <a:custGeom>
                <a:avLst/>
                <a:gdLst>
                  <a:gd name="connsiteX0" fmla="*/ 3810 w 8572"/>
                  <a:gd name="connsiteY0" fmla="*/ 1905 h 14287"/>
                  <a:gd name="connsiteX1" fmla="*/ 0 w 8572"/>
                  <a:gd name="connsiteY1" fmla="*/ 11430 h 14287"/>
                  <a:gd name="connsiteX2" fmla="*/ 0 w 8572"/>
                  <a:gd name="connsiteY2" fmla="*/ 13335 h 14287"/>
                  <a:gd name="connsiteX3" fmla="*/ 1905 w 8572"/>
                  <a:gd name="connsiteY3" fmla="*/ 14288 h 14287"/>
                  <a:gd name="connsiteX4" fmla="*/ 3810 w 8572"/>
                  <a:gd name="connsiteY4" fmla="*/ 14288 h 14287"/>
                  <a:gd name="connsiteX5" fmla="*/ 4763 w 8572"/>
                  <a:gd name="connsiteY5" fmla="*/ 12383 h 14287"/>
                  <a:gd name="connsiteX6" fmla="*/ 8573 w 8572"/>
                  <a:gd name="connsiteY6" fmla="*/ 2858 h 14287"/>
                  <a:gd name="connsiteX7" fmla="*/ 8573 w 8572"/>
                  <a:gd name="connsiteY7" fmla="*/ 953 h 14287"/>
                  <a:gd name="connsiteX8" fmla="*/ 6667 w 8572"/>
                  <a:gd name="connsiteY8" fmla="*/ 0 h 14287"/>
                  <a:gd name="connsiteX9" fmla="*/ 4763 w 8572"/>
                  <a:gd name="connsiteY9" fmla="*/ 0 h 14287"/>
                  <a:gd name="connsiteX10" fmla="*/ 3810 w 8572"/>
                  <a:gd name="connsiteY10" fmla="*/ 1905 h 14287"/>
                  <a:gd name="connsiteX11" fmla="*/ 3810 w 8572"/>
                  <a:gd name="connsiteY11" fmla="*/ 1905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72" h="14287">
                    <a:moveTo>
                      <a:pt x="3810" y="1905"/>
                    </a:moveTo>
                    <a:cubicBezTo>
                      <a:pt x="2857" y="4763"/>
                      <a:pt x="952" y="8573"/>
                      <a:pt x="0" y="11430"/>
                    </a:cubicBezTo>
                    <a:cubicBezTo>
                      <a:pt x="0" y="12383"/>
                      <a:pt x="0" y="13335"/>
                      <a:pt x="0" y="13335"/>
                    </a:cubicBezTo>
                    <a:cubicBezTo>
                      <a:pt x="0" y="14288"/>
                      <a:pt x="952" y="14288"/>
                      <a:pt x="1905" y="14288"/>
                    </a:cubicBezTo>
                    <a:cubicBezTo>
                      <a:pt x="2857" y="14288"/>
                      <a:pt x="3810" y="14288"/>
                      <a:pt x="3810" y="14288"/>
                    </a:cubicBezTo>
                    <a:cubicBezTo>
                      <a:pt x="4763" y="14288"/>
                      <a:pt x="4763" y="13335"/>
                      <a:pt x="4763" y="12383"/>
                    </a:cubicBezTo>
                    <a:cubicBezTo>
                      <a:pt x="5715" y="9525"/>
                      <a:pt x="7620" y="5715"/>
                      <a:pt x="8573" y="2858"/>
                    </a:cubicBezTo>
                    <a:cubicBezTo>
                      <a:pt x="8573" y="1905"/>
                      <a:pt x="8573" y="953"/>
                      <a:pt x="8573" y="953"/>
                    </a:cubicBezTo>
                    <a:cubicBezTo>
                      <a:pt x="8573" y="0"/>
                      <a:pt x="7620" y="0"/>
                      <a:pt x="6667" y="0"/>
                    </a:cubicBezTo>
                    <a:cubicBezTo>
                      <a:pt x="5715" y="0"/>
                      <a:pt x="4763" y="0"/>
                      <a:pt x="4763" y="0"/>
                    </a:cubicBezTo>
                    <a:cubicBezTo>
                      <a:pt x="3810" y="0"/>
                      <a:pt x="3810" y="953"/>
                      <a:pt x="3810" y="1905"/>
                    </a:cubicBezTo>
                    <a:lnTo>
                      <a:pt x="3810" y="1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16F73C62-CF36-4AC7-9730-56A282DE1B5A}"/>
                  </a:ext>
                </a:extLst>
              </p:cNvPr>
              <p:cNvSpPr/>
              <p:nvPr/>
            </p:nvSpPr>
            <p:spPr>
              <a:xfrm>
                <a:off x="4425253" y="2417289"/>
                <a:ext cx="57209" cy="101484"/>
              </a:xfrm>
              <a:custGeom>
                <a:avLst/>
                <a:gdLst>
                  <a:gd name="connsiteX0" fmla="*/ 1012 w 57209"/>
                  <a:gd name="connsiteY0" fmla="*/ 4329 h 101484"/>
                  <a:gd name="connsiteX1" fmla="*/ 46732 w 57209"/>
                  <a:gd name="connsiteY1" fmla="*/ 74814 h 101484"/>
                  <a:gd name="connsiteX2" fmla="*/ 51495 w 57209"/>
                  <a:gd name="connsiteY2" fmla="*/ 98627 h 101484"/>
                  <a:gd name="connsiteX3" fmla="*/ 57210 w 57209"/>
                  <a:gd name="connsiteY3" fmla="*/ 98627 h 101484"/>
                  <a:gd name="connsiteX4" fmla="*/ 22920 w 57209"/>
                  <a:gd name="connsiteY4" fmla="*/ 18617 h 101484"/>
                  <a:gd name="connsiteX5" fmla="*/ 4822 w 57209"/>
                  <a:gd name="connsiteY5" fmla="*/ 519 h 101484"/>
                  <a:gd name="connsiteX6" fmla="*/ 1012 w 57209"/>
                  <a:gd name="connsiteY6" fmla="*/ 4329 h 101484"/>
                  <a:gd name="connsiteX7" fmla="*/ 1012 w 57209"/>
                  <a:gd name="connsiteY7" fmla="*/ 4329 h 10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209" h="101484">
                    <a:moveTo>
                      <a:pt x="1012" y="4329"/>
                    </a:moveTo>
                    <a:cubicBezTo>
                      <a:pt x="22920" y="22427"/>
                      <a:pt x="39112" y="47192"/>
                      <a:pt x="46732" y="74814"/>
                    </a:cubicBezTo>
                    <a:cubicBezTo>
                      <a:pt x="48637" y="82434"/>
                      <a:pt x="50542" y="90054"/>
                      <a:pt x="51495" y="98627"/>
                    </a:cubicBezTo>
                    <a:cubicBezTo>
                      <a:pt x="51495" y="102437"/>
                      <a:pt x="57210" y="102437"/>
                      <a:pt x="57210" y="98627"/>
                    </a:cubicBezTo>
                    <a:cubicBezTo>
                      <a:pt x="53400" y="69099"/>
                      <a:pt x="41970" y="41477"/>
                      <a:pt x="22920" y="18617"/>
                    </a:cubicBezTo>
                    <a:cubicBezTo>
                      <a:pt x="17205" y="11949"/>
                      <a:pt x="11490" y="6234"/>
                      <a:pt x="4822" y="519"/>
                    </a:cubicBezTo>
                    <a:cubicBezTo>
                      <a:pt x="1965" y="-1386"/>
                      <a:pt x="-1845" y="2424"/>
                      <a:pt x="1012" y="4329"/>
                    </a:cubicBezTo>
                    <a:lnTo>
                      <a:pt x="1012" y="4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A04315B-1C20-4333-8923-997B1BB6B02A}"/>
                  </a:ext>
                </a:extLst>
              </p:cNvPr>
              <p:cNvSpPr/>
              <p:nvPr/>
            </p:nvSpPr>
            <p:spPr>
              <a:xfrm>
                <a:off x="4481069" y="2478537"/>
                <a:ext cx="18538" cy="36426"/>
              </a:xfrm>
              <a:custGeom>
                <a:avLst/>
                <a:gdLst>
                  <a:gd name="connsiteX0" fmla="*/ 441 w 18538"/>
                  <a:gd name="connsiteY0" fmla="*/ 4041 h 36426"/>
                  <a:gd name="connsiteX1" fmla="*/ 12824 w 18538"/>
                  <a:gd name="connsiteY1" fmla="*/ 34521 h 36426"/>
                  <a:gd name="connsiteX2" fmla="*/ 16634 w 18538"/>
                  <a:gd name="connsiteY2" fmla="*/ 36426 h 36426"/>
                  <a:gd name="connsiteX3" fmla="*/ 18539 w 18538"/>
                  <a:gd name="connsiteY3" fmla="*/ 32616 h 36426"/>
                  <a:gd name="connsiteX4" fmla="*/ 5204 w 18538"/>
                  <a:gd name="connsiteY4" fmla="*/ 1184 h 36426"/>
                  <a:gd name="connsiteX5" fmla="*/ 441 w 18538"/>
                  <a:gd name="connsiteY5" fmla="*/ 4041 h 36426"/>
                  <a:gd name="connsiteX6" fmla="*/ 441 w 18538"/>
                  <a:gd name="connsiteY6" fmla="*/ 4041 h 3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38" h="36426">
                    <a:moveTo>
                      <a:pt x="441" y="4041"/>
                    </a:moveTo>
                    <a:cubicBezTo>
                      <a:pt x="6156" y="13566"/>
                      <a:pt x="10919" y="23091"/>
                      <a:pt x="12824" y="34521"/>
                    </a:cubicBezTo>
                    <a:cubicBezTo>
                      <a:pt x="12824" y="36426"/>
                      <a:pt x="14729" y="36426"/>
                      <a:pt x="16634" y="36426"/>
                    </a:cubicBezTo>
                    <a:cubicBezTo>
                      <a:pt x="18539" y="36426"/>
                      <a:pt x="18539" y="34521"/>
                      <a:pt x="18539" y="32616"/>
                    </a:cubicBezTo>
                    <a:cubicBezTo>
                      <a:pt x="16634" y="21186"/>
                      <a:pt x="11871" y="10709"/>
                      <a:pt x="5204" y="1184"/>
                    </a:cubicBezTo>
                    <a:cubicBezTo>
                      <a:pt x="3299" y="-1674"/>
                      <a:pt x="-1464" y="1184"/>
                      <a:pt x="441" y="4041"/>
                    </a:cubicBezTo>
                    <a:lnTo>
                      <a:pt x="441" y="404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807057B7-A7DB-4085-BAB4-E98052C48FED}"/>
                  </a:ext>
                </a:extLst>
              </p:cNvPr>
              <p:cNvSpPr/>
              <p:nvPr/>
            </p:nvSpPr>
            <p:spPr>
              <a:xfrm>
                <a:off x="4540566" y="2473163"/>
                <a:ext cx="11430" cy="71328"/>
              </a:xfrm>
              <a:custGeom>
                <a:avLst/>
                <a:gdLst>
                  <a:gd name="connsiteX0" fmla="*/ 5715 w 11430"/>
                  <a:gd name="connsiteY0" fmla="*/ 2748 h 71328"/>
                  <a:gd name="connsiteX1" fmla="*/ 0 w 11430"/>
                  <a:gd name="connsiteY1" fmla="*/ 67518 h 71328"/>
                  <a:gd name="connsiteX2" fmla="*/ 1905 w 11430"/>
                  <a:gd name="connsiteY2" fmla="*/ 71328 h 71328"/>
                  <a:gd name="connsiteX3" fmla="*/ 5715 w 11430"/>
                  <a:gd name="connsiteY3" fmla="*/ 69423 h 71328"/>
                  <a:gd name="connsiteX4" fmla="*/ 11430 w 11430"/>
                  <a:gd name="connsiteY4" fmla="*/ 3701 h 71328"/>
                  <a:gd name="connsiteX5" fmla="*/ 5715 w 11430"/>
                  <a:gd name="connsiteY5" fmla="*/ 2748 h 71328"/>
                  <a:gd name="connsiteX6" fmla="*/ 5715 w 11430"/>
                  <a:gd name="connsiteY6" fmla="*/ 2748 h 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" h="71328">
                    <a:moveTo>
                      <a:pt x="5715" y="2748"/>
                    </a:moveTo>
                    <a:cubicBezTo>
                      <a:pt x="4763" y="24656"/>
                      <a:pt x="2857" y="45611"/>
                      <a:pt x="0" y="67518"/>
                    </a:cubicBezTo>
                    <a:cubicBezTo>
                      <a:pt x="0" y="69423"/>
                      <a:pt x="0" y="70376"/>
                      <a:pt x="1905" y="71328"/>
                    </a:cubicBezTo>
                    <a:cubicBezTo>
                      <a:pt x="2857" y="71328"/>
                      <a:pt x="4763" y="71328"/>
                      <a:pt x="5715" y="69423"/>
                    </a:cubicBezTo>
                    <a:cubicBezTo>
                      <a:pt x="8572" y="47516"/>
                      <a:pt x="10477" y="25608"/>
                      <a:pt x="11430" y="3701"/>
                    </a:cubicBezTo>
                    <a:cubicBezTo>
                      <a:pt x="11430" y="-1062"/>
                      <a:pt x="5715" y="-1062"/>
                      <a:pt x="5715" y="2748"/>
                    </a:cubicBezTo>
                    <a:lnTo>
                      <a:pt x="5715" y="274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3" name="Graphic 2">
                <a:extLst>
                  <a:ext uri="{FF2B5EF4-FFF2-40B4-BE49-F238E27FC236}">
                    <a16:creationId xmlns:a16="http://schemas.microsoft.com/office/drawing/2014/main" id="{B553427F-B878-4136-8FC6-443664834988}"/>
                  </a:ext>
                </a:extLst>
              </p:cNvPr>
              <p:cNvGrpSpPr/>
              <p:nvPr/>
            </p:nvGrpSpPr>
            <p:grpSpPr>
              <a:xfrm>
                <a:off x="4411258" y="1991262"/>
                <a:ext cx="170414" cy="458709"/>
                <a:chOff x="4411258" y="1991262"/>
                <a:chExt cx="170414" cy="458709"/>
              </a:xfrm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A2F46352-8AC2-42FC-9B96-BB504DEB686A}"/>
                    </a:ext>
                  </a:extLst>
                </p:cNvPr>
                <p:cNvSpPr/>
                <p:nvPr/>
              </p:nvSpPr>
              <p:spPr>
                <a:xfrm>
                  <a:off x="4411258" y="1991262"/>
                  <a:ext cx="170414" cy="196041"/>
                </a:xfrm>
                <a:custGeom>
                  <a:avLst/>
                  <a:gdLst>
                    <a:gd name="connsiteX0" fmla="*/ 115020 w 170414"/>
                    <a:gd name="connsiteY0" fmla="*/ 195089 h 196041"/>
                    <a:gd name="connsiteX1" fmla="*/ 102638 w 170414"/>
                    <a:gd name="connsiteY1" fmla="*/ 58882 h 196041"/>
                    <a:gd name="connsiteX2" fmla="*/ 115973 w 170414"/>
                    <a:gd name="connsiteY2" fmla="*/ 35069 h 196041"/>
                    <a:gd name="connsiteX3" fmla="*/ 146453 w 170414"/>
                    <a:gd name="connsiteY3" fmla="*/ 44594 h 196041"/>
                    <a:gd name="connsiteX4" fmla="*/ 164550 w 170414"/>
                    <a:gd name="connsiteY4" fmla="*/ 60787 h 196041"/>
                    <a:gd name="connsiteX5" fmla="*/ 170265 w 170414"/>
                    <a:gd name="connsiteY5" fmla="*/ 56024 h 196041"/>
                    <a:gd name="connsiteX6" fmla="*/ 133118 w 170414"/>
                    <a:gd name="connsiteY6" fmla="*/ 9352 h 196041"/>
                    <a:gd name="connsiteX7" fmla="*/ 66443 w 170414"/>
                    <a:gd name="connsiteY7" fmla="*/ 6494 h 196041"/>
                    <a:gd name="connsiteX8" fmla="*/ 29295 w 170414"/>
                    <a:gd name="connsiteY8" fmla="*/ 14114 h 196041"/>
                    <a:gd name="connsiteX9" fmla="*/ 16913 w 170414"/>
                    <a:gd name="connsiteY9" fmla="*/ 7447 h 196041"/>
                    <a:gd name="connsiteX10" fmla="*/ 4530 w 170414"/>
                    <a:gd name="connsiteY10" fmla="*/ 12209 h 196041"/>
                    <a:gd name="connsiteX11" fmla="*/ 720 w 170414"/>
                    <a:gd name="connsiteY11" fmla="*/ 35069 h 196041"/>
                    <a:gd name="connsiteX12" fmla="*/ 2625 w 170414"/>
                    <a:gd name="connsiteY12" fmla="*/ 43642 h 196041"/>
                    <a:gd name="connsiteX13" fmla="*/ 24533 w 170414"/>
                    <a:gd name="connsiteY13" fmla="*/ 47452 h 196041"/>
                    <a:gd name="connsiteX14" fmla="*/ 39773 w 170414"/>
                    <a:gd name="connsiteY14" fmla="*/ 35069 h 196041"/>
                    <a:gd name="connsiteX15" fmla="*/ 80730 w 170414"/>
                    <a:gd name="connsiteY15" fmla="*/ 58882 h 196041"/>
                    <a:gd name="connsiteX16" fmla="*/ 82635 w 170414"/>
                    <a:gd name="connsiteY16" fmla="*/ 196042 h 196041"/>
                    <a:gd name="connsiteX17" fmla="*/ 115020 w 170414"/>
                    <a:gd name="connsiteY17" fmla="*/ 195089 h 19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0414" h="196041">
                      <a:moveTo>
                        <a:pt x="115020" y="195089"/>
                      </a:moveTo>
                      <a:cubicBezTo>
                        <a:pt x="107400" y="154132"/>
                        <a:pt x="102638" y="59834"/>
                        <a:pt x="102638" y="58882"/>
                      </a:cubicBezTo>
                      <a:cubicBezTo>
                        <a:pt x="101685" y="57929"/>
                        <a:pt x="104543" y="40784"/>
                        <a:pt x="115973" y="35069"/>
                      </a:cubicBezTo>
                      <a:cubicBezTo>
                        <a:pt x="126450" y="30307"/>
                        <a:pt x="137880" y="36974"/>
                        <a:pt x="146453" y="44594"/>
                      </a:cubicBezTo>
                      <a:cubicBezTo>
                        <a:pt x="152168" y="50309"/>
                        <a:pt x="157883" y="56977"/>
                        <a:pt x="164550" y="60787"/>
                      </a:cubicBezTo>
                      <a:cubicBezTo>
                        <a:pt x="167408" y="62692"/>
                        <a:pt x="171218" y="59834"/>
                        <a:pt x="170265" y="56024"/>
                      </a:cubicBezTo>
                      <a:cubicBezTo>
                        <a:pt x="164550" y="36974"/>
                        <a:pt x="151215" y="19829"/>
                        <a:pt x="133118" y="9352"/>
                      </a:cubicBezTo>
                      <a:cubicBezTo>
                        <a:pt x="113115" y="-2078"/>
                        <a:pt x="87398" y="-3031"/>
                        <a:pt x="66443" y="6494"/>
                      </a:cubicBezTo>
                      <a:cubicBezTo>
                        <a:pt x="55013" y="11257"/>
                        <a:pt x="40725" y="19829"/>
                        <a:pt x="29295" y="14114"/>
                      </a:cubicBezTo>
                      <a:cubicBezTo>
                        <a:pt x="24533" y="12209"/>
                        <a:pt x="21675" y="8399"/>
                        <a:pt x="16913" y="7447"/>
                      </a:cubicBezTo>
                      <a:cubicBezTo>
                        <a:pt x="12150" y="6494"/>
                        <a:pt x="7388" y="8399"/>
                        <a:pt x="4530" y="12209"/>
                      </a:cubicBezTo>
                      <a:cubicBezTo>
                        <a:pt x="-1185" y="18877"/>
                        <a:pt x="-232" y="27449"/>
                        <a:pt x="720" y="35069"/>
                      </a:cubicBezTo>
                      <a:cubicBezTo>
                        <a:pt x="720" y="37927"/>
                        <a:pt x="1673" y="40784"/>
                        <a:pt x="2625" y="43642"/>
                      </a:cubicBezTo>
                      <a:cubicBezTo>
                        <a:pt x="6435" y="50309"/>
                        <a:pt x="16913" y="50309"/>
                        <a:pt x="24533" y="47452"/>
                      </a:cubicBezTo>
                      <a:cubicBezTo>
                        <a:pt x="32153" y="44594"/>
                        <a:pt x="26438" y="36974"/>
                        <a:pt x="39773" y="35069"/>
                      </a:cubicBezTo>
                      <a:cubicBezTo>
                        <a:pt x="53108" y="33164"/>
                        <a:pt x="80730" y="45547"/>
                        <a:pt x="80730" y="58882"/>
                      </a:cubicBezTo>
                      <a:cubicBezTo>
                        <a:pt x="80730" y="91267"/>
                        <a:pt x="84540" y="163657"/>
                        <a:pt x="82635" y="196042"/>
                      </a:cubicBezTo>
                      <a:lnTo>
                        <a:pt x="115020" y="1950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731C6242-3127-46D7-B275-D1566ED9A81A}"/>
                    </a:ext>
                  </a:extLst>
                </p:cNvPr>
                <p:cNvSpPr/>
                <p:nvPr/>
              </p:nvSpPr>
              <p:spPr>
                <a:xfrm>
                  <a:off x="4480558" y="2180636"/>
                  <a:ext cx="74897" cy="269334"/>
                </a:xfrm>
                <a:custGeom>
                  <a:avLst/>
                  <a:gdLst>
                    <a:gd name="connsiteX0" fmla="*/ 9525 w 74897"/>
                    <a:gd name="connsiteY0" fmla="*/ 952 h 269334"/>
                    <a:gd name="connsiteX1" fmla="*/ 0 w 74897"/>
                    <a:gd name="connsiteY1" fmla="*/ 50482 h 269334"/>
                    <a:gd name="connsiteX2" fmla="*/ 22860 w 74897"/>
                    <a:gd name="connsiteY2" fmla="*/ 225742 h 269334"/>
                    <a:gd name="connsiteX3" fmla="*/ 38100 w 74897"/>
                    <a:gd name="connsiteY3" fmla="*/ 263842 h 269334"/>
                    <a:gd name="connsiteX4" fmla="*/ 58102 w 74897"/>
                    <a:gd name="connsiteY4" fmla="*/ 268605 h 269334"/>
                    <a:gd name="connsiteX5" fmla="*/ 74295 w 74897"/>
                    <a:gd name="connsiteY5" fmla="*/ 225742 h 269334"/>
                    <a:gd name="connsiteX6" fmla="*/ 64770 w 74897"/>
                    <a:gd name="connsiteY6" fmla="*/ 43815 h 269334"/>
                    <a:gd name="connsiteX7" fmla="*/ 47625 w 74897"/>
                    <a:gd name="connsiteY7" fmla="*/ 0 h 269334"/>
                    <a:gd name="connsiteX8" fmla="*/ 9525 w 74897"/>
                    <a:gd name="connsiteY8" fmla="*/ 952 h 269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897" h="269334">
                      <a:moveTo>
                        <a:pt x="9525" y="952"/>
                      </a:moveTo>
                      <a:cubicBezTo>
                        <a:pt x="952" y="12382"/>
                        <a:pt x="0" y="50482"/>
                        <a:pt x="0" y="50482"/>
                      </a:cubicBezTo>
                      <a:cubicBezTo>
                        <a:pt x="3810" y="75248"/>
                        <a:pt x="18097" y="189548"/>
                        <a:pt x="22860" y="225742"/>
                      </a:cubicBezTo>
                      <a:cubicBezTo>
                        <a:pt x="24765" y="240030"/>
                        <a:pt x="26670" y="254317"/>
                        <a:pt x="38100" y="263842"/>
                      </a:cubicBezTo>
                      <a:cubicBezTo>
                        <a:pt x="43815" y="268605"/>
                        <a:pt x="51435" y="270510"/>
                        <a:pt x="58102" y="268605"/>
                      </a:cubicBezTo>
                      <a:cubicBezTo>
                        <a:pt x="74295" y="263842"/>
                        <a:pt x="76200" y="241935"/>
                        <a:pt x="74295" y="225742"/>
                      </a:cubicBezTo>
                      <a:cubicBezTo>
                        <a:pt x="67627" y="162877"/>
                        <a:pt x="71438" y="107632"/>
                        <a:pt x="64770" y="43815"/>
                      </a:cubicBezTo>
                      <a:cubicBezTo>
                        <a:pt x="64770" y="43815"/>
                        <a:pt x="51435" y="6667"/>
                        <a:pt x="47625" y="0"/>
                      </a:cubicBezTo>
                      <a:lnTo>
                        <a:pt x="9525" y="9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0BEF8779-39AE-436A-B8C2-1A37CDBB8067}"/>
                    </a:ext>
                  </a:extLst>
                </p:cNvPr>
                <p:cNvSpPr/>
                <p:nvPr/>
              </p:nvSpPr>
              <p:spPr>
                <a:xfrm>
                  <a:off x="4424361" y="2003471"/>
                  <a:ext cx="6667" cy="37147"/>
                </a:xfrm>
                <a:custGeom>
                  <a:avLst/>
                  <a:gdLst>
                    <a:gd name="connsiteX0" fmla="*/ 0 w 6667"/>
                    <a:gd name="connsiteY0" fmla="*/ 2857 h 37147"/>
                    <a:gd name="connsiteX1" fmla="*/ 952 w 6667"/>
                    <a:gd name="connsiteY1" fmla="*/ 34290 h 37147"/>
                    <a:gd name="connsiteX2" fmla="*/ 3810 w 6667"/>
                    <a:gd name="connsiteY2" fmla="*/ 37148 h 37147"/>
                    <a:gd name="connsiteX3" fmla="*/ 6668 w 6667"/>
                    <a:gd name="connsiteY3" fmla="*/ 34290 h 37147"/>
                    <a:gd name="connsiteX4" fmla="*/ 5715 w 6667"/>
                    <a:gd name="connsiteY4" fmla="*/ 2857 h 37147"/>
                    <a:gd name="connsiteX5" fmla="*/ 0 w 6667"/>
                    <a:gd name="connsiteY5" fmla="*/ 2857 h 37147"/>
                    <a:gd name="connsiteX6" fmla="*/ 0 w 6667"/>
                    <a:gd name="connsiteY6" fmla="*/ 285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7" h="37147">
                      <a:moveTo>
                        <a:pt x="0" y="2857"/>
                      </a:moveTo>
                      <a:cubicBezTo>
                        <a:pt x="0" y="13335"/>
                        <a:pt x="0" y="23812"/>
                        <a:pt x="952" y="34290"/>
                      </a:cubicBezTo>
                      <a:cubicBezTo>
                        <a:pt x="952" y="36195"/>
                        <a:pt x="1905" y="37148"/>
                        <a:pt x="3810" y="37148"/>
                      </a:cubicBezTo>
                      <a:cubicBezTo>
                        <a:pt x="4763" y="37148"/>
                        <a:pt x="6668" y="36195"/>
                        <a:pt x="6668" y="34290"/>
                      </a:cubicBezTo>
                      <a:cubicBezTo>
                        <a:pt x="5715" y="23812"/>
                        <a:pt x="4763" y="13335"/>
                        <a:pt x="5715" y="2857"/>
                      </a:cubicBezTo>
                      <a:cubicBezTo>
                        <a:pt x="5715" y="-952"/>
                        <a:pt x="0" y="-952"/>
                        <a:pt x="0" y="2857"/>
                      </a:cubicBezTo>
                      <a:lnTo>
                        <a:pt x="0" y="28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E3E16F6D-1235-4173-B626-960A3403D9F0}"/>
                    </a:ext>
                  </a:extLst>
                </p:cNvPr>
                <p:cNvSpPr/>
                <p:nvPr/>
              </p:nvSpPr>
              <p:spPr>
                <a:xfrm>
                  <a:off x="4491614" y="2041571"/>
                  <a:ext cx="19683" cy="9525"/>
                </a:xfrm>
                <a:custGeom>
                  <a:avLst/>
                  <a:gdLst>
                    <a:gd name="connsiteX0" fmla="*/ 4184 w 19683"/>
                    <a:gd name="connsiteY0" fmla="*/ 9525 h 9525"/>
                    <a:gd name="connsiteX1" fmla="*/ 17519 w 19683"/>
                    <a:gd name="connsiteY1" fmla="*/ 5715 h 9525"/>
                    <a:gd name="connsiteX2" fmla="*/ 19424 w 19683"/>
                    <a:gd name="connsiteY2" fmla="*/ 1905 h 9525"/>
                    <a:gd name="connsiteX3" fmla="*/ 15614 w 19683"/>
                    <a:gd name="connsiteY3" fmla="*/ 0 h 9525"/>
                    <a:gd name="connsiteX4" fmla="*/ 2279 w 19683"/>
                    <a:gd name="connsiteY4" fmla="*/ 3810 h 9525"/>
                    <a:gd name="connsiteX5" fmla="*/ 374 w 19683"/>
                    <a:gd name="connsiteY5" fmla="*/ 7620 h 9525"/>
                    <a:gd name="connsiteX6" fmla="*/ 4184 w 19683"/>
                    <a:gd name="connsiteY6" fmla="*/ 9525 h 9525"/>
                    <a:gd name="connsiteX7" fmla="*/ 4184 w 19683"/>
                    <a:gd name="connsiteY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83" h="9525">
                      <a:moveTo>
                        <a:pt x="4184" y="9525"/>
                      </a:moveTo>
                      <a:cubicBezTo>
                        <a:pt x="8946" y="8573"/>
                        <a:pt x="12756" y="7620"/>
                        <a:pt x="17519" y="5715"/>
                      </a:cubicBezTo>
                      <a:cubicBezTo>
                        <a:pt x="18471" y="5715"/>
                        <a:pt x="20376" y="3810"/>
                        <a:pt x="19424" y="1905"/>
                      </a:cubicBezTo>
                      <a:cubicBezTo>
                        <a:pt x="19424" y="0"/>
                        <a:pt x="17519" y="0"/>
                        <a:pt x="15614" y="0"/>
                      </a:cubicBezTo>
                      <a:cubicBezTo>
                        <a:pt x="10851" y="953"/>
                        <a:pt x="7041" y="1905"/>
                        <a:pt x="2279" y="3810"/>
                      </a:cubicBezTo>
                      <a:cubicBezTo>
                        <a:pt x="374" y="3810"/>
                        <a:pt x="-579" y="5715"/>
                        <a:pt x="374" y="7620"/>
                      </a:cubicBezTo>
                      <a:cubicBezTo>
                        <a:pt x="374" y="8573"/>
                        <a:pt x="2279" y="9525"/>
                        <a:pt x="4184" y="9525"/>
                      </a:cubicBezTo>
                      <a:lnTo>
                        <a:pt x="4184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F8F7DA30-E4CF-4264-9BEF-B47DBAD04025}"/>
                    </a:ext>
                  </a:extLst>
                </p:cNvPr>
                <p:cNvSpPr/>
                <p:nvPr/>
              </p:nvSpPr>
              <p:spPr>
                <a:xfrm>
                  <a:off x="4472578" y="2003471"/>
                  <a:ext cx="10599" cy="28336"/>
                </a:xfrm>
                <a:custGeom>
                  <a:avLst/>
                  <a:gdLst>
                    <a:gd name="connsiteX0" fmla="*/ 1313 w 10599"/>
                    <a:gd name="connsiteY0" fmla="*/ 1905 h 28336"/>
                    <a:gd name="connsiteX1" fmla="*/ 6075 w 10599"/>
                    <a:gd name="connsiteY1" fmla="*/ 27623 h 28336"/>
                    <a:gd name="connsiteX2" fmla="*/ 9885 w 10599"/>
                    <a:gd name="connsiteY2" fmla="*/ 27623 h 28336"/>
                    <a:gd name="connsiteX3" fmla="*/ 9885 w 10599"/>
                    <a:gd name="connsiteY3" fmla="*/ 23813 h 28336"/>
                    <a:gd name="connsiteX4" fmla="*/ 6075 w 10599"/>
                    <a:gd name="connsiteY4" fmla="*/ 3810 h 28336"/>
                    <a:gd name="connsiteX5" fmla="*/ 4170 w 10599"/>
                    <a:gd name="connsiteY5" fmla="*/ 0 h 28336"/>
                    <a:gd name="connsiteX6" fmla="*/ 1313 w 10599"/>
                    <a:gd name="connsiteY6" fmla="*/ 1905 h 28336"/>
                    <a:gd name="connsiteX7" fmla="*/ 1313 w 10599"/>
                    <a:gd name="connsiteY7" fmla="*/ 1905 h 2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99" h="28336">
                      <a:moveTo>
                        <a:pt x="1313" y="1905"/>
                      </a:moveTo>
                      <a:cubicBezTo>
                        <a:pt x="-1545" y="10478"/>
                        <a:pt x="360" y="20955"/>
                        <a:pt x="6075" y="27623"/>
                      </a:cubicBezTo>
                      <a:cubicBezTo>
                        <a:pt x="7028" y="28575"/>
                        <a:pt x="8933" y="28575"/>
                        <a:pt x="9885" y="27623"/>
                      </a:cubicBezTo>
                      <a:cubicBezTo>
                        <a:pt x="10838" y="26670"/>
                        <a:pt x="10838" y="24765"/>
                        <a:pt x="9885" y="23813"/>
                      </a:cubicBezTo>
                      <a:cubicBezTo>
                        <a:pt x="5123" y="18098"/>
                        <a:pt x="4170" y="10478"/>
                        <a:pt x="6075" y="3810"/>
                      </a:cubicBezTo>
                      <a:cubicBezTo>
                        <a:pt x="7028" y="2857"/>
                        <a:pt x="5123" y="953"/>
                        <a:pt x="4170" y="0"/>
                      </a:cubicBezTo>
                      <a:cubicBezTo>
                        <a:pt x="3218" y="0"/>
                        <a:pt x="2265" y="953"/>
                        <a:pt x="1313" y="1905"/>
                      </a:cubicBezTo>
                      <a:lnTo>
                        <a:pt x="1313" y="1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61AAD9F4-CBD9-4ADC-8BDD-C9363806892F}"/>
                    </a:ext>
                  </a:extLst>
                </p:cNvPr>
                <p:cNvSpPr/>
                <p:nvPr/>
              </p:nvSpPr>
              <p:spPr>
                <a:xfrm>
                  <a:off x="4518658" y="1995137"/>
                  <a:ext cx="8065" cy="23016"/>
                </a:xfrm>
                <a:custGeom>
                  <a:avLst/>
                  <a:gdLst>
                    <a:gd name="connsiteX0" fmla="*/ 952 w 8065"/>
                    <a:gd name="connsiteY0" fmla="*/ 7382 h 23016"/>
                    <a:gd name="connsiteX1" fmla="*/ 952 w 8065"/>
                    <a:gd name="connsiteY1" fmla="*/ 7382 h 23016"/>
                    <a:gd name="connsiteX2" fmla="*/ 952 w 8065"/>
                    <a:gd name="connsiteY2" fmla="*/ 7382 h 23016"/>
                    <a:gd name="connsiteX3" fmla="*/ 952 w 8065"/>
                    <a:gd name="connsiteY3" fmla="*/ 7382 h 23016"/>
                    <a:gd name="connsiteX4" fmla="*/ 1905 w 8065"/>
                    <a:gd name="connsiteY4" fmla="*/ 8334 h 23016"/>
                    <a:gd name="connsiteX5" fmla="*/ 2857 w 8065"/>
                    <a:gd name="connsiteY5" fmla="*/ 9287 h 23016"/>
                    <a:gd name="connsiteX6" fmla="*/ 2857 w 8065"/>
                    <a:gd name="connsiteY6" fmla="*/ 9287 h 23016"/>
                    <a:gd name="connsiteX7" fmla="*/ 2857 w 8065"/>
                    <a:gd name="connsiteY7" fmla="*/ 9287 h 23016"/>
                    <a:gd name="connsiteX8" fmla="*/ 2857 w 8065"/>
                    <a:gd name="connsiteY8" fmla="*/ 9287 h 23016"/>
                    <a:gd name="connsiteX9" fmla="*/ 2857 w 8065"/>
                    <a:gd name="connsiteY9" fmla="*/ 10239 h 23016"/>
                    <a:gd name="connsiteX10" fmla="*/ 2857 w 8065"/>
                    <a:gd name="connsiteY10" fmla="*/ 11192 h 23016"/>
                    <a:gd name="connsiteX11" fmla="*/ 2857 w 8065"/>
                    <a:gd name="connsiteY11" fmla="*/ 12144 h 23016"/>
                    <a:gd name="connsiteX12" fmla="*/ 2857 w 8065"/>
                    <a:gd name="connsiteY12" fmla="*/ 12144 h 23016"/>
                    <a:gd name="connsiteX13" fmla="*/ 2857 w 8065"/>
                    <a:gd name="connsiteY13" fmla="*/ 12144 h 23016"/>
                    <a:gd name="connsiteX14" fmla="*/ 2857 w 8065"/>
                    <a:gd name="connsiteY14" fmla="*/ 14049 h 23016"/>
                    <a:gd name="connsiteX15" fmla="*/ 2857 w 8065"/>
                    <a:gd name="connsiteY15" fmla="*/ 15002 h 23016"/>
                    <a:gd name="connsiteX16" fmla="*/ 2857 w 8065"/>
                    <a:gd name="connsiteY16" fmla="*/ 15002 h 23016"/>
                    <a:gd name="connsiteX17" fmla="*/ 2857 w 8065"/>
                    <a:gd name="connsiteY17" fmla="*/ 15954 h 23016"/>
                    <a:gd name="connsiteX18" fmla="*/ 1905 w 8065"/>
                    <a:gd name="connsiteY18" fmla="*/ 17859 h 23016"/>
                    <a:gd name="connsiteX19" fmla="*/ 1905 w 8065"/>
                    <a:gd name="connsiteY19" fmla="*/ 17859 h 23016"/>
                    <a:gd name="connsiteX20" fmla="*/ 1905 w 8065"/>
                    <a:gd name="connsiteY20" fmla="*/ 17859 h 23016"/>
                    <a:gd name="connsiteX21" fmla="*/ 952 w 8065"/>
                    <a:gd name="connsiteY21" fmla="*/ 18812 h 23016"/>
                    <a:gd name="connsiteX22" fmla="*/ 1905 w 8065"/>
                    <a:gd name="connsiteY22" fmla="*/ 22622 h 23016"/>
                    <a:gd name="connsiteX23" fmla="*/ 5715 w 8065"/>
                    <a:gd name="connsiteY23" fmla="*/ 21669 h 23016"/>
                    <a:gd name="connsiteX24" fmla="*/ 3810 w 8065"/>
                    <a:gd name="connsiteY24" fmla="*/ 714 h 23016"/>
                    <a:gd name="connsiteX25" fmla="*/ 0 w 8065"/>
                    <a:gd name="connsiteY25" fmla="*/ 714 h 23016"/>
                    <a:gd name="connsiteX26" fmla="*/ 952 w 8065"/>
                    <a:gd name="connsiteY26" fmla="*/ 7382 h 23016"/>
                    <a:gd name="connsiteX27" fmla="*/ 952 w 8065"/>
                    <a:gd name="connsiteY27" fmla="*/ 7382 h 2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65" h="23016">
                      <a:moveTo>
                        <a:pt x="952" y="7382"/>
                      </a:moveTo>
                      <a:cubicBezTo>
                        <a:pt x="952" y="7382"/>
                        <a:pt x="952" y="7382"/>
                        <a:pt x="952" y="7382"/>
                      </a:cubicBezTo>
                      <a:cubicBezTo>
                        <a:pt x="952" y="7382"/>
                        <a:pt x="1905" y="8334"/>
                        <a:pt x="952" y="7382"/>
                      </a:cubicBezTo>
                      <a:cubicBezTo>
                        <a:pt x="952" y="7382"/>
                        <a:pt x="1905" y="8334"/>
                        <a:pt x="952" y="7382"/>
                      </a:cubicBezTo>
                      <a:cubicBezTo>
                        <a:pt x="1905" y="8334"/>
                        <a:pt x="1905" y="8334"/>
                        <a:pt x="1905" y="8334"/>
                      </a:cubicBezTo>
                      <a:cubicBezTo>
                        <a:pt x="1905" y="8334"/>
                        <a:pt x="1905" y="9287"/>
                        <a:pt x="2857" y="9287"/>
                      </a:cubicBezTo>
                      <a:cubicBezTo>
                        <a:pt x="2857" y="9287"/>
                        <a:pt x="2857" y="9287"/>
                        <a:pt x="2857" y="9287"/>
                      </a:cubicBezTo>
                      <a:cubicBezTo>
                        <a:pt x="2857" y="9287"/>
                        <a:pt x="2857" y="10239"/>
                        <a:pt x="2857" y="9287"/>
                      </a:cubicBezTo>
                      <a:cubicBezTo>
                        <a:pt x="2857" y="9287"/>
                        <a:pt x="2857" y="9287"/>
                        <a:pt x="2857" y="9287"/>
                      </a:cubicBezTo>
                      <a:cubicBezTo>
                        <a:pt x="2857" y="9287"/>
                        <a:pt x="2857" y="9287"/>
                        <a:pt x="2857" y="10239"/>
                      </a:cubicBezTo>
                      <a:cubicBezTo>
                        <a:pt x="2857" y="10239"/>
                        <a:pt x="2857" y="11192"/>
                        <a:pt x="2857" y="11192"/>
                      </a:cubicBezTo>
                      <a:cubicBezTo>
                        <a:pt x="2857" y="11192"/>
                        <a:pt x="2857" y="12144"/>
                        <a:pt x="2857" y="12144"/>
                      </a:cubicBezTo>
                      <a:cubicBezTo>
                        <a:pt x="2857" y="12144"/>
                        <a:pt x="2857" y="13097"/>
                        <a:pt x="2857" y="12144"/>
                      </a:cubicBezTo>
                      <a:cubicBezTo>
                        <a:pt x="2857" y="12144"/>
                        <a:pt x="2857" y="12144"/>
                        <a:pt x="2857" y="12144"/>
                      </a:cubicBezTo>
                      <a:cubicBezTo>
                        <a:pt x="2857" y="13097"/>
                        <a:pt x="2857" y="13097"/>
                        <a:pt x="2857" y="14049"/>
                      </a:cubicBezTo>
                      <a:cubicBezTo>
                        <a:pt x="2857" y="14049"/>
                        <a:pt x="2857" y="14049"/>
                        <a:pt x="2857" y="15002"/>
                      </a:cubicBezTo>
                      <a:cubicBezTo>
                        <a:pt x="2857" y="15002"/>
                        <a:pt x="2857" y="15954"/>
                        <a:pt x="2857" y="15002"/>
                      </a:cubicBezTo>
                      <a:cubicBezTo>
                        <a:pt x="2857" y="15002"/>
                        <a:pt x="2857" y="15954"/>
                        <a:pt x="2857" y="15954"/>
                      </a:cubicBezTo>
                      <a:cubicBezTo>
                        <a:pt x="2857" y="16907"/>
                        <a:pt x="2857" y="17859"/>
                        <a:pt x="1905" y="17859"/>
                      </a:cubicBezTo>
                      <a:cubicBezTo>
                        <a:pt x="1905" y="17859"/>
                        <a:pt x="1905" y="17859"/>
                        <a:pt x="1905" y="17859"/>
                      </a:cubicBezTo>
                      <a:cubicBezTo>
                        <a:pt x="1905" y="17859"/>
                        <a:pt x="1905" y="17859"/>
                        <a:pt x="1905" y="17859"/>
                      </a:cubicBezTo>
                      <a:cubicBezTo>
                        <a:pt x="1905" y="17859"/>
                        <a:pt x="1905" y="18812"/>
                        <a:pt x="952" y="18812"/>
                      </a:cubicBezTo>
                      <a:cubicBezTo>
                        <a:pt x="0" y="19764"/>
                        <a:pt x="952" y="21669"/>
                        <a:pt x="1905" y="22622"/>
                      </a:cubicBezTo>
                      <a:cubicBezTo>
                        <a:pt x="2857" y="23574"/>
                        <a:pt x="4763" y="22622"/>
                        <a:pt x="5715" y="21669"/>
                      </a:cubicBezTo>
                      <a:cubicBezTo>
                        <a:pt x="9525" y="15002"/>
                        <a:pt x="8572" y="6429"/>
                        <a:pt x="3810" y="714"/>
                      </a:cubicBezTo>
                      <a:cubicBezTo>
                        <a:pt x="2857" y="-238"/>
                        <a:pt x="952" y="-238"/>
                        <a:pt x="0" y="714"/>
                      </a:cubicBezTo>
                      <a:cubicBezTo>
                        <a:pt x="0" y="4524"/>
                        <a:pt x="0" y="6429"/>
                        <a:pt x="952" y="7382"/>
                      </a:cubicBezTo>
                      <a:lnTo>
                        <a:pt x="952" y="73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51763058-E754-4B1D-A752-29AF5DD2051F}"/>
                    </a:ext>
                  </a:extLst>
                </p:cNvPr>
                <p:cNvSpPr/>
                <p:nvPr/>
              </p:nvSpPr>
              <p:spPr>
                <a:xfrm>
                  <a:off x="4492941" y="2189102"/>
                  <a:ext cx="35414" cy="8101"/>
                </a:xfrm>
                <a:custGeom>
                  <a:avLst/>
                  <a:gdLst>
                    <a:gd name="connsiteX0" fmla="*/ 2857 w 35414"/>
                    <a:gd name="connsiteY0" fmla="*/ 6774 h 8101"/>
                    <a:gd name="connsiteX1" fmla="*/ 33338 w 35414"/>
                    <a:gd name="connsiteY1" fmla="*/ 5822 h 8101"/>
                    <a:gd name="connsiteX2" fmla="*/ 31432 w 35414"/>
                    <a:gd name="connsiteY2" fmla="*/ 107 h 8101"/>
                    <a:gd name="connsiteX3" fmla="*/ 3810 w 35414"/>
                    <a:gd name="connsiteY3" fmla="*/ 1059 h 8101"/>
                    <a:gd name="connsiteX4" fmla="*/ 0 w 35414"/>
                    <a:gd name="connsiteY4" fmla="*/ 2964 h 8101"/>
                    <a:gd name="connsiteX5" fmla="*/ 2857 w 35414"/>
                    <a:gd name="connsiteY5" fmla="*/ 6774 h 8101"/>
                    <a:gd name="connsiteX6" fmla="*/ 2857 w 35414"/>
                    <a:gd name="connsiteY6" fmla="*/ 6774 h 8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14" h="8101">
                      <a:moveTo>
                        <a:pt x="2857" y="6774"/>
                      </a:moveTo>
                      <a:cubicBezTo>
                        <a:pt x="13335" y="8679"/>
                        <a:pt x="23813" y="8679"/>
                        <a:pt x="33338" y="5822"/>
                      </a:cubicBezTo>
                      <a:cubicBezTo>
                        <a:pt x="37147" y="4869"/>
                        <a:pt x="35243" y="-846"/>
                        <a:pt x="31432" y="107"/>
                      </a:cubicBezTo>
                      <a:cubicBezTo>
                        <a:pt x="21907" y="2012"/>
                        <a:pt x="12382" y="2964"/>
                        <a:pt x="3810" y="1059"/>
                      </a:cubicBezTo>
                      <a:cubicBezTo>
                        <a:pt x="1905" y="1059"/>
                        <a:pt x="952" y="1059"/>
                        <a:pt x="0" y="2964"/>
                      </a:cubicBezTo>
                      <a:cubicBezTo>
                        <a:pt x="952" y="4869"/>
                        <a:pt x="1905" y="6774"/>
                        <a:pt x="2857" y="6774"/>
                      </a:cubicBezTo>
                      <a:lnTo>
                        <a:pt x="2857" y="67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4" name="Graphic 2">
                <a:extLst>
                  <a:ext uri="{FF2B5EF4-FFF2-40B4-BE49-F238E27FC236}">
                    <a16:creationId xmlns:a16="http://schemas.microsoft.com/office/drawing/2014/main" id="{5B1D9886-CC66-41E6-A0E5-101A81C5F204}"/>
                  </a:ext>
                </a:extLst>
              </p:cNvPr>
              <p:cNvGrpSpPr/>
              <p:nvPr/>
            </p:nvGrpSpPr>
            <p:grpSpPr>
              <a:xfrm>
                <a:off x="4463627" y="2205401"/>
                <a:ext cx="392161" cy="512445"/>
                <a:chOff x="4463627" y="2205401"/>
                <a:chExt cx="392161" cy="512445"/>
              </a:xfrm>
            </p:grpSpPr>
            <p:grpSp>
              <p:nvGrpSpPr>
                <p:cNvPr id="147" name="Graphic 2">
                  <a:extLst>
                    <a:ext uri="{FF2B5EF4-FFF2-40B4-BE49-F238E27FC236}">
                      <a16:creationId xmlns:a16="http://schemas.microsoft.com/office/drawing/2014/main" id="{1752EA21-C012-4355-A631-9A21A37DADFB}"/>
                    </a:ext>
                  </a:extLst>
                </p:cNvPr>
                <p:cNvGrpSpPr/>
                <p:nvPr/>
              </p:nvGrpSpPr>
              <p:grpSpPr>
                <a:xfrm>
                  <a:off x="4463627" y="2205401"/>
                  <a:ext cx="392161" cy="512445"/>
                  <a:chOff x="4463627" y="2205401"/>
                  <a:chExt cx="392161" cy="512445"/>
                </a:xfrm>
              </p:grpSpPr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C8DC6C01-1B14-45D6-99FB-186D98A2E442}"/>
                      </a:ext>
                    </a:extLst>
                  </p:cNvPr>
                  <p:cNvSpPr/>
                  <p:nvPr/>
                </p:nvSpPr>
                <p:spPr>
                  <a:xfrm>
                    <a:off x="4464604" y="2209211"/>
                    <a:ext cx="385624" cy="506729"/>
                  </a:xfrm>
                  <a:custGeom>
                    <a:avLst/>
                    <a:gdLst>
                      <a:gd name="connsiteX0" fmla="*/ 331232 w 385624"/>
                      <a:gd name="connsiteY0" fmla="*/ 504825 h 506729"/>
                      <a:gd name="connsiteX1" fmla="*/ 278844 w 385624"/>
                      <a:gd name="connsiteY1" fmla="*/ 501967 h 506729"/>
                      <a:gd name="connsiteX2" fmla="*/ 258842 w 385624"/>
                      <a:gd name="connsiteY2" fmla="*/ 497205 h 506729"/>
                      <a:gd name="connsiteX3" fmla="*/ 243602 w 385624"/>
                      <a:gd name="connsiteY3" fmla="*/ 482917 h 506729"/>
                      <a:gd name="connsiteX4" fmla="*/ 110252 w 385624"/>
                      <a:gd name="connsiteY4" fmla="*/ 253365 h 506729"/>
                      <a:gd name="connsiteX5" fmla="*/ 91202 w 385624"/>
                      <a:gd name="connsiteY5" fmla="*/ 219075 h 506729"/>
                      <a:gd name="connsiteX6" fmla="*/ 36909 w 385624"/>
                      <a:gd name="connsiteY6" fmla="*/ 183832 h 506729"/>
                      <a:gd name="connsiteX7" fmla="*/ 31194 w 385624"/>
                      <a:gd name="connsiteY7" fmla="*/ 123825 h 506729"/>
                      <a:gd name="connsiteX8" fmla="*/ 31194 w 385624"/>
                      <a:gd name="connsiteY8" fmla="*/ 114300 h 506729"/>
                      <a:gd name="connsiteX9" fmla="*/ 30242 w 385624"/>
                      <a:gd name="connsiteY9" fmla="*/ 112395 h 506729"/>
                      <a:gd name="connsiteX10" fmla="*/ 28337 w 385624"/>
                      <a:gd name="connsiteY10" fmla="*/ 111442 h 506729"/>
                      <a:gd name="connsiteX11" fmla="*/ 27384 w 385624"/>
                      <a:gd name="connsiteY11" fmla="*/ 111442 h 506729"/>
                      <a:gd name="connsiteX12" fmla="*/ 21669 w 385624"/>
                      <a:gd name="connsiteY12" fmla="*/ 112395 h 506729"/>
                      <a:gd name="connsiteX13" fmla="*/ 714 w 385624"/>
                      <a:gd name="connsiteY13" fmla="*/ 100013 h 506729"/>
                      <a:gd name="connsiteX14" fmla="*/ 714 w 385624"/>
                      <a:gd name="connsiteY14" fmla="*/ 92392 h 506729"/>
                      <a:gd name="connsiteX15" fmla="*/ 10239 w 385624"/>
                      <a:gd name="connsiteY15" fmla="*/ 88582 h 506729"/>
                      <a:gd name="connsiteX16" fmla="*/ 14049 w 385624"/>
                      <a:gd name="connsiteY16" fmla="*/ 88582 h 506729"/>
                      <a:gd name="connsiteX17" fmla="*/ 14049 w 385624"/>
                      <a:gd name="connsiteY17" fmla="*/ 88582 h 506729"/>
                      <a:gd name="connsiteX18" fmla="*/ 15954 w 385624"/>
                      <a:gd name="connsiteY18" fmla="*/ 86677 h 506729"/>
                      <a:gd name="connsiteX19" fmla="*/ 14049 w 385624"/>
                      <a:gd name="connsiteY19" fmla="*/ 83820 h 506729"/>
                      <a:gd name="connsiteX20" fmla="*/ 714 w 385624"/>
                      <a:gd name="connsiteY20" fmla="*/ 67627 h 506729"/>
                      <a:gd name="connsiteX21" fmla="*/ 13097 w 385624"/>
                      <a:gd name="connsiteY21" fmla="*/ 50482 h 506729"/>
                      <a:gd name="connsiteX22" fmla="*/ 15002 w 385624"/>
                      <a:gd name="connsiteY22" fmla="*/ 48577 h 506729"/>
                      <a:gd name="connsiteX23" fmla="*/ 14049 w 385624"/>
                      <a:gd name="connsiteY23" fmla="*/ 46673 h 506729"/>
                      <a:gd name="connsiteX24" fmla="*/ 10239 w 385624"/>
                      <a:gd name="connsiteY24" fmla="*/ 43815 h 506729"/>
                      <a:gd name="connsiteX25" fmla="*/ 5477 w 385624"/>
                      <a:gd name="connsiteY25" fmla="*/ 34290 h 506729"/>
                      <a:gd name="connsiteX26" fmla="*/ 21669 w 385624"/>
                      <a:gd name="connsiteY26" fmla="*/ 18098 h 506729"/>
                      <a:gd name="connsiteX27" fmla="*/ 23574 w 385624"/>
                      <a:gd name="connsiteY27" fmla="*/ 17145 h 506729"/>
                      <a:gd name="connsiteX28" fmla="*/ 23574 w 385624"/>
                      <a:gd name="connsiteY28" fmla="*/ 15240 h 506729"/>
                      <a:gd name="connsiteX29" fmla="*/ 21669 w 385624"/>
                      <a:gd name="connsiteY29" fmla="*/ 8573 h 506729"/>
                      <a:gd name="connsiteX30" fmla="*/ 29289 w 385624"/>
                      <a:gd name="connsiteY30" fmla="*/ 2857 h 506729"/>
                      <a:gd name="connsiteX31" fmla="*/ 40719 w 385624"/>
                      <a:gd name="connsiteY31" fmla="*/ 0 h 506729"/>
                      <a:gd name="connsiteX32" fmla="*/ 51197 w 385624"/>
                      <a:gd name="connsiteY32" fmla="*/ 1905 h 506729"/>
                      <a:gd name="connsiteX33" fmla="*/ 108347 w 385624"/>
                      <a:gd name="connsiteY33" fmla="*/ 50482 h 506729"/>
                      <a:gd name="connsiteX34" fmla="*/ 114062 w 385624"/>
                      <a:gd name="connsiteY34" fmla="*/ 81915 h 506729"/>
                      <a:gd name="connsiteX35" fmla="*/ 115014 w 385624"/>
                      <a:gd name="connsiteY35" fmla="*/ 93345 h 506729"/>
                      <a:gd name="connsiteX36" fmla="*/ 145494 w 385624"/>
                      <a:gd name="connsiteY36" fmla="*/ 184785 h 506729"/>
                      <a:gd name="connsiteX37" fmla="*/ 373142 w 385624"/>
                      <a:gd name="connsiteY37" fmla="*/ 381953 h 506729"/>
                      <a:gd name="connsiteX38" fmla="*/ 383619 w 385624"/>
                      <a:gd name="connsiteY38" fmla="*/ 474345 h 506729"/>
                      <a:gd name="connsiteX39" fmla="*/ 373142 w 385624"/>
                      <a:gd name="connsiteY39" fmla="*/ 500063 h 506729"/>
                      <a:gd name="connsiteX40" fmla="*/ 348377 w 385624"/>
                      <a:gd name="connsiteY40" fmla="*/ 506730 h 506729"/>
                      <a:gd name="connsiteX41" fmla="*/ 331232 w 385624"/>
                      <a:gd name="connsiteY41" fmla="*/ 504825 h 506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385624" h="506729">
                        <a:moveTo>
                          <a:pt x="331232" y="504825"/>
                        </a:moveTo>
                        <a:cubicBezTo>
                          <a:pt x="314087" y="504825"/>
                          <a:pt x="295989" y="503873"/>
                          <a:pt x="278844" y="501967"/>
                        </a:cubicBezTo>
                        <a:cubicBezTo>
                          <a:pt x="272177" y="501015"/>
                          <a:pt x="264557" y="500063"/>
                          <a:pt x="258842" y="497205"/>
                        </a:cubicBezTo>
                        <a:cubicBezTo>
                          <a:pt x="252174" y="493395"/>
                          <a:pt x="247412" y="487680"/>
                          <a:pt x="243602" y="482917"/>
                        </a:cubicBezTo>
                        <a:cubicBezTo>
                          <a:pt x="192167" y="421957"/>
                          <a:pt x="136922" y="307657"/>
                          <a:pt x="110252" y="253365"/>
                        </a:cubicBezTo>
                        <a:cubicBezTo>
                          <a:pt x="95012" y="220980"/>
                          <a:pt x="93107" y="219075"/>
                          <a:pt x="91202" y="219075"/>
                        </a:cubicBezTo>
                        <a:cubicBezTo>
                          <a:pt x="50244" y="204788"/>
                          <a:pt x="38814" y="192405"/>
                          <a:pt x="36909" y="183832"/>
                        </a:cubicBezTo>
                        <a:cubicBezTo>
                          <a:pt x="32147" y="169545"/>
                          <a:pt x="32147" y="141923"/>
                          <a:pt x="31194" y="123825"/>
                        </a:cubicBezTo>
                        <a:cubicBezTo>
                          <a:pt x="31194" y="120015"/>
                          <a:pt x="31194" y="117157"/>
                          <a:pt x="31194" y="114300"/>
                        </a:cubicBezTo>
                        <a:cubicBezTo>
                          <a:pt x="31194" y="113348"/>
                          <a:pt x="31194" y="113348"/>
                          <a:pt x="30242" y="112395"/>
                        </a:cubicBezTo>
                        <a:cubicBezTo>
                          <a:pt x="30242" y="112395"/>
                          <a:pt x="29289" y="111442"/>
                          <a:pt x="28337" y="111442"/>
                        </a:cubicBezTo>
                        <a:cubicBezTo>
                          <a:pt x="28337" y="111442"/>
                          <a:pt x="28337" y="111442"/>
                          <a:pt x="27384" y="111442"/>
                        </a:cubicBezTo>
                        <a:cubicBezTo>
                          <a:pt x="25479" y="111442"/>
                          <a:pt x="23574" y="112395"/>
                          <a:pt x="21669" y="112395"/>
                        </a:cubicBezTo>
                        <a:cubicBezTo>
                          <a:pt x="12144" y="112395"/>
                          <a:pt x="3572" y="107632"/>
                          <a:pt x="714" y="100013"/>
                        </a:cubicBezTo>
                        <a:cubicBezTo>
                          <a:pt x="-238" y="97155"/>
                          <a:pt x="-238" y="94298"/>
                          <a:pt x="714" y="92392"/>
                        </a:cubicBezTo>
                        <a:cubicBezTo>
                          <a:pt x="2619" y="90488"/>
                          <a:pt x="5477" y="88582"/>
                          <a:pt x="10239" y="88582"/>
                        </a:cubicBezTo>
                        <a:cubicBezTo>
                          <a:pt x="11192" y="88582"/>
                          <a:pt x="13097" y="88582"/>
                          <a:pt x="14049" y="88582"/>
                        </a:cubicBezTo>
                        <a:cubicBezTo>
                          <a:pt x="14049" y="88582"/>
                          <a:pt x="14049" y="88582"/>
                          <a:pt x="14049" y="88582"/>
                        </a:cubicBezTo>
                        <a:cubicBezTo>
                          <a:pt x="15002" y="88582"/>
                          <a:pt x="15954" y="87630"/>
                          <a:pt x="15954" y="86677"/>
                        </a:cubicBezTo>
                        <a:cubicBezTo>
                          <a:pt x="15954" y="85725"/>
                          <a:pt x="15002" y="83820"/>
                          <a:pt x="14049" y="83820"/>
                        </a:cubicBezTo>
                        <a:cubicBezTo>
                          <a:pt x="6429" y="81915"/>
                          <a:pt x="714" y="75248"/>
                          <a:pt x="714" y="67627"/>
                        </a:cubicBezTo>
                        <a:cubicBezTo>
                          <a:pt x="714" y="60007"/>
                          <a:pt x="6429" y="52388"/>
                          <a:pt x="13097" y="50482"/>
                        </a:cubicBezTo>
                        <a:cubicBezTo>
                          <a:pt x="14049" y="50482"/>
                          <a:pt x="15002" y="49530"/>
                          <a:pt x="15002" y="48577"/>
                        </a:cubicBezTo>
                        <a:cubicBezTo>
                          <a:pt x="15002" y="47625"/>
                          <a:pt x="15002" y="46673"/>
                          <a:pt x="14049" y="46673"/>
                        </a:cubicBezTo>
                        <a:cubicBezTo>
                          <a:pt x="13097" y="45720"/>
                          <a:pt x="11192" y="44767"/>
                          <a:pt x="10239" y="43815"/>
                        </a:cubicBezTo>
                        <a:cubicBezTo>
                          <a:pt x="5477" y="40005"/>
                          <a:pt x="3572" y="40005"/>
                          <a:pt x="5477" y="34290"/>
                        </a:cubicBezTo>
                        <a:cubicBezTo>
                          <a:pt x="7382" y="26670"/>
                          <a:pt x="14049" y="20002"/>
                          <a:pt x="21669" y="18098"/>
                        </a:cubicBezTo>
                        <a:cubicBezTo>
                          <a:pt x="22622" y="18098"/>
                          <a:pt x="22622" y="17145"/>
                          <a:pt x="23574" y="17145"/>
                        </a:cubicBezTo>
                        <a:cubicBezTo>
                          <a:pt x="23574" y="16192"/>
                          <a:pt x="23574" y="15240"/>
                          <a:pt x="23574" y="15240"/>
                        </a:cubicBezTo>
                        <a:cubicBezTo>
                          <a:pt x="21669" y="12382"/>
                          <a:pt x="21669" y="10477"/>
                          <a:pt x="21669" y="8573"/>
                        </a:cubicBezTo>
                        <a:cubicBezTo>
                          <a:pt x="22622" y="6667"/>
                          <a:pt x="24527" y="4763"/>
                          <a:pt x="29289" y="2857"/>
                        </a:cubicBezTo>
                        <a:cubicBezTo>
                          <a:pt x="33099" y="952"/>
                          <a:pt x="36909" y="0"/>
                          <a:pt x="40719" y="0"/>
                        </a:cubicBezTo>
                        <a:cubicBezTo>
                          <a:pt x="44529" y="0"/>
                          <a:pt x="47387" y="952"/>
                          <a:pt x="51197" y="1905"/>
                        </a:cubicBezTo>
                        <a:cubicBezTo>
                          <a:pt x="74057" y="10477"/>
                          <a:pt x="100727" y="22860"/>
                          <a:pt x="108347" y="50482"/>
                        </a:cubicBezTo>
                        <a:cubicBezTo>
                          <a:pt x="111204" y="60960"/>
                          <a:pt x="112157" y="71438"/>
                          <a:pt x="114062" y="81915"/>
                        </a:cubicBezTo>
                        <a:cubicBezTo>
                          <a:pt x="114062" y="85725"/>
                          <a:pt x="115014" y="89535"/>
                          <a:pt x="115014" y="93345"/>
                        </a:cubicBezTo>
                        <a:cubicBezTo>
                          <a:pt x="118824" y="124777"/>
                          <a:pt x="129302" y="157163"/>
                          <a:pt x="145494" y="184785"/>
                        </a:cubicBezTo>
                        <a:cubicBezTo>
                          <a:pt x="221694" y="245745"/>
                          <a:pt x="366474" y="363855"/>
                          <a:pt x="373142" y="381953"/>
                        </a:cubicBezTo>
                        <a:cubicBezTo>
                          <a:pt x="384572" y="409575"/>
                          <a:pt x="388382" y="444817"/>
                          <a:pt x="383619" y="474345"/>
                        </a:cubicBezTo>
                        <a:cubicBezTo>
                          <a:pt x="381714" y="483870"/>
                          <a:pt x="379809" y="494348"/>
                          <a:pt x="373142" y="500063"/>
                        </a:cubicBezTo>
                        <a:cubicBezTo>
                          <a:pt x="366474" y="505778"/>
                          <a:pt x="356949" y="506730"/>
                          <a:pt x="348377" y="506730"/>
                        </a:cubicBezTo>
                        <a:cubicBezTo>
                          <a:pt x="345519" y="504825"/>
                          <a:pt x="338852" y="504825"/>
                          <a:pt x="331232" y="50482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0099036B-5573-4EE9-A046-215092F29313}"/>
                      </a:ext>
                    </a:extLst>
                  </p:cNvPr>
                  <p:cNvSpPr/>
                  <p:nvPr/>
                </p:nvSpPr>
                <p:spPr>
                  <a:xfrm>
                    <a:off x="4463627" y="2205401"/>
                    <a:ext cx="392161" cy="512445"/>
                  </a:xfrm>
                  <a:custGeom>
                    <a:avLst/>
                    <a:gdLst>
                      <a:gd name="connsiteX0" fmla="*/ 45506 w 392161"/>
                      <a:gd name="connsiteY0" fmla="*/ 4763 h 512445"/>
                      <a:gd name="connsiteX1" fmla="*/ 45506 w 392161"/>
                      <a:gd name="connsiteY1" fmla="*/ 4763 h 512445"/>
                      <a:gd name="connsiteX2" fmla="*/ 55031 w 392161"/>
                      <a:gd name="connsiteY2" fmla="*/ 6667 h 512445"/>
                      <a:gd name="connsiteX3" fmla="*/ 111228 w 392161"/>
                      <a:gd name="connsiteY3" fmla="*/ 53340 h 512445"/>
                      <a:gd name="connsiteX4" fmla="*/ 116943 w 392161"/>
                      <a:gd name="connsiteY4" fmla="*/ 84773 h 512445"/>
                      <a:gd name="connsiteX5" fmla="*/ 117896 w 392161"/>
                      <a:gd name="connsiteY5" fmla="*/ 96202 h 512445"/>
                      <a:gd name="connsiteX6" fmla="*/ 148376 w 392161"/>
                      <a:gd name="connsiteY6" fmla="*/ 188595 h 512445"/>
                      <a:gd name="connsiteX7" fmla="*/ 149328 w 392161"/>
                      <a:gd name="connsiteY7" fmla="*/ 189548 h 512445"/>
                      <a:gd name="connsiteX8" fmla="*/ 376023 w 392161"/>
                      <a:gd name="connsiteY8" fmla="*/ 384810 h 512445"/>
                      <a:gd name="connsiteX9" fmla="*/ 386501 w 392161"/>
                      <a:gd name="connsiteY9" fmla="*/ 475298 h 512445"/>
                      <a:gd name="connsiteX10" fmla="*/ 376976 w 392161"/>
                      <a:gd name="connsiteY10" fmla="*/ 500063 h 512445"/>
                      <a:gd name="connsiteX11" fmla="*/ 354116 w 392161"/>
                      <a:gd name="connsiteY11" fmla="*/ 506730 h 512445"/>
                      <a:gd name="connsiteX12" fmla="*/ 334113 w 392161"/>
                      <a:gd name="connsiteY12" fmla="*/ 507683 h 512445"/>
                      <a:gd name="connsiteX13" fmla="*/ 282678 w 392161"/>
                      <a:gd name="connsiteY13" fmla="*/ 504825 h 512445"/>
                      <a:gd name="connsiteX14" fmla="*/ 263628 w 392161"/>
                      <a:gd name="connsiteY14" fmla="*/ 500063 h 512445"/>
                      <a:gd name="connsiteX15" fmla="*/ 248388 w 392161"/>
                      <a:gd name="connsiteY15" fmla="*/ 485775 h 512445"/>
                      <a:gd name="connsiteX16" fmla="*/ 115038 w 392161"/>
                      <a:gd name="connsiteY16" fmla="*/ 256223 h 512445"/>
                      <a:gd name="connsiteX17" fmla="*/ 95036 w 392161"/>
                      <a:gd name="connsiteY17" fmla="*/ 220027 h 512445"/>
                      <a:gd name="connsiteX18" fmla="*/ 41696 w 392161"/>
                      <a:gd name="connsiteY18" fmla="*/ 186690 h 512445"/>
                      <a:gd name="connsiteX19" fmla="*/ 36933 w 392161"/>
                      <a:gd name="connsiteY19" fmla="*/ 127635 h 512445"/>
                      <a:gd name="connsiteX20" fmla="*/ 36933 w 392161"/>
                      <a:gd name="connsiteY20" fmla="*/ 118110 h 512445"/>
                      <a:gd name="connsiteX21" fmla="*/ 35028 w 392161"/>
                      <a:gd name="connsiteY21" fmla="*/ 114300 h 512445"/>
                      <a:gd name="connsiteX22" fmla="*/ 32171 w 392161"/>
                      <a:gd name="connsiteY22" fmla="*/ 113348 h 512445"/>
                      <a:gd name="connsiteX23" fmla="*/ 31218 w 392161"/>
                      <a:gd name="connsiteY23" fmla="*/ 113348 h 512445"/>
                      <a:gd name="connsiteX24" fmla="*/ 26456 w 392161"/>
                      <a:gd name="connsiteY24" fmla="*/ 114300 h 512445"/>
                      <a:gd name="connsiteX25" fmla="*/ 8358 w 392161"/>
                      <a:gd name="connsiteY25" fmla="*/ 102870 h 512445"/>
                      <a:gd name="connsiteX26" fmla="*/ 8358 w 392161"/>
                      <a:gd name="connsiteY26" fmla="*/ 97155 h 512445"/>
                      <a:gd name="connsiteX27" fmla="*/ 15978 w 392161"/>
                      <a:gd name="connsiteY27" fmla="*/ 94298 h 512445"/>
                      <a:gd name="connsiteX28" fmla="*/ 19788 w 392161"/>
                      <a:gd name="connsiteY28" fmla="*/ 94298 h 512445"/>
                      <a:gd name="connsiteX29" fmla="*/ 20741 w 392161"/>
                      <a:gd name="connsiteY29" fmla="*/ 94298 h 512445"/>
                      <a:gd name="connsiteX30" fmla="*/ 25503 w 392161"/>
                      <a:gd name="connsiteY30" fmla="*/ 90488 h 512445"/>
                      <a:gd name="connsiteX31" fmla="*/ 21693 w 392161"/>
                      <a:gd name="connsiteY31" fmla="*/ 84773 h 512445"/>
                      <a:gd name="connsiteX32" fmla="*/ 10263 w 392161"/>
                      <a:gd name="connsiteY32" fmla="*/ 70485 h 512445"/>
                      <a:gd name="connsiteX33" fmla="*/ 20741 w 392161"/>
                      <a:gd name="connsiteY33" fmla="*/ 56198 h 512445"/>
                      <a:gd name="connsiteX34" fmla="*/ 24551 w 392161"/>
                      <a:gd name="connsiteY34" fmla="*/ 52388 h 512445"/>
                      <a:gd name="connsiteX35" fmla="*/ 22646 w 392161"/>
                      <a:gd name="connsiteY35" fmla="*/ 47625 h 512445"/>
                      <a:gd name="connsiteX36" fmla="*/ 18836 w 392161"/>
                      <a:gd name="connsiteY36" fmla="*/ 44767 h 512445"/>
                      <a:gd name="connsiteX37" fmla="*/ 15026 w 392161"/>
                      <a:gd name="connsiteY37" fmla="*/ 37148 h 512445"/>
                      <a:gd name="connsiteX38" fmla="*/ 29313 w 392161"/>
                      <a:gd name="connsiteY38" fmla="*/ 22860 h 512445"/>
                      <a:gd name="connsiteX39" fmla="*/ 33123 w 392161"/>
                      <a:gd name="connsiteY39" fmla="*/ 20002 h 512445"/>
                      <a:gd name="connsiteX40" fmla="*/ 33123 w 392161"/>
                      <a:gd name="connsiteY40" fmla="*/ 15240 h 512445"/>
                      <a:gd name="connsiteX41" fmla="*/ 31218 w 392161"/>
                      <a:gd name="connsiteY41" fmla="*/ 10477 h 512445"/>
                      <a:gd name="connsiteX42" fmla="*/ 36933 w 392161"/>
                      <a:gd name="connsiteY42" fmla="*/ 5715 h 512445"/>
                      <a:gd name="connsiteX43" fmla="*/ 45506 w 392161"/>
                      <a:gd name="connsiteY43" fmla="*/ 4763 h 512445"/>
                      <a:gd name="connsiteX44" fmla="*/ 45506 w 392161"/>
                      <a:gd name="connsiteY44" fmla="*/ 4763 h 512445"/>
                      <a:gd name="connsiteX45" fmla="*/ 45506 w 392161"/>
                      <a:gd name="connsiteY45" fmla="*/ 0 h 512445"/>
                      <a:gd name="connsiteX46" fmla="*/ 32171 w 392161"/>
                      <a:gd name="connsiteY46" fmla="*/ 2858 h 512445"/>
                      <a:gd name="connsiteX47" fmla="*/ 25503 w 392161"/>
                      <a:gd name="connsiteY47" fmla="*/ 19050 h 512445"/>
                      <a:gd name="connsiteX48" fmla="*/ 7406 w 392161"/>
                      <a:gd name="connsiteY48" fmla="*/ 37148 h 512445"/>
                      <a:gd name="connsiteX49" fmla="*/ 16931 w 392161"/>
                      <a:gd name="connsiteY49" fmla="*/ 52388 h 512445"/>
                      <a:gd name="connsiteX50" fmla="*/ 2643 w 392161"/>
                      <a:gd name="connsiteY50" fmla="*/ 71438 h 512445"/>
                      <a:gd name="connsiteX51" fmla="*/ 17883 w 392161"/>
                      <a:gd name="connsiteY51" fmla="*/ 90488 h 512445"/>
                      <a:gd name="connsiteX52" fmla="*/ 13121 w 392161"/>
                      <a:gd name="connsiteY52" fmla="*/ 90488 h 512445"/>
                      <a:gd name="connsiteX53" fmla="*/ 738 w 392161"/>
                      <a:gd name="connsiteY53" fmla="*/ 104775 h 512445"/>
                      <a:gd name="connsiteX54" fmla="*/ 23598 w 392161"/>
                      <a:gd name="connsiteY54" fmla="*/ 119063 h 512445"/>
                      <a:gd name="connsiteX55" fmla="*/ 29313 w 392161"/>
                      <a:gd name="connsiteY55" fmla="*/ 118110 h 512445"/>
                      <a:gd name="connsiteX56" fmla="*/ 35028 w 392161"/>
                      <a:gd name="connsiteY56" fmla="*/ 188595 h 512445"/>
                      <a:gd name="connsiteX57" fmla="*/ 91226 w 392161"/>
                      <a:gd name="connsiteY57" fmla="*/ 224790 h 512445"/>
                      <a:gd name="connsiteX58" fmla="*/ 242673 w 392161"/>
                      <a:gd name="connsiteY58" fmla="*/ 488633 h 512445"/>
                      <a:gd name="connsiteX59" fmla="*/ 258866 w 392161"/>
                      <a:gd name="connsiteY59" fmla="*/ 503873 h 512445"/>
                      <a:gd name="connsiteX60" fmla="*/ 279821 w 392161"/>
                      <a:gd name="connsiteY60" fmla="*/ 509588 h 512445"/>
                      <a:gd name="connsiteX61" fmla="*/ 332208 w 392161"/>
                      <a:gd name="connsiteY61" fmla="*/ 512445 h 512445"/>
                      <a:gd name="connsiteX62" fmla="*/ 353163 w 392161"/>
                      <a:gd name="connsiteY62" fmla="*/ 511492 h 512445"/>
                      <a:gd name="connsiteX63" fmla="*/ 378881 w 392161"/>
                      <a:gd name="connsiteY63" fmla="*/ 503873 h 512445"/>
                      <a:gd name="connsiteX64" fmla="*/ 390311 w 392161"/>
                      <a:gd name="connsiteY64" fmla="*/ 476250 h 512445"/>
                      <a:gd name="connsiteX65" fmla="*/ 379833 w 392161"/>
                      <a:gd name="connsiteY65" fmla="*/ 382905 h 512445"/>
                      <a:gd name="connsiteX66" fmla="*/ 152186 w 392161"/>
                      <a:gd name="connsiteY66" fmla="*/ 185738 h 512445"/>
                      <a:gd name="connsiteX67" fmla="*/ 122658 w 392161"/>
                      <a:gd name="connsiteY67" fmla="*/ 95250 h 512445"/>
                      <a:gd name="connsiteX68" fmla="*/ 115991 w 392161"/>
                      <a:gd name="connsiteY68" fmla="*/ 52388 h 512445"/>
                      <a:gd name="connsiteX69" fmla="*/ 56936 w 392161"/>
                      <a:gd name="connsiteY69" fmla="*/ 1905 h 512445"/>
                      <a:gd name="connsiteX70" fmla="*/ 45506 w 392161"/>
                      <a:gd name="connsiteY70" fmla="*/ 0 h 512445"/>
                      <a:gd name="connsiteX71" fmla="*/ 45506 w 392161"/>
                      <a:gd name="connsiteY71" fmla="*/ 0 h 512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392161" h="512445">
                        <a:moveTo>
                          <a:pt x="45506" y="4763"/>
                        </a:moveTo>
                        <a:lnTo>
                          <a:pt x="45506" y="4763"/>
                        </a:lnTo>
                        <a:cubicBezTo>
                          <a:pt x="48363" y="4763"/>
                          <a:pt x="52173" y="5715"/>
                          <a:pt x="55031" y="6667"/>
                        </a:cubicBezTo>
                        <a:cubicBezTo>
                          <a:pt x="77891" y="15240"/>
                          <a:pt x="102656" y="27623"/>
                          <a:pt x="111228" y="53340"/>
                        </a:cubicBezTo>
                        <a:cubicBezTo>
                          <a:pt x="114086" y="62865"/>
                          <a:pt x="115038" y="73342"/>
                          <a:pt x="116943" y="84773"/>
                        </a:cubicBezTo>
                        <a:cubicBezTo>
                          <a:pt x="116943" y="88583"/>
                          <a:pt x="117896" y="92392"/>
                          <a:pt x="117896" y="96202"/>
                        </a:cubicBezTo>
                        <a:cubicBezTo>
                          <a:pt x="121706" y="128588"/>
                          <a:pt x="132183" y="160020"/>
                          <a:pt x="148376" y="188595"/>
                        </a:cubicBezTo>
                        <a:cubicBezTo>
                          <a:pt x="148376" y="189548"/>
                          <a:pt x="149328" y="189548"/>
                          <a:pt x="149328" y="189548"/>
                        </a:cubicBezTo>
                        <a:cubicBezTo>
                          <a:pt x="236958" y="259080"/>
                          <a:pt x="369356" y="368617"/>
                          <a:pt x="376023" y="384810"/>
                        </a:cubicBezTo>
                        <a:cubicBezTo>
                          <a:pt x="386501" y="412433"/>
                          <a:pt x="391263" y="446723"/>
                          <a:pt x="386501" y="475298"/>
                        </a:cubicBezTo>
                        <a:cubicBezTo>
                          <a:pt x="384596" y="484823"/>
                          <a:pt x="382691" y="494348"/>
                          <a:pt x="376976" y="500063"/>
                        </a:cubicBezTo>
                        <a:cubicBezTo>
                          <a:pt x="371261" y="504825"/>
                          <a:pt x="361736" y="505778"/>
                          <a:pt x="354116" y="506730"/>
                        </a:cubicBezTo>
                        <a:cubicBezTo>
                          <a:pt x="347448" y="506730"/>
                          <a:pt x="340781" y="507683"/>
                          <a:pt x="334113" y="507683"/>
                        </a:cubicBezTo>
                        <a:cubicBezTo>
                          <a:pt x="316968" y="507683"/>
                          <a:pt x="299823" y="506730"/>
                          <a:pt x="282678" y="504825"/>
                        </a:cubicBezTo>
                        <a:cubicBezTo>
                          <a:pt x="276011" y="503873"/>
                          <a:pt x="269343" y="502920"/>
                          <a:pt x="263628" y="500063"/>
                        </a:cubicBezTo>
                        <a:cubicBezTo>
                          <a:pt x="257913" y="497205"/>
                          <a:pt x="254103" y="492442"/>
                          <a:pt x="248388" y="485775"/>
                        </a:cubicBezTo>
                        <a:cubicBezTo>
                          <a:pt x="197906" y="424815"/>
                          <a:pt x="141708" y="311467"/>
                          <a:pt x="115038" y="256223"/>
                        </a:cubicBezTo>
                        <a:cubicBezTo>
                          <a:pt x="97893" y="221933"/>
                          <a:pt x="97893" y="220980"/>
                          <a:pt x="95036" y="220027"/>
                        </a:cubicBezTo>
                        <a:cubicBezTo>
                          <a:pt x="53126" y="204788"/>
                          <a:pt x="43601" y="192405"/>
                          <a:pt x="41696" y="186690"/>
                        </a:cubicBezTo>
                        <a:cubicBezTo>
                          <a:pt x="36933" y="173355"/>
                          <a:pt x="36933" y="145733"/>
                          <a:pt x="36933" y="127635"/>
                        </a:cubicBezTo>
                        <a:cubicBezTo>
                          <a:pt x="36933" y="123825"/>
                          <a:pt x="36933" y="120967"/>
                          <a:pt x="36933" y="118110"/>
                        </a:cubicBezTo>
                        <a:cubicBezTo>
                          <a:pt x="36933" y="116205"/>
                          <a:pt x="35981" y="115252"/>
                          <a:pt x="35028" y="114300"/>
                        </a:cubicBezTo>
                        <a:cubicBezTo>
                          <a:pt x="34076" y="113348"/>
                          <a:pt x="33123" y="113348"/>
                          <a:pt x="32171" y="113348"/>
                        </a:cubicBezTo>
                        <a:cubicBezTo>
                          <a:pt x="32171" y="113348"/>
                          <a:pt x="31218" y="113348"/>
                          <a:pt x="31218" y="113348"/>
                        </a:cubicBezTo>
                        <a:cubicBezTo>
                          <a:pt x="29313" y="113348"/>
                          <a:pt x="28361" y="114300"/>
                          <a:pt x="26456" y="114300"/>
                        </a:cubicBezTo>
                        <a:cubicBezTo>
                          <a:pt x="17883" y="114300"/>
                          <a:pt x="10263" y="109538"/>
                          <a:pt x="8358" y="102870"/>
                        </a:cubicBezTo>
                        <a:cubicBezTo>
                          <a:pt x="7406" y="100965"/>
                          <a:pt x="7406" y="99060"/>
                          <a:pt x="8358" y="97155"/>
                        </a:cubicBezTo>
                        <a:cubicBezTo>
                          <a:pt x="9311" y="95250"/>
                          <a:pt x="12168" y="94298"/>
                          <a:pt x="15978" y="94298"/>
                        </a:cubicBezTo>
                        <a:cubicBezTo>
                          <a:pt x="16931" y="94298"/>
                          <a:pt x="18836" y="94298"/>
                          <a:pt x="19788" y="94298"/>
                        </a:cubicBezTo>
                        <a:cubicBezTo>
                          <a:pt x="19788" y="94298"/>
                          <a:pt x="20741" y="94298"/>
                          <a:pt x="20741" y="94298"/>
                        </a:cubicBezTo>
                        <a:cubicBezTo>
                          <a:pt x="22646" y="94298"/>
                          <a:pt x="24551" y="92392"/>
                          <a:pt x="25503" y="90488"/>
                        </a:cubicBezTo>
                        <a:cubicBezTo>
                          <a:pt x="26456" y="87630"/>
                          <a:pt x="24551" y="85725"/>
                          <a:pt x="21693" y="84773"/>
                        </a:cubicBezTo>
                        <a:cubicBezTo>
                          <a:pt x="15026" y="82867"/>
                          <a:pt x="10263" y="77152"/>
                          <a:pt x="10263" y="70485"/>
                        </a:cubicBezTo>
                        <a:cubicBezTo>
                          <a:pt x="10263" y="63817"/>
                          <a:pt x="15026" y="58102"/>
                          <a:pt x="20741" y="56198"/>
                        </a:cubicBezTo>
                        <a:cubicBezTo>
                          <a:pt x="22646" y="56198"/>
                          <a:pt x="23598" y="54292"/>
                          <a:pt x="24551" y="52388"/>
                        </a:cubicBezTo>
                        <a:cubicBezTo>
                          <a:pt x="24551" y="50483"/>
                          <a:pt x="24551" y="48577"/>
                          <a:pt x="22646" y="47625"/>
                        </a:cubicBezTo>
                        <a:cubicBezTo>
                          <a:pt x="21693" y="46673"/>
                          <a:pt x="19788" y="45720"/>
                          <a:pt x="18836" y="44767"/>
                        </a:cubicBezTo>
                        <a:cubicBezTo>
                          <a:pt x="14073" y="41910"/>
                          <a:pt x="14073" y="41910"/>
                          <a:pt x="15026" y="37148"/>
                        </a:cubicBezTo>
                        <a:cubicBezTo>
                          <a:pt x="16931" y="30480"/>
                          <a:pt x="22646" y="24765"/>
                          <a:pt x="29313" y="22860"/>
                        </a:cubicBezTo>
                        <a:cubicBezTo>
                          <a:pt x="31218" y="22860"/>
                          <a:pt x="32171" y="21908"/>
                          <a:pt x="33123" y="20002"/>
                        </a:cubicBezTo>
                        <a:cubicBezTo>
                          <a:pt x="34076" y="19050"/>
                          <a:pt x="34076" y="17145"/>
                          <a:pt x="33123" y="15240"/>
                        </a:cubicBezTo>
                        <a:cubicBezTo>
                          <a:pt x="32171" y="13335"/>
                          <a:pt x="31218" y="11430"/>
                          <a:pt x="31218" y="10477"/>
                        </a:cubicBezTo>
                        <a:cubicBezTo>
                          <a:pt x="31218" y="9525"/>
                          <a:pt x="33123" y="8573"/>
                          <a:pt x="36933" y="5715"/>
                        </a:cubicBezTo>
                        <a:cubicBezTo>
                          <a:pt x="37886" y="5715"/>
                          <a:pt x="41696" y="4763"/>
                          <a:pt x="45506" y="4763"/>
                        </a:cubicBezTo>
                        <a:lnTo>
                          <a:pt x="45506" y="4763"/>
                        </a:lnTo>
                        <a:close/>
                        <a:moveTo>
                          <a:pt x="45506" y="0"/>
                        </a:moveTo>
                        <a:cubicBezTo>
                          <a:pt x="40743" y="0"/>
                          <a:pt x="36933" y="952"/>
                          <a:pt x="32171" y="2858"/>
                        </a:cubicBezTo>
                        <a:cubicBezTo>
                          <a:pt x="23598" y="6667"/>
                          <a:pt x="20741" y="10477"/>
                          <a:pt x="25503" y="19050"/>
                        </a:cubicBezTo>
                        <a:cubicBezTo>
                          <a:pt x="16931" y="20955"/>
                          <a:pt x="9311" y="27623"/>
                          <a:pt x="7406" y="37148"/>
                        </a:cubicBezTo>
                        <a:cubicBezTo>
                          <a:pt x="5501" y="45720"/>
                          <a:pt x="9311" y="46673"/>
                          <a:pt x="16931" y="52388"/>
                        </a:cubicBezTo>
                        <a:cubicBezTo>
                          <a:pt x="8358" y="54292"/>
                          <a:pt x="2643" y="62865"/>
                          <a:pt x="2643" y="71438"/>
                        </a:cubicBezTo>
                        <a:cubicBezTo>
                          <a:pt x="2643" y="80010"/>
                          <a:pt x="9311" y="88583"/>
                          <a:pt x="17883" y="90488"/>
                        </a:cubicBezTo>
                        <a:cubicBezTo>
                          <a:pt x="15978" y="90488"/>
                          <a:pt x="15026" y="90488"/>
                          <a:pt x="13121" y="90488"/>
                        </a:cubicBezTo>
                        <a:cubicBezTo>
                          <a:pt x="3596" y="90488"/>
                          <a:pt x="-2119" y="95250"/>
                          <a:pt x="738" y="104775"/>
                        </a:cubicBezTo>
                        <a:cubicBezTo>
                          <a:pt x="3596" y="114300"/>
                          <a:pt x="14073" y="119063"/>
                          <a:pt x="23598" y="119063"/>
                        </a:cubicBezTo>
                        <a:cubicBezTo>
                          <a:pt x="25503" y="119063"/>
                          <a:pt x="27408" y="119063"/>
                          <a:pt x="29313" y="118110"/>
                        </a:cubicBezTo>
                        <a:cubicBezTo>
                          <a:pt x="29313" y="136208"/>
                          <a:pt x="29313" y="172402"/>
                          <a:pt x="35028" y="188595"/>
                        </a:cubicBezTo>
                        <a:cubicBezTo>
                          <a:pt x="40743" y="205740"/>
                          <a:pt x="74081" y="219075"/>
                          <a:pt x="91226" y="224790"/>
                        </a:cubicBezTo>
                        <a:cubicBezTo>
                          <a:pt x="95988" y="226695"/>
                          <a:pt x="173141" y="404813"/>
                          <a:pt x="242673" y="488633"/>
                        </a:cubicBezTo>
                        <a:cubicBezTo>
                          <a:pt x="247436" y="494348"/>
                          <a:pt x="252198" y="500063"/>
                          <a:pt x="258866" y="503873"/>
                        </a:cubicBezTo>
                        <a:cubicBezTo>
                          <a:pt x="265533" y="507683"/>
                          <a:pt x="272201" y="508635"/>
                          <a:pt x="279821" y="509588"/>
                        </a:cubicBezTo>
                        <a:cubicBezTo>
                          <a:pt x="296966" y="511492"/>
                          <a:pt x="315063" y="512445"/>
                          <a:pt x="332208" y="512445"/>
                        </a:cubicBezTo>
                        <a:cubicBezTo>
                          <a:pt x="338876" y="512445"/>
                          <a:pt x="345543" y="512445"/>
                          <a:pt x="353163" y="511492"/>
                        </a:cubicBezTo>
                        <a:cubicBezTo>
                          <a:pt x="362688" y="511492"/>
                          <a:pt x="372213" y="509588"/>
                          <a:pt x="378881" y="503873"/>
                        </a:cubicBezTo>
                        <a:cubicBezTo>
                          <a:pt x="386501" y="497205"/>
                          <a:pt x="388406" y="486728"/>
                          <a:pt x="390311" y="476250"/>
                        </a:cubicBezTo>
                        <a:cubicBezTo>
                          <a:pt x="395073" y="446723"/>
                          <a:pt x="390311" y="410528"/>
                          <a:pt x="379833" y="382905"/>
                        </a:cubicBezTo>
                        <a:cubicBezTo>
                          <a:pt x="370308" y="360045"/>
                          <a:pt x="152186" y="185738"/>
                          <a:pt x="152186" y="185738"/>
                        </a:cubicBezTo>
                        <a:cubicBezTo>
                          <a:pt x="136946" y="158115"/>
                          <a:pt x="126468" y="126683"/>
                          <a:pt x="122658" y="95250"/>
                        </a:cubicBezTo>
                        <a:cubicBezTo>
                          <a:pt x="120753" y="80963"/>
                          <a:pt x="119801" y="66675"/>
                          <a:pt x="115991" y="52388"/>
                        </a:cubicBezTo>
                        <a:cubicBezTo>
                          <a:pt x="108371" y="25717"/>
                          <a:pt x="83606" y="12383"/>
                          <a:pt x="56936" y="1905"/>
                        </a:cubicBezTo>
                        <a:cubicBezTo>
                          <a:pt x="53126" y="952"/>
                          <a:pt x="49316" y="0"/>
                          <a:pt x="45506" y="0"/>
                        </a:cubicBezTo>
                        <a:lnTo>
                          <a:pt x="4550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75D9847F-E16F-4A07-A19C-FD26A3E80017}"/>
                    </a:ext>
                  </a:extLst>
                </p:cNvPr>
                <p:cNvSpPr/>
                <p:nvPr/>
              </p:nvSpPr>
              <p:spPr>
                <a:xfrm>
                  <a:off x="4468899" y="2291745"/>
                  <a:ext cx="40464" cy="12204"/>
                </a:xfrm>
                <a:custGeom>
                  <a:avLst/>
                  <a:gdLst>
                    <a:gd name="connsiteX0" fmla="*/ 3086 w 40464"/>
                    <a:gd name="connsiteY0" fmla="*/ 7001 h 12204"/>
                    <a:gd name="connsiteX1" fmla="*/ 36424 w 40464"/>
                    <a:gd name="connsiteY1" fmla="*/ 11763 h 12204"/>
                    <a:gd name="connsiteX2" fmla="*/ 39281 w 40464"/>
                    <a:gd name="connsiteY2" fmla="*/ 7001 h 12204"/>
                    <a:gd name="connsiteX3" fmla="*/ 2134 w 40464"/>
                    <a:gd name="connsiteY3" fmla="*/ 1286 h 12204"/>
                    <a:gd name="connsiteX4" fmla="*/ 3086 w 40464"/>
                    <a:gd name="connsiteY4" fmla="*/ 7001 h 12204"/>
                    <a:gd name="connsiteX5" fmla="*/ 3086 w 40464"/>
                    <a:gd name="connsiteY5" fmla="*/ 7001 h 1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464" h="12204">
                      <a:moveTo>
                        <a:pt x="3086" y="7001"/>
                      </a:moveTo>
                      <a:cubicBezTo>
                        <a:pt x="14516" y="4143"/>
                        <a:pt x="25946" y="6048"/>
                        <a:pt x="36424" y="11763"/>
                      </a:cubicBezTo>
                      <a:cubicBezTo>
                        <a:pt x="39281" y="13668"/>
                        <a:pt x="42139" y="8906"/>
                        <a:pt x="39281" y="7001"/>
                      </a:cubicBezTo>
                      <a:cubicBezTo>
                        <a:pt x="27851" y="333"/>
                        <a:pt x="14516" y="-1572"/>
                        <a:pt x="2134" y="1286"/>
                      </a:cubicBezTo>
                      <a:cubicBezTo>
                        <a:pt x="-1676" y="2238"/>
                        <a:pt x="229" y="7953"/>
                        <a:pt x="3086" y="7001"/>
                      </a:cubicBezTo>
                      <a:lnTo>
                        <a:pt x="3086" y="70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D13BBBED-1F49-48F1-9A34-2A9CDD8B13B0}"/>
                    </a:ext>
                  </a:extLst>
                </p:cNvPr>
                <p:cNvSpPr/>
                <p:nvPr/>
              </p:nvSpPr>
              <p:spPr>
                <a:xfrm>
                  <a:off x="4472938" y="2257789"/>
                  <a:ext cx="44998" cy="18538"/>
                </a:xfrm>
                <a:custGeom>
                  <a:avLst/>
                  <a:gdLst>
                    <a:gd name="connsiteX0" fmla="*/ 2858 w 44998"/>
                    <a:gd name="connsiteY0" fmla="*/ 5715 h 18538"/>
                    <a:gd name="connsiteX1" fmla="*/ 40958 w 44998"/>
                    <a:gd name="connsiteY1" fmla="*/ 18098 h 18538"/>
                    <a:gd name="connsiteX2" fmla="*/ 43815 w 44998"/>
                    <a:gd name="connsiteY2" fmla="*/ 13335 h 18538"/>
                    <a:gd name="connsiteX3" fmla="*/ 2858 w 44998"/>
                    <a:gd name="connsiteY3" fmla="*/ 0 h 18538"/>
                    <a:gd name="connsiteX4" fmla="*/ 2858 w 44998"/>
                    <a:gd name="connsiteY4" fmla="*/ 5715 h 18538"/>
                    <a:gd name="connsiteX5" fmla="*/ 2858 w 44998"/>
                    <a:gd name="connsiteY5" fmla="*/ 5715 h 18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998" h="18538">
                      <a:moveTo>
                        <a:pt x="2858" y="5715"/>
                      </a:moveTo>
                      <a:cubicBezTo>
                        <a:pt x="16192" y="6667"/>
                        <a:pt x="29528" y="10477"/>
                        <a:pt x="40958" y="18098"/>
                      </a:cubicBezTo>
                      <a:cubicBezTo>
                        <a:pt x="43815" y="20002"/>
                        <a:pt x="46672" y="15240"/>
                        <a:pt x="43815" y="13335"/>
                      </a:cubicBezTo>
                      <a:cubicBezTo>
                        <a:pt x="31433" y="5715"/>
                        <a:pt x="17145" y="952"/>
                        <a:pt x="2858" y="0"/>
                      </a:cubicBezTo>
                      <a:cubicBezTo>
                        <a:pt x="-953" y="0"/>
                        <a:pt x="-953" y="5715"/>
                        <a:pt x="2858" y="5715"/>
                      </a:cubicBez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60DA6941-D123-4BF9-AD84-A24EC08CF5A8}"/>
                    </a:ext>
                  </a:extLst>
                </p:cNvPr>
                <p:cNvSpPr/>
                <p:nvPr/>
              </p:nvSpPr>
              <p:spPr>
                <a:xfrm>
                  <a:off x="4486044" y="2223112"/>
                  <a:ext cx="45390" cy="18878"/>
                </a:xfrm>
                <a:custGeom>
                  <a:avLst/>
                  <a:gdLst>
                    <a:gd name="connsiteX0" fmla="*/ 2134 w 45390"/>
                    <a:gd name="connsiteY0" fmla="*/ 5149 h 18878"/>
                    <a:gd name="connsiteX1" fmla="*/ 41186 w 45390"/>
                    <a:gd name="connsiteY1" fmla="*/ 18484 h 18878"/>
                    <a:gd name="connsiteX2" fmla="*/ 44996 w 45390"/>
                    <a:gd name="connsiteY2" fmla="*/ 17531 h 18878"/>
                    <a:gd name="connsiteX3" fmla="*/ 44044 w 45390"/>
                    <a:gd name="connsiteY3" fmla="*/ 13721 h 18878"/>
                    <a:gd name="connsiteX4" fmla="*/ 3086 w 45390"/>
                    <a:gd name="connsiteY4" fmla="*/ 386 h 18878"/>
                    <a:gd name="connsiteX5" fmla="*/ 2134 w 45390"/>
                    <a:gd name="connsiteY5" fmla="*/ 5149 h 18878"/>
                    <a:gd name="connsiteX6" fmla="*/ 2134 w 45390"/>
                    <a:gd name="connsiteY6" fmla="*/ 5149 h 18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390" h="18878">
                      <a:moveTo>
                        <a:pt x="2134" y="5149"/>
                      </a:moveTo>
                      <a:cubicBezTo>
                        <a:pt x="15469" y="8006"/>
                        <a:pt x="28804" y="12769"/>
                        <a:pt x="41186" y="18484"/>
                      </a:cubicBezTo>
                      <a:cubicBezTo>
                        <a:pt x="42139" y="19436"/>
                        <a:pt x="44044" y="18484"/>
                        <a:pt x="44996" y="17531"/>
                      </a:cubicBezTo>
                      <a:cubicBezTo>
                        <a:pt x="45949" y="16579"/>
                        <a:pt x="44996" y="14674"/>
                        <a:pt x="44044" y="13721"/>
                      </a:cubicBezTo>
                      <a:cubicBezTo>
                        <a:pt x="30709" y="8006"/>
                        <a:pt x="17374" y="3244"/>
                        <a:pt x="3086" y="386"/>
                      </a:cubicBezTo>
                      <a:cubicBezTo>
                        <a:pt x="229" y="-1519"/>
                        <a:pt x="-1676" y="4196"/>
                        <a:pt x="2134" y="5149"/>
                      </a:cubicBezTo>
                      <a:lnTo>
                        <a:pt x="2134" y="5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7E93CD81-C075-41E0-869F-6896C5A5B0D6}"/>
                    </a:ext>
                  </a:extLst>
                </p:cNvPr>
                <p:cNvSpPr/>
                <p:nvPr/>
              </p:nvSpPr>
              <p:spPr>
                <a:xfrm>
                  <a:off x="4500454" y="2227137"/>
                  <a:ext cx="37378" cy="98988"/>
                </a:xfrm>
                <a:custGeom>
                  <a:avLst/>
                  <a:gdLst>
                    <a:gd name="connsiteX0" fmla="*/ 31539 w 37378"/>
                    <a:gd name="connsiteY0" fmla="*/ 2077 h 98988"/>
                    <a:gd name="connsiteX1" fmla="*/ 107 w 37378"/>
                    <a:gd name="connsiteY1" fmla="*/ 95422 h 98988"/>
                    <a:gd name="connsiteX2" fmla="*/ 5822 w 37378"/>
                    <a:gd name="connsiteY2" fmla="*/ 97327 h 98988"/>
                    <a:gd name="connsiteX3" fmla="*/ 37254 w 37378"/>
                    <a:gd name="connsiteY3" fmla="*/ 3982 h 98988"/>
                    <a:gd name="connsiteX4" fmla="*/ 31539 w 37378"/>
                    <a:gd name="connsiteY4" fmla="*/ 2077 h 98988"/>
                    <a:gd name="connsiteX5" fmla="*/ 31539 w 37378"/>
                    <a:gd name="connsiteY5" fmla="*/ 2077 h 98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78" h="98988">
                      <a:moveTo>
                        <a:pt x="31539" y="2077"/>
                      </a:moveTo>
                      <a:cubicBezTo>
                        <a:pt x="20109" y="32557"/>
                        <a:pt x="9632" y="63989"/>
                        <a:pt x="107" y="95422"/>
                      </a:cubicBezTo>
                      <a:cubicBezTo>
                        <a:pt x="-846" y="99232"/>
                        <a:pt x="4869" y="100184"/>
                        <a:pt x="5822" y="97327"/>
                      </a:cubicBezTo>
                      <a:cubicBezTo>
                        <a:pt x="15347" y="65894"/>
                        <a:pt x="25824" y="34462"/>
                        <a:pt x="37254" y="3982"/>
                      </a:cubicBezTo>
                      <a:cubicBezTo>
                        <a:pt x="38207" y="172"/>
                        <a:pt x="33444" y="-1733"/>
                        <a:pt x="31539" y="2077"/>
                      </a:cubicBezTo>
                      <a:lnTo>
                        <a:pt x="31539" y="2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027D3C77-F171-4BB5-AB06-54BCD26F3703}"/>
                    </a:ext>
                  </a:extLst>
                </p:cNvPr>
                <p:cNvSpPr/>
                <p:nvPr/>
              </p:nvSpPr>
              <p:spPr>
                <a:xfrm>
                  <a:off x="4553186" y="2409474"/>
                  <a:ext cx="26193" cy="24288"/>
                </a:xfrm>
                <a:custGeom>
                  <a:avLst/>
                  <a:gdLst>
                    <a:gd name="connsiteX0" fmla="*/ 4524 w 26193"/>
                    <a:gd name="connsiteY0" fmla="*/ 23574 h 24288"/>
                    <a:gd name="connsiteX1" fmla="*/ 25479 w 26193"/>
                    <a:gd name="connsiteY1" fmla="*/ 4524 h 24288"/>
                    <a:gd name="connsiteX2" fmla="*/ 25479 w 26193"/>
                    <a:gd name="connsiteY2" fmla="*/ 714 h 24288"/>
                    <a:gd name="connsiteX3" fmla="*/ 21669 w 26193"/>
                    <a:gd name="connsiteY3" fmla="*/ 714 h 24288"/>
                    <a:gd name="connsiteX4" fmla="*/ 714 w 26193"/>
                    <a:gd name="connsiteY4" fmla="*/ 19764 h 24288"/>
                    <a:gd name="connsiteX5" fmla="*/ 714 w 26193"/>
                    <a:gd name="connsiteY5" fmla="*/ 23574 h 24288"/>
                    <a:gd name="connsiteX6" fmla="*/ 4524 w 26193"/>
                    <a:gd name="connsiteY6" fmla="*/ 23574 h 24288"/>
                    <a:gd name="connsiteX7" fmla="*/ 4524 w 26193"/>
                    <a:gd name="connsiteY7" fmla="*/ 23574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93" h="24288">
                      <a:moveTo>
                        <a:pt x="4524" y="23574"/>
                      </a:moveTo>
                      <a:cubicBezTo>
                        <a:pt x="11192" y="16907"/>
                        <a:pt x="18812" y="11192"/>
                        <a:pt x="25479" y="4524"/>
                      </a:cubicBezTo>
                      <a:cubicBezTo>
                        <a:pt x="26432" y="3572"/>
                        <a:pt x="26432" y="1667"/>
                        <a:pt x="25479" y="714"/>
                      </a:cubicBezTo>
                      <a:cubicBezTo>
                        <a:pt x="24527" y="-238"/>
                        <a:pt x="22622" y="-238"/>
                        <a:pt x="21669" y="714"/>
                      </a:cubicBezTo>
                      <a:cubicBezTo>
                        <a:pt x="15002" y="7382"/>
                        <a:pt x="7382" y="13097"/>
                        <a:pt x="714" y="19764"/>
                      </a:cubicBezTo>
                      <a:cubicBezTo>
                        <a:pt x="-238" y="20717"/>
                        <a:pt x="-238" y="22622"/>
                        <a:pt x="714" y="23574"/>
                      </a:cubicBezTo>
                      <a:cubicBezTo>
                        <a:pt x="1667" y="24527"/>
                        <a:pt x="3572" y="24527"/>
                        <a:pt x="4524" y="23574"/>
                      </a:cubicBezTo>
                      <a:lnTo>
                        <a:pt x="4524" y="235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4BD9055-AD6F-4DEE-9BE7-F729019F2664}"/>
                  </a:ext>
                </a:extLst>
              </p:cNvPr>
              <p:cNvSpPr/>
              <p:nvPr/>
            </p:nvSpPr>
            <p:spPr>
              <a:xfrm>
                <a:off x="4444958" y="2371519"/>
                <a:ext cx="8929" cy="13211"/>
              </a:xfrm>
              <a:custGeom>
                <a:avLst/>
                <a:gdLst>
                  <a:gd name="connsiteX0" fmla="*/ 3215 w 8929"/>
                  <a:gd name="connsiteY0" fmla="*/ 570 h 13211"/>
                  <a:gd name="connsiteX1" fmla="*/ 357 w 8929"/>
                  <a:gd name="connsiteY1" fmla="*/ 11047 h 13211"/>
                  <a:gd name="connsiteX2" fmla="*/ 4167 w 8929"/>
                  <a:gd name="connsiteY2" fmla="*/ 12952 h 13211"/>
                  <a:gd name="connsiteX3" fmla="*/ 6072 w 8929"/>
                  <a:gd name="connsiteY3" fmla="*/ 9142 h 13211"/>
                  <a:gd name="connsiteX4" fmla="*/ 6072 w 8929"/>
                  <a:gd name="connsiteY4" fmla="*/ 8190 h 13211"/>
                  <a:gd name="connsiteX5" fmla="*/ 6072 w 8929"/>
                  <a:gd name="connsiteY5" fmla="*/ 9142 h 13211"/>
                  <a:gd name="connsiteX6" fmla="*/ 6072 w 8929"/>
                  <a:gd name="connsiteY6" fmla="*/ 7237 h 13211"/>
                  <a:gd name="connsiteX7" fmla="*/ 6072 w 8929"/>
                  <a:gd name="connsiteY7" fmla="*/ 8190 h 13211"/>
                  <a:gd name="connsiteX8" fmla="*/ 7025 w 8929"/>
                  <a:gd name="connsiteY8" fmla="*/ 6285 h 13211"/>
                  <a:gd name="connsiteX9" fmla="*/ 7025 w 8929"/>
                  <a:gd name="connsiteY9" fmla="*/ 7237 h 13211"/>
                  <a:gd name="connsiteX10" fmla="*/ 7977 w 8929"/>
                  <a:gd name="connsiteY10" fmla="*/ 5332 h 13211"/>
                  <a:gd name="connsiteX11" fmla="*/ 7977 w 8929"/>
                  <a:gd name="connsiteY11" fmla="*/ 6285 h 13211"/>
                  <a:gd name="connsiteX12" fmla="*/ 7977 w 8929"/>
                  <a:gd name="connsiteY12" fmla="*/ 6285 h 13211"/>
                  <a:gd name="connsiteX13" fmla="*/ 8930 w 8929"/>
                  <a:gd name="connsiteY13" fmla="*/ 4380 h 13211"/>
                  <a:gd name="connsiteX14" fmla="*/ 7977 w 8929"/>
                  <a:gd name="connsiteY14" fmla="*/ 2475 h 13211"/>
                  <a:gd name="connsiteX15" fmla="*/ 3215 w 8929"/>
                  <a:gd name="connsiteY15" fmla="*/ 570 h 13211"/>
                  <a:gd name="connsiteX16" fmla="*/ 3215 w 8929"/>
                  <a:gd name="connsiteY16" fmla="*/ 570 h 1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9" h="13211">
                    <a:moveTo>
                      <a:pt x="3215" y="570"/>
                    </a:moveTo>
                    <a:cubicBezTo>
                      <a:pt x="357" y="3427"/>
                      <a:pt x="-595" y="7237"/>
                      <a:pt x="357" y="11047"/>
                    </a:cubicBezTo>
                    <a:cubicBezTo>
                      <a:pt x="357" y="12000"/>
                      <a:pt x="2262" y="13905"/>
                      <a:pt x="4167" y="12952"/>
                    </a:cubicBezTo>
                    <a:cubicBezTo>
                      <a:pt x="6072" y="12952"/>
                      <a:pt x="7025" y="11047"/>
                      <a:pt x="6072" y="9142"/>
                    </a:cubicBezTo>
                    <a:cubicBezTo>
                      <a:pt x="6072" y="9142"/>
                      <a:pt x="6072" y="8190"/>
                      <a:pt x="6072" y="8190"/>
                    </a:cubicBezTo>
                    <a:cubicBezTo>
                      <a:pt x="6072" y="8190"/>
                      <a:pt x="6072" y="9142"/>
                      <a:pt x="6072" y="9142"/>
                    </a:cubicBezTo>
                    <a:cubicBezTo>
                      <a:pt x="6072" y="8190"/>
                      <a:pt x="6072" y="8190"/>
                      <a:pt x="6072" y="7237"/>
                    </a:cubicBezTo>
                    <a:cubicBezTo>
                      <a:pt x="6072" y="7237"/>
                      <a:pt x="6072" y="8190"/>
                      <a:pt x="6072" y="8190"/>
                    </a:cubicBezTo>
                    <a:cubicBezTo>
                      <a:pt x="6072" y="7237"/>
                      <a:pt x="6072" y="6285"/>
                      <a:pt x="7025" y="6285"/>
                    </a:cubicBezTo>
                    <a:cubicBezTo>
                      <a:pt x="7025" y="6285"/>
                      <a:pt x="7025" y="6285"/>
                      <a:pt x="7025" y="7237"/>
                    </a:cubicBezTo>
                    <a:cubicBezTo>
                      <a:pt x="7025" y="6285"/>
                      <a:pt x="7977" y="6285"/>
                      <a:pt x="7977" y="5332"/>
                    </a:cubicBezTo>
                    <a:cubicBezTo>
                      <a:pt x="7977" y="5332"/>
                      <a:pt x="7977" y="5332"/>
                      <a:pt x="7977" y="6285"/>
                    </a:cubicBezTo>
                    <a:cubicBezTo>
                      <a:pt x="7977" y="6285"/>
                      <a:pt x="7977" y="6285"/>
                      <a:pt x="7977" y="6285"/>
                    </a:cubicBezTo>
                    <a:cubicBezTo>
                      <a:pt x="8930" y="5332"/>
                      <a:pt x="8930" y="5332"/>
                      <a:pt x="8930" y="4380"/>
                    </a:cubicBezTo>
                    <a:cubicBezTo>
                      <a:pt x="8930" y="3427"/>
                      <a:pt x="8930" y="2475"/>
                      <a:pt x="7977" y="2475"/>
                    </a:cubicBezTo>
                    <a:cubicBezTo>
                      <a:pt x="6072" y="-383"/>
                      <a:pt x="4167" y="-383"/>
                      <a:pt x="3215" y="570"/>
                    </a:cubicBezTo>
                    <a:lnTo>
                      <a:pt x="3215" y="57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8C1A804-4E30-4C42-8802-88FCDC252129}"/>
                  </a:ext>
                </a:extLst>
              </p:cNvPr>
              <p:cNvSpPr/>
              <p:nvPr/>
            </p:nvSpPr>
            <p:spPr>
              <a:xfrm>
                <a:off x="4453493" y="2371694"/>
                <a:ext cx="11266" cy="15076"/>
              </a:xfrm>
              <a:custGeom>
                <a:avLst/>
                <a:gdLst>
                  <a:gd name="connsiteX0" fmla="*/ 6110 w 11266"/>
                  <a:gd name="connsiteY0" fmla="*/ 1347 h 15076"/>
                  <a:gd name="connsiteX1" fmla="*/ 395 w 11266"/>
                  <a:gd name="connsiteY1" fmla="*/ 10872 h 15076"/>
                  <a:gd name="connsiteX2" fmla="*/ 1347 w 11266"/>
                  <a:gd name="connsiteY2" fmla="*/ 14682 h 15076"/>
                  <a:gd name="connsiteX3" fmla="*/ 5157 w 11266"/>
                  <a:gd name="connsiteY3" fmla="*/ 13730 h 15076"/>
                  <a:gd name="connsiteX4" fmla="*/ 10872 w 11266"/>
                  <a:gd name="connsiteY4" fmla="*/ 4205 h 15076"/>
                  <a:gd name="connsiteX5" fmla="*/ 9920 w 11266"/>
                  <a:gd name="connsiteY5" fmla="*/ 395 h 15076"/>
                  <a:gd name="connsiteX6" fmla="*/ 6110 w 11266"/>
                  <a:gd name="connsiteY6" fmla="*/ 1347 h 15076"/>
                  <a:gd name="connsiteX7" fmla="*/ 6110 w 11266"/>
                  <a:gd name="connsiteY7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66" h="15076">
                    <a:moveTo>
                      <a:pt x="6110" y="1347"/>
                    </a:moveTo>
                    <a:cubicBezTo>
                      <a:pt x="4205" y="4205"/>
                      <a:pt x="2300" y="8015"/>
                      <a:pt x="395" y="10872"/>
                    </a:cubicBezTo>
                    <a:cubicBezTo>
                      <a:pt x="-558" y="11825"/>
                      <a:pt x="395" y="13730"/>
                      <a:pt x="1347" y="14682"/>
                    </a:cubicBezTo>
                    <a:cubicBezTo>
                      <a:pt x="2300" y="15635"/>
                      <a:pt x="4205" y="14682"/>
                      <a:pt x="5157" y="13730"/>
                    </a:cubicBezTo>
                    <a:cubicBezTo>
                      <a:pt x="7062" y="10872"/>
                      <a:pt x="8967" y="7062"/>
                      <a:pt x="10872" y="4205"/>
                    </a:cubicBezTo>
                    <a:cubicBezTo>
                      <a:pt x="11825" y="3252"/>
                      <a:pt x="10872" y="1347"/>
                      <a:pt x="9920" y="395"/>
                    </a:cubicBezTo>
                    <a:cubicBezTo>
                      <a:pt x="8015" y="-558"/>
                      <a:pt x="6110" y="395"/>
                      <a:pt x="6110" y="1347"/>
                    </a:cubicBezTo>
                    <a:lnTo>
                      <a:pt x="6110" y="134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EB90D9B-57FC-4F17-8011-BB5718713901}"/>
                  </a:ext>
                </a:extLst>
              </p:cNvPr>
              <p:cNvSpPr/>
              <p:nvPr/>
            </p:nvSpPr>
            <p:spPr>
              <a:xfrm>
                <a:off x="4679273" y="2273411"/>
                <a:ext cx="8929" cy="13211"/>
              </a:xfrm>
              <a:custGeom>
                <a:avLst/>
                <a:gdLst>
                  <a:gd name="connsiteX0" fmla="*/ 3215 w 8929"/>
                  <a:gd name="connsiteY0" fmla="*/ 570 h 13211"/>
                  <a:gd name="connsiteX1" fmla="*/ 357 w 8929"/>
                  <a:gd name="connsiteY1" fmla="*/ 11047 h 13211"/>
                  <a:gd name="connsiteX2" fmla="*/ 4167 w 8929"/>
                  <a:gd name="connsiteY2" fmla="*/ 12952 h 13211"/>
                  <a:gd name="connsiteX3" fmla="*/ 6072 w 8929"/>
                  <a:gd name="connsiteY3" fmla="*/ 9142 h 13211"/>
                  <a:gd name="connsiteX4" fmla="*/ 6072 w 8929"/>
                  <a:gd name="connsiteY4" fmla="*/ 8190 h 13211"/>
                  <a:gd name="connsiteX5" fmla="*/ 6072 w 8929"/>
                  <a:gd name="connsiteY5" fmla="*/ 9142 h 13211"/>
                  <a:gd name="connsiteX6" fmla="*/ 6072 w 8929"/>
                  <a:gd name="connsiteY6" fmla="*/ 7237 h 13211"/>
                  <a:gd name="connsiteX7" fmla="*/ 6072 w 8929"/>
                  <a:gd name="connsiteY7" fmla="*/ 8190 h 13211"/>
                  <a:gd name="connsiteX8" fmla="*/ 7025 w 8929"/>
                  <a:gd name="connsiteY8" fmla="*/ 6285 h 13211"/>
                  <a:gd name="connsiteX9" fmla="*/ 7025 w 8929"/>
                  <a:gd name="connsiteY9" fmla="*/ 7237 h 13211"/>
                  <a:gd name="connsiteX10" fmla="*/ 7977 w 8929"/>
                  <a:gd name="connsiteY10" fmla="*/ 5332 h 13211"/>
                  <a:gd name="connsiteX11" fmla="*/ 7977 w 8929"/>
                  <a:gd name="connsiteY11" fmla="*/ 6285 h 13211"/>
                  <a:gd name="connsiteX12" fmla="*/ 7977 w 8929"/>
                  <a:gd name="connsiteY12" fmla="*/ 6285 h 13211"/>
                  <a:gd name="connsiteX13" fmla="*/ 8930 w 8929"/>
                  <a:gd name="connsiteY13" fmla="*/ 4380 h 13211"/>
                  <a:gd name="connsiteX14" fmla="*/ 7977 w 8929"/>
                  <a:gd name="connsiteY14" fmla="*/ 2475 h 13211"/>
                  <a:gd name="connsiteX15" fmla="*/ 3215 w 8929"/>
                  <a:gd name="connsiteY15" fmla="*/ 570 h 13211"/>
                  <a:gd name="connsiteX16" fmla="*/ 3215 w 8929"/>
                  <a:gd name="connsiteY16" fmla="*/ 570 h 13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9" h="13211">
                    <a:moveTo>
                      <a:pt x="3215" y="570"/>
                    </a:moveTo>
                    <a:cubicBezTo>
                      <a:pt x="357" y="3427"/>
                      <a:pt x="-595" y="7237"/>
                      <a:pt x="357" y="11047"/>
                    </a:cubicBezTo>
                    <a:cubicBezTo>
                      <a:pt x="357" y="12000"/>
                      <a:pt x="2262" y="13905"/>
                      <a:pt x="4167" y="12952"/>
                    </a:cubicBezTo>
                    <a:cubicBezTo>
                      <a:pt x="6072" y="12952"/>
                      <a:pt x="7025" y="11047"/>
                      <a:pt x="6072" y="9142"/>
                    </a:cubicBezTo>
                    <a:cubicBezTo>
                      <a:pt x="6072" y="9142"/>
                      <a:pt x="6072" y="8190"/>
                      <a:pt x="6072" y="8190"/>
                    </a:cubicBezTo>
                    <a:cubicBezTo>
                      <a:pt x="6072" y="8190"/>
                      <a:pt x="6072" y="9142"/>
                      <a:pt x="6072" y="9142"/>
                    </a:cubicBezTo>
                    <a:cubicBezTo>
                      <a:pt x="6072" y="8190"/>
                      <a:pt x="6072" y="8190"/>
                      <a:pt x="6072" y="7237"/>
                    </a:cubicBezTo>
                    <a:cubicBezTo>
                      <a:pt x="6072" y="7237"/>
                      <a:pt x="6072" y="8190"/>
                      <a:pt x="6072" y="8190"/>
                    </a:cubicBezTo>
                    <a:cubicBezTo>
                      <a:pt x="6072" y="7237"/>
                      <a:pt x="6072" y="6285"/>
                      <a:pt x="7025" y="6285"/>
                    </a:cubicBezTo>
                    <a:cubicBezTo>
                      <a:pt x="7025" y="6285"/>
                      <a:pt x="7025" y="6285"/>
                      <a:pt x="7025" y="7237"/>
                    </a:cubicBezTo>
                    <a:cubicBezTo>
                      <a:pt x="7025" y="6285"/>
                      <a:pt x="7977" y="6285"/>
                      <a:pt x="7977" y="5332"/>
                    </a:cubicBezTo>
                    <a:cubicBezTo>
                      <a:pt x="7977" y="5332"/>
                      <a:pt x="7977" y="5332"/>
                      <a:pt x="7977" y="6285"/>
                    </a:cubicBezTo>
                    <a:cubicBezTo>
                      <a:pt x="7977" y="6285"/>
                      <a:pt x="7977" y="6285"/>
                      <a:pt x="7977" y="6285"/>
                    </a:cubicBezTo>
                    <a:cubicBezTo>
                      <a:pt x="8930" y="5332"/>
                      <a:pt x="8930" y="5332"/>
                      <a:pt x="8930" y="4380"/>
                    </a:cubicBezTo>
                    <a:cubicBezTo>
                      <a:pt x="8930" y="3427"/>
                      <a:pt x="8930" y="2475"/>
                      <a:pt x="7977" y="2475"/>
                    </a:cubicBezTo>
                    <a:cubicBezTo>
                      <a:pt x="6072" y="-383"/>
                      <a:pt x="4167" y="-383"/>
                      <a:pt x="3215" y="570"/>
                    </a:cubicBezTo>
                    <a:lnTo>
                      <a:pt x="3215" y="57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E5D59E3-7165-40A0-AD3E-52DB713D2A9E}"/>
                  </a:ext>
                </a:extLst>
              </p:cNvPr>
              <p:cNvSpPr/>
              <p:nvPr/>
            </p:nvSpPr>
            <p:spPr>
              <a:xfrm>
                <a:off x="4694871" y="2286942"/>
                <a:ext cx="7619" cy="15613"/>
              </a:xfrm>
              <a:custGeom>
                <a:avLst/>
                <a:gdLst>
                  <a:gd name="connsiteX0" fmla="*/ 1905 w 7619"/>
                  <a:gd name="connsiteY0" fmla="*/ 2279 h 15613"/>
                  <a:gd name="connsiteX1" fmla="*/ 0 w 7619"/>
                  <a:gd name="connsiteY1" fmla="*/ 11804 h 15613"/>
                  <a:gd name="connsiteX2" fmla="*/ 1905 w 7619"/>
                  <a:gd name="connsiteY2" fmla="*/ 15614 h 15613"/>
                  <a:gd name="connsiteX3" fmla="*/ 5715 w 7619"/>
                  <a:gd name="connsiteY3" fmla="*/ 13709 h 15613"/>
                  <a:gd name="connsiteX4" fmla="*/ 7620 w 7619"/>
                  <a:gd name="connsiteY4" fmla="*/ 4184 h 15613"/>
                  <a:gd name="connsiteX5" fmla="*/ 5715 w 7619"/>
                  <a:gd name="connsiteY5" fmla="*/ 374 h 15613"/>
                  <a:gd name="connsiteX6" fmla="*/ 1905 w 7619"/>
                  <a:gd name="connsiteY6" fmla="*/ 2279 h 15613"/>
                  <a:gd name="connsiteX7" fmla="*/ 1905 w 7619"/>
                  <a:gd name="connsiteY7" fmla="*/ 2279 h 1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19" h="15613">
                    <a:moveTo>
                      <a:pt x="1905" y="2279"/>
                    </a:moveTo>
                    <a:cubicBezTo>
                      <a:pt x="952" y="5136"/>
                      <a:pt x="952" y="8946"/>
                      <a:pt x="0" y="11804"/>
                    </a:cubicBezTo>
                    <a:cubicBezTo>
                      <a:pt x="0" y="13709"/>
                      <a:pt x="0" y="14661"/>
                      <a:pt x="1905" y="15614"/>
                    </a:cubicBezTo>
                    <a:cubicBezTo>
                      <a:pt x="2857" y="15614"/>
                      <a:pt x="4763" y="15614"/>
                      <a:pt x="5715" y="13709"/>
                    </a:cubicBezTo>
                    <a:cubicBezTo>
                      <a:pt x="6667" y="10851"/>
                      <a:pt x="6667" y="7041"/>
                      <a:pt x="7620" y="4184"/>
                    </a:cubicBezTo>
                    <a:cubicBezTo>
                      <a:pt x="7620" y="2279"/>
                      <a:pt x="7620" y="1326"/>
                      <a:pt x="5715" y="374"/>
                    </a:cubicBezTo>
                    <a:cubicBezTo>
                      <a:pt x="3810" y="-579"/>
                      <a:pt x="2857" y="374"/>
                      <a:pt x="1905" y="2279"/>
                    </a:cubicBezTo>
                    <a:lnTo>
                      <a:pt x="1905" y="2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448345-2725-4483-BE9E-B321E1727A1D}"/>
                  </a:ext>
                </a:extLst>
              </p:cNvPr>
              <p:cNvSpPr/>
              <p:nvPr/>
            </p:nvSpPr>
            <p:spPr>
              <a:xfrm>
                <a:off x="4637614" y="2815244"/>
                <a:ext cx="13548" cy="34218"/>
              </a:xfrm>
              <a:custGeom>
                <a:avLst/>
                <a:gdLst>
                  <a:gd name="connsiteX0" fmla="*/ 107 w 13548"/>
                  <a:gd name="connsiteY0" fmla="*/ 3566 h 34218"/>
                  <a:gd name="connsiteX1" fmla="*/ 7727 w 13548"/>
                  <a:gd name="connsiteY1" fmla="*/ 32141 h 34218"/>
                  <a:gd name="connsiteX2" fmla="*/ 13442 w 13548"/>
                  <a:gd name="connsiteY2" fmla="*/ 30236 h 34218"/>
                  <a:gd name="connsiteX3" fmla="*/ 5822 w 13548"/>
                  <a:gd name="connsiteY3" fmla="*/ 1661 h 34218"/>
                  <a:gd name="connsiteX4" fmla="*/ 107 w 13548"/>
                  <a:gd name="connsiteY4" fmla="*/ 3566 h 34218"/>
                  <a:gd name="connsiteX5" fmla="*/ 107 w 13548"/>
                  <a:gd name="connsiteY5" fmla="*/ 3566 h 3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48" h="34218">
                    <a:moveTo>
                      <a:pt x="107" y="3566"/>
                    </a:moveTo>
                    <a:cubicBezTo>
                      <a:pt x="2964" y="13091"/>
                      <a:pt x="4869" y="22616"/>
                      <a:pt x="7727" y="32141"/>
                    </a:cubicBezTo>
                    <a:cubicBezTo>
                      <a:pt x="8679" y="35952"/>
                      <a:pt x="14394" y="34047"/>
                      <a:pt x="13442" y="30236"/>
                    </a:cubicBezTo>
                    <a:cubicBezTo>
                      <a:pt x="10584" y="20711"/>
                      <a:pt x="8679" y="11186"/>
                      <a:pt x="5822" y="1661"/>
                    </a:cubicBezTo>
                    <a:cubicBezTo>
                      <a:pt x="4869" y="-1196"/>
                      <a:pt x="-846" y="-243"/>
                      <a:pt x="107" y="3566"/>
                    </a:cubicBezTo>
                    <a:lnTo>
                      <a:pt x="107" y="356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FAE2F05-62D1-45FD-89E1-6D07B1CFA5CC}"/>
                  </a:ext>
                </a:extLst>
              </p:cNvPr>
              <p:cNvSpPr/>
              <p:nvPr/>
            </p:nvSpPr>
            <p:spPr>
              <a:xfrm>
                <a:off x="4654240" y="2818811"/>
                <a:ext cx="7666" cy="25717"/>
              </a:xfrm>
              <a:custGeom>
                <a:avLst/>
                <a:gdLst>
                  <a:gd name="connsiteX0" fmla="*/ 626 w 7666"/>
                  <a:gd name="connsiteY0" fmla="*/ 2858 h 25717"/>
                  <a:gd name="connsiteX1" fmla="*/ 1578 w 7666"/>
                  <a:gd name="connsiteY1" fmla="*/ 23813 h 25717"/>
                  <a:gd name="connsiteX2" fmla="*/ 5388 w 7666"/>
                  <a:gd name="connsiteY2" fmla="*/ 25718 h 25717"/>
                  <a:gd name="connsiteX3" fmla="*/ 7293 w 7666"/>
                  <a:gd name="connsiteY3" fmla="*/ 21908 h 25717"/>
                  <a:gd name="connsiteX4" fmla="*/ 6341 w 7666"/>
                  <a:gd name="connsiteY4" fmla="*/ 3810 h 25717"/>
                  <a:gd name="connsiteX5" fmla="*/ 4436 w 7666"/>
                  <a:gd name="connsiteY5" fmla="*/ 0 h 25717"/>
                  <a:gd name="connsiteX6" fmla="*/ 626 w 7666"/>
                  <a:gd name="connsiteY6" fmla="*/ 2858 h 25717"/>
                  <a:gd name="connsiteX7" fmla="*/ 626 w 7666"/>
                  <a:gd name="connsiteY7" fmla="*/ 285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66" h="25717">
                    <a:moveTo>
                      <a:pt x="626" y="2858"/>
                    </a:moveTo>
                    <a:cubicBezTo>
                      <a:pt x="-327" y="9525"/>
                      <a:pt x="-327" y="17145"/>
                      <a:pt x="1578" y="23813"/>
                    </a:cubicBezTo>
                    <a:cubicBezTo>
                      <a:pt x="1578" y="25718"/>
                      <a:pt x="3483" y="25718"/>
                      <a:pt x="5388" y="25718"/>
                    </a:cubicBezTo>
                    <a:cubicBezTo>
                      <a:pt x="7293" y="25718"/>
                      <a:pt x="8246" y="23813"/>
                      <a:pt x="7293" y="21908"/>
                    </a:cubicBezTo>
                    <a:cubicBezTo>
                      <a:pt x="5388" y="16193"/>
                      <a:pt x="5388" y="9525"/>
                      <a:pt x="6341" y="3810"/>
                    </a:cubicBezTo>
                    <a:cubicBezTo>
                      <a:pt x="6341" y="1905"/>
                      <a:pt x="6341" y="953"/>
                      <a:pt x="4436" y="0"/>
                    </a:cubicBezTo>
                    <a:cubicBezTo>
                      <a:pt x="3483" y="0"/>
                      <a:pt x="1578" y="953"/>
                      <a:pt x="626" y="2858"/>
                    </a:cubicBezTo>
                    <a:lnTo>
                      <a:pt x="626" y="285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241CBA8D-0CC2-424D-BBE8-1618E6F4A55F}"/>
                  </a:ext>
                </a:extLst>
              </p:cNvPr>
              <p:cNvSpPr/>
              <p:nvPr/>
            </p:nvSpPr>
            <p:spPr>
              <a:xfrm>
                <a:off x="4858700" y="2826008"/>
                <a:ext cx="8832" cy="16086"/>
              </a:xfrm>
              <a:custGeom>
                <a:avLst/>
                <a:gdLst>
                  <a:gd name="connsiteX0" fmla="*/ 0 w 8832"/>
                  <a:gd name="connsiteY0" fmla="*/ 4233 h 16086"/>
                  <a:gd name="connsiteX1" fmla="*/ 3810 w 8832"/>
                  <a:gd name="connsiteY1" fmla="*/ 13758 h 16086"/>
                  <a:gd name="connsiteX2" fmla="*/ 4763 w 8832"/>
                  <a:gd name="connsiteY2" fmla="*/ 15663 h 16086"/>
                  <a:gd name="connsiteX3" fmla="*/ 6668 w 8832"/>
                  <a:gd name="connsiteY3" fmla="*/ 15663 h 16086"/>
                  <a:gd name="connsiteX4" fmla="*/ 8573 w 8832"/>
                  <a:gd name="connsiteY4" fmla="*/ 11853 h 16086"/>
                  <a:gd name="connsiteX5" fmla="*/ 4763 w 8832"/>
                  <a:gd name="connsiteY5" fmla="*/ 2328 h 16086"/>
                  <a:gd name="connsiteX6" fmla="*/ 3810 w 8832"/>
                  <a:gd name="connsiteY6" fmla="*/ 423 h 16086"/>
                  <a:gd name="connsiteX7" fmla="*/ 1905 w 8832"/>
                  <a:gd name="connsiteY7" fmla="*/ 423 h 16086"/>
                  <a:gd name="connsiteX8" fmla="*/ 0 w 8832"/>
                  <a:gd name="connsiteY8" fmla="*/ 4233 h 16086"/>
                  <a:gd name="connsiteX9" fmla="*/ 0 w 8832"/>
                  <a:gd name="connsiteY9" fmla="*/ 4233 h 1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32" h="16086">
                    <a:moveTo>
                      <a:pt x="0" y="4233"/>
                    </a:moveTo>
                    <a:cubicBezTo>
                      <a:pt x="952" y="7091"/>
                      <a:pt x="1905" y="10901"/>
                      <a:pt x="3810" y="13758"/>
                    </a:cubicBezTo>
                    <a:cubicBezTo>
                      <a:pt x="3810" y="14711"/>
                      <a:pt x="4763" y="14711"/>
                      <a:pt x="4763" y="15663"/>
                    </a:cubicBezTo>
                    <a:cubicBezTo>
                      <a:pt x="5715" y="15663"/>
                      <a:pt x="6668" y="16616"/>
                      <a:pt x="6668" y="15663"/>
                    </a:cubicBezTo>
                    <a:cubicBezTo>
                      <a:pt x="7620" y="15663"/>
                      <a:pt x="9525" y="13758"/>
                      <a:pt x="8573" y="11853"/>
                    </a:cubicBezTo>
                    <a:cubicBezTo>
                      <a:pt x="7620" y="8996"/>
                      <a:pt x="6668" y="5186"/>
                      <a:pt x="4763" y="2328"/>
                    </a:cubicBezTo>
                    <a:cubicBezTo>
                      <a:pt x="4763" y="1376"/>
                      <a:pt x="3810" y="1376"/>
                      <a:pt x="3810" y="423"/>
                    </a:cubicBezTo>
                    <a:cubicBezTo>
                      <a:pt x="2858" y="423"/>
                      <a:pt x="1905" y="-529"/>
                      <a:pt x="1905" y="423"/>
                    </a:cubicBezTo>
                    <a:cubicBezTo>
                      <a:pt x="952" y="1376"/>
                      <a:pt x="0" y="3281"/>
                      <a:pt x="0" y="4233"/>
                    </a:cubicBezTo>
                    <a:lnTo>
                      <a:pt x="0" y="423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5D9C5E9-9812-437A-84AB-DC268D332948}"/>
                  </a:ext>
                </a:extLst>
              </p:cNvPr>
              <p:cNvSpPr/>
              <p:nvPr/>
            </p:nvSpPr>
            <p:spPr>
              <a:xfrm>
                <a:off x="4883465" y="2825479"/>
                <a:ext cx="5715" cy="19050"/>
              </a:xfrm>
              <a:custGeom>
                <a:avLst/>
                <a:gdLst>
                  <a:gd name="connsiteX0" fmla="*/ 0 w 5715"/>
                  <a:gd name="connsiteY0" fmla="*/ 2857 h 19050"/>
                  <a:gd name="connsiteX1" fmla="*/ 0 w 5715"/>
                  <a:gd name="connsiteY1" fmla="*/ 16192 h 19050"/>
                  <a:gd name="connsiteX2" fmla="*/ 2858 w 5715"/>
                  <a:gd name="connsiteY2" fmla="*/ 19050 h 19050"/>
                  <a:gd name="connsiteX3" fmla="*/ 5715 w 5715"/>
                  <a:gd name="connsiteY3" fmla="*/ 16192 h 19050"/>
                  <a:gd name="connsiteX4" fmla="*/ 5715 w 5715"/>
                  <a:gd name="connsiteY4" fmla="*/ 2857 h 19050"/>
                  <a:gd name="connsiteX5" fmla="*/ 2858 w 5715"/>
                  <a:gd name="connsiteY5" fmla="*/ 0 h 19050"/>
                  <a:gd name="connsiteX6" fmla="*/ 0 w 5715"/>
                  <a:gd name="connsiteY6" fmla="*/ 2857 h 19050"/>
                  <a:gd name="connsiteX7" fmla="*/ 0 w 5715"/>
                  <a:gd name="connsiteY7" fmla="*/ 2857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" h="19050">
                    <a:moveTo>
                      <a:pt x="0" y="2857"/>
                    </a:moveTo>
                    <a:cubicBezTo>
                      <a:pt x="0" y="7620"/>
                      <a:pt x="0" y="11430"/>
                      <a:pt x="0" y="16192"/>
                    </a:cubicBezTo>
                    <a:cubicBezTo>
                      <a:pt x="0" y="18097"/>
                      <a:pt x="953" y="19050"/>
                      <a:pt x="2858" y="19050"/>
                    </a:cubicBezTo>
                    <a:cubicBezTo>
                      <a:pt x="4763" y="19050"/>
                      <a:pt x="5715" y="18097"/>
                      <a:pt x="5715" y="16192"/>
                    </a:cubicBezTo>
                    <a:cubicBezTo>
                      <a:pt x="5715" y="11430"/>
                      <a:pt x="5715" y="7620"/>
                      <a:pt x="5715" y="2857"/>
                    </a:cubicBezTo>
                    <a:cubicBezTo>
                      <a:pt x="5715" y="952"/>
                      <a:pt x="4763" y="0"/>
                      <a:pt x="2858" y="0"/>
                    </a:cubicBezTo>
                    <a:cubicBezTo>
                      <a:pt x="953" y="0"/>
                      <a:pt x="0" y="952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31694FFB-2CCF-490C-87F5-06509E3B87A4}"/>
                  </a:ext>
                </a:extLst>
              </p:cNvPr>
              <p:cNvSpPr/>
              <p:nvPr/>
            </p:nvSpPr>
            <p:spPr>
              <a:xfrm>
                <a:off x="4926328" y="2828336"/>
                <a:ext cx="10477" cy="17568"/>
              </a:xfrm>
              <a:custGeom>
                <a:avLst/>
                <a:gdLst>
                  <a:gd name="connsiteX0" fmla="*/ 4763 w 10477"/>
                  <a:gd name="connsiteY0" fmla="*/ 2858 h 17568"/>
                  <a:gd name="connsiteX1" fmla="*/ 3810 w 10477"/>
                  <a:gd name="connsiteY1" fmla="*/ 5715 h 17568"/>
                  <a:gd name="connsiteX2" fmla="*/ 3810 w 10477"/>
                  <a:gd name="connsiteY2" fmla="*/ 6668 h 17568"/>
                  <a:gd name="connsiteX3" fmla="*/ 3810 w 10477"/>
                  <a:gd name="connsiteY3" fmla="*/ 6668 h 17568"/>
                  <a:gd name="connsiteX4" fmla="*/ 2858 w 10477"/>
                  <a:gd name="connsiteY4" fmla="*/ 7620 h 17568"/>
                  <a:gd name="connsiteX5" fmla="*/ 0 w 10477"/>
                  <a:gd name="connsiteY5" fmla="*/ 13335 h 17568"/>
                  <a:gd name="connsiteX6" fmla="*/ 0 w 10477"/>
                  <a:gd name="connsiteY6" fmla="*/ 15240 h 17568"/>
                  <a:gd name="connsiteX7" fmla="*/ 953 w 10477"/>
                  <a:gd name="connsiteY7" fmla="*/ 17145 h 17568"/>
                  <a:gd name="connsiteX8" fmla="*/ 2858 w 10477"/>
                  <a:gd name="connsiteY8" fmla="*/ 17145 h 17568"/>
                  <a:gd name="connsiteX9" fmla="*/ 4763 w 10477"/>
                  <a:gd name="connsiteY9" fmla="*/ 16193 h 17568"/>
                  <a:gd name="connsiteX10" fmla="*/ 10478 w 10477"/>
                  <a:gd name="connsiteY10" fmla="*/ 3810 h 17568"/>
                  <a:gd name="connsiteX11" fmla="*/ 8573 w 10477"/>
                  <a:gd name="connsiteY11" fmla="*/ 0 h 17568"/>
                  <a:gd name="connsiteX12" fmla="*/ 4763 w 10477"/>
                  <a:gd name="connsiteY12" fmla="*/ 2858 h 17568"/>
                  <a:gd name="connsiteX13" fmla="*/ 4763 w 10477"/>
                  <a:gd name="connsiteY13" fmla="*/ 2858 h 1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77" h="17568">
                    <a:moveTo>
                      <a:pt x="4763" y="2858"/>
                    </a:moveTo>
                    <a:cubicBezTo>
                      <a:pt x="4763" y="3810"/>
                      <a:pt x="3810" y="4763"/>
                      <a:pt x="3810" y="5715"/>
                    </a:cubicBezTo>
                    <a:cubicBezTo>
                      <a:pt x="3810" y="5715"/>
                      <a:pt x="3810" y="6668"/>
                      <a:pt x="3810" y="6668"/>
                    </a:cubicBezTo>
                    <a:cubicBezTo>
                      <a:pt x="3810" y="6668"/>
                      <a:pt x="3810" y="7620"/>
                      <a:pt x="3810" y="6668"/>
                    </a:cubicBezTo>
                    <a:cubicBezTo>
                      <a:pt x="3810" y="6668"/>
                      <a:pt x="3810" y="7620"/>
                      <a:pt x="2858" y="7620"/>
                    </a:cubicBezTo>
                    <a:cubicBezTo>
                      <a:pt x="1905" y="9525"/>
                      <a:pt x="953" y="11430"/>
                      <a:pt x="0" y="13335"/>
                    </a:cubicBezTo>
                    <a:cubicBezTo>
                      <a:pt x="0" y="14288"/>
                      <a:pt x="0" y="15240"/>
                      <a:pt x="0" y="15240"/>
                    </a:cubicBezTo>
                    <a:cubicBezTo>
                      <a:pt x="0" y="16193"/>
                      <a:pt x="953" y="16193"/>
                      <a:pt x="953" y="17145"/>
                    </a:cubicBezTo>
                    <a:cubicBezTo>
                      <a:pt x="1905" y="17145"/>
                      <a:pt x="2858" y="18098"/>
                      <a:pt x="2858" y="17145"/>
                    </a:cubicBezTo>
                    <a:cubicBezTo>
                      <a:pt x="3810" y="17145"/>
                      <a:pt x="3810" y="16193"/>
                      <a:pt x="4763" y="16193"/>
                    </a:cubicBezTo>
                    <a:cubicBezTo>
                      <a:pt x="7620" y="12383"/>
                      <a:pt x="9525" y="8573"/>
                      <a:pt x="10478" y="3810"/>
                    </a:cubicBezTo>
                    <a:cubicBezTo>
                      <a:pt x="10478" y="1905"/>
                      <a:pt x="10478" y="953"/>
                      <a:pt x="8573" y="0"/>
                    </a:cubicBezTo>
                    <a:cubicBezTo>
                      <a:pt x="7620" y="0"/>
                      <a:pt x="5715" y="953"/>
                      <a:pt x="4763" y="2858"/>
                    </a:cubicBezTo>
                    <a:lnTo>
                      <a:pt x="4763" y="285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4" name="Graphic 2">
                <a:extLst>
                  <a:ext uri="{FF2B5EF4-FFF2-40B4-BE49-F238E27FC236}">
                    <a16:creationId xmlns:a16="http://schemas.microsoft.com/office/drawing/2014/main" id="{4098F501-EE15-47B2-B10D-E972FA474241}"/>
                  </a:ext>
                </a:extLst>
              </p:cNvPr>
              <p:cNvGrpSpPr/>
              <p:nvPr/>
            </p:nvGrpSpPr>
            <p:grpSpPr>
              <a:xfrm>
                <a:off x="4081461" y="1548521"/>
                <a:ext cx="139065" cy="1415415"/>
                <a:chOff x="4081461" y="1543414"/>
                <a:chExt cx="139065" cy="2571750"/>
              </a:xfrm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0145D77A-EFDD-4957-B231-EDC7673F2B58}"/>
                    </a:ext>
                  </a:extLst>
                </p:cNvPr>
                <p:cNvSpPr/>
                <p:nvPr/>
              </p:nvSpPr>
              <p:spPr>
                <a:xfrm>
                  <a:off x="4084318" y="1545319"/>
                  <a:ext cx="134302" cy="2566987"/>
                </a:xfrm>
                <a:custGeom>
                  <a:avLst/>
                  <a:gdLst>
                    <a:gd name="connsiteX0" fmla="*/ 0 w 134302"/>
                    <a:gd name="connsiteY0" fmla="*/ 0 h 2566987"/>
                    <a:gd name="connsiteX1" fmla="*/ 134303 w 134302"/>
                    <a:gd name="connsiteY1" fmla="*/ 0 h 2566987"/>
                    <a:gd name="connsiteX2" fmla="*/ 134303 w 134302"/>
                    <a:gd name="connsiteY2" fmla="*/ 2566988 h 2566987"/>
                    <a:gd name="connsiteX3" fmla="*/ 0 w 134302"/>
                    <a:gd name="connsiteY3" fmla="*/ 2566988 h 2566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302" h="2566987">
                      <a:moveTo>
                        <a:pt x="0" y="0"/>
                      </a:moveTo>
                      <a:lnTo>
                        <a:pt x="134303" y="0"/>
                      </a:lnTo>
                      <a:lnTo>
                        <a:pt x="134303" y="2566988"/>
                      </a:lnTo>
                      <a:lnTo>
                        <a:pt x="0" y="25669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05E90B80-33A6-4929-9584-6F104CBB5CCA}"/>
                    </a:ext>
                  </a:extLst>
                </p:cNvPr>
                <p:cNvSpPr/>
                <p:nvPr/>
              </p:nvSpPr>
              <p:spPr>
                <a:xfrm>
                  <a:off x="4081461" y="1543414"/>
                  <a:ext cx="139065" cy="2571750"/>
                </a:xfrm>
                <a:custGeom>
                  <a:avLst/>
                  <a:gdLst>
                    <a:gd name="connsiteX0" fmla="*/ 134303 w 139065"/>
                    <a:gd name="connsiteY0" fmla="*/ 4763 h 2571750"/>
                    <a:gd name="connsiteX1" fmla="*/ 134303 w 139065"/>
                    <a:gd name="connsiteY1" fmla="*/ 2566988 h 2571750"/>
                    <a:gd name="connsiteX2" fmla="*/ 4763 w 139065"/>
                    <a:gd name="connsiteY2" fmla="*/ 2566988 h 2571750"/>
                    <a:gd name="connsiteX3" fmla="*/ 4763 w 139065"/>
                    <a:gd name="connsiteY3" fmla="*/ 4763 h 2571750"/>
                    <a:gd name="connsiteX4" fmla="*/ 134303 w 139065"/>
                    <a:gd name="connsiteY4" fmla="*/ 4763 h 2571750"/>
                    <a:gd name="connsiteX5" fmla="*/ 134303 w 139065"/>
                    <a:gd name="connsiteY5" fmla="*/ 4763 h 2571750"/>
                    <a:gd name="connsiteX6" fmla="*/ 139065 w 139065"/>
                    <a:gd name="connsiteY6" fmla="*/ 0 h 2571750"/>
                    <a:gd name="connsiteX7" fmla="*/ 0 w 139065"/>
                    <a:gd name="connsiteY7" fmla="*/ 0 h 2571750"/>
                    <a:gd name="connsiteX8" fmla="*/ 0 w 139065"/>
                    <a:gd name="connsiteY8" fmla="*/ 2571750 h 2571750"/>
                    <a:gd name="connsiteX9" fmla="*/ 139065 w 139065"/>
                    <a:gd name="connsiteY9" fmla="*/ 2571750 h 2571750"/>
                    <a:gd name="connsiteX10" fmla="*/ 139065 w 139065"/>
                    <a:gd name="connsiteY10" fmla="*/ 0 h 2571750"/>
                    <a:gd name="connsiteX11" fmla="*/ 139065 w 139065"/>
                    <a:gd name="connsiteY11" fmla="*/ 0 h 2571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065" h="2571750">
                      <a:moveTo>
                        <a:pt x="134303" y="4763"/>
                      </a:moveTo>
                      <a:lnTo>
                        <a:pt x="134303" y="2566988"/>
                      </a:lnTo>
                      <a:lnTo>
                        <a:pt x="4763" y="2566988"/>
                      </a:lnTo>
                      <a:lnTo>
                        <a:pt x="4763" y="4763"/>
                      </a:lnTo>
                      <a:lnTo>
                        <a:pt x="134303" y="4763"/>
                      </a:lnTo>
                      <a:lnTo>
                        <a:pt x="134303" y="4763"/>
                      </a:lnTo>
                      <a:close/>
                      <a:moveTo>
                        <a:pt x="139065" y="0"/>
                      </a:moveTo>
                      <a:lnTo>
                        <a:pt x="0" y="0"/>
                      </a:lnTo>
                      <a:lnTo>
                        <a:pt x="0" y="2571750"/>
                      </a:lnTo>
                      <a:lnTo>
                        <a:pt x="139065" y="2571750"/>
                      </a:lnTo>
                      <a:lnTo>
                        <a:pt x="139065" y="0"/>
                      </a:lnTo>
                      <a:lnTo>
                        <a:pt x="1390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01D1788E-EB92-41CD-A865-78C91FB6E386}"/>
              </a:ext>
            </a:extLst>
          </p:cNvPr>
          <p:cNvGrpSpPr/>
          <p:nvPr/>
        </p:nvGrpSpPr>
        <p:grpSpPr>
          <a:xfrm>
            <a:off x="1053255" y="1708847"/>
            <a:ext cx="1595718" cy="1601326"/>
            <a:chOff x="1053255" y="1708847"/>
            <a:chExt cx="1595718" cy="160132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999E4A4B-87BB-47A1-A88F-01F252EEDEB1}"/>
                </a:ext>
              </a:extLst>
            </p:cNvPr>
            <p:cNvSpPr/>
            <p:nvPr/>
          </p:nvSpPr>
          <p:spPr>
            <a:xfrm>
              <a:off x="1053255" y="1708847"/>
              <a:ext cx="1595718" cy="1595718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BA385CAC-0A43-4C77-8B45-FC89655B8691}"/>
                </a:ext>
              </a:extLst>
            </p:cNvPr>
            <p:cNvGrpSpPr/>
            <p:nvPr/>
          </p:nvGrpSpPr>
          <p:grpSpPr>
            <a:xfrm>
              <a:off x="1097280" y="1884441"/>
              <a:ext cx="1432368" cy="1425732"/>
              <a:chOff x="2763955" y="712666"/>
              <a:chExt cx="1778325" cy="1770086"/>
            </a:xfrm>
          </p:grpSpPr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513775AA-ED22-48FE-AF69-795FDC323A66}"/>
                  </a:ext>
                </a:extLst>
              </p:cNvPr>
              <p:cNvSpPr/>
              <p:nvPr/>
            </p:nvSpPr>
            <p:spPr>
              <a:xfrm>
                <a:off x="2765185" y="1034743"/>
                <a:ext cx="285955" cy="336839"/>
              </a:xfrm>
              <a:custGeom>
                <a:avLst/>
                <a:gdLst>
                  <a:gd name="connsiteX0" fmla="*/ 18900 w 285955"/>
                  <a:gd name="connsiteY0" fmla="*/ 108701 h 336839"/>
                  <a:gd name="connsiteX1" fmla="*/ 2796 w 285955"/>
                  <a:gd name="connsiteY1" fmla="*/ 61732 h 336839"/>
                  <a:gd name="connsiteX2" fmla="*/ 44398 w 285955"/>
                  <a:gd name="connsiteY2" fmla="*/ 25498 h 336839"/>
                  <a:gd name="connsiteX3" fmla="*/ 143705 w 285955"/>
                  <a:gd name="connsiteY3" fmla="*/ 0 h 336839"/>
                  <a:gd name="connsiteX4" fmla="*/ 166519 w 285955"/>
                  <a:gd name="connsiteY4" fmla="*/ 5368 h 336839"/>
                  <a:gd name="connsiteX5" fmla="*/ 173229 w 285955"/>
                  <a:gd name="connsiteY5" fmla="*/ 17446 h 336839"/>
                  <a:gd name="connsiteX6" fmla="*/ 285956 w 285955"/>
                  <a:gd name="connsiteY6" fmla="*/ 279134 h 336839"/>
                  <a:gd name="connsiteX7" fmla="*/ 154441 w 285955"/>
                  <a:gd name="connsiteY7" fmla="*/ 334156 h 336839"/>
                  <a:gd name="connsiteX8" fmla="*/ 143705 w 285955"/>
                  <a:gd name="connsiteY8" fmla="*/ 336840 h 336839"/>
                  <a:gd name="connsiteX9" fmla="*/ 132969 w 285955"/>
                  <a:gd name="connsiteY9" fmla="*/ 328788 h 336839"/>
                  <a:gd name="connsiteX10" fmla="*/ 10848 w 285955"/>
                  <a:gd name="connsiteY10" fmla="*/ 111385 h 336839"/>
                  <a:gd name="connsiteX11" fmla="*/ 18900 w 285955"/>
                  <a:gd name="connsiteY11" fmla="*/ 108701 h 3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955" h="336839">
                    <a:moveTo>
                      <a:pt x="18900" y="108701"/>
                    </a:moveTo>
                    <a:cubicBezTo>
                      <a:pt x="1454" y="101991"/>
                      <a:pt x="-3914" y="77835"/>
                      <a:pt x="2796" y="61732"/>
                    </a:cubicBezTo>
                    <a:cubicBezTo>
                      <a:pt x="9506" y="45628"/>
                      <a:pt x="26952" y="33550"/>
                      <a:pt x="44398" y="25498"/>
                    </a:cubicBezTo>
                    <a:cubicBezTo>
                      <a:pt x="75263" y="10736"/>
                      <a:pt x="110155" y="1342"/>
                      <a:pt x="143705" y="0"/>
                    </a:cubicBezTo>
                    <a:cubicBezTo>
                      <a:pt x="151757" y="0"/>
                      <a:pt x="161151" y="0"/>
                      <a:pt x="166519" y="5368"/>
                    </a:cubicBezTo>
                    <a:cubicBezTo>
                      <a:pt x="170545" y="8052"/>
                      <a:pt x="171887" y="13420"/>
                      <a:pt x="173229" y="17446"/>
                    </a:cubicBezTo>
                    <a:cubicBezTo>
                      <a:pt x="210804" y="104675"/>
                      <a:pt x="248380" y="191905"/>
                      <a:pt x="285956" y="279134"/>
                    </a:cubicBezTo>
                    <a:cubicBezTo>
                      <a:pt x="241670" y="297922"/>
                      <a:pt x="198726" y="315368"/>
                      <a:pt x="154441" y="334156"/>
                    </a:cubicBezTo>
                    <a:cubicBezTo>
                      <a:pt x="150415" y="335498"/>
                      <a:pt x="147731" y="336840"/>
                      <a:pt x="143705" y="336840"/>
                    </a:cubicBezTo>
                    <a:cubicBezTo>
                      <a:pt x="139679" y="335498"/>
                      <a:pt x="135653" y="332814"/>
                      <a:pt x="132969" y="328788"/>
                    </a:cubicBezTo>
                    <a:cubicBezTo>
                      <a:pt x="80631" y="264372"/>
                      <a:pt x="65869" y="174459"/>
                      <a:pt x="10848" y="111385"/>
                    </a:cubicBezTo>
                    <a:lnTo>
                      <a:pt x="18900" y="10870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8" name="Graphic 494">
                <a:extLst>
                  <a:ext uri="{FF2B5EF4-FFF2-40B4-BE49-F238E27FC236}">
                    <a16:creationId xmlns:a16="http://schemas.microsoft.com/office/drawing/2014/main" id="{D08D73A7-6959-430E-88C1-242B45C692F0}"/>
                  </a:ext>
                </a:extLst>
              </p:cNvPr>
              <p:cNvGrpSpPr/>
              <p:nvPr/>
            </p:nvGrpSpPr>
            <p:grpSpPr>
              <a:xfrm>
                <a:off x="3301171" y="1312536"/>
                <a:ext cx="1235929" cy="909870"/>
                <a:chOff x="3301171" y="1312536"/>
                <a:chExt cx="1235929" cy="909870"/>
              </a:xfrm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5A4629E4-2DC5-4692-8ACE-BFDC152C18EE}"/>
                    </a:ext>
                  </a:extLst>
                </p:cNvPr>
                <p:cNvSpPr/>
                <p:nvPr/>
              </p:nvSpPr>
              <p:spPr>
                <a:xfrm>
                  <a:off x="3304777" y="1317904"/>
                  <a:ext cx="1228518" cy="900476"/>
                </a:xfrm>
                <a:custGeom>
                  <a:avLst/>
                  <a:gdLst>
                    <a:gd name="connsiteX0" fmla="*/ 1058831 w 1228518"/>
                    <a:gd name="connsiteY0" fmla="*/ 900476 h 900476"/>
                    <a:gd name="connsiteX1" fmla="*/ 1027965 w 1228518"/>
                    <a:gd name="connsiteY1" fmla="*/ 884372 h 900476"/>
                    <a:gd name="connsiteX2" fmla="*/ 938052 w 1228518"/>
                    <a:gd name="connsiteY2" fmla="*/ 539481 h 900476"/>
                    <a:gd name="connsiteX3" fmla="*/ 935368 w 1228518"/>
                    <a:gd name="connsiteY3" fmla="*/ 535455 h 900476"/>
                    <a:gd name="connsiteX4" fmla="*/ 935368 w 1228518"/>
                    <a:gd name="connsiteY4" fmla="*/ 535455 h 900476"/>
                    <a:gd name="connsiteX5" fmla="*/ 932684 w 1228518"/>
                    <a:gd name="connsiteY5" fmla="*/ 538139 h 900476"/>
                    <a:gd name="connsiteX6" fmla="*/ 921948 w 1228518"/>
                    <a:gd name="connsiteY6" fmla="*/ 634762 h 900476"/>
                    <a:gd name="connsiteX7" fmla="*/ 911212 w 1228518"/>
                    <a:gd name="connsiteY7" fmla="*/ 730043 h 900476"/>
                    <a:gd name="connsiteX8" fmla="*/ 860216 w 1228518"/>
                    <a:gd name="connsiteY8" fmla="*/ 813247 h 900476"/>
                    <a:gd name="connsiteX9" fmla="*/ 845454 w 1228518"/>
                    <a:gd name="connsiteY9" fmla="*/ 830693 h 900476"/>
                    <a:gd name="connsiteX10" fmla="*/ 673680 w 1228518"/>
                    <a:gd name="connsiteY10" fmla="*/ 896450 h 900476"/>
                    <a:gd name="connsiteX11" fmla="*/ 665628 w 1228518"/>
                    <a:gd name="connsiteY11" fmla="*/ 896450 h 900476"/>
                    <a:gd name="connsiteX12" fmla="*/ 524719 w 1228518"/>
                    <a:gd name="connsiteY12" fmla="*/ 879004 h 900476"/>
                    <a:gd name="connsiteX13" fmla="*/ 334156 w 1228518"/>
                    <a:gd name="connsiteY13" fmla="*/ 805195 h 900476"/>
                    <a:gd name="connsiteX14" fmla="*/ 320736 w 1228518"/>
                    <a:gd name="connsiteY14" fmla="*/ 797143 h 900476"/>
                    <a:gd name="connsiteX15" fmla="*/ 316710 w 1228518"/>
                    <a:gd name="connsiteY15" fmla="*/ 795801 h 900476"/>
                    <a:gd name="connsiteX16" fmla="*/ 285844 w 1228518"/>
                    <a:gd name="connsiteY16" fmla="*/ 810563 h 900476"/>
                    <a:gd name="connsiteX17" fmla="*/ 261688 w 1228518"/>
                    <a:gd name="connsiteY17" fmla="*/ 823983 h 900476"/>
                    <a:gd name="connsiteX18" fmla="*/ 267056 w 1228518"/>
                    <a:gd name="connsiteY18" fmla="*/ 579740 h 900476"/>
                    <a:gd name="connsiteX19" fmla="*/ 280476 w 1228518"/>
                    <a:gd name="connsiteY19" fmla="*/ 458961 h 900476"/>
                    <a:gd name="connsiteX20" fmla="*/ 277792 w 1228518"/>
                    <a:gd name="connsiteY20" fmla="*/ 454935 h 900476"/>
                    <a:gd name="connsiteX21" fmla="*/ 276450 w 1228518"/>
                    <a:gd name="connsiteY21" fmla="*/ 454935 h 900476"/>
                    <a:gd name="connsiteX22" fmla="*/ 273766 w 1228518"/>
                    <a:gd name="connsiteY22" fmla="*/ 456277 h 900476"/>
                    <a:gd name="connsiteX23" fmla="*/ 107359 w 1228518"/>
                    <a:gd name="connsiteY23" fmla="*/ 599870 h 900476"/>
                    <a:gd name="connsiteX24" fmla="*/ 91255 w 1228518"/>
                    <a:gd name="connsiteY24" fmla="*/ 609264 h 900476"/>
                    <a:gd name="connsiteX25" fmla="*/ 65758 w 1228518"/>
                    <a:gd name="connsiteY25" fmla="*/ 523377 h 900476"/>
                    <a:gd name="connsiteX26" fmla="*/ 22814 w 1228518"/>
                    <a:gd name="connsiteY26" fmla="*/ 441515 h 900476"/>
                    <a:gd name="connsiteX27" fmla="*/ 22814 w 1228518"/>
                    <a:gd name="connsiteY27" fmla="*/ 438831 h 900476"/>
                    <a:gd name="connsiteX28" fmla="*/ 22814 w 1228518"/>
                    <a:gd name="connsiteY28" fmla="*/ 403939 h 900476"/>
                    <a:gd name="connsiteX29" fmla="*/ 8052 w 1228518"/>
                    <a:gd name="connsiteY29" fmla="*/ 389177 h 900476"/>
                    <a:gd name="connsiteX30" fmla="*/ 0 w 1228518"/>
                    <a:gd name="connsiteY30" fmla="*/ 385152 h 900476"/>
                    <a:gd name="connsiteX31" fmla="*/ 250952 w 1228518"/>
                    <a:gd name="connsiteY31" fmla="*/ 95281 h 900476"/>
                    <a:gd name="connsiteX32" fmla="*/ 512641 w 1228518"/>
                    <a:gd name="connsiteY32" fmla="*/ 1342 h 900476"/>
                    <a:gd name="connsiteX33" fmla="*/ 524719 w 1228518"/>
                    <a:gd name="connsiteY33" fmla="*/ 1342 h 900476"/>
                    <a:gd name="connsiteX34" fmla="*/ 566320 w 1228518"/>
                    <a:gd name="connsiteY34" fmla="*/ 0 h 900476"/>
                    <a:gd name="connsiteX35" fmla="*/ 942078 w 1228518"/>
                    <a:gd name="connsiteY35" fmla="*/ 106017 h 900476"/>
                    <a:gd name="connsiteX36" fmla="*/ 1007835 w 1228518"/>
                    <a:gd name="connsiteY36" fmla="*/ 161039 h 900476"/>
                    <a:gd name="connsiteX37" fmla="*/ 1061515 w 1228518"/>
                    <a:gd name="connsiteY37" fmla="*/ 249610 h 900476"/>
                    <a:gd name="connsiteX38" fmla="*/ 1226580 w 1228518"/>
                    <a:gd name="connsiteY38" fmla="*/ 786407 h 900476"/>
                    <a:gd name="connsiteX39" fmla="*/ 1227922 w 1228518"/>
                    <a:gd name="connsiteY39" fmla="*/ 793117 h 900476"/>
                    <a:gd name="connsiteX40" fmla="*/ 1227922 w 1228518"/>
                    <a:gd name="connsiteY40" fmla="*/ 799827 h 900476"/>
                    <a:gd name="connsiteX41" fmla="*/ 1219870 w 1228518"/>
                    <a:gd name="connsiteY41" fmla="*/ 807879 h 900476"/>
                    <a:gd name="connsiteX42" fmla="*/ 1139350 w 1228518"/>
                    <a:gd name="connsiteY42" fmla="*/ 856190 h 900476"/>
                    <a:gd name="connsiteX43" fmla="*/ 1058831 w 1228518"/>
                    <a:gd name="connsiteY43" fmla="*/ 900476 h 900476"/>
                    <a:gd name="connsiteX44" fmla="*/ 1058831 w 1228518"/>
                    <a:gd name="connsiteY44" fmla="*/ 900476 h 900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228518" h="900476">
                      <a:moveTo>
                        <a:pt x="1058831" y="900476"/>
                      </a:moveTo>
                      <a:cubicBezTo>
                        <a:pt x="1048095" y="900476"/>
                        <a:pt x="1037359" y="895108"/>
                        <a:pt x="1027965" y="884372"/>
                      </a:cubicBezTo>
                      <a:cubicBezTo>
                        <a:pt x="970259" y="823983"/>
                        <a:pt x="934026" y="624026"/>
                        <a:pt x="938052" y="539481"/>
                      </a:cubicBezTo>
                      <a:cubicBezTo>
                        <a:pt x="938052" y="538139"/>
                        <a:pt x="936710" y="536797"/>
                        <a:pt x="935368" y="535455"/>
                      </a:cubicBezTo>
                      <a:cubicBezTo>
                        <a:pt x="935368" y="535455"/>
                        <a:pt x="935368" y="535455"/>
                        <a:pt x="935368" y="535455"/>
                      </a:cubicBezTo>
                      <a:cubicBezTo>
                        <a:pt x="934026" y="535455"/>
                        <a:pt x="932684" y="536797"/>
                        <a:pt x="932684" y="538139"/>
                      </a:cubicBezTo>
                      <a:cubicBezTo>
                        <a:pt x="924632" y="570346"/>
                        <a:pt x="923290" y="602554"/>
                        <a:pt x="921948" y="634762"/>
                      </a:cubicBezTo>
                      <a:cubicBezTo>
                        <a:pt x="920606" y="665628"/>
                        <a:pt x="919264" y="697835"/>
                        <a:pt x="911212" y="730043"/>
                      </a:cubicBezTo>
                      <a:cubicBezTo>
                        <a:pt x="904502" y="758225"/>
                        <a:pt x="880346" y="786407"/>
                        <a:pt x="860216" y="813247"/>
                      </a:cubicBezTo>
                      <a:cubicBezTo>
                        <a:pt x="854848" y="819957"/>
                        <a:pt x="850822" y="825325"/>
                        <a:pt x="845454" y="830693"/>
                      </a:cubicBezTo>
                      <a:cubicBezTo>
                        <a:pt x="803853" y="884372"/>
                        <a:pt x="730043" y="896450"/>
                        <a:pt x="673680" y="896450"/>
                      </a:cubicBezTo>
                      <a:lnTo>
                        <a:pt x="665628" y="896450"/>
                      </a:lnTo>
                      <a:cubicBezTo>
                        <a:pt x="618658" y="896450"/>
                        <a:pt x="570346" y="891082"/>
                        <a:pt x="524719" y="879004"/>
                      </a:cubicBezTo>
                      <a:cubicBezTo>
                        <a:pt x="458961" y="861558"/>
                        <a:pt x="395887" y="833377"/>
                        <a:pt x="334156" y="805195"/>
                      </a:cubicBezTo>
                      <a:cubicBezTo>
                        <a:pt x="330130" y="802511"/>
                        <a:pt x="324762" y="801169"/>
                        <a:pt x="320736" y="797143"/>
                      </a:cubicBezTo>
                      <a:cubicBezTo>
                        <a:pt x="320736" y="795801"/>
                        <a:pt x="318052" y="795801"/>
                        <a:pt x="316710" y="795801"/>
                      </a:cubicBezTo>
                      <a:cubicBezTo>
                        <a:pt x="312684" y="795801"/>
                        <a:pt x="303290" y="801169"/>
                        <a:pt x="285844" y="810563"/>
                      </a:cubicBezTo>
                      <a:cubicBezTo>
                        <a:pt x="277792" y="815931"/>
                        <a:pt x="267056" y="821299"/>
                        <a:pt x="261688" y="823983"/>
                      </a:cubicBezTo>
                      <a:cubicBezTo>
                        <a:pt x="244242" y="743463"/>
                        <a:pt x="256320" y="660260"/>
                        <a:pt x="267056" y="579740"/>
                      </a:cubicBezTo>
                      <a:cubicBezTo>
                        <a:pt x="272424" y="540823"/>
                        <a:pt x="279134" y="499221"/>
                        <a:pt x="280476" y="458961"/>
                      </a:cubicBezTo>
                      <a:cubicBezTo>
                        <a:pt x="280476" y="457619"/>
                        <a:pt x="279134" y="456277"/>
                        <a:pt x="277792" y="454935"/>
                      </a:cubicBezTo>
                      <a:cubicBezTo>
                        <a:pt x="277792" y="454935"/>
                        <a:pt x="276450" y="454935"/>
                        <a:pt x="276450" y="454935"/>
                      </a:cubicBezTo>
                      <a:cubicBezTo>
                        <a:pt x="275108" y="454935"/>
                        <a:pt x="273766" y="454935"/>
                        <a:pt x="273766" y="456277"/>
                      </a:cubicBezTo>
                      <a:cubicBezTo>
                        <a:pt x="217403" y="532771"/>
                        <a:pt x="148961" y="574372"/>
                        <a:pt x="107359" y="599870"/>
                      </a:cubicBezTo>
                      <a:cubicBezTo>
                        <a:pt x="100649" y="603896"/>
                        <a:pt x="95281" y="606580"/>
                        <a:pt x="91255" y="609264"/>
                      </a:cubicBezTo>
                      <a:cubicBezTo>
                        <a:pt x="106017" y="564978"/>
                        <a:pt x="87229" y="544848"/>
                        <a:pt x="65758" y="523377"/>
                      </a:cubicBezTo>
                      <a:cubicBezTo>
                        <a:pt x="48312" y="504589"/>
                        <a:pt x="28182" y="483117"/>
                        <a:pt x="22814" y="441515"/>
                      </a:cubicBezTo>
                      <a:lnTo>
                        <a:pt x="22814" y="438831"/>
                      </a:lnTo>
                      <a:cubicBezTo>
                        <a:pt x="21472" y="426753"/>
                        <a:pt x="20130" y="414675"/>
                        <a:pt x="22814" y="403939"/>
                      </a:cubicBezTo>
                      <a:cubicBezTo>
                        <a:pt x="25498" y="395887"/>
                        <a:pt x="16104" y="391862"/>
                        <a:pt x="8052" y="389177"/>
                      </a:cubicBezTo>
                      <a:cubicBezTo>
                        <a:pt x="5368" y="387836"/>
                        <a:pt x="0" y="385152"/>
                        <a:pt x="0" y="385152"/>
                      </a:cubicBezTo>
                      <a:cubicBezTo>
                        <a:pt x="44286" y="326104"/>
                        <a:pt x="175801" y="157013"/>
                        <a:pt x="250952" y="95281"/>
                      </a:cubicBezTo>
                      <a:cubicBezTo>
                        <a:pt x="319394" y="38918"/>
                        <a:pt x="424069" y="1342"/>
                        <a:pt x="512641" y="1342"/>
                      </a:cubicBezTo>
                      <a:cubicBezTo>
                        <a:pt x="516667" y="1342"/>
                        <a:pt x="520693" y="1342"/>
                        <a:pt x="524719" y="1342"/>
                      </a:cubicBezTo>
                      <a:cubicBezTo>
                        <a:pt x="539480" y="1342"/>
                        <a:pt x="552900" y="0"/>
                        <a:pt x="566320" y="0"/>
                      </a:cubicBezTo>
                      <a:cubicBezTo>
                        <a:pt x="715281" y="0"/>
                        <a:pt x="837402" y="34892"/>
                        <a:pt x="942078" y="106017"/>
                      </a:cubicBezTo>
                      <a:cubicBezTo>
                        <a:pt x="971601" y="126147"/>
                        <a:pt x="991731" y="143593"/>
                        <a:pt x="1007835" y="161039"/>
                      </a:cubicBezTo>
                      <a:cubicBezTo>
                        <a:pt x="1030649" y="186537"/>
                        <a:pt x="1046753" y="217403"/>
                        <a:pt x="1061515" y="249610"/>
                      </a:cubicBezTo>
                      <a:cubicBezTo>
                        <a:pt x="1175584" y="480433"/>
                        <a:pt x="1230606" y="661602"/>
                        <a:pt x="1226580" y="786407"/>
                      </a:cubicBezTo>
                      <a:cubicBezTo>
                        <a:pt x="1226580" y="789091"/>
                        <a:pt x="1226580" y="790433"/>
                        <a:pt x="1227922" y="793117"/>
                      </a:cubicBezTo>
                      <a:cubicBezTo>
                        <a:pt x="1227922" y="795801"/>
                        <a:pt x="1229264" y="797143"/>
                        <a:pt x="1227922" y="799827"/>
                      </a:cubicBezTo>
                      <a:cubicBezTo>
                        <a:pt x="1226580" y="802511"/>
                        <a:pt x="1223896" y="805195"/>
                        <a:pt x="1219870" y="807879"/>
                      </a:cubicBezTo>
                      <a:cubicBezTo>
                        <a:pt x="1193030" y="823983"/>
                        <a:pt x="1166190" y="840087"/>
                        <a:pt x="1139350" y="856190"/>
                      </a:cubicBezTo>
                      <a:cubicBezTo>
                        <a:pt x="1112511" y="868268"/>
                        <a:pt x="1085671" y="884372"/>
                        <a:pt x="1058831" y="900476"/>
                      </a:cubicBezTo>
                      <a:lnTo>
                        <a:pt x="1058831" y="9004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56D4061C-2868-41DE-84A1-43827D46576A}"/>
                    </a:ext>
                  </a:extLst>
                </p:cNvPr>
                <p:cNvSpPr/>
                <p:nvPr/>
              </p:nvSpPr>
              <p:spPr>
                <a:xfrm>
                  <a:off x="3301171" y="1312536"/>
                  <a:ext cx="1235929" cy="909870"/>
                </a:xfrm>
                <a:custGeom>
                  <a:avLst/>
                  <a:gdLst>
                    <a:gd name="connsiteX0" fmla="*/ 571268 w 1235929"/>
                    <a:gd name="connsiteY0" fmla="*/ 6710 h 909870"/>
                    <a:gd name="connsiteX1" fmla="*/ 945684 w 1235929"/>
                    <a:gd name="connsiteY1" fmla="*/ 111385 h 909870"/>
                    <a:gd name="connsiteX2" fmla="*/ 1010099 w 1235929"/>
                    <a:gd name="connsiteY2" fmla="*/ 166407 h 909870"/>
                    <a:gd name="connsiteX3" fmla="*/ 1063779 w 1235929"/>
                    <a:gd name="connsiteY3" fmla="*/ 254978 h 909870"/>
                    <a:gd name="connsiteX4" fmla="*/ 1228844 w 1235929"/>
                    <a:gd name="connsiteY4" fmla="*/ 789091 h 909870"/>
                    <a:gd name="connsiteX5" fmla="*/ 1230186 w 1235929"/>
                    <a:gd name="connsiteY5" fmla="*/ 797143 h 909870"/>
                    <a:gd name="connsiteX6" fmla="*/ 1230186 w 1235929"/>
                    <a:gd name="connsiteY6" fmla="*/ 801169 h 909870"/>
                    <a:gd name="connsiteX7" fmla="*/ 1223476 w 1235929"/>
                    <a:gd name="connsiteY7" fmla="*/ 807879 h 909870"/>
                    <a:gd name="connsiteX8" fmla="*/ 1142956 w 1235929"/>
                    <a:gd name="connsiteY8" fmla="*/ 854848 h 909870"/>
                    <a:gd name="connsiteX9" fmla="*/ 1063779 w 1235929"/>
                    <a:gd name="connsiteY9" fmla="*/ 901818 h 909870"/>
                    <a:gd name="connsiteX10" fmla="*/ 1035597 w 1235929"/>
                    <a:gd name="connsiteY10" fmla="*/ 887056 h 909870"/>
                    <a:gd name="connsiteX11" fmla="*/ 945684 w 1235929"/>
                    <a:gd name="connsiteY11" fmla="*/ 544849 h 909870"/>
                    <a:gd name="connsiteX12" fmla="*/ 940316 w 1235929"/>
                    <a:gd name="connsiteY12" fmla="*/ 538139 h 909870"/>
                    <a:gd name="connsiteX13" fmla="*/ 938974 w 1235929"/>
                    <a:gd name="connsiteY13" fmla="*/ 538139 h 909870"/>
                    <a:gd name="connsiteX14" fmla="*/ 932264 w 1235929"/>
                    <a:gd name="connsiteY14" fmla="*/ 543506 h 909870"/>
                    <a:gd name="connsiteX15" fmla="*/ 921528 w 1235929"/>
                    <a:gd name="connsiteY15" fmla="*/ 640130 h 909870"/>
                    <a:gd name="connsiteX16" fmla="*/ 910792 w 1235929"/>
                    <a:gd name="connsiteY16" fmla="*/ 734069 h 909870"/>
                    <a:gd name="connsiteX17" fmla="*/ 859796 w 1235929"/>
                    <a:gd name="connsiteY17" fmla="*/ 815931 h 909870"/>
                    <a:gd name="connsiteX18" fmla="*/ 845034 w 1235929"/>
                    <a:gd name="connsiteY18" fmla="*/ 833377 h 909870"/>
                    <a:gd name="connsiteX19" fmla="*/ 675943 w 1235929"/>
                    <a:gd name="connsiteY19" fmla="*/ 897792 h 909870"/>
                    <a:gd name="connsiteX20" fmla="*/ 667892 w 1235929"/>
                    <a:gd name="connsiteY20" fmla="*/ 897792 h 909870"/>
                    <a:gd name="connsiteX21" fmla="*/ 528324 w 1235929"/>
                    <a:gd name="connsiteY21" fmla="*/ 880346 h 909870"/>
                    <a:gd name="connsiteX22" fmla="*/ 339104 w 1235929"/>
                    <a:gd name="connsiteY22" fmla="*/ 806537 h 909870"/>
                    <a:gd name="connsiteX23" fmla="*/ 327026 w 1235929"/>
                    <a:gd name="connsiteY23" fmla="*/ 798485 h 909870"/>
                    <a:gd name="connsiteX24" fmla="*/ 320316 w 1235929"/>
                    <a:gd name="connsiteY24" fmla="*/ 795801 h 909870"/>
                    <a:gd name="connsiteX25" fmla="*/ 286766 w 1235929"/>
                    <a:gd name="connsiteY25" fmla="*/ 811905 h 909870"/>
                    <a:gd name="connsiteX26" fmla="*/ 266636 w 1235929"/>
                    <a:gd name="connsiteY26" fmla="*/ 822641 h 909870"/>
                    <a:gd name="connsiteX27" fmla="*/ 273346 w 1235929"/>
                    <a:gd name="connsiteY27" fmla="*/ 583766 h 909870"/>
                    <a:gd name="connsiteX28" fmla="*/ 286766 w 1235929"/>
                    <a:gd name="connsiteY28" fmla="*/ 462987 h 909870"/>
                    <a:gd name="connsiteX29" fmla="*/ 282740 w 1235929"/>
                    <a:gd name="connsiteY29" fmla="*/ 456277 h 909870"/>
                    <a:gd name="connsiteX30" fmla="*/ 280056 w 1235929"/>
                    <a:gd name="connsiteY30" fmla="*/ 456277 h 909870"/>
                    <a:gd name="connsiteX31" fmla="*/ 274688 w 1235929"/>
                    <a:gd name="connsiteY31" fmla="*/ 458961 h 909870"/>
                    <a:gd name="connsiteX32" fmla="*/ 109623 w 1235929"/>
                    <a:gd name="connsiteY32" fmla="*/ 601212 h 909870"/>
                    <a:gd name="connsiteX33" fmla="*/ 100229 w 1235929"/>
                    <a:gd name="connsiteY33" fmla="*/ 606580 h 909870"/>
                    <a:gd name="connsiteX34" fmla="*/ 72047 w 1235929"/>
                    <a:gd name="connsiteY34" fmla="*/ 524719 h 909870"/>
                    <a:gd name="connsiteX35" fmla="*/ 30446 w 1235929"/>
                    <a:gd name="connsiteY35" fmla="*/ 444199 h 909870"/>
                    <a:gd name="connsiteX36" fmla="*/ 30446 w 1235929"/>
                    <a:gd name="connsiteY36" fmla="*/ 441515 h 909870"/>
                    <a:gd name="connsiteX37" fmla="*/ 30446 w 1235929"/>
                    <a:gd name="connsiteY37" fmla="*/ 407965 h 909870"/>
                    <a:gd name="connsiteX38" fmla="*/ 14342 w 1235929"/>
                    <a:gd name="connsiteY38" fmla="*/ 389177 h 909870"/>
                    <a:gd name="connsiteX39" fmla="*/ 8974 w 1235929"/>
                    <a:gd name="connsiteY39" fmla="*/ 386493 h 909870"/>
                    <a:gd name="connsiteX40" fmla="*/ 257242 w 1235929"/>
                    <a:gd name="connsiteY40" fmla="*/ 99307 h 909870"/>
                    <a:gd name="connsiteX41" fmla="*/ 516247 w 1235929"/>
                    <a:gd name="connsiteY41" fmla="*/ 5368 h 909870"/>
                    <a:gd name="connsiteX42" fmla="*/ 529666 w 1235929"/>
                    <a:gd name="connsiteY42" fmla="*/ 5368 h 909870"/>
                    <a:gd name="connsiteX43" fmla="*/ 571268 w 1235929"/>
                    <a:gd name="connsiteY43" fmla="*/ 6710 h 909870"/>
                    <a:gd name="connsiteX44" fmla="*/ 571268 w 1235929"/>
                    <a:gd name="connsiteY44" fmla="*/ 6710 h 909870"/>
                    <a:gd name="connsiteX45" fmla="*/ 571268 w 1235929"/>
                    <a:gd name="connsiteY45" fmla="*/ 0 h 909870"/>
                    <a:gd name="connsiteX46" fmla="*/ 529666 w 1235929"/>
                    <a:gd name="connsiteY46" fmla="*/ 1342 h 909870"/>
                    <a:gd name="connsiteX47" fmla="*/ 517588 w 1235929"/>
                    <a:gd name="connsiteY47" fmla="*/ 1342 h 909870"/>
                    <a:gd name="connsiteX48" fmla="*/ 254558 w 1235929"/>
                    <a:gd name="connsiteY48" fmla="*/ 96623 h 909870"/>
                    <a:gd name="connsiteX49" fmla="*/ 922 w 1235929"/>
                    <a:gd name="connsiteY49" fmla="*/ 386493 h 909870"/>
                    <a:gd name="connsiteX50" fmla="*/ 23736 w 1235929"/>
                    <a:gd name="connsiteY50" fmla="*/ 407965 h 909870"/>
                    <a:gd name="connsiteX51" fmla="*/ 23736 w 1235929"/>
                    <a:gd name="connsiteY51" fmla="*/ 446883 h 909870"/>
                    <a:gd name="connsiteX52" fmla="*/ 88151 w 1235929"/>
                    <a:gd name="connsiteY52" fmla="*/ 624026 h 909870"/>
                    <a:gd name="connsiteX53" fmla="*/ 280056 w 1235929"/>
                    <a:gd name="connsiteY53" fmla="*/ 464329 h 909870"/>
                    <a:gd name="connsiteX54" fmla="*/ 261268 w 1235929"/>
                    <a:gd name="connsiteY54" fmla="*/ 832035 h 909870"/>
                    <a:gd name="connsiteX55" fmla="*/ 262610 w 1235929"/>
                    <a:gd name="connsiteY55" fmla="*/ 832035 h 909870"/>
                    <a:gd name="connsiteX56" fmla="*/ 318974 w 1235929"/>
                    <a:gd name="connsiteY56" fmla="*/ 803853 h 909870"/>
                    <a:gd name="connsiteX57" fmla="*/ 320316 w 1235929"/>
                    <a:gd name="connsiteY57" fmla="*/ 803853 h 909870"/>
                    <a:gd name="connsiteX58" fmla="*/ 335078 w 1235929"/>
                    <a:gd name="connsiteY58" fmla="*/ 813247 h 909870"/>
                    <a:gd name="connsiteX59" fmla="*/ 525640 w 1235929"/>
                    <a:gd name="connsiteY59" fmla="*/ 887056 h 909870"/>
                    <a:gd name="connsiteX60" fmla="*/ 666549 w 1235929"/>
                    <a:gd name="connsiteY60" fmla="*/ 904502 h 909870"/>
                    <a:gd name="connsiteX61" fmla="*/ 674601 w 1235929"/>
                    <a:gd name="connsiteY61" fmla="*/ 904502 h 909870"/>
                    <a:gd name="connsiteX62" fmla="*/ 849060 w 1235929"/>
                    <a:gd name="connsiteY62" fmla="*/ 837403 h 909870"/>
                    <a:gd name="connsiteX63" fmla="*/ 914818 w 1235929"/>
                    <a:gd name="connsiteY63" fmla="*/ 735411 h 909870"/>
                    <a:gd name="connsiteX64" fmla="*/ 937632 w 1235929"/>
                    <a:gd name="connsiteY64" fmla="*/ 544849 h 909870"/>
                    <a:gd name="connsiteX65" fmla="*/ 1062437 w 1235929"/>
                    <a:gd name="connsiteY65" fmla="*/ 909870 h 909870"/>
                    <a:gd name="connsiteX66" fmla="*/ 1063779 w 1235929"/>
                    <a:gd name="connsiteY66" fmla="*/ 909870 h 909870"/>
                    <a:gd name="connsiteX67" fmla="*/ 1226160 w 1235929"/>
                    <a:gd name="connsiteY67" fmla="*/ 814589 h 909870"/>
                    <a:gd name="connsiteX68" fmla="*/ 1235554 w 1235929"/>
                    <a:gd name="connsiteY68" fmla="*/ 805195 h 909870"/>
                    <a:gd name="connsiteX69" fmla="*/ 1234212 w 1235929"/>
                    <a:gd name="connsiteY69" fmla="*/ 791775 h 909870"/>
                    <a:gd name="connsiteX70" fmla="*/ 1069147 w 1235929"/>
                    <a:gd name="connsiteY70" fmla="*/ 253636 h 909870"/>
                    <a:gd name="connsiteX71" fmla="*/ 1014125 w 1235929"/>
                    <a:gd name="connsiteY71" fmla="*/ 163723 h 909870"/>
                    <a:gd name="connsiteX72" fmla="*/ 948368 w 1235929"/>
                    <a:gd name="connsiteY72" fmla="*/ 107359 h 909870"/>
                    <a:gd name="connsiteX73" fmla="*/ 571268 w 1235929"/>
                    <a:gd name="connsiteY73" fmla="*/ 0 h 909870"/>
                    <a:gd name="connsiteX74" fmla="*/ 571268 w 1235929"/>
                    <a:gd name="connsiteY74" fmla="*/ 0 h 909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1235929" h="909870">
                      <a:moveTo>
                        <a:pt x="571268" y="6710"/>
                      </a:moveTo>
                      <a:cubicBezTo>
                        <a:pt x="718887" y="6710"/>
                        <a:pt x="841008" y="41602"/>
                        <a:pt x="945684" y="111385"/>
                      </a:cubicBezTo>
                      <a:cubicBezTo>
                        <a:pt x="973865" y="131515"/>
                        <a:pt x="993995" y="147619"/>
                        <a:pt x="1010099" y="166407"/>
                      </a:cubicBezTo>
                      <a:cubicBezTo>
                        <a:pt x="1032913" y="191905"/>
                        <a:pt x="1047675" y="222771"/>
                        <a:pt x="1063779" y="254978"/>
                      </a:cubicBezTo>
                      <a:cubicBezTo>
                        <a:pt x="1176506" y="485801"/>
                        <a:pt x="1232870" y="665628"/>
                        <a:pt x="1228844" y="789091"/>
                      </a:cubicBezTo>
                      <a:cubicBezTo>
                        <a:pt x="1228844" y="791775"/>
                        <a:pt x="1228844" y="794459"/>
                        <a:pt x="1230186" y="797143"/>
                      </a:cubicBezTo>
                      <a:cubicBezTo>
                        <a:pt x="1230186" y="798485"/>
                        <a:pt x="1231528" y="801169"/>
                        <a:pt x="1230186" y="801169"/>
                      </a:cubicBezTo>
                      <a:cubicBezTo>
                        <a:pt x="1228844" y="803853"/>
                        <a:pt x="1226160" y="805195"/>
                        <a:pt x="1223476" y="807879"/>
                      </a:cubicBezTo>
                      <a:cubicBezTo>
                        <a:pt x="1196636" y="823983"/>
                        <a:pt x="1169796" y="840087"/>
                        <a:pt x="1142956" y="854848"/>
                      </a:cubicBezTo>
                      <a:cubicBezTo>
                        <a:pt x="1116116" y="869610"/>
                        <a:pt x="1089277" y="885714"/>
                        <a:pt x="1063779" y="901818"/>
                      </a:cubicBezTo>
                      <a:cubicBezTo>
                        <a:pt x="1054385" y="901818"/>
                        <a:pt x="1044991" y="896450"/>
                        <a:pt x="1035597" y="887056"/>
                      </a:cubicBezTo>
                      <a:cubicBezTo>
                        <a:pt x="981917" y="832035"/>
                        <a:pt x="943000" y="637446"/>
                        <a:pt x="945684" y="544849"/>
                      </a:cubicBezTo>
                      <a:cubicBezTo>
                        <a:pt x="945684" y="540822"/>
                        <a:pt x="943000" y="538139"/>
                        <a:pt x="940316" y="538139"/>
                      </a:cubicBezTo>
                      <a:cubicBezTo>
                        <a:pt x="940316" y="538139"/>
                        <a:pt x="940316" y="538139"/>
                        <a:pt x="938974" y="538139"/>
                      </a:cubicBezTo>
                      <a:cubicBezTo>
                        <a:pt x="936290" y="538139"/>
                        <a:pt x="933606" y="540822"/>
                        <a:pt x="932264" y="543506"/>
                      </a:cubicBezTo>
                      <a:cubicBezTo>
                        <a:pt x="924212" y="575714"/>
                        <a:pt x="922870" y="609264"/>
                        <a:pt x="921528" y="640130"/>
                      </a:cubicBezTo>
                      <a:cubicBezTo>
                        <a:pt x="920186" y="670996"/>
                        <a:pt x="918844" y="703203"/>
                        <a:pt x="910792" y="734069"/>
                      </a:cubicBezTo>
                      <a:cubicBezTo>
                        <a:pt x="904082" y="760909"/>
                        <a:pt x="881268" y="790433"/>
                        <a:pt x="859796" y="815931"/>
                      </a:cubicBezTo>
                      <a:cubicBezTo>
                        <a:pt x="854428" y="822641"/>
                        <a:pt x="850402" y="828009"/>
                        <a:pt x="845034" y="833377"/>
                      </a:cubicBezTo>
                      <a:cubicBezTo>
                        <a:pt x="804775" y="885714"/>
                        <a:pt x="730965" y="897792"/>
                        <a:pt x="675943" y="897792"/>
                      </a:cubicBezTo>
                      <a:cubicBezTo>
                        <a:pt x="673259" y="897792"/>
                        <a:pt x="670575" y="897792"/>
                        <a:pt x="667892" y="897792"/>
                      </a:cubicBezTo>
                      <a:cubicBezTo>
                        <a:pt x="620922" y="897792"/>
                        <a:pt x="573952" y="892424"/>
                        <a:pt x="528324" y="880346"/>
                      </a:cubicBezTo>
                      <a:cubicBezTo>
                        <a:pt x="462567" y="862900"/>
                        <a:pt x="399493" y="834719"/>
                        <a:pt x="339104" y="806537"/>
                      </a:cubicBezTo>
                      <a:cubicBezTo>
                        <a:pt x="335078" y="805195"/>
                        <a:pt x="329710" y="802511"/>
                        <a:pt x="327026" y="798485"/>
                      </a:cubicBezTo>
                      <a:cubicBezTo>
                        <a:pt x="325684" y="797143"/>
                        <a:pt x="324342" y="795801"/>
                        <a:pt x="320316" y="795801"/>
                      </a:cubicBezTo>
                      <a:cubicBezTo>
                        <a:pt x="314948" y="795801"/>
                        <a:pt x="306896" y="799827"/>
                        <a:pt x="286766" y="811905"/>
                      </a:cubicBezTo>
                      <a:cubicBezTo>
                        <a:pt x="280056" y="815931"/>
                        <a:pt x="272004" y="819957"/>
                        <a:pt x="266636" y="822641"/>
                      </a:cubicBezTo>
                      <a:cubicBezTo>
                        <a:pt x="250532" y="744805"/>
                        <a:pt x="261268" y="665628"/>
                        <a:pt x="273346" y="583766"/>
                      </a:cubicBezTo>
                      <a:cubicBezTo>
                        <a:pt x="278714" y="544849"/>
                        <a:pt x="285424" y="503247"/>
                        <a:pt x="286766" y="462987"/>
                      </a:cubicBezTo>
                      <a:cubicBezTo>
                        <a:pt x="286766" y="460303"/>
                        <a:pt x="285424" y="457619"/>
                        <a:pt x="282740" y="456277"/>
                      </a:cubicBezTo>
                      <a:cubicBezTo>
                        <a:pt x="281398" y="456277"/>
                        <a:pt x="281398" y="456277"/>
                        <a:pt x="280056" y="456277"/>
                      </a:cubicBezTo>
                      <a:cubicBezTo>
                        <a:pt x="277372" y="456277"/>
                        <a:pt x="276030" y="457619"/>
                        <a:pt x="274688" y="458961"/>
                      </a:cubicBezTo>
                      <a:cubicBezTo>
                        <a:pt x="218324" y="535455"/>
                        <a:pt x="149883" y="577056"/>
                        <a:pt x="109623" y="601212"/>
                      </a:cubicBezTo>
                      <a:cubicBezTo>
                        <a:pt x="106939" y="602554"/>
                        <a:pt x="102913" y="605238"/>
                        <a:pt x="100229" y="606580"/>
                      </a:cubicBezTo>
                      <a:cubicBezTo>
                        <a:pt x="109623" y="566320"/>
                        <a:pt x="92177" y="546190"/>
                        <a:pt x="72047" y="524719"/>
                      </a:cubicBezTo>
                      <a:cubicBezTo>
                        <a:pt x="54602" y="505931"/>
                        <a:pt x="34472" y="485801"/>
                        <a:pt x="30446" y="444199"/>
                      </a:cubicBezTo>
                      <a:lnTo>
                        <a:pt x="30446" y="441515"/>
                      </a:lnTo>
                      <a:cubicBezTo>
                        <a:pt x="29104" y="429437"/>
                        <a:pt x="27762" y="418701"/>
                        <a:pt x="30446" y="407965"/>
                      </a:cubicBezTo>
                      <a:cubicBezTo>
                        <a:pt x="33130" y="397229"/>
                        <a:pt x="22394" y="391861"/>
                        <a:pt x="14342" y="389177"/>
                      </a:cubicBezTo>
                      <a:cubicBezTo>
                        <a:pt x="13000" y="389177"/>
                        <a:pt x="10316" y="387835"/>
                        <a:pt x="8974" y="386493"/>
                      </a:cubicBezTo>
                      <a:cubicBezTo>
                        <a:pt x="54602" y="324762"/>
                        <a:pt x="183433" y="161039"/>
                        <a:pt x="257242" y="99307"/>
                      </a:cubicBezTo>
                      <a:cubicBezTo>
                        <a:pt x="325684" y="42944"/>
                        <a:pt x="429017" y="5368"/>
                        <a:pt x="516247" y="5368"/>
                      </a:cubicBezTo>
                      <a:cubicBezTo>
                        <a:pt x="520273" y="5368"/>
                        <a:pt x="524298" y="5368"/>
                        <a:pt x="529666" y="5368"/>
                      </a:cubicBezTo>
                      <a:cubicBezTo>
                        <a:pt x="543086" y="8052"/>
                        <a:pt x="557848" y="6710"/>
                        <a:pt x="571268" y="6710"/>
                      </a:cubicBezTo>
                      <a:lnTo>
                        <a:pt x="571268" y="6710"/>
                      </a:lnTo>
                      <a:close/>
                      <a:moveTo>
                        <a:pt x="571268" y="0"/>
                      </a:moveTo>
                      <a:cubicBezTo>
                        <a:pt x="557848" y="0"/>
                        <a:pt x="543086" y="0"/>
                        <a:pt x="529666" y="1342"/>
                      </a:cubicBezTo>
                      <a:cubicBezTo>
                        <a:pt x="525640" y="1342"/>
                        <a:pt x="521614" y="1342"/>
                        <a:pt x="517588" y="1342"/>
                      </a:cubicBezTo>
                      <a:cubicBezTo>
                        <a:pt x="427675" y="1342"/>
                        <a:pt x="321658" y="40260"/>
                        <a:pt x="254558" y="96623"/>
                      </a:cubicBezTo>
                      <a:cubicBezTo>
                        <a:pt x="182091" y="155671"/>
                        <a:pt x="55944" y="312684"/>
                        <a:pt x="922" y="386493"/>
                      </a:cubicBezTo>
                      <a:cubicBezTo>
                        <a:pt x="-5788" y="394545"/>
                        <a:pt x="26420" y="397229"/>
                        <a:pt x="23736" y="407965"/>
                      </a:cubicBezTo>
                      <a:cubicBezTo>
                        <a:pt x="19710" y="420043"/>
                        <a:pt x="22394" y="433463"/>
                        <a:pt x="23736" y="446883"/>
                      </a:cubicBezTo>
                      <a:cubicBezTo>
                        <a:pt x="34472" y="542164"/>
                        <a:pt x="124385" y="534113"/>
                        <a:pt x="88151" y="624026"/>
                      </a:cubicBezTo>
                      <a:cubicBezTo>
                        <a:pt x="117675" y="602554"/>
                        <a:pt x="208931" y="560952"/>
                        <a:pt x="280056" y="464329"/>
                      </a:cubicBezTo>
                      <a:cubicBezTo>
                        <a:pt x="272004" y="587792"/>
                        <a:pt x="233086" y="711255"/>
                        <a:pt x="261268" y="832035"/>
                      </a:cubicBezTo>
                      <a:cubicBezTo>
                        <a:pt x="261268" y="832035"/>
                        <a:pt x="261268" y="832035"/>
                        <a:pt x="262610" y="832035"/>
                      </a:cubicBezTo>
                      <a:cubicBezTo>
                        <a:pt x="269320" y="832035"/>
                        <a:pt x="312264" y="803853"/>
                        <a:pt x="318974" y="803853"/>
                      </a:cubicBezTo>
                      <a:cubicBezTo>
                        <a:pt x="318974" y="803853"/>
                        <a:pt x="320316" y="803853"/>
                        <a:pt x="320316" y="803853"/>
                      </a:cubicBezTo>
                      <a:cubicBezTo>
                        <a:pt x="324342" y="807879"/>
                        <a:pt x="329710" y="810563"/>
                        <a:pt x="335078" y="813247"/>
                      </a:cubicBezTo>
                      <a:cubicBezTo>
                        <a:pt x="396809" y="841429"/>
                        <a:pt x="459883" y="870952"/>
                        <a:pt x="525640" y="887056"/>
                      </a:cubicBezTo>
                      <a:cubicBezTo>
                        <a:pt x="571268" y="899134"/>
                        <a:pt x="619580" y="904502"/>
                        <a:pt x="666549" y="904502"/>
                      </a:cubicBezTo>
                      <a:cubicBezTo>
                        <a:pt x="669234" y="904502"/>
                        <a:pt x="671917" y="904502"/>
                        <a:pt x="674601" y="904502"/>
                      </a:cubicBezTo>
                      <a:cubicBezTo>
                        <a:pt x="739017" y="903160"/>
                        <a:pt x="810143" y="888398"/>
                        <a:pt x="849060" y="837403"/>
                      </a:cubicBezTo>
                      <a:cubicBezTo>
                        <a:pt x="870532" y="809221"/>
                        <a:pt x="906766" y="771645"/>
                        <a:pt x="914818" y="735411"/>
                      </a:cubicBezTo>
                      <a:cubicBezTo>
                        <a:pt x="930922" y="670996"/>
                        <a:pt x="921528" y="609264"/>
                        <a:pt x="937632" y="544849"/>
                      </a:cubicBezTo>
                      <a:cubicBezTo>
                        <a:pt x="933606" y="650866"/>
                        <a:pt x="985943" y="909870"/>
                        <a:pt x="1062437" y="909870"/>
                      </a:cubicBezTo>
                      <a:cubicBezTo>
                        <a:pt x="1062437" y="909870"/>
                        <a:pt x="1063779" y="909870"/>
                        <a:pt x="1063779" y="909870"/>
                      </a:cubicBezTo>
                      <a:cubicBezTo>
                        <a:pt x="1117459" y="876320"/>
                        <a:pt x="1172480" y="848139"/>
                        <a:pt x="1226160" y="814589"/>
                      </a:cubicBezTo>
                      <a:cubicBezTo>
                        <a:pt x="1230186" y="811905"/>
                        <a:pt x="1234212" y="809221"/>
                        <a:pt x="1235554" y="805195"/>
                      </a:cubicBezTo>
                      <a:cubicBezTo>
                        <a:pt x="1236896" y="801169"/>
                        <a:pt x="1234212" y="795801"/>
                        <a:pt x="1234212" y="791775"/>
                      </a:cubicBezTo>
                      <a:cubicBezTo>
                        <a:pt x="1239580" y="624026"/>
                        <a:pt x="1138930" y="395887"/>
                        <a:pt x="1069147" y="253636"/>
                      </a:cubicBezTo>
                      <a:cubicBezTo>
                        <a:pt x="1053043" y="221429"/>
                        <a:pt x="1036939" y="190563"/>
                        <a:pt x="1014125" y="163723"/>
                      </a:cubicBezTo>
                      <a:cubicBezTo>
                        <a:pt x="995337" y="142251"/>
                        <a:pt x="972523" y="123463"/>
                        <a:pt x="948368" y="107359"/>
                      </a:cubicBezTo>
                      <a:cubicBezTo>
                        <a:pt x="834298" y="29524"/>
                        <a:pt x="706809" y="0"/>
                        <a:pt x="571268" y="0"/>
                      </a:cubicBezTo>
                      <a:lnTo>
                        <a:pt x="5712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9" name="Graphic 494">
                <a:extLst>
                  <a:ext uri="{FF2B5EF4-FFF2-40B4-BE49-F238E27FC236}">
                    <a16:creationId xmlns:a16="http://schemas.microsoft.com/office/drawing/2014/main" id="{133B549A-2CBF-4E26-899A-D43A20F847F3}"/>
                  </a:ext>
                </a:extLst>
              </p:cNvPr>
              <p:cNvGrpSpPr/>
              <p:nvPr/>
            </p:nvGrpSpPr>
            <p:grpSpPr>
              <a:xfrm>
                <a:off x="3808024" y="1197124"/>
                <a:ext cx="247932" cy="234848"/>
                <a:chOff x="3808024" y="1197124"/>
                <a:chExt cx="247932" cy="234848"/>
              </a:xfrm>
            </p:grpSpPr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8EF5D240-4C05-4AC7-AC22-5AB0C519DCA9}"/>
                    </a:ext>
                  </a:extLst>
                </p:cNvPr>
                <p:cNvSpPr/>
                <p:nvPr/>
              </p:nvSpPr>
              <p:spPr>
                <a:xfrm>
                  <a:off x="3810707" y="1201150"/>
                  <a:ext cx="240812" cy="228138"/>
                </a:xfrm>
                <a:custGeom>
                  <a:avLst/>
                  <a:gdLst>
                    <a:gd name="connsiteX0" fmla="*/ 131515 w 240812"/>
                    <a:gd name="connsiteY0" fmla="*/ 228139 h 228138"/>
                    <a:gd name="connsiteX1" fmla="*/ 16104 w 240812"/>
                    <a:gd name="connsiteY1" fmla="*/ 201299 h 228138"/>
                    <a:gd name="connsiteX2" fmla="*/ 4026 w 240812"/>
                    <a:gd name="connsiteY2" fmla="*/ 191905 h 228138"/>
                    <a:gd name="connsiteX3" fmla="*/ 0 w 240812"/>
                    <a:gd name="connsiteY3" fmla="*/ 175801 h 228138"/>
                    <a:gd name="connsiteX4" fmla="*/ 0 w 240812"/>
                    <a:gd name="connsiteY4" fmla="*/ 36234 h 228138"/>
                    <a:gd name="connsiteX5" fmla="*/ 96623 w 240812"/>
                    <a:gd name="connsiteY5" fmla="*/ 5368 h 228138"/>
                    <a:gd name="connsiteX6" fmla="*/ 225455 w 240812"/>
                    <a:gd name="connsiteY6" fmla="*/ 0 h 228138"/>
                    <a:gd name="connsiteX7" fmla="*/ 240216 w 240812"/>
                    <a:gd name="connsiteY7" fmla="*/ 185195 h 228138"/>
                    <a:gd name="connsiteX8" fmla="*/ 240216 w 240812"/>
                    <a:gd name="connsiteY8" fmla="*/ 194589 h 228138"/>
                    <a:gd name="connsiteX9" fmla="*/ 234848 w 240812"/>
                    <a:gd name="connsiteY9" fmla="*/ 201299 h 228138"/>
                    <a:gd name="connsiteX10" fmla="*/ 177143 w 240812"/>
                    <a:gd name="connsiteY10" fmla="*/ 225455 h 228138"/>
                    <a:gd name="connsiteX11" fmla="*/ 131515 w 240812"/>
                    <a:gd name="connsiteY11" fmla="*/ 228139 h 228138"/>
                    <a:gd name="connsiteX12" fmla="*/ 131515 w 240812"/>
                    <a:gd name="connsiteY12" fmla="*/ 228139 h 228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812" h="228138">
                      <a:moveTo>
                        <a:pt x="131515" y="228139"/>
                      </a:moveTo>
                      <a:cubicBezTo>
                        <a:pt x="91255" y="228139"/>
                        <a:pt x="50996" y="218745"/>
                        <a:pt x="16104" y="201299"/>
                      </a:cubicBezTo>
                      <a:cubicBezTo>
                        <a:pt x="10736" y="198615"/>
                        <a:pt x="5368" y="195931"/>
                        <a:pt x="4026" y="191905"/>
                      </a:cubicBezTo>
                      <a:cubicBezTo>
                        <a:pt x="0" y="186537"/>
                        <a:pt x="0" y="181169"/>
                        <a:pt x="0" y="175801"/>
                      </a:cubicBezTo>
                      <a:lnTo>
                        <a:pt x="0" y="36234"/>
                      </a:lnTo>
                      <a:lnTo>
                        <a:pt x="96623" y="5368"/>
                      </a:lnTo>
                      <a:cubicBezTo>
                        <a:pt x="139567" y="1342"/>
                        <a:pt x="182511" y="0"/>
                        <a:pt x="225455" y="0"/>
                      </a:cubicBezTo>
                      <a:cubicBezTo>
                        <a:pt x="225455" y="61732"/>
                        <a:pt x="230822" y="123463"/>
                        <a:pt x="240216" y="185195"/>
                      </a:cubicBezTo>
                      <a:cubicBezTo>
                        <a:pt x="240216" y="187879"/>
                        <a:pt x="241558" y="191905"/>
                        <a:pt x="240216" y="194589"/>
                      </a:cubicBezTo>
                      <a:cubicBezTo>
                        <a:pt x="238874" y="197273"/>
                        <a:pt x="237532" y="198615"/>
                        <a:pt x="234848" y="201299"/>
                      </a:cubicBezTo>
                      <a:cubicBezTo>
                        <a:pt x="220087" y="212035"/>
                        <a:pt x="201299" y="220087"/>
                        <a:pt x="177143" y="225455"/>
                      </a:cubicBezTo>
                      <a:cubicBezTo>
                        <a:pt x="162381" y="226796"/>
                        <a:pt x="147619" y="228139"/>
                        <a:pt x="131515" y="228139"/>
                      </a:cubicBezTo>
                      <a:cubicBezTo>
                        <a:pt x="131515" y="228139"/>
                        <a:pt x="131515" y="228139"/>
                        <a:pt x="131515" y="2281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551F06D6-692C-45AF-838D-E9A299CF7535}"/>
                    </a:ext>
                  </a:extLst>
                </p:cNvPr>
                <p:cNvSpPr/>
                <p:nvPr/>
              </p:nvSpPr>
              <p:spPr>
                <a:xfrm>
                  <a:off x="3808024" y="1197124"/>
                  <a:ext cx="247932" cy="234848"/>
                </a:xfrm>
                <a:custGeom>
                  <a:avLst/>
                  <a:gdLst>
                    <a:gd name="connsiteX0" fmla="*/ 225454 w 247932"/>
                    <a:gd name="connsiteY0" fmla="*/ 6710 h 234848"/>
                    <a:gd name="connsiteX1" fmla="*/ 240216 w 247932"/>
                    <a:gd name="connsiteY1" fmla="*/ 189221 h 234848"/>
                    <a:gd name="connsiteX2" fmla="*/ 240216 w 247932"/>
                    <a:gd name="connsiteY2" fmla="*/ 195931 h 234848"/>
                    <a:gd name="connsiteX3" fmla="*/ 236190 w 247932"/>
                    <a:gd name="connsiteY3" fmla="*/ 199957 h 234848"/>
                    <a:gd name="connsiteX4" fmla="*/ 179827 w 247932"/>
                    <a:gd name="connsiteY4" fmla="*/ 222771 h 234848"/>
                    <a:gd name="connsiteX5" fmla="*/ 134199 w 247932"/>
                    <a:gd name="connsiteY5" fmla="*/ 226797 h 234848"/>
                    <a:gd name="connsiteX6" fmla="*/ 20130 w 247932"/>
                    <a:gd name="connsiteY6" fmla="*/ 199957 h 234848"/>
                    <a:gd name="connsiteX7" fmla="*/ 9394 w 247932"/>
                    <a:gd name="connsiteY7" fmla="*/ 191905 h 234848"/>
                    <a:gd name="connsiteX8" fmla="*/ 8052 w 247932"/>
                    <a:gd name="connsiteY8" fmla="*/ 179827 h 234848"/>
                    <a:gd name="connsiteX9" fmla="*/ 8052 w 247932"/>
                    <a:gd name="connsiteY9" fmla="*/ 108701 h 234848"/>
                    <a:gd name="connsiteX10" fmla="*/ 8052 w 247932"/>
                    <a:gd name="connsiteY10" fmla="*/ 42944 h 234848"/>
                    <a:gd name="connsiteX11" fmla="*/ 101991 w 247932"/>
                    <a:gd name="connsiteY11" fmla="*/ 13420 h 234848"/>
                    <a:gd name="connsiteX12" fmla="*/ 225454 w 247932"/>
                    <a:gd name="connsiteY12" fmla="*/ 6710 h 234848"/>
                    <a:gd name="connsiteX13" fmla="*/ 225454 w 247932"/>
                    <a:gd name="connsiteY13" fmla="*/ 6710 h 234848"/>
                    <a:gd name="connsiteX14" fmla="*/ 232164 w 247932"/>
                    <a:gd name="connsiteY14" fmla="*/ 0 h 234848"/>
                    <a:gd name="connsiteX15" fmla="*/ 99307 w 247932"/>
                    <a:gd name="connsiteY15" fmla="*/ 5368 h 234848"/>
                    <a:gd name="connsiteX16" fmla="*/ 0 w 247932"/>
                    <a:gd name="connsiteY16" fmla="*/ 36234 h 234848"/>
                    <a:gd name="connsiteX17" fmla="*/ 0 w 247932"/>
                    <a:gd name="connsiteY17" fmla="*/ 178485 h 234848"/>
                    <a:gd name="connsiteX18" fmla="*/ 2684 w 247932"/>
                    <a:gd name="connsiteY18" fmla="*/ 194589 h 234848"/>
                    <a:gd name="connsiteX19" fmla="*/ 17446 w 247932"/>
                    <a:gd name="connsiteY19" fmla="*/ 206667 h 234848"/>
                    <a:gd name="connsiteX20" fmla="*/ 134199 w 247932"/>
                    <a:gd name="connsiteY20" fmla="*/ 234848 h 234848"/>
                    <a:gd name="connsiteX21" fmla="*/ 181169 w 247932"/>
                    <a:gd name="connsiteY21" fmla="*/ 230823 h 234848"/>
                    <a:gd name="connsiteX22" fmla="*/ 240216 w 247932"/>
                    <a:gd name="connsiteY22" fmla="*/ 206667 h 234848"/>
                    <a:gd name="connsiteX23" fmla="*/ 246926 w 247932"/>
                    <a:gd name="connsiteY23" fmla="*/ 198615 h 234848"/>
                    <a:gd name="connsiteX24" fmla="*/ 246926 w 247932"/>
                    <a:gd name="connsiteY24" fmla="*/ 187879 h 234848"/>
                    <a:gd name="connsiteX25" fmla="*/ 232164 w 247932"/>
                    <a:gd name="connsiteY25" fmla="*/ 0 h 234848"/>
                    <a:gd name="connsiteX26" fmla="*/ 232164 w 247932"/>
                    <a:gd name="connsiteY26" fmla="*/ 0 h 234848"/>
                    <a:gd name="connsiteX27" fmla="*/ 232164 w 247932"/>
                    <a:gd name="connsiteY27" fmla="*/ 0 h 23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932" h="234848">
                      <a:moveTo>
                        <a:pt x="225454" y="6710"/>
                      </a:moveTo>
                      <a:cubicBezTo>
                        <a:pt x="225454" y="67100"/>
                        <a:pt x="230822" y="128831"/>
                        <a:pt x="240216" y="189221"/>
                      </a:cubicBezTo>
                      <a:cubicBezTo>
                        <a:pt x="240216" y="191905"/>
                        <a:pt x="241558" y="194589"/>
                        <a:pt x="240216" y="195931"/>
                      </a:cubicBezTo>
                      <a:cubicBezTo>
                        <a:pt x="240216" y="197273"/>
                        <a:pt x="237532" y="198615"/>
                        <a:pt x="236190" y="199957"/>
                      </a:cubicBezTo>
                      <a:cubicBezTo>
                        <a:pt x="222770" y="210693"/>
                        <a:pt x="203983" y="218745"/>
                        <a:pt x="179827" y="222771"/>
                      </a:cubicBezTo>
                      <a:cubicBezTo>
                        <a:pt x="165065" y="225455"/>
                        <a:pt x="148961" y="226797"/>
                        <a:pt x="134199" y="226797"/>
                      </a:cubicBezTo>
                      <a:cubicBezTo>
                        <a:pt x="93939" y="226797"/>
                        <a:pt x="55022" y="217403"/>
                        <a:pt x="20130" y="199957"/>
                      </a:cubicBezTo>
                      <a:cubicBezTo>
                        <a:pt x="16104" y="197273"/>
                        <a:pt x="10736" y="194589"/>
                        <a:pt x="9394" y="191905"/>
                      </a:cubicBezTo>
                      <a:cubicBezTo>
                        <a:pt x="8052" y="187879"/>
                        <a:pt x="8052" y="183853"/>
                        <a:pt x="8052" y="179827"/>
                      </a:cubicBezTo>
                      <a:lnTo>
                        <a:pt x="8052" y="108701"/>
                      </a:lnTo>
                      <a:lnTo>
                        <a:pt x="8052" y="42944"/>
                      </a:lnTo>
                      <a:lnTo>
                        <a:pt x="101991" y="13420"/>
                      </a:lnTo>
                      <a:cubicBezTo>
                        <a:pt x="142251" y="9394"/>
                        <a:pt x="183853" y="6710"/>
                        <a:pt x="225454" y="6710"/>
                      </a:cubicBezTo>
                      <a:lnTo>
                        <a:pt x="225454" y="6710"/>
                      </a:lnTo>
                      <a:close/>
                      <a:moveTo>
                        <a:pt x="232164" y="0"/>
                      </a:moveTo>
                      <a:cubicBezTo>
                        <a:pt x="187879" y="0"/>
                        <a:pt x="143593" y="1342"/>
                        <a:pt x="99307" y="5368"/>
                      </a:cubicBezTo>
                      <a:lnTo>
                        <a:pt x="0" y="36234"/>
                      </a:lnTo>
                      <a:cubicBezTo>
                        <a:pt x="0" y="83203"/>
                        <a:pt x="0" y="131515"/>
                        <a:pt x="0" y="178485"/>
                      </a:cubicBezTo>
                      <a:cubicBezTo>
                        <a:pt x="0" y="183853"/>
                        <a:pt x="0" y="189221"/>
                        <a:pt x="2684" y="194589"/>
                      </a:cubicBezTo>
                      <a:cubicBezTo>
                        <a:pt x="5368" y="199957"/>
                        <a:pt x="10736" y="202641"/>
                        <a:pt x="17446" y="206667"/>
                      </a:cubicBezTo>
                      <a:cubicBezTo>
                        <a:pt x="53680" y="225455"/>
                        <a:pt x="93939" y="234848"/>
                        <a:pt x="134199" y="234848"/>
                      </a:cubicBezTo>
                      <a:cubicBezTo>
                        <a:pt x="150303" y="234848"/>
                        <a:pt x="166407" y="233507"/>
                        <a:pt x="181169" y="230823"/>
                      </a:cubicBezTo>
                      <a:cubicBezTo>
                        <a:pt x="202641" y="226797"/>
                        <a:pt x="222770" y="220087"/>
                        <a:pt x="240216" y="206667"/>
                      </a:cubicBezTo>
                      <a:cubicBezTo>
                        <a:pt x="242900" y="203983"/>
                        <a:pt x="245584" y="202641"/>
                        <a:pt x="246926" y="198615"/>
                      </a:cubicBezTo>
                      <a:cubicBezTo>
                        <a:pt x="248268" y="195931"/>
                        <a:pt x="248268" y="191905"/>
                        <a:pt x="246926" y="187879"/>
                      </a:cubicBezTo>
                      <a:cubicBezTo>
                        <a:pt x="237532" y="126147"/>
                        <a:pt x="232164" y="63074"/>
                        <a:pt x="232164" y="0"/>
                      </a:cubicBezTo>
                      <a:cubicBezTo>
                        <a:pt x="232164" y="0"/>
                        <a:pt x="232164" y="0"/>
                        <a:pt x="232164" y="0"/>
                      </a:cubicBezTo>
                      <a:lnTo>
                        <a:pt x="23216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A917CE63-E91E-4947-92B4-45302919D8E1}"/>
                  </a:ext>
                </a:extLst>
              </p:cNvPr>
              <p:cNvSpPr/>
              <p:nvPr/>
            </p:nvSpPr>
            <p:spPr>
              <a:xfrm>
                <a:off x="3519746" y="1325957"/>
                <a:ext cx="755290" cy="1149833"/>
              </a:xfrm>
              <a:custGeom>
                <a:avLst/>
                <a:gdLst>
                  <a:gd name="connsiteX0" fmla="*/ 190312 w 755290"/>
                  <a:gd name="connsiteY0" fmla="*/ 0 h 1149833"/>
                  <a:gd name="connsiteX1" fmla="*/ 183602 w 755290"/>
                  <a:gd name="connsiteY1" fmla="*/ 332814 h 1149833"/>
                  <a:gd name="connsiteX2" fmla="*/ 190312 w 755290"/>
                  <a:gd name="connsiteY2" fmla="*/ 354286 h 1149833"/>
                  <a:gd name="connsiteX3" fmla="*/ 219835 w 755290"/>
                  <a:gd name="connsiteY3" fmla="*/ 365022 h 1149833"/>
                  <a:gd name="connsiteX4" fmla="*/ 516416 w 755290"/>
                  <a:gd name="connsiteY4" fmla="*/ 382467 h 1149833"/>
                  <a:gd name="connsiteX5" fmla="*/ 627801 w 755290"/>
                  <a:gd name="connsiteY5" fmla="*/ 24156 h 1149833"/>
                  <a:gd name="connsiteX6" fmla="*/ 680138 w 755290"/>
                  <a:gd name="connsiteY6" fmla="*/ 55022 h 1149833"/>
                  <a:gd name="connsiteX7" fmla="*/ 614381 w 755290"/>
                  <a:gd name="connsiteY7" fmla="*/ 461645 h 1149833"/>
                  <a:gd name="connsiteX8" fmla="*/ 701610 w 755290"/>
                  <a:gd name="connsiteY8" fmla="*/ 688442 h 1149833"/>
                  <a:gd name="connsiteX9" fmla="*/ 715030 w 755290"/>
                  <a:gd name="connsiteY9" fmla="*/ 704545 h 1149833"/>
                  <a:gd name="connsiteX10" fmla="*/ 715030 w 755290"/>
                  <a:gd name="connsiteY10" fmla="*/ 724675 h 1149833"/>
                  <a:gd name="connsiteX11" fmla="*/ 690874 w 755290"/>
                  <a:gd name="connsiteY11" fmla="*/ 852164 h 1149833"/>
                  <a:gd name="connsiteX12" fmla="*/ 755290 w 755290"/>
                  <a:gd name="connsiteY12" fmla="*/ 1144719 h 1149833"/>
                  <a:gd name="connsiteX13" fmla="*/ 755290 w 755290"/>
                  <a:gd name="connsiteY13" fmla="*/ 1149833 h 1149833"/>
                  <a:gd name="connsiteX14" fmla="*/ 0 w 755290"/>
                  <a:gd name="connsiteY14" fmla="*/ 1149833 h 1149833"/>
                  <a:gd name="connsiteX15" fmla="*/ 26589 w 755290"/>
                  <a:gd name="connsiteY15" fmla="*/ 899134 h 1149833"/>
                  <a:gd name="connsiteX16" fmla="*/ 30615 w 755290"/>
                  <a:gd name="connsiteY16" fmla="*/ 711255 h 1149833"/>
                  <a:gd name="connsiteX17" fmla="*/ 35983 w 755290"/>
                  <a:gd name="connsiteY17" fmla="*/ 705887 h 1149833"/>
                  <a:gd name="connsiteX18" fmla="*/ 53429 w 755290"/>
                  <a:gd name="connsiteY18" fmla="*/ 708571 h 1149833"/>
                  <a:gd name="connsiteX19" fmla="*/ 64164 w 755290"/>
                  <a:gd name="connsiteY19" fmla="*/ 692468 h 1149833"/>
                  <a:gd name="connsiteX20" fmla="*/ 135290 w 755290"/>
                  <a:gd name="connsiteY20" fmla="*/ 16104 h 1149833"/>
                  <a:gd name="connsiteX21" fmla="*/ 190312 w 755290"/>
                  <a:gd name="connsiteY21" fmla="*/ 0 h 1149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55290" h="1149833">
                    <a:moveTo>
                      <a:pt x="190312" y="0"/>
                    </a:moveTo>
                    <a:cubicBezTo>
                      <a:pt x="198364" y="132857"/>
                      <a:pt x="167498" y="209351"/>
                      <a:pt x="183602" y="332814"/>
                    </a:cubicBezTo>
                    <a:cubicBezTo>
                      <a:pt x="184944" y="340866"/>
                      <a:pt x="184944" y="348918"/>
                      <a:pt x="190312" y="354286"/>
                    </a:cubicBezTo>
                    <a:cubicBezTo>
                      <a:pt x="197022" y="363680"/>
                      <a:pt x="209100" y="365022"/>
                      <a:pt x="219835" y="365022"/>
                    </a:cubicBezTo>
                    <a:cubicBezTo>
                      <a:pt x="319143" y="370390"/>
                      <a:pt x="417108" y="377100"/>
                      <a:pt x="516416" y="382467"/>
                    </a:cubicBezTo>
                    <a:cubicBezTo>
                      <a:pt x="559359" y="267056"/>
                      <a:pt x="556675" y="123463"/>
                      <a:pt x="627801" y="24156"/>
                    </a:cubicBezTo>
                    <a:cubicBezTo>
                      <a:pt x="641221" y="32208"/>
                      <a:pt x="666718" y="46970"/>
                      <a:pt x="680138" y="55022"/>
                    </a:cubicBezTo>
                    <a:cubicBezTo>
                      <a:pt x="594251" y="159697"/>
                      <a:pt x="606329" y="327446"/>
                      <a:pt x="614381" y="461645"/>
                    </a:cubicBezTo>
                    <a:cubicBezTo>
                      <a:pt x="618407" y="544849"/>
                      <a:pt x="641221" y="630736"/>
                      <a:pt x="701610" y="688442"/>
                    </a:cubicBezTo>
                    <a:cubicBezTo>
                      <a:pt x="706978" y="692468"/>
                      <a:pt x="712346" y="697835"/>
                      <a:pt x="715030" y="704545"/>
                    </a:cubicBezTo>
                    <a:cubicBezTo>
                      <a:pt x="717714" y="711255"/>
                      <a:pt x="716372" y="717965"/>
                      <a:pt x="715030" y="724675"/>
                    </a:cubicBezTo>
                    <a:cubicBezTo>
                      <a:pt x="706978" y="767619"/>
                      <a:pt x="696242" y="809221"/>
                      <a:pt x="690874" y="852164"/>
                    </a:cubicBezTo>
                    <a:lnTo>
                      <a:pt x="755290" y="1144719"/>
                    </a:lnTo>
                    <a:lnTo>
                      <a:pt x="755290" y="1149833"/>
                    </a:lnTo>
                    <a:lnTo>
                      <a:pt x="0" y="1149833"/>
                    </a:lnTo>
                    <a:lnTo>
                      <a:pt x="26589" y="899134"/>
                    </a:lnTo>
                    <a:cubicBezTo>
                      <a:pt x="25247" y="836061"/>
                      <a:pt x="26589" y="774329"/>
                      <a:pt x="30615" y="711255"/>
                    </a:cubicBezTo>
                    <a:lnTo>
                      <a:pt x="35983" y="705887"/>
                    </a:lnTo>
                    <a:cubicBezTo>
                      <a:pt x="38667" y="712597"/>
                      <a:pt x="48061" y="712597"/>
                      <a:pt x="53429" y="708571"/>
                    </a:cubicBezTo>
                    <a:cubicBezTo>
                      <a:pt x="58797" y="704545"/>
                      <a:pt x="61481" y="699178"/>
                      <a:pt x="64164" y="692468"/>
                    </a:cubicBezTo>
                    <a:cubicBezTo>
                      <a:pt x="148710" y="461645"/>
                      <a:pt x="115160" y="265714"/>
                      <a:pt x="135290" y="16104"/>
                    </a:cubicBezTo>
                    <a:cubicBezTo>
                      <a:pt x="151394" y="10736"/>
                      <a:pt x="164814" y="0"/>
                      <a:pt x="1903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12687D40-9695-498C-91CD-A93CA8A7562B}"/>
                  </a:ext>
                </a:extLst>
              </p:cNvPr>
              <p:cNvSpPr/>
              <p:nvPr/>
            </p:nvSpPr>
            <p:spPr>
              <a:xfrm>
                <a:off x="3742706" y="826735"/>
                <a:ext cx="374751" cy="417097"/>
              </a:xfrm>
              <a:custGeom>
                <a:avLst/>
                <a:gdLst>
                  <a:gd name="connsiteX0" fmla="*/ 27741 w 374751"/>
                  <a:gd name="connsiteY0" fmla="*/ 93939 h 417097"/>
                  <a:gd name="connsiteX1" fmla="*/ 7612 w 374751"/>
                  <a:gd name="connsiteY1" fmla="*/ 261688 h 417097"/>
                  <a:gd name="connsiteX2" fmla="*/ 108261 w 374751"/>
                  <a:gd name="connsiteY2" fmla="*/ 397229 h 417097"/>
                  <a:gd name="connsiteX3" fmla="*/ 156573 w 374751"/>
                  <a:gd name="connsiteY3" fmla="*/ 416017 h 417097"/>
                  <a:gd name="connsiteX4" fmla="*/ 206226 w 374751"/>
                  <a:gd name="connsiteY4" fmla="*/ 411991 h 417097"/>
                  <a:gd name="connsiteX5" fmla="*/ 349819 w 374751"/>
                  <a:gd name="connsiteY5" fmla="*/ 293896 h 417097"/>
                  <a:gd name="connsiteX6" fmla="*/ 363239 w 374751"/>
                  <a:gd name="connsiteY6" fmla="*/ 108701 h 417097"/>
                  <a:gd name="connsiteX7" fmla="*/ 312244 w 374751"/>
                  <a:gd name="connsiteY7" fmla="*/ 0 h 417097"/>
                  <a:gd name="connsiteX8" fmla="*/ 27741 w 374751"/>
                  <a:gd name="connsiteY8" fmla="*/ 93939 h 417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751" h="417097">
                    <a:moveTo>
                      <a:pt x="27741" y="93939"/>
                    </a:moveTo>
                    <a:cubicBezTo>
                      <a:pt x="-440" y="144935"/>
                      <a:pt x="-7150" y="206667"/>
                      <a:pt x="7612" y="261688"/>
                    </a:cubicBezTo>
                    <a:cubicBezTo>
                      <a:pt x="22373" y="318052"/>
                      <a:pt x="59949" y="367706"/>
                      <a:pt x="108261" y="397229"/>
                    </a:cubicBezTo>
                    <a:cubicBezTo>
                      <a:pt x="123023" y="406623"/>
                      <a:pt x="139127" y="413333"/>
                      <a:pt x="156573" y="416017"/>
                    </a:cubicBezTo>
                    <a:cubicBezTo>
                      <a:pt x="172677" y="418701"/>
                      <a:pt x="190122" y="416017"/>
                      <a:pt x="206226" y="411991"/>
                    </a:cubicBezTo>
                    <a:cubicBezTo>
                      <a:pt x="269300" y="395887"/>
                      <a:pt x="321638" y="351602"/>
                      <a:pt x="349819" y="293896"/>
                    </a:cubicBezTo>
                    <a:cubicBezTo>
                      <a:pt x="378001" y="237532"/>
                      <a:pt x="382027" y="169091"/>
                      <a:pt x="363239" y="108701"/>
                    </a:cubicBezTo>
                    <a:cubicBezTo>
                      <a:pt x="351161" y="69784"/>
                      <a:pt x="332373" y="34892"/>
                      <a:pt x="312244" y="0"/>
                    </a:cubicBezTo>
                    <a:lnTo>
                      <a:pt x="27741" y="9393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2" name="Graphic 494">
                <a:extLst>
                  <a:ext uri="{FF2B5EF4-FFF2-40B4-BE49-F238E27FC236}">
                    <a16:creationId xmlns:a16="http://schemas.microsoft.com/office/drawing/2014/main" id="{B7091741-BF2E-4E88-9C60-5AE5715BAEDE}"/>
                  </a:ext>
                </a:extLst>
              </p:cNvPr>
              <p:cNvGrpSpPr/>
              <p:nvPr/>
            </p:nvGrpSpPr>
            <p:grpSpPr>
              <a:xfrm>
                <a:off x="3786552" y="858943"/>
                <a:ext cx="308657" cy="425411"/>
                <a:chOff x="3786552" y="858943"/>
                <a:chExt cx="308657" cy="425411"/>
              </a:xfrm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3FB73160-7EAA-4EF0-BEB2-423D0E9A957F}"/>
                    </a:ext>
                  </a:extLst>
                </p:cNvPr>
                <p:cNvSpPr/>
                <p:nvPr/>
              </p:nvSpPr>
              <p:spPr>
                <a:xfrm>
                  <a:off x="3789571" y="862969"/>
                  <a:ext cx="301612" cy="418701"/>
                </a:xfrm>
                <a:custGeom>
                  <a:avLst/>
                  <a:gdLst>
                    <a:gd name="connsiteX0" fmla="*/ 125812 w 301612"/>
                    <a:gd name="connsiteY0" fmla="*/ 418701 h 418701"/>
                    <a:gd name="connsiteX1" fmla="*/ 116418 w 301612"/>
                    <a:gd name="connsiteY1" fmla="*/ 418701 h 418701"/>
                    <a:gd name="connsiteX2" fmla="*/ 62738 w 301612"/>
                    <a:gd name="connsiteY2" fmla="*/ 390519 h 418701"/>
                    <a:gd name="connsiteX3" fmla="*/ 1006 w 301612"/>
                    <a:gd name="connsiteY3" fmla="*/ 232164 h 418701"/>
                    <a:gd name="connsiteX4" fmla="*/ 1006 w 301612"/>
                    <a:gd name="connsiteY4" fmla="*/ 147619 h 418701"/>
                    <a:gd name="connsiteX5" fmla="*/ 1006 w 301612"/>
                    <a:gd name="connsiteY5" fmla="*/ 57706 h 418701"/>
                    <a:gd name="connsiteX6" fmla="*/ 301612 w 301612"/>
                    <a:gd name="connsiteY6" fmla="*/ 0 h 418701"/>
                    <a:gd name="connsiteX7" fmla="*/ 293561 w 301612"/>
                    <a:gd name="connsiteY7" fmla="*/ 110043 h 418701"/>
                    <a:gd name="connsiteX8" fmla="*/ 272089 w 301612"/>
                    <a:gd name="connsiteY8" fmla="*/ 260346 h 418701"/>
                    <a:gd name="connsiteX9" fmla="*/ 196937 w 301612"/>
                    <a:gd name="connsiteY9" fmla="*/ 387835 h 418701"/>
                    <a:gd name="connsiteX10" fmla="*/ 125812 w 301612"/>
                    <a:gd name="connsiteY10" fmla="*/ 418701 h 418701"/>
                    <a:gd name="connsiteX11" fmla="*/ 125812 w 301612"/>
                    <a:gd name="connsiteY11" fmla="*/ 418701 h 41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1612" h="418701">
                      <a:moveTo>
                        <a:pt x="125812" y="418701"/>
                      </a:moveTo>
                      <a:cubicBezTo>
                        <a:pt x="123128" y="418701"/>
                        <a:pt x="119102" y="418701"/>
                        <a:pt x="116418" y="418701"/>
                      </a:cubicBezTo>
                      <a:cubicBezTo>
                        <a:pt x="93604" y="416017"/>
                        <a:pt x="74816" y="402597"/>
                        <a:pt x="62738" y="390519"/>
                      </a:cubicBezTo>
                      <a:cubicBezTo>
                        <a:pt x="17110" y="347576"/>
                        <a:pt x="3690" y="280476"/>
                        <a:pt x="1006" y="232164"/>
                      </a:cubicBezTo>
                      <a:cubicBezTo>
                        <a:pt x="-335" y="203983"/>
                        <a:pt x="-335" y="175801"/>
                        <a:pt x="1006" y="147619"/>
                      </a:cubicBezTo>
                      <a:cubicBezTo>
                        <a:pt x="2348" y="118095"/>
                        <a:pt x="2348" y="87229"/>
                        <a:pt x="1006" y="57706"/>
                      </a:cubicBezTo>
                      <a:lnTo>
                        <a:pt x="301612" y="0"/>
                      </a:lnTo>
                      <a:lnTo>
                        <a:pt x="293561" y="110043"/>
                      </a:lnTo>
                      <a:cubicBezTo>
                        <a:pt x="289535" y="159697"/>
                        <a:pt x="285509" y="212035"/>
                        <a:pt x="272089" y="260346"/>
                      </a:cubicBezTo>
                      <a:cubicBezTo>
                        <a:pt x="257327" y="314026"/>
                        <a:pt x="230487" y="358312"/>
                        <a:pt x="196937" y="387835"/>
                      </a:cubicBezTo>
                      <a:cubicBezTo>
                        <a:pt x="172781" y="407965"/>
                        <a:pt x="148625" y="418701"/>
                        <a:pt x="125812" y="418701"/>
                      </a:cubicBezTo>
                      <a:lnTo>
                        <a:pt x="125812" y="4187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7CEAD0C4-300A-4042-A4F4-BC5E58D2910A}"/>
                    </a:ext>
                  </a:extLst>
                </p:cNvPr>
                <p:cNvSpPr/>
                <p:nvPr/>
              </p:nvSpPr>
              <p:spPr>
                <a:xfrm>
                  <a:off x="3786552" y="858943"/>
                  <a:ext cx="308657" cy="425411"/>
                </a:xfrm>
                <a:custGeom>
                  <a:avLst/>
                  <a:gdLst>
                    <a:gd name="connsiteX0" fmla="*/ 300606 w 308657"/>
                    <a:gd name="connsiteY0" fmla="*/ 8052 h 425411"/>
                    <a:gd name="connsiteX1" fmla="*/ 296580 w 308657"/>
                    <a:gd name="connsiteY1" fmla="*/ 56364 h 425411"/>
                    <a:gd name="connsiteX2" fmla="*/ 292554 w 308657"/>
                    <a:gd name="connsiteY2" fmla="*/ 114069 h 425411"/>
                    <a:gd name="connsiteX3" fmla="*/ 271082 w 308657"/>
                    <a:gd name="connsiteY3" fmla="*/ 264372 h 425411"/>
                    <a:gd name="connsiteX4" fmla="*/ 195931 w 308657"/>
                    <a:gd name="connsiteY4" fmla="*/ 390519 h 425411"/>
                    <a:gd name="connsiteX5" fmla="*/ 127489 w 308657"/>
                    <a:gd name="connsiteY5" fmla="*/ 420043 h 425411"/>
                    <a:gd name="connsiteX6" fmla="*/ 118095 w 308657"/>
                    <a:gd name="connsiteY6" fmla="*/ 420043 h 425411"/>
                    <a:gd name="connsiteX7" fmla="*/ 67100 w 308657"/>
                    <a:gd name="connsiteY7" fmla="*/ 393203 h 425411"/>
                    <a:gd name="connsiteX8" fmla="*/ 6710 w 308657"/>
                    <a:gd name="connsiteY8" fmla="*/ 236190 h 425411"/>
                    <a:gd name="connsiteX9" fmla="*/ 6710 w 308657"/>
                    <a:gd name="connsiteY9" fmla="*/ 151645 h 425411"/>
                    <a:gd name="connsiteX10" fmla="*/ 6710 w 308657"/>
                    <a:gd name="connsiteY10" fmla="*/ 64416 h 425411"/>
                    <a:gd name="connsiteX11" fmla="*/ 300606 w 308657"/>
                    <a:gd name="connsiteY11" fmla="*/ 8052 h 425411"/>
                    <a:gd name="connsiteX12" fmla="*/ 300606 w 308657"/>
                    <a:gd name="connsiteY12" fmla="*/ 8052 h 425411"/>
                    <a:gd name="connsiteX13" fmla="*/ 308658 w 308657"/>
                    <a:gd name="connsiteY13" fmla="*/ 0 h 425411"/>
                    <a:gd name="connsiteX14" fmla="*/ 308658 w 308657"/>
                    <a:gd name="connsiteY14" fmla="*/ 0 h 425411"/>
                    <a:gd name="connsiteX15" fmla="*/ 308658 w 308657"/>
                    <a:gd name="connsiteY15" fmla="*/ 0 h 425411"/>
                    <a:gd name="connsiteX16" fmla="*/ 308658 w 308657"/>
                    <a:gd name="connsiteY16" fmla="*/ 0 h 425411"/>
                    <a:gd name="connsiteX17" fmla="*/ 0 w 308657"/>
                    <a:gd name="connsiteY17" fmla="*/ 59048 h 425411"/>
                    <a:gd name="connsiteX18" fmla="*/ 1342 w 308657"/>
                    <a:gd name="connsiteY18" fmla="*/ 236190 h 425411"/>
                    <a:gd name="connsiteX19" fmla="*/ 64416 w 308657"/>
                    <a:gd name="connsiteY19" fmla="*/ 397229 h 425411"/>
                    <a:gd name="connsiteX20" fmla="*/ 119437 w 308657"/>
                    <a:gd name="connsiteY20" fmla="*/ 425411 h 425411"/>
                    <a:gd name="connsiteX21" fmla="*/ 128831 w 308657"/>
                    <a:gd name="connsiteY21" fmla="*/ 425411 h 425411"/>
                    <a:gd name="connsiteX22" fmla="*/ 201299 w 308657"/>
                    <a:gd name="connsiteY22" fmla="*/ 394545 h 425411"/>
                    <a:gd name="connsiteX23" fmla="*/ 277792 w 308657"/>
                    <a:gd name="connsiteY23" fmla="*/ 264372 h 425411"/>
                    <a:gd name="connsiteX24" fmla="*/ 299264 w 308657"/>
                    <a:gd name="connsiteY24" fmla="*/ 114069 h 425411"/>
                    <a:gd name="connsiteX25" fmla="*/ 308658 w 308657"/>
                    <a:gd name="connsiteY25" fmla="*/ 0 h 425411"/>
                    <a:gd name="connsiteX26" fmla="*/ 308658 w 308657"/>
                    <a:gd name="connsiteY26" fmla="*/ 0 h 425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08657" h="425411">
                      <a:moveTo>
                        <a:pt x="300606" y="8052"/>
                      </a:moveTo>
                      <a:lnTo>
                        <a:pt x="296580" y="56364"/>
                      </a:lnTo>
                      <a:lnTo>
                        <a:pt x="292554" y="114069"/>
                      </a:lnTo>
                      <a:cubicBezTo>
                        <a:pt x="288528" y="163723"/>
                        <a:pt x="284502" y="214719"/>
                        <a:pt x="271082" y="264372"/>
                      </a:cubicBezTo>
                      <a:cubicBezTo>
                        <a:pt x="256320" y="318052"/>
                        <a:pt x="230823" y="360996"/>
                        <a:pt x="195931" y="390519"/>
                      </a:cubicBezTo>
                      <a:cubicBezTo>
                        <a:pt x="174459" y="409307"/>
                        <a:pt x="150303" y="420043"/>
                        <a:pt x="127489" y="420043"/>
                      </a:cubicBezTo>
                      <a:cubicBezTo>
                        <a:pt x="124805" y="420043"/>
                        <a:pt x="120779" y="420043"/>
                        <a:pt x="118095" y="420043"/>
                      </a:cubicBezTo>
                      <a:cubicBezTo>
                        <a:pt x="96623" y="417359"/>
                        <a:pt x="77836" y="403939"/>
                        <a:pt x="67100" y="393203"/>
                      </a:cubicBezTo>
                      <a:cubicBezTo>
                        <a:pt x="21472" y="350260"/>
                        <a:pt x="9394" y="284502"/>
                        <a:pt x="6710" y="236190"/>
                      </a:cubicBezTo>
                      <a:cubicBezTo>
                        <a:pt x="5368" y="208009"/>
                        <a:pt x="5368" y="179827"/>
                        <a:pt x="6710" y="151645"/>
                      </a:cubicBezTo>
                      <a:cubicBezTo>
                        <a:pt x="8052" y="123463"/>
                        <a:pt x="8052" y="93939"/>
                        <a:pt x="6710" y="64416"/>
                      </a:cubicBezTo>
                      <a:lnTo>
                        <a:pt x="300606" y="8052"/>
                      </a:lnTo>
                      <a:lnTo>
                        <a:pt x="300606" y="8052"/>
                      </a:lnTo>
                      <a:close/>
                      <a:moveTo>
                        <a:pt x="308658" y="0"/>
                      </a:moveTo>
                      <a:lnTo>
                        <a:pt x="308658" y="0"/>
                      </a:lnTo>
                      <a:lnTo>
                        <a:pt x="308658" y="0"/>
                      </a:lnTo>
                      <a:close/>
                      <a:moveTo>
                        <a:pt x="308658" y="0"/>
                      </a:moveTo>
                      <a:lnTo>
                        <a:pt x="0" y="59048"/>
                      </a:lnTo>
                      <a:cubicBezTo>
                        <a:pt x="4026" y="118095"/>
                        <a:pt x="-2684" y="177143"/>
                        <a:pt x="1342" y="236190"/>
                      </a:cubicBezTo>
                      <a:cubicBezTo>
                        <a:pt x="5368" y="295238"/>
                        <a:pt x="21472" y="356970"/>
                        <a:pt x="64416" y="397229"/>
                      </a:cubicBezTo>
                      <a:cubicBezTo>
                        <a:pt x="79177" y="411991"/>
                        <a:pt x="99307" y="422727"/>
                        <a:pt x="119437" y="425411"/>
                      </a:cubicBezTo>
                      <a:cubicBezTo>
                        <a:pt x="122121" y="425411"/>
                        <a:pt x="126147" y="425411"/>
                        <a:pt x="128831" y="425411"/>
                      </a:cubicBezTo>
                      <a:cubicBezTo>
                        <a:pt x="155671" y="425411"/>
                        <a:pt x="181169" y="411991"/>
                        <a:pt x="201299" y="394545"/>
                      </a:cubicBezTo>
                      <a:cubicBezTo>
                        <a:pt x="240216" y="360996"/>
                        <a:pt x="264372" y="314026"/>
                        <a:pt x="277792" y="264372"/>
                      </a:cubicBezTo>
                      <a:cubicBezTo>
                        <a:pt x="291212" y="214719"/>
                        <a:pt x="295238" y="163723"/>
                        <a:pt x="299264" y="114069"/>
                      </a:cubicBezTo>
                      <a:cubicBezTo>
                        <a:pt x="301948" y="76494"/>
                        <a:pt x="305974" y="38918"/>
                        <a:pt x="308658" y="0"/>
                      </a:cubicBezTo>
                      <a:lnTo>
                        <a:pt x="3086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3" name="Graphic 494">
                <a:extLst>
                  <a:ext uri="{FF2B5EF4-FFF2-40B4-BE49-F238E27FC236}">
                    <a16:creationId xmlns:a16="http://schemas.microsoft.com/office/drawing/2014/main" id="{BB7147B3-35BC-4166-A5D5-02C565C5475D}"/>
                  </a:ext>
                </a:extLst>
              </p:cNvPr>
              <p:cNvGrpSpPr/>
              <p:nvPr/>
            </p:nvGrpSpPr>
            <p:grpSpPr>
              <a:xfrm>
                <a:off x="4032136" y="1085739"/>
                <a:ext cx="87356" cy="111385"/>
                <a:chOff x="4032136" y="1085739"/>
                <a:chExt cx="87356" cy="111385"/>
              </a:xfrm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6C0A1389-887E-4F37-A552-A01C47B2F49E}"/>
                    </a:ext>
                  </a:extLst>
                </p:cNvPr>
                <p:cNvSpPr/>
                <p:nvPr/>
              </p:nvSpPr>
              <p:spPr>
                <a:xfrm>
                  <a:off x="4037504" y="1089765"/>
                  <a:ext cx="77979" cy="103333"/>
                </a:xfrm>
                <a:custGeom>
                  <a:avLst/>
                  <a:gdLst>
                    <a:gd name="connsiteX0" fmla="*/ 8052 w 77979"/>
                    <a:gd name="connsiteY0" fmla="*/ 103333 h 103333"/>
                    <a:gd name="connsiteX1" fmla="*/ 0 w 77979"/>
                    <a:gd name="connsiteY1" fmla="*/ 103333 h 103333"/>
                    <a:gd name="connsiteX2" fmla="*/ 29524 w 77979"/>
                    <a:gd name="connsiteY2" fmla="*/ 17446 h 103333"/>
                    <a:gd name="connsiteX3" fmla="*/ 56364 w 77979"/>
                    <a:gd name="connsiteY3" fmla="*/ 0 h 103333"/>
                    <a:gd name="connsiteX4" fmla="*/ 59048 w 77979"/>
                    <a:gd name="connsiteY4" fmla="*/ 0 h 103333"/>
                    <a:gd name="connsiteX5" fmla="*/ 77835 w 77979"/>
                    <a:gd name="connsiteY5" fmla="*/ 28182 h 103333"/>
                    <a:gd name="connsiteX6" fmla="*/ 55022 w 77979"/>
                    <a:gd name="connsiteY6" fmla="*/ 85887 h 103333"/>
                    <a:gd name="connsiteX7" fmla="*/ 8052 w 77979"/>
                    <a:gd name="connsiteY7" fmla="*/ 103333 h 10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979" h="103333">
                      <a:moveTo>
                        <a:pt x="8052" y="103333"/>
                      </a:moveTo>
                      <a:cubicBezTo>
                        <a:pt x="5368" y="103333"/>
                        <a:pt x="2684" y="103333"/>
                        <a:pt x="0" y="103333"/>
                      </a:cubicBezTo>
                      <a:lnTo>
                        <a:pt x="29524" y="17446"/>
                      </a:lnTo>
                      <a:cubicBezTo>
                        <a:pt x="36234" y="9394"/>
                        <a:pt x="45628" y="0"/>
                        <a:pt x="56364" y="0"/>
                      </a:cubicBezTo>
                      <a:cubicBezTo>
                        <a:pt x="57706" y="0"/>
                        <a:pt x="59048" y="0"/>
                        <a:pt x="59048" y="0"/>
                      </a:cubicBezTo>
                      <a:cubicBezTo>
                        <a:pt x="71125" y="2684"/>
                        <a:pt x="76493" y="16104"/>
                        <a:pt x="77835" y="28182"/>
                      </a:cubicBezTo>
                      <a:cubicBezTo>
                        <a:pt x="79177" y="49654"/>
                        <a:pt x="71125" y="71126"/>
                        <a:pt x="55022" y="85887"/>
                      </a:cubicBezTo>
                      <a:cubicBezTo>
                        <a:pt x="42944" y="96623"/>
                        <a:pt x="25498" y="103333"/>
                        <a:pt x="8052" y="1033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3A4A787-CD16-4EC2-8AA5-3B9DA32821B1}"/>
                    </a:ext>
                  </a:extLst>
                </p:cNvPr>
                <p:cNvSpPr/>
                <p:nvPr/>
              </p:nvSpPr>
              <p:spPr>
                <a:xfrm>
                  <a:off x="4032136" y="1085739"/>
                  <a:ext cx="87356" cy="111385"/>
                </a:xfrm>
                <a:custGeom>
                  <a:avLst/>
                  <a:gdLst>
                    <a:gd name="connsiteX0" fmla="*/ 61732 w 87356"/>
                    <a:gd name="connsiteY0" fmla="*/ 6710 h 111385"/>
                    <a:gd name="connsiteX1" fmla="*/ 61732 w 87356"/>
                    <a:gd name="connsiteY1" fmla="*/ 6710 h 111385"/>
                    <a:gd name="connsiteX2" fmla="*/ 64416 w 87356"/>
                    <a:gd name="connsiteY2" fmla="*/ 6710 h 111385"/>
                    <a:gd name="connsiteX3" fmla="*/ 80519 w 87356"/>
                    <a:gd name="connsiteY3" fmla="*/ 32208 h 111385"/>
                    <a:gd name="connsiteX4" fmla="*/ 59048 w 87356"/>
                    <a:gd name="connsiteY4" fmla="*/ 87229 h 111385"/>
                    <a:gd name="connsiteX5" fmla="*/ 13420 w 87356"/>
                    <a:gd name="connsiteY5" fmla="*/ 104675 h 111385"/>
                    <a:gd name="connsiteX6" fmla="*/ 9394 w 87356"/>
                    <a:gd name="connsiteY6" fmla="*/ 104675 h 111385"/>
                    <a:gd name="connsiteX7" fmla="*/ 37576 w 87356"/>
                    <a:gd name="connsiteY7" fmla="*/ 24156 h 111385"/>
                    <a:gd name="connsiteX8" fmla="*/ 61732 w 87356"/>
                    <a:gd name="connsiteY8" fmla="*/ 6710 h 111385"/>
                    <a:gd name="connsiteX9" fmla="*/ 61732 w 87356"/>
                    <a:gd name="connsiteY9" fmla="*/ 6710 h 111385"/>
                    <a:gd name="connsiteX10" fmla="*/ 61732 w 87356"/>
                    <a:gd name="connsiteY10" fmla="*/ 0 h 111385"/>
                    <a:gd name="connsiteX11" fmla="*/ 30866 w 87356"/>
                    <a:gd name="connsiteY11" fmla="*/ 20130 h 111385"/>
                    <a:gd name="connsiteX12" fmla="*/ 0 w 87356"/>
                    <a:gd name="connsiteY12" fmla="*/ 110043 h 111385"/>
                    <a:gd name="connsiteX13" fmla="*/ 13420 w 87356"/>
                    <a:gd name="connsiteY13" fmla="*/ 111385 h 111385"/>
                    <a:gd name="connsiteX14" fmla="*/ 63074 w 87356"/>
                    <a:gd name="connsiteY14" fmla="*/ 92597 h 111385"/>
                    <a:gd name="connsiteX15" fmla="*/ 87229 w 87356"/>
                    <a:gd name="connsiteY15" fmla="*/ 32208 h 111385"/>
                    <a:gd name="connsiteX16" fmla="*/ 65758 w 87356"/>
                    <a:gd name="connsiteY16" fmla="*/ 1342 h 111385"/>
                    <a:gd name="connsiteX17" fmla="*/ 61732 w 87356"/>
                    <a:gd name="connsiteY17" fmla="*/ 0 h 111385"/>
                    <a:gd name="connsiteX18" fmla="*/ 61732 w 87356"/>
                    <a:gd name="connsiteY18" fmla="*/ 0 h 11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7356" h="111385">
                      <a:moveTo>
                        <a:pt x="61732" y="6710"/>
                      </a:moveTo>
                      <a:lnTo>
                        <a:pt x="61732" y="6710"/>
                      </a:lnTo>
                      <a:cubicBezTo>
                        <a:pt x="63074" y="6710"/>
                        <a:pt x="63074" y="6710"/>
                        <a:pt x="64416" y="6710"/>
                      </a:cubicBezTo>
                      <a:cubicBezTo>
                        <a:pt x="73810" y="8052"/>
                        <a:pt x="79177" y="21472"/>
                        <a:pt x="80519" y="32208"/>
                      </a:cubicBezTo>
                      <a:cubicBezTo>
                        <a:pt x="81861" y="52338"/>
                        <a:pt x="73810" y="73810"/>
                        <a:pt x="59048" y="87229"/>
                      </a:cubicBezTo>
                      <a:cubicBezTo>
                        <a:pt x="46970" y="97965"/>
                        <a:pt x="30866" y="104675"/>
                        <a:pt x="13420" y="104675"/>
                      </a:cubicBezTo>
                      <a:cubicBezTo>
                        <a:pt x="12078" y="104675"/>
                        <a:pt x="10736" y="104675"/>
                        <a:pt x="9394" y="104675"/>
                      </a:cubicBezTo>
                      <a:lnTo>
                        <a:pt x="37576" y="24156"/>
                      </a:lnTo>
                      <a:cubicBezTo>
                        <a:pt x="44286" y="16104"/>
                        <a:pt x="53680" y="6710"/>
                        <a:pt x="61732" y="6710"/>
                      </a:cubicBezTo>
                      <a:lnTo>
                        <a:pt x="61732" y="6710"/>
                      </a:lnTo>
                      <a:close/>
                      <a:moveTo>
                        <a:pt x="61732" y="0"/>
                      </a:moveTo>
                      <a:cubicBezTo>
                        <a:pt x="49654" y="0"/>
                        <a:pt x="38918" y="10736"/>
                        <a:pt x="30866" y="20130"/>
                      </a:cubicBezTo>
                      <a:lnTo>
                        <a:pt x="0" y="110043"/>
                      </a:lnTo>
                      <a:cubicBezTo>
                        <a:pt x="4026" y="111385"/>
                        <a:pt x="8052" y="111385"/>
                        <a:pt x="13420" y="111385"/>
                      </a:cubicBezTo>
                      <a:cubicBezTo>
                        <a:pt x="30866" y="111385"/>
                        <a:pt x="49654" y="104675"/>
                        <a:pt x="63074" y="92597"/>
                      </a:cubicBezTo>
                      <a:cubicBezTo>
                        <a:pt x="79177" y="77835"/>
                        <a:pt x="88571" y="55022"/>
                        <a:pt x="87229" y="32208"/>
                      </a:cubicBezTo>
                      <a:cubicBezTo>
                        <a:pt x="85887" y="18788"/>
                        <a:pt x="79177" y="4026"/>
                        <a:pt x="65758" y="1342"/>
                      </a:cubicBezTo>
                      <a:cubicBezTo>
                        <a:pt x="64416" y="0"/>
                        <a:pt x="63074" y="0"/>
                        <a:pt x="61732" y="0"/>
                      </a:cubicBezTo>
                      <a:lnTo>
                        <a:pt x="61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4" name="Graphic 494">
                <a:extLst>
                  <a:ext uri="{FF2B5EF4-FFF2-40B4-BE49-F238E27FC236}">
                    <a16:creationId xmlns:a16="http://schemas.microsoft.com/office/drawing/2014/main" id="{5C19BDE8-728C-42FE-A1AB-02B2FDFC0B12}"/>
                  </a:ext>
                </a:extLst>
              </p:cNvPr>
              <p:cNvGrpSpPr/>
              <p:nvPr/>
            </p:nvGrpSpPr>
            <p:grpSpPr>
              <a:xfrm>
                <a:off x="3716172" y="1058899"/>
                <a:ext cx="75747" cy="115411"/>
                <a:chOff x="3716172" y="1058899"/>
                <a:chExt cx="75747" cy="115411"/>
              </a:xfrm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11BAE5F-88BC-4793-A6CD-0C8FB05C4BFE}"/>
                    </a:ext>
                  </a:extLst>
                </p:cNvPr>
                <p:cNvSpPr/>
                <p:nvPr/>
              </p:nvSpPr>
              <p:spPr>
                <a:xfrm>
                  <a:off x="3719871" y="1061583"/>
                  <a:ext cx="69364" cy="108701"/>
                </a:xfrm>
                <a:custGeom>
                  <a:avLst/>
                  <a:gdLst>
                    <a:gd name="connsiteX0" fmla="*/ 59970 w 69364"/>
                    <a:gd name="connsiteY0" fmla="*/ 108701 h 108701"/>
                    <a:gd name="connsiteX1" fmla="*/ 6291 w 69364"/>
                    <a:gd name="connsiteY1" fmla="*/ 64416 h 108701"/>
                    <a:gd name="connsiteX2" fmla="*/ 2265 w 69364"/>
                    <a:gd name="connsiteY2" fmla="*/ 24156 h 108701"/>
                    <a:gd name="connsiteX3" fmla="*/ 29104 w 69364"/>
                    <a:gd name="connsiteY3" fmla="*/ 0 h 108701"/>
                    <a:gd name="connsiteX4" fmla="*/ 29104 w 69364"/>
                    <a:gd name="connsiteY4" fmla="*/ 0 h 108701"/>
                    <a:gd name="connsiteX5" fmla="*/ 66680 w 69364"/>
                    <a:gd name="connsiteY5" fmla="*/ 25498 h 108701"/>
                    <a:gd name="connsiteX6" fmla="*/ 69364 w 69364"/>
                    <a:gd name="connsiteY6" fmla="*/ 107359 h 108701"/>
                    <a:gd name="connsiteX7" fmla="*/ 59970 w 69364"/>
                    <a:gd name="connsiteY7" fmla="*/ 108701 h 10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364" h="108701">
                      <a:moveTo>
                        <a:pt x="59970" y="108701"/>
                      </a:moveTo>
                      <a:cubicBezTo>
                        <a:pt x="37156" y="108701"/>
                        <a:pt x="15685" y="85887"/>
                        <a:pt x="6291" y="64416"/>
                      </a:cubicBezTo>
                      <a:cubicBezTo>
                        <a:pt x="-419" y="49654"/>
                        <a:pt x="-1761" y="36234"/>
                        <a:pt x="2265" y="24156"/>
                      </a:cubicBezTo>
                      <a:cubicBezTo>
                        <a:pt x="4949" y="12078"/>
                        <a:pt x="15685" y="0"/>
                        <a:pt x="29104" y="0"/>
                      </a:cubicBezTo>
                      <a:cubicBezTo>
                        <a:pt x="29104" y="0"/>
                        <a:pt x="29104" y="0"/>
                        <a:pt x="29104" y="0"/>
                      </a:cubicBezTo>
                      <a:cubicBezTo>
                        <a:pt x="45208" y="0"/>
                        <a:pt x="58628" y="14762"/>
                        <a:pt x="66680" y="25498"/>
                      </a:cubicBezTo>
                      <a:lnTo>
                        <a:pt x="69364" y="107359"/>
                      </a:lnTo>
                      <a:cubicBezTo>
                        <a:pt x="66680" y="108701"/>
                        <a:pt x="63996" y="108701"/>
                        <a:pt x="59970" y="1087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F1C33140-2518-4075-B747-95AB8DE07F3A}"/>
                    </a:ext>
                  </a:extLst>
                </p:cNvPr>
                <p:cNvSpPr/>
                <p:nvPr/>
              </p:nvSpPr>
              <p:spPr>
                <a:xfrm>
                  <a:off x="3716172" y="1058899"/>
                  <a:ext cx="75747" cy="115411"/>
                </a:xfrm>
                <a:custGeom>
                  <a:avLst/>
                  <a:gdLst>
                    <a:gd name="connsiteX0" fmla="*/ 34146 w 75747"/>
                    <a:gd name="connsiteY0" fmla="*/ 6710 h 115411"/>
                    <a:gd name="connsiteX1" fmla="*/ 67696 w 75747"/>
                    <a:gd name="connsiteY1" fmla="*/ 29524 h 115411"/>
                    <a:gd name="connsiteX2" fmla="*/ 70380 w 75747"/>
                    <a:gd name="connsiteY2" fmla="*/ 107359 h 115411"/>
                    <a:gd name="connsiteX3" fmla="*/ 63670 w 75747"/>
                    <a:gd name="connsiteY3" fmla="*/ 108701 h 115411"/>
                    <a:gd name="connsiteX4" fmla="*/ 12674 w 75747"/>
                    <a:gd name="connsiteY4" fmla="*/ 67100 h 115411"/>
                    <a:gd name="connsiteX5" fmla="*/ 8648 w 75747"/>
                    <a:gd name="connsiteY5" fmla="*/ 29524 h 115411"/>
                    <a:gd name="connsiteX6" fmla="*/ 34146 w 75747"/>
                    <a:gd name="connsiteY6" fmla="*/ 6710 h 115411"/>
                    <a:gd name="connsiteX7" fmla="*/ 34146 w 75747"/>
                    <a:gd name="connsiteY7" fmla="*/ 6710 h 115411"/>
                    <a:gd name="connsiteX8" fmla="*/ 34146 w 75747"/>
                    <a:gd name="connsiteY8" fmla="*/ 6710 h 115411"/>
                    <a:gd name="connsiteX9" fmla="*/ 34146 w 75747"/>
                    <a:gd name="connsiteY9" fmla="*/ 0 h 115411"/>
                    <a:gd name="connsiteX10" fmla="*/ 32804 w 75747"/>
                    <a:gd name="connsiteY10" fmla="*/ 0 h 115411"/>
                    <a:gd name="connsiteX11" fmla="*/ 1938 w 75747"/>
                    <a:gd name="connsiteY11" fmla="*/ 26840 h 115411"/>
                    <a:gd name="connsiteX12" fmla="*/ 5964 w 75747"/>
                    <a:gd name="connsiteY12" fmla="*/ 69784 h 115411"/>
                    <a:gd name="connsiteX13" fmla="*/ 62328 w 75747"/>
                    <a:gd name="connsiteY13" fmla="*/ 115411 h 115411"/>
                    <a:gd name="connsiteX14" fmla="*/ 75748 w 75747"/>
                    <a:gd name="connsiteY14" fmla="*/ 112727 h 115411"/>
                    <a:gd name="connsiteX15" fmla="*/ 71722 w 75747"/>
                    <a:gd name="connsiteY15" fmla="*/ 26840 h 115411"/>
                    <a:gd name="connsiteX16" fmla="*/ 34146 w 75747"/>
                    <a:gd name="connsiteY16" fmla="*/ 0 h 115411"/>
                    <a:gd name="connsiteX17" fmla="*/ 34146 w 75747"/>
                    <a:gd name="connsiteY17" fmla="*/ 0 h 115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5747" h="115411">
                      <a:moveTo>
                        <a:pt x="34146" y="6710"/>
                      </a:moveTo>
                      <a:cubicBezTo>
                        <a:pt x="47566" y="6710"/>
                        <a:pt x="59644" y="20130"/>
                        <a:pt x="67696" y="29524"/>
                      </a:cubicBezTo>
                      <a:lnTo>
                        <a:pt x="70380" y="107359"/>
                      </a:lnTo>
                      <a:cubicBezTo>
                        <a:pt x="67696" y="107359"/>
                        <a:pt x="66354" y="108701"/>
                        <a:pt x="63670" y="108701"/>
                      </a:cubicBezTo>
                      <a:cubicBezTo>
                        <a:pt x="42198" y="108701"/>
                        <a:pt x="22068" y="87229"/>
                        <a:pt x="12674" y="67100"/>
                      </a:cubicBezTo>
                      <a:cubicBezTo>
                        <a:pt x="7306" y="52338"/>
                        <a:pt x="5964" y="40260"/>
                        <a:pt x="8648" y="29524"/>
                      </a:cubicBezTo>
                      <a:cubicBezTo>
                        <a:pt x="12674" y="17446"/>
                        <a:pt x="20726" y="6710"/>
                        <a:pt x="34146" y="6710"/>
                      </a:cubicBezTo>
                      <a:lnTo>
                        <a:pt x="34146" y="6710"/>
                      </a:lnTo>
                      <a:lnTo>
                        <a:pt x="34146" y="6710"/>
                      </a:lnTo>
                      <a:close/>
                      <a:moveTo>
                        <a:pt x="34146" y="0"/>
                      </a:moveTo>
                      <a:cubicBezTo>
                        <a:pt x="34146" y="0"/>
                        <a:pt x="32804" y="0"/>
                        <a:pt x="32804" y="0"/>
                      </a:cubicBezTo>
                      <a:cubicBezTo>
                        <a:pt x="18042" y="1342"/>
                        <a:pt x="5964" y="13420"/>
                        <a:pt x="1938" y="26840"/>
                      </a:cubicBezTo>
                      <a:cubicBezTo>
                        <a:pt x="-2088" y="40260"/>
                        <a:pt x="596" y="56364"/>
                        <a:pt x="5964" y="69784"/>
                      </a:cubicBezTo>
                      <a:cubicBezTo>
                        <a:pt x="15358" y="93939"/>
                        <a:pt x="38172" y="115411"/>
                        <a:pt x="62328" y="115411"/>
                      </a:cubicBezTo>
                      <a:cubicBezTo>
                        <a:pt x="66354" y="115411"/>
                        <a:pt x="71722" y="114069"/>
                        <a:pt x="75748" y="112727"/>
                      </a:cubicBezTo>
                      <a:lnTo>
                        <a:pt x="71722" y="26840"/>
                      </a:lnTo>
                      <a:cubicBezTo>
                        <a:pt x="63670" y="13420"/>
                        <a:pt x="51592" y="0"/>
                        <a:pt x="34146" y="0"/>
                      </a:cubicBezTo>
                      <a:lnTo>
                        <a:pt x="341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51437BB-DC8A-4D3C-9B42-6CB36763988A}"/>
                  </a:ext>
                </a:extLst>
              </p:cNvPr>
              <p:cNvSpPr/>
              <p:nvPr/>
            </p:nvSpPr>
            <p:spPr>
              <a:xfrm>
                <a:off x="3765019" y="817887"/>
                <a:ext cx="330464" cy="304085"/>
              </a:xfrm>
              <a:custGeom>
                <a:avLst/>
                <a:gdLst>
                  <a:gd name="connsiteX0" fmla="*/ 295298 w 330464"/>
                  <a:gd name="connsiteY0" fmla="*/ 301402 h 304085"/>
                  <a:gd name="connsiteX1" fmla="*/ 299325 w 330464"/>
                  <a:gd name="connsiteY1" fmla="*/ 153783 h 304085"/>
                  <a:gd name="connsiteX2" fmla="*/ 295298 w 330464"/>
                  <a:gd name="connsiteY2" fmla="*/ 137679 h 304085"/>
                  <a:gd name="connsiteX3" fmla="*/ 277853 w 330464"/>
                  <a:gd name="connsiteY3" fmla="*/ 128285 h 304085"/>
                  <a:gd name="connsiteX4" fmla="*/ 40320 w 330464"/>
                  <a:gd name="connsiteY4" fmla="*/ 116207 h 304085"/>
                  <a:gd name="connsiteX5" fmla="*/ 34952 w 330464"/>
                  <a:gd name="connsiteY5" fmla="*/ 118891 h 304085"/>
                  <a:gd name="connsiteX6" fmla="*/ 33610 w 330464"/>
                  <a:gd name="connsiteY6" fmla="*/ 126943 h 304085"/>
                  <a:gd name="connsiteX7" fmla="*/ 30926 w 330464"/>
                  <a:gd name="connsiteY7" fmla="*/ 285298 h 304085"/>
                  <a:gd name="connsiteX8" fmla="*/ 17506 w 330464"/>
                  <a:gd name="connsiteY8" fmla="*/ 285298 h 304085"/>
                  <a:gd name="connsiteX9" fmla="*/ 60 w 330464"/>
                  <a:gd name="connsiteY9" fmla="*/ 145731 h 304085"/>
                  <a:gd name="connsiteX10" fmla="*/ 114130 w 330464"/>
                  <a:gd name="connsiteY10" fmla="*/ 3480 h 304085"/>
                  <a:gd name="connsiteX11" fmla="*/ 279195 w 330464"/>
                  <a:gd name="connsiteY11" fmla="*/ 78631 h 304085"/>
                  <a:gd name="connsiteX12" fmla="*/ 307376 w 330464"/>
                  <a:gd name="connsiteY12" fmla="*/ 130969 h 304085"/>
                  <a:gd name="connsiteX13" fmla="*/ 324822 w 330464"/>
                  <a:gd name="connsiteY13" fmla="*/ 159151 h 304085"/>
                  <a:gd name="connsiteX14" fmla="*/ 327506 w 330464"/>
                  <a:gd name="connsiteY14" fmla="*/ 187333 h 304085"/>
                  <a:gd name="connsiteX15" fmla="*/ 330190 w 330464"/>
                  <a:gd name="connsiteY15" fmla="*/ 270536 h 304085"/>
                  <a:gd name="connsiteX16" fmla="*/ 295298 w 330464"/>
                  <a:gd name="connsiteY16" fmla="*/ 304086 h 304085"/>
                  <a:gd name="connsiteX17" fmla="*/ 295298 w 330464"/>
                  <a:gd name="connsiteY17" fmla="*/ 301402 h 304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0464" h="304085">
                    <a:moveTo>
                      <a:pt x="295298" y="301402"/>
                    </a:moveTo>
                    <a:cubicBezTo>
                      <a:pt x="302008" y="253090"/>
                      <a:pt x="303350" y="202095"/>
                      <a:pt x="299325" y="153783"/>
                    </a:cubicBezTo>
                    <a:cubicBezTo>
                      <a:pt x="299325" y="148415"/>
                      <a:pt x="297983" y="143047"/>
                      <a:pt x="295298" y="137679"/>
                    </a:cubicBezTo>
                    <a:cubicBezTo>
                      <a:pt x="291273" y="132311"/>
                      <a:pt x="284563" y="129627"/>
                      <a:pt x="277853" y="128285"/>
                    </a:cubicBezTo>
                    <a:cubicBezTo>
                      <a:pt x="200017" y="105471"/>
                      <a:pt x="118156" y="101445"/>
                      <a:pt x="40320" y="116207"/>
                    </a:cubicBezTo>
                    <a:cubicBezTo>
                      <a:pt x="37636" y="116207"/>
                      <a:pt x="36294" y="117549"/>
                      <a:pt x="34952" y="118891"/>
                    </a:cubicBezTo>
                    <a:cubicBezTo>
                      <a:pt x="33610" y="120233"/>
                      <a:pt x="33610" y="124259"/>
                      <a:pt x="33610" y="126943"/>
                    </a:cubicBezTo>
                    <a:cubicBezTo>
                      <a:pt x="32268" y="179281"/>
                      <a:pt x="32268" y="232960"/>
                      <a:pt x="30926" y="285298"/>
                    </a:cubicBezTo>
                    <a:cubicBezTo>
                      <a:pt x="26900" y="285298"/>
                      <a:pt x="22874" y="285298"/>
                      <a:pt x="17506" y="285298"/>
                    </a:cubicBezTo>
                    <a:cubicBezTo>
                      <a:pt x="20190" y="238328"/>
                      <a:pt x="-1282" y="192701"/>
                      <a:pt x="60" y="145731"/>
                    </a:cubicBezTo>
                    <a:cubicBezTo>
                      <a:pt x="1402" y="78631"/>
                      <a:pt x="51056" y="18242"/>
                      <a:pt x="114130" y="3480"/>
                    </a:cubicBezTo>
                    <a:cubicBezTo>
                      <a:pt x="177203" y="-11282"/>
                      <a:pt x="245645" y="22268"/>
                      <a:pt x="279195" y="78631"/>
                    </a:cubicBezTo>
                    <a:cubicBezTo>
                      <a:pt x="289931" y="96077"/>
                      <a:pt x="296640" y="114865"/>
                      <a:pt x="307376" y="130969"/>
                    </a:cubicBezTo>
                    <a:cubicBezTo>
                      <a:pt x="314086" y="140363"/>
                      <a:pt x="320796" y="148415"/>
                      <a:pt x="324822" y="159151"/>
                    </a:cubicBezTo>
                    <a:cubicBezTo>
                      <a:pt x="327506" y="168545"/>
                      <a:pt x="327506" y="177939"/>
                      <a:pt x="327506" y="187333"/>
                    </a:cubicBezTo>
                    <a:cubicBezTo>
                      <a:pt x="327506" y="216856"/>
                      <a:pt x="331532" y="241012"/>
                      <a:pt x="330190" y="270536"/>
                    </a:cubicBezTo>
                    <a:cubicBezTo>
                      <a:pt x="316770" y="274562"/>
                      <a:pt x="300666" y="290666"/>
                      <a:pt x="295298" y="304086"/>
                    </a:cubicBezTo>
                    <a:lnTo>
                      <a:pt x="295298" y="30140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6" name="Graphic 494">
                <a:extLst>
                  <a:ext uri="{FF2B5EF4-FFF2-40B4-BE49-F238E27FC236}">
                    <a16:creationId xmlns:a16="http://schemas.microsoft.com/office/drawing/2014/main" id="{0D207832-2A66-4AA1-8C07-A13CAB6CA4D7}"/>
                  </a:ext>
                </a:extLst>
              </p:cNvPr>
              <p:cNvGrpSpPr/>
              <p:nvPr/>
            </p:nvGrpSpPr>
            <p:grpSpPr>
              <a:xfrm>
                <a:off x="3721093" y="712666"/>
                <a:ext cx="430480" cy="296580"/>
                <a:chOff x="3721093" y="712666"/>
                <a:chExt cx="430480" cy="296580"/>
              </a:xfrm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9D3B5B3C-5199-4450-A414-AEF1B49E9D2E}"/>
                    </a:ext>
                  </a:extLst>
                </p:cNvPr>
                <p:cNvSpPr/>
                <p:nvPr/>
              </p:nvSpPr>
              <p:spPr>
                <a:xfrm>
                  <a:off x="3726967" y="718033"/>
                  <a:ext cx="421921" cy="288528"/>
                </a:xfrm>
                <a:custGeom>
                  <a:avLst/>
                  <a:gdLst>
                    <a:gd name="connsiteX0" fmla="*/ 397766 w 421921"/>
                    <a:gd name="connsiteY0" fmla="*/ 288528 h 288528"/>
                    <a:gd name="connsiteX1" fmla="*/ 395082 w 421921"/>
                    <a:gd name="connsiteY1" fmla="*/ 288528 h 288528"/>
                    <a:gd name="connsiteX2" fmla="*/ 377636 w 421921"/>
                    <a:gd name="connsiteY2" fmla="*/ 281818 h 288528"/>
                    <a:gd name="connsiteX3" fmla="*/ 152182 w 421921"/>
                    <a:gd name="connsiteY3" fmla="*/ 226797 h 288528"/>
                    <a:gd name="connsiteX4" fmla="*/ 75688 w 421921"/>
                    <a:gd name="connsiteY4" fmla="*/ 233506 h 288528"/>
                    <a:gd name="connsiteX5" fmla="*/ 23351 w 421921"/>
                    <a:gd name="connsiteY5" fmla="*/ 254978 h 288528"/>
                    <a:gd name="connsiteX6" fmla="*/ 9931 w 421921"/>
                    <a:gd name="connsiteY6" fmla="*/ 260346 h 288528"/>
                    <a:gd name="connsiteX7" fmla="*/ 9931 w 421921"/>
                    <a:gd name="connsiteY7" fmla="*/ 260346 h 288528"/>
                    <a:gd name="connsiteX8" fmla="*/ 7247 w 421921"/>
                    <a:gd name="connsiteY8" fmla="*/ 260346 h 288528"/>
                    <a:gd name="connsiteX9" fmla="*/ 3221 w 421921"/>
                    <a:gd name="connsiteY9" fmla="*/ 226797 h 288528"/>
                    <a:gd name="connsiteX10" fmla="*/ 32745 w 421921"/>
                    <a:gd name="connsiteY10" fmla="*/ 210693 h 288528"/>
                    <a:gd name="connsiteX11" fmla="*/ 36771 w 421921"/>
                    <a:gd name="connsiteY11" fmla="*/ 210693 h 288528"/>
                    <a:gd name="connsiteX12" fmla="*/ 36771 w 421921"/>
                    <a:gd name="connsiteY12" fmla="*/ 210693 h 288528"/>
                    <a:gd name="connsiteX13" fmla="*/ 39455 w 421921"/>
                    <a:gd name="connsiteY13" fmla="*/ 208009 h 288528"/>
                    <a:gd name="connsiteX14" fmla="*/ 141446 w 421921"/>
                    <a:gd name="connsiteY14" fmla="*/ 46970 h 288528"/>
                    <a:gd name="connsiteX15" fmla="*/ 150840 w 421921"/>
                    <a:gd name="connsiteY15" fmla="*/ 42944 h 288528"/>
                    <a:gd name="connsiteX16" fmla="*/ 173654 w 421921"/>
                    <a:gd name="connsiteY16" fmla="*/ 32208 h 288528"/>
                    <a:gd name="connsiteX17" fmla="*/ 185732 w 421921"/>
                    <a:gd name="connsiteY17" fmla="*/ 20130 h 288528"/>
                    <a:gd name="connsiteX18" fmla="*/ 196468 w 421921"/>
                    <a:gd name="connsiteY18" fmla="*/ 8052 h 288528"/>
                    <a:gd name="connsiteX19" fmla="*/ 221965 w 421921"/>
                    <a:gd name="connsiteY19" fmla="*/ 0 h 288528"/>
                    <a:gd name="connsiteX20" fmla="*/ 264909 w 421921"/>
                    <a:gd name="connsiteY20" fmla="*/ 30866 h 288528"/>
                    <a:gd name="connsiteX21" fmla="*/ 266251 w 421921"/>
                    <a:gd name="connsiteY21" fmla="*/ 32208 h 288528"/>
                    <a:gd name="connsiteX22" fmla="*/ 357506 w 421921"/>
                    <a:gd name="connsiteY22" fmla="*/ 91255 h 288528"/>
                    <a:gd name="connsiteX23" fmla="*/ 389714 w 421921"/>
                    <a:gd name="connsiteY23" fmla="*/ 240216 h 288528"/>
                    <a:gd name="connsiteX24" fmla="*/ 391056 w 421921"/>
                    <a:gd name="connsiteY24" fmla="*/ 242900 h 288528"/>
                    <a:gd name="connsiteX25" fmla="*/ 393740 w 421921"/>
                    <a:gd name="connsiteY25" fmla="*/ 244242 h 288528"/>
                    <a:gd name="connsiteX26" fmla="*/ 393740 w 421921"/>
                    <a:gd name="connsiteY26" fmla="*/ 244242 h 288528"/>
                    <a:gd name="connsiteX27" fmla="*/ 396424 w 421921"/>
                    <a:gd name="connsiteY27" fmla="*/ 244242 h 288528"/>
                    <a:gd name="connsiteX28" fmla="*/ 413870 w 421921"/>
                    <a:gd name="connsiteY28" fmla="*/ 250952 h 288528"/>
                    <a:gd name="connsiteX29" fmla="*/ 421922 w 421921"/>
                    <a:gd name="connsiteY29" fmla="*/ 267056 h 288528"/>
                    <a:gd name="connsiteX30" fmla="*/ 397766 w 421921"/>
                    <a:gd name="connsiteY30" fmla="*/ 288528 h 288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21921" h="288528">
                      <a:moveTo>
                        <a:pt x="397766" y="288528"/>
                      </a:moveTo>
                      <a:cubicBezTo>
                        <a:pt x="396424" y="288528"/>
                        <a:pt x="396424" y="288528"/>
                        <a:pt x="395082" y="288528"/>
                      </a:cubicBezTo>
                      <a:cubicBezTo>
                        <a:pt x="389714" y="287186"/>
                        <a:pt x="383004" y="284502"/>
                        <a:pt x="377636" y="281818"/>
                      </a:cubicBezTo>
                      <a:cubicBezTo>
                        <a:pt x="307853" y="245584"/>
                        <a:pt x="230017" y="226797"/>
                        <a:pt x="152182" y="226797"/>
                      </a:cubicBezTo>
                      <a:cubicBezTo>
                        <a:pt x="126684" y="226797"/>
                        <a:pt x="99844" y="229481"/>
                        <a:pt x="75688" y="233506"/>
                      </a:cubicBezTo>
                      <a:cubicBezTo>
                        <a:pt x="58242" y="236190"/>
                        <a:pt x="36771" y="241558"/>
                        <a:pt x="23351" y="254978"/>
                      </a:cubicBezTo>
                      <a:cubicBezTo>
                        <a:pt x="19325" y="257662"/>
                        <a:pt x="15299" y="260346"/>
                        <a:pt x="9931" y="260346"/>
                      </a:cubicBezTo>
                      <a:lnTo>
                        <a:pt x="9931" y="260346"/>
                      </a:lnTo>
                      <a:cubicBezTo>
                        <a:pt x="8589" y="260346"/>
                        <a:pt x="8589" y="260346"/>
                        <a:pt x="7247" y="260346"/>
                      </a:cubicBezTo>
                      <a:cubicBezTo>
                        <a:pt x="-805" y="250952"/>
                        <a:pt x="-2147" y="237532"/>
                        <a:pt x="3221" y="226797"/>
                      </a:cubicBezTo>
                      <a:cubicBezTo>
                        <a:pt x="8589" y="217403"/>
                        <a:pt x="20667" y="210693"/>
                        <a:pt x="32745" y="210693"/>
                      </a:cubicBezTo>
                      <a:cubicBezTo>
                        <a:pt x="34087" y="210693"/>
                        <a:pt x="35429" y="210693"/>
                        <a:pt x="36771" y="210693"/>
                      </a:cubicBezTo>
                      <a:cubicBezTo>
                        <a:pt x="36771" y="210693"/>
                        <a:pt x="36771" y="210693"/>
                        <a:pt x="36771" y="210693"/>
                      </a:cubicBezTo>
                      <a:cubicBezTo>
                        <a:pt x="38113" y="210693"/>
                        <a:pt x="39455" y="209351"/>
                        <a:pt x="39455" y="208009"/>
                      </a:cubicBezTo>
                      <a:cubicBezTo>
                        <a:pt x="56900" y="143593"/>
                        <a:pt x="79714" y="73810"/>
                        <a:pt x="141446" y="46970"/>
                      </a:cubicBezTo>
                      <a:cubicBezTo>
                        <a:pt x="144130" y="45628"/>
                        <a:pt x="146814" y="44286"/>
                        <a:pt x="150840" y="42944"/>
                      </a:cubicBezTo>
                      <a:cubicBezTo>
                        <a:pt x="158892" y="40260"/>
                        <a:pt x="166944" y="37576"/>
                        <a:pt x="173654" y="32208"/>
                      </a:cubicBezTo>
                      <a:cubicBezTo>
                        <a:pt x="176338" y="30866"/>
                        <a:pt x="179022" y="26840"/>
                        <a:pt x="185732" y="20130"/>
                      </a:cubicBezTo>
                      <a:cubicBezTo>
                        <a:pt x="189758" y="16104"/>
                        <a:pt x="195126" y="9394"/>
                        <a:pt x="196468" y="8052"/>
                      </a:cubicBezTo>
                      <a:cubicBezTo>
                        <a:pt x="204519" y="2684"/>
                        <a:pt x="212571" y="0"/>
                        <a:pt x="221965" y="0"/>
                      </a:cubicBezTo>
                      <a:cubicBezTo>
                        <a:pt x="242095" y="0"/>
                        <a:pt x="258199" y="12078"/>
                        <a:pt x="264909" y="30866"/>
                      </a:cubicBezTo>
                      <a:cubicBezTo>
                        <a:pt x="264909" y="32208"/>
                        <a:pt x="266251" y="32208"/>
                        <a:pt x="266251" y="32208"/>
                      </a:cubicBezTo>
                      <a:cubicBezTo>
                        <a:pt x="267593" y="32208"/>
                        <a:pt x="337377" y="64416"/>
                        <a:pt x="357506" y="91255"/>
                      </a:cubicBezTo>
                      <a:cubicBezTo>
                        <a:pt x="389714" y="130173"/>
                        <a:pt x="391056" y="185195"/>
                        <a:pt x="389714" y="240216"/>
                      </a:cubicBezTo>
                      <a:cubicBezTo>
                        <a:pt x="389714" y="241558"/>
                        <a:pt x="389714" y="241558"/>
                        <a:pt x="391056" y="242900"/>
                      </a:cubicBezTo>
                      <a:cubicBezTo>
                        <a:pt x="391056" y="242900"/>
                        <a:pt x="392398" y="244242"/>
                        <a:pt x="393740" y="244242"/>
                      </a:cubicBezTo>
                      <a:cubicBezTo>
                        <a:pt x="393740" y="244242"/>
                        <a:pt x="393740" y="244242"/>
                        <a:pt x="393740" y="244242"/>
                      </a:cubicBezTo>
                      <a:cubicBezTo>
                        <a:pt x="395082" y="244242"/>
                        <a:pt x="395082" y="244242"/>
                        <a:pt x="396424" y="244242"/>
                      </a:cubicBezTo>
                      <a:cubicBezTo>
                        <a:pt x="403134" y="244242"/>
                        <a:pt x="408502" y="246926"/>
                        <a:pt x="413870" y="250952"/>
                      </a:cubicBezTo>
                      <a:cubicBezTo>
                        <a:pt x="419238" y="254978"/>
                        <a:pt x="421922" y="261688"/>
                        <a:pt x="421922" y="267056"/>
                      </a:cubicBezTo>
                      <a:cubicBezTo>
                        <a:pt x="421922" y="277792"/>
                        <a:pt x="409844" y="288528"/>
                        <a:pt x="397766" y="2885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20B8F11-4AEC-44BB-A358-975327E0893A}"/>
                    </a:ext>
                  </a:extLst>
                </p:cNvPr>
                <p:cNvSpPr/>
                <p:nvPr/>
              </p:nvSpPr>
              <p:spPr>
                <a:xfrm>
                  <a:off x="3721093" y="712666"/>
                  <a:ext cx="430480" cy="296580"/>
                </a:xfrm>
                <a:custGeom>
                  <a:avLst/>
                  <a:gdLst>
                    <a:gd name="connsiteX0" fmla="*/ 226498 w 430480"/>
                    <a:gd name="connsiteY0" fmla="*/ 6710 h 296580"/>
                    <a:gd name="connsiteX1" fmla="*/ 266758 w 430480"/>
                    <a:gd name="connsiteY1" fmla="*/ 36234 h 296580"/>
                    <a:gd name="connsiteX2" fmla="*/ 270784 w 430480"/>
                    <a:gd name="connsiteY2" fmla="*/ 40260 h 296580"/>
                    <a:gd name="connsiteX3" fmla="*/ 362039 w 430480"/>
                    <a:gd name="connsiteY3" fmla="*/ 97965 h 296580"/>
                    <a:gd name="connsiteX4" fmla="*/ 394247 w 430480"/>
                    <a:gd name="connsiteY4" fmla="*/ 245584 h 296580"/>
                    <a:gd name="connsiteX5" fmla="*/ 396931 w 430480"/>
                    <a:gd name="connsiteY5" fmla="*/ 250952 h 296580"/>
                    <a:gd name="connsiteX6" fmla="*/ 400957 w 430480"/>
                    <a:gd name="connsiteY6" fmla="*/ 252294 h 296580"/>
                    <a:gd name="connsiteX7" fmla="*/ 402299 w 430480"/>
                    <a:gd name="connsiteY7" fmla="*/ 252294 h 296580"/>
                    <a:gd name="connsiteX8" fmla="*/ 404983 w 430480"/>
                    <a:gd name="connsiteY8" fmla="*/ 252294 h 296580"/>
                    <a:gd name="connsiteX9" fmla="*/ 426454 w 430480"/>
                    <a:gd name="connsiteY9" fmla="*/ 271082 h 296580"/>
                    <a:gd name="connsiteX10" fmla="*/ 404983 w 430480"/>
                    <a:gd name="connsiteY10" fmla="*/ 289870 h 296580"/>
                    <a:gd name="connsiteX11" fmla="*/ 402299 w 430480"/>
                    <a:gd name="connsiteY11" fmla="*/ 289870 h 296580"/>
                    <a:gd name="connsiteX12" fmla="*/ 386195 w 430480"/>
                    <a:gd name="connsiteY12" fmla="*/ 283160 h 296580"/>
                    <a:gd name="connsiteX13" fmla="*/ 384853 w 430480"/>
                    <a:gd name="connsiteY13" fmla="*/ 283160 h 296580"/>
                    <a:gd name="connsiteX14" fmla="*/ 156714 w 430480"/>
                    <a:gd name="connsiteY14" fmla="*/ 228139 h 296580"/>
                    <a:gd name="connsiteX15" fmla="*/ 78879 w 430480"/>
                    <a:gd name="connsiteY15" fmla="*/ 234848 h 296580"/>
                    <a:gd name="connsiteX16" fmla="*/ 25199 w 430480"/>
                    <a:gd name="connsiteY16" fmla="*/ 256320 h 296580"/>
                    <a:gd name="connsiteX17" fmla="*/ 14463 w 430480"/>
                    <a:gd name="connsiteY17" fmla="*/ 260346 h 296580"/>
                    <a:gd name="connsiteX18" fmla="*/ 13121 w 430480"/>
                    <a:gd name="connsiteY18" fmla="*/ 260346 h 296580"/>
                    <a:gd name="connsiteX19" fmla="*/ 10437 w 430480"/>
                    <a:gd name="connsiteY19" fmla="*/ 230823 h 296580"/>
                    <a:gd name="connsiteX20" fmla="*/ 37277 w 430480"/>
                    <a:gd name="connsiteY20" fmla="*/ 216061 h 296580"/>
                    <a:gd name="connsiteX21" fmla="*/ 39961 w 430480"/>
                    <a:gd name="connsiteY21" fmla="*/ 216061 h 296580"/>
                    <a:gd name="connsiteX22" fmla="*/ 41303 w 430480"/>
                    <a:gd name="connsiteY22" fmla="*/ 216061 h 296580"/>
                    <a:gd name="connsiteX23" fmla="*/ 48013 w 430480"/>
                    <a:gd name="connsiteY23" fmla="*/ 210693 h 296580"/>
                    <a:gd name="connsiteX24" fmla="*/ 148662 w 430480"/>
                    <a:gd name="connsiteY24" fmla="*/ 52338 h 296580"/>
                    <a:gd name="connsiteX25" fmla="*/ 158056 w 430480"/>
                    <a:gd name="connsiteY25" fmla="*/ 48312 h 296580"/>
                    <a:gd name="connsiteX26" fmla="*/ 180870 w 430480"/>
                    <a:gd name="connsiteY26" fmla="*/ 37576 h 296580"/>
                    <a:gd name="connsiteX27" fmla="*/ 192948 w 430480"/>
                    <a:gd name="connsiteY27" fmla="*/ 24156 h 296580"/>
                    <a:gd name="connsiteX28" fmla="*/ 202342 w 430480"/>
                    <a:gd name="connsiteY28" fmla="*/ 13420 h 296580"/>
                    <a:gd name="connsiteX29" fmla="*/ 226498 w 430480"/>
                    <a:gd name="connsiteY29" fmla="*/ 6710 h 296580"/>
                    <a:gd name="connsiteX30" fmla="*/ 226498 w 430480"/>
                    <a:gd name="connsiteY30" fmla="*/ 6710 h 296580"/>
                    <a:gd name="connsiteX31" fmla="*/ 226498 w 430480"/>
                    <a:gd name="connsiteY31" fmla="*/ 0 h 296580"/>
                    <a:gd name="connsiteX32" fmla="*/ 198316 w 430480"/>
                    <a:gd name="connsiteY32" fmla="*/ 9394 h 296580"/>
                    <a:gd name="connsiteX33" fmla="*/ 175502 w 430480"/>
                    <a:gd name="connsiteY33" fmla="*/ 33550 h 296580"/>
                    <a:gd name="connsiteX34" fmla="*/ 144636 w 430480"/>
                    <a:gd name="connsiteY34" fmla="*/ 46970 h 296580"/>
                    <a:gd name="connsiteX35" fmla="*/ 39961 w 430480"/>
                    <a:gd name="connsiteY35" fmla="*/ 209351 h 296580"/>
                    <a:gd name="connsiteX36" fmla="*/ 35935 w 430480"/>
                    <a:gd name="connsiteY36" fmla="*/ 209351 h 296580"/>
                    <a:gd name="connsiteX37" fmla="*/ 3727 w 430480"/>
                    <a:gd name="connsiteY37" fmla="*/ 228139 h 296580"/>
                    <a:gd name="connsiteX38" fmla="*/ 9095 w 430480"/>
                    <a:gd name="connsiteY38" fmla="*/ 267056 h 296580"/>
                    <a:gd name="connsiteX39" fmla="*/ 13121 w 430480"/>
                    <a:gd name="connsiteY39" fmla="*/ 267056 h 296580"/>
                    <a:gd name="connsiteX40" fmla="*/ 27883 w 430480"/>
                    <a:gd name="connsiteY40" fmla="*/ 261688 h 296580"/>
                    <a:gd name="connsiteX41" fmla="*/ 78879 w 430480"/>
                    <a:gd name="connsiteY41" fmla="*/ 241558 h 296580"/>
                    <a:gd name="connsiteX42" fmla="*/ 155372 w 430480"/>
                    <a:gd name="connsiteY42" fmla="*/ 234848 h 296580"/>
                    <a:gd name="connsiteX43" fmla="*/ 379485 w 430480"/>
                    <a:gd name="connsiteY43" fmla="*/ 288528 h 296580"/>
                    <a:gd name="connsiteX44" fmla="*/ 398273 w 430480"/>
                    <a:gd name="connsiteY44" fmla="*/ 296580 h 296580"/>
                    <a:gd name="connsiteX45" fmla="*/ 402299 w 430480"/>
                    <a:gd name="connsiteY45" fmla="*/ 296580 h 296580"/>
                    <a:gd name="connsiteX46" fmla="*/ 430480 w 430480"/>
                    <a:gd name="connsiteY46" fmla="*/ 271082 h 296580"/>
                    <a:gd name="connsiteX47" fmla="*/ 402299 w 430480"/>
                    <a:gd name="connsiteY47" fmla="*/ 245584 h 296580"/>
                    <a:gd name="connsiteX48" fmla="*/ 398273 w 430480"/>
                    <a:gd name="connsiteY48" fmla="*/ 245584 h 296580"/>
                    <a:gd name="connsiteX49" fmla="*/ 364723 w 430480"/>
                    <a:gd name="connsiteY49" fmla="*/ 93939 h 296580"/>
                    <a:gd name="connsiteX50" fmla="*/ 272126 w 430480"/>
                    <a:gd name="connsiteY50" fmla="*/ 33550 h 296580"/>
                    <a:gd name="connsiteX51" fmla="*/ 226498 w 430480"/>
                    <a:gd name="connsiteY51" fmla="*/ 0 h 296580"/>
                    <a:gd name="connsiteX52" fmla="*/ 226498 w 430480"/>
                    <a:gd name="connsiteY52" fmla="*/ 0 h 29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430480" h="296580">
                      <a:moveTo>
                        <a:pt x="226498" y="6710"/>
                      </a:moveTo>
                      <a:cubicBezTo>
                        <a:pt x="245286" y="6710"/>
                        <a:pt x="260048" y="18788"/>
                        <a:pt x="266758" y="36234"/>
                      </a:cubicBezTo>
                      <a:cubicBezTo>
                        <a:pt x="266758" y="37576"/>
                        <a:pt x="268100" y="38918"/>
                        <a:pt x="270784" y="40260"/>
                      </a:cubicBezTo>
                      <a:cubicBezTo>
                        <a:pt x="272126" y="40260"/>
                        <a:pt x="340567" y="72468"/>
                        <a:pt x="362039" y="97965"/>
                      </a:cubicBezTo>
                      <a:cubicBezTo>
                        <a:pt x="392905" y="136883"/>
                        <a:pt x="394247" y="189221"/>
                        <a:pt x="394247" y="245584"/>
                      </a:cubicBezTo>
                      <a:cubicBezTo>
                        <a:pt x="394247" y="246926"/>
                        <a:pt x="395589" y="249610"/>
                        <a:pt x="396931" y="250952"/>
                      </a:cubicBezTo>
                      <a:cubicBezTo>
                        <a:pt x="398273" y="252294"/>
                        <a:pt x="399615" y="252294"/>
                        <a:pt x="400957" y="252294"/>
                      </a:cubicBezTo>
                      <a:cubicBezTo>
                        <a:pt x="400957" y="252294"/>
                        <a:pt x="400957" y="252294"/>
                        <a:pt x="402299" y="252294"/>
                      </a:cubicBezTo>
                      <a:cubicBezTo>
                        <a:pt x="403641" y="252294"/>
                        <a:pt x="403641" y="252294"/>
                        <a:pt x="404983" y="252294"/>
                      </a:cubicBezTo>
                      <a:cubicBezTo>
                        <a:pt x="415719" y="252294"/>
                        <a:pt x="426454" y="261688"/>
                        <a:pt x="426454" y="271082"/>
                      </a:cubicBezTo>
                      <a:cubicBezTo>
                        <a:pt x="426454" y="280476"/>
                        <a:pt x="415719" y="289870"/>
                        <a:pt x="404983" y="289870"/>
                      </a:cubicBezTo>
                      <a:cubicBezTo>
                        <a:pt x="403641" y="289870"/>
                        <a:pt x="403641" y="289870"/>
                        <a:pt x="402299" y="289870"/>
                      </a:cubicBezTo>
                      <a:cubicBezTo>
                        <a:pt x="396931" y="288528"/>
                        <a:pt x="391563" y="285844"/>
                        <a:pt x="386195" y="283160"/>
                      </a:cubicBezTo>
                      <a:lnTo>
                        <a:pt x="384853" y="283160"/>
                      </a:lnTo>
                      <a:cubicBezTo>
                        <a:pt x="315069" y="246926"/>
                        <a:pt x="237234" y="228139"/>
                        <a:pt x="156714" y="228139"/>
                      </a:cubicBezTo>
                      <a:cubicBezTo>
                        <a:pt x="131216" y="228139"/>
                        <a:pt x="104377" y="230823"/>
                        <a:pt x="78879" y="234848"/>
                      </a:cubicBezTo>
                      <a:cubicBezTo>
                        <a:pt x="61433" y="237532"/>
                        <a:pt x="39961" y="242900"/>
                        <a:pt x="25199" y="256320"/>
                      </a:cubicBezTo>
                      <a:cubicBezTo>
                        <a:pt x="22515" y="259004"/>
                        <a:pt x="18489" y="260346"/>
                        <a:pt x="14463" y="260346"/>
                      </a:cubicBezTo>
                      <a:cubicBezTo>
                        <a:pt x="14463" y="260346"/>
                        <a:pt x="13121" y="260346"/>
                        <a:pt x="13121" y="260346"/>
                      </a:cubicBezTo>
                      <a:cubicBezTo>
                        <a:pt x="6411" y="252294"/>
                        <a:pt x="5069" y="240216"/>
                        <a:pt x="10437" y="230823"/>
                      </a:cubicBezTo>
                      <a:cubicBezTo>
                        <a:pt x="15805" y="221429"/>
                        <a:pt x="26541" y="216061"/>
                        <a:pt x="37277" y="216061"/>
                      </a:cubicBezTo>
                      <a:cubicBezTo>
                        <a:pt x="38619" y="216061"/>
                        <a:pt x="39961" y="216061"/>
                        <a:pt x="39961" y="216061"/>
                      </a:cubicBezTo>
                      <a:cubicBezTo>
                        <a:pt x="39961" y="216061"/>
                        <a:pt x="39961" y="216061"/>
                        <a:pt x="41303" y="216061"/>
                      </a:cubicBezTo>
                      <a:cubicBezTo>
                        <a:pt x="43987" y="216061"/>
                        <a:pt x="46671" y="214719"/>
                        <a:pt x="48013" y="210693"/>
                      </a:cubicBezTo>
                      <a:cubicBezTo>
                        <a:pt x="65459" y="147619"/>
                        <a:pt x="88273" y="77835"/>
                        <a:pt x="148662" y="52338"/>
                      </a:cubicBezTo>
                      <a:cubicBezTo>
                        <a:pt x="151346" y="50996"/>
                        <a:pt x="154030" y="49654"/>
                        <a:pt x="158056" y="48312"/>
                      </a:cubicBezTo>
                      <a:cubicBezTo>
                        <a:pt x="166108" y="45628"/>
                        <a:pt x="174160" y="41602"/>
                        <a:pt x="180870" y="37576"/>
                      </a:cubicBezTo>
                      <a:cubicBezTo>
                        <a:pt x="183554" y="36234"/>
                        <a:pt x="187580" y="30866"/>
                        <a:pt x="192948" y="24156"/>
                      </a:cubicBezTo>
                      <a:cubicBezTo>
                        <a:pt x="196974" y="20130"/>
                        <a:pt x="201000" y="14762"/>
                        <a:pt x="202342" y="13420"/>
                      </a:cubicBezTo>
                      <a:cubicBezTo>
                        <a:pt x="210394" y="9394"/>
                        <a:pt x="218446" y="6710"/>
                        <a:pt x="226498" y="6710"/>
                      </a:cubicBezTo>
                      <a:lnTo>
                        <a:pt x="226498" y="6710"/>
                      </a:lnTo>
                      <a:close/>
                      <a:moveTo>
                        <a:pt x="226498" y="0"/>
                      </a:moveTo>
                      <a:cubicBezTo>
                        <a:pt x="217104" y="0"/>
                        <a:pt x="207710" y="2684"/>
                        <a:pt x="198316" y="9394"/>
                      </a:cubicBezTo>
                      <a:cubicBezTo>
                        <a:pt x="194290" y="12078"/>
                        <a:pt x="180870" y="30866"/>
                        <a:pt x="175502" y="33550"/>
                      </a:cubicBezTo>
                      <a:cubicBezTo>
                        <a:pt x="166108" y="40260"/>
                        <a:pt x="155372" y="42944"/>
                        <a:pt x="144636" y="46970"/>
                      </a:cubicBezTo>
                      <a:cubicBezTo>
                        <a:pt x="81563" y="73810"/>
                        <a:pt x="57407" y="146277"/>
                        <a:pt x="39961" y="209351"/>
                      </a:cubicBezTo>
                      <a:cubicBezTo>
                        <a:pt x="38619" y="209351"/>
                        <a:pt x="37277" y="209351"/>
                        <a:pt x="35935" y="209351"/>
                      </a:cubicBezTo>
                      <a:cubicBezTo>
                        <a:pt x="22515" y="209351"/>
                        <a:pt x="9095" y="216061"/>
                        <a:pt x="3727" y="228139"/>
                      </a:cubicBezTo>
                      <a:cubicBezTo>
                        <a:pt x="-2983" y="240216"/>
                        <a:pt x="-299" y="256320"/>
                        <a:pt x="9095" y="267056"/>
                      </a:cubicBezTo>
                      <a:cubicBezTo>
                        <a:pt x="10437" y="267056"/>
                        <a:pt x="11779" y="267056"/>
                        <a:pt x="13121" y="267056"/>
                      </a:cubicBezTo>
                      <a:cubicBezTo>
                        <a:pt x="18489" y="267056"/>
                        <a:pt x="23857" y="264372"/>
                        <a:pt x="27883" y="261688"/>
                      </a:cubicBezTo>
                      <a:cubicBezTo>
                        <a:pt x="39961" y="249610"/>
                        <a:pt x="60091" y="244242"/>
                        <a:pt x="78879" y="241558"/>
                      </a:cubicBezTo>
                      <a:cubicBezTo>
                        <a:pt x="104377" y="237532"/>
                        <a:pt x="129874" y="234848"/>
                        <a:pt x="155372" y="234848"/>
                      </a:cubicBezTo>
                      <a:cubicBezTo>
                        <a:pt x="233208" y="234848"/>
                        <a:pt x="311043" y="253636"/>
                        <a:pt x="379485" y="288528"/>
                      </a:cubicBezTo>
                      <a:cubicBezTo>
                        <a:pt x="386195" y="291212"/>
                        <a:pt x="391563" y="295238"/>
                        <a:pt x="398273" y="296580"/>
                      </a:cubicBezTo>
                      <a:cubicBezTo>
                        <a:pt x="399615" y="296580"/>
                        <a:pt x="400957" y="296580"/>
                        <a:pt x="402299" y="296580"/>
                      </a:cubicBezTo>
                      <a:cubicBezTo>
                        <a:pt x="417061" y="296580"/>
                        <a:pt x="430480" y="284502"/>
                        <a:pt x="430480" y="271082"/>
                      </a:cubicBezTo>
                      <a:cubicBezTo>
                        <a:pt x="430480" y="257662"/>
                        <a:pt x="417061" y="245584"/>
                        <a:pt x="402299" y="245584"/>
                      </a:cubicBezTo>
                      <a:cubicBezTo>
                        <a:pt x="400957" y="245584"/>
                        <a:pt x="399615" y="245584"/>
                        <a:pt x="398273" y="245584"/>
                      </a:cubicBezTo>
                      <a:cubicBezTo>
                        <a:pt x="399615" y="193247"/>
                        <a:pt x="398273" y="135541"/>
                        <a:pt x="364723" y="93939"/>
                      </a:cubicBezTo>
                      <a:cubicBezTo>
                        <a:pt x="343251" y="65758"/>
                        <a:pt x="272126" y="33550"/>
                        <a:pt x="272126" y="33550"/>
                      </a:cubicBezTo>
                      <a:cubicBezTo>
                        <a:pt x="265416" y="12078"/>
                        <a:pt x="246628" y="0"/>
                        <a:pt x="226498" y="0"/>
                      </a:cubicBezTo>
                      <a:lnTo>
                        <a:pt x="2264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FBFE0021-D1F0-4712-B2D1-6B07BD93B0B0}"/>
                  </a:ext>
                </a:extLst>
              </p:cNvPr>
              <p:cNvSpPr/>
              <p:nvPr/>
            </p:nvSpPr>
            <p:spPr>
              <a:xfrm>
                <a:off x="3725163" y="919198"/>
                <a:ext cx="422384" cy="102839"/>
              </a:xfrm>
              <a:custGeom>
                <a:avLst/>
                <a:gdLst>
                  <a:gd name="connsiteX0" fmla="*/ 2341 w 422384"/>
                  <a:gd name="connsiteY0" fmla="*/ 68575 h 102839"/>
                  <a:gd name="connsiteX1" fmla="*/ 5025 w 422384"/>
                  <a:gd name="connsiteY1" fmla="*/ 51130 h 102839"/>
                  <a:gd name="connsiteX2" fmla="*/ 206324 w 422384"/>
                  <a:gd name="connsiteY2" fmla="*/ 1476 h 102839"/>
                  <a:gd name="connsiteX3" fmla="*/ 414332 w 422384"/>
                  <a:gd name="connsiteY3" fmla="*/ 77969 h 102839"/>
                  <a:gd name="connsiteX4" fmla="*/ 422384 w 422384"/>
                  <a:gd name="connsiteY4" fmla="*/ 88705 h 102839"/>
                  <a:gd name="connsiteX5" fmla="*/ 412990 w 422384"/>
                  <a:gd name="connsiteY5" fmla="*/ 102125 h 102839"/>
                  <a:gd name="connsiteX6" fmla="*/ 387492 w 422384"/>
                  <a:gd name="connsiteY6" fmla="*/ 94073 h 102839"/>
                  <a:gd name="connsiteX7" fmla="*/ 192904 w 422384"/>
                  <a:gd name="connsiteY7" fmla="*/ 37710 h 102839"/>
                  <a:gd name="connsiteX8" fmla="*/ 180826 w 422384"/>
                  <a:gd name="connsiteY8" fmla="*/ 36368 h 102839"/>
                  <a:gd name="connsiteX9" fmla="*/ 38575 w 422384"/>
                  <a:gd name="connsiteY9" fmla="*/ 64549 h 102839"/>
                  <a:gd name="connsiteX10" fmla="*/ 18445 w 422384"/>
                  <a:gd name="connsiteY10" fmla="*/ 73943 h 102839"/>
                  <a:gd name="connsiteX11" fmla="*/ 2341 w 422384"/>
                  <a:gd name="connsiteY11" fmla="*/ 68575 h 102839"/>
                  <a:gd name="connsiteX12" fmla="*/ 2341 w 422384"/>
                  <a:gd name="connsiteY12" fmla="*/ 68575 h 10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384" h="102839">
                    <a:moveTo>
                      <a:pt x="2341" y="68575"/>
                    </a:moveTo>
                    <a:cubicBezTo>
                      <a:pt x="-1685" y="63208"/>
                      <a:pt x="-343" y="55156"/>
                      <a:pt x="5025" y="51130"/>
                    </a:cubicBezTo>
                    <a:cubicBezTo>
                      <a:pt x="64072" y="10870"/>
                      <a:pt x="136540" y="-5234"/>
                      <a:pt x="206324" y="1476"/>
                    </a:cubicBezTo>
                    <a:cubicBezTo>
                      <a:pt x="280133" y="8186"/>
                      <a:pt x="351259" y="36368"/>
                      <a:pt x="414332" y="77969"/>
                    </a:cubicBezTo>
                    <a:cubicBezTo>
                      <a:pt x="418358" y="80653"/>
                      <a:pt x="421042" y="83337"/>
                      <a:pt x="422384" y="88705"/>
                    </a:cubicBezTo>
                    <a:cubicBezTo>
                      <a:pt x="422384" y="95415"/>
                      <a:pt x="418358" y="99441"/>
                      <a:pt x="412990" y="102125"/>
                    </a:cubicBezTo>
                    <a:cubicBezTo>
                      <a:pt x="403596" y="104809"/>
                      <a:pt x="395544" y="99441"/>
                      <a:pt x="387492" y="94073"/>
                    </a:cubicBezTo>
                    <a:cubicBezTo>
                      <a:pt x="328445" y="57840"/>
                      <a:pt x="261345" y="44420"/>
                      <a:pt x="192904" y="37710"/>
                    </a:cubicBezTo>
                    <a:cubicBezTo>
                      <a:pt x="190220" y="37710"/>
                      <a:pt x="184852" y="37710"/>
                      <a:pt x="180826" y="36368"/>
                    </a:cubicBezTo>
                    <a:cubicBezTo>
                      <a:pt x="132514" y="35026"/>
                      <a:pt x="82860" y="44420"/>
                      <a:pt x="38575" y="64549"/>
                    </a:cubicBezTo>
                    <a:lnTo>
                      <a:pt x="18445" y="73943"/>
                    </a:lnTo>
                    <a:cubicBezTo>
                      <a:pt x="10393" y="73943"/>
                      <a:pt x="5025" y="72601"/>
                      <a:pt x="2341" y="68575"/>
                    </a:cubicBezTo>
                    <a:lnTo>
                      <a:pt x="2341" y="68575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7E94B89-719C-4893-A8E9-A8A5420B9BA7}"/>
                  </a:ext>
                </a:extLst>
              </p:cNvPr>
              <p:cNvSpPr/>
              <p:nvPr/>
            </p:nvSpPr>
            <p:spPr>
              <a:xfrm>
                <a:off x="3881833" y="749530"/>
                <a:ext cx="24155" cy="182215"/>
              </a:xfrm>
              <a:custGeom>
                <a:avLst/>
                <a:gdLst>
                  <a:gd name="connsiteX0" fmla="*/ 17446 w 24155"/>
                  <a:gd name="connsiteY0" fmla="*/ 2053 h 182215"/>
                  <a:gd name="connsiteX1" fmla="*/ 1342 w 24155"/>
                  <a:gd name="connsiteY1" fmla="*/ 140278 h 182215"/>
                  <a:gd name="connsiteX2" fmla="*/ 0 w 24155"/>
                  <a:gd name="connsiteY2" fmla="*/ 179196 h 182215"/>
                  <a:gd name="connsiteX3" fmla="*/ 6710 w 24155"/>
                  <a:gd name="connsiteY3" fmla="*/ 179196 h 182215"/>
                  <a:gd name="connsiteX4" fmla="*/ 18788 w 24155"/>
                  <a:gd name="connsiteY4" fmla="*/ 42313 h 182215"/>
                  <a:gd name="connsiteX5" fmla="*/ 24156 w 24155"/>
                  <a:gd name="connsiteY5" fmla="*/ 3395 h 182215"/>
                  <a:gd name="connsiteX6" fmla="*/ 17446 w 24155"/>
                  <a:gd name="connsiteY6" fmla="*/ 2053 h 182215"/>
                  <a:gd name="connsiteX7" fmla="*/ 17446 w 24155"/>
                  <a:gd name="connsiteY7" fmla="*/ 2053 h 18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55" h="182215">
                    <a:moveTo>
                      <a:pt x="17446" y="2053"/>
                    </a:moveTo>
                    <a:cubicBezTo>
                      <a:pt x="9394" y="47681"/>
                      <a:pt x="4026" y="93308"/>
                      <a:pt x="1342" y="140278"/>
                    </a:cubicBezTo>
                    <a:cubicBezTo>
                      <a:pt x="0" y="153698"/>
                      <a:pt x="0" y="165776"/>
                      <a:pt x="0" y="179196"/>
                    </a:cubicBezTo>
                    <a:cubicBezTo>
                      <a:pt x="0" y="183222"/>
                      <a:pt x="6710" y="183222"/>
                      <a:pt x="6710" y="179196"/>
                    </a:cubicBezTo>
                    <a:cubicBezTo>
                      <a:pt x="8052" y="133568"/>
                      <a:pt x="12078" y="87940"/>
                      <a:pt x="18788" y="42313"/>
                    </a:cubicBezTo>
                    <a:cubicBezTo>
                      <a:pt x="20130" y="28893"/>
                      <a:pt x="22814" y="16815"/>
                      <a:pt x="24156" y="3395"/>
                    </a:cubicBezTo>
                    <a:cubicBezTo>
                      <a:pt x="24156" y="711"/>
                      <a:pt x="18788" y="-1973"/>
                      <a:pt x="17446" y="2053"/>
                    </a:cubicBezTo>
                    <a:lnTo>
                      <a:pt x="17446" y="2053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613D24E-906B-4BB7-B618-2AC9B1442880}"/>
                  </a:ext>
                </a:extLst>
              </p:cNvPr>
              <p:cNvSpPr/>
              <p:nvPr/>
            </p:nvSpPr>
            <p:spPr>
              <a:xfrm>
                <a:off x="3965036" y="753068"/>
                <a:ext cx="33726" cy="185387"/>
              </a:xfrm>
              <a:custGeom>
                <a:avLst/>
                <a:gdLst>
                  <a:gd name="connsiteX0" fmla="*/ 26840 w 33726"/>
                  <a:gd name="connsiteY0" fmla="*/ 2541 h 185387"/>
                  <a:gd name="connsiteX1" fmla="*/ 1342 w 33726"/>
                  <a:gd name="connsiteY1" fmla="*/ 142108 h 185387"/>
                  <a:gd name="connsiteX2" fmla="*/ 0 w 33726"/>
                  <a:gd name="connsiteY2" fmla="*/ 182368 h 185387"/>
                  <a:gd name="connsiteX3" fmla="*/ 6710 w 33726"/>
                  <a:gd name="connsiteY3" fmla="*/ 182368 h 185387"/>
                  <a:gd name="connsiteX4" fmla="*/ 22814 w 33726"/>
                  <a:gd name="connsiteY4" fmla="*/ 41459 h 185387"/>
                  <a:gd name="connsiteX5" fmla="*/ 33550 w 33726"/>
                  <a:gd name="connsiteY5" fmla="*/ 2541 h 185387"/>
                  <a:gd name="connsiteX6" fmla="*/ 26840 w 33726"/>
                  <a:gd name="connsiteY6" fmla="*/ 2541 h 185387"/>
                  <a:gd name="connsiteX7" fmla="*/ 26840 w 33726"/>
                  <a:gd name="connsiteY7" fmla="*/ 2541 h 18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26" h="185387">
                    <a:moveTo>
                      <a:pt x="26840" y="2541"/>
                    </a:moveTo>
                    <a:cubicBezTo>
                      <a:pt x="13420" y="48169"/>
                      <a:pt x="5368" y="95138"/>
                      <a:pt x="1342" y="142108"/>
                    </a:cubicBezTo>
                    <a:cubicBezTo>
                      <a:pt x="0" y="155528"/>
                      <a:pt x="0" y="168948"/>
                      <a:pt x="0" y="182368"/>
                    </a:cubicBezTo>
                    <a:cubicBezTo>
                      <a:pt x="0" y="186394"/>
                      <a:pt x="6710" y="186394"/>
                      <a:pt x="6710" y="182368"/>
                    </a:cubicBezTo>
                    <a:cubicBezTo>
                      <a:pt x="6710" y="135398"/>
                      <a:pt x="12078" y="88428"/>
                      <a:pt x="22814" y="41459"/>
                    </a:cubicBezTo>
                    <a:cubicBezTo>
                      <a:pt x="25498" y="28039"/>
                      <a:pt x="29524" y="15961"/>
                      <a:pt x="33550" y="2541"/>
                    </a:cubicBezTo>
                    <a:cubicBezTo>
                      <a:pt x="34892" y="-143"/>
                      <a:pt x="28182" y="-1485"/>
                      <a:pt x="26840" y="2541"/>
                    </a:cubicBezTo>
                    <a:lnTo>
                      <a:pt x="26840" y="254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FDB047E-E151-4DC0-821A-D68F089D4013}"/>
                  </a:ext>
                </a:extLst>
              </p:cNvPr>
              <p:cNvSpPr/>
              <p:nvPr/>
            </p:nvSpPr>
            <p:spPr>
              <a:xfrm>
                <a:off x="4024084" y="799026"/>
                <a:ext cx="51101" cy="158217"/>
              </a:xfrm>
              <a:custGeom>
                <a:avLst/>
                <a:gdLst>
                  <a:gd name="connsiteX0" fmla="*/ 45628 w 51101"/>
                  <a:gd name="connsiteY0" fmla="*/ 869 h 158217"/>
                  <a:gd name="connsiteX1" fmla="*/ 20130 w 51101"/>
                  <a:gd name="connsiteY1" fmla="*/ 53207 h 158217"/>
                  <a:gd name="connsiteX2" fmla="*/ 5368 w 51101"/>
                  <a:gd name="connsiteY2" fmla="*/ 117622 h 158217"/>
                  <a:gd name="connsiteX3" fmla="*/ 0 w 51101"/>
                  <a:gd name="connsiteY3" fmla="*/ 155198 h 158217"/>
                  <a:gd name="connsiteX4" fmla="*/ 6710 w 51101"/>
                  <a:gd name="connsiteY4" fmla="*/ 155198 h 158217"/>
                  <a:gd name="connsiteX5" fmla="*/ 16104 w 51101"/>
                  <a:gd name="connsiteY5" fmla="*/ 92124 h 158217"/>
                  <a:gd name="connsiteX6" fmla="*/ 33550 w 51101"/>
                  <a:gd name="connsiteY6" fmla="*/ 33077 h 158217"/>
                  <a:gd name="connsiteX7" fmla="*/ 49654 w 51101"/>
                  <a:gd name="connsiteY7" fmla="*/ 6237 h 158217"/>
                  <a:gd name="connsiteX8" fmla="*/ 45628 w 51101"/>
                  <a:gd name="connsiteY8" fmla="*/ 869 h 158217"/>
                  <a:gd name="connsiteX9" fmla="*/ 45628 w 51101"/>
                  <a:gd name="connsiteY9" fmla="*/ 869 h 158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101" h="158217">
                    <a:moveTo>
                      <a:pt x="45628" y="869"/>
                    </a:moveTo>
                    <a:cubicBezTo>
                      <a:pt x="30866" y="14289"/>
                      <a:pt x="25498" y="34419"/>
                      <a:pt x="20130" y="53207"/>
                    </a:cubicBezTo>
                    <a:cubicBezTo>
                      <a:pt x="13420" y="74679"/>
                      <a:pt x="8052" y="96150"/>
                      <a:pt x="5368" y="117622"/>
                    </a:cubicBezTo>
                    <a:cubicBezTo>
                      <a:pt x="2684" y="129700"/>
                      <a:pt x="1342" y="141778"/>
                      <a:pt x="0" y="155198"/>
                    </a:cubicBezTo>
                    <a:cubicBezTo>
                      <a:pt x="0" y="159224"/>
                      <a:pt x="6710" y="159224"/>
                      <a:pt x="6710" y="155198"/>
                    </a:cubicBezTo>
                    <a:cubicBezTo>
                      <a:pt x="8052" y="133726"/>
                      <a:pt x="12078" y="112254"/>
                      <a:pt x="16104" y="92124"/>
                    </a:cubicBezTo>
                    <a:cubicBezTo>
                      <a:pt x="20130" y="71995"/>
                      <a:pt x="25498" y="51865"/>
                      <a:pt x="33550" y="33077"/>
                    </a:cubicBezTo>
                    <a:cubicBezTo>
                      <a:pt x="37576" y="23683"/>
                      <a:pt x="42944" y="14289"/>
                      <a:pt x="49654" y="6237"/>
                    </a:cubicBezTo>
                    <a:cubicBezTo>
                      <a:pt x="53680" y="2211"/>
                      <a:pt x="48312" y="-1815"/>
                      <a:pt x="45628" y="869"/>
                    </a:cubicBezTo>
                    <a:lnTo>
                      <a:pt x="45628" y="86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EE132AA7-3712-4C4E-9047-898D2F4C833B}"/>
                  </a:ext>
                </a:extLst>
              </p:cNvPr>
              <p:cNvSpPr/>
              <p:nvPr/>
            </p:nvSpPr>
            <p:spPr>
              <a:xfrm>
                <a:off x="3833521" y="784483"/>
                <a:ext cx="12606" cy="152630"/>
              </a:xfrm>
              <a:custGeom>
                <a:avLst/>
                <a:gdLst>
                  <a:gd name="connsiteX0" fmla="*/ 0 w 12606"/>
                  <a:gd name="connsiteY0" fmla="*/ 4676 h 152630"/>
                  <a:gd name="connsiteX1" fmla="*/ 5368 w 12606"/>
                  <a:gd name="connsiteY1" fmla="*/ 117403 h 152630"/>
                  <a:gd name="connsiteX2" fmla="*/ 2684 w 12606"/>
                  <a:gd name="connsiteY2" fmla="*/ 149611 h 152630"/>
                  <a:gd name="connsiteX3" fmla="*/ 9394 w 12606"/>
                  <a:gd name="connsiteY3" fmla="*/ 149611 h 152630"/>
                  <a:gd name="connsiteX4" fmla="*/ 10736 w 12606"/>
                  <a:gd name="connsiteY4" fmla="*/ 34199 h 152630"/>
                  <a:gd name="connsiteX5" fmla="*/ 6710 w 12606"/>
                  <a:gd name="connsiteY5" fmla="*/ 1992 h 152630"/>
                  <a:gd name="connsiteX6" fmla="*/ 0 w 12606"/>
                  <a:gd name="connsiteY6" fmla="*/ 4676 h 152630"/>
                  <a:gd name="connsiteX7" fmla="*/ 0 w 12606"/>
                  <a:gd name="connsiteY7" fmla="*/ 4676 h 15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06" h="152630">
                    <a:moveTo>
                      <a:pt x="0" y="4676"/>
                    </a:moveTo>
                    <a:cubicBezTo>
                      <a:pt x="5368" y="42251"/>
                      <a:pt x="6710" y="79827"/>
                      <a:pt x="5368" y="117403"/>
                    </a:cubicBezTo>
                    <a:cubicBezTo>
                      <a:pt x="5368" y="128139"/>
                      <a:pt x="4026" y="138875"/>
                      <a:pt x="2684" y="149611"/>
                    </a:cubicBezTo>
                    <a:cubicBezTo>
                      <a:pt x="2684" y="153637"/>
                      <a:pt x="8052" y="153637"/>
                      <a:pt x="9394" y="149611"/>
                    </a:cubicBezTo>
                    <a:cubicBezTo>
                      <a:pt x="13420" y="112035"/>
                      <a:pt x="13420" y="73117"/>
                      <a:pt x="10736" y="34199"/>
                    </a:cubicBezTo>
                    <a:cubicBezTo>
                      <a:pt x="9394" y="23463"/>
                      <a:pt x="8052" y="12727"/>
                      <a:pt x="6710" y="1992"/>
                    </a:cubicBezTo>
                    <a:cubicBezTo>
                      <a:pt x="5368" y="-2034"/>
                      <a:pt x="0" y="650"/>
                      <a:pt x="0" y="4676"/>
                    </a:cubicBezTo>
                    <a:lnTo>
                      <a:pt x="0" y="467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6332B83-32C7-4180-AAA1-B62C0F12AE1B}"/>
                  </a:ext>
                </a:extLst>
              </p:cNvPr>
              <p:cNvSpPr/>
              <p:nvPr/>
            </p:nvSpPr>
            <p:spPr>
              <a:xfrm>
                <a:off x="3765333" y="901710"/>
                <a:ext cx="55857" cy="21860"/>
              </a:xfrm>
              <a:custGeom>
                <a:avLst/>
                <a:gdLst>
                  <a:gd name="connsiteX0" fmla="*/ 3773 w 55857"/>
                  <a:gd name="connsiteY0" fmla="*/ 21648 h 21860"/>
                  <a:gd name="connsiteX1" fmla="*/ 53427 w 55857"/>
                  <a:gd name="connsiteY1" fmla="*/ 6886 h 21860"/>
                  <a:gd name="connsiteX2" fmla="*/ 52085 w 55857"/>
                  <a:gd name="connsiteY2" fmla="*/ 176 h 21860"/>
                  <a:gd name="connsiteX3" fmla="*/ 2431 w 55857"/>
                  <a:gd name="connsiteY3" fmla="*/ 14938 h 21860"/>
                  <a:gd name="connsiteX4" fmla="*/ 3773 w 55857"/>
                  <a:gd name="connsiteY4" fmla="*/ 21648 h 21860"/>
                  <a:gd name="connsiteX5" fmla="*/ 3773 w 55857"/>
                  <a:gd name="connsiteY5" fmla="*/ 21648 h 2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857" h="21860">
                    <a:moveTo>
                      <a:pt x="3773" y="21648"/>
                    </a:moveTo>
                    <a:cubicBezTo>
                      <a:pt x="19877" y="16280"/>
                      <a:pt x="35981" y="10912"/>
                      <a:pt x="53427" y="6886"/>
                    </a:cubicBezTo>
                    <a:cubicBezTo>
                      <a:pt x="57453" y="5544"/>
                      <a:pt x="56111" y="-1166"/>
                      <a:pt x="52085" y="176"/>
                    </a:cubicBezTo>
                    <a:cubicBezTo>
                      <a:pt x="35981" y="5544"/>
                      <a:pt x="19877" y="10912"/>
                      <a:pt x="2431" y="14938"/>
                    </a:cubicBezTo>
                    <a:cubicBezTo>
                      <a:pt x="-1595" y="17622"/>
                      <a:pt x="-253" y="22990"/>
                      <a:pt x="3773" y="21648"/>
                    </a:cubicBezTo>
                    <a:lnTo>
                      <a:pt x="3773" y="2164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0779A890-555A-4107-A6B9-62A9AD269808}"/>
                  </a:ext>
                </a:extLst>
              </p:cNvPr>
              <p:cNvSpPr/>
              <p:nvPr/>
            </p:nvSpPr>
            <p:spPr>
              <a:xfrm>
                <a:off x="4045809" y="925414"/>
                <a:ext cx="67495" cy="31707"/>
              </a:xfrm>
              <a:custGeom>
                <a:avLst/>
                <a:gdLst>
                  <a:gd name="connsiteX0" fmla="*/ 2431 w 67495"/>
                  <a:gd name="connsiteY0" fmla="*/ 5996 h 31707"/>
                  <a:gd name="connsiteX1" fmla="*/ 62820 w 67495"/>
                  <a:gd name="connsiteY1" fmla="*/ 31493 h 31707"/>
                  <a:gd name="connsiteX2" fmla="*/ 65504 w 67495"/>
                  <a:gd name="connsiteY2" fmla="*/ 26125 h 31707"/>
                  <a:gd name="connsiteX3" fmla="*/ 3773 w 67495"/>
                  <a:gd name="connsiteY3" fmla="*/ 628 h 31707"/>
                  <a:gd name="connsiteX4" fmla="*/ 2431 w 67495"/>
                  <a:gd name="connsiteY4" fmla="*/ 5996 h 31707"/>
                  <a:gd name="connsiteX5" fmla="*/ 2431 w 67495"/>
                  <a:gd name="connsiteY5" fmla="*/ 5996 h 3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95" h="31707">
                    <a:moveTo>
                      <a:pt x="2431" y="5996"/>
                    </a:moveTo>
                    <a:cubicBezTo>
                      <a:pt x="22561" y="14048"/>
                      <a:pt x="42691" y="22100"/>
                      <a:pt x="62820" y="31493"/>
                    </a:cubicBezTo>
                    <a:cubicBezTo>
                      <a:pt x="66846" y="32835"/>
                      <a:pt x="69530" y="27467"/>
                      <a:pt x="65504" y="26125"/>
                    </a:cubicBezTo>
                    <a:cubicBezTo>
                      <a:pt x="45375" y="16732"/>
                      <a:pt x="23903" y="7338"/>
                      <a:pt x="3773" y="628"/>
                    </a:cubicBezTo>
                    <a:cubicBezTo>
                      <a:pt x="-253" y="-2056"/>
                      <a:pt x="-1595" y="4654"/>
                      <a:pt x="2431" y="5996"/>
                    </a:cubicBezTo>
                    <a:lnTo>
                      <a:pt x="2431" y="599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67B2602-48E9-4B38-8E0A-F97218F68A00}"/>
                  </a:ext>
                </a:extLst>
              </p:cNvPr>
              <p:cNvSpPr/>
              <p:nvPr/>
            </p:nvSpPr>
            <p:spPr>
              <a:xfrm>
                <a:off x="3744844" y="1082949"/>
                <a:ext cx="34997" cy="53532"/>
              </a:xfrm>
              <a:custGeom>
                <a:avLst/>
                <a:gdLst>
                  <a:gd name="connsiteX0" fmla="*/ 1448 w 34997"/>
                  <a:gd name="connsiteY0" fmla="*/ 5474 h 53532"/>
                  <a:gd name="connsiteX1" fmla="*/ 28287 w 34997"/>
                  <a:gd name="connsiteY1" fmla="*/ 51101 h 53532"/>
                  <a:gd name="connsiteX2" fmla="*/ 34997 w 34997"/>
                  <a:gd name="connsiteY2" fmla="*/ 49759 h 53532"/>
                  <a:gd name="connsiteX3" fmla="*/ 5474 w 34997"/>
                  <a:gd name="connsiteY3" fmla="*/ 1448 h 53532"/>
                  <a:gd name="connsiteX4" fmla="*/ 1448 w 34997"/>
                  <a:gd name="connsiteY4" fmla="*/ 5474 h 53532"/>
                  <a:gd name="connsiteX5" fmla="*/ 1448 w 34997"/>
                  <a:gd name="connsiteY5" fmla="*/ 5474 h 5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97" h="53532">
                    <a:moveTo>
                      <a:pt x="1448" y="5474"/>
                    </a:moveTo>
                    <a:cubicBezTo>
                      <a:pt x="14868" y="17552"/>
                      <a:pt x="24262" y="33655"/>
                      <a:pt x="28287" y="51101"/>
                    </a:cubicBezTo>
                    <a:cubicBezTo>
                      <a:pt x="29630" y="55127"/>
                      <a:pt x="34997" y="53785"/>
                      <a:pt x="34997" y="49759"/>
                    </a:cubicBezTo>
                    <a:cubicBezTo>
                      <a:pt x="29630" y="30971"/>
                      <a:pt x="20236" y="14868"/>
                      <a:pt x="5474" y="1448"/>
                    </a:cubicBezTo>
                    <a:cubicBezTo>
                      <a:pt x="2790" y="-2578"/>
                      <a:pt x="-2578" y="2790"/>
                      <a:pt x="1448" y="5474"/>
                    </a:cubicBezTo>
                    <a:lnTo>
                      <a:pt x="1448" y="547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B031C06-186E-402F-AA69-CA092EA4D5EE}"/>
                  </a:ext>
                </a:extLst>
              </p:cNvPr>
              <p:cNvSpPr/>
              <p:nvPr/>
            </p:nvSpPr>
            <p:spPr>
              <a:xfrm>
                <a:off x="3751104" y="1107211"/>
                <a:ext cx="19899" cy="12077"/>
              </a:xfrm>
              <a:custGeom>
                <a:avLst/>
                <a:gdLst>
                  <a:gd name="connsiteX0" fmla="*/ 4582 w 19899"/>
                  <a:gd name="connsiteY0" fmla="*/ 12078 h 12077"/>
                  <a:gd name="connsiteX1" fmla="*/ 18002 w 19899"/>
                  <a:gd name="connsiteY1" fmla="*/ 5368 h 12077"/>
                  <a:gd name="connsiteX2" fmla="*/ 19344 w 19899"/>
                  <a:gd name="connsiteY2" fmla="*/ 1342 h 12077"/>
                  <a:gd name="connsiteX3" fmla="*/ 15318 w 19899"/>
                  <a:gd name="connsiteY3" fmla="*/ 0 h 12077"/>
                  <a:gd name="connsiteX4" fmla="*/ 1898 w 19899"/>
                  <a:gd name="connsiteY4" fmla="*/ 6710 h 12077"/>
                  <a:gd name="connsiteX5" fmla="*/ 556 w 19899"/>
                  <a:gd name="connsiteY5" fmla="*/ 10736 h 12077"/>
                  <a:gd name="connsiteX6" fmla="*/ 4582 w 19899"/>
                  <a:gd name="connsiteY6" fmla="*/ 12078 h 12077"/>
                  <a:gd name="connsiteX7" fmla="*/ 4582 w 19899"/>
                  <a:gd name="connsiteY7" fmla="*/ 12078 h 1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99" h="12077">
                    <a:moveTo>
                      <a:pt x="4582" y="12078"/>
                    </a:moveTo>
                    <a:cubicBezTo>
                      <a:pt x="8608" y="9394"/>
                      <a:pt x="13976" y="8052"/>
                      <a:pt x="18002" y="5368"/>
                    </a:cubicBezTo>
                    <a:cubicBezTo>
                      <a:pt x="19344" y="4026"/>
                      <a:pt x="20686" y="2684"/>
                      <a:pt x="19344" y="1342"/>
                    </a:cubicBezTo>
                    <a:cubicBezTo>
                      <a:pt x="18002" y="0"/>
                      <a:pt x="16660" y="0"/>
                      <a:pt x="15318" y="0"/>
                    </a:cubicBezTo>
                    <a:cubicBezTo>
                      <a:pt x="11292" y="2684"/>
                      <a:pt x="5924" y="4026"/>
                      <a:pt x="1898" y="6710"/>
                    </a:cubicBezTo>
                    <a:cubicBezTo>
                      <a:pt x="556" y="8052"/>
                      <a:pt x="-786" y="9394"/>
                      <a:pt x="556" y="10736"/>
                    </a:cubicBezTo>
                    <a:cubicBezTo>
                      <a:pt x="556" y="12078"/>
                      <a:pt x="3240" y="12078"/>
                      <a:pt x="4582" y="12078"/>
                    </a:cubicBezTo>
                    <a:lnTo>
                      <a:pt x="4582" y="1207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C31524A-1633-465A-B3A2-3BFC74CC7819}"/>
                  </a:ext>
                </a:extLst>
              </p:cNvPr>
              <p:cNvSpPr/>
              <p:nvPr/>
            </p:nvSpPr>
            <p:spPr>
              <a:xfrm>
                <a:off x="4065360" y="1116499"/>
                <a:ext cx="32076" cy="33054"/>
              </a:xfrm>
              <a:custGeom>
                <a:avLst/>
                <a:gdLst>
                  <a:gd name="connsiteX0" fmla="*/ 5694 w 32076"/>
                  <a:gd name="connsiteY0" fmla="*/ 32313 h 33054"/>
                  <a:gd name="connsiteX1" fmla="*/ 31191 w 32076"/>
                  <a:gd name="connsiteY1" fmla="*/ 5474 h 33054"/>
                  <a:gd name="connsiteX2" fmla="*/ 27165 w 32076"/>
                  <a:gd name="connsiteY2" fmla="*/ 1448 h 33054"/>
                  <a:gd name="connsiteX3" fmla="*/ 1668 w 32076"/>
                  <a:gd name="connsiteY3" fmla="*/ 28288 h 33054"/>
                  <a:gd name="connsiteX4" fmla="*/ 5694 w 32076"/>
                  <a:gd name="connsiteY4" fmla="*/ 32313 h 33054"/>
                  <a:gd name="connsiteX5" fmla="*/ 5694 w 32076"/>
                  <a:gd name="connsiteY5" fmla="*/ 32313 h 3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76" h="33054">
                    <a:moveTo>
                      <a:pt x="5694" y="32313"/>
                    </a:moveTo>
                    <a:cubicBezTo>
                      <a:pt x="13746" y="22920"/>
                      <a:pt x="23139" y="14868"/>
                      <a:pt x="31191" y="5474"/>
                    </a:cubicBezTo>
                    <a:cubicBezTo>
                      <a:pt x="33875" y="2790"/>
                      <a:pt x="29849" y="-2578"/>
                      <a:pt x="27165" y="1448"/>
                    </a:cubicBezTo>
                    <a:cubicBezTo>
                      <a:pt x="19114" y="10842"/>
                      <a:pt x="9720" y="18894"/>
                      <a:pt x="1668" y="28288"/>
                    </a:cubicBezTo>
                    <a:cubicBezTo>
                      <a:pt x="-2358" y="29629"/>
                      <a:pt x="1668" y="34997"/>
                      <a:pt x="5694" y="32313"/>
                    </a:cubicBezTo>
                    <a:lnTo>
                      <a:pt x="5694" y="32313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0511E552-2AB3-4E83-8291-7AF34342D33C}"/>
                  </a:ext>
                </a:extLst>
              </p:cNvPr>
              <p:cNvSpPr/>
              <p:nvPr/>
            </p:nvSpPr>
            <p:spPr>
              <a:xfrm>
                <a:off x="4080448" y="1130811"/>
                <a:ext cx="12918" cy="23369"/>
              </a:xfrm>
              <a:custGeom>
                <a:avLst/>
                <a:gdLst>
                  <a:gd name="connsiteX0" fmla="*/ 2684 w 12918"/>
                  <a:gd name="connsiteY0" fmla="*/ 7266 h 23369"/>
                  <a:gd name="connsiteX1" fmla="*/ 2684 w 12918"/>
                  <a:gd name="connsiteY1" fmla="*/ 7266 h 23369"/>
                  <a:gd name="connsiteX2" fmla="*/ 2684 w 12918"/>
                  <a:gd name="connsiteY2" fmla="*/ 7266 h 23369"/>
                  <a:gd name="connsiteX3" fmla="*/ 2684 w 12918"/>
                  <a:gd name="connsiteY3" fmla="*/ 7266 h 23369"/>
                  <a:gd name="connsiteX4" fmla="*/ 5368 w 12918"/>
                  <a:gd name="connsiteY4" fmla="*/ 8608 h 23369"/>
                  <a:gd name="connsiteX5" fmla="*/ 5368 w 12918"/>
                  <a:gd name="connsiteY5" fmla="*/ 8608 h 23369"/>
                  <a:gd name="connsiteX6" fmla="*/ 5368 w 12918"/>
                  <a:gd name="connsiteY6" fmla="*/ 8608 h 23369"/>
                  <a:gd name="connsiteX7" fmla="*/ 5368 w 12918"/>
                  <a:gd name="connsiteY7" fmla="*/ 8608 h 23369"/>
                  <a:gd name="connsiteX8" fmla="*/ 5368 w 12918"/>
                  <a:gd name="connsiteY8" fmla="*/ 8608 h 23369"/>
                  <a:gd name="connsiteX9" fmla="*/ 5368 w 12918"/>
                  <a:gd name="connsiteY9" fmla="*/ 9950 h 23369"/>
                  <a:gd name="connsiteX10" fmla="*/ 5368 w 12918"/>
                  <a:gd name="connsiteY10" fmla="*/ 11292 h 23369"/>
                  <a:gd name="connsiteX11" fmla="*/ 5368 w 12918"/>
                  <a:gd name="connsiteY11" fmla="*/ 11292 h 23369"/>
                  <a:gd name="connsiteX12" fmla="*/ 5368 w 12918"/>
                  <a:gd name="connsiteY12" fmla="*/ 11292 h 23369"/>
                  <a:gd name="connsiteX13" fmla="*/ 5368 w 12918"/>
                  <a:gd name="connsiteY13" fmla="*/ 13976 h 23369"/>
                  <a:gd name="connsiteX14" fmla="*/ 5368 w 12918"/>
                  <a:gd name="connsiteY14" fmla="*/ 13976 h 23369"/>
                  <a:gd name="connsiteX15" fmla="*/ 5368 w 12918"/>
                  <a:gd name="connsiteY15" fmla="*/ 13976 h 23369"/>
                  <a:gd name="connsiteX16" fmla="*/ 5368 w 12918"/>
                  <a:gd name="connsiteY16" fmla="*/ 15318 h 23369"/>
                  <a:gd name="connsiteX17" fmla="*/ 5368 w 12918"/>
                  <a:gd name="connsiteY17" fmla="*/ 18002 h 23369"/>
                  <a:gd name="connsiteX18" fmla="*/ 5368 w 12918"/>
                  <a:gd name="connsiteY18" fmla="*/ 18002 h 23369"/>
                  <a:gd name="connsiteX19" fmla="*/ 5368 w 12918"/>
                  <a:gd name="connsiteY19" fmla="*/ 18002 h 23369"/>
                  <a:gd name="connsiteX20" fmla="*/ 5368 w 12918"/>
                  <a:gd name="connsiteY20" fmla="*/ 19344 h 23369"/>
                  <a:gd name="connsiteX21" fmla="*/ 8052 w 12918"/>
                  <a:gd name="connsiteY21" fmla="*/ 23370 h 23369"/>
                  <a:gd name="connsiteX22" fmla="*/ 12078 w 12918"/>
                  <a:gd name="connsiteY22" fmla="*/ 20686 h 23369"/>
                  <a:gd name="connsiteX23" fmla="*/ 4026 w 12918"/>
                  <a:gd name="connsiteY23" fmla="*/ 556 h 23369"/>
                  <a:gd name="connsiteX24" fmla="*/ 0 w 12918"/>
                  <a:gd name="connsiteY24" fmla="*/ 1898 h 23369"/>
                  <a:gd name="connsiteX25" fmla="*/ 2684 w 12918"/>
                  <a:gd name="connsiteY25" fmla="*/ 7266 h 23369"/>
                  <a:gd name="connsiteX26" fmla="*/ 2684 w 12918"/>
                  <a:gd name="connsiteY26" fmla="*/ 7266 h 2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918" h="23369">
                    <a:moveTo>
                      <a:pt x="2684" y="7266"/>
                    </a:moveTo>
                    <a:cubicBezTo>
                      <a:pt x="2684" y="7266"/>
                      <a:pt x="2684" y="7266"/>
                      <a:pt x="2684" y="7266"/>
                    </a:cubicBezTo>
                    <a:cubicBezTo>
                      <a:pt x="2684" y="8608"/>
                      <a:pt x="2684" y="7266"/>
                      <a:pt x="2684" y="7266"/>
                    </a:cubicBezTo>
                    <a:cubicBezTo>
                      <a:pt x="2684" y="8608"/>
                      <a:pt x="2684" y="8608"/>
                      <a:pt x="2684" y="7266"/>
                    </a:cubicBezTo>
                    <a:cubicBezTo>
                      <a:pt x="4026" y="8608"/>
                      <a:pt x="4026" y="8608"/>
                      <a:pt x="5368" y="8608"/>
                    </a:cubicBezTo>
                    <a:cubicBezTo>
                      <a:pt x="5368" y="8608"/>
                      <a:pt x="5368" y="8608"/>
                      <a:pt x="5368" y="8608"/>
                    </a:cubicBezTo>
                    <a:cubicBezTo>
                      <a:pt x="5368" y="8608"/>
                      <a:pt x="5368" y="8608"/>
                      <a:pt x="5368" y="8608"/>
                    </a:cubicBezTo>
                    <a:cubicBezTo>
                      <a:pt x="5368" y="8608"/>
                      <a:pt x="5368" y="8608"/>
                      <a:pt x="5368" y="8608"/>
                    </a:cubicBezTo>
                    <a:cubicBezTo>
                      <a:pt x="5368" y="8608"/>
                      <a:pt x="5368" y="8608"/>
                      <a:pt x="5368" y="8608"/>
                    </a:cubicBezTo>
                    <a:cubicBezTo>
                      <a:pt x="5368" y="8608"/>
                      <a:pt x="5368" y="8608"/>
                      <a:pt x="5368" y="9950"/>
                    </a:cubicBezTo>
                    <a:cubicBezTo>
                      <a:pt x="5368" y="9950"/>
                      <a:pt x="5368" y="9950"/>
                      <a:pt x="5368" y="11292"/>
                    </a:cubicBezTo>
                    <a:cubicBezTo>
                      <a:pt x="5368" y="11292"/>
                      <a:pt x="5368" y="11292"/>
                      <a:pt x="5368" y="11292"/>
                    </a:cubicBezTo>
                    <a:cubicBezTo>
                      <a:pt x="5368" y="11292"/>
                      <a:pt x="5368" y="11292"/>
                      <a:pt x="5368" y="11292"/>
                    </a:cubicBezTo>
                    <a:cubicBezTo>
                      <a:pt x="5368" y="11292"/>
                      <a:pt x="5368" y="12634"/>
                      <a:pt x="5368" y="13976"/>
                    </a:cubicBezTo>
                    <a:cubicBezTo>
                      <a:pt x="5368" y="13976"/>
                      <a:pt x="5368" y="13976"/>
                      <a:pt x="5368" y="13976"/>
                    </a:cubicBezTo>
                    <a:cubicBezTo>
                      <a:pt x="5368" y="13976"/>
                      <a:pt x="5368" y="13976"/>
                      <a:pt x="5368" y="13976"/>
                    </a:cubicBezTo>
                    <a:cubicBezTo>
                      <a:pt x="5368" y="13976"/>
                      <a:pt x="5368" y="15318"/>
                      <a:pt x="5368" y="15318"/>
                    </a:cubicBezTo>
                    <a:cubicBezTo>
                      <a:pt x="5368" y="16660"/>
                      <a:pt x="5368" y="16660"/>
                      <a:pt x="5368" y="18002"/>
                    </a:cubicBezTo>
                    <a:cubicBezTo>
                      <a:pt x="5368" y="19344"/>
                      <a:pt x="5368" y="18002"/>
                      <a:pt x="5368" y="18002"/>
                    </a:cubicBezTo>
                    <a:cubicBezTo>
                      <a:pt x="5368" y="18002"/>
                      <a:pt x="5368" y="18002"/>
                      <a:pt x="5368" y="18002"/>
                    </a:cubicBezTo>
                    <a:cubicBezTo>
                      <a:pt x="5368" y="18002"/>
                      <a:pt x="5368" y="19344"/>
                      <a:pt x="5368" y="19344"/>
                    </a:cubicBezTo>
                    <a:cubicBezTo>
                      <a:pt x="5368" y="20686"/>
                      <a:pt x="5368" y="23370"/>
                      <a:pt x="8052" y="23370"/>
                    </a:cubicBezTo>
                    <a:cubicBezTo>
                      <a:pt x="9394" y="23370"/>
                      <a:pt x="12078" y="23370"/>
                      <a:pt x="12078" y="20686"/>
                    </a:cubicBezTo>
                    <a:cubicBezTo>
                      <a:pt x="14762" y="12634"/>
                      <a:pt x="10736" y="4582"/>
                      <a:pt x="4026" y="556"/>
                    </a:cubicBezTo>
                    <a:cubicBezTo>
                      <a:pt x="2684" y="-786"/>
                      <a:pt x="0" y="556"/>
                      <a:pt x="0" y="1898"/>
                    </a:cubicBezTo>
                    <a:cubicBezTo>
                      <a:pt x="0" y="4582"/>
                      <a:pt x="1342" y="5924"/>
                      <a:pt x="2684" y="7266"/>
                    </a:cubicBezTo>
                    <a:lnTo>
                      <a:pt x="2684" y="726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7126C592-A198-451E-A53D-20B6D51C61AD}"/>
                  </a:ext>
                </a:extLst>
              </p:cNvPr>
              <p:cNvSpPr/>
              <p:nvPr/>
            </p:nvSpPr>
            <p:spPr>
              <a:xfrm>
                <a:off x="3891227" y="1018304"/>
                <a:ext cx="35776" cy="131850"/>
              </a:xfrm>
              <a:custGeom>
                <a:avLst/>
                <a:gdLst>
                  <a:gd name="connsiteX0" fmla="*/ 12078 w 35776"/>
                  <a:gd name="connsiteY0" fmla="*/ 3019 h 131850"/>
                  <a:gd name="connsiteX1" fmla="*/ 4026 w 35776"/>
                  <a:gd name="connsiteY1" fmla="*/ 72803 h 131850"/>
                  <a:gd name="connsiteX2" fmla="*/ 1342 w 35776"/>
                  <a:gd name="connsiteY2" fmla="*/ 107695 h 131850"/>
                  <a:gd name="connsiteX3" fmla="*/ 0 w 35776"/>
                  <a:gd name="connsiteY3" fmla="*/ 123799 h 131850"/>
                  <a:gd name="connsiteX4" fmla="*/ 6710 w 35776"/>
                  <a:gd name="connsiteY4" fmla="*/ 131851 h 131850"/>
                  <a:gd name="connsiteX5" fmla="*/ 14762 w 35776"/>
                  <a:gd name="connsiteY5" fmla="*/ 129167 h 131850"/>
                  <a:gd name="connsiteX6" fmla="*/ 21472 w 35776"/>
                  <a:gd name="connsiteY6" fmla="*/ 125141 h 131850"/>
                  <a:gd name="connsiteX7" fmla="*/ 34892 w 35776"/>
                  <a:gd name="connsiteY7" fmla="*/ 114405 h 131850"/>
                  <a:gd name="connsiteX8" fmla="*/ 30866 w 35776"/>
                  <a:gd name="connsiteY8" fmla="*/ 110379 h 131850"/>
                  <a:gd name="connsiteX9" fmla="*/ 20130 w 35776"/>
                  <a:gd name="connsiteY9" fmla="*/ 118431 h 131850"/>
                  <a:gd name="connsiteX10" fmla="*/ 14762 w 35776"/>
                  <a:gd name="connsiteY10" fmla="*/ 121115 h 131850"/>
                  <a:gd name="connsiteX11" fmla="*/ 8052 w 35776"/>
                  <a:gd name="connsiteY11" fmla="*/ 123799 h 131850"/>
                  <a:gd name="connsiteX12" fmla="*/ 6710 w 35776"/>
                  <a:gd name="connsiteY12" fmla="*/ 123799 h 131850"/>
                  <a:gd name="connsiteX13" fmla="*/ 6710 w 35776"/>
                  <a:gd name="connsiteY13" fmla="*/ 122457 h 131850"/>
                  <a:gd name="connsiteX14" fmla="*/ 6710 w 35776"/>
                  <a:gd name="connsiteY14" fmla="*/ 115747 h 131850"/>
                  <a:gd name="connsiteX15" fmla="*/ 8052 w 35776"/>
                  <a:gd name="connsiteY15" fmla="*/ 99643 h 131850"/>
                  <a:gd name="connsiteX16" fmla="*/ 13420 w 35776"/>
                  <a:gd name="connsiteY16" fmla="*/ 37911 h 131850"/>
                  <a:gd name="connsiteX17" fmla="*/ 17446 w 35776"/>
                  <a:gd name="connsiteY17" fmla="*/ 3019 h 131850"/>
                  <a:gd name="connsiteX18" fmla="*/ 12078 w 35776"/>
                  <a:gd name="connsiteY18" fmla="*/ 3019 h 131850"/>
                  <a:gd name="connsiteX19" fmla="*/ 12078 w 35776"/>
                  <a:gd name="connsiteY19" fmla="*/ 3019 h 131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5776" h="131850">
                    <a:moveTo>
                      <a:pt x="12078" y="3019"/>
                    </a:moveTo>
                    <a:cubicBezTo>
                      <a:pt x="9394" y="25833"/>
                      <a:pt x="6710" y="49989"/>
                      <a:pt x="4026" y="72803"/>
                    </a:cubicBezTo>
                    <a:cubicBezTo>
                      <a:pt x="2684" y="84881"/>
                      <a:pt x="2684" y="95617"/>
                      <a:pt x="1342" y="107695"/>
                    </a:cubicBezTo>
                    <a:cubicBezTo>
                      <a:pt x="1342" y="113063"/>
                      <a:pt x="0" y="118431"/>
                      <a:pt x="0" y="123799"/>
                    </a:cubicBezTo>
                    <a:cubicBezTo>
                      <a:pt x="0" y="127825"/>
                      <a:pt x="1342" y="131851"/>
                      <a:pt x="6710" y="131851"/>
                    </a:cubicBezTo>
                    <a:cubicBezTo>
                      <a:pt x="9394" y="131851"/>
                      <a:pt x="12078" y="130509"/>
                      <a:pt x="14762" y="129167"/>
                    </a:cubicBezTo>
                    <a:cubicBezTo>
                      <a:pt x="17446" y="127825"/>
                      <a:pt x="20130" y="126483"/>
                      <a:pt x="21472" y="125141"/>
                    </a:cubicBezTo>
                    <a:cubicBezTo>
                      <a:pt x="26840" y="122457"/>
                      <a:pt x="30866" y="118431"/>
                      <a:pt x="34892" y="114405"/>
                    </a:cubicBezTo>
                    <a:cubicBezTo>
                      <a:pt x="37576" y="111721"/>
                      <a:pt x="33550" y="106353"/>
                      <a:pt x="30866" y="110379"/>
                    </a:cubicBezTo>
                    <a:cubicBezTo>
                      <a:pt x="28182" y="113063"/>
                      <a:pt x="24156" y="117089"/>
                      <a:pt x="20130" y="118431"/>
                    </a:cubicBezTo>
                    <a:cubicBezTo>
                      <a:pt x="18788" y="119773"/>
                      <a:pt x="16104" y="121115"/>
                      <a:pt x="14762" y="121115"/>
                    </a:cubicBezTo>
                    <a:cubicBezTo>
                      <a:pt x="13420" y="122457"/>
                      <a:pt x="10736" y="123799"/>
                      <a:pt x="8052" y="123799"/>
                    </a:cubicBezTo>
                    <a:cubicBezTo>
                      <a:pt x="6710" y="123799"/>
                      <a:pt x="8052" y="123799"/>
                      <a:pt x="6710" y="123799"/>
                    </a:cubicBezTo>
                    <a:cubicBezTo>
                      <a:pt x="6710" y="123799"/>
                      <a:pt x="6710" y="122457"/>
                      <a:pt x="6710" y="122457"/>
                    </a:cubicBezTo>
                    <a:cubicBezTo>
                      <a:pt x="6710" y="119773"/>
                      <a:pt x="6710" y="117089"/>
                      <a:pt x="6710" y="115747"/>
                    </a:cubicBezTo>
                    <a:cubicBezTo>
                      <a:pt x="6710" y="110379"/>
                      <a:pt x="6710" y="105011"/>
                      <a:pt x="8052" y="99643"/>
                    </a:cubicBezTo>
                    <a:cubicBezTo>
                      <a:pt x="9394" y="79513"/>
                      <a:pt x="10736" y="58041"/>
                      <a:pt x="13420" y="37911"/>
                    </a:cubicBezTo>
                    <a:cubicBezTo>
                      <a:pt x="14762" y="25833"/>
                      <a:pt x="16104" y="13755"/>
                      <a:pt x="17446" y="3019"/>
                    </a:cubicBezTo>
                    <a:cubicBezTo>
                      <a:pt x="18788" y="-1006"/>
                      <a:pt x="12078" y="-1006"/>
                      <a:pt x="12078" y="3019"/>
                    </a:cubicBezTo>
                    <a:lnTo>
                      <a:pt x="12078" y="301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839AE702-27B7-4D28-BE92-7E6F105C1F3A}"/>
                  </a:ext>
                </a:extLst>
              </p:cNvPr>
              <p:cNvSpPr/>
              <p:nvPr/>
            </p:nvSpPr>
            <p:spPr>
              <a:xfrm>
                <a:off x="3964481" y="1001939"/>
                <a:ext cx="79993" cy="30120"/>
              </a:xfrm>
              <a:custGeom>
                <a:avLst/>
                <a:gdLst>
                  <a:gd name="connsiteX0" fmla="*/ 1898 w 79993"/>
                  <a:gd name="connsiteY0" fmla="*/ 7306 h 30120"/>
                  <a:gd name="connsiteX1" fmla="*/ 5924 w 79993"/>
                  <a:gd name="connsiteY1" fmla="*/ 23410 h 30120"/>
                  <a:gd name="connsiteX2" fmla="*/ 16660 w 79993"/>
                  <a:gd name="connsiteY2" fmla="*/ 26094 h 30120"/>
                  <a:gd name="connsiteX3" fmla="*/ 79733 w 79993"/>
                  <a:gd name="connsiteY3" fmla="*/ 30120 h 30120"/>
                  <a:gd name="connsiteX4" fmla="*/ 71681 w 79993"/>
                  <a:gd name="connsiteY4" fmla="*/ 14016 h 30120"/>
                  <a:gd name="connsiteX5" fmla="*/ 54236 w 79993"/>
                  <a:gd name="connsiteY5" fmla="*/ 8648 h 30120"/>
                  <a:gd name="connsiteX6" fmla="*/ 8608 w 79993"/>
                  <a:gd name="connsiteY6" fmla="*/ 596 h 30120"/>
                  <a:gd name="connsiteX7" fmla="*/ 1898 w 79993"/>
                  <a:gd name="connsiteY7" fmla="*/ 596 h 30120"/>
                  <a:gd name="connsiteX8" fmla="*/ 556 w 79993"/>
                  <a:gd name="connsiteY8" fmla="*/ 5964 h 30120"/>
                  <a:gd name="connsiteX9" fmla="*/ 1898 w 79993"/>
                  <a:gd name="connsiteY9" fmla="*/ 7306 h 30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993" h="30120">
                    <a:moveTo>
                      <a:pt x="1898" y="7306"/>
                    </a:moveTo>
                    <a:cubicBezTo>
                      <a:pt x="-786" y="12674"/>
                      <a:pt x="556" y="19384"/>
                      <a:pt x="5924" y="23410"/>
                    </a:cubicBezTo>
                    <a:cubicBezTo>
                      <a:pt x="8608" y="24752"/>
                      <a:pt x="12634" y="26094"/>
                      <a:pt x="16660" y="26094"/>
                    </a:cubicBezTo>
                    <a:cubicBezTo>
                      <a:pt x="38132" y="27436"/>
                      <a:pt x="58262" y="28778"/>
                      <a:pt x="79733" y="30120"/>
                    </a:cubicBezTo>
                    <a:cubicBezTo>
                      <a:pt x="81075" y="23410"/>
                      <a:pt x="77049" y="18042"/>
                      <a:pt x="71681" y="14016"/>
                    </a:cubicBezTo>
                    <a:cubicBezTo>
                      <a:pt x="66313" y="9990"/>
                      <a:pt x="59603" y="9990"/>
                      <a:pt x="54236" y="8648"/>
                    </a:cubicBezTo>
                    <a:cubicBezTo>
                      <a:pt x="39474" y="5964"/>
                      <a:pt x="24712" y="3280"/>
                      <a:pt x="8608" y="596"/>
                    </a:cubicBezTo>
                    <a:cubicBezTo>
                      <a:pt x="5924" y="596"/>
                      <a:pt x="3240" y="-746"/>
                      <a:pt x="1898" y="596"/>
                    </a:cubicBezTo>
                    <a:cubicBezTo>
                      <a:pt x="556" y="1938"/>
                      <a:pt x="-786" y="4622"/>
                      <a:pt x="556" y="5964"/>
                    </a:cubicBezTo>
                    <a:lnTo>
                      <a:pt x="1898" y="730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CFF4C252-1E7A-4A78-8BF9-4DA49493D649}"/>
                  </a:ext>
                </a:extLst>
              </p:cNvPr>
              <p:cNvSpPr/>
              <p:nvPr/>
            </p:nvSpPr>
            <p:spPr>
              <a:xfrm>
                <a:off x="3806421" y="979125"/>
                <a:ext cx="79993" cy="30120"/>
              </a:xfrm>
              <a:custGeom>
                <a:avLst/>
                <a:gdLst>
                  <a:gd name="connsiteX0" fmla="*/ 78096 w 79993"/>
                  <a:gd name="connsiteY0" fmla="*/ 7306 h 30120"/>
                  <a:gd name="connsiteX1" fmla="*/ 74070 w 79993"/>
                  <a:gd name="connsiteY1" fmla="*/ 23410 h 30120"/>
                  <a:gd name="connsiteX2" fmla="*/ 63334 w 79993"/>
                  <a:gd name="connsiteY2" fmla="*/ 26094 h 30120"/>
                  <a:gd name="connsiteX3" fmla="*/ 260 w 79993"/>
                  <a:gd name="connsiteY3" fmla="*/ 30120 h 30120"/>
                  <a:gd name="connsiteX4" fmla="*/ 8312 w 79993"/>
                  <a:gd name="connsiteY4" fmla="*/ 14016 h 30120"/>
                  <a:gd name="connsiteX5" fmla="*/ 25758 w 79993"/>
                  <a:gd name="connsiteY5" fmla="*/ 8648 h 30120"/>
                  <a:gd name="connsiteX6" fmla="*/ 71386 w 79993"/>
                  <a:gd name="connsiteY6" fmla="*/ 596 h 30120"/>
                  <a:gd name="connsiteX7" fmla="*/ 78096 w 79993"/>
                  <a:gd name="connsiteY7" fmla="*/ 596 h 30120"/>
                  <a:gd name="connsiteX8" fmla="*/ 79438 w 79993"/>
                  <a:gd name="connsiteY8" fmla="*/ 5964 h 30120"/>
                  <a:gd name="connsiteX9" fmla="*/ 78096 w 79993"/>
                  <a:gd name="connsiteY9" fmla="*/ 7306 h 30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993" h="30120">
                    <a:moveTo>
                      <a:pt x="78096" y="7306"/>
                    </a:moveTo>
                    <a:cubicBezTo>
                      <a:pt x="80780" y="12674"/>
                      <a:pt x="79438" y="19384"/>
                      <a:pt x="74070" y="23410"/>
                    </a:cubicBezTo>
                    <a:cubicBezTo>
                      <a:pt x="71386" y="24752"/>
                      <a:pt x="67360" y="26094"/>
                      <a:pt x="63334" y="26094"/>
                    </a:cubicBezTo>
                    <a:cubicBezTo>
                      <a:pt x="41862" y="27436"/>
                      <a:pt x="21732" y="28778"/>
                      <a:pt x="260" y="30120"/>
                    </a:cubicBezTo>
                    <a:cubicBezTo>
                      <a:pt x="-1082" y="23410"/>
                      <a:pt x="2944" y="18042"/>
                      <a:pt x="8312" y="14016"/>
                    </a:cubicBezTo>
                    <a:cubicBezTo>
                      <a:pt x="13680" y="9990"/>
                      <a:pt x="20390" y="9990"/>
                      <a:pt x="25758" y="8648"/>
                    </a:cubicBezTo>
                    <a:cubicBezTo>
                      <a:pt x="40520" y="5964"/>
                      <a:pt x="55282" y="3280"/>
                      <a:pt x="71386" y="596"/>
                    </a:cubicBezTo>
                    <a:cubicBezTo>
                      <a:pt x="74070" y="596"/>
                      <a:pt x="76754" y="-746"/>
                      <a:pt x="78096" y="596"/>
                    </a:cubicBezTo>
                    <a:cubicBezTo>
                      <a:pt x="79438" y="1938"/>
                      <a:pt x="80780" y="4622"/>
                      <a:pt x="79438" y="5964"/>
                    </a:cubicBezTo>
                    <a:lnTo>
                      <a:pt x="78096" y="730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1C8B5F4-AC9A-46BA-A2C3-A8A344C48C43}"/>
                  </a:ext>
                </a:extLst>
              </p:cNvPr>
              <p:cNvSpPr/>
              <p:nvPr/>
            </p:nvSpPr>
            <p:spPr>
              <a:xfrm>
                <a:off x="3780518" y="1083055"/>
                <a:ext cx="297245" cy="255079"/>
              </a:xfrm>
              <a:custGeom>
                <a:avLst/>
                <a:gdLst>
                  <a:gd name="connsiteX0" fmla="*/ 212701 w 297245"/>
                  <a:gd name="connsiteY0" fmla="*/ 96623 h 255079"/>
                  <a:gd name="connsiteX1" fmla="*/ 132181 w 297245"/>
                  <a:gd name="connsiteY1" fmla="*/ 68442 h 255079"/>
                  <a:gd name="connsiteX2" fmla="*/ 54346 w 297245"/>
                  <a:gd name="connsiteY2" fmla="*/ 104675 h 255079"/>
                  <a:gd name="connsiteX3" fmla="*/ 11402 w 297245"/>
                  <a:gd name="connsiteY3" fmla="*/ 14762 h 255079"/>
                  <a:gd name="connsiteX4" fmla="*/ 10060 w 297245"/>
                  <a:gd name="connsiteY4" fmla="*/ 10736 h 255079"/>
                  <a:gd name="connsiteX5" fmla="*/ 2008 w 297245"/>
                  <a:gd name="connsiteY5" fmla="*/ 12078 h 255079"/>
                  <a:gd name="connsiteX6" fmla="*/ 31532 w 297245"/>
                  <a:gd name="connsiteY6" fmla="*/ 161039 h 255079"/>
                  <a:gd name="connsiteX7" fmla="*/ 70449 w 297245"/>
                  <a:gd name="connsiteY7" fmla="*/ 225455 h 255079"/>
                  <a:gd name="connsiteX8" fmla="*/ 137549 w 297245"/>
                  <a:gd name="connsiteY8" fmla="*/ 254978 h 255079"/>
                  <a:gd name="connsiteX9" fmla="*/ 214042 w 297245"/>
                  <a:gd name="connsiteY9" fmla="*/ 202641 h 255079"/>
                  <a:gd name="connsiteX10" fmla="*/ 297246 w 297245"/>
                  <a:gd name="connsiteY10" fmla="*/ 0 h 255079"/>
                  <a:gd name="connsiteX11" fmla="*/ 212701 w 297245"/>
                  <a:gd name="connsiteY11" fmla="*/ 96623 h 255079"/>
                  <a:gd name="connsiteX12" fmla="*/ 167073 w 297245"/>
                  <a:gd name="connsiteY12" fmla="*/ 148961 h 255079"/>
                  <a:gd name="connsiteX13" fmla="*/ 117419 w 297245"/>
                  <a:gd name="connsiteY13" fmla="*/ 157013 h 255079"/>
                  <a:gd name="connsiteX14" fmla="*/ 63740 w 297245"/>
                  <a:gd name="connsiteY14" fmla="*/ 119437 h 255079"/>
                  <a:gd name="connsiteX15" fmla="*/ 130839 w 297245"/>
                  <a:gd name="connsiteY15" fmla="*/ 85887 h 255079"/>
                  <a:gd name="connsiteX16" fmla="*/ 189887 w 297245"/>
                  <a:gd name="connsiteY16" fmla="*/ 104675 h 255079"/>
                  <a:gd name="connsiteX17" fmla="*/ 167073 w 297245"/>
                  <a:gd name="connsiteY17" fmla="*/ 148961 h 2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7245" h="255079">
                    <a:moveTo>
                      <a:pt x="212701" y="96623"/>
                    </a:moveTo>
                    <a:cubicBezTo>
                      <a:pt x="191229" y="76493"/>
                      <a:pt x="161705" y="67100"/>
                      <a:pt x="132181" y="68442"/>
                    </a:cubicBezTo>
                    <a:cubicBezTo>
                      <a:pt x="102657" y="69784"/>
                      <a:pt x="74476" y="83203"/>
                      <a:pt x="54346" y="104675"/>
                    </a:cubicBezTo>
                    <a:cubicBezTo>
                      <a:pt x="39584" y="75152"/>
                      <a:pt x="26164" y="44286"/>
                      <a:pt x="11402" y="14762"/>
                    </a:cubicBezTo>
                    <a:lnTo>
                      <a:pt x="10060" y="10736"/>
                    </a:lnTo>
                    <a:cubicBezTo>
                      <a:pt x="7376" y="10736"/>
                      <a:pt x="4692" y="12078"/>
                      <a:pt x="2008" y="12078"/>
                    </a:cubicBezTo>
                    <a:cubicBezTo>
                      <a:pt x="-6044" y="63074"/>
                      <a:pt x="11402" y="114069"/>
                      <a:pt x="31532" y="161039"/>
                    </a:cubicBezTo>
                    <a:cubicBezTo>
                      <a:pt x="42268" y="183853"/>
                      <a:pt x="53004" y="206667"/>
                      <a:pt x="70449" y="225455"/>
                    </a:cubicBezTo>
                    <a:cubicBezTo>
                      <a:pt x="87895" y="244242"/>
                      <a:pt x="112051" y="256320"/>
                      <a:pt x="137549" y="254978"/>
                    </a:cubicBezTo>
                    <a:cubicBezTo>
                      <a:pt x="169757" y="252294"/>
                      <a:pt x="195255" y="228138"/>
                      <a:pt x="214042" y="202641"/>
                    </a:cubicBezTo>
                    <a:cubicBezTo>
                      <a:pt x="259670" y="143593"/>
                      <a:pt x="287852" y="73809"/>
                      <a:pt x="297246" y="0"/>
                    </a:cubicBezTo>
                    <a:cubicBezTo>
                      <a:pt x="273090" y="34892"/>
                      <a:pt x="243566" y="67100"/>
                      <a:pt x="212701" y="96623"/>
                    </a:cubicBezTo>
                    <a:close/>
                    <a:moveTo>
                      <a:pt x="167073" y="148961"/>
                    </a:moveTo>
                    <a:cubicBezTo>
                      <a:pt x="153653" y="159697"/>
                      <a:pt x="133523" y="162381"/>
                      <a:pt x="117419" y="157013"/>
                    </a:cubicBezTo>
                    <a:cubicBezTo>
                      <a:pt x="99973" y="150303"/>
                      <a:pt x="69108" y="120779"/>
                      <a:pt x="63740" y="119437"/>
                    </a:cubicBezTo>
                    <a:cubicBezTo>
                      <a:pt x="63740" y="119437"/>
                      <a:pt x="118761" y="103333"/>
                      <a:pt x="130839" y="85887"/>
                    </a:cubicBezTo>
                    <a:cubicBezTo>
                      <a:pt x="144259" y="103333"/>
                      <a:pt x="168415" y="111385"/>
                      <a:pt x="189887" y="104675"/>
                    </a:cubicBezTo>
                    <a:cubicBezTo>
                      <a:pt x="189887" y="120779"/>
                      <a:pt x="180493" y="138225"/>
                      <a:pt x="167073" y="1489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A64D37E5-086D-4075-AEDC-1E9206E328BB}"/>
                  </a:ext>
                </a:extLst>
              </p:cNvPr>
              <p:cNvSpPr/>
              <p:nvPr/>
            </p:nvSpPr>
            <p:spPr>
              <a:xfrm>
                <a:off x="3889885" y="970328"/>
                <a:ext cx="8607" cy="36233"/>
              </a:xfrm>
              <a:custGeom>
                <a:avLst/>
                <a:gdLst>
                  <a:gd name="connsiteX0" fmla="*/ 1342 w 8607"/>
                  <a:gd name="connsiteY0" fmla="*/ 4026 h 36233"/>
                  <a:gd name="connsiteX1" fmla="*/ 0 w 8607"/>
                  <a:gd name="connsiteY1" fmla="*/ 32208 h 36233"/>
                  <a:gd name="connsiteX2" fmla="*/ 2684 w 8607"/>
                  <a:gd name="connsiteY2" fmla="*/ 36234 h 36233"/>
                  <a:gd name="connsiteX3" fmla="*/ 6710 w 8607"/>
                  <a:gd name="connsiteY3" fmla="*/ 33550 h 36233"/>
                  <a:gd name="connsiteX4" fmla="*/ 8052 w 8607"/>
                  <a:gd name="connsiteY4" fmla="*/ 2684 h 36233"/>
                  <a:gd name="connsiteX5" fmla="*/ 5368 w 8607"/>
                  <a:gd name="connsiteY5" fmla="*/ 0 h 36233"/>
                  <a:gd name="connsiteX6" fmla="*/ 1342 w 8607"/>
                  <a:gd name="connsiteY6" fmla="*/ 4026 h 36233"/>
                  <a:gd name="connsiteX7" fmla="*/ 1342 w 8607"/>
                  <a:gd name="connsiteY7" fmla="*/ 4026 h 3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07" h="36233">
                    <a:moveTo>
                      <a:pt x="1342" y="4026"/>
                    </a:moveTo>
                    <a:cubicBezTo>
                      <a:pt x="2684" y="13420"/>
                      <a:pt x="1342" y="22814"/>
                      <a:pt x="0" y="32208"/>
                    </a:cubicBezTo>
                    <a:cubicBezTo>
                      <a:pt x="0" y="33550"/>
                      <a:pt x="0" y="36234"/>
                      <a:pt x="2684" y="36234"/>
                    </a:cubicBezTo>
                    <a:cubicBezTo>
                      <a:pt x="4026" y="36234"/>
                      <a:pt x="6710" y="36234"/>
                      <a:pt x="6710" y="33550"/>
                    </a:cubicBezTo>
                    <a:cubicBezTo>
                      <a:pt x="8052" y="24156"/>
                      <a:pt x="9394" y="13420"/>
                      <a:pt x="8052" y="2684"/>
                    </a:cubicBezTo>
                    <a:cubicBezTo>
                      <a:pt x="8052" y="1342"/>
                      <a:pt x="6710" y="0"/>
                      <a:pt x="5368" y="0"/>
                    </a:cubicBezTo>
                    <a:cubicBezTo>
                      <a:pt x="2684" y="0"/>
                      <a:pt x="1342" y="1342"/>
                      <a:pt x="1342" y="4026"/>
                    </a:cubicBezTo>
                    <a:lnTo>
                      <a:pt x="1342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FADC9C9-C1C2-40C6-BFA7-3BF3E461C99E}"/>
                  </a:ext>
                </a:extLst>
              </p:cNvPr>
              <p:cNvSpPr/>
              <p:nvPr/>
            </p:nvSpPr>
            <p:spPr>
              <a:xfrm>
                <a:off x="3951617" y="1000667"/>
                <a:ext cx="5367" cy="21998"/>
              </a:xfrm>
              <a:custGeom>
                <a:avLst/>
                <a:gdLst>
                  <a:gd name="connsiteX0" fmla="*/ 0 w 5367"/>
                  <a:gd name="connsiteY0" fmla="*/ 3210 h 21998"/>
                  <a:gd name="connsiteX1" fmla="*/ 0 w 5367"/>
                  <a:gd name="connsiteY1" fmla="*/ 19314 h 21998"/>
                  <a:gd name="connsiteX2" fmla="*/ 2684 w 5367"/>
                  <a:gd name="connsiteY2" fmla="*/ 21998 h 21998"/>
                  <a:gd name="connsiteX3" fmla="*/ 5368 w 5367"/>
                  <a:gd name="connsiteY3" fmla="*/ 19314 h 21998"/>
                  <a:gd name="connsiteX4" fmla="*/ 5368 w 5367"/>
                  <a:gd name="connsiteY4" fmla="*/ 3210 h 21998"/>
                  <a:gd name="connsiteX5" fmla="*/ 2684 w 5367"/>
                  <a:gd name="connsiteY5" fmla="*/ 526 h 21998"/>
                  <a:gd name="connsiteX6" fmla="*/ 0 w 5367"/>
                  <a:gd name="connsiteY6" fmla="*/ 3210 h 21998"/>
                  <a:gd name="connsiteX7" fmla="*/ 0 w 5367"/>
                  <a:gd name="connsiteY7" fmla="*/ 3210 h 2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67" h="21998">
                    <a:moveTo>
                      <a:pt x="0" y="3210"/>
                    </a:moveTo>
                    <a:cubicBezTo>
                      <a:pt x="0" y="8578"/>
                      <a:pt x="0" y="13946"/>
                      <a:pt x="0" y="19314"/>
                    </a:cubicBezTo>
                    <a:cubicBezTo>
                      <a:pt x="0" y="20656"/>
                      <a:pt x="1342" y="21998"/>
                      <a:pt x="2684" y="21998"/>
                    </a:cubicBezTo>
                    <a:cubicBezTo>
                      <a:pt x="4026" y="21998"/>
                      <a:pt x="5368" y="20656"/>
                      <a:pt x="5368" y="19314"/>
                    </a:cubicBezTo>
                    <a:cubicBezTo>
                      <a:pt x="5368" y="13946"/>
                      <a:pt x="5368" y="8578"/>
                      <a:pt x="5368" y="3210"/>
                    </a:cubicBezTo>
                    <a:cubicBezTo>
                      <a:pt x="5368" y="1868"/>
                      <a:pt x="4026" y="526"/>
                      <a:pt x="2684" y="526"/>
                    </a:cubicBezTo>
                    <a:cubicBezTo>
                      <a:pt x="1342" y="-816"/>
                      <a:pt x="0" y="526"/>
                      <a:pt x="0" y="3210"/>
                    </a:cubicBezTo>
                    <a:lnTo>
                      <a:pt x="0" y="321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CA4629D2-B586-4B6A-AA5F-061B766D7A44}"/>
                  </a:ext>
                </a:extLst>
              </p:cNvPr>
              <p:cNvSpPr/>
              <p:nvPr/>
            </p:nvSpPr>
            <p:spPr>
              <a:xfrm>
                <a:off x="3774390" y="1401564"/>
                <a:ext cx="310445" cy="62424"/>
              </a:xfrm>
              <a:custGeom>
                <a:avLst/>
                <a:gdLst>
                  <a:gd name="connsiteX0" fmla="*/ 1426 w 310445"/>
                  <a:gd name="connsiteY0" fmla="*/ 4911 h 62424"/>
                  <a:gd name="connsiteX1" fmla="*/ 116837 w 310445"/>
                  <a:gd name="connsiteY1" fmla="*/ 57249 h 62424"/>
                  <a:gd name="connsiteX2" fmla="*/ 242984 w 310445"/>
                  <a:gd name="connsiteY2" fmla="*/ 53223 h 62424"/>
                  <a:gd name="connsiteX3" fmla="*/ 308742 w 310445"/>
                  <a:gd name="connsiteY3" fmla="*/ 26383 h 62424"/>
                  <a:gd name="connsiteX4" fmla="*/ 306058 w 310445"/>
                  <a:gd name="connsiteY4" fmla="*/ 21015 h 62424"/>
                  <a:gd name="connsiteX5" fmla="*/ 187963 w 310445"/>
                  <a:gd name="connsiteY5" fmla="*/ 55907 h 62424"/>
                  <a:gd name="connsiteX6" fmla="*/ 67183 w 310445"/>
                  <a:gd name="connsiteY6" fmla="*/ 35777 h 62424"/>
                  <a:gd name="connsiteX7" fmla="*/ 6794 w 310445"/>
                  <a:gd name="connsiteY7" fmla="*/ 885 h 62424"/>
                  <a:gd name="connsiteX8" fmla="*/ 1426 w 310445"/>
                  <a:gd name="connsiteY8" fmla="*/ 4911 h 62424"/>
                  <a:gd name="connsiteX9" fmla="*/ 1426 w 310445"/>
                  <a:gd name="connsiteY9" fmla="*/ 4911 h 6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445" h="62424">
                    <a:moveTo>
                      <a:pt x="1426" y="4911"/>
                    </a:moveTo>
                    <a:cubicBezTo>
                      <a:pt x="34976" y="31751"/>
                      <a:pt x="73893" y="49197"/>
                      <a:pt x="116837" y="57249"/>
                    </a:cubicBezTo>
                    <a:cubicBezTo>
                      <a:pt x="158439" y="65301"/>
                      <a:pt x="201383" y="63959"/>
                      <a:pt x="242984" y="53223"/>
                    </a:cubicBezTo>
                    <a:cubicBezTo>
                      <a:pt x="265798" y="46513"/>
                      <a:pt x="288612" y="38461"/>
                      <a:pt x="308742" y="26383"/>
                    </a:cubicBezTo>
                    <a:cubicBezTo>
                      <a:pt x="312768" y="23699"/>
                      <a:pt x="308742" y="18331"/>
                      <a:pt x="306058" y="21015"/>
                    </a:cubicBezTo>
                    <a:cubicBezTo>
                      <a:pt x="269824" y="42487"/>
                      <a:pt x="229564" y="54565"/>
                      <a:pt x="187963" y="55907"/>
                    </a:cubicBezTo>
                    <a:cubicBezTo>
                      <a:pt x="146361" y="58591"/>
                      <a:pt x="104759" y="50539"/>
                      <a:pt x="67183" y="35777"/>
                    </a:cubicBezTo>
                    <a:cubicBezTo>
                      <a:pt x="45712" y="26383"/>
                      <a:pt x="25582" y="14305"/>
                      <a:pt x="6794" y="885"/>
                    </a:cubicBezTo>
                    <a:cubicBezTo>
                      <a:pt x="2768" y="-1799"/>
                      <a:pt x="-2600" y="2227"/>
                      <a:pt x="1426" y="4911"/>
                    </a:cubicBezTo>
                    <a:lnTo>
                      <a:pt x="1426" y="491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9FB2EDAE-3945-4A0C-ABB6-2848BAC2EB04}"/>
                  </a:ext>
                </a:extLst>
              </p:cNvPr>
              <p:cNvSpPr/>
              <p:nvPr/>
            </p:nvSpPr>
            <p:spPr>
              <a:xfrm>
                <a:off x="4229409" y="1531533"/>
                <a:ext cx="39094" cy="332746"/>
              </a:xfrm>
              <a:custGeom>
                <a:avLst/>
                <a:gdLst>
                  <a:gd name="connsiteX0" fmla="*/ 8052 w 39094"/>
                  <a:gd name="connsiteY0" fmla="*/ 329877 h 332746"/>
                  <a:gd name="connsiteX1" fmla="*/ 9394 w 39094"/>
                  <a:gd name="connsiteY1" fmla="*/ 202388 h 332746"/>
                  <a:gd name="connsiteX2" fmla="*/ 24156 w 39094"/>
                  <a:gd name="connsiteY2" fmla="*/ 74898 h 332746"/>
                  <a:gd name="connsiteX3" fmla="*/ 38918 w 39094"/>
                  <a:gd name="connsiteY3" fmla="*/ 3773 h 332746"/>
                  <a:gd name="connsiteX4" fmla="*/ 32208 w 39094"/>
                  <a:gd name="connsiteY4" fmla="*/ 2431 h 332746"/>
                  <a:gd name="connsiteX5" fmla="*/ 9394 w 39094"/>
                  <a:gd name="connsiteY5" fmla="*/ 128578 h 332746"/>
                  <a:gd name="connsiteX6" fmla="*/ 0 w 39094"/>
                  <a:gd name="connsiteY6" fmla="*/ 256067 h 332746"/>
                  <a:gd name="connsiteX7" fmla="*/ 1342 w 39094"/>
                  <a:gd name="connsiteY7" fmla="*/ 328535 h 332746"/>
                  <a:gd name="connsiteX8" fmla="*/ 8052 w 39094"/>
                  <a:gd name="connsiteY8" fmla="*/ 329877 h 332746"/>
                  <a:gd name="connsiteX9" fmla="*/ 8052 w 39094"/>
                  <a:gd name="connsiteY9" fmla="*/ 329877 h 33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094" h="332746">
                    <a:moveTo>
                      <a:pt x="8052" y="329877"/>
                    </a:moveTo>
                    <a:cubicBezTo>
                      <a:pt x="5368" y="286933"/>
                      <a:pt x="6710" y="243989"/>
                      <a:pt x="9394" y="202388"/>
                    </a:cubicBezTo>
                    <a:cubicBezTo>
                      <a:pt x="12078" y="159444"/>
                      <a:pt x="17446" y="117842"/>
                      <a:pt x="24156" y="74898"/>
                    </a:cubicBezTo>
                    <a:cubicBezTo>
                      <a:pt x="28182" y="50743"/>
                      <a:pt x="33550" y="27929"/>
                      <a:pt x="38918" y="3773"/>
                    </a:cubicBezTo>
                    <a:cubicBezTo>
                      <a:pt x="40260" y="-253"/>
                      <a:pt x="33550" y="-1595"/>
                      <a:pt x="32208" y="2431"/>
                    </a:cubicBezTo>
                    <a:cubicBezTo>
                      <a:pt x="22814" y="44033"/>
                      <a:pt x="14762" y="86976"/>
                      <a:pt x="9394" y="128578"/>
                    </a:cubicBezTo>
                    <a:cubicBezTo>
                      <a:pt x="4026" y="171522"/>
                      <a:pt x="1342" y="214465"/>
                      <a:pt x="0" y="256067"/>
                    </a:cubicBezTo>
                    <a:cubicBezTo>
                      <a:pt x="0" y="280223"/>
                      <a:pt x="0" y="304379"/>
                      <a:pt x="1342" y="328535"/>
                    </a:cubicBezTo>
                    <a:cubicBezTo>
                      <a:pt x="2684" y="333903"/>
                      <a:pt x="8052" y="333903"/>
                      <a:pt x="8052" y="329877"/>
                    </a:cubicBezTo>
                    <a:lnTo>
                      <a:pt x="8052" y="329877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E2B4B4A7-502F-4B4F-8437-BE6F1F9F361B}"/>
                  </a:ext>
                </a:extLst>
              </p:cNvPr>
              <p:cNvSpPr/>
              <p:nvPr/>
            </p:nvSpPr>
            <p:spPr>
              <a:xfrm>
                <a:off x="4235942" y="1608405"/>
                <a:ext cx="37752" cy="146734"/>
              </a:xfrm>
              <a:custGeom>
                <a:avLst/>
                <a:gdLst>
                  <a:gd name="connsiteX0" fmla="*/ 29700 w 37752"/>
                  <a:gd name="connsiteY0" fmla="*/ 2053 h 146734"/>
                  <a:gd name="connsiteX1" fmla="*/ 5544 w 37752"/>
                  <a:gd name="connsiteY1" fmla="*/ 112096 h 146734"/>
                  <a:gd name="connsiteX2" fmla="*/ 176 w 37752"/>
                  <a:gd name="connsiteY2" fmla="*/ 142962 h 146734"/>
                  <a:gd name="connsiteX3" fmla="*/ 6886 w 37752"/>
                  <a:gd name="connsiteY3" fmla="*/ 144304 h 146734"/>
                  <a:gd name="connsiteX4" fmla="*/ 29700 w 37752"/>
                  <a:gd name="connsiteY4" fmla="*/ 34261 h 146734"/>
                  <a:gd name="connsiteX5" fmla="*/ 37752 w 37752"/>
                  <a:gd name="connsiteY5" fmla="*/ 3395 h 146734"/>
                  <a:gd name="connsiteX6" fmla="*/ 29700 w 37752"/>
                  <a:gd name="connsiteY6" fmla="*/ 2053 h 146734"/>
                  <a:gd name="connsiteX7" fmla="*/ 29700 w 37752"/>
                  <a:gd name="connsiteY7" fmla="*/ 2053 h 146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52" h="146734">
                    <a:moveTo>
                      <a:pt x="29700" y="2053"/>
                    </a:moveTo>
                    <a:cubicBezTo>
                      <a:pt x="20306" y="38287"/>
                      <a:pt x="12254" y="74521"/>
                      <a:pt x="5544" y="112096"/>
                    </a:cubicBezTo>
                    <a:cubicBezTo>
                      <a:pt x="4202" y="122832"/>
                      <a:pt x="1519" y="133568"/>
                      <a:pt x="176" y="142962"/>
                    </a:cubicBezTo>
                    <a:cubicBezTo>
                      <a:pt x="-1166" y="146988"/>
                      <a:pt x="5544" y="148330"/>
                      <a:pt x="6886" y="144304"/>
                    </a:cubicBezTo>
                    <a:cubicBezTo>
                      <a:pt x="13596" y="108070"/>
                      <a:pt x="20306" y="70495"/>
                      <a:pt x="29700" y="34261"/>
                    </a:cubicBezTo>
                    <a:cubicBezTo>
                      <a:pt x="32384" y="23525"/>
                      <a:pt x="35068" y="14131"/>
                      <a:pt x="37752" y="3395"/>
                    </a:cubicBezTo>
                    <a:cubicBezTo>
                      <a:pt x="36410" y="711"/>
                      <a:pt x="29700" y="-1973"/>
                      <a:pt x="29700" y="2053"/>
                    </a:cubicBezTo>
                    <a:lnTo>
                      <a:pt x="29700" y="2053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A7CCB787-B6B6-4BFD-B517-C1CDC4AC8616}"/>
                  </a:ext>
                </a:extLst>
              </p:cNvPr>
              <p:cNvSpPr/>
              <p:nvPr/>
            </p:nvSpPr>
            <p:spPr>
              <a:xfrm>
                <a:off x="3583911" y="1467871"/>
                <a:ext cx="21471" cy="273095"/>
              </a:xfrm>
              <a:custGeom>
                <a:avLst/>
                <a:gdLst>
                  <a:gd name="connsiteX0" fmla="*/ 14762 w 21471"/>
                  <a:gd name="connsiteY0" fmla="*/ 3019 h 273095"/>
                  <a:gd name="connsiteX1" fmla="*/ 0 w 21471"/>
                  <a:gd name="connsiteY1" fmla="*/ 211028 h 273095"/>
                  <a:gd name="connsiteX2" fmla="*/ 0 w 21471"/>
                  <a:gd name="connsiteY2" fmla="*/ 270076 h 273095"/>
                  <a:gd name="connsiteX3" fmla="*/ 6710 w 21471"/>
                  <a:gd name="connsiteY3" fmla="*/ 270076 h 273095"/>
                  <a:gd name="connsiteX4" fmla="*/ 14762 w 21471"/>
                  <a:gd name="connsiteY4" fmla="*/ 62067 h 273095"/>
                  <a:gd name="connsiteX5" fmla="*/ 21472 w 21471"/>
                  <a:gd name="connsiteY5" fmla="*/ 3019 h 273095"/>
                  <a:gd name="connsiteX6" fmla="*/ 14762 w 21471"/>
                  <a:gd name="connsiteY6" fmla="*/ 3019 h 273095"/>
                  <a:gd name="connsiteX7" fmla="*/ 14762 w 21471"/>
                  <a:gd name="connsiteY7" fmla="*/ 3019 h 27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71" h="273095">
                    <a:moveTo>
                      <a:pt x="14762" y="3019"/>
                    </a:moveTo>
                    <a:cubicBezTo>
                      <a:pt x="6710" y="71461"/>
                      <a:pt x="1342" y="141245"/>
                      <a:pt x="0" y="211028"/>
                    </a:cubicBezTo>
                    <a:cubicBezTo>
                      <a:pt x="0" y="231158"/>
                      <a:pt x="0" y="249946"/>
                      <a:pt x="0" y="270076"/>
                    </a:cubicBezTo>
                    <a:cubicBezTo>
                      <a:pt x="0" y="274102"/>
                      <a:pt x="6710" y="274102"/>
                      <a:pt x="6710" y="270076"/>
                    </a:cubicBezTo>
                    <a:cubicBezTo>
                      <a:pt x="6710" y="200292"/>
                      <a:pt x="9394" y="131851"/>
                      <a:pt x="14762" y="62067"/>
                    </a:cubicBezTo>
                    <a:cubicBezTo>
                      <a:pt x="16104" y="41937"/>
                      <a:pt x="18788" y="23149"/>
                      <a:pt x="21472" y="3019"/>
                    </a:cubicBezTo>
                    <a:cubicBezTo>
                      <a:pt x="21472" y="-1006"/>
                      <a:pt x="14762" y="-1006"/>
                      <a:pt x="14762" y="3019"/>
                    </a:cubicBezTo>
                    <a:lnTo>
                      <a:pt x="14762" y="301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6BE40AC7-3FA4-4023-95CB-31339A51E1A7}"/>
                  </a:ext>
                </a:extLst>
              </p:cNvPr>
              <p:cNvSpPr/>
              <p:nvPr/>
            </p:nvSpPr>
            <p:spPr>
              <a:xfrm>
                <a:off x="3567631" y="1505460"/>
                <a:ext cx="25674" cy="95350"/>
              </a:xfrm>
              <a:custGeom>
                <a:avLst/>
                <a:gdLst>
                  <a:gd name="connsiteX0" fmla="*/ 176 w 25674"/>
                  <a:gd name="connsiteY0" fmla="*/ 4348 h 95350"/>
                  <a:gd name="connsiteX1" fmla="*/ 18964 w 25674"/>
                  <a:gd name="connsiteY1" fmla="*/ 92919 h 95350"/>
                  <a:gd name="connsiteX2" fmla="*/ 25674 w 25674"/>
                  <a:gd name="connsiteY2" fmla="*/ 91578 h 95350"/>
                  <a:gd name="connsiteX3" fmla="*/ 6886 w 25674"/>
                  <a:gd name="connsiteY3" fmla="*/ 3006 h 95350"/>
                  <a:gd name="connsiteX4" fmla="*/ 176 w 25674"/>
                  <a:gd name="connsiteY4" fmla="*/ 4348 h 95350"/>
                  <a:gd name="connsiteX5" fmla="*/ 176 w 25674"/>
                  <a:gd name="connsiteY5" fmla="*/ 4348 h 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4" h="95350">
                    <a:moveTo>
                      <a:pt x="176" y="4348"/>
                    </a:moveTo>
                    <a:cubicBezTo>
                      <a:pt x="4202" y="33872"/>
                      <a:pt x="10912" y="63396"/>
                      <a:pt x="18964" y="92919"/>
                    </a:cubicBezTo>
                    <a:cubicBezTo>
                      <a:pt x="20306" y="96945"/>
                      <a:pt x="25674" y="95603"/>
                      <a:pt x="25674" y="91578"/>
                    </a:cubicBezTo>
                    <a:cubicBezTo>
                      <a:pt x="17622" y="62054"/>
                      <a:pt x="10912" y="32530"/>
                      <a:pt x="6886" y="3006"/>
                    </a:cubicBezTo>
                    <a:cubicBezTo>
                      <a:pt x="5544" y="-2362"/>
                      <a:pt x="-1166" y="322"/>
                      <a:pt x="176" y="4348"/>
                    </a:cubicBezTo>
                    <a:lnTo>
                      <a:pt x="176" y="434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3730A331-9E75-4C12-A0E9-B3BD892D1AEB}"/>
                  </a:ext>
                </a:extLst>
              </p:cNvPr>
              <p:cNvSpPr/>
              <p:nvPr/>
            </p:nvSpPr>
            <p:spPr>
              <a:xfrm>
                <a:off x="3487111" y="1621447"/>
                <a:ext cx="14938" cy="33043"/>
              </a:xfrm>
              <a:custGeom>
                <a:avLst/>
                <a:gdLst>
                  <a:gd name="connsiteX0" fmla="*/ 176 w 14938"/>
                  <a:gd name="connsiteY0" fmla="*/ 3773 h 33043"/>
                  <a:gd name="connsiteX1" fmla="*/ 8228 w 14938"/>
                  <a:gd name="connsiteY1" fmla="*/ 30613 h 33043"/>
                  <a:gd name="connsiteX2" fmla="*/ 14938 w 14938"/>
                  <a:gd name="connsiteY2" fmla="*/ 29271 h 33043"/>
                  <a:gd name="connsiteX3" fmla="*/ 6886 w 14938"/>
                  <a:gd name="connsiteY3" fmla="*/ 2431 h 33043"/>
                  <a:gd name="connsiteX4" fmla="*/ 176 w 14938"/>
                  <a:gd name="connsiteY4" fmla="*/ 3773 h 33043"/>
                  <a:gd name="connsiteX5" fmla="*/ 176 w 14938"/>
                  <a:gd name="connsiteY5" fmla="*/ 3773 h 3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38" h="33043">
                    <a:moveTo>
                      <a:pt x="176" y="3773"/>
                    </a:moveTo>
                    <a:cubicBezTo>
                      <a:pt x="2860" y="13167"/>
                      <a:pt x="5544" y="21219"/>
                      <a:pt x="8228" y="30613"/>
                    </a:cubicBezTo>
                    <a:cubicBezTo>
                      <a:pt x="9570" y="34639"/>
                      <a:pt x="14938" y="33297"/>
                      <a:pt x="14938" y="29271"/>
                    </a:cubicBezTo>
                    <a:cubicBezTo>
                      <a:pt x="12254" y="19877"/>
                      <a:pt x="9570" y="11825"/>
                      <a:pt x="6886" y="2431"/>
                    </a:cubicBezTo>
                    <a:cubicBezTo>
                      <a:pt x="5544" y="-1595"/>
                      <a:pt x="-1166" y="-253"/>
                      <a:pt x="176" y="3773"/>
                    </a:cubicBezTo>
                    <a:lnTo>
                      <a:pt x="176" y="3773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08A957AD-369A-4CBF-8C19-FD4B4B3143CF}"/>
                  </a:ext>
                </a:extLst>
              </p:cNvPr>
              <p:cNvSpPr/>
              <p:nvPr/>
            </p:nvSpPr>
            <p:spPr>
              <a:xfrm>
                <a:off x="3512259" y="1613142"/>
                <a:ext cx="12604" cy="22813"/>
              </a:xfrm>
              <a:custGeom>
                <a:avLst/>
                <a:gdLst>
                  <a:gd name="connsiteX0" fmla="*/ 526 w 12604"/>
                  <a:gd name="connsiteY0" fmla="*/ 4026 h 22813"/>
                  <a:gd name="connsiteX1" fmla="*/ 5894 w 12604"/>
                  <a:gd name="connsiteY1" fmla="*/ 20130 h 22813"/>
                  <a:gd name="connsiteX2" fmla="*/ 9920 w 12604"/>
                  <a:gd name="connsiteY2" fmla="*/ 22814 h 22813"/>
                  <a:gd name="connsiteX3" fmla="*/ 12604 w 12604"/>
                  <a:gd name="connsiteY3" fmla="*/ 18788 h 22813"/>
                  <a:gd name="connsiteX4" fmla="*/ 7236 w 12604"/>
                  <a:gd name="connsiteY4" fmla="*/ 2684 h 22813"/>
                  <a:gd name="connsiteX5" fmla="*/ 3210 w 12604"/>
                  <a:gd name="connsiteY5" fmla="*/ 0 h 22813"/>
                  <a:gd name="connsiteX6" fmla="*/ 526 w 12604"/>
                  <a:gd name="connsiteY6" fmla="*/ 4026 h 22813"/>
                  <a:gd name="connsiteX7" fmla="*/ 526 w 12604"/>
                  <a:gd name="connsiteY7" fmla="*/ 4026 h 2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04" h="22813">
                    <a:moveTo>
                      <a:pt x="526" y="4026"/>
                    </a:moveTo>
                    <a:cubicBezTo>
                      <a:pt x="1868" y="9394"/>
                      <a:pt x="3210" y="14762"/>
                      <a:pt x="5894" y="20130"/>
                    </a:cubicBezTo>
                    <a:cubicBezTo>
                      <a:pt x="5894" y="21472"/>
                      <a:pt x="8578" y="22814"/>
                      <a:pt x="9920" y="22814"/>
                    </a:cubicBezTo>
                    <a:cubicBezTo>
                      <a:pt x="11262" y="22814"/>
                      <a:pt x="12604" y="20130"/>
                      <a:pt x="12604" y="18788"/>
                    </a:cubicBezTo>
                    <a:cubicBezTo>
                      <a:pt x="11262" y="13420"/>
                      <a:pt x="9920" y="8052"/>
                      <a:pt x="7236" y="2684"/>
                    </a:cubicBezTo>
                    <a:cubicBezTo>
                      <a:pt x="7236" y="1342"/>
                      <a:pt x="4552" y="0"/>
                      <a:pt x="3210" y="0"/>
                    </a:cubicBezTo>
                    <a:cubicBezTo>
                      <a:pt x="526" y="0"/>
                      <a:pt x="-816" y="2684"/>
                      <a:pt x="526" y="4026"/>
                    </a:cubicBezTo>
                    <a:lnTo>
                      <a:pt x="526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ADB7D58-D23E-458B-8A30-5AFC65D63C41}"/>
                  </a:ext>
                </a:extLst>
              </p:cNvPr>
              <p:cNvSpPr/>
              <p:nvPr/>
            </p:nvSpPr>
            <p:spPr>
              <a:xfrm>
                <a:off x="3532915" y="1625220"/>
                <a:ext cx="8051" cy="13419"/>
              </a:xfrm>
              <a:custGeom>
                <a:avLst/>
                <a:gdLst>
                  <a:gd name="connsiteX0" fmla="*/ 0 w 8051"/>
                  <a:gd name="connsiteY0" fmla="*/ 4026 h 13419"/>
                  <a:gd name="connsiteX1" fmla="*/ 0 w 8051"/>
                  <a:gd name="connsiteY1" fmla="*/ 9394 h 13419"/>
                  <a:gd name="connsiteX2" fmla="*/ 1342 w 8051"/>
                  <a:gd name="connsiteY2" fmla="*/ 12078 h 13419"/>
                  <a:gd name="connsiteX3" fmla="*/ 4026 w 8051"/>
                  <a:gd name="connsiteY3" fmla="*/ 13420 h 13419"/>
                  <a:gd name="connsiteX4" fmla="*/ 6710 w 8051"/>
                  <a:gd name="connsiteY4" fmla="*/ 12078 h 13419"/>
                  <a:gd name="connsiteX5" fmla="*/ 8052 w 8051"/>
                  <a:gd name="connsiteY5" fmla="*/ 9394 h 13419"/>
                  <a:gd name="connsiteX6" fmla="*/ 8052 w 8051"/>
                  <a:gd name="connsiteY6" fmla="*/ 4026 h 13419"/>
                  <a:gd name="connsiteX7" fmla="*/ 6710 w 8051"/>
                  <a:gd name="connsiteY7" fmla="*/ 1342 h 13419"/>
                  <a:gd name="connsiteX8" fmla="*/ 4026 w 8051"/>
                  <a:gd name="connsiteY8" fmla="*/ 0 h 13419"/>
                  <a:gd name="connsiteX9" fmla="*/ 1342 w 8051"/>
                  <a:gd name="connsiteY9" fmla="*/ 1342 h 13419"/>
                  <a:gd name="connsiteX10" fmla="*/ 0 w 8051"/>
                  <a:gd name="connsiteY10" fmla="*/ 4026 h 13419"/>
                  <a:gd name="connsiteX11" fmla="*/ 0 w 8051"/>
                  <a:gd name="connsiteY11" fmla="*/ 4026 h 1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1" h="13419">
                    <a:moveTo>
                      <a:pt x="0" y="4026"/>
                    </a:moveTo>
                    <a:cubicBezTo>
                      <a:pt x="0" y="5368"/>
                      <a:pt x="0" y="6710"/>
                      <a:pt x="0" y="9394"/>
                    </a:cubicBezTo>
                    <a:cubicBezTo>
                      <a:pt x="0" y="10736"/>
                      <a:pt x="0" y="10736"/>
                      <a:pt x="1342" y="12078"/>
                    </a:cubicBezTo>
                    <a:cubicBezTo>
                      <a:pt x="1342" y="12078"/>
                      <a:pt x="2684" y="13420"/>
                      <a:pt x="4026" y="13420"/>
                    </a:cubicBezTo>
                    <a:cubicBezTo>
                      <a:pt x="5368" y="13420"/>
                      <a:pt x="5368" y="13420"/>
                      <a:pt x="6710" y="12078"/>
                    </a:cubicBezTo>
                    <a:cubicBezTo>
                      <a:pt x="6710" y="12078"/>
                      <a:pt x="8052" y="10736"/>
                      <a:pt x="8052" y="9394"/>
                    </a:cubicBezTo>
                    <a:cubicBezTo>
                      <a:pt x="8052" y="8052"/>
                      <a:pt x="8052" y="6710"/>
                      <a:pt x="8052" y="4026"/>
                    </a:cubicBezTo>
                    <a:cubicBezTo>
                      <a:pt x="8052" y="2684"/>
                      <a:pt x="8052" y="2684"/>
                      <a:pt x="6710" y="1342"/>
                    </a:cubicBezTo>
                    <a:cubicBezTo>
                      <a:pt x="6710" y="1342"/>
                      <a:pt x="5368" y="0"/>
                      <a:pt x="4026" y="0"/>
                    </a:cubicBezTo>
                    <a:cubicBezTo>
                      <a:pt x="2684" y="0"/>
                      <a:pt x="2684" y="0"/>
                      <a:pt x="1342" y="1342"/>
                    </a:cubicBezTo>
                    <a:cubicBezTo>
                      <a:pt x="0" y="2684"/>
                      <a:pt x="0" y="4026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CDA3682A-565F-4B93-9B3C-B4AFE0E1CA93}"/>
                  </a:ext>
                </a:extLst>
              </p:cNvPr>
              <p:cNvSpPr/>
              <p:nvPr/>
            </p:nvSpPr>
            <p:spPr>
              <a:xfrm>
                <a:off x="3519495" y="1686951"/>
                <a:ext cx="6709" cy="14761"/>
              </a:xfrm>
              <a:custGeom>
                <a:avLst/>
                <a:gdLst>
                  <a:gd name="connsiteX0" fmla="*/ 0 w 6709"/>
                  <a:gd name="connsiteY0" fmla="*/ 4026 h 14761"/>
                  <a:gd name="connsiteX1" fmla="*/ 1342 w 6709"/>
                  <a:gd name="connsiteY1" fmla="*/ 13420 h 14761"/>
                  <a:gd name="connsiteX2" fmla="*/ 2684 w 6709"/>
                  <a:gd name="connsiteY2" fmla="*/ 14762 h 14761"/>
                  <a:gd name="connsiteX3" fmla="*/ 5368 w 6709"/>
                  <a:gd name="connsiteY3" fmla="*/ 14762 h 14761"/>
                  <a:gd name="connsiteX4" fmla="*/ 6710 w 6709"/>
                  <a:gd name="connsiteY4" fmla="*/ 13420 h 14761"/>
                  <a:gd name="connsiteX5" fmla="*/ 6710 w 6709"/>
                  <a:gd name="connsiteY5" fmla="*/ 10736 h 14761"/>
                  <a:gd name="connsiteX6" fmla="*/ 5368 w 6709"/>
                  <a:gd name="connsiteY6" fmla="*/ 1342 h 14761"/>
                  <a:gd name="connsiteX7" fmla="*/ 4026 w 6709"/>
                  <a:gd name="connsiteY7" fmla="*/ 0 h 14761"/>
                  <a:gd name="connsiteX8" fmla="*/ 1342 w 6709"/>
                  <a:gd name="connsiteY8" fmla="*/ 0 h 14761"/>
                  <a:gd name="connsiteX9" fmla="*/ 0 w 6709"/>
                  <a:gd name="connsiteY9" fmla="*/ 1342 h 14761"/>
                  <a:gd name="connsiteX10" fmla="*/ 0 w 6709"/>
                  <a:gd name="connsiteY10" fmla="*/ 4026 h 14761"/>
                  <a:gd name="connsiteX11" fmla="*/ 0 w 6709"/>
                  <a:gd name="connsiteY11" fmla="*/ 4026 h 1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09" h="14761">
                    <a:moveTo>
                      <a:pt x="0" y="4026"/>
                    </a:moveTo>
                    <a:cubicBezTo>
                      <a:pt x="0" y="6710"/>
                      <a:pt x="1342" y="10736"/>
                      <a:pt x="1342" y="13420"/>
                    </a:cubicBezTo>
                    <a:cubicBezTo>
                      <a:pt x="1342" y="14762"/>
                      <a:pt x="2684" y="14762"/>
                      <a:pt x="2684" y="14762"/>
                    </a:cubicBezTo>
                    <a:cubicBezTo>
                      <a:pt x="4026" y="14762"/>
                      <a:pt x="4026" y="14762"/>
                      <a:pt x="5368" y="14762"/>
                    </a:cubicBezTo>
                    <a:cubicBezTo>
                      <a:pt x="6710" y="14762"/>
                      <a:pt x="6710" y="13420"/>
                      <a:pt x="6710" y="13420"/>
                    </a:cubicBezTo>
                    <a:cubicBezTo>
                      <a:pt x="6710" y="12078"/>
                      <a:pt x="6710" y="12078"/>
                      <a:pt x="6710" y="10736"/>
                    </a:cubicBezTo>
                    <a:cubicBezTo>
                      <a:pt x="6710" y="8052"/>
                      <a:pt x="5368" y="4026"/>
                      <a:pt x="5368" y="1342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2684" y="0"/>
                      <a:pt x="2684" y="0"/>
                      <a:pt x="1342" y="0"/>
                    </a:cubicBezTo>
                    <a:cubicBezTo>
                      <a:pt x="0" y="0"/>
                      <a:pt x="0" y="1342"/>
                      <a:pt x="0" y="1342"/>
                    </a:cubicBezTo>
                    <a:cubicBezTo>
                      <a:pt x="0" y="2684"/>
                      <a:pt x="0" y="2684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EC79B8D0-59AD-4A30-99B3-DA51B870D274}"/>
                  </a:ext>
                </a:extLst>
              </p:cNvPr>
              <p:cNvSpPr/>
              <p:nvPr/>
            </p:nvSpPr>
            <p:spPr>
              <a:xfrm>
                <a:off x="4279062" y="1793784"/>
                <a:ext cx="8051" cy="35418"/>
              </a:xfrm>
              <a:custGeom>
                <a:avLst/>
                <a:gdLst>
                  <a:gd name="connsiteX0" fmla="*/ 2684 w 8051"/>
                  <a:gd name="connsiteY0" fmla="*/ 3211 h 35418"/>
                  <a:gd name="connsiteX1" fmla="*/ 0 w 8051"/>
                  <a:gd name="connsiteY1" fmla="*/ 32734 h 35418"/>
                  <a:gd name="connsiteX2" fmla="*/ 2684 w 8051"/>
                  <a:gd name="connsiteY2" fmla="*/ 35418 h 35418"/>
                  <a:gd name="connsiteX3" fmla="*/ 5368 w 8051"/>
                  <a:gd name="connsiteY3" fmla="*/ 32734 h 35418"/>
                  <a:gd name="connsiteX4" fmla="*/ 8052 w 8051"/>
                  <a:gd name="connsiteY4" fmla="*/ 3211 h 35418"/>
                  <a:gd name="connsiteX5" fmla="*/ 5368 w 8051"/>
                  <a:gd name="connsiteY5" fmla="*/ 526 h 35418"/>
                  <a:gd name="connsiteX6" fmla="*/ 2684 w 8051"/>
                  <a:gd name="connsiteY6" fmla="*/ 3211 h 35418"/>
                  <a:gd name="connsiteX7" fmla="*/ 2684 w 8051"/>
                  <a:gd name="connsiteY7" fmla="*/ 3211 h 3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51" h="35418">
                    <a:moveTo>
                      <a:pt x="2684" y="3211"/>
                    </a:moveTo>
                    <a:cubicBezTo>
                      <a:pt x="1342" y="12604"/>
                      <a:pt x="0" y="23340"/>
                      <a:pt x="0" y="32734"/>
                    </a:cubicBezTo>
                    <a:cubicBezTo>
                      <a:pt x="0" y="34076"/>
                      <a:pt x="1342" y="35418"/>
                      <a:pt x="2684" y="35418"/>
                    </a:cubicBezTo>
                    <a:cubicBezTo>
                      <a:pt x="4026" y="35418"/>
                      <a:pt x="5368" y="34076"/>
                      <a:pt x="5368" y="32734"/>
                    </a:cubicBezTo>
                    <a:cubicBezTo>
                      <a:pt x="6710" y="23340"/>
                      <a:pt x="8052" y="12604"/>
                      <a:pt x="8052" y="3211"/>
                    </a:cubicBezTo>
                    <a:cubicBezTo>
                      <a:pt x="8052" y="1868"/>
                      <a:pt x="6710" y="526"/>
                      <a:pt x="5368" y="526"/>
                    </a:cubicBezTo>
                    <a:cubicBezTo>
                      <a:pt x="4026" y="-816"/>
                      <a:pt x="2684" y="526"/>
                      <a:pt x="2684" y="3211"/>
                    </a:cubicBezTo>
                    <a:lnTo>
                      <a:pt x="2684" y="321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416E4E9-D6FD-4736-9313-C210863C3BE6}"/>
                  </a:ext>
                </a:extLst>
              </p:cNvPr>
              <p:cNvSpPr/>
              <p:nvPr/>
            </p:nvSpPr>
            <p:spPr>
              <a:xfrm>
                <a:off x="4298666" y="1824177"/>
                <a:ext cx="8755" cy="35890"/>
              </a:xfrm>
              <a:custGeom>
                <a:avLst/>
                <a:gdLst>
                  <a:gd name="connsiteX0" fmla="*/ 3210 w 8755"/>
                  <a:gd name="connsiteY0" fmla="*/ 2341 h 35890"/>
                  <a:gd name="connsiteX1" fmla="*/ 526 w 8755"/>
                  <a:gd name="connsiteY1" fmla="*/ 33207 h 35890"/>
                  <a:gd name="connsiteX2" fmla="*/ 3210 w 8755"/>
                  <a:gd name="connsiteY2" fmla="*/ 35891 h 35890"/>
                  <a:gd name="connsiteX3" fmla="*/ 5894 w 8755"/>
                  <a:gd name="connsiteY3" fmla="*/ 33207 h 35890"/>
                  <a:gd name="connsiteX4" fmla="*/ 8578 w 8755"/>
                  <a:gd name="connsiteY4" fmla="*/ 5025 h 35890"/>
                  <a:gd name="connsiteX5" fmla="*/ 3210 w 8755"/>
                  <a:gd name="connsiteY5" fmla="*/ 2341 h 35890"/>
                  <a:gd name="connsiteX6" fmla="*/ 3210 w 8755"/>
                  <a:gd name="connsiteY6" fmla="*/ 2341 h 35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5" h="35890">
                    <a:moveTo>
                      <a:pt x="3210" y="2341"/>
                    </a:moveTo>
                    <a:cubicBezTo>
                      <a:pt x="526" y="11735"/>
                      <a:pt x="-816" y="22471"/>
                      <a:pt x="526" y="33207"/>
                    </a:cubicBezTo>
                    <a:cubicBezTo>
                      <a:pt x="526" y="34549"/>
                      <a:pt x="1868" y="35891"/>
                      <a:pt x="3210" y="35891"/>
                    </a:cubicBezTo>
                    <a:cubicBezTo>
                      <a:pt x="4552" y="35891"/>
                      <a:pt x="5894" y="34549"/>
                      <a:pt x="5894" y="33207"/>
                    </a:cubicBezTo>
                    <a:cubicBezTo>
                      <a:pt x="5894" y="23813"/>
                      <a:pt x="5894" y="14419"/>
                      <a:pt x="8578" y="5025"/>
                    </a:cubicBezTo>
                    <a:cubicBezTo>
                      <a:pt x="9920" y="-343"/>
                      <a:pt x="3210" y="-1685"/>
                      <a:pt x="3210" y="2341"/>
                    </a:cubicBezTo>
                    <a:lnTo>
                      <a:pt x="3210" y="234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2F85584-0AA0-4EE1-94BD-5A4A7048BF68}"/>
                  </a:ext>
                </a:extLst>
              </p:cNvPr>
              <p:cNvSpPr/>
              <p:nvPr/>
            </p:nvSpPr>
            <p:spPr>
              <a:xfrm>
                <a:off x="4289242" y="1896302"/>
                <a:ext cx="8607" cy="21471"/>
              </a:xfrm>
              <a:custGeom>
                <a:avLst/>
                <a:gdLst>
                  <a:gd name="connsiteX0" fmla="*/ 1898 w 8607"/>
                  <a:gd name="connsiteY0" fmla="*/ 2684 h 21471"/>
                  <a:gd name="connsiteX1" fmla="*/ 556 w 8607"/>
                  <a:gd name="connsiteY1" fmla="*/ 18788 h 21471"/>
                  <a:gd name="connsiteX2" fmla="*/ 4582 w 8607"/>
                  <a:gd name="connsiteY2" fmla="*/ 21472 h 21471"/>
                  <a:gd name="connsiteX3" fmla="*/ 7266 w 8607"/>
                  <a:gd name="connsiteY3" fmla="*/ 17446 h 21471"/>
                  <a:gd name="connsiteX4" fmla="*/ 7266 w 8607"/>
                  <a:gd name="connsiteY4" fmla="*/ 16104 h 21471"/>
                  <a:gd name="connsiteX5" fmla="*/ 7266 w 8607"/>
                  <a:gd name="connsiteY5" fmla="*/ 16104 h 21471"/>
                  <a:gd name="connsiteX6" fmla="*/ 7266 w 8607"/>
                  <a:gd name="connsiteY6" fmla="*/ 16104 h 21471"/>
                  <a:gd name="connsiteX7" fmla="*/ 7266 w 8607"/>
                  <a:gd name="connsiteY7" fmla="*/ 14762 h 21471"/>
                  <a:gd name="connsiteX8" fmla="*/ 7266 w 8607"/>
                  <a:gd name="connsiteY8" fmla="*/ 10736 h 21471"/>
                  <a:gd name="connsiteX9" fmla="*/ 7266 w 8607"/>
                  <a:gd name="connsiteY9" fmla="*/ 9394 h 21471"/>
                  <a:gd name="connsiteX10" fmla="*/ 7266 w 8607"/>
                  <a:gd name="connsiteY10" fmla="*/ 9394 h 21471"/>
                  <a:gd name="connsiteX11" fmla="*/ 7266 w 8607"/>
                  <a:gd name="connsiteY11" fmla="*/ 8052 h 21471"/>
                  <a:gd name="connsiteX12" fmla="*/ 8608 w 8607"/>
                  <a:gd name="connsiteY12" fmla="*/ 4026 h 21471"/>
                  <a:gd name="connsiteX13" fmla="*/ 5924 w 8607"/>
                  <a:gd name="connsiteY13" fmla="*/ 0 h 21471"/>
                  <a:gd name="connsiteX14" fmla="*/ 1898 w 8607"/>
                  <a:gd name="connsiteY14" fmla="*/ 2684 h 21471"/>
                  <a:gd name="connsiteX15" fmla="*/ 1898 w 8607"/>
                  <a:gd name="connsiteY15" fmla="*/ 2684 h 2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607" h="21471">
                    <a:moveTo>
                      <a:pt x="1898" y="2684"/>
                    </a:moveTo>
                    <a:cubicBezTo>
                      <a:pt x="556" y="8052"/>
                      <a:pt x="-786" y="13420"/>
                      <a:pt x="556" y="18788"/>
                    </a:cubicBezTo>
                    <a:cubicBezTo>
                      <a:pt x="556" y="20130"/>
                      <a:pt x="3240" y="21472"/>
                      <a:pt x="4582" y="21472"/>
                    </a:cubicBezTo>
                    <a:cubicBezTo>
                      <a:pt x="5924" y="21472"/>
                      <a:pt x="7266" y="18788"/>
                      <a:pt x="7266" y="17446"/>
                    </a:cubicBezTo>
                    <a:cubicBezTo>
                      <a:pt x="7266" y="17446"/>
                      <a:pt x="7266" y="17446"/>
                      <a:pt x="7266" y="16104"/>
                    </a:cubicBezTo>
                    <a:cubicBezTo>
                      <a:pt x="7266" y="16104"/>
                      <a:pt x="7266" y="16104"/>
                      <a:pt x="7266" y="16104"/>
                    </a:cubicBezTo>
                    <a:cubicBezTo>
                      <a:pt x="7266" y="16104"/>
                      <a:pt x="7266" y="16104"/>
                      <a:pt x="7266" y="16104"/>
                    </a:cubicBezTo>
                    <a:cubicBezTo>
                      <a:pt x="7266" y="16104"/>
                      <a:pt x="7266" y="14762"/>
                      <a:pt x="7266" y="14762"/>
                    </a:cubicBezTo>
                    <a:cubicBezTo>
                      <a:pt x="7266" y="13420"/>
                      <a:pt x="7266" y="12078"/>
                      <a:pt x="7266" y="10736"/>
                    </a:cubicBezTo>
                    <a:cubicBezTo>
                      <a:pt x="7266" y="10736"/>
                      <a:pt x="7266" y="10736"/>
                      <a:pt x="7266" y="9394"/>
                    </a:cubicBezTo>
                    <a:cubicBezTo>
                      <a:pt x="7266" y="8052"/>
                      <a:pt x="7266" y="9394"/>
                      <a:pt x="7266" y="9394"/>
                    </a:cubicBezTo>
                    <a:cubicBezTo>
                      <a:pt x="7266" y="9394"/>
                      <a:pt x="7266" y="8052"/>
                      <a:pt x="7266" y="8052"/>
                    </a:cubicBezTo>
                    <a:cubicBezTo>
                      <a:pt x="7266" y="6710"/>
                      <a:pt x="7266" y="5368"/>
                      <a:pt x="8608" y="4026"/>
                    </a:cubicBezTo>
                    <a:cubicBezTo>
                      <a:pt x="8608" y="2684"/>
                      <a:pt x="8608" y="0"/>
                      <a:pt x="5924" y="0"/>
                    </a:cubicBezTo>
                    <a:cubicBezTo>
                      <a:pt x="4582" y="0"/>
                      <a:pt x="3240" y="0"/>
                      <a:pt x="1898" y="2684"/>
                    </a:cubicBezTo>
                    <a:lnTo>
                      <a:pt x="1898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E821801C-EDA1-45FA-8EA8-E7E3C8BE8BD3}"/>
                  </a:ext>
                </a:extLst>
              </p:cNvPr>
              <p:cNvSpPr/>
              <p:nvPr/>
            </p:nvSpPr>
            <p:spPr>
              <a:xfrm>
                <a:off x="4324690" y="1828646"/>
                <a:ext cx="8607" cy="24711"/>
              </a:xfrm>
              <a:custGeom>
                <a:avLst/>
                <a:gdLst>
                  <a:gd name="connsiteX0" fmla="*/ 1342 w 8607"/>
                  <a:gd name="connsiteY0" fmla="*/ 1898 h 24711"/>
                  <a:gd name="connsiteX1" fmla="*/ 1342 w 8607"/>
                  <a:gd name="connsiteY1" fmla="*/ 11292 h 24711"/>
                  <a:gd name="connsiteX2" fmla="*/ 1342 w 8607"/>
                  <a:gd name="connsiteY2" fmla="*/ 13976 h 24711"/>
                  <a:gd name="connsiteX3" fmla="*/ 1342 w 8607"/>
                  <a:gd name="connsiteY3" fmla="*/ 15318 h 24711"/>
                  <a:gd name="connsiteX4" fmla="*/ 1342 w 8607"/>
                  <a:gd name="connsiteY4" fmla="*/ 16660 h 24711"/>
                  <a:gd name="connsiteX5" fmla="*/ 0 w 8607"/>
                  <a:gd name="connsiteY5" fmla="*/ 20686 h 24711"/>
                  <a:gd name="connsiteX6" fmla="*/ 2684 w 8607"/>
                  <a:gd name="connsiteY6" fmla="*/ 24712 h 24711"/>
                  <a:gd name="connsiteX7" fmla="*/ 6710 w 8607"/>
                  <a:gd name="connsiteY7" fmla="*/ 22028 h 24711"/>
                  <a:gd name="connsiteX8" fmla="*/ 8052 w 8607"/>
                  <a:gd name="connsiteY8" fmla="*/ 3240 h 24711"/>
                  <a:gd name="connsiteX9" fmla="*/ 5368 w 8607"/>
                  <a:gd name="connsiteY9" fmla="*/ 556 h 24711"/>
                  <a:gd name="connsiteX10" fmla="*/ 1342 w 8607"/>
                  <a:gd name="connsiteY10" fmla="*/ 1898 h 24711"/>
                  <a:gd name="connsiteX11" fmla="*/ 1342 w 8607"/>
                  <a:gd name="connsiteY11" fmla="*/ 1898 h 2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07" h="24711">
                    <a:moveTo>
                      <a:pt x="1342" y="1898"/>
                    </a:moveTo>
                    <a:cubicBezTo>
                      <a:pt x="1342" y="4582"/>
                      <a:pt x="1342" y="7266"/>
                      <a:pt x="1342" y="11292"/>
                    </a:cubicBezTo>
                    <a:cubicBezTo>
                      <a:pt x="1342" y="12634"/>
                      <a:pt x="1342" y="12634"/>
                      <a:pt x="1342" y="13976"/>
                    </a:cubicBezTo>
                    <a:cubicBezTo>
                      <a:pt x="1342" y="13976"/>
                      <a:pt x="1342" y="13976"/>
                      <a:pt x="1342" y="15318"/>
                    </a:cubicBezTo>
                    <a:cubicBezTo>
                      <a:pt x="1342" y="15318"/>
                      <a:pt x="1342" y="16660"/>
                      <a:pt x="1342" y="16660"/>
                    </a:cubicBezTo>
                    <a:cubicBezTo>
                      <a:pt x="1342" y="18002"/>
                      <a:pt x="1342" y="19344"/>
                      <a:pt x="0" y="20686"/>
                    </a:cubicBezTo>
                    <a:cubicBezTo>
                      <a:pt x="0" y="22028"/>
                      <a:pt x="0" y="24712"/>
                      <a:pt x="2684" y="24712"/>
                    </a:cubicBezTo>
                    <a:cubicBezTo>
                      <a:pt x="4026" y="24712"/>
                      <a:pt x="6710" y="24712"/>
                      <a:pt x="6710" y="22028"/>
                    </a:cubicBezTo>
                    <a:cubicBezTo>
                      <a:pt x="8052" y="15318"/>
                      <a:pt x="9394" y="9950"/>
                      <a:pt x="8052" y="3240"/>
                    </a:cubicBezTo>
                    <a:cubicBezTo>
                      <a:pt x="8052" y="1898"/>
                      <a:pt x="6710" y="556"/>
                      <a:pt x="5368" y="556"/>
                    </a:cubicBezTo>
                    <a:cubicBezTo>
                      <a:pt x="2684" y="-786"/>
                      <a:pt x="1342" y="556"/>
                      <a:pt x="1342" y="1898"/>
                    </a:cubicBezTo>
                    <a:lnTo>
                      <a:pt x="1342" y="189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BD68EDE-5121-4DCB-A716-BBDEBC1C9668}"/>
                  </a:ext>
                </a:extLst>
              </p:cNvPr>
              <p:cNvSpPr/>
              <p:nvPr/>
            </p:nvSpPr>
            <p:spPr>
              <a:xfrm>
                <a:off x="4319322" y="1739289"/>
                <a:ext cx="5367" cy="25497"/>
              </a:xfrm>
              <a:custGeom>
                <a:avLst/>
                <a:gdLst>
                  <a:gd name="connsiteX0" fmla="*/ 0 w 5367"/>
                  <a:gd name="connsiteY0" fmla="*/ 2684 h 25497"/>
                  <a:gd name="connsiteX1" fmla="*/ 0 w 5367"/>
                  <a:gd name="connsiteY1" fmla="*/ 22814 h 25497"/>
                  <a:gd name="connsiteX2" fmla="*/ 2684 w 5367"/>
                  <a:gd name="connsiteY2" fmla="*/ 25498 h 25497"/>
                  <a:gd name="connsiteX3" fmla="*/ 5368 w 5367"/>
                  <a:gd name="connsiteY3" fmla="*/ 22814 h 25497"/>
                  <a:gd name="connsiteX4" fmla="*/ 5368 w 5367"/>
                  <a:gd name="connsiteY4" fmla="*/ 2684 h 25497"/>
                  <a:gd name="connsiteX5" fmla="*/ 2684 w 5367"/>
                  <a:gd name="connsiteY5" fmla="*/ 0 h 25497"/>
                  <a:gd name="connsiteX6" fmla="*/ 0 w 5367"/>
                  <a:gd name="connsiteY6" fmla="*/ 2684 h 25497"/>
                  <a:gd name="connsiteX7" fmla="*/ 0 w 5367"/>
                  <a:gd name="connsiteY7" fmla="*/ 2684 h 2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67" h="25497">
                    <a:moveTo>
                      <a:pt x="0" y="2684"/>
                    </a:moveTo>
                    <a:cubicBezTo>
                      <a:pt x="0" y="9394"/>
                      <a:pt x="0" y="16104"/>
                      <a:pt x="0" y="22814"/>
                    </a:cubicBezTo>
                    <a:cubicBezTo>
                      <a:pt x="0" y="24156"/>
                      <a:pt x="1342" y="25498"/>
                      <a:pt x="2684" y="25498"/>
                    </a:cubicBezTo>
                    <a:cubicBezTo>
                      <a:pt x="4026" y="25498"/>
                      <a:pt x="5368" y="24156"/>
                      <a:pt x="5368" y="22814"/>
                    </a:cubicBezTo>
                    <a:cubicBezTo>
                      <a:pt x="5368" y="16104"/>
                      <a:pt x="5368" y="9394"/>
                      <a:pt x="5368" y="2684"/>
                    </a:cubicBezTo>
                    <a:cubicBezTo>
                      <a:pt x="5368" y="1342"/>
                      <a:pt x="4026" y="0"/>
                      <a:pt x="2684" y="0"/>
                    </a:cubicBezTo>
                    <a:cubicBezTo>
                      <a:pt x="1342" y="0"/>
                      <a:pt x="0" y="1342"/>
                      <a:pt x="0" y="2684"/>
                    </a:cubicBezTo>
                    <a:lnTo>
                      <a:pt x="0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E298CFBA-DD2D-49B9-B6D8-69951932A914}"/>
                  </a:ext>
                </a:extLst>
              </p:cNvPr>
              <p:cNvSpPr/>
              <p:nvPr/>
            </p:nvSpPr>
            <p:spPr>
              <a:xfrm>
                <a:off x="3754804" y="1598715"/>
                <a:ext cx="8147" cy="17110"/>
              </a:xfrm>
              <a:custGeom>
                <a:avLst/>
                <a:gdLst>
                  <a:gd name="connsiteX0" fmla="*/ 2223 w 8147"/>
                  <a:gd name="connsiteY0" fmla="*/ 1006 h 17110"/>
                  <a:gd name="connsiteX1" fmla="*/ 881 w 8147"/>
                  <a:gd name="connsiteY1" fmla="*/ 14426 h 17110"/>
                  <a:gd name="connsiteX2" fmla="*/ 4907 w 8147"/>
                  <a:gd name="connsiteY2" fmla="*/ 17110 h 17110"/>
                  <a:gd name="connsiteX3" fmla="*/ 7591 w 8147"/>
                  <a:gd name="connsiteY3" fmla="*/ 13084 h 17110"/>
                  <a:gd name="connsiteX4" fmla="*/ 7591 w 8147"/>
                  <a:gd name="connsiteY4" fmla="*/ 11742 h 17110"/>
                  <a:gd name="connsiteX5" fmla="*/ 7591 w 8147"/>
                  <a:gd name="connsiteY5" fmla="*/ 13084 h 17110"/>
                  <a:gd name="connsiteX6" fmla="*/ 7591 w 8147"/>
                  <a:gd name="connsiteY6" fmla="*/ 9058 h 17110"/>
                  <a:gd name="connsiteX7" fmla="*/ 7591 w 8147"/>
                  <a:gd name="connsiteY7" fmla="*/ 10400 h 17110"/>
                  <a:gd name="connsiteX8" fmla="*/ 7591 w 8147"/>
                  <a:gd name="connsiteY8" fmla="*/ 7716 h 17110"/>
                  <a:gd name="connsiteX9" fmla="*/ 7591 w 8147"/>
                  <a:gd name="connsiteY9" fmla="*/ 6374 h 17110"/>
                  <a:gd name="connsiteX10" fmla="*/ 7591 w 8147"/>
                  <a:gd name="connsiteY10" fmla="*/ 6374 h 17110"/>
                  <a:gd name="connsiteX11" fmla="*/ 7591 w 8147"/>
                  <a:gd name="connsiteY11" fmla="*/ 6374 h 17110"/>
                  <a:gd name="connsiteX12" fmla="*/ 7591 w 8147"/>
                  <a:gd name="connsiteY12" fmla="*/ 5032 h 17110"/>
                  <a:gd name="connsiteX13" fmla="*/ 6249 w 8147"/>
                  <a:gd name="connsiteY13" fmla="*/ 1006 h 17110"/>
                  <a:gd name="connsiteX14" fmla="*/ 2223 w 8147"/>
                  <a:gd name="connsiteY14" fmla="*/ 1006 h 17110"/>
                  <a:gd name="connsiteX15" fmla="*/ 2223 w 8147"/>
                  <a:gd name="connsiteY15" fmla="*/ 1006 h 1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47" h="17110">
                    <a:moveTo>
                      <a:pt x="2223" y="1006"/>
                    </a:moveTo>
                    <a:cubicBezTo>
                      <a:pt x="-460" y="5032"/>
                      <a:pt x="-460" y="10400"/>
                      <a:pt x="881" y="14426"/>
                    </a:cubicBezTo>
                    <a:cubicBezTo>
                      <a:pt x="881" y="15768"/>
                      <a:pt x="3565" y="17110"/>
                      <a:pt x="4907" y="17110"/>
                    </a:cubicBezTo>
                    <a:cubicBezTo>
                      <a:pt x="6249" y="17110"/>
                      <a:pt x="7591" y="14426"/>
                      <a:pt x="7591" y="13084"/>
                    </a:cubicBezTo>
                    <a:cubicBezTo>
                      <a:pt x="7591" y="13084"/>
                      <a:pt x="7591" y="11742"/>
                      <a:pt x="7591" y="11742"/>
                    </a:cubicBezTo>
                    <a:cubicBezTo>
                      <a:pt x="7591" y="11742"/>
                      <a:pt x="7591" y="11742"/>
                      <a:pt x="7591" y="13084"/>
                    </a:cubicBezTo>
                    <a:cubicBezTo>
                      <a:pt x="7591" y="11742"/>
                      <a:pt x="7591" y="10400"/>
                      <a:pt x="7591" y="9058"/>
                    </a:cubicBezTo>
                    <a:cubicBezTo>
                      <a:pt x="7591" y="9058"/>
                      <a:pt x="7591" y="9058"/>
                      <a:pt x="7591" y="10400"/>
                    </a:cubicBezTo>
                    <a:cubicBezTo>
                      <a:pt x="7591" y="9058"/>
                      <a:pt x="7591" y="9058"/>
                      <a:pt x="7591" y="7716"/>
                    </a:cubicBezTo>
                    <a:cubicBezTo>
                      <a:pt x="7591" y="7716"/>
                      <a:pt x="7591" y="6374"/>
                      <a:pt x="7591" y="6374"/>
                    </a:cubicBezTo>
                    <a:cubicBezTo>
                      <a:pt x="7591" y="6374"/>
                      <a:pt x="7591" y="6374"/>
                      <a:pt x="7591" y="6374"/>
                    </a:cubicBezTo>
                    <a:cubicBezTo>
                      <a:pt x="7591" y="6374"/>
                      <a:pt x="7591" y="6374"/>
                      <a:pt x="7591" y="6374"/>
                    </a:cubicBezTo>
                    <a:cubicBezTo>
                      <a:pt x="7591" y="6374"/>
                      <a:pt x="7591" y="6374"/>
                      <a:pt x="7591" y="5032"/>
                    </a:cubicBezTo>
                    <a:cubicBezTo>
                      <a:pt x="8933" y="3691"/>
                      <a:pt x="7591" y="1006"/>
                      <a:pt x="6249" y="1006"/>
                    </a:cubicBezTo>
                    <a:cubicBezTo>
                      <a:pt x="4907" y="-335"/>
                      <a:pt x="3565" y="-335"/>
                      <a:pt x="2223" y="1006"/>
                    </a:cubicBezTo>
                    <a:lnTo>
                      <a:pt x="2223" y="100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3CE26ED-8CC5-44B2-BDF8-3D5C9AFBEF4F}"/>
                  </a:ext>
                </a:extLst>
              </p:cNvPr>
              <p:cNvSpPr/>
              <p:nvPr/>
            </p:nvSpPr>
            <p:spPr>
              <a:xfrm>
                <a:off x="3785996" y="1588986"/>
                <a:ext cx="8607" cy="24155"/>
              </a:xfrm>
              <a:custGeom>
                <a:avLst/>
                <a:gdLst>
                  <a:gd name="connsiteX0" fmla="*/ 556 w 8607"/>
                  <a:gd name="connsiteY0" fmla="*/ 2684 h 24155"/>
                  <a:gd name="connsiteX1" fmla="*/ 1898 w 8607"/>
                  <a:gd name="connsiteY1" fmla="*/ 21472 h 24155"/>
                  <a:gd name="connsiteX2" fmla="*/ 5924 w 8607"/>
                  <a:gd name="connsiteY2" fmla="*/ 24156 h 24155"/>
                  <a:gd name="connsiteX3" fmla="*/ 8608 w 8607"/>
                  <a:gd name="connsiteY3" fmla="*/ 20130 h 24155"/>
                  <a:gd name="connsiteX4" fmla="*/ 7266 w 8607"/>
                  <a:gd name="connsiteY4" fmla="*/ 12078 h 24155"/>
                  <a:gd name="connsiteX5" fmla="*/ 7266 w 8607"/>
                  <a:gd name="connsiteY5" fmla="*/ 2684 h 24155"/>
                  <a:gd name="connsiteX6" fmla="*/ 4582 w 8607"/>
                  <a:gd name="connsiteY6" fmla="*/ 0 h 24155"/>
                  <a:gd name="connsiteX7" fmla="*/ 556 w 8607"/>
                  <a:gd name="connsiteY7" fmla="*/ 2684 h 24155"/>
                  <a:gd name="connsiteX8" fmla="*/ 556 w 8607"/>
                  <a:gd name="connsiteY8" fmla="*/ 2684 h 24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7" h="24155">
                    <a:moveTo>
                      <a:pt x="556" y="2684"/>
                    </a:moveTo>
                    <a:cubicBezTo>
                      <a:pt x="-786" y="9394"/>
                      <a:pt x="556" y="16104"/>
                      <a:pt x="1898" y="21472"/>
                    </a:cubicBezTo>
                    <a:cubicBezTo>
                      <a:pt x="1898" y="22814"/>
                      <a:pt x="4582" y="24156"/>
                      <a:pt x="5924" y="24156"/>
                    </a:cubicBezTo>
                    <a:cubicBezTo>
                      <a:pt x="7266" y="24156"/>
                      <a:pt x="8608" y="21472"/>
                      <a:pt x="8608" y="20130"/>
                    </a:cubicBezTo>
                    <a:cubicBezTo>
                      <a:pt x="7266" y="17446"/>
                      <a:pt x="7266" y="14762"/>
                      <a:pt x="7266" y="12078"/>
                    </a:cubicBezTo>
                    <a:cubicBezTo>
                      <a:pt x="7266" y="9394"/>
                      <a:pt x="7266" y="6710"/>
                      <a:pt x="7266" y="2684"/>
                    </a:cubicBezTo>
                    <a:cubicBezTo>
                      <a:pt x="7266" y="1342"/>
                      <a:pt x="5924" y="0"/>
                      <a:pt x="4582" y="0"/>
                    </a:cubicBezTo>
                    <a:cubicBezTo>
                      <a:pt x="1898" y="0"/>
                      <a:pt x="556" y="1342"/>
                      <a:pt x="556" y="2684"/>
                    </a:cubicBezTo>
                    <a:lnTo>
                      <a:pt x="556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8E215A6-0656-4EC4-8864-1581324552DE}"/>
                  </a:ext>
                </a:extLst>
              </p:cNvPr>
              <p:cNvSpPr/>
              <p:nvPr/>
            </p:nvSpPr>
            <p:spPr>
              <a:xfrm>
                <a:off x="3812865" y="1511150"/>
                <a:ext cx="9134" cy="18787"/>
              </a:xfrm>
              <a:custGeom>
                <a:avLst/>
                <a:gdLst>
                  <a:gd name="connsiteX0" fmla="*/ 526 w 9134"/>
                  <a:gd name="connsiteY0" fmla="*/ 4026 h 18787"/>
                  <a:gd name="connsiteX1" fmla="*/ 1869 w 9134"/>
                  <a:gd name="connsiteY1" fmla="*/ 6710 h 18787"/>
                  <a:gd name="connsiteX2" fmla="*/ 1869 w 9134"/>
                  <a:gd name="connsiteY2" fmla="*/ 8052 h 18787"/>
                  <a:gd name="connsiteX3" fmla="*/ 1869 w 9134"/>
                  <a:gd name="connsiteY3" fmla="*/ 8052 h 18787"/>
                  <a:gd name="connsiteX4" fmla="*/ 1869 w 9134"/>
                  <a:gd name="connsiteY4" fmla="*/ 9394 h 18787"/>
                  <a:gd name="connsiteX5" fmla="*/ 1869 w 9134"/>
                  <a:gd name="connsiteY5" fmla="*/ 12078 h 18787"/>
                  <a:gd name="connsiteX6" fmla="*/ 1869 w 9134"/>
                  <a:gd name="connsiteY6" fmla="*/ 13420 h 18787"/>
                  <a:gd name="connsiteX7" fmla="*/ 1869 w 9134"/>
                  <a:gd name="connsiteY7" fmla="*/ 13420 h 18787"/>
                  <a:gd name="connsiteX8" fmla="*/ 1869 w 9134"/>
                  <a:gd name="connsiteY8" fmla="*/ 14762 h 18787"/>
                  <a:gd name="connsiteX9" fmla="*/ 4552 w 9134"/>
                  <a:gd name="connsiteY9" fmla="*/ 18788 h 18787"/>
                  <a:gd name="connsiteX10" fmla="*/ 8578 w 9134"/>
                  <a:gd name="connsiteY10" fmla="*/ 16104 h 18787"/>
                  <a:gd name="connsiteX11" fmla="*/ 7236 w 9134"/>
                  <a:gd name="connsiteY11" fmla="*/ 1342 h 18787"/>
                  <a:gd name="connsiteX12" fmla="*/ 5894 w 9134"/>
                  <a:gd name="connsiteY12" fmla="*/ 0 h 18787"/>
                  <a:gd name="connsiteX13" fmla="*/ 3211 w 9134"/>
                  <a:gd name="connsiteY13" fmla="*/ 0 h 18787"/>
                  <a:gd name="connsiteX14" fmla="*/ 526 w 9134"/>
                  <a:gd name="connsiteY14" fmla="*/ 4026 h 18787"/>
                  <a:gd name="connsiteX15" fmla="*/ 526 w 9134"/>
                  <a:gd name="connsiteY15" fmla="*/ 4026 h 18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134" h="18787">
                    <a:moveTo>
                      <a:pt x="526" y="4026"/>
                    </a:moveTo>
                    <a:cubicBezTo>
                      <a:pt x="526" y="5368"/>
                      <a:pt x="1869" y="6710"/>
                      <a:pt x="1869" y="6710"/>
                    </a:cubicBezTo>
                    <a:cubicBezTo>
                      <a:pt x="1869" y="6710"/>
                      <a:pt x="1869" y="8052"/>
                      <a:pt x="1869" y="8052"/>
                    </a:cubicBezTo>
                    <a:cubicBezTo>
                      <a:pt x="1869" y="8052"/>
                      <a:pt x="1869" y="9394"/>
                      <a:pt x="1869" y="8052"/>
                    </a:cubicBezTo>
                    <a:cubicBezTo>
                      <a:pt x="1869" y="8052"/>
                      <a:pt x="1869" y="8052"/>
                      <a:pt x="1869" y="9394"/>
                    </a:cubicBezTo>
                    <a:cubicBezTo>
                      <a:pt x="1869" y="10736"/>
                      <a:pt x="1869" y="12078"/>
                      <a:pt x="1869" y="12078"/>
                    </a:cubicBezTo>
                    <a:cubicBezTo>
                      <a:pt x="1869" y="12078"/>
                      <a:pt x="1869" y="13420"/>
                      <a:pt x="1869" y="13420"/>
                    </a:cubicBezTo>
                    <a:cubicBezTo>
                      <a:pt x="1869" y="14762"/>
                      <a:pt x="1869" y="12078"/>
                      <a:pt x="1869" y="13420"/>
                    </a:cubicBezTo>
                    <a:cubicBezTo>
                      <a:pt x="1869" y="13420"/>
                      <a:pt x="1869" y="13420"/>
                      <a:pt x="1869" y="14762"/>
                    </a:cubicBezTo>
                    <a:cubicBezTo>
                      <a:pt x="1869" y="16104"/>
                      <a:pt x="1869" y="18788"/>
                      <a:pt x="4552" y="18788"/>
                    </a:cubicBezTo>
                    <a:cubicBezTo>
                      <a:pt x="5894" y="18788"/>
                      <a:pt x="8578" y="18788"/>
                      <a:pt x="8578" y="16104"/>
                    </a:cubicBezTo>
                    <a:cubicBezTo>
                      <a:pt x="9920" y="10736"/>
                      <a:pt x="8578" y="5368"/>
                      <a:pt x="7236" y="1342"/>
                    </a:cubicBezTo>
                    <a:cubicBezTo>
                      <a:pt x="7236" y="0"/>
                      <a:pt x="5894" y="0"/>
                      <a:pt x="5894" y="0"/>
                    </a:cubicBezTo>
                    <a:cubicBezTo>
                      <a:pt x="4552" y="0"/>
                      <a:pt x="4552" y="0"/>
                      <a:pt x="3211" y="0"/>
                    </a:cubicBezTo>
                    <a:cubicBezTo>
                      <a:pt x="526" y="1342"/>
                      <a:pt x="-816" y="2684"/>
                      <a:pt x="526" y="4026"/>
                    </a:cubicBezTo>
                    <a:lnTo>
                      <a:pt x="526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DFA8AF83-CF7B-405A-93FF-DF221E8BC7A2}"/>
                  </a:ext>
                </a:extLst>
              </p:cNvPr>
              <p:cNvSpPr/>
              <p:nvPr/>
            </p:nvSpPr>
            <p:spPr>
              <a:xfrm>
                <a:off x="3854993" y="1587644"/>
                <a:ext cx="5367" cy="26839"/>
              </a:xfrm>
              <a:custGeom>
                <a:avLst/>
                <a:gdLst>
                  <a:gd name="connsiteX0" fmla="*/ 0 w 5367"/>
                  <a:gd name="connsiteY0" fmla="*/ 2684 h 26839"/>
                  <a:gd name="connsiteX1" fmla="*/ 0 w 5367"/>
                  <a:gd name="connsiteY1" fmla="*/ 24156 h 26839"/>
                  <a:gd name="connsiteX2" fmla="*/ 2684 w 5367"/>
                  <a:gd name="connsiteY2" fmla="*/ 26840 h 26839"/>
                  <a:gd name="connsiteX3" fmla="*/ 5368 w 5367"/>
                  <a:gd name="connsiteY3" fmla="*/ 24156 h 26839"/>
                  <a:gd name="connsiteX4" fmla="*/ 5368 w 5367"/>
                  <a:gd name="connsiteY4" fmla="*/ 2684 h 26839"/>
                  <a:gd name="connsiteX5" fmla="*/ 2684 w 5367"/>
                  <a:gd name="connsiteY5" fmla="*/ 0 h 26839"/>
                  <a:gd name="connsiteX6" fmla="*/ 0 w 5367"/>
                  <a:gd name="connsiteY6" fmla="*/ 2684 h 26839"/>
                  <a:gd name="connsiteX7" fmla="*/ 0 w 5367"/>
                  <a:gd name="connsiteY7" fmla="*/ 2684 h 2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67" h="26839">
                    <a:moveTo>
                      <a:pt x="0" y="2684"/>
                    </a:moveTo>
                    <a:cubicBezTo>
                      <a:pt x="0" y="9394"/>
                      <a:pt x="0" y="17446"/>
                      <a:pt x="0" y="24156"/>
                    </a:cubicBezTo>
                    <a:cubicBezTo>
                      <a:pt x="0" y="25498"/>
                      <a:pt x="1342" y="26840"/>
                      <a:pt x="2684" y="26840"/>
                    </a:cubicBezTo>
                    <a:cubicBezTo>
                      <a:pt x="4026" y="26840"/>
                      <a:pt x="5368" y="25498"/>
                      <a:pt x="5368" y="24156"/>
                    </a:cubicBezTo>
                    <a:cubicBezTo>
                      <a:pt x="5368" y="17446"/>
                      <a:pt x="5368" y="9394"/>
                      <a:pt x="5368" y="2684"/>
                    </a:cubicBezTo>
                    <a:cubicBezTo>
                      <a:pt x="5368" y="1342"/>
                      <a:pt x="4026" y="0"/>
                      <a:pt x="2684" y="0"/>
                    </a:cubicBezTo>
                    <a:cubicBezTo>
                      <a:pt x="1342" y="0"/>
                      <a:pt x="0" y="1342"/>
                      <a:pt x="0" y="2684"/>
                    </a:cubicBezTo>
                    <a:lnTo>
                      <a:pt x="0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E13E83F9-6839-4EE9-B539-5134460762D1}"/>
                  </a:ext>
                </a:extLst>
              </p:cNvPr>
              <p:cNvSpPr/>
              <p:nvPr/>
            </p:nvSpPr>
            <p:spPr>
              <a:xfrm>
                <a:off x="3954300" y="1528596"/>
                <a:ext cx="5367" cy="22813"/>
              </a:xfrm>
              <a:custGeom>
                <a:avLst/>
                <a:gdLst>
                  <a:gd name="connsiteX0" fmla="*/ 0 w 5367"/>
                  <a:gd name="connsiteY0" fmla="*/ 2684 h 22813"/>
                  <a:gd name="connsiteX1" fmla="*/ 0 w 5367"/>
                  <a:gd name="connsiteY1" fmla="*/ 20130 h 22813"/>
                  <a:gd name="connsiteX2" fmla="*/ 2684 w 5367"/>
                  <a:gd name="connsiteY2" fmla="*/ 22814 h 22813"/>
                  <a:gd name="connsiteX3" fmla="*/ 5368 w 5367"/>
                  <a:gd name="connsiteY3" fmla="*/ 20130 h 22813"/>
                  <a:gd name="connsiteX4" fmla="*/ 5368 w 5367"/>
                  <a:gd name="connsiteY4" fmla="*/ 2684 h 22813"/>
                  <a:gd name="connsiteX5" fmla="*/ 2684 w 5367"/>
                  <a:gd name="connsiteY5" fmla="*/ 0 h 22813"/>
                  <a:gd name="connsiteX6" fmla="*/ 0 w 5367"/>
                  <a:gd name="connsiteY6" fmla="*/ 2684 h 22813"/>
                  <a:gd name="connsiteX7" fmla="*/ 0 w 5367"/>
                  <a:gd name="connsiteY7" fmla="*/ 2684 h 2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67" h="22813">
                    <a:moveTo>
                      <a:pt x="0" y="2684"/>
                    </a:moveTo>
                    <a:cubicBezTo>
                      <a:pt x="0" y="8052"/>
                      <a:pt x="0" y="14762"/>
                      <a:pt x="0" y="20130"/>
                    </a:cubicBezTo>
                    <a:cubicBezTo>
                      <a:pt x="0" y="21472"/>
                      <a:pt x="1342" y="22814"/>
                      <a:pt x="2684" y="22814"/>
                    </a:cubicBezTo>
                    <a:cubicBezTo>
                      <a:pt x="4026" y="22814"/>
                      <a:pt x="5368" y="21472"/>
                      <a:pt x="5368" y="20130"/>
                    </a:cubicBezTo>
                    <a:cubicBezTo>
                      <a:pt x="5368" y="14762"/>
                      <a:pt x="5368" y="8052"/>
                      <a:pt x="5368" y="2684"/>
                    </a:cubicBezTo>
                    <a:cubicBezTo>
                      <a:pt x="5368" y="1342"/>
                      <a:pt x="4026" y="0"/>
                      <a:pt x="2684" y="0"/>
                    </a:cubicBezTo>
                    <a:cubicBezTo>
                      <a:pt x="2684" y="0"/>
                      <a:pt x="0" y="1342"/>
                      <a:pt x="0" y="2684"/>
                    </a:cubicBezTo>
                    <a:lnTo>
                      <a:pt x="0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97F61782-BFDB-4091-83D6-CF0869D85BEB}"/>
                  </a:ext>
                </a:extLst>
              </p:cNvPr>
              <p:cNvSpPr/>
              <p:nvPr/>
            </p:nvSpPr>
            <p:spPr>
              <a:xfrm>
                <a:off x="4007980" y="1520544"/>
                <a:ext cx="8417" cy="26839"/>
              </a:xfrm>
              <a:custGeom>
                <a:avLst/>
                <a:gdLst>
                  <a:gd name="connsiteX0" fmla="*/ 0 w 8417"/>
                  <a:gd name="connsiteY0" fmla="*/ 2684 h 26839"/>
                  <a:gd name="connsiteX1" fmla="*/ 2684 w 8417"/>
                  <a:gd name="connsiteY1" fmla="*/ 24156 h 26839"/>
                  <a:gd name="connsiteX2" fmla="*/ 5368 w 8417"/>
                  <a:gd name="connsiteY2" fmla="*/ 26840 h 26839"/>
                  <a:gd name="connsiteX3" fmla="*/ 8052 w 8417"/>
                  <a:gd name="connsiteY3" fmla="*/ 24156 h 26839"/>
                  <a:gd name="connsiteX4" fmla="*/ 5368 w 8417"/>
                  <a:gd name="connsiteY4" fmla="*/ 2684 h 26839"/>
                  <a:gd name="connsiteX5" fmla="*/ 2684 w 8417"/>
                  <a:gd name="connsiteY5" fmla="*/ 0 h 26839"/>
                  <a:gd name="connsiteX6" fmla="*/ 0 w 8417"/>
                  <a:gd name="connsiteY6" fmla="*/ 2684 h 26839"/>
                  <a:gd name="connsiteX7" fmla="*/ 0 w 8417"/>
                  <a:gd name="connsiteY7" fmla="*/ 2684 h 2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7" h="26839">
                    <a:moveTo>
                      <a:pt x="0" y="2684"/>
                    </a:moveTo>
                    <a:cubicBezTo>
                      <a:pt x="1342" y="9394"/>
                      <a:pt x="1342" y="17446"/>
                      <a:pt x="2684" y="24156"/>
                    </a:cubicBezTo>
                    <a:cubicBezTo>
                      <a:pt x="2684" y="25498"/>
                      <a:pt x="4026" y="26840"/>
                      <a:pt x="5368" y="26840"/>
                    </a:cubicBezTo>
                    <a:cubicBezTo>
                      <a:pt x="6710" y="26840"/>
                      <a:pt x="9394" y="25498"/>
                      <a:pt x="8052" y="24156"/>
                    </a:cubicBezTo>
                    <a:cubicBezTo>
                      <a:pt x="6710" y="17446"/>
                      <a:pt x="6710" y="9394"/>
                      <a:pt x="5368" y="2684"/>
                    </a:cubicBezTo>
                    <a:cubicBezTo>
                      <a:pt x="5368" y="1342"/>
                      <a:pt x="4026" y="0"/>
                      <a:pt x="2684" y="0"/>
                    </a:cubicBezTo>
                    <a:cubicBezTo>
                      <a:pt x="1342" y="0"/>
                      <a:pt x="0" y="1342"/>
                      <a:pt x="0" y="2684"/>
                    </a:cubicBezTo>
                    <a:lnTo>
                      <a:pt x="0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0B6E45F8-29EC-478E-8EE9-E31E36108BDD}"/>
                  </a:ext>
                </a:extLst>
              </p:cNvPr>
              <p:cNvSpPr/>
              <p:nvPr/>
            </p:nvSpPr>
            <p:spPr>
              <a:xfrm>
                <a:off x="3653210" y="1703871"/>
                <a:ext cx="40743" cy="40472"/>
              </a:xfrm>
              <a:custGeom>
                <a:avLst/>
                <a:gdLst>
                  <a:gd name="connsiteX0" fmla="*/ 484 w 40743"/>
                  <a:gd name="connsiteY0" fmla="*/ 9920 h 40472"/>
                  <a:gd name="connsiteX1" fmla="*/ 5852 w 40743"/>
                  <a:gd name="connsiteY1" fmla="*/ 32734 h 40472"/>
                  <a:gd name="connsiteX2" fmla="*/ 27324 w 40743"/>
                  <a:gd name="connsiteY2" fmla="*/ 39444 h 40472"/>
                  <a:gd name="connsiteX3" fmla="*/ 40744 w 40743"/>
                  <a:gd name="connsiteY3" fmla="*/ 21998 h 40472"/>
                  <a:gd name="connsiteX4" fmla="*/ 25982 w 40743"/>
                  <a:gd name="connsiteY4" fmla="*/ 3210 h 40472"/>
                  <a:gd name="connsiteX5" fmla="*/ 9878 w 40743"/>
                  <a:gd name="connsiteY5" fmla="*/ 526 h 40472"/>
                  <a:gd name="connsiteX6" fmla="*/ 484 w 40743"/>
                  <a:gd name="connsiteY6" fmla="*/ 9920 h 40472"/>
                  <a:gd name="connsiteX7" fmla="*/ 7194 w 40743"/>
                  <a:gd name="connsiteY7" fmla="*/ 11262 h 40472"/>
                  <a:gd name="connsiteX8" fmla="*/ 13904 w 40743"/>
                  <a:gd name="connsiteY8" fmla="*/ 7236 h 40472"/>
                  <a:gd name="connsiteX9" fmla="*/ 24640 w 40743"/>
                  <a:gd name="connsiteY9" fmla="*/ 9920 h 40472"/>
                  <a:gd name="connsiteX10" fmla="*/ 36718 w 40743"/>
                  <a:gd name="connsiteY10" fmla="*/ 21998 h 40472"/>
                  <a:gd name="connsiteX11" fmla="*/ 27324 w 40743"/>
                  <a:gd name="connsiteY11" fmla="*/ 34076 h 40472"/>
                  <a:gd name="connsiteX12" fmla="*/ 12562 w 40743"/>
                  <a:gd name="connsiteY12" fmla="*/ 30050 h 40472"/>
                  <a:gd name="connsiteX13" fmla="*/ 7194 w 40743"/>
                  <a:gd name="connsiteY13" fmla="*/ 12604 h 40472"/>
                  <a:gd name="connsiteX14" fmla="*/ 484 w 40743"/>
                  <a:gd name="connsiteY14" fmla="*/ 9920 h 40472"/>
                  <a:gd name="connsiteX15" fmla="*/ 484 w 40743"/>
                  <a:gd name="connsiteY15" fmla="*/ 9920 h 40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743" h="40472">
                    <a:moveTo>
                      <a:pt x="484" y="9920"/>
                    </a:moveTo>
                    <a:cubicBezTo>
                      <a:pt x="-858" y="17972"/>
                      <a:pt x="484" y="26024"/>
                      <a:pt x="5852" y="32734"/>
                    </a:cubicBezTo>
                    <a:cubicBezTo>
                      <a:pt x="11220" y="39444"/>
                      <a:pt x="19272" y="42128"/>
                      <a:pt x="27324" y="39444"/>
                    </a:cubicBezTo>
                    <a:cubicBezTo>
                      <a:pt x="35376" y="36760"/>
                      <a:pt x="40744" y="30050"/>
                      <a:pt x="40744" y="21998"/>
                    </a:cubicBezTo>
                    <a:cubicBezTo>
                      <a:pt x="40744" y="12604"/>
                      <a:pt x="32692" y="7236"/>
                      <a:pt x="25982" y="3210"/>
                    </a:cubicBezTo>
                    <a:cubicBezTo>
                      <a:pt x="20614" y="526"/>
                      <a:pt x="15246" y="-816"/>
                      <a:pt x="9878" y="526"/>
                    </a:cubicBezTo>
                    <a:cubicBezTo>
                      <a:pt x="4510" y="526"/>
                      <a:pt x="484" y="4552"/>
                      <a:pt x="484" y="9920"/>
                    </a:cubicBezTo>
                    <a:cubicBezTo>
                      <a:pt x="484" y="15288"/>
                      <a:pt x="7194" y="15288"/>
                      <a:pt x="7194" y="11262"/>
                    </a:cubicBezTo>
                    <a:cubicBezTo>
                      <a:pt x="7194" y="8578"/>
                      <a:pt x="11220" y="7236"/>
                      <a:pt x="13904" y="7236"/>
                    </a:cubicBezTo>
                    <a:cubicBezTo>
                      <a:pt x="17930" y="7236"/>
                      <a:pt x="21956" y="8578"/>
                      <a:pt x="24640" y="9920"/>
                    </a:cubicBezTo>
                    <a:cubicBezTo>
                      <a:pt x="30008" y="12604"/>
                      <a:pt x="35376" y="15288"/>
                      <a:pt x="36718" y="21998"/>
                    </a:cubicBezTo>
                    <a:cubicBezTo>
                      <a:pt x="36718" y="27366"/>
                      <a:pt x="32692" y="32734"/>
                      <a:pt x="27324" y="34076"/>
                    </a:cubicBezTo>
                    <a:cubicBezTo>
                      <a:pt x="21956" y="36760"/>
                      <a:pt x="16588" y="34076"/>
                      <a:pt x="12562" y="30050"/>
                    </a:cubicBezTo>
                    <a:cubicBezTo>
                      <a:pt x="8536" y="26024"/>
                      <a:pt x="5852" y="19314"/>
                      <a:pt x="7194" y="12604"/>
                    </a:cubicBezTo>
                    <a:cubicBezTo>
                      <a:pt x="7194" y="7236"/>
                      <a:pt x="1826" y="5894"/>
                      <a:pt x="484" y="9920"/>
                    </a:cubicBezTo>
                    <a:lnTo>
                      <a:pt x="484" y="9920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463F82B-A982-49B0-A2CA-643EF977E5DC}"/>
                  </a:ext>
                </a:extLst>
              </p:cNvPr>
              <p:cNvSpPr/>
              <p:nvPr/>
            </p:nvSpPr>
            <p:spPr>
              <a:xfrm>
                <a:off x="4052579" y="1718793"/>
                <a:ext cx="43156" cy="40625"/>
              </a:xfrm>
              <a:custGeom>
                <a:avLst/>
                <a:gdLst>
                  <a:gd name="connsiteX0" fmla="*/ 7738 w 43156"/>
                  <a:gd name="connsiteY0" fmla="*/ 1708 h 40625"/>
                  <a:gd name="connsiteX1" fmla="*/ 1028 w 43156"/>
                  <a:gd name="connsiteY1" fmla="*/ 25864 h 40625"/>
                  <a:gd name="connsiteX2" fmla="*/ 21158 w 43156"/>
                  <a:gd name="connsiteY2" fmla="*/ 40625 h 40625"/>
                  <a:gd name="connsiteX3" fmla="*/ 42630 w 43156"/>
                  <a:gd name="connsiteY3" fmla="*/ 27206 h 40625"/>
                  <a:gd name="connsiteX4" fmla="*/ 39946 w 43156"/>
                  <a:gd name="connsiteY4" fmla="*/ 12444 h 40625"/>
                  <a:gd name="connsiteX5" fmla="*/ 27868 w 43156"/>
                  <a:gd name="connsiteY5" fmla="*/ 3050 h 40625"/>
                  <a:gd name="connsiteX6" fmla="*/ 11764 w 43156"/>
                  <a:gd name="connsiteY6" fmla="*/ 366 h 40625"/>
                  <a:gd name="connsiteX7" fmla="*/ 3713 w 43156"/>
                  <a:gd name="connsiteY7" fmla="*/ 9760 h 40625"/>
                  <a:gd name="connsiteX8" fmla="*/ 10422 w 43156"/>
                  <a:gd name="connsiteY8" fmla="*/ 8418 h 40625"/>
                  <a:gd name="connsiteX9" fmla="*/ 10422 w 43156"/>
                  <a:gd name="connsiteY9" fmla="*/ 8418 h 40625"/>
                  <a:gd name="connsiteX10" fmla="*/ 10422 w 43156"/>
                  <a:gd name="connsiteY10" fmla="*/ 8418 h 40625"/>
                  <a:gd name="connsiteX11" fmla="*/ 10422 w 43156"/>
                  <a:gd name="connsiteY11" fmla="*/ 8418 h 40625"/>
                  <a:gd name="connsiteX12" fmla="*/ 14448 w 43156"/>
                  <a:gd name="connsiteY12" fmla="*/ 7076 h 40625"/>
                  <a:gd name="connsiteX13" fmla="*/ 25184 w 43156"/>
                  <a:gd name="connsiteY13" fmla="*/ 8418 h 40625"/>
                  <a:gd name="connsiteX14" fmla="*/ 35920 w 43156"/>
                  <a:gd name="connsiteY14" fmla="*/ 24522 h 40625"/>
                  <a:gd name="connsiteX15" fmla="*/ 21158 w 43156"/>
                  <a:gd name="connsiteY15" fmla="*/ 33916 h 40625"/>
                  <a:gd name="connsiteX16" fmla="*/ 7738 w 43156"/>
                  <a:gd name="connsiteY16" fmla="*/ 24522 h 40625"/>
                  <a:gd name="connsiteX17" fmla="*/ 11764 w 43156"/>
                  <a:gd name="connsiteY17" fmla="*/ 5734 h 40625"/>
                  <a:gd name="connsiteX18" fmla="*/ 7738 w 43156"/>
                  <a:gd name="connsiteY18" fmla="*/ 1708 h 40625"/>
                  <a:gd name="connsiteX19" fmla="*/ 7738 w 43156"/>
                  <a:gd name="connsiteY19" fmla="*/ 1708 h 4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156" h="40625">
                    <a:moveTo>
                      <a:pt x="7738" y="1708"/>
                    </a:moveTo>
                    <a:cubicBezTo>
                      <a:pt x="1028" y="7076"/>
                      <a:pt x="-1655" y="17812"/>
                      <a:pt x="1028" y="25864"/>
                    </a:cubicBezTo>
                    <a:cubicBezTo>
                      <a:pt x="3713" y="35257"/>
                      <a:pt x="11764" y="40625"/>
                      <a:pt x="21158" y="40625"/>
                    </a:cubicBezTo>
                    <a:cubicBezTo>
                      <a:pt x="30552" y="40625"/>
                      <a:pt x="39946" y="35257"/>
                      <a:pt x="42630" y="27206"/>
                    </a:cubicBezTo>
                    <a:cubicBezTo>
                      <a:pt x="43972" y="21838"/>
                      <a:pt x="42630" y="16470"/>
                      <a:pt x="39946" y="12444"/>
                    </a:cubicBezTo>
                    <a:cubicBezTo>
                      <a:pt x="37262" y="8418"/>
                      <a:pt x="33236" y="4392"/>
                      <a:pt x="27868" y="3050"/>
                    </a:cubicBezTo>
                    <a:cubicBezTo>
                      <a:pt x="22500" y="1708"/>
                      <a:pt x="17132" y="-976"/>
                      <a:pt x="11764" y="366"/>
                    </a:cubicBezTo>
                    <a:cubicBezTo>
                      <a:pt x="6396" y="1708"/>
                      <a:pt x="2370" y="4392"/>
                      <a:pt x="3713" y="9760"/>
                    </a:cubicBezTo>
                    <a:cubicBezTo>
                      <a:pt x="5055" y="13786"/>
                      <a:pt x="10422" y="12444"/>
                      <a:pt x="10422" y="8418"/>
                    </a:cubicBezTo>
                    <a:cubicBezTo>
                      <a:pt x="10422" y="7076"/>
                      <a:pt x="10422" y="8418"/>
                      <a:pt x="10422" y="8418"/>
                    </a:cubicBezTo>
                    <a:cubicBezTo>
                      <a:pt x="10422" y="8418"/>
                      <a:pt x="10422" y="8418"/>
                      <a:pt x="10422" y="8418"/>
                    </a:cubicBezTo>
                    <a:cubicBezTo>
                      <a:pt x="10422" y="8418"/>
                      <a:pt x="10422" y="8418"/>
                      <a:pt x="10422" y="8418"/>
                    </a:cubicBezTo>
                    <a:cubicBezTo>
                      <a:pt x="11764" y="7076"/>
                      <a:pt x="13106" y="7076"/>
                      <a:pt x="14448" y="7076"/>
                    </a:cubicBezTo>
                    <a:cubicBezTo>
                      <a:pt x="18474" y="7076"/>
                      <a:pt x="22500" y="8418"/>
                      <a:pt x="25184" y="8418"/>
                    </a:cubicBezTo>
                    <a:cubicBezTo>
                      <a:pt x="31894" y="11102"/>
                      <a:pt x="38604" y="17812"/>
                      <a:pt x="35920" y="24522"/>
                    </a:cubicBezTo>
                    <a:cubicBezTo>
                      <a:pt x="34578" y="31232"/>
                      <a:pt x="26526" y="33916"/>
                      <a:pt x="21158" y="33916"/>
                    </a:cubicBezTo>
                    <a:cubicBezTo>
                      <a:pt x="15790" y="33916"/>
                      <a:pt x="9080" y="29890"/>
                      <a:pt x="7738" y="24522"/>
                    </a:cubicBezTo>
                    <a:cubicBezTo>
                      <a:pt x="5055" y="17812"/>
                      <a:pt x="6396" y="9760"/>
                      <a:pt x="11764" y="5734"/>
                    </a:cubicBezTo>
                    <a:cubicBezTo>
                      <a:pt x="14448" y="3050"/>
                      <a:pt x="10422" y="-976"/>
                      <a:pt x="7738" y="1708"/>
                    </a:cubicBezTo>
                    <a:lnTo>
                      <a:pt x="7738" y="1708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4059719E-BB14-4BB6-ADEF-D0215F462B59}"/>
                  </a:ext>
                </a:extLst>
              </p:cNvPr>
              <p:cNvSpPr/>
              <p:nvPr/>
            </p:nvSpPr>
            <p:spPr>
              <a:xfrm>
                <a:off x="3715426" y="1737947"/>
                <a:ext cx="297921" cy="198614"/>
              </a:xfrm>
              <a:custGeom>
                <a:avLst/>
                <a:gdLst>
                  <a:gd name="connsiteX0" fmla="*/ 8052 w 297921"/>
                  <a:gd name="connsiteY0" fmla="*/ 186537 h 198614"/>
                  <a:gd name="connsiteX1" fmla="*/ 119437 w 297921"/>
                  <a:gd name="connsiteY1" fmla="*/ 194589 h 198614"/>
                  <a:gd name="connsiteX2" fmla="*/ 232164 w 297921"/>
                  <a:gd name="connsiteY2" fmla="*/ 198615 h 198614"/>
                  <a:gd name="connsiteX3" fmla="*/ 295238 w 297921"/>
                  <a:gd name="connsiteY3" fmla="*/ 198615 h 198614"/>
                  <a:gd name="connsiteX4" fmla="*/ 297922 w 297921"/>
                  <a:gd name="connsiteY4" fmla="*/ 195931 h 198614"/>
                  <a:gd name="connsiteX5" fmla="*/ 297922 w 297921"/>
                  <a:gd name="connsiteY5" fmla="*/ 65758 h 198614"/>
                  <a:gd name="connsiteX6" fmla="*/ 297922 w 297921"/>
                  <a:gd name="connsiteY6" fmla="*/ 28182 h 198614"/>
                  <a:gd name="connsiteX7" fmla="*/ 295238 w 297921"/>
                  <a:gd name="connsiteY7" fmla="*/ 25498 h 198614"/>
                  <a:gd name="connsiteX8" fmla="*/ 181169 w 297921"/>
                  <a:gd name="connsiteY8" fmla="*/ 21472 h 198614"/>
                  <a:gd name="connsiteX9" fmla="*/ 67100 w 297921"/>
                  <a:gd name="connsiteY9" fmla="*/ 9394 h 198614"/>
                  <a:gd name="connsiteX10" fmla="*/ 4026 w 297921"/>
                  <a:gd name="connsiteY10" fmla="*/ 0 h 198614"/>
                  <a:gd name="connsiteX11" fmla="*/ 0 w 297921"/>
                  <a:gd name="connsiteY11" fmla="*/ 2684 h 198614"/>
                  <a:gd name="connsiteX12" fmla="*/ 1342 w 297921"/>
                  <a:gd name="connsiteY12" fmla="*/ 64416 h 198614"/>
                  <a:gd name="connsiteX13" fmla="*/ 2684 w 297921"/>
                  <a:gd name="connsiteY13" fmla="*/ 162381 h 198614"/>
                  <a:gd name="connsiteX14" fmla="*/ 2684 w 297921"/>
                  <a:gd name="connsiteY14" fmla="*/ 185195 h 198614"/>
                  <a:gd name="connsiteX15" fmla="*/ 9394 w 297921"/>
                  <a:gd name="connsiteY15" fmla="*/ 185195 h 198614"/>
                  <a:gd name="connsiteX16" fmla="*/ 8052 w 297921"/>
                  <a:gd name="connsiteY16" fmla="*/ 123463 h 198614"/>
                  <a:gd name="connsiteX17" fmla="*/ 6710 w 297921"/>
                  <a:gd name="connsiteY17" fmla="*/ 25498 h 198614"/>
                  <a:gd name="connsiteX18" fmla="*/ 6710 w 297921"/>
                  <a:gd name="connsiteY18" fmla="*/ 2684 h 198614"/>
                  <a:gd name="connsiteX19" fmla="*/ 2684 w 297921"/>
                  <a:gd name="connsiteY19" fmla="*/ 5368 h 198614"/>
                  <a:gd name="connsiteX20" fmla="*/ 115411 w 297921"/>
                  <a:gd name="connsiteY20" fmla="*/ 21472 h 198614"/>
                  <a:gd name="connsiteX21" fmla="*/ 229480 w 297921"/>
                  <a:gd name="connsiteY21" fmla="*/ 29524 h 198614"/>
                  <a:gd name="connsiteX22" fmla="*/ 293896 w 297921"/>
                  <a:gd name="connsiteY22" fmla="*/ 30866 h 198614"/>
                  <a:gd name="connsiteX23" fmla="*/ 291212 w 297921"/>
                  <a:gd name="connsiteY23" fmla="*/ 28182 h 198614"/>
                  <a:gd name="connsiteX24" fmla="*/ 291212 w 297921"/>
                  <a:gd name="connsiteY24" fmla="*/ 158355 h 198614"/>
                  <a:gd name="connsiteX25" fmla="*/ 291212 w 297921"/>
                  <a:gd name="connsiteY25" fmla="*/ 195931 h 198614"/>
                  <a:gd name="connsiteX26" fmla="*/ 293896 w 297921"/>
                  <a:gd name="connsiteY26" fmla="*/ 193247 h 198614"/>
                  <a:gd name="connsiteX27" fmla="*/ 181169 w 297921"/>
                  <a:gd name="connsiteY27" fmla="*/ 191905 h 198614"/>
                  <a:gd name="connsiteX28" fmla="*/ 68442 w 297921"/>
                  <a:gd name="connsiteY28" fmla="*/ 186537 h 198614"/>
                  <a:gd name="connsiteX29" fmla="*/ 5368 w 297921"/>
                  <a:gd name="connsiteY29" fmla="*/ 181169 h 198614"/>
                  <a:gd name="connsiteX30" fmla="*/ 8052 w 297921"/>
                  <a:gd name="connsiteY30" fmla="*/ 186537 h 19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7921" h="198614">
                    <a:moveTo>
                      <a:pt x="8052" y="186537"/>
                    </a:moveTo>
                    <a:cubicBezTo>
                      <a:pt x="45628" y="189221"/>
                      <a:pt x="83203" y="191905"/>
                      <a:pt x="119437" y="194589"/>
                    </a:cubicBezTo>
                    <a:cubicBezTo>
                      <a:pt x="157013" y="195931"/>
                      <a:pt x="194589" y="197273"/>
                      <a:pt x="232164" y="198615"/>
                    </a:cubicBezTo>
                    <a:cubicBezTo>
                      <a:pt x="253636" y="198615"/>
                      <a:pt x="273766" y="198615"/>
                      <a:pt x="295238" y="198615"/>
                    </a:cubicBezTo>
                    <a:cubicBezTo>
                      <a:pt x="296580" y="198615"/>
                      <a:pt x="297922" y="197273"/>
                      <a:pt x="297922" y="195931"/>
                    </a:cubicBezTo>
                    <a:cubicBezTo>
                      <a:pt x="297922" y="152987"/>
                      <a:pt x="297922" y="110043"/>
                      <a:pt x="297922" y="65758"/>
                    </a:cubicBezTo>
                    <a:cubicBezTo>
                      <a:pt x="297922" y="53680"/>
                      <a:pt x="297922" y="41602"/>
                      <a:pt x="297922" y="28182"/>
                    </a:cubicBezTo>
                    <a:cubicBezTo>
                      <a:pt x="297922" y="26840"/>
                      <a:pt x="296580" y="25498"/>
                      <a:pt x="295238" y="25498"/>
                    </a:cubicBezTo>
                    <a:cubicBezTo>
                      <a:pt x="257662" y="25498"/>
                      <a:pt x="218744" y="24156"/>
                      <a:pt x="181169" y="21472"/>
                    </a:cubicBezTo>
                    <a:cubicBezTo>
                      <a:pt x="143593" y="18788"/>
                      <a:pt x="106017" y="14762"/>
                      <a:pt x="67100" y="9394"/>
                    </a:cubicBezTo>
                    <a:cubicBezTo>
                      <a:pt x="45628" y="6710"/>
                      <a:pt x="25498" y="2684"/>
                      <a:pt x="4026" y="0"/>
                    </a:cubicBezTo>
                    <a:cubicBezTo>
                      <a:pt x="2684" y="0"/>
                      <a:pt x="0" y="1342"/>
                      <a:pt x="0" y="2684"/>
                    </a:cubicBezTo>
                    <a:cubicBezTo>
                      <a:pt x="0" y="22814"/>
                      <a:pt x="0" y="44286"/>
                      <a:pt x="1342" y="64416"/>
                    </a:cubicBezTo>
                    <a:cubicBezTo>
                      <a:pt x="1342" y="96623"/>
                      <a:pt x="2684" y="128831"/>
                      <a:pt x="2684" y="162381"/>
                    </a:cubicBezTo>
                    <a:cubicBezTo>
                      <a:pt x="2684" y="170433"/>
                      <a:pt x="2684" y="177143"/>
                      <a:pt x="2684" y="185195"/>
                    </a:cubicBezTo>
                    <a:cubicBezTo>
                      <a:pt x="2684" y="189221"/>
                      <a:pt x="9394" y="189221"/>
                      <a:pt x="9394" y="185195"/>
                    </a:cubicBezTo>
                    <a:cubicBezTo>
                      <a:pt x="9394" y="165065"/>
                      <a:pt x="9394" y="143593"/>
                      <a:pt x="8052" y="123463"/>
                    </a:cubicBezTo>
                    <a:cubicBezTo>
                      <a:pt x="8052" y="91255"/>
                      <a:pt x="6710" y="59048"/>
                      <a:pt x="6710" y="25498"/>
                    </a:cubicBezTo>
                    <a:cubicBezTo>
                      <a:pt x="6710" y="17446"/>
                      <a:pt x="6710" y="10736"/>
                      <a:pt x="6710" y="2684"/>
                    </a:cubicBezTo>
                    <a:cubicBezTo>
                      <a:pt x="5368" y="4026"/>
                      <a:pt x="4026" y="5368"/>
                      <a:pt x="2684" y="5368"/>
                    </a:cubicBezTo>
                    <a:cubicBezTo>
                      <a:pt x="40260" y="12078"/>
                      <a:pt x="77835" y="17446"/>
                      <a:pt x="115411" y="21472"/>
                    </a:cubicBezTo>
                    <a:cubicBezTo>
                      <a:pt x="152987" y="25498"/>
                      <a:pt x="191905" y="28182"/>
                      <a:pt x="229480" y="29524"/>
                    </a:cubicBezTo>
                    <a:cubicBezTo>
                      <a:pt x="250952" y="30866"/>
                      <a:pt x="272424" y="30866"/>
                      <a:pt x="293896" y="30866"/>
                    </a:cubicBezTo>
                    <a:cubicBezTo>
                      <a:pt x="292554" y="29524"/>
                      <a:pt x="291212" y="28182"/>
                      <a:pt x="291212" y="28182"/>
                    </a:cubicBezTo>
                    <a:cubicBezTo>
                      <a:pt x="291212" y="71125"/>
                      <a:pt x="291212" y="114069"/>
                      <a:pt x="291212" y="158355"/>
                    </a:cubicBezTo>
                    <a:cubicBezTo>
                      <a:pt x="291212" y="170433"/>
                      <a:pt x="291212" y="182511"/>
                      <a:pt x="291212" y="195931"/>
                    </a:cubicBezTo>
                    <a:cubicBezTo>
                      <a:pt x="292554" y="194589"/>
                      <a:pt x="293896" y="193247"/>
                      <a:pt x="293896" y="193247"/>
                    </a:cubicBezTo>
                    <a:cubicBezTo>
                      <a:pt x="256320" y="193247"/>
                      <a:pt x="218744" y="193247"/>
                      <a:pt x="181169" y="191905"/>
                    </a:cubicBezTo>
                    <a:cubicBezTo>
                      <a:pt x="143593" y="190563"/>
                      <a:pt x="106017" y="189221"/>
                      <a:pt x="68442" y="186537"/>
                    </a:cubicBezTo>
                    <a:cubicBezTo>
                      <a:pt x="46970" y="185195"/>
                      <a:pt x="26840" y="183853"/>
                      <a:pt x="5368" y="181169"/>
                    </a:cubicBezTo>
                    <a:cubicBezTo>
                      <a:pt x="4026" y="179827"/>
                      <a:pt x="4026" y="186537"/>
                      <a:pt x="8052" y="1865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877C700-2DD9-4D1C-8EC8-E8ED67F0C9CB}"/>
                  </a:ext>
                </a:extLst>
              </p:cNvPr>
              <p:cNvSpPr/>
              <p:nvPr/>
            </p:nvSpPr>
            <p:spPr>
              <a:xfrm>
                <a:off x="3723821" y="1787600"/>
                <a:ext cx="285836" cy="25497"/>
              </a:xfrm>
              <a:custGeom>
                <a:avLst/>
                <a:gdLst>
                  <a:gd name="connsiteX0" fmla="*/ 2341 w 285836"/>
                  <a:gd name="connsiteY0" fmla="*/ 6710 h 25497"/>
                  <a:gd name="connsiteX1" fmla="*/ 111042 w 285836"/>
                  <a:gd name="connsiteY1" fmla="*/ 21472 h 25497"/>
                  <a:gd name="connsiteX2" fmla="*/ 221085 w 285836"/>
                  <a:gd name="connsiteY2" fmla="*/ 25498 h 25497"/>
                  <a:gd name="connsiteX3" fmla="*/ 282817 w 285836"/>
                  <a:gd name="connsiteY3" fmla="*/ 25498 h 25497"/>
                  <a:gd name="connsiteX4" fmla="*/ 282817 w 285836"/>
                  <a:gd name="connsiteY4" fmla="*/ 18788 h 25497"/>
                  <a:gd name="connsiteX5" fmla="*/ 174116 w 285836"/>
                  <a:gd name="connsiteY5" fmla="*/ 17446 h 25497"/>
                  <a:gd name="connsiteX6" fmla="*/ 65414 w 285836"/>
                  <a:gd name="connsiteY6" fmla="*/ 9394 h 25497"/>
                  <a:gd name="connsiteX7" fmla="*/ 5025 w 285836"/>
                  <a:gd name="connsiteY7" fmla="*/ 0 h 25497"/>
                  <a:gd name="connsiteX8" fmla="*/ 2341 w 285836"/>
                  <a:gd name="connsiteY8" fmla="*/ 6710 h 25497"/>
                  <a:gd name="connsiteX9" fmla="*/ 2341 w 285836"/>
                  <a:gd name="connsiteY9" fmla="*/ 6710 h 2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5836" h="25497">
                    <a:moveTo>
                      <a:pt x="2341" y="6710"/>
                    </a:moveTo>
                    <a:cubicBezTo>
                      <a:pt x="38575" y="13420"/>
                      <a:pt x="74808" y="18788"/>
                      <a:pt x="111042" y="21472"/>
                    </a:cubicBezTo>
                    <a:cubicBezTo>
                      <a:pt x="147276" y="24156"/>
                      <a:pt x="184852" y="25498"/>
                      <a:pt x="221085" y="25498"/>
                    </a:cubicBezTo>
                    <a:cubicBezTo>
                      <a:pt x="241215" y="25498"/>
                      <a:pt x="262687" y="25498"/>
                      <a:pt x="282817" y="25498"/>
                    </a:cubicBezTo>
                    <a:cubicBezTo>
                      <a:pt x="286843" y="25498"/>
                      <a:pt x="286843" y="18788"/>
                      <a:pt x="282817" y="18788"/>
                    </a:cubicBezTo>
                    <a:cubicBezTo>
                      <a:pt x="246583" y="18788"/>
                      <a:pt x="210349" y="18788"/>
                      <a:pt x="174116" y="17446"/>
                    </a:cubicBezTo>
                    <a:cubicBezTo>
                      <a:pt x="137882" y="16104"/>
                      <a:pt x="101648" y="13420"/>
                      <a:pt x="65414" y="9394"/>
                    </a:cubicBezTo>
                    <a:cubicBezTo>
                      <a:pt x="45285" y="6710"/>
                      <a:pt x="25155" y="4026"/>
                      <a:pt x="5025" y="0"/>
                    </a:cubicBezTo>
                    <a:cubicBezTo>
                      <a:pt x="-343" y="0"/>
                      <a:pt x="-1685" y="6710"/>
                      <a:pt x="2341" y="6710"/>
                    </a:cubicBezTo>
                    <a:lnTo>
                      <a:pt x="2341" y="6710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A3065D01-58F8-482C-99FA-618E3BDF81EE}"/>
                  </a:ext>
                </a:extLst>
              </p:cNvPr>
              <p:cNvSpPr/>
              <p:nvPr/>
            </p:nvSpPr>
            <p:spPr>
              <a:xfrm>
                <a:off x="4172830" y="1996066"/>
                <a:ext cx="59262" cy="411281"/>
              </a:xfrm>
              <a:custGeom>
                <a:avLst/>
                <a:gdLst>
                  <a:gd name="connsiteX0" fmla="*/ 215 w 59262"/>
                  <a:gd name="connsiteY0" fmla="*/ 4911 h 411281"/>
                  <a:gd name="connsiteX1" fmla="*/ 52553 w 59262"/>
                  <a:gd name="connsiteY1" fmla="*/ 45171 h 411281"/>
                  <a:gd name="connsiteX2" fmla="*/ 49869 w 59262"/>
                  <a:gd name="connsiteY2" fmla="*/ 41145 h 411281"/>
                  <a:gd name="connsiteX3" fmla="*/ 25713 w 59262"/>
                  <a:gd name="connsiteY3" fmla="*/ 183396 h 411281"/>
                  <a:gd name="connsiteX4" fmla="*/ 36449 w 59262"/>
                  <a:gd name="connsiteY4" fmla="*/ 328331 h 411281"/>
                  <a:gd name="connsiteX5" fmla="*/ 52553 w 59262"/>
                  <a:gd name="connsiteY5" fmla="*/ 408850 h 411281"/>
                  <a:gd name="connsiteX6" fmla="*/ 59263 w 59262"/>
                  <a:gd name="connsiteY6" fmla="*/ 407509 h 411281"/>
                  <a:gd name="connsiteX7" fmla="*/ 35107 w 59262"/>
                  <a:gd name="connsiteY7" fmla="*/ 263915 h 411281"/>
                  <a:gd name="connsiteX8" fmla="*/ 37791 w 59262"/>
                  <a:gd name="connsiteY8" fmla="*/ 120322 h 411281"/>
                  <a:gd name="connsiteX9" fmla="*/ 56579 w 59262"/>
                  <a:gd name="connsiteY9" fmla="*/ 42487 h 411281"/>
                  <a:gd name="connsiteX10" fmla="*/ 53895 w 59262"/>
                  <a:gd name="connsiteY10" fmla="*/ 38461 h 411281"/>
                  <a:gd name="connsiteX11" fmla="*/ 4241 w 59262"/>
                  <a:gd name="connsiteY11" fmla="*/ 885 h 411281"/>
                  <a:gd name="connsiteX12" fmla="*/ 215 w 59262"/>
                  <a:gd name="connsiteY12" fmla="*/ 4911 h 411281"/>
                  <a:gd name="connsiteX13" fmla="*/ 215 w 59262"/>
                  <a:gd name="connsiteY13" fmla="*/ 4911 h 4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262" h="411281">
                    <a:moveTo>
                      <a:pt x="215" y="4911"/>
                    </a:moveTo>
                    <a:cubicBezTo>
                      <a:pt x="13635" y="23699"/>
                      <a:pt x="32423" y="37119"/>
                      <a:pt x="52553" y="45171"/>
                    </a:cubicBezTo>
                    <a:cubicBezTo>
                      <a:pt x="51211" y="43829"/>
                      <a:pt x="51211" y="42487"/>
                      <a:pt x="49869" y="41145"/>
                    </a:cubicBezTo>
                    <a:cubicBezTo>
                      <a:pt x="33765" y="86773"/>
                      <a:pt x="27055" y="135084"/>
                      <a:pt x="25713" y="183396"/>
                    </a:cubicBezTo>
                    <a:cubicBezTo>
                      <a:pt x="24371" y="231708"/>
                      <a:pt x="28397" y="280019"/>
                      <a:pt x="36449" y="328331"/>
                    </a:cubicBezTo>
                    <a:cubicBezTo>
                      <a:pt x="40475" y="355171"/>
                      <a:pt x="45843" y="382011"/>
                      <a:pt x="52553" y="408850"/>
                    </a:cubicBezTo>
                    <a:cubicBezTo>
                      <a:pt x="53895" y="412876"/>
                      <a:pt x="59263" y="411535"/>
                      <a:pt x="59263" y="407509"/>
                    </a:cubicBezTo>
                    <a:cubicBezTo>
                      <a:pt x="48527" y="360539"/>
                      <a:pt x="39133" y="312227"/>
                      <a:pt x="35107" y="263915"/>
                    </a:cubicBezTo>
                    <a:cubicBezTo>
                      <a:pt x="31081" y="216946"/>
                      <a:pt x="31081" y="168634"/>
                      <a:pt x="37791" y="120322"/>
                    </a:cubicBezTo>
                    <a:cubicBezTo>
                      <a:pt x="41817" y="93483"/>
                      <a:pt x="48527" y="67985"/>
                      <a:pt x="56579" y="42487"/>
                    </a:cubicBezTo>
                    <a:cubicBezTo>
                      <a:pt x="56579" y="41145"/>
                      <a:pt x="55237" y="38461"/>
                      <a:pt x="53895" y="38461"/>
                    </a:cubicBezTo>
                    <a:cubicBezTo>
                      <a:pt x="33765" y="31751"/>
                      <a:pt x="16319" y="18331"/>
                      <a:pt x="4241" y="885"/>
                    </a:cubicBezTo>
                    <a:cubicBezTo>
                      <a:pt x="4241" y="-1799"/>
                      <a:pt x="-1127" y="2227"/>
                      <a:pt x="215" y="4911"/>
                    </a:cubicBezTo>
                    <a:lnTo>
                      <a:pt x="215" y="4911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7EA91254-ECA2-436D-B8BC-6259FAC78055}"/>
                  </a:ext>
                </a:extLst>
              </p:cNvPr>
              <p:cNvSpPr/>
              <p:nvPr/>
            </p:nvSpPr>
            <p:spPr>
              <a:xfrm>
                <a:off x="4152030" y="2323528"/>
                <a:ext cx="118523" cy="133269"/>
              </a:xfrm>
              <a:custGeom>
                <a:avLst/>
                <a:gdLst>
                  <a:gd name="connsiteX0" fmla="*/ 885 w 118523"/>
                  <a:gd name="connsiteY0" fmla="*/ 6237 h 133269"/>
                  <a:gd name="connsiteX1" fmla="*/ 88115 w 118523"/>
                  <a:gd name="connsiteY1" fmla="*/ 105544 h 133269"/>
                  <a:gd name="connsiteX2" fmla="*/ 113612 w 118523"/>
                  <a:gd name="connsiteY2" fmla="*/ 132384 h 133269"/>
                  <a:gd name="connsiteX3" fmla="*/ 117638 w 118523"/>
                  <a:gd name="connsiteY3" fmla="*/ 128358 h 133269"/>
                  <a:gd name="connsiteX4" fmla="*/ 29067 w 118523"/>
                  <a:gd name="connsiteY4" fmla="*/ 29051 h 133269"/>
                  <a:gd name="connsiteX5" fmla="*/ 4911 w 118523"/>
                  <a:gd name="connsiteY5" fmla="*/ 869 h 133269"/>
                  <a:gd name="connsiteX6" fmla="*/ 885 w 118523"/>
                  <a:gd name="connsiteY6" fmla="*/ 6237 h 133269"/>
                  <a:gd name="connsiteX7" fmla="*/ 885 w 118523"/>
                  <a:gd name="connsiteY7" fmla="*/ 6237 h 13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523" h="133269">
                    <a:moveTo>
                      <a:pt x="885" y="6237"/>
                    </a:moveTo>
                    <a:cubicBezTo>
                      <a:pt x="29067" y="39787"/>
                      <a:pt x="58591" y="73337"/>
                      <a:pt x="88115" y="105544"/>
                    </a:cubicBezTo>
                    <a:cubicBezTo>
                      <a:pt x="96166" y="114938"/>
                      <a:pt x="105560" y="124332"/>
                      <a:pt x="113612" y="132384"/>
                    </a:cubicBezTo>
                    <a:cubicBezTo>
                      <a:pt x="116296" y="135068"/>
                      <a:pt x="120322" y="131042"/>
                      <a:pt x="117638" y="128358"/>
                    </a:cubicBezTo>
                    <a:cubicBezTo>
                      <a:pt x="86773" y="96150"/>
                      <a:pt x="57249" y="62601"/>
                      <a:pt x="29067" y="29051"/>
                    </a:cubicBezTo>
                    <a:cubicBezTo>
                      <a:pt x="21015" y="19657"/>
                      <a:pt x="12963" y="10263"/>
                      <a:pt x="4911" y="869"/>
                    </a:cubicBezTo>
                    <a:cubicBezTo>
                      <a:pt x="2227" y="-1815"/>
                      <a:pt x="-1799" y="2211"/>
                      <a:pt x="885" y="6237"/>
                    </a:cubicBezTo>
                    <a:lnTo>
                      <a:pt x="885" y="6237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1589974-E5DF-486C-807C-C7871AD34D91}"/>
                  </a:ext>
                </a:extLst>
              </p:cNvPr>
              <p:cNvSpPr/>
              <p:nvPr/>
            </p:nvSpPr>
            <p:spPr>
              <a:xfrm>
                <a:off x="3549476" y="2326340"/>
                <a:ext cx="63501" cy="66604"/>
              </a:xfrm>
              <a:custGeom>
                <a:avLst/>
                <a:gdLst>
                  <a:gd name="connsiteX0" fmla="*/ 58591 w 63501"/>
                  <a:gd name="connsiteY0" fmla="*/ 741 h 66604"/>
                  <a:gd name="connsiteX1" fmla="*/ 885 w 63501"/>
                  <a:gd name="connsiteY1" fmla="*/ 61131 h 66604"/>
                  <a:gd name="connsiteX2" fmla="*/ 4911 w 63501"/>
                  <a:gd name="connsiteY2" fmla="*/ 65157 h 66604"/>
                  <a:gd name="connsiteX3" fmla="*/ 62617 w 63501"/>
                  <a:gd name="connsiteY3" fmla="*/ 4767 h 66604"/>
                  <a:gd name="connsiteX4" fmla="*/ 58591 w 63501"/>
                  <a:gd name="connsiteY4" fmla="*/ 741 h 66604"/>
                  <a:gd name="connsiteX5" fmla="*/ 58591 w 63501"/>
                  <a:gd name="connsiteY5" fmla="*/ 741 h 6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01" h="66604">
                    <a:moveTo>
                      <a:pt x="58591" y="741"/>
                    </a:moveTo>
                    <a:cubicBezTo>
                      <a:pt x="39803" y="20871"/>
                      <a:pt x="19673" y="41001"/>
                      <a:pt x="885" y="61131"/>
                    </a:cubicBezTo>
                    <a:cubicBezTo>
                      <a:pt x="-1799" y="63815"/>
                      <a:pt x="2227" y="69183"/>
                      <a:pt x="4911" y="65157"/>
                    </a:cubicBezTo>
                    <a:cubicBezTo>
                      <a:pt x="23699" y="45027"/>
                      <a:pt x="43829" y="24897"/>
                      <a:pt x="62617" y="4767"/>
                    </a:cubicBezTo>
                    <a:cubicBezTo>
                      <a:pt x="65301" y="3425"/>
                      <a:pt x="61275" y="-1943"/>
                      <a:pt x="58591" y="741"/>
                    </a:cubicBezTo>
                    <a:lnTo>
                      <a:pt x="58591" y="741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59D5B18B-17D2-4541-94C2-FE148166CEBD}"/>
                  </a:ext>
                </a:extLst>
              </p:cNvPr>
              <p:cNvSpPr/>
              <p:nvPr/>
            </p:nvSpPr>
            <p:spPr>
              <a:xfrm>
                <a:off x="3555080" y="2278620"/>
                <a:ext cx="623668" cy="16253"/>
              </a:xfrm>
              <a:custGeom>
                <a:avLst/>
                <a:gdLst>
                  <a:gd name="connsiteX0" fmla="*/ 4676 w 623668"/>
                  <a:gd name="connsiteY0" fmla="*/ 10885 h 16253"/>
                  <a:gd name="connsiteX1" fmla="*/ 62381 w 623668"/>
                  <a:gd name="connsiteY1" fmla="*/ 6859 h 16253"/>
                  <a:gd name="connsiteX2" fmla="*/ 122771 w 623668"/>
                  <a:gd name="connsiteY2" fmla="*/ 6859 h 16253"/>
                  <a:gd name="connsiteX3" fmla="*/ 243550 w 623668"/>
                  <a:gd name="connsiteY3" fmla="*/ 8201 h 16253"/>
                  <a:gd name="connsiteX4" fmla="*/ 485108 w 623668"/>
                  <a:gd name="connsiteY4" fmla="*/ 12227 h 16253"/>
                  <a:gd name="connsiteX5" fmla="*/ 620649 w 623668"/>
                  <a:gd name="connsiteY5" fmla="*/ 16253 h 16253"/>
                  <a:gd name="connsiteX6" fmla="*/ 620649 w 623668"/>
                  <a:gd name="connsiteY6" fmla="*/ 9543 h 16253"/>
                  <a:gd name="connsiteX7" fmla="*/ 377749 w 623668"/>
                  <a:gd name="connsiteY7" fmla="*/ 2833 h 16253"/>
                  <a:gd name="connsiteX8" fmla="*/ 136191 w 623668"/>
                  <a:gd name="connsiteY8" fmla="*/ 149 h 16253"/>
                  <a:gd name="connsiteX9" fmla="*/ 67749 w 623668"/>
                  <a:gd name="connsiteY9" fmla="*/ 149 h 16253"/>
                  <a:gd name="connsiteX10" fmla="*/ 1992 w 623668"/>
                  <a:gd name="connsiteY10" fmla="*/ 4175 h 16253"/>
                  <a:gd name="connsiteX11" fmla="*/ 4676 w 623668"/>
                  <a:gd name="connsiteY11" fmla="*/ 10885 h 16253"/>
                  <a:gd name="connsiteX12" fmla="*/ 4676 w 623668"/>
                  <a:gd name="connsiteY12" fmla="*/ 10885 h 1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3668" h="16253">
                    <a:moveTo>
                      <a:pt x="4676" y="10885"/>
                    </a:moveTo>
                    <a:cubicBezTo>
                      <a:pt x="23463" y="6859"/>
                      <a:pt x="43593" y="6859"/>
                      <a:pt x="62381" y="6859"/>
                    </a:cubicBezTo>
                    <a:cubicBezTo>
                      <a:pt x="82511" y="6859"/>
                      <a:pt x="102641" y="6859"/>
                      <a:pt x="122771" y="6859"/>
                    </a:cubicBezTo>
                    <a:cubicBezTo>
                      <a:pt x="163030" y="6859"/>
                      <a:pt x="203290" y="6859"/>
                      <a:pt x="243550" y="8201"/>
                    </a:cubicBezTo>
                    <a:cubicBezTo>
                      <a:pt x="324069" y="9543"/>
                      <a:pt x="404589" y="10885"/>
                      <a:pt x="485108" y="12227"/>
                    </a:cubicBezTo>
                    <a:cubicBezTo>
                      <a:pt x="530736" y="13569"/>
                      <a:pt x="575022" y="14911"/>
                      <a:pt x="620649" y="16253"/>
                    </a:cubicBezTo>
                    <a:cubicBezTo>
                      <a:pt x="624675" y="16253"/>
                      <a:pt x="624675" y="9543"/>
                      <a:pt x="620649" y="9543"/>
                    </a:cubicBezTo>
                    <a:cubicBezTo>
                      <a:pt x="540130" y="6859"/>
                      <a:pt x="458268" y="4175"/>
                      <a:pt x="377749" y="2833"/>
                    </a:cubicBezTo>
                    <a:cubicBezTo>
                      <a:pt x="297230" y="1491"/>
                      <a:pt x="216710" y="149"/>
                      <a:pt x="136191" y="149"/>
                    </a:cubicBezTo>
                    <a:cubicBezTo>
                      <a:pt x="113377" y="149"/>
                      <a:pt x="90563" y="149"/>
                      <a:pt x="67749" y="149"/>
                    </a:cubicBezTo>
                    <a:cubicBezTo>
                      <a:pt x="46277" y="149"/>
                      <a:pt x="23463" y="-1193"/>
                      <a:pt x="1992" y="4175"/>
                    </a:cubicBezTo>
                    <a:cubicBezTo>
                      <a:pt x="-2034" y="5517"/>
                      <a:pt x="650" y="10885"/>
                      <a:pt x="4676" y="10885"/>
                    </a:cubicBezTo>
                    <a:lnTo>
                      <a:pt x="4676" y="10885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1476B9A9-A602-4D2A-A579-58D2B9E4FBF0}"/>
                  </a:ext>
                </a:extLst>
              </p:cNvPr>
              <p:cNvSpPr/>
              <p:nvPr/>
            </p:nvSpPr>
            <p:spPr>
              <a:xfrm>
                <a:off x="4214647" y="2455386"/>
                <a:ext cx="5367" cy="27366"/>
              </a:xfrm>
              <a:custGeom>
                <a:avLst/>
                <a:gdLst>
                  <a:gd name="connsiteX0" fmla="*/ 0 w 5367"/>
                  <a:gd name="connsiteY0" fmla="*/ 3211 h 27366"/>
                  <a:gd name="connsiteX1" fmla="*/ 0 w 5367"/>
                  <a:gd name="connsiteY1" fmla="*/ 24682 h 27366"/>
                  <a:gd name="connsiteX2" fmla="*/ 2684 w 5367"/>
                  <a:gd name="connsiteY2" fmla="*/ 27366 h 27366"/>
                  <a:gd name="connsiteX3" fmla="*/ 5368 w 5367"/>
                  <a:gd name="connsiteY3" fmla="*/ 24682 h 27366"/>
                  <a:gd name="connsiteX4" fmla="*/ 5368 w 5367"/>
                  <a:gd name="connsiteY4" fmla="*/ 3211 h 27366"/>
                  <a:gd name="connsiteX5" fmla="*/ 2684 w 5367"/>
                  <a:gd name="connsiteY5" fmla="*/ 526 h 27366"/>
                  <a:gd name="connsiteX6" fmla="*/ 0 w 5367"/>
                  <a:gd name="connsiteY6" fmla="*/ 3211 h 27366"/>
                  <a:gd name="connsiteX7" fmla="*/ 0 w 5367"/>
                  <a:gd name="connsiteY7" fmla="*/ 3211 h 27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67" h="27366">
                    <a:moveTo>
                      <a:pt x="0" y="3211"/>
                    </a:moveTo>
                    <a:cubicBezTo>
                      <a:pt x="0" y="9921"/>
                      <a:pt x="0" y="17972"/>
                      <a:pt x="0" y="24682"/>
                    </a:cubicBezTo>
                    <a:cubicBezTo>
                      <a:pt x="0" y="26024"/>
                      <a:pt x="1342" y="27366"/>
                      <a:pt x="2684" y="27366"/>
                    </a:cubicBezTo>
                    <a:cubicBezTo>
                      <a:pt x="4026" y="27366"/>
                      <a:pt x="5368" y="26024"/>
                      <a:pt x="5368" y="24682"/>
                    </a:cubicBezTo>
                    <a:cubicBezTo>
                      <a:pt x="5368" y="17972"/>
                      <a:pt x="5368" y="9921"/>
                      <a:pt x="5368" y="3211"/>
                    </a:cubicBezTo>
                    <a:cubicBezTo>
                      <a:pt x="5368" y="1868"/>
                      <a:pt x="4026" y="526"/>
                      <a:pt x="2684" y="526"/>
                    </a:cubicBezTo>
                    <a:cubicBezTo>
                      <a:pt x="1342" y="-815"/>
                      <a:pt x="0" y="526"/>
                      <a:pt x="0" y="3211"/>
                    </a:cubicBezTo>
                    <a:lnTo>
                      <a:pt x="0" y="3211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CEEF19C2-4CD8-4630-9B48-88818F25F6D8}"/>
                  </a:ext>
                </a:extLst>
              </p:cNvPr>
              <p:cNvSpPr/>
              <p:nvPr/>
            </p:nvSpPr>
            <p:spPr>
              <a:xfrm>
                <a:off x="3555729" y="2455791"/>
                <a:ext cx="8051" cy="21592"/>
              </a:xfrm>
              <a:custGeom>
                <a:avLst/>
                <a:gdLst>
                  <a:gd name="connsiteX0" fmla="*/ 0 w 8051"/>
                  <a:gd name="connsiteY0" fmla="*/ 2805 h 21592"/>
                  <a:gd name="connsiteX1" fmla="*/ 1342 w 8051"/>
                  <a:gd name="connsiteY1" fmla="*/ 18909 h 21592"/>
                  <a:gd name="connsiteX2" fmla="*/ 5368 w 8051"/>
                  <a:gd name="connsiteY2" fmla="*/ 21593 h 21592"/>
                  <a:gd name="connsiteX3" fmla="*/ 8052 w 8051"/>
                  <a:gd name="connsiteY3" fmla="*/ 17567 h 21592"/>
                  <a:gd name="connsiteX4" fmla="*/ 6710 w 8051"/>
                  <a:gd name="connsiteY4" fmla="*/ 13541 h 21592"/>
                  <a:gd name="connsiteX5" fmla="*/ 6710 w 8051"/>
                  <a:gd name="connsiteY5" fmla="*/ 12199 h 21592"/>
                  <a:gd name="connsiteX6" fmla="*/ 6710 w 8051"/>
                  <a:gd name="connsiteY6" fmla="*/ 12199 h 21592"/>
                  <a:gd name="connsiteX7" fmla="*/ 6710 w 8051"/>
                  <a:gd name="connsiteY7" fmla="*/ 10857 h 21592"/>
                  <a:gd name="connsiteX8" fmla="*/ 6710 w 8051"/>
                  <a:gd name="connsiteY8" fmla="*/ 4147 h 21592"/>
                  <a:gd name="connsiteX9" fmla="*/ 4026 w 8051"/>
                  <a:gd name="connsiteY9" fmla="*/ 1463 h 21592"/>
                  <a:gd name="connsiteX10" fmla="*/ 0 w 8051"/>
                  <a:gd name="connsiteY10" fmla="*/ 2805 h 21592"/>
                  <a:gd name="connsiteX11" fmla="*/ 0 w 8051"/>
                  <a:gd name="connsiteY11" fmla="*/ 2805 h 21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1" h="21592">
                    <a:moveTo>
                      <a:pt x="0" y="2805"/>
                    </a:moveTo>
                    <a:cubicBezTo>
                      <a:pt x="0" y="8173"/>
                      <a:pt x="0" y="13541"/>
                      <a:pt x="1342" y="18909"/>
                    </a:cubicBezTo>
                    <a:cubicBezTo>
                      <a:pt x="1342" y="20251"/>
                      <a:pt x="4026" y="21593"/>
                      <a:pt x="5368" y="21593"/>
                    </a:cubicBezTo>
                    <a:cubicBezTo>
                      <a:pt x="6710" y="21593"/>
                      <a:pt x="8052" y="18909"/>
                      <a:pt x="8052" y="17567"/>
                    </a:cubicBezTo>
                    <a:cubicBezTo>
                      <a:pt x="8052" y="16225"/>
                      <a:pt x="6710" y="14883"/>
                      <a:pt x="6710" y="13541"/>
                    </a:cubicBezTo>
                    <a:cubicBezTo>
                      <a:pt x="6710" y="13541"/>
                      <a:pt x="6710" y="12199"/>
                      <a:pt x="6710" y="12199"/>
                    </a:cubicBezTo>
                    <a:cubicBezTo>
                      <a:pt x="6710" y="12199"/>
                      <a:pt x="6710" y="10857"/>
                      <a:pt x="6710" y="12199"/>
                    </a:cubicBezTo>
                    <a:cubicBezTo>
                      <a:pt x="6710" y="12199"/>
                      <a:pt x="6710" y="12199"/>
                      <a:pt x="6710" y="10857"/>
                    </a:cubicBezTo>
                    <a:cubicBezTo>
                      <a:pt x="6710" y="8173"/>
                      <a:pt x="6710" y="5489"/>
                      <a:pt x="6710" y="4147"/>
                    </a:cubicBezTo>
                    <a:cubicBezTo>
                      <a:pt x="6710" y="2805"/>
                      <a:pt x="5368" y="1463"/>
                      <a:pt x="4026" y="1463"/>
                    </a:cubicBezTo>
                    <a:cubicBezTo>
                      <a:pt x="1342" y="-1221"/>
                      <a:pt x="0" y="121"/>
                      <a:pt x="0" y="2805"/>
                    </a:cubicBezTo>
                    <a:lnTo>
                      <a:pt x="0" y="2805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9DD649D2-1DE5-4BC8-AD56-0791780E81D3}"/>
                  </a:ext>
                </a:extLst>
              </p:cNvPr>
              <p:cNvSpPr/>
              <p:nvPr/>
            </p:nvSpPr>
            <p:spPr>
              <a:xfrm>
                <a:off x="3832179" y="1075003"/>
                <a:ext cx="29523" cy="34891"/>
              </a:xfrm>
              <a:custGeom>
                <a:avLst/>
                <a:gdLst>
                  <a:gd name="connsiteX0" fmla="*/ 29524 w 29523"/>
                  <a:gd name="connsiteY0" fmla="*/ 17446 h 34891"/>
                  <a:gd name="connsiteX1" fmla="*/ 14762 w 29523"/>
                  <a:gd name="connsiteY1" fmla="*/ 34892 h 34891"/>
                  <a:gd name="connsiteX2" fmla="*/ 0 w 29523"/>
                  <a:gd name="connsiteY2" fmla="*/ 17446 h 34891"/>
                  <a:gd name="connsiteX3" fmla="*/ 14762 w 29523"/>
                  <a:gd name="connsiteY3" fmla="*/ 0 h 34891"/>
                  <a:gd name="connsiteX4" fmla="*/ 29524 w 29523"/>
                  <a:gd name="connsiteY4" fmla="*/ 17446 h 3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3" h="34891">
                    <a:moveTo>
                      <a:pt x="29524" y="17446"/>
                    </a:moveTo>
                    <a:cubicBezTo>
                      <a:pt x="29524" y="26840"/>
                      <a:pt x="22814" y="34892"/>
                      <a:pt x="14762" y="34892"/>
                    </a:cubicBezTo>
                    <a:cubicBezTo>
                      <a:pt x="6710" y="34892"/>
                      <a:pt x="0" y="26840"/>
                      <a:pt x="0" y="17446"/>
                    </a:cubicBezTo>
                    <a:cubicBezTo>
                      <a:pt x="0" y="8052"/>
                      <a:pt x="6710" y="0"/>
                      <a:pt x="14762" y="0"/>
                    </a:cubicBezTo>
                    <a:cubicBezTo>
                      <a:pt x="22814" y="0"/>
                      <a:pt x="29524" y="8052"/>
                      <a:pt x="29524" y="174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B62D536-F790-4CC5-BF7A-946DB88A8A24}"/>
                  </a:ext>
                </a:extLst>
              </p:cNvPr>
              <p:cNvSpPr/>
              <p:nvPr/>
            </p:nvSpPr>
            <p:spPr>
              <a:xfrm>
                <a:off x="3963694" y="1083055"/>
                <a:ext cx="29523" cy="34891"/>
              </a:xfrm>
              <a:custGeom>
                <a:avLst/>
                <a:gdLst>
                  <a:gd name="connsiteX0" fmla="*/ 29524 w 29523"/>
                  <a:gd name="connsiteY0" fmla="*/ 17446 h 34891"/>
                  <a:gd name="connsiteX1" fmla="*/ 14762 w 29523"/>
                  <a:gd name="connsiteY1" fmla="*/ 34892 h 34891"/>
                  <a:gd name="connsiteX2" fmla="*/ 0 w 29523"/>
                  <a:gd name="connsiteY2" fmla="*/ 17446 h 34891"/>
                  <a:gd name="connsiteX3" fmla="*/ 14762 w 29523"/>
                  <a:gd name="connsiteY3" fmla="*/ 0 h 34891"/>
                  <a:gd name="connsiteX4" fmla="*/ 29524 w 29523"/>
                  <a:gd name="connsiteY4" fmla="*/ 17446 h 3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3" h="34891">
                    <a:moveTo>
                      <a:pt x="29524" y="17446"/>
                    </a:moveTo>
                    <a:cubicBezTo>
                      <a:pt x="29524" y="26840"/>
                      <a:pt x="22814" y="34892"/>
                      <a:pt x="14762" y="34892"/>
                    </a:cubicBezTo>
                    <a:cubicBezTo>
                      <a:pt x="6710" y="34892"/>
                      <a:pt x="0" y="26840"/>
                      <a:pt x="0" y="17446"/>
                    </a:cubicBezTo>
                    <a:cubicBezTo>
                      <a:pt x="0" y="8052"/>
                      <a:pt x="6710" y="0"/>
                      <a:pt x="14762" y="0"/>
                    </a:cubicBezTo>
                    <a:cubicBezTo>
                      <a:pt x="22814" y="0"/>
                      <a:pt x="29524" y="6710"/>
                      <a:pt x="29524" y="174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6" name="Graphic 494">
                <a:extLst>
                  <a:ext uri="{FF2B5EF4-FFF2-40B4-BE49-F238E27FC236}">
                    <a16:creationId xmlns:a16="http://schemas.microsoft.com/office/drawing/2014/main" id="{D87F3F1B-DA76-4CD1-9EA3-8432DF8B1FB7}"/>
                  </a:ext>
                </a:extLst>
              </p:cNvPr>
              <p:cNvGrpSpPr/>
              <p:nvPr/>
            </p:nvGrpSpPr>
            <p:grpSpPr>
              <a:xfrm>
                <a:off x="3891227" y="1185833"/>
                <a:ext cx="47976" cy="27709"/>
                <a:chOff x="3891227" y="1185833"/>
                <a:chExt cx="47976" cy="27709"/>
              </a:xfrm>
            </p:grpSpPr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BC266583-3E9A-4C0C-86A6-E7BB92E2311C}"/>
                    </a:ext>
                  </a:extLst>
                </p:cNvPr>
                <p:cNvSpPr/>
                <p:nvPr/>
              </p:nvSpPr>
              <p:spPr>
                <a:xfrm>
                  <a:off x="3893911" y="1191756"/>
                  <a:ext cx="38917" cy="17264"/>
                </a:xfrm>
                <a:custGeom>
                  <a:avLst/>
                  <a:gdLst>
                    <a:gd name="connsiteX0" fmla="*/ 1342 w 38917"/>
                    <a:gd name="connsiteY0" fmla="*/ 16104 h 17264"/>
                    <a:gd name="connsiteX1" fmla="*/ 38918 w 38917"/>
                    <a:gd name="connsiteY1" fmla="*/ 0 h 17264"/>
                    <a:gd name="connsiteX2" fmla="*/ 0 w 38917"/>
                    <a:gd name="connsiteY2" fmla="*/ 0 h 17264"/>
                    <a:gd name="connsiteX3" fmla="*/ 1342 w 38917"/>
                    <a:gd name="connsiteY3" fmla="*/ 16104 h 1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917" h="17264">
                      <a:moveTo>
                        <a:pt x="1342" y="16104"/>
                      </a:moveTo>
                      <a:cubicBezTo>
                        <a:pt x="16104" y="20130"/>
                        <a:pt x="33550" y="13420"/>
                        <a:pt x="38918" y="0"/>
                      </a:cubicBezTo>
                      <a:cubicBezTo>
                        <a:pt x="26840" y="5368"/>
                        <a:pt x="12078" y="5368"/>
                        <a:pt x="0" y="0"/>
                      </a:cubicBezTo>
                      <a:lnTo>
                        <a:pt x="1342" y="161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620F3B1B-AC6F-4A1D-A595-EC7D44E6E246}"/>
                    </a:ext>
                  </a:extLst>
                </p:cNvPr>
                <p:cNvSpPr/>
                <p:nvPr/>
              </p:nvSpPr>
              <p:spPr>
                <a:xfrm>
                  <a:off x="3891227" y="1185833"/>
                  <a:ext cx="47976" cy="27709"/>
                </a:xfrm>
                <a:custGeom>
                  <a:avLst/>
                  <a:gdLst>
                    <a:gd name="connsiteX0" fmla="*/ 4026 w 47976"/>
                    <a:gd name="connsiteY0" fmla="*/ 26054 h 27709"/>
                    <a:gd name="connsiteX1" fmla="*/ 46970 w 47976"/>
                    <a:gd name="connsiteY1" fmla="*/ 7266 h 27709"/>
                    <a:gd name="connsiteX2" fmla="*/ 46970 w 47976"/>
                    <a:gd name="connsiteY2" fmla="*/ 1898 h 27709"/>
                    <a:gd name="connsiteX3" fmla="*/ 42944 w 47976"/>
                    <a:gd name="connsiteY3" fmla="*/ 556 h 27709"/>
                    <a:gd name="connsiteX4" fmla="*/ 5368 w 47976"/>
                    <a:gd name="connsiteY4" fmla="*/ 556 h 27709"/>
                    <a:gd name="connsiteX5" fmla="*/ 0 w 47976"/>
                    <a:gd name="connsiteY5" fmla="*/ 4582 h 27709"/>
                    <a:gd name="connsiteX6" fmla="*/ 1342 w 47976"/>
                    <a:gd name="connsiteY6" fmla="*/ 20686 h 27709"/>
                    <a:gd name="connsiteX7" fmla="*/ 4026 w 47976"/>
                    <a:gd name="connsiteY7" fmla="*/ 26054 h 27709"/>
                    <a:gd name="connsiteX8" fmla="*/ 9394 w 47976"/>
                    <a:gd name="connsiteY8" fmla="*/ 22028 h 27709"/>
                    <a:gd name="connsiteX9" fmla="*/ 8052 w 47976"/>
                    <a:gd name="connsiteY9" fmla="*/ 5924 h 27709"/>
                    <a:gd name="connsiteX10" fmla="*/ 2684 w 47976"/>
                    <a:gd name="connsiteY10" fmla="*/ 9950 h 27709"/>
                    <a:gd name="connsiteX11" fmla="*/ 44286 w 47976"/>
                    <a:gd name="connsiteY11" fmla="*/ 9950 h 27709"/>
                    <a:gd name="connsiteX12" fmla="*/ 38918 w 47976"/>
                    <a:gd name="connsiteY12" fmla="*/ 3240 h 27709"/>
                    <a:gd name="connsiteX13" fmla="*/ 5368 w 47976"/>
                    <a:gd name="connsiteY13" fmla="*/ 18002 h 27709"/>
                    <a:gd name="connsiteX14" fmla="*/ 4026 w 47976"/>
                    <a:gd name="connsiteY14" fmla="*/ 26054 h 27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976" h="27709">
                      <a:moveTo>
                        <a:pt x="4026" y="26054"/>
                      </a:moveTo>
                      <a:cubicBezTo>
                        <a:pt x="20130" y="31422"/>
                        <a:pt x="38918" y="23370"/>
                        <a:pt x="46970" y="7266"/>
                      </a:cubicBezTo>
                      <a:cubicBezTo>
                        <a:pt x="48312" y="5924"/>
                        <a:pt x="48312" y="4582"/>
                        <a:pt x="46970" y="1898"/>
                      </a:cubicBezTo>
                      <a:cubicBezTo>
                        <a:pt x="45628" y="556"/>
                        <a:pt x="44286" y="-786"/>
                        <a:pt x="42944" y="556"/>
                      </a:cubicBezTo>
                      <a:cubicBezTo>
                        <a:pt x="30866" y="5924"/>
                        <a:pt x="17446" y="5924"/>
                        <a:pt x="5368" y="556"/>
                      </a:cubicBezTo>
                      <a:cubicBezTo>
                        <a:pt x="2684" y="-786"/>
                        <a:pt x="0" y="1898"/>
                        <a:pt x="0" y="4582"/>
                      </a:cubicBezTo>
                      <a:cubicBezTo>
                        <a:pt x="0" y="9950"/>
                        <a:pt x="1342" y="15318"/>
                        <a:pt x="1342" y="20686"/>
                      </a:cubicBezTo>
                      <a:cubicBezTo>
                        <a:pt x="0" y="23370"/>
                        <a:pt x="2684" y="26054"/>
                        <a:pt x="4026" y="26054"/>
                      </a:cubicBezTo>
                      <a:cubicBezTo>
                        <a:pt x="6710" y="26054"/>
                        <a:pt x="9394" y="24712"/>
                        <a:pt x="9394" y="22028"/>
                      </a:cubicBezTo>
                      <a:cubicBezTo>
                        <a:pt x="9394" y="16660"/>
                        <a:pt x="8052" y="11292"/>
                        <a:pt x="8052" y="5924"/>
                      </a:cubicBezTo>
                      <a:cubicBezTo>
                        <a:pt x="6710" y="7266"/>
                        <a:pt x="4026" y="8608"/>
                        <a:pt x="2684" y="9950"/>
                      </a:cubicBezTo>
                      <a:cubicBezTo>
                        <a:pt x="16104" y="15318"/>
                        <a:pt x="30866" y="13976"/>
                        <a:pt x="44286" y="9950"/>
                      </a:cubicBezTo>
                      <a:cubicBezTo>
                        <a:pt x="42944" y="7266"/>
                        <a:pt x="41602" y="5924"/>
                        <a:pt x="38918" y="3240"/>
                      </a:cubicBezTo>
                      <a:cubicBezTo>
                        <a:pt x="33550" y="15318"/>
                        <a:pt x="18788" y="22028"/>
                        <a:pt x="5368" y="18002"/>
                      </a:cubicBezTo>
                      <a:cubicBezTo>
                        <a:pt x="0" y="15318"/>
                        <a:pt x="-1342" y="23370"/>
                        <a:pt x="4026" y="2605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7B990A7-EF64-4298-9661-44352D0BACC7}"/>
                  </a:ext>
                </a:extLst>
              </p:cNvPr>
              <p:cNvSpPr/>
              <p:nvPr/>
            </p:nvSpPr>
            <p:spPr>
              <a:xfrm>
                <a:off x="3909512" y="1277644"/>
                <a:ext cx="11795" cy="28737"/>
              </a:xfrm>
              <a:custGeom>
                <a:avLst/>
                <a:gdLst>
                  <a:gd name="connsiteX0" fmla="*/ 503 w 11795"/>
                  <a:gd name="connsiteY0" fmla="*/ 4026 h 28737"/>
                  <a:gd name="connsiteX1" fmla="*/ 4529 w 11795"/>
                  <a:gd name="connsiteY1" fmla="*/ 26840 h 28737"/>
                  <a:gd name="connsiteX2" fmla="*/ 9897 w 11795"/>
                  <a:gd name="connsiteY2" fmla="*/ 28182 h 28737"/>
                  <a:gd name="connsiteX3" fmla="*/ 11239 w 11795"/>
                  <a:gd name="connsiteY3" fmla="*/ 22814 h 28737"/>
                  <a:gd name="connsiteX4" fmla="*/ 9897 w 11795"/>
                  <a:gd name="connsiteY4" fmla="*/ 20130 h 28737"/>
                  <a:gd name="connsiteX5" fmla="*/ 9897 w 11795"/>
                  <a:gd name="connsiteY5" fmla="*/ 18788 h 28737"/>
                  <a:gd name="connsiteX6" fmla="*/ 9897 w 11795"/>
                  <a:gd name="connsiteY6" fmla="*/ 18788 h 28737"/>
                  <a:gd name="connsiteX7" fmla="*/ 9897 w 11795"/>
                  <a:gd name="connsiteY7" fmla="*/ 18788 h 28737"/>
                  <a:gd name="connsiteX8" fmla="*/ 8555 w 11795"/>
                  <a:gd name="connsiteY8" fmla="*/ 14762 h 28737"/>
                  <a:gd name="connsiteX9" fmla="*/ 8555 w 11795"/>
                  <a:gd name="connsiteY9" fmla="*/ 13420 h 28737"/>
                  <a:gd name="connsiteX10" fmla="*/ 8555 w 11795"/>
                  <a:gd name="connsiteY10" fmla="*/ 13420 h 28737"/>
                  <a:gd name="connsiteX11" fmla="*/ 8555 w 11795"/>
                  <a:gd name="connsiteY11" fmla="*/ 13420 h 28737"/>
                  <a:gd name="connsiteX12" fmla="*/ 8555 w 11795"/>
                  <a:gd name="connsiteY12" fmla="*/ 10736 h 28737"/>
                  <a:gd name="connsiteX13" fmla="*/ 8555 w 11795"/>
                  <a:gd name="connsiteY13" fmla="*/ 8052 h 28737"/>
                  <a:gd name="connsiteX14" fmla="*/ 8555 w 11795"/>
                  <a:gd name="connsiteY14" fmla="*/ 6710 h 28737"/>
                  <a:gd name="connsiteX15" fmla="*/ 8555 w 11795"/>
                  <a:gd name="connsiteY15" fmla="*/ 5368 h 28737"/>
                  <a:gd name="connsiteX16" fmla="*/ 8555 w 11795"/>
                  <a:gd name="connsiteY16" fmla="*/ 5368 h 28737"/>
                  <a:gd name="connsiteX17" fmla="*/ 5871 w 11795"/>
                  <a:gd name="connsiteY17" fmla="*/ 0 h 28737"/>
                  <a:gd name="connsiteX18" fmla="*/ 503 w 11795"/>
                  <a:gd name="connsiteY18" fmla="*/ 4026 h 28737"/>
                  <a:gd name="connsiteX19" fmla="*/ 503 w 11795"/>
                  <a:gd name="connsiteY19" fmla="*/ 4026 h 2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95" h="28737">
                    <a:moveTo>
                      <a:pt x="503" y="4026"/>
                    </a:moveTo>
                    <a:cubicBezTo>
                      <a:pt x="-839" y="12078"/>
                      <a:pt x="503" y="20130"/>
                      <a:pt x="4529" y="26840"/>
                    </a:cubicBezTo>
                    <a:cubicBezTo>
                      <a:pt x="5871" y="28182"/>
                      <a:pt x="8555" y="29524"/>
                      <a:pt x="9897" y="28182"/>
                    </a:cubicBezTo>
                    <a:cubicBezTo>
                      <a:pt x="11239" y="26840"/>
                      <a:pt x="12581" y="24156"/>
                      <a:pt x="11239" y="22814"/>
                    </a:cubicBezTo>
                    <a:cubicBezTo>
                      <a:pt x="11239" y="21472"/>
                      <a:pt x="9897" y="21472"/>
                      <a:pt x="9897" y="20130"/>
                    </a:cubicBezTo>
                    <a:cubicBezTo>
                      <a:pt x="9897" y="20130"/>
                      <a:pt x="9897" y="18788"/>
                      <a:pt x="9897" y="18788"/>
                    </a:cubicBezTo>
                    <a:cubicBezTo>
                      <a:pt x="9897" y="18788"/>
                      <a:pt x="9897" y="18788"/>
                      <a:pt x="9897" y="18788"/>
                    </a:cubicBezTo>
                    <a:cubicBezTo>
                      <a:pt x="9897" y="18788"/>
                      <a:pt x="9897" y="18788"/>
                      <a:pt x="9897" y="18788"/>
                    </a:cubicBezTo>
                    <a:cubicBezTo>
                      <a:pt x="9897" y="17446"/>
                      <a:pt x="8555" y="16104"/>
                      <a:pt x="8555" y="14762"/>
                    </a:cubicBezTo>
                    <a:cubicBezTo>
                      <a:pt x="8555" y="14762"/>
                      <a:pt x="8555" y="13420"/>
                      <a:pt x="8555" y="13420"/>
                    </a:cubicBezTo>
                    <a:cubicBezTo>
                      <a:pt x="8555" y="13420"/>
                      <a:pt x="8555" y="13420"/>
                      <a:pt x="8555" y="13420"/>
                    </a:cubicBezTo>
                    <a:cubicBezTo>
                      <a:pt x="8555" y="13420"/>
                      <a:pt x="8555" y="13420"/>
                      <a:pt x="8555" y="13420"/>
                    </a:cubicBezTo>
                    <a:cubicBezTo>
                      <a:pt x="8555" y="12078"/>
                      <a:pt x="8555" y="12078"/>
                      <a:pt x="8555" y="10736"/>
                    </a:cubicBezTo>
                    <a:cubicBezTo>
                      <a:pt x="8555" y="9394"/>
                      <a:pt x="8555" y="9394"/>
                      <a:pt x="8555" y="8052"/>
                    </a:cubicBezTo>
                    <a:cubicBezTo>
                      <a:pt x="8555" y="8052"/>
                      <a:pt x="8555" y="6710"/>
                      <a:pt x="8555" y="6710"/>
                    </a:cubicBezTo>
                    <a:cubicBezTo>
                      <a:pt x="8555" y="6710"/>
                      <a:pt x="8555" y="6710"/>
                      <a:pt x="8555" y="5368"/>
                    </a:cubicBezTo>
                    <a:cubicBezTo>
                      <a:pt x="8555" y="5368"/>
                      <a:pt x="8555" y="5368"/>
                      <a:pt x="8555" y="5368"/>
                    </a:cubicBezTo>
                    <a:cubicBezTo>
                      <a:pt x="8555" y="2684"/>
                      <a:pt x="8555" y="0"/>
                      <a:pt x="5871" y="0"/>
                    </a:cubicBezTo>
                    <a:cubicBezTo>
                      <a:pt x="3187" y="0"/>
                      <a:pt x="503" y="1342"/>
                      <a:pt x="503" y="4026"/>
                    </a:cubicBezTo>
                    <a:lnTo>
                      <a:pt x="503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F2533322-1973-4FCB-977B-6B0D99D4B5A3}"/>
                  </a:ext>
                </a:extLst>
              </p:cNvPr>
              <p:cNvSpPr/>
              <p:nvPr/>
            </p:nvSpPr>
            <p:spPr>
              <a:xfrm>
                <a:off x="3932829" y="1275775"/>
                <a:ext cx="10275" cy="21212"/>
              </a:xfrm>
              <a:custGeom>
                <a:avLst/>
                <a:gdLst>
                  <a:gd name="connsiteX0" fmla="*/ 0 w 10275"/>
                  <a:gd name="connsiteY0" fmla="*/ 3210 h 21212"/>
                  <a:gd name="connsiteX1" fmla="*/ 2684 w 10275"/>
                  <a:gd name="connsiteY1" fmla="*/ 19314 h 21212"/>
                  <a:gd name="connsiteX2" fmla="*/ 8052 w 10275"/>
                  <a:gd name="connsiteY2" fmla="*/ 20656 h 21212"/>
                  <a:gd name="connsiteX3" fmla="*/ 9394 w 10275"/>
                  <a:gd name="connsiteY3" fmla="*/ 15288 h 21212"/>
                  <a:gd name="connsiteX4" fmla="*/ 8052 w 10275"/>
                  <a:gd name="connsiteY4" fmla="*/ 13946 h 21212"/>
                  <a:gd name="connsiteX5" fmla="*/ 8052 w 10275"/>
                  <a:gd name="connsiteY5" fmla="*/ 15288 h 21212"/>
                  <a:gd name="connsiteX6" fmla="*/ 6710 w 10275"/>
                  <a:gd name="connsiteY6" fmla="*/ 8578 h 21212"/>
                  <a:gd name="connsiteX7" fmla="*/ 6710 w 10275"/>
                  <a:gd name="connsiteY7" fmla="*/ 9920 h 21212"/>
                  <a:gd name="connsiteX8" fmla="*/ 6710 w 10275"/>
                  <a:gd name="connsiteY8" fmla="*/ 4552 h 21212"/>
                  <a:gd name="connsiteX9" fmla="*/ 2684 w 10275"/>
                  <a:gd name="connsiteY9" fmla="*/ 526 h 21212"/>
                  <a:gd name="connsiteX10" fmla="*/ 0 w 10275"/>
                  <a:gd name="connsiteY10" fmla="*/ 3210 h 21212"/>
                  <a:gd name="connsiteX11" fmla="*/ 0 w 10275"/>
                  <a:gd name="connsiteY11" fmla="*/ 3210 h 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75" h="21212">
                    <a:moveTo>
                      <a:pt x="0" y="3210"/>
                    </a:moveTo>
                    <a:cubicBezTo>
                      <a:pt x="0" y="8578"/>
                      <a:pt x="1342" y="13946"/>
                      <a:pt x="2684" y="19314"/>
                    </a:cubicBezTo>
                    <a:cubicBezTo>
                      <a:pt x="4026" y="20656"/>
                      <a:pt x="6710" y="21998"/>
                      <a:pt x="8052" y="20656"/>
                    </a:cubicBezTo>
                    <a:cubicBezTo>
                      <a:pt x="10736" y="19314"/>
                      <a:pt x="10736" y="16630"/>
                      <a:pt x="9394" y="15288"/>
                    </a:cubicBezTo>
                    <a:cubicBezTo>
                      <a:pt x="9394" y="15288"/>
                      <a:pt x="9394" y="13946"/>
                      <a:pt x="8052" y="13946"/>
                    </a:cubicBezTo>
                    <a:cubicBezTo>
                      <a:pt x="8052" y="13946"/>
                      <a:pt x="8052" y="15288"/>
                      <a:pt x="8052" y="15288"/>
                    </a:cubicBezTo>
                    <a:cubicBezTo>
                      <a:pt x="6710" y="12604"/>
                      <a:pt x="6710" y="11262"/>
                      <a:pt x="6710" y="8578"/>
                    </a:cubicBezTo>
                    <a:cubicBezTo>
                      <a:pt x="6710" y="8578"/>
                      <a:pt x="6710" y="9920"/>
                      <a:pt x="6710" y="9920"/>
                    </a:cubicBezTo>
                    <a:cubicBezTo>
                      <a:pt x="6710" y="8578"/>
                      <a:pt x="6710" y="7236"/>
                      <a:pt x="6710" y="4552"/>
                    </a:cubicBezTo>
                    <a:cubicBezTo>
                      <a:pt x="6710" y="1868"/>
                      <a:pt x="4026" y="526"/>
                      <a:pt x="2684" y="526"/>
                    </a:cubicBezTo>
                    <a:cubicBezTo>
                      <a:pt x="1342" y="-816"/>
                      <a:pt x="0" y="526"/>
                      <a:pt x="0" y="3210"/>
                    </a:cubicBezTo>
                    <a:lnTo>
                      <a:pt x="0" y="321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8BE1DFF5-E546-4642-9E86-730C6E12AF2B}"/>
                  </a:ext>
                </a:extLst>
              </p:cNvPr>
              <p:cNvSpPr/>
              <p:nvPr/>
            </p:nvSpPr>
            <p:spPr>
              <a:xfrm>
                <a:off x="3955643" y="1250208"/>
                <a:ext cx="9920" cy="25348"/>
              </a:xfrm>
              <a:custGeom>
                <a:avLst/>
                <a:gdLst>
                  <a:gd name="connsiteX0" fmla="*/ 0 w 9920"/>
                  <a:gd name="connsiteY0" fmla="*/ 5964 h 25348"/>
                  <a:gd name="connsiteX1" fmla="*/ 2684 w 9920"/>
                  <a:gd name="connsiteY1" fmla="*/ 22068 h 25348"/>
                  <a:gd name="connsiteX2" fmla="*/ 4026 w 9920"/>
                  <a:gd name="connsiteY2" fmla="*/ 24752 h 25348"/>
                  <a:gd name="connsiteX3" fmla="*/ 6710 w 9920"/>
                  <a:gd name="connsiteY3" fmla="*/ 24752 h 25348"/>
                  <a:gd name="connsiteX4" fmla="*/ 9394 w 9920"/>
                  <a:gd name="connsiteY4" fmla="*/ 19384 h 25348"/>
                  <a:gd name="connsiteX5" fmla="*/ 6710 w 9920"/>
                  <a:gd name="connsiteY5" fmla="*/ 3280 h 25348"/>
                  <a:gd name="connsiteX6" fmla="*/ 5368 w 9920"/>
                  <a:gd name="connsiteY6" fmla="*/ 596 h 25348"/>
                  <a:gd name="connsiteX7" fmla="*/ 2684 w 9920"/>
                  <a:gd name="connsiteY7" fmla="*/ 596 h 25348"/>
                  <a:gd name="connsiteX8" fmla="*/ 0 w 9920"/>
                  <a:gd name="connsiteY8" fmla="*/ 5964 h 25348"/>
                  <a:gd name="connsiteX9" fmla="*/ 0 w 9920"/>
                  <a:gd name="connsiteY9" fmla="*/ 5964 h 25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20" h="25348">
                    <a:moveTo>
                      <a:pt x="0" y="5964"/>
                    </a:moveTo>
                    <a:cubicBezTo>
                      <a:pt x="1342" y="11332"/>
                      <a:pt x="1342" y="16700"/>
                      <a:pt x="2684" y="22068"/>
                    </a:cubicBezTo>
                    <a:cubicBezTo>
                      <a:pt x="2684" y="23410"/>
                      <a:pt x="4026" y="24752"/>
                      <a:pt x="4026" y="24752"/>
                    </a:cubicBezTo>
                    <a:cubicBezTo>
                      <a:pt x="5368" y="24752"/>
                      <a:pt x="6710" y="26094"/>
                      <a:pt x="6710" y="24752"/>
                    </a:cubicBezTo>
                    <a:cubicBezTo>
                      <a:pt x="9394" y="23410"/>
                      <a:pt x="10736" y="22068"/>
                      <a:pt x="9394" y="19384"/>
                    </a:cubicBezTo>
                    <a:cubicBezTo>
                      <a:pt x="8052" y="14016"/>
                      <a:pt x="8052" y="8648"/>
                      <a:pt x="6710" y="3280"/>
                    </a:cubicBezTo>
                    <a:cubicBezTo>
                      <a:pt x="6710" y="1938"/>
                      <a:pt x="5368" y="596"/>
                      <a:pt x="5368" y="596"/>
                    </a:cubicBezTo>
                    <a:cubicBezTo>
                      <a:pt x="4026" y="596"/>
                      <a:pt x="2684" y="-746"/>
                      <a:pt x="2684" y="596"/>
                    </a:cubicBezTo>
                    <a:cubicBezTo>
                      <a:pt x="1342" y="596"/>
                      <a:pt x="0" y="3280"/>
                      <a:pt x="0" y="5964"/>
                    </a:cubicBezTo>
                    <a:lnTo>
                      <a:pt x="0" y="596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D9FE456C-647E-4DD1-9E31-2BFE3CF3DBC1}"/>
                  </a:ext>
                </a:extLst>
              </p:cNvPr>
              <p:cNvSpPr/>
              <p:nvPr/>
            </p:nvSpPr>
            <p:spPr>
              <a:xfrm>
                <a:off x="3982482" y="1230674"/>
                <a:ext cx="8051" cy="17445"/>
              </a:xfrm>
              <a:custGeom>
                <a:avLst/>
                <a:gdLst>
                  <a:gd name="connsiteX0" fmla="*/ 0 w 8051"/>
                  <a:gd name="connsiteY0" fmla="*/ 4026 h 17445"/>
                  <a:gd name="connsiteX1" fmla="*/ 0 w 8051"/>
                  <a:gd name="connsiteY1" fmla="*/ 13420 h 17445"/>
                  <a:gd name="connsiteX2" fmla="*/ 1342 w 8051"/>
                  <a:gd name="connsiteY2" fmla="*/ 16104 h 17445"/>
                  <a:gd name="connsiteX3" fmla="*/ 4026 w 8051"/>
                  <a:gd name="connsiteY3" fmla="*/ 17446 h 17445"/>
                  <a:gd name="connsiteX4" fmla="*/ 6710 w 8051"/>
                  <a:gd name="connsiteY4" fmla="*/ 16104 h 17445"/>
                  <a:gd name="connsiteX5" fmla="*/ 8052 w 8051"/>
                  <a:gd name="connsiteY5" fmla="*/ 13420 h 17445"/>
                  <a:gd name="connsiteX6" fmla="*/ 8052 w 8051"/>
                  <a:gd name="connsiteY6" fmla="*/ 4026 h 17445"/>
                  <a:gd name="connsiteX7" fmla="*/ 6710 w 8051"/>
                  <a:gd name="connsiteY7" fmla="*/ 1342 h 17445"/>
                  <a:gd name="connsiteX8" fmla="*/ 4026 w 8051"/>
                  <a:gd name="connsiteY8" fmla="*/ 0 h 17445"/>
                  <a:gd name="connsiteX9" fmla="*/ 1342 w 8051"/>
                  <a:gd name="connsiteY9" fmla="*/ 1342 h 17445"/>
                  <a:gd name="connsiteX10" fmla="*/ 0 w 8051"/>
                  <a:gd name="connsiteY10" fmla="*/ 4026 h 17445"/>
                  <a:gd name="connsiteX11" fmla="*/ 0 w 8051"/>
                  <a:gd name="connsiteY11" fmla="*/ 4026 h 17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1" h="17445">
                    <a:moveTo>
                      <a:pt x="0" y="4026"/>
                    </a:moveTo>
                    <a:cubicBezTo>
                      <a:pt x="0" y="6710"/>
                      <a:pt x="0" y="10736"/>
                      <a:pt x="0" y="13420"/>
                    </a:cubicBezTo>
                    <a:cubicBezTo>
                      <a:pt x="0" y="14762"/>
                      <a:pt x="0" y="16104"/>
                      <a:pt x="1342" y="16104"/>
                    </a:cubicBezTo>
                    <a:cubicBezTo>
                      <a:pt x="2684" y="17446"/>
                      <a:pt x="2684" y="17446"/>
                      <a:pt x="4026" y="17446"/>
                    </a:cubicBezTo>
                    <a:cubicBezTo>
                      <a:pt x="5368" y="17446"/>
                      <a:pt x="6710" y="17446"/>
                      <a:pt x="6710" y="16104"/>
                    </a:cubicBezTo>
                    <a:cubicBezTo>
                      <a:pt x="8052" y="14762"/>
                      <a:pt x="8052" y="14762"/>
                      <a:pt x="8052" y="13420"/>
                    </a:cubicBezTo>
                    <a:cubicBezTo>
                      <a:pt x="8052" y="10736"/>
                      <a:pt x="8052" y="6710"/>
                      <a:pt x="8052" y="4026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5368" y="0"/>
                      <a:pt x="5368" y="0"/>
                      <a:pt x="4026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0" y="1342"/>
                      <a:pt x="0" y="2684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9B3C827-C407-4889-B2A5-F8CA25655544}"/>
                  </a:ext>
                </a:extLst>
              </p:cNvPr>
              <p:cNvSpPr/>
              <p:nvPr/>
            </p:nvSpPr>
            <p:spPr>
              <a:xfrm>
                <a:off x="3995376" y="1212702"/>
                <a:ext cx="11788" cy="21182"/>
              </a:xfrm>
              <a:custGeom>
                <a:avLst/>
                <a:gdLst>
                  <a:gd name="connsiteX0" fmla="*/ 527 w 11788"/>
                  <a:gd name="connsiteY0" fmla="*/ 5894 h 21182"/>
                  <a:gd name="connsiteX1" fmla="*/ 3210 w 11788"/>
                  <a:gd name="connsiteY1" fmla="*/ 17972 h 21182"/>
                  <a:gd name="connsiteX2" fmla="*/ 8578 w 11788"/>
                  <a:gd name="connsiteY2" fmla="*/ 20656 h 21182"/>
                  <a:gd name="connsiteX3" fmla="*/ 11262 w 11788"/>
                  <a:gd name="connsiteY3" fmla="*/ 15288 h 21182"/>
                  <a:gd name="connsiteX4" fmla="*/ 8578 w 11788"/>
                  <a:gd name="connsiteY4" fmla="*/ 3210 h 21182"/>
                  <a:gd name="connsiteX5" fmla="*/ 3210 w 11788"/>
                  <a:gd name="connsiteY5" fmla="*/ 526 h 21182"/>
                  <a:gd name="connsiteX6" fmla="*/ 527 w 11788"/>
                  <a:gd name="connsiteY6" fmla="*/ 5894 h 21182"/>
                  <a:gd name="connsiteX7" fmla="*/ 527 w 11788"/>
                  <a:gd name="connsiteY7" fmla="*/ 5894 h 2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88" h="21182">
                    <a:moveTo>
                      <a:pt x="527" y="5894"/>
                    </a:moveTo>
                    <a:cubicBezTo>
                      <a:pt x="1868" y="9920"/>
                      <a:pt x="1868" y="13946"/>
                      <a:pt x="3210" y="17972"/>
                    </a:cubicBezTo>
                    <a:cubicBezTo>
                      <a:pt x="3210" y="20656"/>
                      <a:pt x="5894" y="21998"/>
                      <a:pt x="8578" y="20656"/>
                    </a:cubicBezTo>
                    <a:cubicBezTo>
                      <a:pt x="11262" y="19314"/>
                      <a:pt x="12604" y="17972"/>
                      <a:pt x="11262" y="15288"/>
                    </a:cubicBezTo>
                    <a:cubicBezTo>
                      <a:pt x="9920" y="11262"/>
                      <a:pt x="9920" y="7236"/>
                      <a:pt x="8578" y="3210"/>
                    </a:cubicBezTo>
                    <a:cubicBezTo>
                      <a:pt x="8578" y="526"/>
                      <a:pt x="5894" y="-816"/>
                      <a:pt x="3210" y="526"/>
                    </a:cubicBezTo>
                    <a:cubicBezTo>
                      <a:pt x="527" y="526"/>
                      <a:pt x="-816" y="3210"/>
                      <a:pt x="527" y="5894"/>
                    </a:cubicBezTo>
                    <a:lnTo>
                      <a:pt x="527" y="589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90374E8-1A0D-49FC-A8D8-110AA274B62B}"/>
                  </a:ext>
                </a:extLst>
              </p:cNvPr>
              <p:cNvSpPr/>
              <p:nvPr/>
            </p:nvSpPr>
            <p:spPr>
              <a:xfrm>
                <a:off x="4018716" y="1201150"/>
                <a:ext cx="8051" cy="13419"/>
              </a:xfrm>
              <a:custGeom>
                <a:avLst/>
                <a:gdLst>
                  <a:gd name="connsiteX0" fmla="*/ 0 w 8051"/>
                  <a:gd name="connsiteY0" fmla="*/ 4026 h 13419"/>
                  <a:gd name="connsiteX1" fmla="*/ 0 w 8051"/>
                  <a:gd name="connsiteY1" fmla="*/ 9394 h 13419"/>
                  <a:gd name="connsiteX2" fmla="*/ 1342 w 8051"/>
                  <a:gd name="connsiteY2" fmla="*/ 12078 h 13419"/>
                  <a:gd name="connsiteX3" fmla="*/ 2684 w 8051"/>
                  <a:gd name="connsiteY3" fmla="*/ 13420 h 13419"/>
                  <a:gd name="connsiteX4" fmla="*/ 4026 w 8051"/>
                  <a:gd name="connsiteY4" fmla="*/ 13420 h 13419"/>
                  <a:gd name="connsiteX5" fmla="*/ 6710 w 8051"/>
                  <a:gd name="connsiteY5" fmla="*/ 12078 h 13419"/>
                  <a:gd name="connsiteX6" fmla="*/ 8052 w 8051"/>
                  <a:gd name="connsiteY6" fmla="*/ 9394 h 13419"/>
                  <a:gd name="connsiteX7" fmla="*/ 8052 w 8051"/>
                  <a:gd name="connsiteY7" fmla="*/ 4026 h 13419"/>
                  <a:gd name="connsiteX8" fmla="*/ 6710 w 8051"/>
                  <a:gd name="connsiteY8" fmla="*/ 1342 h 13419"/>
                  <a:gd name="connsiteX9" fmla="*/ 5368 w 8051"/>
                  <a:gd name="connsiteY9" fmla="*/ 0 h 13419"/>
                  <a:gd name="connsiteX10" fmla="*/ 4026 w 8051"/>
                  <a:gd name="connsiteY10" fmla="*/ 0 h 13419"/>
                  <a:gd name="connsiteX11" fmla="*/ 1342 w 8051"/>
                  <a:gd name="connsiteY11" fmla="*/ 1342 h 13419"/>
                  <a:gd name="connsiteX12" fmla="*/ 0 w 8051"/>
                  <a:gd name="connsiteY12" fmla="*/ 4026 h 13419"/>
                  <a:gd name="connsiteX13" fmla="*/ 0 w 8051"/>
                  <a:gd name="connsiteY13" fmla="*/ 4026 h 1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1" h="13419">
                    <a:moveTo>
                      <a:pt x="0" y="4026"/>
                    </a:moveTo>
                    <a:cubicBezTo>
                      <a:pt x="0" y="5368"/>
                      <a:pt x="0" y="8052"/>
                      <a:pt x="0" y="9394"/>
                    </a:cubicBezTo>
                    <a:cubicBezTo>
                      <a:pt x="0" y="10736"/>
                      <a:pt x="0" y="12078"/>
                      <a:pt x="1342" y="12078"/>
                    </a:cubicBezTo>
                    <a:cubicBezTo>
                      <a:pt x="1342" y="12078"/>
                      <a:pt x="2684" y="13420"/>
                      <a:pt x="2684" y="13420"/>
                    </a:cubicBezTo>
                    <a:cubicBezTo>
                      <a:pt x="2684" y="13420"/>
                      <a:pt x="4026" y="13420"/>
                      <a:pt x="4026" y="13420"/>
                    </a:cubicBezTo>
                    <a:cubicBezTo>
                      <a:pt x="5368" y="13420"/>
                      <a:pt x="6710" y="13420"/>
                      <a:pt x="6710" y="12078"/>
                    </a:cubicBezTo>
                    <a:cubicBezTo>
                      <a:pt x="8052" y="10736"/>
                      <a:pt x="8052" y="10736"/>
                      <a:pt x="8052" y="9394"/>
                    </a:cubicBezTo>
                    <a:cubicBezTo>
                      <a:pt x="8052" y="8052"/>
                      <a:pt x="8052" y="5368"/>
                      <a:pt x="8052" y="4026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0" y="1342"/>
                      <a:pt x="0" y="2684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748705D-5FAE-408F-9C8F-46EAFD29DC14}"/>
                  </a:ext>
                </a:extLst>
              </p:cNvPr>
              <p:cNvSpPr/>
              <p:nvPr/>
            </p:nvSpPr>
            <p:spPr>
              <a:xfrm>
                <a:off x="4006638" y="1176994"/>
                <a:ext cx="9949" cy="18001"/>
              </a:xfrm>
              <a:custGeom>
                <a:avLst/>
                <a:gdLst>
                  <a:gd name="connsiteX0" fmla="*/ 0 w 9949"/>
                  <a:gd name="connsiteY0" fmla="*/ 1342 h 18001"/>
                  <a:gd name="connsiteX1" fmla="*/ 2684 w 9949"/>
                  <a:gd name="connsiteY1" fmla="*/ 16104 h 18001"/>
                  <a:gd name="connsiteX2" fmla="*/ 8052 w 9949"/>
                  <a:gd name="connsiteY2" fmla="*/ 17446 h 18001"/>
                  <a:gd name="connsiteX3" fmla="*/ 9394 w 9949"/>
                  <a:gd name="connsiteY3" fmla="*/ 12078 h 18001"/>
                  <a:gd name="connsiteX4" fmla="*/ 8052 w 9949"/>
                  <a:gd name="connsiteY4" fmla="*/ 9394 h 18001"/>
                  <a:gd name="connsiteX5" fmla="*/ 8052 w 9949"/>
                  <a:gd name="connsiteY5" fmla="*/ 10736 h 18001"/>
                  <a:gd name="connsiteX6" fmla="*/ 6710 w 9949"/>
                  <a:gd name="connsiteY6" fmla="*/ 6710 h 18001"/>
                  <a:gd name="connsiteX7" fmla="*/ 6710 w 9949"/>
                  <a:gd name="connsiteY7" fmla="*/ 8052 h 18001"/>
                  <a:gd name="connsiteX8" fmla="*/ 6710 w 9949"/>
                  <a:gd name="connsiteY8" fmla="*/ 4026 h 18001"/>
                  <a:gd name="connsiteX9" fmla="*/ 5368 w 9949"/>
                  <a:gd name="connsiteY9" fmla="*/ 1342 h 18001"/>
                  <a:gd name="connsiteX10" fmla="*/ 2684 w 9949"/>
                  <a:gd name="connsiteY10" fmla="*/ 0 h 18001"/>
                  <a:gd name="connsiteX11" fmla="*/ 0 w 9949"/>
                  <a:gd name="connsiteY11" fmla="*/ 1342 h 18001"/>
                  <a:gd name="connsiteX12" fmla="*/ 0 w 9949"/>
                  <a:gd name="connsiteY12" fmla="*/ 2684 h 18001"/>
                  <a:gd name="connsiteX13" fmla="*/ 0 w 9949"/>
                  <a:gd name="connsiteY13" fmla="*/ 1342 h 18001"/>
                  <a:gd name="connsiteX14" fmla="*/ 0 w 9949"/>
                  <a:gd name="connsiteY14" fmla="*/ 1342 h 1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49" h="18001">
                    <a:moveTo>
                      <a:pt x="0" y="1342"/>
                    </a:moveTo>
                    <a:cubicBezTo>
                      <a:pt x="0" y="6710"/>
                      <a:pt x="0" y="12078"/>
                      <a:pt x="2684" y="16104"/>
                    </a:cubicBezTo>
                    <a:cubicBezTo>
                      <a:pt x="4026" y="17446"/>
                      <a:pt x="6710" y="18788"/>
                      <a:pt x="8052" y="17446"/>
                    </a:cubicBezTo>
                    <a:cubicBezTo>
                      <a:pt x="9394" y="16104"/>
                      <a:pt x="10736" y="13420"/>
                      <a:pt x="9394" y="12078"/>
                    </a:cubicBezTo>
                    <a:cubicBezTo>
                      <a:pt x="9394" y="10736"/>
                      <a:pt x="8052" y="10736"/>
                      <a:pt x="8052" y="9394"/>
                    </a:cubicBezTo>
                    <a:cubicBezTo>
                      <a:pt x="8052" y="9394"/>
                      <a:pt x="8052" y="10736"/>
                      <a:pt x="8052" y="10736"/>
                    </a:cubicBezTo>
                    <a:cubicBezTo>
                      <a:pt x="8052" y="9394"/>
                      <a:pt x="6710" y="8052"/>
                      <a:pt x="6710" y="6710"/>
                    </a:cubicBezTo>
                    <a:cubicBezTo>
                      <a:pt x="6710" y="6710"/>
                      <a:pt x="6710" y="8052"/>
                      <a:pt x="6710" y="8052"/>
                    </a:cubicBezTo>
                    <a:cubicBezTo>
                      <a:pt x="6710" y="6710"/>
                      <a:pt x="6710" y="5368"/>
                      <a:pt x="6710" y="4026"/>
                    </a:cubicBezTo>
                    <a:cubicBezTo>
                      <a:pt x="6710" y="2684"/>
                      <a:pt x="6710" y="1342"/>
                      <a:pt x="5368" y="1342"/>
                    </a:cubicBezTo>
                    <a:cubicBezTo>
                      <a:pt x="4026" y="0"/>
                      <a:pt x="4026" y="0"/>
                      <a:pt x="2684" y="0"/>
                    </a:cubicBezTo>
                    <a:cubicBezTo>
                      <a:pt x="1342" y="0"/>
                      <a:pt x="0" y="0"/>
                      <a:pt x="0" y="1342"/>
                    </a:cubicBezTo>
                    <a:cubicBezTo>
                      <a:pt x="0" y="1342"/>
                      <a:pt x="0" y="1342"/>
                      <a:pt x="0" y="2684"/>
                    </a:cubicBezTo>
                    <a:cubicBezTo>
                      <a:pt x="0" y="0"/>
                      <a:pt x="0" y="0"/>
                      <a:pt x="0" y="1342"/>
                    </a:cubicBezTo>
                    <a:lnTo>
                      <a:pt x="0" y="134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609DBB9-9CD3-417E-AE98-A1FEE60B8DBC}"/>
                  </a:ext>
                </a:extLst>
              </p:cNvPr>
              <p:cNvSpPr/>
              <p:nvPr/>
            </p:nvSpPr>
            <p:spPr>
              <a:xfrm>
                <a:off x="4022742" y="1168943"/>
                <a:ext cx="8051" cy="9393"/>
              </a:xfrm>
              <a:custGeom>
                <a:avLst/>
                <a:gdLst>
                  <a:gd name="connsiteX0" fmla="*/ 4026 w 8051"/>
                  <a:gd name="connsiteY0" fmla="*/ 0 h 9393"/>
                  <a:gd name="connsiteX1" fmla="*/ 4026 w 8051"/>
                  <a:gd name="connsiteY1" fmla="*/ 0 h 9393"/>
                  <a:gd name="connsiteX2" fmla="*/ 2684 w 8051"/>
                  <a:gd name="connsiteY2" fmla="*/ 0 h 9393"/>
                  <a:gd name="connsiteX3" fmla="*/ 1342 w 8051"/>
                  <a:gd name="connsiteY3" fmla="*/ 1342 h 9393"/>
                  <a:gd name="connsiteX4" fmla="*/ 1342 w 8051"/>
                  <a:gd name="connsiteY4" fmla="*/ 1342 h 9393"/>
                  <a:gd name="connsiteX5" fmla="*/ 0 w 8051"/>
                  <a:gd name="connsiteY5" fmla="*/ 2684 h 9393"/>
                  <a:gd name="connsiteX6" fmla="*/ 0 w 8051"/>
                  <a:gd name="connsiteY6" fmla="*/ 4026 h 9393"/>
                  <a:gd name="connsiteX7" fmla="*/ 0 w 8051"/>
                  <a:gd name="connsiteY7" fmla="*/ 4026 h 9393"/>
                  <a:gd name="connsiteX8" fmla="*/ 0 w 8051"/>
                  <a:gd name="connsiteY8" fmla="*/ 4026 h 9393"/>
                  <a:gd name="connsiteX9" fmla="*/ 0 w 8051"/>
                  <a:gd name="connsiteY9" fmla="*/ 5368 h 9393"/>
                  <a:gd name="connsiteX10" fmla="*/ 0 w 8051"/>
                  <a:gd name="connsiteY10" fmla="*/ 6710 h 9393"/>
                  <a:gd name="connsiteX11" fmla="*/ 0 w 8051"/>
                  <a:gd name="connsiteY11" fmla="*/ 6710 h 9393"/>
                  <a:gd name="connsiteX12" fmla="*/ 0 w 8051"/>
                  <a:gd name="connsiteY12" fmla="*/ 8052 h 9393"/>
                  <a:gd name="connsiteX13" fmla="*/ 0 w 8051"/>
                  <a:gd name="connsiteY13" fmla="*/ 8052 h 9393"/>
                  <a:gd name="connsiteX14" fmla="*/ 1342 w 8051"/>
                  <a:gd name="connsiteY14" fmla="*/ 9394 h 9393"/>
                  <a:gd name="connsiteX15" fmla="*/ 1342 w 8051"/>
                  <a:gd name="connsiteY15" fmla="*/ 9394 h 9393"/>
                  <a:gd name="connsiteX16" fmla="*/ 1342 w 8051"/>
                  <a:gd name="connsiteY16" fmla="*/ 9394 h 9393"/>
                  <a:gd name="connsiteX17" fmla="*/ 1342 w 8051"/>
                  <a:gd name="connsiteY17" fmla="*/ 9394 h 9393"/>
                  <a:gd name="connsiteX18" fmla="*/ 1342 w 8051"/>
                  <a:gd name="connsiteY18" fmla="*/ 9394 h 9393"/>
                  <a:gd name="connsiteX19" fmla="*/ 1342 w 8051"/>
                  <a:gd name="connsiteY19" fmla="*/ 9394 h 9393"/>
                  <a:gd name="connsiteX20" fmla="*/ 2684 w 8051"/>
                  <a:gd name="connsiteY20" fmla="*/ 9394 h 9393"/>
                  <a:gd name="connsiteX21" fmla="*/ 4026 w 8051"/>
                  <a:gd name="connsiteY21" fmla="*/ 9394 h 9393"/>
                  <a:gd name="connsiteX22" fmla="*/ 5368 w 8051"/>
                  <a:gd name="connsiteY22" fmla="*/ 8052 h 9393"/>
                  <a:gd name="connsiteX23" fmla="*/ 6710 w 8051"/>
                  <a:gd name="connsiteY23" fmla="*/ 6710 h 9393"/>
                  <a:gd name="connsiteX24" fmla="*/ 6710 w 8051"/>
                  <a:gd name="connsiteY24" fmla="*/ 5368 h 9393"/>
                  <a:gd name="connsiteX25" fmla="*/ 6710 w 8051"/>
                  <a:gd name="connsiteY25" fmla="*/ 2684 h 9393"/>
                  <a:gd name="connsiteX26" fmla="*/ 6710 w 8051"/>
                  <a:gd name="connsiteY26" fmla="*/ 1342 h 9393"/>
                  <a:gd name="connsiteX27" fmla="*/ 5368 w 8051"/>
                  <a:gd name="connsiteY27" fmla="*/ 0 h 9393"/>
                  <a:gd name="connsiteX28" fmla="*/ 5368 w 8051"/>
                  <a:gd name="connsiteY28" fmla="*/ 0 h 9393"/>
                  <a:gd name="connsiteX29" fmla="*/ 6710 w 8051"/>
                  <a:gd name="connsiteY29" fmla="*/ 0 h 9393"/>
                  <a:gd name="connsiteX30" fmla="*/ 6710 w 8051"/>
                  <a:gd name="connsiteY30" fmla="*/ 0 h 9393"/>
                  <a:gd name="connsiteX31" fmla="*/ 8052 w 8051"/>
                  <a:gd name="connsiteY31" fmla="*/ 0 h 9393"/>
                  <a:gd name="connsiteX32" fmla="*/ 8052 w 8051"/>
                  <a:gd name="connsiteY32" fmla="*/ 0 h 9393"/>
                  <a:gd name="connsiteX33" fmla="*/ 8052 w 8051"/>
                  <a:gd name="connsiteY33" fmla="*/ 1342 h 9393"/>
                  <a:gd name="connsiteX34" fmla="*/ 8052 w 8051"/>
                  <a:gd name="connsiteY34" fmla="*/ 1342 h 9393"/>
                  <a:gd name="connsiteX35" fmla="*/ 8052 w 8051"/>
                  <a:gd name="connsiteY35" fmla="*/ 2684 h 9393"/>
                  <a:gd name="connsiteX36" fmla="*/ 8052 w 8051"/>
                  <a:gd name="connsiteY36" fmla="*/ 2684 h 9393"/>
                  <a:gd name="connsiteX37" fmla="*/ 8052 w 8051"/>
                  <a:gd name="connsiteY37" fmla="*/ 4026 h 9393"/>
                  <a:gd name="connsiteX38" fmla="*/ 8052 w 8051"/>
                  <a:gd name="connsiteY38" fmla="*/ 4026 h 9393"/>
                  <a:gd name="connsiteX39" fmla="*/ 8052 w 8051"/>
                  <a:gd name="connsiteY39" fmla="*/ 5368 h 9393"/>
                  <a:gd name="connsiteX40" fmla="*/ 8052 w 8051"/>
                  <a:gd name="connsiteY40" fmla="*/ 5368 h 9393"/>
                  <a:gd name="connsiteX41" fmla="*/ 8052 w 8051"/>
                  <a:gd name="connsiteY41" fmla="*/ 6710 h 9393"/>
                  <a:gd name="connsiteX42" fmla="*/ 8052 w 8051"/>
                  <a:gd name="connsiteY42" fmla="*/ 6710 h 9393"/>
                  <a:gd name="connsiteX43" fmla="*/ 6710 w 8051"/>
                  <a:gd name="connsiteY43" fmla="*/ 8052 h 9393"/>
                  <a:gd name="connsiteX44" fmla="*/ 6710 w 8051"/>
                  <a:gd name="connsiteY44" fmla="*/ 8052 h 9393"/>
                  <a:gd name="connsiteX45" fmla="*/ 5368 w 8051"/>
                  <a:gd name="connsiteY45" fmla="*/ 8052 h 9393"/>
                  <a:gd name="connsiteX46" fmla="*/ 5368 w 8051"/>
                  <a:gd name="connsiteY46" fmla="*/ 8052 h 9393"/>
                  <a:gd name="connsiteX47" fmla="*/ 4026 w 8051"/>
                  <a:gd name="connsiteY47" fmla="*/ 8052 h 9393"/>
                  <a:gd name="connsiteX48" fmla="*/ 4026 w 8051"/>
                  <a:gd name="connsiteY48" fmla="*/ 8052 h 9393"/>
                  <a:gd name="connsiteX49" fmla="*/ 5368 w 8051"/>
                  <a:gd name="connsiteY49" fmla="*/ 6710 h 9393"/>
                  <a:gd name="connsiteX50" fmla="*/ 6710 w 8051"/>
                  <a:gd name="connsiteY50" fmla="*/ 5368 h 9393"/>
                  <a:gd name="connsiteX51" fmla="*/ 6710 w 8051"/>
                  <a:gd name="connsiteY51" fmla="*/ 4026 h 9393"/>
                  <a:gd name="connsiteX52" fmla="*/ 6710 w 8051"/>
                  <a:gd name="connsiteY52" fmla="*/ 2684 h 9393"/>
                  <a:gd name="connsiteX53" fmla="*/ 6710 w 8051"/>
                  <a:gd name="connsiteY53" fmla="*/ 1342 h 9393"/>
                  <a:gd name="connsiteX54" fmla="*/ 5368 w 8051"/>
                  <a:gd name="connsiteY54" fmla="*/ 0 h 9393"/>
                  <a:gd name="connsiteX55" fmla="*/ 4026 w 8051"/>
                  <a:gd name="connsiteY55" fmla="*/ 0 h 9393"/>
                  <a:gd name="connsiteX56" fmla="*/ 4026 w 8051"/>
                  <a:gd name="connsiteY56" fmla="*/ 0 h 9393"/>
                  <a:gd name="connsiteX57" fmla="*/ 4026 w 8051"/>
                  <a:gd name="connsiteY57" fmla="*/ 0 h 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051" h="9393">
                    <a:moveTo>
                      <a:pt x="4026" y="0"/>
                    </a:moveTo>
                    <a:cubicBezTo>
                      <a:pt x="4026" y="0"/>
                      <a:pt x="2684" y="0"/>
                      <a:pt x="4026" y="0"/>
                    </a:cubicBezTo>
                    <a:cubicBezTo>
                      <a:pt x="2684" y="0"/>
                      <a:pt x="2684" y="0"/>
                      <a:pt x="2684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1342" y="1342"/>
                      <a:pt x="1342" y="1342"/>
                      <a:pt x="1342" y="1342"/>
                    </a:cubicBezTo>
                    <a:cubicBezTo>
                      <a:pt x="1342" y="1342"/>
                      <a:pt x="0" y="2684"/>
                      <a:pt x="0" y="2684"/>
                    </a:cubicBezTo>
                    <a:cubicBezTo>
                      <a:pt x="0" y="2684"/>
                      <a:pt x="0" y="4026"/>
                      <a:pt x="0" y="4026"/>
                    </a:cubicBezTo>
                    <a:cubicBezTo>
                      <a:pt x="0" y="4026"/>
                      <a:pt x="0" y="4026"/>
                      <a:pt x="0" y="4026"/>
                    </a:cubicBezTo>
                    <a:cubicBezTo>
                      <a:pt x="0" y="4026"/>
                      <a:pt x="0" y="4026"/>
                      <a:pt x="0" y="4026"/>
                    </a:cubicBezTo>
                    <a:cubicBezTo>
                      <a:pt x="0" y="4026"/>
                      <a:pt x="0" y="5368"/>
                      <a:pt x="0" y="5368"/>
                    </a:cubicBezTo>
                    <a:cubicBezTo>
                      <a:pt x="0" y="5368"/>
                      <a:pt x="0" y="6710"/>
                      <a:pt x="0" y="6710"/>
                    </a:cubicBezTo>
                    <a:cubicBezTo>
                      <a:pt x="0" y="6710"/>
                      <a:pt x="0" y="6710"/>
                      <a:pt x="0" y="6710"/>
                    </a:cubicBezTo>
                    <a:cubicBezTo>
                      <a:pt x="0" y="6710"/>
                      <a:pt x="0" y="8052"/>
                      <a:pt x="0" y="8052"/>
                    </a:cubicBezTo>
                    <a:cubicBezTo>
                      <a:pt x="0" y="8052"/>
                      <a:pt x="0" y="8052"/>
                      <a:pt x="0" y="8052"/>
                    </a:cubicBezTo>
                    <a:cubicBezTo>
                      <a:pt x="0" y="8052"/>
                      <a:pt x="0" y="8052"/>
                      <a:pt x="1342" y="9394"/>
                    </a:cubicBezTo>
                    <a:cubicBezTo>
                      <a:pt x="1342" y="9394"/>
                      <a:pt x="1342" y="9394"/>
                      <a:pt x="1342" y="9394"/>
                    </a:cubicBezTo>
                    <a:cubicBezTo>
                      <a:pt x="1342" y="9394"/>
                      <a:pt x="1342" y="9394"/>
                      <a:pt x="1342" y="9394"/>
                    </a:cubicBezTo>
                    <a:cubicBezTo>
                      <a:pt x="1342" y="9394"/>
                      <a:pt x="1342" y="9394"/>
                      <a:pt x="1342" y="9394"/>
                    </a:cubicBezTo>
                    <a:cubicBezTo>
                      <a:pt x="1342" y="9394"/>
                      <a:pt x="1342" y="9394"/>
                      <a:pt x="1342" y="9394"/>
                    </a:cubicBezTo>
                    <a:cubicBezTo>
                      <a:pt x="1342" y="9394"/>
                      <a:pt x="1342" y="9394"/>
                      <a:pt x="1342" y="9394"/>
                    </a:cubicBezTo>
                    <a:cubicBezTo>
                      <a:pt x="1342" y="9394"/>
                      <a:pt x="2684" y="9394"/>
                      <a:pt x="2684" y="9394"/>
                    </a:cubicBezTo>
                    <a:cubicBezTo>
                      <a:pt x="2684" y="9394"/>
                      <a:pt x="4026" y="9394"/>
                      <a:pt x="4026" y="9394"/>
                    </a:cubicBezTo>
                    <a:cubicBezTo>
                      <a:pt x="4026" y="9394"/>
                      <a:pt x="5368" y="9394"/>
                      <a:pt x="5368" y="8052"/>
                    </a:cubicBezTo>
                    <a:cubicBezTo>
                      <a:pt x="5368" y="8052"/>
                      <a:pt x="5368" y="6710"/>
                      <a:pt x="6710" y="6710"/>
                    </a:cubicBezTo>
                    <a:cubicBezTo>
                      <a:pt x="6710" y="6710"/>
                      <a:pt x="6710" y="5368"/>
                      <a:pt x="6710" y="5368"/>
                    </a:cubicBezTo>
                    <a:cubicBezTo>
                      <a:pt x="6710" y="4026"/>
                      <a:pt x="6710" y="4026"/>
                      <a:pt x="6710" y="2684"/>
                    </a:cubicBezTo>
                    <a:cubicBezTo>
                      <a:pt x="6710" y="2684"/>
                      <a:pt x="6710" y="2684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5368" y="0"/>
                      <a:pt x="5368" y="0"/>
                    </a:cubicBezTo>
                    <a:cubicBezTo>
                      <a:pt x="5368" y="0"/>
                      <a:pt x="6710" y="0"/>
                      <a:pt x="6710" y="0"/>
                    </a:cubicBezTo>
                    <a:cubicBezTo>
                      <a:pt x="6710" y="0"/>
                      <a:pt x="6710" y="0"/>
                      <a:pt x="6710" y="0"/>
                    </a:cubicBezTo>
                    <a:cubicBezTo>
                      <a:pt x="6710" y="0"/>
                      <a:pt x="6710" y="0"/>
                      <a:pt x="8052" y="0"/>
                    </a:cubicBezTo>
                    <a:cubicBezTo>
                      <a:pt x="8052" y="0"/>
                      <a:pt x="8052" y="0"/>
                      <a:pt x="8052" y="0"/>
                    </a:cubicBezTo>
                    <a:cubicBezTo>
                      <a:pt x="8052" y="0"/>
                      <a:pt x="8052" y="0"/>
                      <a:pt x="8052" y="1342"/>
                    </a:cubicBezTo>
                    <a:cubicBezTo>
                      <a:pt x="8052" y="1342"/>
                      <a:pt x="8052" y="1342"/>
                      <a:pt x="8052" y="1342"/>
                    </a:cubicBezTo>
                    <a:cubicBezTo>
                      <a:pt x="8052" y="1342"/>
                      <a:pt x="8052" y="2684"/>
                      <a:pt x="8052" y="2684"/>
                    </a:cubicBezTo>
                    <a:cubicBezTo>
                      <a:pt x="8052" y="2684"/>
                      <a:pt x="8052" y="2684"/>
                      <a:pt x="8052" y="2684"/>
                    </a:cubicBezTo>
                    <a:cubicBezTo>
                      <a:pt x="8052" y="2684"/>
                      <a:pt x="8052" y="4026"/>
                      <a:pt x="8052" y="4026"/>
                    </a:cubicBezTo>
                    <a:cubicBezTo>
                      <a:pt x="8052" y="4026"/>
                      <a:pt x="8052" y="4026"/>
                      <a:pt x="8052" y="4026"/>
                    </a:cubicBezTo>
                    <a:cubicBezTo>
                      <a:pt x="8052" y="4026"/>
                      <a:pt x="8052" y="5368"/>
                      <a:pt x="8052" y="5368"/>
                    </a:cubicBezTo>
                    <a:cubicBezTo>
                      <a:pt x="8052" y="5368"/>
                      <a:pt x="8052" y="5368"/>
                      <a:pt x="8052" y="5368"/>
                    </a:cubicBezTo>
                    <a:cubicBezTo>
                      <a:pt x="8052" y="5368"/>
                      <a:pt x="8052" y="6710"/>
                      <a:pt x="8052" y="6710"/>
                    </a:cubicBezTo>
                    <a:cubicBezTo>
                      <a:pt x="8052" y="6710"/>
                      <a:pt x="8052" y="6710"/>
                      <a:pt x="8052" y="6710"/>
                    </a:cubicBezTo>
                    <a:cubicBezTo>
                      <a:pt x="8052" y="6710"/>
                      <a:pt x="8052" y="6710"/>
                      <a:pt x="6710" y="8052"/>
                    </a:cubicBezTo>
                    <a:cubicBezTo>
                      <a:pt x="6710" y="8052"/>
                      <a:pt x="6710" y="8052"/>
                      <a:pt x="6710" y="8052"/>
                    </a:cubicBezTo>
                    <a:cubicBezTo>
                      <a:pt x="6710" y="8052"/>
                      <a:pt x="6710" y="8052"/>
                      <a:pt x="5368" y="8052"/>
                    </a:cubicBezTo>
                    <a:cubicBezTo>
                      <a:pt x="5368" y="8052"/>
                      <a:pt x="5368" y="8052"/>
                      <a:pt x="5368" y="8052"/>
                    </a:cubicBezTo>
                    <a:cubicBezTo>
                      <a:pt x="5368" y="8052"/>
                      <a:pt x="4026" y="8052"/>
                      <a:pt x="4026" y="8052"/>
                    </a:cubicBezTo>
                    <a:cubicBezTo>
                      <a:pt x="4026" y="8052"/>
                      <a:pt x="4026" y="8052"/>
                      <a:pt x="4026" y="8052"/>
                    </a:cubicBezTo>
                    <a:cubicBezTo>
                      <a:pt x="4026" y="8052"/>
                      <a:pt x="5368" y="8052"/>
                      <a:pt x="5368" y="6710"/>
                    </a:cubicBezTo>
                    <a:cubicBezTo>
                      <a:pt x="5368" y="6710"/>
                      <a:pt x="6710" y="5368"/>
                      <a:pt x="6710" y="5368"/>
                    </a:cubicBezTo>
                    <a:cubicBezTo>
                      <a:pt x="6710" y="5368"/>
                      <a:pt x="6710" y="4026"/>
                      <a:pt x="6710" y="4026"/>
                    </a:cubicBezTo>
                    <a:cubicBezTo>
                      <a:pt x="6710" y="4026"/>
                      <a:pt x="6710" y="2684"/>
                      <a:pt x="6710" y="2684"/>
                    </a:cubicBezTo>
                    <a:cubicBezTo>
                      <a:pt x="6710" y="2684"/>
                      <a:pt x="6710" y="1342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5368" y="0"/>
                      <a:pt x="4026" y="0"/>
                      <a:pt x="4026" y="0"/>
                    </a:cubicBezTo>
                    <a:lnTo>
                      <a:pt x="40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9045A9BC-EB45-4C19-9D1E-5243051EB020}"/>
                  </a:ext>
                </a:extLst>
              </p:cNvPr>
              <p:cNvSpPr/>
              <p:nvPr/>
            </p:nvSpPr>
            <p:spPr>
              <a:xfrm>
                <a:off x="4034820" y="1151497"/>
                <a:ext cx="9393" cy="12077"/>
              </a:xfrm>
              <a:custGeom>
                <a:avLst/>
                <a:gdLst>
                  <a:gd name="connsiteX0" fmla="*/ 0 w 9393"/>
                  <a:gd name="connsiteY0" fmla="*/ 5368 h 12077"/>
                  <a:gd name="connsiteX1" fmla="*/ 1342 w 9393"/>
                  <a:gd name="connsiteY1" fmla="*/ 9394 h 12077"/>
                  <a:gd name="connsiteX2" fmla="*/ 2684 w 9393"/>
                  <a:gd name="connsiteY2" fmla="*/ 10736 h 12077"/>
                  <a:gd name="connsiteX3" fmla="*/ 4026 w 9393"/>
                  <a:gd name="connsiteY3" fmla="*/ 12078 h 12077"/>
                  <a:gd name="connsiteX4" fmla="*/ 5368 w 9393"/>
                  <a:gd name="connsiteY4" fmla="*/ 12078 h 12077"/>
                  <a:gd name="connsiteX5" fmla="*/ 6710 w 9393"/>
                  <a:gd name="connsiteY5" fmla="*/ 12078 h 12077"/>
                  <a:gd name="connsiteX6" fmla="*/ 8052 w 9393"/>
                  <a:gd name="connsiteY6" fmla="*/ 12078 h 12077"/>
                  <a:gd name="connsiteX7" fmla="*/ 9394 w 9393"/>
                  <a:gd name="connsiteY7" fmla="*/ 10736 h 12077"/>
                  <a:gd name="connsiteX8" fmla="*/ 9394 w 9393"/>
                  <a:gd name="connsiteY8" fmla="*/ 9394 h 12077"/>
                  <a:gd name="connsiteX9" fmla="*/ 9394 w 9393"/>
                  <a:gd name="connsiteY9" fmla="*/ 6710 h 12077"/>
                  <a:gd name="connsiteX10" fmla="*/ 8052 w 9393"/>
                  <a:gd name="connsiteY10" fmla="*/ 2684 h 12077"/>
                  <a:gd name="connsiteX11" fmla="*/ 6710 w 9393"/>
                  <a:gd name="connsiteY11" fmla="*/ 1342 h 12077"/>
                  <a:gd name="connsiteX12" fmla="*/ 5368 w 9393"/>
                  <a:gd name="connsiteY12" fmla="*/ 0 h 12077"/>
                  <a:gd name="connsiteX13" fmla="*/ 4026 w 9393"/>
                  <a:gd name="connsiteY13" fmla="*/ 0 h 12077"/>
                  <a:gd name="connsiteX14" fmla="*/ 2684 w 9393"/>
                  <a:gd name="connsiteY14" fmla="*/ 0 h 12077"/>
                  <a:gd name="connsiteX15" fmla="*/ 1342 w 9393"/>
                  <a:gd name="connsiteY15" fmla="*/ 0 h 12077"/>
                  <a:gd name="connsiteX16" fmla="*/ 0 w 9393"/>
                  <a:gd name="connsiteY16" fmla="*/ 1342 h 12077"/>
                  <a:gd name="connsiteX17" fmla="*/ 0 w 9393"/>
                  <a:gd name="connsiteY17" fmla="*/ 2684 h 12077"/>
                  <a:gd name="connsiteX18" fmla="*/ 0 w 9393"/>
                  <a:gd name="connsiteY18" fmla="*/ 5368 h 12077"/>
                  <a:gd name="connsiteX19" fmla="*/ 0 w 9393"/>
                  <a:gd name="connsiteY19" fmla="*/ 5368 h 1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393" h="12077">
                    <a:moveTo>
                      <a:pt x="0" y="5368"/>
                    </a:moveTo>
                    <a:cubicBezTo>
                      <a:pt x="0" y="6710"/>
                      <a:pt x="1342" y="8052"/>
                      <a:pt x="1342" y="9394"/>
                    </a:cubicBezTo>
                    <a:cubicBezTo>
                      <a:pt x="1342" y="9394"/>
                      <a:pt x="1342" y="10736"/>
                      <a:pt x="2684" y="10736"/>
                    </a:cubicBezTo>
                    <a:cubicBezTo>
                      <a:pt x="2684" y="10736"/>
                      <a:pt x="4026" y="12078"/>
                      <a:pt x="4026" y="12078"/>
                    </a:cubicBezTo>
                    <a:cubicBezTo>
                      <a:pt x="4026" y="12078"/>
                      <a:pt x="5368" y="12078"/>
                      <a:pt x="5368" y="12078"/>
                    </a:cubicBezTo>
                    <a:cubicBezTo>
                      <a:pt x="5368" y="12078"/>
                      <a:pt x="6710" y="12078"/>
                      <a:pt x="6710" y="12078"/>
                    </a:cubicBezTo>
                    <a:cubicBezTo>
                      <a:pt x="6710" y="12078"/>
                      <a:pt x="8052" y="12078"/>
                      <a:pt x="8052" y="12078"/>
                    </a:cubicBezTo>
                    <a:cubicBezTo>
                      <a:pt x="8052" y="12078"/>
                      <a:pt x="9394" y="10736"/>
                      <a:pt x="9394" y="10736"/>
                    </a:cubicBezTo>
                    <a:cubicBezTo>
                      <a:pt x="9394" y="10736"/>
                      <a:pt x="9394" y="9394"/>
                      <a:pt x="9394" y="9394"/>
                    </a:cubicBezTo>
                    <a:cubicBezTo>
                      <a:pt x="9394" y="8052"/>
                      <a:pt x="9394" y="8052"/>
                      <a:pt x="9394" y="6710"/>
                    </a:cubicBezTo>
                    <a:cubicBezTo>
                      <a:pt x="9394" y="5368"/>
                      <a:pt x="8052" y="4026"/>
                      <a:pt x="8052" y="2684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4026" y="0"/>
                      <a:pt x="2684" y="0"/>
                      <a:pt x="2684" y="0"/>
                    </a:cubicBezTo>
                    <a:cubicBezTo>
                      <a:pt x="2684" y="0"/>
                      <a:pt x="1342" y="0"/>
                      <a:pt x="1342" y="0"/>
                    </a:cubicBezTo>
                    <a:cubicBezTo>
                      <a:pt x="1342" y="0"/>
                      <a:pt x="0" y="1342"/>
                      <a:pt x="0" y="1342"/>
                    </a:cubicBezTo>
                    <a:cubicBezTo>
                      <a:pt x="0" y="1342"/>
                      <a:pt x="0" y="2684"/>
                      <a:pt x="0" y="2684"/>
                    </a:cubicBezTo>
                    <a:cubicBezTo>
                      <a:pt x="0" y="2684"/>
                      <a:pt x="0" y="4026"/>
                      <a:pt x="0" y="5368"/>
                    </a:cubicBezTo>
                    <a:lnTo>
                      <a:pt x="0" y="536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3D14FD8-D13B-4E69-8877-DAD4EF487EE8}"/>
                  </a:ext>
                </a:extLst>
              </p:cNvPr>
              <p:cNvSpPr/>
              <p:nvPr/>
            </p:nvSpPr>
            <p:spPr>
              <a:xfrm>
                <a:off x="4077208" y="1053531"/>
                <a:ext cx="9134" cy="20726"/>
              </a:xfrm>
              <a:custGeom>
                <a:avLst/>
                <a:gdLst>
                  <a:gd name="connsiteX0" fmla="*/ 556 w 9134"/>
                  <a:gd name="connsiteY0" fmla="*/ 2684 h 20726"/>
                  <a:gd name="connsiteX1" fmla="*/ 1898 w 9134"/>
                  <a:gd name="connsiteY1" fmla="*/ 17446 h 20726"/>
                  <a:gd name="connsiteX2" fmla="*/ 3240 w 9134"/>
                  <a:gd name="connsiteY2" fmla="*/ 20130 h 20726"/>
                  <a:gd name="connsiteX3" fmla="*/ 5924 w 9134"/>
                  <a:gd name="connsiteY3" fmla="*/ 20130 h 20726"/>
                  <a:gd name="connsiteX4" fmla="*/ 8608 w 9134"/>
                  <a:gd name="connsiteY4" fmla="*/ 14762 h 20726"/>
                  <a:gd name="connsiteX5" fmla="*/ 7266 w 9134"/>
                  <a:gd name="connsiteY5" fmla="*/ 9394 h 20726"/>
                  <a:gd name="connsiteX6" fmla="*/ 7266 w 9134"/>
                  <a:gd name="connsiteY6" fmla="*/ 10736 h 20726"/>
                  <a:gd name="connsiteX7" fmla="*/ 7266 w 9134"/>
                  <a:gd name="connsiteY7" fmla="*/ 4026 h 20726"/>
                  <a:gd name="connsiteX8" fmla="*/ 7266 w 9134"/>
                  <a:gd name="connsiteY8" fmla="*/ 5368 h 20726"/>
                  <a:gd name="connsiteX9" fmla="*/ 7266 w 9134"/>
                  <a:gd name="connsiteY9" fmla="*/ 4026 h 20726"/>
                  <a:gd name="connsiteX10" fmla="*/ 7266 w 9134"/>
                  <a:gd name="connsiteY10" fmla="*/ 1342 h 20726"/>
                  <a:gd name="connsiteX11" fmla="*/ 4582 w 9134"/>
                  <a:gd name="connsiteY11" fmla="*/ 0 h 20726"/>
                  <a:gd name="connsiteX12" fmla="*/ 1898 w 9134"/>
                  <a:gd name="connsiteY12" fmla="*/ 0 h 20726"/>
                  <a:gd name="connsiteX13" fmla="*/ 556 w 9134"/>
                  <a:gd name="connsiteY13" fmla="*/ 2684 h 20726"/>
                  <a:gd name="connsiteX14" fmla="*/ 556 w 9134"/>
                  <a:gd name="connsiteY14" fmla="*/ 2684 h 2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34" h="20726">
                    <a:moveTo>
                      <a:pt x="556" y="2684"/>
                    </a:moveTo>
                    <a:cubicBezTo>
                      <a:pt x="-786" y="8052"/>
                      <a:pt x="556" y="12078"/>
                      <a:pt x="1898" y="17446"/>
                    </a:cubicBezTo>
                    <a:cubicBezTo>
                      <a:pt x="1898" y="18788"/>
                      <a:pt x="3240" y="18788"/>
                      <a:pt x="3240" y="20130"/>
                    </a:cubicBezTo>
                    <a:cubicBezTo>
                      <a:pt x="4582" y="20130"/>
                      <a:pt x="5924" y="21472"/>
                      <a:pt x="5924" y="20130"/>
                    </a:cubicBezTo>
                    <a:cubicBezTo>
                      <a:pt x="8608" y="18788"/>
                      <a:pt x="9950" y="17446"/>
                      <a:pt x="8608" y="14762"/>
                    </a:cubicBezTo>
                    <a:cubicBezTo>
                      <a:pt x="8608" y="13420"/>
                      <a:pt x="7266" y="12078"/>
                      <a:pt x="7266" y="9394"/>
                    </a:cubicBezTo>
                    <a:cubicBezTo>
                      <a:pt x="7266" y="9394"/>
                      <a:pt x="7266" y="10736"/>
                      <a:pt x="7266" y="10736"/>
                    </a:cubicBezTo>
                    <a:cubicBezTo>
                      <a:pt x="7266" y="8052"/>
                      <a:pt x="7266" y="6710"/>
                      <a:pt x="7266" y="4026"/>
                    </a:cubicBezTo>
                    <a:cubicBezTo>
                      <a:pt x="7266" y="4026"/>
                      <a:pt x="7266" y="5368"/>
                      <a:pt x="7266" y="5368"/>
                    </a:cubicBezTo>
                    <a:cubicBezTo>
                      <a:pt x="7266" y="5368"/>
                      <a:pt x="7266" y="4026"/>
                      <a:pt x="7266" y="4026"/>
                    </a:cubicBezTo>
                    <a:cubicBezTo>
                      <a:pt x="7266" y="2684"/>
                      <a:pt x="7266" y="1342"/>
                      <a:pt x="7266" y="1342"/>
                    </a:cubicBezTo>
                    <a:cubicBezTo>
                      <a:pt x="7266" y="0"/>
                      <a:pt x="5924" y="0"/>
                      <a:pt x="4582" y="0"/>
                    </a:cubicBezTo>
                    <a:cubicBezTo>
                      <a:pt x="3240" y="0"/>
                      <a:pt x="1898" y="0"/>
                      <a:pt x="1898" y="0"/>
                    </a:cubicBezTo>
                    <a:cubicBezTo>
                      <a:pt x="556" y="1342"/>
                      <a:pt x="556" y="1342"/>
                      <a:pt x="556" y="2684"/>
                    </a:cubicBezTo>
                    <a:lnTo>
                      <a:pt x="556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5917960C-E5F3-4F0B-8679-FA775AF9F3BF}"/>
                  </a:ext>
                </a:extLst>
              </p:cNvPr>
              <p:cNvSpPr/>
              <p:nvPr/>
            </p:nvSpPr>
            <p:spPr>
              <a:xfrm>
                <a:off x="4087973" y="1023481"/>
                <a:ext cx="9920" cy="23340"/>
              </a:xfrm>
              <a:custGeom>
                <a:avLst/>
                <a:gdLst>
                  <a:gd name="connsiteX0" fmla="*/ 526 w 9920"/>
                  <a:gd name="connsiteY0" fmla="*/ 5894 h 23340"/>
                  <a:gd name="connsiteX1" fmla="*/ 1869 w 9920"/>
                  <a:gd name="connsiteY1" fmla="*/ 11262 h 23340"/>
                  <a:gd name="connsiteX2" fmla="*/ 1869 w 9920"/>
                  <a:gd name="connsiteY2" fmla="*/ 9920 h 23340"/>
                  <a:gd name="connsiteX3" fmla="*/ 1869 w 9920"/>
                  <a:gd name="connsiteY3" fmla="*/ 19314 h 23340"/>
                  <a:gd name="connsiteX4" fmla="*/ 3211 w 9920"/>
                  <a:gd name="connsiteY4" fmla="*/ 21998 h 23340"/>
                  <a:gd name="connsiteX5" fmla="*/ 5894 w 9920"/>
                  <a:gd name="connsiteY5" fmla="*/ 23340 h 23340"/>
                  <a:gd name="connsiteX6" fmla="*/ 8578 w 9920"/>
                  <a:gd name="connsiteY6" fmla="*/ 21998 h 23340"/>
                  <a:gd name="connsiteX7" fmla="*/ 9920 w 9920"/>
                  <a:gd name="connsiteY7" fmla="*/ 19314 h 23340"/>
                  <a:gd name="connsiteX8" fmla="*/ 8578 w 9920"/>
                  <a:gd name="connsiteY8" fmla="*/ 3210 h 23340"/>
                  <a:gd name="connsiteX9" fmla="*/ 3211 w 9920"/>
                  <a:gd name="connsiteY9" fmla="*/ 526 h 23340"/>
                  <a:gd name="connsiteX10" fmla="*/ 526 w 9920"/>
                  <a:gd name="connsiteY10" fmla="*/ 5894 h 23340"/>
                  <a:gd name="connsiteX11" fmla="*/ 526 w 9920"/>
                  <a:gd name="connsiteY11" fmla="*/ 5894 h 2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20" h="23340">
                    <a:moveTo>
                      <a:pt x="526" y="5894"/>
                    </a:moveTo>
                    <a:cubicBezTo>
                      <a:pt x="526" y="7236"/>
                      <a:pt x="1869" y="9920"/>
                      <a:pt x="1869" y="11262"/>
                    </a:cubicBezTo>
                    <a:cubicBezTo>
                      <a:pt x="1869" y="11262"/>
                      <a:pt x="1869" y="9920"/>
                      <a:pt x="1869" y="9920"/>
                    </a:cubicBezTo>
                    <a:cubicBezTo>
                      <a:pt x="1869" y="12604"/>
                      <a:pt x="1869" y="16630"/>
                      <a:pt x="1869" y="19314"/>
                    </a:cubicBezTo>
                    <a:cubicBezTo>
                      <a:pt x="1869" y="20656"/>
                      <a:pt x="1869" y="21998"/>
                      <a:pt x="3211" y="21998"/>
                    </a:cubicBezTo>
                    <a:cubicBezTo>
                      <a:pt x="4552" y="23340"/>
                      <a:pt x="4552" y="23340"/>
                      <a:pt x="5894" y="23340"/>
                    </a:cubicBezTo>
                    <a:cubicBezTo>
                      <a:pt x="7236" y="23340"/>
                      <a:pt x="8578" y="23340"/>
                      <a:pt x="8578" y="21998"/>
                    </a:cubicBezTo>
                    <a:cubicBezTo>
                      <a:pt x="9920" y="20656"/>
                      <a:pt x="9920" y="20656"/>
                      <a:pt x="9920" y="19314"/>
                    </a:cubicBezTo>
                    <a:cubicBezTo>
                      <a:pt x="9920" y="13946"/>
                      <a:pt x="9920" y="8578"/>
                      <a:pt x="8578" y="3210"/>
                    </a:cubicBezTo>
                    <a:cubicBezTo>
                      <a:pt x="8578" y="526"/>
                      <a:pt x="5894" y="-816"/>
                      <a:pt x="3211" y="526"/>
                    </a:cubicBezTo>
                    <a:cubicBezTo>
                      <a:pt x="526" y="526"/>
                      <a:pt x="-816" y="3210"/>
                      <a:pt x="526" y="5894"/>
                    </a:cubicBezTo>
                    <a:lnTo>
                      <a:pt x="526" y="589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6B4C5AE4-89CC-452C-9543-558BF3A3C613}"/>
                  </a:ext>
                </a:extLst>
              </p:cNvPr>
              <p:cNvSpPr/>
              <p:nvPr/>
            </p:nvSpPr>
            <p:spPr>
              <a:xfrm>
                <a:off x="4076422" y="1013272"/>
                <a:ext cx="6709" cy="13419"/>
              </a:xfrm>
              <a:custGeom>
                <a:avLst/>
                <a:gdLst>
                  <a:gd name="connsiteX0" fmla="*/ 0 w 6709"/>
                  <a:gd name="connsiteY0" fmla="*/ 5368 h 13419"/>
                  <a:gd name="connsiteX1" fmla="*/ 0 w 6709"/>
                  <a:gd name="connsiteY1" fmla="*/ 9394 h 13419"/>
                  <a:gd name="connsiteX2" fmla="*/ 0 w 6709"/>
                  <a:gd name="connsiteY2" fmla="*/ 10736 h 13419"/>
                  <a:gd name="connsiteX3" fmla="*/ 1342 w 6709"/>
                  <a:gd name="connsiteY3" fmla="*/ 12078 h 13419"/>
                  <a:gd name="connsiteX4" fmla="*/ 2684 w 6709"/>
                  <a:gd name="connsiteY4" fmla="*/ 13420 h 13419"/>
                  <a:gd name="connsiteX5" fmla="*/ 4026 w 6709"/>
                  <a:gd name="connsiteY5" fmla="*/ 13420 h 13419"/>
                  <a:gd name="connsiteX6" fmla="*/ 5368 w 6709"/>
                  <a:gd name="connsiteY6" fmla="*/ 13420 h 13419"/>
                  <a:gd name="connsiteX7" fmla="*/ 6710 w 6709"/>
                  <a:gd name="connsiteY7" fmla="*/ 12078 h 13419"/>
                  <a:gd name="connsiteX8" fmla="*/ 6710 w 6709"/>
                  <a:gd name="connsiteY8" fmla="*/ 10736 h 13419"/>
                  <a:gd name="connsiteX9" fmla="*/ 6710 w 6709"/>
                  <a:gd name="connsiteY9" fmla="*/ 8052 h 13419"/>
                  <a:gd name="connsiteX10" fmla="*/ 6710 w 6709"/>
                  <a:gd name="connsiteY10" fmla="*/ 4026 h 13419"/>
                  <a:gd name="connsiteX11" fmla="*/ 6710 w 6709"/>
                  <a:gd name="connsiteY11" fmla="*/ 2684 h 13419"/>
                  <a:gd name="connsiteX12" fmla="*/ 5368 w 6709"/>
                  <a:gd name="connsiteY12" fmla="*/ 1342 h 13419"/>
                  <a:gd name="connsiteX13" fmla="*/ 4026 w 6709"/>
                  <a:gd name="connsiteY13" fmla="*/ 0 h 13419"/>
                  <a:gd name="connsiteX14" fmla="*/ 2684 w 6709"/>
                  <a:gd name="connsiteY14" fmla="*/ 0 h 13419"/>
                  <a:gd name="connsiteX15" fmla="*/ 1342 w 6709"/>
                  <a:gd name="connsiteY15" fmla="*/ 0 h 13419"/>
                  <a:gd name="connsiteX16" fmla="*/ 0 w 6709"/>
                  <a:gd name="connsiteY16" fmla="*/ 1342 h 13419"/>
                  <a:gd name="connsiteX17" fmla="*/ 0 w 6709"/>
                  <a:gd name="connsiteY17" fmla="*/ 2684 h 13419"/>
                  <a:gd name="connsiteX18" fmla="*/ 0 w 6709"/>
                  <a:gd name="connsiteY18" fmla="*/ 5368 h 13419"/>
                  <a:gd name="connsiteX19" fmla="*/ 0 w 6709"/>
                  <a:gd name="connsiteY19" fmla="*/ 5368 h 1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709" h="13419">
                    <a:moveTo>
                      <a:pt x="0" y="5368"/>
                    </a:moveTo>
                    <a:cubicBezTo>
                      <a:pt x="0" y="6710"/>
                      <a:pt x="0" y="8052"/>
                      <a:pt x="0" y="9394"/>
                    </a:cubicBezTo>
                    <a:cubicBezTo>
                      <a:pt x="0" y="9394"/>
                      <a:pt x="0" y="10736"/>
                      <a:pt x="0" y="10736"/>
                    </a:cubicBezTo>
                    <a:cubicBezTo>
                      <a:pt x="0" y="10736"/>
                      <a:pt x="0" y="12078"/>
                      <a:pt x="1342" y="12078"/>
                    </a:cubicBezTo>
                    <a:cubicBezTo>
                      <a:pt x="1342" y="12078"/>
                      <a:pt x="2684" y="13420"/>
                      <a:pt x="2684" y="13420"/>
                    </a:cubicBezTo>
                    <a:cubicBezTo>
                      <a:pt x="2684" y="13420"/>
                      <a:pt x="4026" y="13420"/>
                      <a:pt x="4026" y="13420"/>
                    </a:cubicBezTo>
                    <a:cubicBezTo>
                      <a:pt x="4026" y="13420"/>
                      <a:pt x="5368" y="13420"/>
                      <a:pt x="5368" y="13420"/>
                    </a:cubicBezTo>
                    <a:cubicBezTo>
                      <a:pt x="6710" y="13420"/>
                      <a:pt x="6710" y="13420"/>
                      <a:pt x="6710" y="12078"/>
                    </a:cubicBezTo>
                    <a:cubicBezTo>
                      <a:pt x="6710" y="12078"/>
                      <a:pt x="6710" y="12078"/>
                      <a:pt x="6710" y="10736"/>
                    </a:cubicBezTo>
                    <a:cubicBezTo>
                      <a:pt x="6710" y="10736"/>
                      <a:pt x="6710" y="9394"/>
                      <a:pt x="6710" y="8052"/>
                    </a:cubicBezTo>
                    <a:cubicBezTo>
                      <a:pt x="6710" y="6710"/>
                      <a:pt x="6710" y="5368"/>
                      <a:pt x="6710" y="4026"/>
                    </a:cubicBezTo>
                    <a:cubicBezTo>
                      <a:pt x="6710" y="4026"/>
                      <a:pt x="6710" y="2684"/>
                      <a:pt x="6710" y="2684"/>
                    </a:cubicBezTo>
                    <a:cubicBezTo>
                      <a:pt x="6710" y="2684"/>
                      <a:pt x="6710" y="1342"/>
                      <a:pt x="5368" y="1342"/>
                    </a:cubicBezTo>
                    <a:cubicBezTo>
                      <a:pt x="5368" y="1342"/>
                      <a:pt x="4026" y="0"/>
                      <a:pt x="4026" y="0"/>
                    </a:cubicBezTo>
                    <a:cubicBezTo>
                      <a:pt x="4026" y="0"/>
                      <a:pt x="2684" y="0"/>
                      <a:pt x="2684" y="0"/>
                    </a:cubicBezTo>
                    <a:cubicBezTo>
                      <a:pt x="2684" y="0"/>
                      <a:pt x="1342" y="0"/>
                      <a:pt x="1342" y="0"/>
                    </a:cubicBezTo>
                    <a:cubicBezTo>
                      <a:pt x="0" y="0"/>
                      <a:pt x="0" y="0"/>
                      <a:pt x="0" y="1342"/>
                    </a:cubicBezTo>
                    <a:cubicBezTo>
                      <a:pt x="0" y="1342"/>
                      <a:pt x="0" y="1342"/>
                      <a:pt x="0" y="2684"/>
                    </a:cubicBezTo>
                    <a:cubicBezTo>
                      <a:pt x="1342" y="4026"/>
                      <a:pt x="0" y="4026"/>
                      <a:pt x="0" y="5368"/>
                    </a:cubicBezTo>
                    <a:lnTo>
                      <a:pt x="0" y="536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91D4F01C-D87B-48B2-90CA-B7D71CC0269D}"/>
                  </a:ext>
                </a:extLst>
              </p:cNvPr>
              <p:cNvSpPr/>
              <p:nvPr/>
            </p:nvSpPr>
            <p:spPr>
              <a:xfrm>
                <a:off x="3815194" y="1198466"/>
                <a:ext cx="12959" cy="16103"/>
              </a:xfrm>
              <a:custGeom>
                <a:avLst/>
                <a:gdLst>
                  <a:gd name="connsiteX0" fmla="*/ 881 w 12959"/>
                  <a:gd name="connsiteY0" fmla="*/ 8052 h 16103"/>
                  <a:gd name="connsiteX1" fmla="*/ 881 w 12959"/>
                  <a:gd name="connsiteY1" fmla="*/ 8052 h 16103"/>
                  <a:gd name="connsiteX2" fmla="*/ 881 w 12959"/>
                  <a:gd name="connsiteY2" fmla="*/ 8052 h 16103"/>
                  <a:gd name="connsiteX3" fmla="*/ 3565 w 12959"/>
                  <a:gd name="connsiteY3" fmla="*/ 10736 h 16103"/>
                  <a:gd name="connsiteX4" fmla="*/ 3565 w 12959"/>
                  <a:gd name="connsiteY4" fmla="*/ 9394 h 16103"/>
                  <a:gd name="connsiteX5" fmla="*/ 4907 w 12959"/>
                  <a:gd name="connsiteY5" fmla="*/ 13420 h 16103"/>
                  <a:gd name="connsiteX6" fmla="*/ 4907 w 12959"/>
                  <a:gd name="connsiteY6" fmla="*/ 12078 h 16103"/>
                  <a:gd name="connsiteX7" fmla="*/ 4907 w 12959"/>
                  <a:gd name="connsiteY7" fmla="*/ 12078 h 16103"/>
                  <a:gd name="connsiteX8" fmla="*/ 4907 w 12959"/>
                  <a:gd name="connsiteY8" fmla="*/ 13420 h 16103"/>
                  <a:gd name="connsiteX9" fmla="*/ 6249 w 12959"/>
                  <a:gd name="connsiteY9" fmla="*/ 14762 h 16103"/>
                  <a:gd name="connsiteX10" fmla="*/ 8933 w 12959"/>
                  <a:gd name="connsiteY10" fmla="*/ 16104 h 16103"/>
                  <a:gd name="connsiteX11" fmla="*/ 11617 w 12959"/>
                  <a:gd name="connsiteY11" fmla="*/ 14762 h 16103"/>
                  <a:gd name="connsiteX12" fmla="*/ 12959 w 12959"/>
                  <a:gd name="connsiteY12" fmla="*/ 12078 h 16103"/>
                  <a:gd name="connsiteX13" fmla="*/ 12959 w 12959"/>
                  <a:gd name="connsiteY13" fmla="*/ 9394 h 16103"/>
                  <a:gd name="connsiteX14" fmla="*/ 11617 w 12959"/>
                  <a:gd name="connsiteY14" fmla="*/ 6710 h 16103"/>
                  <a:gd name="connsiteX15" fmla="*/ 8933 w 12959"/>
                  <a:gd name="connsiteY15" fmla="*/ 1342 h 16103"/>
                  <a:gd name="connsiteX16" fmla="*/ 6249 w 12959"/>
                  <a:gd name="connsiteY16" fmla="*/ 0 h 16103"/>
                  <a:gd name="connsiteX17" fmla="*/ 3565 w 12959"/>
                  <a:gd name="connsiteY17" fmla="*/ 1342 h 16103"/>
                  <a:gd name="connsiteX18" fmla="*/ 2223 w 12959"/>
                  <a:gd name="connsiteY18" fmla="*/ 4026 h 16103"/>
                  <a:gd name="connsiteX19" fmla="*/ 881 w 12959"/>
                  <a:gd name="connsiteY19" fmla="*/ 8052 h 16103"/>
                  <a:gd name="connsiteX20" fmla="*/ 881 w 12959"/>
                  <a:gd name="connsiteY20" fmla="*/ 8052 h 1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959" h="16103">
                    <a:moveTo>
                      <a:pt x="881" y="8052"/>
                    </a:moveTo>
                    <a:cubicBezTo>
                      <a:pt x="881" y="8052"/>
                      <a:pt x="881" y="8052"/>
                      <a:pt x="881" y="8052"/>
                    </a:cubicBezTo>
                    <a:cubicBezTo>
                      <a:pt x="881" y="8052"/>
                      <a:pt x="881" y="8052"/>
                      <a:pt x="881" y="8052"/>
                    </a:cubicBezTo>
                    <a:cubicBezTo>
                      <a:pt x="2223" y="9394"/>
                      <a:pt x="2223" y="10736"/>
                      <a:pt x="3565" y="10736"/>
                    </a:cubicBezTo>
                    <a:cubicBezTo>
                      <a:pt x="3565" y="10736"/>
                      <a:pt x="3565" y="9394"/>
                      <a:pt x="3565" y="9394"/>
                    </a:cubicBezTo>
                    <a:cubicBezTo>
                      <a:pt x="3565" y="10736"/>
                      <a:pt x="4907" y="12078"/>
                      <a:pt x="4907" y="13420"/>
                    </a:cubicBezTo>
                    <a:cubicBezTo>
                      <a:pt x="4907" y="13420"/>
                      <a:pt x="4907" y="12078"/>
                      <a:pt x="4907" y="12078"/>
                    </a:cubicBezTo>
                    <a:cubicBezTo>
                      <a:pt x="4907" y="12078"/>
                      <a:pt x="4907" y="12078"/>
                      <a:pt x="4907" y="12078"/>
                    </a:cubicBezTo>
                    <a:cubicBezTo>
                      <a:pt x="4907" y="12078"/>
                      <a:pt x="4907" y="13420"/>
                      <a:pt x="4907" y="13420"/>
                    </a:cubicBezTo>
                    <a:cubicBezTo>
                      <a:pt x="4907" y="13420"/>
                      <a:pt x="4907" y="14762"/>
                      <a:pt x="6249" y="14762"/>
                    </a:cubicBezTo>
                    <a:cubicBezTo>
                      <a:pt x="7591" y="16104"/>
                      <a:pt x="7591" y="16104"/>
                      <a:pt x="8933" y="16104"/>
                    </a:cubicBezTo>
                    <a:cubicBezTo>
                      <a:pt x="10275" y="16104"/>
                      <a:pt x="11617" y="16104"/>
                      <a:pt x="11617" y="14762"/>
                    </a:cubicBezTo>
                    <a:cubicBezTo>
                      <a:pt x="12959" y="13420"/>
                      <a:pt x="12959" y="13420"/>
                      <a:pt x="12959" y="12078"/>
                    </a:cubicBezTo>
                    <a:cubicBezTo>
                      <a:pt x="12959" y="10736"/>
                      <a:pt x="12959" y="9394"/>
                      <a:pt x="12959" y="9394"/>
                    </a:cubicBezTo>
                    <a:cubicBezTo>
                      <a:pt x="12959" y="8052"/>
                      <a:pt x="11617" y="6710"/>
                      <a:pt x="11617" y="6710"/>
                    </a:cubicBezTo>
                    <a:cubicBezTo>
                      <a:pt x="10275" y="5368"/>
                      <a:pt x="10275" y="4026"/>
                      <a:pt x="8933" y="1342"/>
                    </a:cubicBezTo>
                    <a:cubicBezTo>
                      <a:pt x="7591" y="0"/>
                      <a:pt x="7591" y="0"/>
                      <a:pt x="6249" y="0"/>
                    </a:cubicBezTo>
                    <a:cubicBezTo>
                      <a:pt x="4907" y="0"/>
                      <a:pt x="3565" y="0"/>
                      <a:pt x="3565" y="1342"/>
                    </a:cubicBezTo>
                    <a:cubicBezTo>
                      <a:pt x="2223" y="2684"/>
                      <a:pt x="2223" y="2684"/>
                      <a:pt x="2223" y="4026"/>
                    </a:cubicBezTo>
                    <a:cubicBezTo>
                      <a:pt x="-460" y="5368"/>
                      <a:pt x="-460" y="6710"/>
                      <a:pt x="881" y="8052"/>
                    </a:cubicBezTo>
                    <a:lnTo>
                      <a:pt x="881" y="805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3858AACD-F38A-4B73-B3D0-51D259B8F290}"/>
                  </a:ext>
                </a:extLst>
              </p:cNvPr>
              <p:cNvSpPr/>
              <p:nvPr/>
            </p:nvSpPr>
            <p:spPr>
              <a:xfrm>
                <a:off x="3841573" y="1230674"/>
                <a:ext cx="8051" cy="13419"/>
              </a:xfrm>
              <a:custGeom>
                <a:avLst/>
                <a:gdLst>
                  <a:gd name="connsiteX0" fmla="*/ 0 w 8051"/>
                  <a:gd name="connsiteY0" fmla="*/ 4026 h 13419"/>
                  <a:gd name="connsiteX1" fmla="*/ 0 w 8051"/>
                  <a:gd name="connsiteY1" fmla="*/ 9394 h 13419"/>
                  <a:gd name="connsiteX2" fmla="*/ 1342 w 8051"/>
                  <a:gd name="connsiteY2" fmla="*/ 12078 h 13419"/>
                  <a:gd name="connsiteX3" fmla="*/ 2684 w 8051"/>
                  <a:gd name="connsiteY3" fmla="*/ 13420 h 13419"/>
                  <a:gd name="connsiteX4" fmla="*/ 4026 w 8051"/>
                  <a:gd name="connsiteY4" fmla="*/ 13420 h 13419"/>
                  <a:gd name="connsiteX5" fmla="*/ 6710 w 8051"/>
                  <a:gd name="connsiteY5" fmla="*/ 12078 h 13419"/>
                  <a:gd name="connsiteX6" fmla="*/ 8052 w 8051"/>
                  <a:gd name="connsiteY6" fmla="*/ 9394 h 13419"/>
                  <a:gd name="connsiteX7" fmla="*/ 8052 w 8051"/>
                  <a:gd name="connsiteY7" fmla="*/ 4026 h 13419"/>
                  <a:gd name="connsiteX8" fmla="*/ 6710 w 8051"/>
                  <a:gd name="connsiteY8" fmla="*/ 1342 h 13419"/>
                  <a:gd name="connsiteX9" fmla="*/ 5368 w 8051"/>
                  <a:gd name="connsiteY9" fmla="*/ 0 h 13419"/>
                  <a:gd name="connsiteX10" fmla="*/ 4026 w 8051"/>
                  <a:gd name="connsiteY10" fmla="*/ 0 h 13419"/>
                  <a:gd name="connsiteX11" fmla="*/ 1342 w 8051"/>
                  <a:gd name="connsiteY11" fmla="*/ 1342 h 13419"/>
                  <a:gd name="connsiteX12" fmla="*/ 0 w 8051"/>
                  <a:gd name="connsiteY12" fmla="*/ 4026 h 13419"/>
                  <a:gd name="connsiteX13" fmla="*/ 0 w 8051"/>
                  <a:gd name="connsiteY13" fmla="*/ 4026 h 1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1" h="13419">
                    <a:moveTo>
                      <a:pt x="0" y="4026"/>
                    </a:moveTo>
                    <a:cubicBezTo>
                      <a:pt x="0" y="5368"/>
                      <a:pt x="0" y="8052"/>
                      <a:pt x="0" y="9394"/>
                    </a:cubicBezTo>
                    <a:cubicBezTo>
                      <a:pt x="0" y="10736"/>
                      <a:pt x="0" y="12078"/>
                      <a:pt x="1342" y="12078"/>
                    </a:cubicBezTo>
                    <a:cubicBezTo>
                      <a:pt x="1342" y="12078"/>
                      <a:pt x="2684" y="13420"/>
                      <a:pt x="2684" y="13420"/>
                    </a:cubicBezTo>
                    <a:cubicBezTo>
                      <a:pt x="2684" y="13420"/>
                      <a:pt x="4026" y="13420"/>
                      <a:pt x="4026" y="13420"/>
                    </a:cubicBezTo>
                    <a:cubicBezTo>
                      <a:pt x="5368" y="13420"/>
                      <a:pt x="6710" y="13420"/>
                      <a:pt x="6710" y="12078"/>
                    </a:cubicBezTo>
                    <a:cubicBezTo>
                      <a:pt x="8052" y="10736"/>
                      <a:pt x="8052" y="10736"/>
                      <a:pt x="8052" y="9394"/>
                    </a:cubicBezTo>
                    <a:cubicBezTo>
                      <a:pt x="8052" y="8052"/>
                      <a:pt x="8052" y="5368"/>
                      <a:pt x="8052" y="4026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0" y="1342"/>
                      <a:pt x="0" y="2684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EC20A6D2-D0FF-4AB5-8C87-D36D0340F5DF}"/>
                  </a:ext>
                </a:extLst>
              </p:cNvPr>
              <p:cNvSpPr/>
              <p:nvPr/>
            </p:nvSpPr>
            <p:spPr>
              <a:xfrm>
                <a:off x="3859805" y="1242752"/>
                <a:ext cx="9134" cy="20726"/>
              </a:xfrm>
              <a:custGeom>
                <a:avLst/>
                <a:gdLst>
                  <a:gd name="connsiteX0" fmla="*/ 556 w 9134"/>
                  <a:gd name="connsiteY0" fmla="*/ 2684 h 20726"/>
                  <a:gd name="connsiteX1" fmla="*/ 1898 w 9134"/>
                  <a:gd name="connsiteY1" fmla="*/ 17446 h 20726"/>
                  <a:gd name="connsiteX2" fmla="*/ 3240 w 9134"/>
                  <a:gd name="connsiteY2" fmla="*/ 20130 h 20726"/>
                  <a:gd name="connsiteX3" fmla="*/ 5924 w 9134"/>
                  <a:gd name="connsiteY3" fmla="*/ 20130 h 20726"/>
                  <a:gd name="connsiteX4" fmla="*/ 8608 w 9134"/>
                  <a:gd name="connsiteY4" fmla="*/ 14762 h 20726"/>
                  <a:gd name="connsiteX5" fmla="*/ 7266 w 9134"/>
                  <a:gd name="connsiteY5" fmla="*/ 9394 h 20726"/>
                  <a:gd name="connsiteX6" fmla="*/ 7266 w 9134"/>
                  <a:gd name="connsiteY6" fmla="*/ 10736 h 20726"/>
                  <a:gd name="connsiteX7" fmla="*/ 7266 w 9134"/>
                  <a:gd name="connsiteY7" fmla="*/ 4026 h 20726"/>
                  <a:gd name="connsiteX8" fmla="*/ 7266 w 9134"/>
                  <a:gd name="connsiteY8" fmla="*/ 5368 h 20726"/>
                  <a:gd name="connsiteX9" fmla="*/ 7266 w 9134"/>
                  <a:gd name="connsiteY9" fmla="*/ 4026 h 20726"/>
                  <a:gd name="connsiteX10" fmla="*/ 7266 w 9134"/>
                  <a:gd name="connsiteY10" fmla="*/ 1342 h 20726"/>
                  <a:gd name="connsiteX11" fmla="*/ 4582 w 9134"/>
                  <a:gd name="connsiteY11" fmla="*/ 0 h 20726"/>
                  <a:gd name="connsiteX12" fmla="*/ 1898 w 9134"/>
                  <a:gd name="connsiteY12" fmla="*/ 0 h 20726"/>
                  <a:gd name="connsiteX13" fmla="*/ 556 w 9134"/>
                  <a:gd name="connsiteY13" fmla="*/ 2684 h 20726"/>
                  <a:gd name="connsiteX14" fmla="*/ 556 w 9134"/>
                  <a:gd name="connsiteY14" fmla="*/ 2684 h 2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34" h="20726">
                    <a:moveTo>
                      <a:pt x="556" y="2684"/>
                    </a:moveTo>
                    <a:cubicBezTo>
                      <a:pt x="-786" y="8052"/>
                      <a:pt x="556" y="12078"/>
                      <a:pt x="1898" y="17446"/>
                    </a:cubicBezTo>
                    <a:cubicBezTo>
                      <a:pt x="1898" y="18788"/>
                      <a:pt x="3240" y="18788"/>
                      <a:pt x="3240" y="20130"/>
                    </a:cubicBezTo>
                    <a:cubicBezTo>
                      <a:pt x="4582" y="20130"/>
                      <a:pt x="5924" y="21472"/>
                      <a:pt x="5924" y="20130"/>
                    </a:cubicBezTo>
                    <a:cubicBezTo>
                      <a:pt x="8608" y="20130"/>
                      <a:pt x="9950" y="17446"/>
                      <a:pt x="8608" y="14762"/>
                    </a:cubicBezTo>
                    <a:cubicBezTo>
                      <a:pt x="8608" y="13420"/>
                      <a:pt x="7266" y="12078"/>
                      <a:pt x="7266" y="9394"/>
                    </a:cubicBezTo>
                    <a:cubicBezTo>
                      <a:pt x="7266" y="9394"/>
                      <a:pt x="7266" y="10736"/>
                      <a:pt x="7266" y="10736"/>
                    </a:cubicBezTo>
                    <a:cubicBezTo>
                      <a:pt x="7266" y="8052"/>
                      <a:pt x="7266" y="6710"/>
                      <a:pt x="7266" y="4026"/>
                    </a:cubicBezTo>
                    <a:cubicBezTo>
                      <a:pt x="7266" y="4026"/>
                      <a:pt x="7266" y="5368"/>
                      <a:pt x="7266" y="5368"/>
                    </a:cubicBezTo>
                    <a:cubicBezTo>
                      <a:pt x="7266" y="5368"/>
                      <a:pt x="7266" y="5368"/>
                      <a:pt x="7266" y="4026"/>
                    </a:cubicBezTo>
                    <a:cubicBezTo>
                      <a:pt x="7266" y="2684"/>
                      <a:pt x="7266" y="1342"/>
                      <a:pt x="7266" y="1342"/>
                    </a:cubicBezTo>
                    <a:cubicBezTo>
                      <a:pt x="7266" y="0"/>
                      <a:pt x="5924" y="0"/>
                      <a:pt x="4582" y="0"/>
                    </a:cubicBezTo>
                    <a:cubicBezTo>
                      <a:pt x="3240" y="0"/>
                      <a:pt x="1898" y="0"/>
                      <a:pt x="1898" y="0"/>
                    </a:cubicBezTo>
                    <a:cubicBezTo>
                      <a:pt x="1898" y="0"/>
                      <a:pt x="556" y="1342"/>
                      <a:pt x="556" y="2684"/>
                    </a:cubicBezTo>
                    <a:lnTo>
                      <a:pt x="556" y="268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A40B80E4-92D4-4147-8F54-66E1335D4CDF}"/>
                  </a:ext>
                </a:extLst>
              </p:cNvPr>
              <p:cNvSpPr/>
              <p:nvPr/>
            </p:nvSpPr>
            <p:spPr>
              <a:xfrm>
                <a:off x="3853651" y="1280328"/>
                <a:ext cx="8052" cy="20129"/>
              </a:xfrm>
              <a:custGeom>
                <a:avLst/>
                <a:gdLst>
                  <a:gd name="connsiteX0" fmla="*/ 0 w 8052"/>
                  <a:gd name="connsiteY0" fmla="*/ 4026 h 20129"/>
                  <a:gd name="connsiteX1" fmla="*/ 0 w 8052"/>
                  <a:gd name="connsiteY1" fmla="*/ 16104 h 20129"/>
                  <a:gd name="connsiteX2" fmla="*/ 4026 w 8052"/>
                  <a:gd name="connsiteY2" fmla="*/ 20130 h 20129"/>
                  <a:gd name="connsiteX3" fmla="*/ 8052 w 8052"/>
                  <a:gd name="connsiteY3" fmla="*/ 16104 h 20129"/>
                  <a:gd name="connsiteX4" fmla="*/ 8052 w 8052"/>
                  <a:gd name="connsiteY4" fmla="*/ 4026 h 20129"/>
                  <a:gd name="connsiteX5" fmla="*/ 4026 w 8052"/>
                  <a:gd name="connsiteY5" fmla="*/ 0 h 20129"/>
                  <a:gd name="connsiteX6" fmla="*/ 0 w 8052"/>
                  <a:gd name="connsiteY6" fmla="*/ 4026 h 20129"/>
                  <a:gd name="connsiteX7" fmla="*/ 0 w 8052"/>
                  <a:gd name="connsiteY7" fmla="*/ 4026 h 2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52" h="20129">
                    <a:moveTo>
                      <a:pt x="0" y="4026"/>
                    </a:moveTo>
                    <a:cubicBezTo>
                      <a:pt x="0" y="8052"/>
                      <a:pt x="0" y="12078"/>
                      <a:pt x="0" y="16104"/>
                    </a:cubicBezTo>
                    <a:cubicBezTo>
                      <a:pt x="0" y="18788"/>
                      <a:pt x="1342" y="20130"/>
                      <a:pt x="4026" y="20130"/>
                    </a:cubicBezTo>
                    <a:cubicBezTo>
                      <a:pt x="6710" y="20130"/>
                      <a:pt x="8052" y="18788"/>
                      <a:pt x="8052" y="16104"/>
                    </a:cubicBezTo>
                    <a:cubicBezTo>
                      <a:pt x="8052" y="12078"/>
                      <a:pt x="8052" y="8052"/>
                      <a:pt x="8052" y="4026"/>
                    </a:cubicBezTo>
                    <a:cubicBezTo>
                      <a:pt x="8052" y="1342"/>
                      <a:pt x="6710" y="0"/>
                      <a:pt x="4026" y="0"/>
                    </a:cubicBezTo>
                    <a:cubicBezTo>
                      <a:pt x="1342" y="0"/>
                      <a:pt x="0" y="1342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129AFAC4-4C0B-42D7-B767-0E2175C05108}"/>
                  </a:ext>
                </a:extLst>
              </p:cNvPr>
              <p:cNvSpPr/>
              <p:nvPr/>
            </p:nvSpPr>
            <p:spPr>
              <a:xfrm>
                <a:off x="3884517" y="1256172"/>
                <a:ext cx="8051" cy="16103"/>
              </a:xfrm>
              <a:custGeom>
                <a:avLst/>
                <a:gdLst>
                  <a:gd name="connsiteX0" fmla="*/ 0 w 8051"/>
                  <a:gd name="connsiteY0" fmla="*/ 4026 h 16103"/>
                  <a:gd name="connsiteX1" fmla="*/ 0 w 8051"/>
                  <a:gd name="connsiteY1" fmla="*/ 12078 h 16103"/>
                  <a:gd name="connsiteX2" fmla="*/ 1342 w 8051"/>
                  <a:gd name="connsiteY2" fmla="*/ 14762 h 16103"/>
                  <a:gd name="connsiteX3" fmla="*/ 4026 w 8051"/>
                  <a:gd name="connsiteY3" fmla="*/ 16104 h 16103"/>
                  <a:gd name="connsiteX4" fmla="*/ 6710 w 8051"/>
                  <a:gd name="connsiteY4" fmla="*/ 14762 h 16103"/>
                  <a:gd name="connsiteX5" fmla="*/ 8052 w 8051"/>
                  <a:gd name="connsiteY5" fmla="*/ 12078 h 16103"/>
                  <a:gd name="connsiteX6" fmla="*/ 8052 w 8051"/>
                  <a:gd name="connsiteY6" fmla="*/ 4026 h 16103"/>
                  <a:gd name="connsiteX7" fmla="*/ 6710 w 8051"/>
                  <a:gd name="connsiteY7" fmla="*/ 1342 h 16103"/>
                  <a:gd name="connsiteX8" fmla="*/ 4026 w 8051"/>
                  <a:gd name="connsiteY8" fmla="*/ 0 h 16103"/>
                  <a:gd name="connsiteX9" fmla="*/ 1342 w 8051"/>
                  <a:gd name="connsiteY9" fmla="*/ 1342 h 16103"/>
                  <a:gd name="connsiteX10" fmla="*/ 0 w 8051"/>
                  <a:gd name="connsiteY10" fmla="*/ 4026 h 16103"/>
                  <a:gd name="connsiteX11" fmla="*/ 0 w 8051"/>
                  <a:gd name="connsiteY11" fmla="*/ 4026 h 1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1" h="16103">
                    <a:moveTo>
                      <a:pt x="0" y="4026"/>
                    </a:moveTo>
                    <a:cubicBezTo>
                      <a:pt x="0" y="6710"/>
                      <a:pt x="0" y="9394"/>
                      <a:pt x="0" y="12078"/>
                    </a:cubicBezTo>
                    <a:cubicBezTo>
                      <a:pt x="0" y="13420"/>
                      <a:pt x="0" y="14762"/>
                      <a:pt x="1342" y="14762"/>
                    </a:cubicBezTo>
                    <a:cubicBezTo>
                      <a:pt x="2684" y="16104"/>
                      <a:pt x="2684" y="16104"/>
                      <a:pt x="4026" y="16104"/>
                    </a:cubicBezTo>
                    <a:cubicBezTo>
                      <a:pt x="5368" y="16104"/>
                      <a:pt x="6710" y="16104"/>
                      <a:pt x="6710" y="14762"/>
                    </a:cubicBezTo>
                    <a:cubicBezTo>
                      <a:pt x="8052" y="13420"/>
                      <a:pt x="8052" y="13420"/>
                      <a:pt x="8052" y="12078"/>
                    </a:cubicBezTo>
                    <a:cubicBezTo>
                      <a:pt x="8052" y="9394"/>
                      <a:pt x="8052" y="6710"/>
                      <a:pt x="8052" y="4026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5368" y="0"/>
                      <a:pt x="5368" y="0"/>
                      <a:pt x="4026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0" y="1342"/>
                      <a:pt x="0" y="2684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083DAC13-1403-4DB8-AC93-FDF9CA1863F2}"/>
                  </a:ext>
                </a:extLst>
              </p:cNvPr>
              <p:cNvSpPr/>
              <p:nvPr/>
            </p:nvSpPr>
            <p:spPr>
              <a:xfrm>
                <a:off x="3793262" y="1154641"/>
                <a:ext cx="8052" cy="12959"/>
              </a:xfrm>
              <a:custGeom>
                <a:avLst/>
                <a:gdLst>
                  <a:gd name="connsiteX0" fmla="*/ 1342 w 8052"/>
                  <a:gd name="connsiteY0" fmla="*/ 881 h 12959"/>
                  <a:gd name="connsiteX1" fmla="*/ 0 w 8052"/>
                  <a:gd name="connsiteY1" fmla="*/ 3565 h 12959"/>
                  <a:gd name="connsiteX2" fmla="*/ 0 w 8052"/>
                  <a:gd name="connsiteY2" fmla="*/ 6249 h 12959"/>
                  <a:gd name="connsiteX3" fmla="*/ 0 w 8052"/>
                  <a:gd name="connsiteY3" fmla="*/ 8933 h 12959"/>
                  <a:gd name="connsiteX4" fmla="*/ 1342 w 8052"/>
                  <a:gd name="connsiteY4" fmla="*/ 11617 h 12959"/>
                  <a:gd name="connsiteX5" fmla="*/ 4026 w 8052"/>
                  <a:gd name="connsiteY5" fmla="*/ 12959 h 12959"/>
                  <a:gd name="connsiteX6" fmla="*/ 6710 w 8052"/>
                  <a:gd name="connsiteY6" fmla="*/ 12959 h 12959"/>
                  <a:gd name="connsiteX7" fmla="*/ 8052 w 8052"/>
                  <a:gd name="connsiteY7" fmla="*/ 10275 h 12959"/>
                  <a:gd name="connsiteX8" fmla="*/ 8052 w 8052"/>
                  <a:gd name="connsiteY8" fmla="*/ 7591 h 12959"/>
                  <a:gd name="connsiteX9" fmla="*/ 8052 w 8052"/>
                  <a:gd name="connsiteY9" fmla="*/ 6249 h 12959"/>
                  <a:gd name="connsiteX10" fmla="*/ 8052 w 8052"/>
                  <a:gd name="connsiteY10" fmla="*/ 7591 h 12959"/>
                  <a:gd name="connsiteX11" fmla="*/ 8052 w 8052"/>
                  <a:gd name="connsiteY11" fmla="*/ 6249 h 12959"/>
                  <a:gd name="connsiteX12" fmla="*/ 8052 w 8052"/>
                  <a:gd name="connsiteY12" fmla="*/ 7591 h 12959"/>
                  <a:gd name="connsiteX13" fmla="*/ 8052 w 8052"/>
                  <a:gd name="connsiteY13" fmla="*/ 6249 h 12959"/>
                  <a:gd name="connsiteX14" fmla="*/ 8052 w 8052"/>
                  <a:gd name="connsiteY14" fmla="*/ 7591 h 12959"/>
                  <a:gd name="connsiteX15" fmla="*/ 8052 w 8052"/>
                  <a:gd name="connsiteY15" fmla="*/ 6249 h 12959"/>
                  <a:gd name="connsiteX16" fmla="*/ 8052 w 8052"/>
                  <a:gd name="connsiteY16" fmla="*/ 7591 h 12959"/>
                  <a:gd name="connsiteX17" fmla="*/ 8052 w 8052"/>
                  <a:gd name="connsiteY17" fmla="*/ 7591 h 12959"/>
                  <a:gd name="connsiteX18" fmla="*/ 8052 w 8052"/>
                  <a:gd name="connsiteY18" fmla="*/ 6249 h 12959"/>
                  <a:gd name="connsiteX19" fmla="*/ 8052 w 8052"/>
                  <a:gd name="connsiteY19" fmla="*/ 4907 h 12959"/>
                  <a:gd name="connsiteX20" fmla="*/ 6710 w 8052"/>
                  <a:gd name="connsiteY20" fmla="*/ 2223 h 12959"/>
                  <a:gd name="connsiteX21" fmla="*/ 4026 w 8052"/>
                  <a:gd name="connsiteY21" fmla="*/ 2223 h 12959"/>
                  <a:gd name="connsiteX22" fmla="*/ 1342 w 8052"/>
                  <a:gd name="connsiteY22" fmla="*/ 881 h 12959"/>
                  <a:gd name="connsiteX23" fmla="*/ 1342 w 8052"/>
                  <a:gd name="connsiteY23" fmla="*/ 881 h 1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052" h="12959">
                    <a:moveTo>
                      <a:pt x="1342" y="881"/>
                    </a:moveTo>
                    <a:cubicBezTo>
                      <a:pt x="1342" y="2223"/>
                      <a:pt x="0" y="2223"/>
                      <a:pt x="0" y="3565"/>
                    </a:cubicBezTo>
                    <a:cubicBezTo>
                      <a:pt x="0" y="4907"/>
                      <a:pt x="0" y="4907"/>
                      <a:pt x="0" y="6249"/>
                    </a:cubicBezTo>
                    <a:cubicBezTo>
                      <a:pt x="0" y="7591"/>
                      <a:pt x="0" y="7591"/>
                      <a:pt x="0" y="8933"/>
                    </a:cubicBezTo>
                    <a:cubicBezTo>
                      <a:pt x="0" y="10275"/>
                      <a:pt x="1342" y="10275"/>
                      <a:pt x="1342" y="11617"/>
                    </a:cubicBezTo>
                    <a:cubicBezTo>
                      <a:pt x="1342" y="12959"/>
                      <a:pt x="2684" y="12959"/>
                      <a:pt x="4026" y="12959"/>
                    </a:cubicBezTo>
                    <a:cubicBezTo>
                      <a:pt x="5368" y="12959"/>
                      <a:pt x="6710" y="12959"/>
                      <a:pt x="6710" y="12959"/>
                    </a:cubicBezTo>
                    <a:cubicBezTo>
                      <a:pt x="8052" y="12959"/>
                      <a:pt x="8052" y="11617"/>
                      <a:pt x="8052" y="10275"/>
                    </a:cubicBezTo>
                    <a:cubicBezTo>
                      <a:pt x="8052" y="8933"/>
                      <a:pt x="8052" y="7591"/>
                      <a:pt x="8052" y="7591"/>
                    </a:cubicBezTo>
                    <a:cubicBezTo>
                      <a:pt x="8052" y="7591"/>
                      <a:pt x="8052" y="6249"/>
                      <a:pt x="8052" y="6249"/>
                    </a:cubicBezTo>
                    <a:cubicBezTo>
                      <a:pt x="8052" y="6249"/>
                      <a:pt x="8052" y="7591"/>
                      <a:pt x="8052" y="7591"/>
                    </a:cubicBezTo>
                    <a:cubicBezTo>
                      <a:pt x="8052" y="7591"/>
                      <a:pt x="8052" y="6249"/>
                      <a:pt x="8052" y="6249"/>
                    </a:cubicBezTo>
                    <a:cubicBezTo>
                      <a:pt x="8052" y="6249"/>
                      <a:pt x="8052" y="7591"/>
                      <a:pt x="8052" y="7591"/>
                    </a:cubicBezTo>
                    <a:cubicBezTo>
                      <a:pt x="8052" y="7591"/>
                      <a:pt x="8052" y="6249"/>
                      <a:pt x="8052" y="6249"/>
                    </a:cubicBezTo>
                    <a:cubicBezTo>
                      <a:pt x="8052" y="6249"/>
                      <a:pt x="8052" y="7591"/>
                      <a:pt x="8052" y="7591"/>
                    </a:cubicBezTo>
                    <a:cubicBezTo>
                      <a:pt x="8052" y="7591"/>
                      <a:pt x="8052" y="6249"/>
                      <a:pt x="8052" y="6249"/>
                    </a:cubicBezTo>
                    <a:cubicBezTo>
                      <a:pt x="8052" y="6249"/>
                      <a:pt x="8052" y="7591"/>
                      <a:pt x="8052" y="7591"/>
                    </a:cubicBezTo>
                    <a:cubicBezTo>
                      <a:pt x="8052" y="7591"/>
                      <a:pt x="8052" y="7591"/>
                      <a:pt x="8052" y="7591"/>
                    </a:cubicBezTo>
                    <a:cubicBezTo>
                      <a:pt x="8052" y="7591"/>
                      <a:pt x="8052" y="6249"/>
                      <a:pt x="8052" y="6249"/>
                    </a:cubicBezTo>
                    <a:cubicBezTo>
                      <a:pt x="8052" y="6249"/>
                      <a:pt x="8052" y="4907"/>
                      <a:pt x="8052" y="4907"/>
                    </a:cubicBezTo>
                    <a:cubicBezTo>
                      <a:pt x="8052" y="3565"/>
                      <a:pt x="6710" y="2223"/>
                      <a:pt x="6710" y="2223"/>
                    </a:cubicBezTo>
                    <a:cubicBezTo>
                      <a:pt x="5368" y="2223"/>
                      <a:pt x="4026" y="881"/>
                      <a:pt x="4026" y="2223"/>
                    </a:cubicBezTo>
                    <a:cubicBezTo>
                      <a:pt x="2684" y="-460"/>
                      <a:pt x="1342" y="-460"/>
                      <a:pt x="1342" y="881"/>
                    </a:cubicBezTo>
                    <a:lnTo>
                      <a:pt x="1342" y="88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2DCDB8C3-3DFB-434D-A0B8-6B85140DD7CE}"/>
                  </a:ext>
                </a:extLst>
              </p:cNvPr>
              <p:cNvSpPr/>
              <p:nvPr/>
            </p:nvSpPr>
            <p:spPr>
              <a:xfrm>
                <a:off x="3808024" y="1168735"/>
                <a:ext cx="8051" cy="13627"/>
              </a:xfrm>
              <a:custGeom>
                <a:avLst/>
                <a:gdLst>
                  <a:gd name="connsiteX0" fmla="*/ 0 w 8051"/>
                  <a:gd name="connsiteY0" fmla="*/ 1550 h 13627"/>
                  <a:gd name="connsiteX1" fmla="*/ 0 w 8051"/>
                  <a:gd name="connsiteY1" fmla="*/ 4234 h 13627"/>
                  <a:gd name="connsiteX2" fmla="*/ 0 w 8051"/>
                  <a:gd name="connsiteY2" fmla="*/ 6918 h 13627"/>
                  <a:gd name="connsiteX3" fmla="*/ 0 w 8051"/>
                  <a:gd name="connsiteY3" fmla="*/ 8260 h 13627"/>
                  <a:gd name="connsiteX4" fmla="*/ 1342 w 8051"/>
                  <a:gd name="connsiteY4" fmla="*/ 10944 h 13627"/>
                  <a:gd name="connsiteX5" fmla="*/ 2684 w 8051"/>
                  <a:gd name="connsiteY5" fmla="*/ 12286 h 13627"/>
                  <a:gd name="connsiteX6" fmla="*/ 4026 w 8051"/>
                  <a:gd name="connsiteY6" fmla="*/ 13628 h 13627"/>
                  <a:gd name="connsiteX7" fmla="*/ 6710 w 8051"/>
                  <a:gd name="connsiteY7" fmla="*/ 13628 h 13627"/>
                  <a:gd name="connsiteX8" fmla="*/ 8052 w 8051"/>
                  <a:gd name="connsiteY8" fmla="*/ 10944 h 13627"/>
                  <a:gd name="connsiteX9" fmla="*/ 8052 w 8051"/>
                  <a:gd name="connsiteY9" fmla="*/ 8260 h 13627"/>
                  <a:gd name="connsiteX10" fmla="*/ 6710 w 8051"/>
                  <a:gd name="connsiteY10" fmla="*/ 6918 h 13627"/>
                  <a:gd name="connsiteX11" fmla="*/ 6710 w 8051"/>
                  <a:gd name="connsiteY11" fmla="*/ 8260 h 13627"/>
                  <a:gd name="connsiteX12" fmla="*/ 6710 w 8051"/>
                  <a:gd name="connsiteY12" fmla="*/ 6918 h 13627"/>
                  <a:gd name="connsiteX13" fmla="*/ 6710 w 8051"/>
                  <a:gd name="connsiteY13" fmla="*/ 8260 h 13627"/>
                  <a:gd name="connsiteX14" fmla="*/ 6710 w 8051"/>
                  <a:gd name="connsiteY14" fmla="*/ 5576 h 13627"/>
                  <a:gd name="connsiteX15" fmla="*/ 6710 w 8051"/>
                  <a:gd name="connsiteY15" fmla="*/ 6918 h 13627"/>
                  <a:gd name="connsiteX16" fmla="*/ 6710 w 8051"/>
                  <a:gd name="connsiteY16" fmla="*/ 5576 h 13627"/>
                  <a:gd name="connsiteX17" fmla="*/ 6710 w 8051"/>
                  <a:gd name="connsiteY17" fmla="*/ 2892 h 13627"/>
                  <a:gd name="connsiteX18" fmla="*/ 4026 w 8051"/>
                  <a:gd name="connsiteY18" fmla="*/ 1550 h 13627"/>
                  <a:gd name="connsiteX19" fmla="*/ 1342 w 8051"/>
                  <a:gd name="connsiteY19" fmla="*/ 1550 h 13627"/>
                  <a:gd name="connsiteX20" fmla="*/ 0 w 8051"/>
                  <a:gd name="connsiteY20" fmla="*/ 1550 h 13627"/>
                  <a:gd name="connsiteX21" fmla="*/ 0 w 8051"/>
                  <a:gd name="connsiteY21" fmla="*/ 1550 h 1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1" h="13627">
                    <a:moveTo>
                      <a:pt x="0" y="1550"/>
                    </a:moveTo>
                    <a:cubicBezTo>
                      <a:pt x="0" y="2892"/>
                      <a:pt x="0" y="2892"/>
                      <a:pt x="0" y="4234"/>
                    </a:cubicBezTo>
                    <a:cubicBezTo>
                      <a:pt x="0" y="5576"/>
                      <a:pt x="0" y="5576"/>
                      <a:pt x="0" y="6918"/>
                    </a:cubicBezTo>
                    <a:cubicBezTo>
                      <a:pt x="0" y="6918"/>
                      <a:pt x="0" y="8260"/>
                      <a:pt x="0" y="8260"/>
                    </a:cubicBezTo>
                    <a:cubicBezTo>
                      <a:pt x="0" y="9602"/>
                      <a:pt x="1342" y="9602"/>
                      <a:pt x="1342" y="10944"/>
                    </a:cubicBezTo>
                    <a:cubicBezTo>
                      <a:pt x="1342" y="10944"/>
                      <a:pt x="1342" y="12286"/>
                      <a:pt x="2684" y="12286"/>
                    </a:cubicBezTo>
                    <a:cubicBezTo>
                      <a:pt x="2684" y="12286"/>
                      <a:pt x="4026" y="12286"/>
                      <a:pt x="4026" y="13628"/>
                    </a:cubicBezTo>
                    <a:cubicBezTo>
                      <a:pt x="5368" y="13628"/>
                      <a:pt x="6710" y="13628"/>
                      <a:pt x="6710" y="13628"/>
                    </a:cubicBezTo>
                    <a:cubicBezTo>
                      <a:pt x="8052" y="13628"/>
                      <a:pt x="8052" y="12286"/>
                      <a:pt x="8052" y="10944"/>
                    </a:cubicBezTo>
                    <a:cubicBezTo>
                      <a:pt x="8052" y="9602"/>
                      <a:pt x="8052" y="8260"/>
                      <a:pt x="8052" y="8260"/>
                    </a:cubicBezTo>
                    <a:cubicBezTo>
                      <a:pt x="8052" y="8260"/>
                      <a:pt x="8052" y="6918"/>
                      <a:pt x="6710" y="6918"/>
                    </a:cubicBezTo>
                    <a:cubicBezTo>
                      <a:pt x="6710" y="6918"/>
                      <a:pt x="6710" y="8260"/>
                      <a:pt x="6710" y="8260"/>
                    </a:cubicBezTo>
                    <a:cubicBezTo>
                      <a:pt x="6710" y="8260"/>
                      <a:pt x="6710" y="6918"/>
                      <a:pt x="6710" y="6918"/>
                    </a:cubicBezTo>
                    <a:cubicBezTo>
                      <a:pt x="6710" y="6918"/>
                      <a:pt x="6710" y="8260"/>
                      <a:pt x="6710" y="8260"/>
                    </a:cubicBezTo>
                    <a:cubicBezTo>
                      <a:pt x="6710" y="6918"/>
                      <a:pt x="6710" y="6918"/>
                      <a:pt x="6710" y="5576"/>
                    </a:cubicBezTo>
                    <a:cubicBezTo>
                      <a:pt x="6710" y="5576"/>
                      <a:pt x="6710" y="6918"/>
                      <a:pt x="6710" y="6918"/>
                    </a:cubicBezTo>
                    <a:cubicBezTo>
                      <a:pt x="6710" y="6918"/>
                      <a:pt x="6710" y="5576"/>
                      <a:pt x="6710" y="5576"/>
                    </a:cubicBezTo>
                    <a:cubicBezTo>
                      <a:pt x="6710" y="4234"/>
                      <a:pt x="6710" y="2892"/>
                      <a:pt x="6710" y="2892"/>
                    </a:cubicBezTo>
                    <a:cubicBezTo>
                      <a:pt x="6710" y="1550"/>
                      <a:pt x="5368" y="1550"/>
                      <a:pt x="4026" y="1550"/>
                    </a:cubicBezTo>
                    <a:cubicBezTo>
                      <a:pt x="2684" y="1550"/>
                      <a:pt x="1342" y="1550"/>
                      <a:pt x="1342" y="1550"/>
                    </a:cubicBezTo>
                    <a:cubicBezTo>
                      <a:pt x="1342" y="-1134"/>
                      <a:pt x="0" y="208"/>
                      <a:pt x="0" y="1550"/>
                    </a:cubicBezTo>
                    <a:lnTo>
                      <a:pt x="0" y="155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E4B3033-A8A3-46CC-B71F-5D93450EFFF3}"/>
                  </a:ext>
                </a:extLst>
              </p:cNvPr>
              <p:cNvSpPr/>
              <p:nvPr/>
            </p:nvSpPr>
            <p:spPr>
              <a:xfrm>
                <a:off x="3763738" y="1022139"/>
                <a:ext cx="11262" cy="19840"/>
              </a:xfrm>
              <a:custGeom>
                <a:avLst/>
                <a:gdLst>
                  <a:gd name="connsiteX0" fmla="*/ 0 w 11262"/>
                  <a:gd name="connsiteY0" fmla="*/ 5894 h 19840"/>
                  <a:gd name="connsiteX1" fmla="*/ 2684 w 11262"/>
                  <a:gd name="connsiteY1" fmla="*/ 16630 h 19840"/>
                  <a:gd name="connsiteX2" fmla="*/ 8052 w 11262"/>
                  <a:gd name="connsiteY2" fmla="*/ 19314 h 19840"/>
                  <a:gd name="connsiteX3" fmla="*/ 10736 w 11262"/>
                  <a:gd name="connsiteY3" fmla="*/ 13946 h 19840"/>
                  <a:gd name="connsiteX4" fmla="*/ 8052 w 11262"/>
                  <a:gd name="connsiteY4" fmla="*/ 3210 h 19840"/>
                  <a:gd name="connsiteX5" fmla="*/ 2684 w 11262"/>
                  <a:gd name="connsiteY5" fmla="*/ 526 h 19840"/>
                  <a:gd name="connsiteX6" fmla="*/ 0 w 11262"/>
                  <a:gd name="connsiteY6" fmla="*/ 5894 h 19840"/>
                  <a:gd name="connsiteX7" fmla="*/ 0 w 11262"/>
                  <a:gd name="connsiteY7" fmla="*/ 5894 h 1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62" h="19840">
                    <a:moveTo>
                      <a:pt x="0" y="5894"/>
                    </a:moveTo>
                    <a:cubicBezTo>
                      <a:pt x="1342" y="9920"/>
                      <a:pt x="1342" y="12604"/>
                      <a:pt x="2684" y="16630"/>
                    </a:cubicBezTo>
                    <a:cubicBezTo>
                      <a:pt x="2684" y="19314"/>
                      <a:pt x="5368" y="20656"/>
                      <a:pt x="8052" y="19314"/>
                    </a:cubicBezTo>
                    <a:cubicBezTo>
                      <a:pt x="10736" y="17972"/>
                      <a:pt x="12078" y="16630"/>
                      <a:pt x="10736" y="13946"/>
                    </a:cubicBezTo>
                    <a:cubicBezTo>
                      <a:pt x="9394" y="9920"/>
                      <a:pt x="9394" y="7236"/>
                      <a:pt x="8052" y="3210"/>
                    </a:cubicBezTo>
                    <a:cubicBezTo>
                      <a:pt x="8052" y="526"/>
                      <a:pt x="5368" y="-816"/>
                      <a:pt x="2684" y="526"/>
                    </a:cubicBezTo>
                    <a:cubicBezTo>
                      <a:pt x="1342" y="526"/>
                      <a:pt x="0" y="3210"/>
                      <a:pt x="0" y="5894"/>
                    </a:cubicBezTo>
                    <a:lnTo>
                      <a:pt x="0" y="589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C0BBED68-41AF-4C0F-99EE-B15BDDA1532B}"/>
                  </a:ext>
                </a:extLst>
              </p:cNvPr>
              <p:cNvSpPr/>
              <p:nvPr/>
            </p:nvSpPr>
            <p:spPr>
              <a:xfrm>
                <a:off x="3770448" y="991800"/>
                <a:ext cx="9393" cy="13419"/>
              </a:xfrm>
              <a:custGeom>
                <a:avLst/>
                <a:gdLst>
                  <a:gd name="connsiteX0" fmla="*/ 2684 w 9393"/>
                  <a:gd name="connsiteY0" fmla="*/ 6710 h 13419"/>
                  <a:gd name="connsiteX1" fmla="*/ 2684 w 9393"/>
                  <a:gd name="connsiteY1" fmla="*/ 6710 h 13419"/>
                  <a:gd name="connsiteX2" fmla="*/ 2684 w 9393"/>
                  <a:gd name="connsiteY2" fmla="*/ 6710 h 13419"/>
                  <a:gd name="connsiteX3" fmla="*/ 2684 w 9393"/>
                  <a:gd name="connsiteY3" fmla="*/ 6710 h 13419"/>
                  <a:gd name="connsiteX4" fmla="*/ 2684 w 9393"/>
                  <a:gd name="connsiteY4" fmla="*/ 6710 h 13419"/>
                  <a:gd name="connsiteX5" fmla="*/ 2684 w 9393"/>
                  <a:gd name="connsiteY5" fmla="*/ 6710 h 13419"/>
                  <a:gd name="connsiteX6" fmla="*/ 2684 w 9393"/>
                  <a:gd name="connsiteY6" fmla="*/ 6710 h 13419"/>
                  <a:gd name="connsiteX7" fmla="*/ 2684 w 9393"/>
                  <a:gd name="connsiteY7" fmla="*/ 8052 h 13419"/>
                  <a:gd name="connsiteX8" fmla="*/ 2684 w 9393"/>
                  <a:gd name="connsiteY8" fmla="*/ 6710 h 13419"/>
                  <a:gd name="connsiteX9" fmla="*/ 2684 w 9393"/>
                  <a:gd name="connsiteY9" fmla="*/ 6710 h 13419"/>
                  <a:gd name="connsiteX10" fmla="*/ 2684 w 9393"/>
                  <a:gd name="connsiteY10" fmla="*/ 9394 h 13419"/>
                  <a:gd name="connsiteX11" fmla="*/ 2684 w 9393"/>
                  <a:gd name="connsiteY11" fmla="*/ 10736 h 13419"/>
                  <a:gd name="connsiteX12" fmla="*/ 4026 w 9393"/>
                  <a:gd name="connsiteY12" fmla="*/ 12078 h 13419"/>
                  <a:gd name="connsiteX13" fmla="*/ 5368 w 9393"/>
                  <a:gd name="connsiteY13" fmla="*/ 13420 h 13419"/>
                  <a:gd name="connsiteX14" fmla="*/ 8052 w 9393"/>
                  <a:gd name="connsiteY14" fmla="*/ 13420 h 13419"/>
                  <a:gd name="connsiteX15" fmla="*/ 9394 w 9393"/>
                  <a:gd name="connsiteY15" fmla="*/ 10736 h 13419"/>
                  <a:gd name="connsiteX16" fmla="*/ 9394 w 9393"/>
                  <a:gd name="connsiteY16" fmla="*/ 9394 h 13419"/>
                  <a:gd name="connsiteX17" fmla="*/ 9394 w 9393"/>
                  <a:gd name="connsiteY17" fmla="*/ 8052 h 13419"/>
                  <a:gd name="connsiteX18" fmla="*/ 9394 w 9393"/>
                  <a:gd name="connsiteY18" fmla="*/ 6710 h 13419"/>
                  <a:gd name="connsiteX19" fmla="*/ 9394 w 9393"/>
                  <a:gd name="connsiteY19" fmla="*/ 5368 h 13419"/>
                  <a:gd name="connsiteX20" fmla="*/ 9394 w 9393"/>
                  <a:gd name="connsiteY20" fmla="*/ 4026 h 13419"/>
                  <a:gd name="connsiteX21" fmla="*/ 8052 w 9393"/>
                  <a:gd name="connsiteY21" fmla="*/ 2684 h 13419"/>
                  <a:gd name="connsiteX22" fmla="*/ 8052 w 9393"/>
                  <a:gd name="connsiteY22" fmla="*/ 2684 h 13419"/>
                  <a:gd name="connsiteX23" fmla="*/ 6710 w 9393"/>
                  <a:gd name="connsiteY23" fmla="*/ 1342 h 13419"/>
                  <a:gd name="connsiteX24" fmla="*/ 5368 w 9393"/>
                  <a:gd name="connsiteY24" fmla="*/ 0 h 13419"/>
                  <a:gd name="connsiteX25" fmla="*/ 4026 w 9393"/>
                  <a:gd name="connsiteY25" fmla="*/ 0 h 13419"/>
                  <a:gd name="connsiteX26" fmla="*/ 2684 w 9393"/>
                  <a:gd name="connsiteY26" fmla="*/ 0 h 13419"/>
                  <a:gd name="connsiteX27" fmla="*/ 1342 w 9393"/>
                  <a:gd name="connsiteY27" fmla="*/ 1342 h 13419"/>
                  <a:gd name="connsiteX28" fmla="*/ 0 w 9393"/>
                  <a:gd name="connsiteY28" fmla="*/ 4026 h 13419"/>
                  <a:gd name="connsiteX29" fmla="*/ 0 w 9393"/>
                  <a:gd name="connsiteY29" fmla="*/ 5368 h 13419"/>
                  <a:gd name="connsiteX30" fmla="*/ 2684 w 9393"/>
                  <a:gd name="connsiteY30" fmla="*/ 6710 h 13419"/>
                  <a:gd name="connsiteX31" fmla="*/ 2684 w 9393"/>
                  <a:gd name="connsiteY31" fmla="*/ 6710 h 1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393" h="13419">
                    <a:moveTo>
                      <a:pt x="2684" y="6710"/>
                    </a:moveTo>
                    <a:cubicBezTo>
                      <a:pt x="2684" y="6710"/>
                      <a:pt x="2684" y="6710"/>
                      <a:pt x="2684" y="6710"/>
                    </a:cubicBezTo>
                    <a:cubicBezTo>
                      <a:pt x="2684" y="6710"/>
                      <a:pt x="2684" y="6710"/>
                      <a:pt x="2684" y="6710"/>
                    </a:cubicBezTo>
                    <a:cubicBezTo>
                      <a:pt x="2684" y="6710"/>
                      <a:pt x="2684" y="6710"/>
                      <a:pt x="2684" y="6710"/>
                    </a:cubicBezTo>
                    <a:cubicBezTo>
                      <a:pt x="2684" y="6710"/>
                      <a:pt x="2684" y="6710"/>
                      <a:pt x="2684" y="6710"/>
                    </a:cubicBezTo>
                    <a:cubicBezTo>
                      <a:pt x="2684" y="6710"/>
                      <a:pt x="2684" y="8052"/>
                      <a:pt x="2684" y="6710"/>
                    </a:cubicBezTo>
                    <a:cubicBezTo>
                      <a:pt x="2684" y="8052"/>
                      <a:pt x="2684" y="6710"/>
                      <a:pt x="2684" y="6710"/>
                    </a:cubicBezTo>
                    <a:cubicBezTo>
                      <a:pt x="2684" y="6710"/>
                      <a:pt x="2684" y="8052"/>
                      <a:pt x="2684" y="8052"/>
                    </a:cubicBezTo>
                    <a:cubicBezTo>
                      <a:pt x="2684" y="8052"/>
                      <a:pt x="2684" y="8052"/>
                      <a:pt x="2684" y="6710"/>
                    </a:cubicBezTo>
                    <a:cubicBezTo>
                      <a:pt x="2684" y="8052"/>
                      <a:pt x="2684" y="8052"/>
                      <a:pt x="2684" y="6710"/>
                    </a:cubicBezTo>
                    <a:cubicBezTo>
                      <a:pt x="2684" y="8052"/>
                      <a:pt x="2684" y="9394"/>
                      <a:pt x="2684" y="9394"/>
                    </a:cubicBezTo>
                    <a:cubicBezTo>
                      <a:pt x="2684" y="9394"/>
                      <a:pt x="2684" y="10736"/>
                      <a:pt x="2684" y="10736"/>
                    </a:cubicBezTo>
                    <a:cubicBezTo>
                      <a:pt x="2684" y="10736"/>
                      <a:pt x="2684" y="12078"/>
                      <a:pt x="4026" y="12078"/>
                    </a:cubicBezTo>
                    <a:cubicBezTo>
                      <a:pt x="4026" y="12078"/>
                      <a:pt x="5368" y="12078"/>
                      <a:pt x="5368" y="13420"/>
                    </a:cubicBezTo>
                    <a:cubicBezTo>
                      <a:pt x="6710" y="13420"/>
                      <a:pt x="8052" y="13420"/>
                      <a:pt x="8052" y="13420"/>
                    </a:cubicBezTo>
                    <a:cubicBezTo>
                      <a:pt x="9394" y="13420"/>
                      <a:pt x="9394" y="12078"/>
                      <a:pt x="9394" y="10736"/>
                    </a:cubicBezTo>
                    <a:cubicBezTo>
                      <a:pt x="9394" y="10736"/>
                      <a:pt x="9394" y="10736"/>
                      <a:pt x="9394" y="9394"/>
                    </a:cubicBezTo>
                    <a:cubicBezTo>
                      <a:pt x="9394" y="9394"/>
                      <a:pt x="9394" y="8052"/>
                      <a:pt x="9394" y="8052"/>
                    </a:cubicBezTo>
                    <a:cubicBezTo>
                      <a:pt x="9394" y="8052"/>
                      <a:pt x="9394" y="8052"/>
                      <a:pt x="9394" y="6710"/>
                    </a:cubicBezTo>
                    <a:cubicBezTo>
                      <a:pt x="9394" y="6710"/>
                      <a:pt x="9394" y="5368"/>
                      <a:pt x="9394" y="5368"/>
                    </a:cubicBezTo>
                    <a:cubicBezTo>
                      <a:pt x="9394" y="5368"/>
                      <a:pt x="9394" y="5368"/>
                      <a:pt x="9394" y="4026"/>
                    </a:cubicBezTo>
                    <a:cubicBezTo>
                      <a:pt x="9394" y="4026"/>
                      <a:pt x="9394" y="2684"/>
                      <a:pt x="8052" y="2684"/>
                    </a:cubicBezTo>
                    <a:cubicBezTo>
                      <a:pt x="8052" y="2684"/>
                      <a:pt x="8052" y="2684"/>
                      <a:pt x="8052" y="2684"/>
                    </a:cubicBezTo>
                    <a:cubicBezTo>
                      <a:pt x="8052" y="2684"/>
                      <a:pt x="6710" y="1342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4026" y="0"/>
                      <a:pt x="2684" y="0"/>
                      <a:pt x="2684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0" y="2684"/>
                      <a:pt x="0" y="2684"/>
                      <a:pt x="0" y="4026"/>
                    </a:cubicBezTo>
                    <a:cubicBezTo>
                      <a:pt x="0" y="4026"/>
                      <a:pt x="0" y="5368"/>
                      <a:pt x="0" y="5368"/>
                    </a:cubicBezTo>
                    <a:cubicBezTo>
                      <a:pt x="1342" y="5368"/>
                      <a:pt x="1342" y="6710"/>
                      <a:pt x="2684" y="6710"/>
                    </a:cubicBezTo>
                    <a:lnTo>
                      <a:pt x="2684" y="671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240CAB1-6356-4B23-98D8-64D810BEB3EF}"/>
                  </a:ext>
                </a:extLst>
              </p:cNvPr>
              <p:cNvSpPr/>
              <p:nvPr/>
            </p:nvSpPr>
            <p:spPr>
              <a:xfrm>
                <a:off x="3761054" y="997168"/>
                <a:ext cx="8051" cy="13419"/>
              </a:xfrm>
              <a:custGeom>
                <a:avLst/>
                <a:gdLst>
                  <a:gd name="connsiteX0" fmla="*/ 0 w 8051"/>
                  <a:gd name="connsiteY0" fmla="*/ 4026 h 13419"/>
                  <a:gd name="connsiteX1" fmla="*/ 0 w 8051"/>
                  <a:gd name="connsiteY1" fmla="*/ 9394 h 13419"/>
                  <a:gd name="connsiteX2" fmla="*/ 1342 w 8051"/>
                  <a:gd name="connsiteY2" fmla="*/ 12078 h 13419"/>
                  <a:gd name="connsiteX3" fmla="*/ 2684 w 8051"/>
                  <a:gd name="connsiteY3" fmla="*/ 13420 h 13419"/>
                  <a:gd name="connsiteX4" fmla="*/ 4026 w 8051"/>
                  <a:gd name="connsiteY4" fmla="*/ 13420 h 13419"/>
                  <a:gd name="connsiteX5" fmla="*/ 6710 w 8051"/>
                  <a:gd name="connsiteY5" fmla="*/ 12078 h 13419"/>
                  <a:gd name="connsiteX6" fmla="*/ 8052 w 8051"/>
                  <a:gd name="connsiteY6" fmla="*/ 9394 h 13419"/>
                  <a:gd name="connsiteX7" fmla="*/ 8052 w 8051"/>
                  <a:gd name="connsiteY7" fmla="*/ 4026 h 13419"/>
                  <a:gd name="connsiteX8" fmla="*/ 6710 w 8051"/>
                  <a:gd name="connsiteY8" fmla="*/ 1342 h 13419"/>
                  <a:gd name="connsiteX9" fmla="*/ 5368 w 8051"/>
                  <a:gd name="connsiteY9" fmla="*/ 0 h 13419"/>
                  <a:gd name="connsiteX10" fmla="*/ 4026 w 8051"/>
                  <a:gd name="connsiteY10" fmla="*/ 0 h 13419"/>
                  <a:gd name="connsiteX11" fmla="*/ 1342 w 8051"/>
                  <a:gd name="connsiteY11" fmla="*/ 1342 h 13419"/>
                  <a:gd name="connsiteX12" fmla="*/ 0 w 8051"/>
                  <a:gd name="connsiteY12" fmla="*/ 4026 h 13419"/>
                  <a:gd name="connsiteX13" fmla="*/ 0 w 8051"/>
                  <a:gd name="connsiteY13" fmla="*/ 4026 h 1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1" h="13419">
                    <a:moveTo>
                      <a:pt x="0" y="4026"/>
                    </a:moveTo>
                    <a:cubicBezTo>
                      <a:pt x="0" y="5368"/>
                      <a:pt x="0" y="8052"/>
                      <a:pt x="0" y="9394"/>
                    </a:cubicBezTo>
                    <a:cubicBezTo>
                      <a:pt x="0" y="10736"/>
                      <a:pt x="0" y="12078"/>
                      <a:pt x="1342" y="12078"/>
                    </a:cubicBezTo>
                    <a:cubicBezTo>
                      <a:pt x="1342" y="12078"/>
                      <a:pt x="2684" y="13420"/>
                      <a:pt x="2684" y="13420"/>
                    </a:cubicBezTo>
                    <a:cubicBezTo>
                      <a:pt x="2684" y="13420"/>
                      <a:pt x="4026" y="13420"/>
                      <a:pt x="4026" y="13420"/>
                    </a:cubicBezTo>
                    <a:cubicBezTo>
                      <a:pt x="5368" y="13420"/>
                      <a:pt x="6710" y="13420"/>
                      <a:pt x="6710" y="12078"/>
                    </a:cubicBezTo>
                    <a:cubicBezTo>
                      <a:pt x="8052" y="10736"/>
                      <a:pt x="8052" y="10736"/>
                      <a:pt x="8052" y="9394"/>
                    </a:cubicBezTo>
                    <a:cubicBezTo>
                      <a:pt x="8052" y="8052"/>
                      <a:pt x="8052" y="5368"/>
                      <a:pt x="8052" y="4026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6710" y="1342"/>
                      <a:pt x="5368" y="0"/>
                      <a:pt x="5368" y="0"/>
                    </a:cubicBezTo>
                    <a:cubicBezTo>
                      <a:pt x="5368" y="0"/>
                      <a:pt x="4026" y="0"/>
                      <a:pt x="4026" y="0"/>
                    </a:cubicBezTo>
                    <a:cubicBezTo>
                      <a:pt x="2684" y="0"/>
                      <a:pt x="1342" y="0"/>
                      <a:pt x="1342" y="1342"/>
                    </a:cubicBezTo>
                    <a:cubicBezTo>
                      <a:pt x="0" y="1342"/>
                      <a:pt x="0" y="2684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1E72E8F3-719E-4F6C-8FF8-4B549496A94D}"/>
                  </a:ext>
                </a:extLst>
              </p:cNvPr>
              <p:cNvSpPr/>
              <p:nvPr/>
            </p:nvSpPr>
            <p:spPr>
              <a:xfrm>
                <a:off x="3892569" y="1304484"/>
                <a:ext cx="8051" cy="12077"/>
              </a:xfrm>
              <a:custGeom>
                <a:avLst/>
                <a:gdLst>
                  <a:gd name="connsiteX0" fmla="*/ 1342 w 8051"/>
                  <a:gd name="connsiteY0" fmla="*/ 1342 h 12077"/>
                  <a:gd name="connsiteX1" fmla="*/ 0 w 8051"/>
                  <a:gd name="connsiteY1" fmla="*/ 4026 h 12077"/>
                  <a:gd name="connsiteX2" fmla="*/ 0 w 8051"/>
                  <a:gd name="connsiteY2" fmla="*/ 5368 h 12077"/>
                  <a:gd name="connsiteX3" fmla="*/ 0 w 8051"/>
                  <a:gd name="connsiteY3" fmla="*/ 6710 h 12077"/>
                  <a:gd name="connsiteX4" fmla="*/ 0 w 8051"/>
                  <a:gd name="connsiteY4" fmla="*/ 8052 h 12077"/>
                  <a:gd name="connsiteX5" fmla="*/ 0 w 8051"/>
                  <a:gd name="connsiteY5" fmla="*/ 9394 h 12077"/>
                  <a:gd name="connsiteX6" fmla="*/ 0 w 8051"/>
                  <a:gd name="connsiteY6" fmla="*/ 9394 h 12077"/>
                  <a:gd name="connsiteX7" fmla="*/ 1342 w 8051"/>
                  <a:gd name="connsiteY7" fmla="*/ 10736 h 12077"/>
                  <a:gd name="connsiteX8" fmla="*/ 4026 w 8051"/>
                  <a:gd name="connsiteY8" fmla="*/ 12078 h 12077"/>
                  <a:gd name="connsiteX9" fmla="*/ 5368 w 8051"/>
                  <a:gd name="connsiteY9" fmla="*/ 12078 h 12077"/>
                  <a:gd name="connsiteX10" fmla="*/ 6710 w 8051"/>
                  <a:gd name="connsiteY10" fmla="*/ 10736 h 12077"/>
                  <a:gd name="connsiteX11" fmla="*/ 8052 w 8051"/>
                  <a:gd name="connsiteY11" fmla="*/ 8052 h 12077"/>
                  <a:gd name="connsiteX12" fmla="*/ 6710 w 8051"/>
                  <a:gd name="connsiteY12" fmla="*/ 5368 h 12077"/>
                  <a:gd name="connsiteX13" fmla="*/ 6710 w 8051"/>
                  <a:gd name="connsiteY13" fmla="*/ 5368 h 12077"/>
                  <a:gd name="connsiteX14" fmla="*/ 6710 w 8051"/>
                  <a:gd name="connsiteY14" fmla="*/ 6710 h 12077"/>
                  <a:gd name="connsiteX15" fmla="*/ 6710 w 8051"/>
                  <a:gd name="connsiteY15" fmla="*/ 5368 h 12077"/>
                  <a:gd name="connsiteX16" fmla="*/ 6710 w 8051"/>
                  <a:gd name="connsiteY16" fmla="*/ 6710 h 12077"/>
                  <a:gd name="connsiteX17" fmla="*/ 6710 w 8051"/>
                  <a:gd name="connsiteY17" fmla="*/ 5368 h 12077"/>
                  <a:gd name="connsiteX18" fmla="*/ 6710 w 8051"/>
                  <a:gd name="connsiteY18" fmla="*/ 6710 h 12077"/>
                  <a:gd name="connsiteX19" fmla="*/ 6710 w 8051"/>
                  <a:gd name="connsiteY19" fmla="*/ 5368 h 12077"/>
                  <a:gd name="connsiteX20" fmla="*/ 6710 w 8051"/>
                  <a:gd name="connsiteY20" fmla="*/ 6710 h 12077"/>
                  <a:gd name="connsiteX21" fmla="*/ 6710 w 8051"/>
                  <a:gd name="connsiteY21" fmla="*/ 5368 h 12077"/>
                  <a:gd name="connsiteX22" fmla="*/ 6710 w 8051"/>
                  <a:gd name="connsiteY22" fmla="*/ 6710 h 12077"/>
                  <a:gd name="connsiteX23" fmla="*/ 6710 w 8051"/>
                  <a:gd name="connsiteY23" fmla="*/ 5368 h 12077"/>
                  <a:gd name="connsiteX24" fmla="*/ 6710 w 8051"/>
                  <a:gd name="connsiteY24" fmla="*/ 6710 h 12077"/>
                  <a:gd name="connsiteX25" fmla="*/ 6710 w 8051"/>
                  <a:gd name="connsiteY25" fmla="*/ 6710 h 12077"/>
                  <a:gd name="connsiteX26" fmla="*/ 8052 w 8051"/>
                  <a:gd name="connsiteY26" fmla="*/ 4026 h 12077"/>
                  <a:gd name="connsiteX27" fmla="*/ 8052 w 8051"/>
                  <a:gd name="connsiteY27" fmla="*/ 2684 h 12077"/>
                  <a:gd name="connsiteX28" fmla="*/ 6710 w 8051"/>
                  <a:gd name="connsiteY28" fmla="*/ 1342 h 12077"/>
                  <a:gd name="connsiteX29" fmla="*/ 4026 w 8051"/>
                  <a:gd name="connsiteY29" fmla="*/ 0 h 12077"/>
                  <a:gd name="connsiteX30" fmla="*/ 1342 w 8051"/>
                  <a:gd name="connsiteY30" fmla="*/ 1342 h 12077"/>
                  <a:gd name="connsiteX31" fmla="*/ 1342 w 8051"/>
                  <a:gd name="connsiteY31" fmla="*/ 1342 h 1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051" h="12077">
                    <a:moveTo>
                      <a:pt x="1342" y="1342"/>
                    </a:moveTo>
                    <a:cubicBezTo>
                      <a:pt x="0" y="2684"/>
                      <a:pt x="0" y="2684"/>
                      <a:pt x="0" y="4026"/>
                    </a:cubicBezTo>
                    <a:cubicBezTo>
                      <a:pt x="0" y="4026"/>
                      <a:pt x="0" y="4026"/>
                      <a:pt x="0" y="5368"/>
                    </a:cubicBezTo>
                    <a:cubicBezTo>
                      <a:pt x="0" y="5368"/>
                      <a:pt x="0" y="6710"/>
                      <a:pt x="0" y="6710"/>
                    </a:cubicBezTo>
                    <a:cubicBezTo>
                      <a:pt x="0" y="6710"/>
                      <a:pt x="0" y="8052"/>
                      <a:pt x="0" y="8052"/>
                    </a:cubicBezTo>
                    <a:cubicBezTo>
                      <a:pt x="0" y="8052"/>
                      <a:pt x="0" y="9394"/>
                      <a:pt x="0" y="9394"/>
                    </a:cubicBezTo>
                    <a:cubicBezTo>
                      <a:pt x="0" y="9394"/>
                      <a:pt x="0" y="9394"/>
                      <a:pt x="0" y="9394"/>
                    </a:cubicBezTo>
                    <a:cubicBezTo>
                      <a:pt x="0" y="9394"/>
                      <a:pt x="1342" y="10736"/>
                      <a:pt x="1342" y="10736"/>
                    </a:cubicBezTo>
                    <a:cubicBezTo>
                      <a:pt x="2684" y="12078"/>
                      <a:pt x="2684" y="12078"/>
                      <a:pt x="4026" y="12078"/>
                    </a:cubicBezTo>
                    <a:cubicBezTo>
                      <a:pt x="4026" y="12078"/>
                      <a:pt x="5368" y="12078"/>
                      <a:pt x="5368" y="12078"/>
                    </a:cubicBezTo>
                    <a:cubicBezTo>
                      <a:pt x="5368" y="12078"/>
                      <a:pt x="6710" y="12078"/>
                      <a:pt x="6710" y="10736"/>
                    </a:cubicBezTo>
                    <a:cubicBezTo>
                      <a:pt x="8052" y="9394"/>
                      <a:pt x="8052" y="9394"/>
                      <a:pt x="8052" y="8052"/>
                    </a:cubicBezTo>
                    <a:cubicBezTo>
                      <a:pt x="8052" y="6710"/>
                      <a:pt x="8052" y="5368"/>
                      <a:pt x="6710" y="5368"/>
                    </a:cubicBezTo>
                    <a:cubicBezTo>
                      <a:pt x="6710" y="5368"/>
                      <a:pt x="6710" y="5368"/>
                      <a:pt x="6710" y="5368"/>
                    </a:cubicBezTo>
                    <a:cubicBezTo>
                      <a:pt x="6710" y="5368"/>
                      <a:pt x="6710" y="5368"/>
                      <a:pt x="6710" y="6710"/>
                    </a:cubicBezTo>
                    <a:cubicBezTo>
                      <a:pt x="6710" y="6710"/>
                      <a:pt x="6710" y="6710"/>
                      <a:pt x="6710" y="5368"/>
                    </a:cubicBezTo>
                    <a:cubicBezTo>
                      <a:pt x="6710" y="5368"/>
                      <a:pt x="6710" y="6710"/>
                      <a:pt x="6710" y="6710"/>
                    </a:cubicBezTo>
                    <a:cubicBezTo>
                      <a:pt x="6710" y="6710"/>
                      <a:pt x="6710" y="6710"/>
                      <a:pt x="6710" y="5368"/>
                    </a:cubicBezTo>
                    <a:cubicBezTo>
                      <a:pt x="6710" y="5368"/>
                      <a:pt x="6710" y="6710"/>
                      <a:pt x="6710" y="6710"/>
                    </a:cubicBezTo>
                    <a:cubicBezTo>
                      <a:pt x="6710" y="6710"/>
                      <a:pt x="6710" y="5368"/>
                      <a:pt x="6710" y="5368"/>
                    </a:cubicBezTo>
                    <a:cubicBezTo>
                      <a:pt x="6710" y="5368"/>
                      <a:pt x="6710" y="6710"/>
                      <a:pt x="6710" y="6710"/>
                    </a:cubicBezTo>
                    <a:cubicBezTo>
                      <a:pt x="6710" y="6710"/>
                      <a:pt x="6710" y="5368"/>
                      <a:pt x="6710" y="5368"/>
                    </a:cubicBezTo>
                    <a:cubicBezTo>
                      <a:pt x="6710" y="5368"/>
                      <a:pt x="6710" y="6710"/>
                      <a:pt x="6710" y="6710"/>
                    </a:cubicBezTo>
                    <a:cubicBezTo>
                      <a:pt x="6710" y="6710"/>
                      <a:pt x="6710" y="6710"/>
                      <a:pt x="6710" y="5368"/>
                    </a:cubicBezTo>
                    <a:cubicBezTo>
                      <a:pt x="6710" y="5368"/>
                      <a:pt x="6710" y="5368"/>
                      <a:pt x="6710" y="6710"/>
                    </a:cubicBezTo>
                    <a:cubicBezTo>
                      <a:pt x="6710" y="6710"/>
                      <a:pt x="6710" y="6710"/>
                      <a:pt x="6710" y="6710"/>
                    </a:cubicBezTo>
                    <a:cubicBezTo>
                      <a:pt x="8052" y="5368"/>
                      <a:pt x="8052" y="5368"/>
                      <a:pt x="8052" y="4026"/>
                    </a:cubicBezTo>
                    <a:cubicBezTo>
                      <a:pt x="8052" y="4026"/>
                      <a:pt x="8052" y="2684"/>
                      <a:pt x="8052" y="2684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5368" y="0"/>
                      <a:pt x="5368" y="0"/>
                      <a:pt x="4026" y="0"/>
                    </a:cubicBezTo>
                    <a:cubicBezTo>
                      <a:pt x="2684" y="0"/>
                      <a:pt x="1342" y="1342"/>
                      <a:pt x="1342" y="1342"/>
                    </a:cubicBezTo>
                    <a:lnTo>
                      <a:pt x="1342" y="134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4A83A20A-DC96-4699-A0B6-FDA945973D8D}"/>
                  </a:ext>
                </a:extLst>
              </p:cNvPr>
              <p:cNvSpPr/>
              <p:nvPr/>
            </p:nvSpPr>
            <p:spPr>
              <a:xfrm>
                <a:off x="3942223" y="1299116"/>
                <a:ext cx="9393" cy="14761"/>
              </a:xfrm>
              <a:custGeom>
                <a:avLst/>
                <a:gdLst>
                  <a:gd name="connsiteX0" fmla="*/ 0 w 9393"/>
                  <a:gd name="connsiteY0" fmla="*/ 6710 h 14761"/>
                  <a:gd name="connsiteX1" fmla="*/ 2684 w 9393"/>
                  <a:gd name="connsiteY1" fmla="*/ 12078 h 14761"/>
                  <a:gd name="connsiteX2" fmla="*/ 4026 w 9393"/>
                  <a:gd name="connsiteY2" fmla="*/ 13420 h 14761"/>
                  <a:gd name="connsiteX3" fmla="*/ 5368 w 9393"/>
                  <a:gd name="connsiteY3" fmla="*/ 14762 h 14761"/>
                  <a:gd name="connsiteX4" fmla="*/ 6710 w 9393"/>
                  <a:gd name="connsiteY4" fmla="*/ 14762 h 14761"/>
                  <a:gd name="connsiteX5" fmla="*/ 8052 w 9393"/>
                  <a:gd name="connsiteY5" fmla="*/ 14762 h 14761"/>
                  <a:gd name="connsiteX6" fmla="*/ 9394 w 9393"/>
                  <a:gd name="connsiteY6" fmla="*/ 12078 h 14761"/>
                  <a:gd name="connsiteX7" fmla="*/ 9394 w 9393"/>
                  <a:gd name="connsiteY7" fmla="*/ 10736 h 14761"/>
                  <a:gd name="connsiteX8" fmla="*/ 9394 w 9393"/>
                  <a:gd name="connsiteY8" fmla="*/ 8052 h 14761"/>
                  <a:gd name="connsiteX9" fmla="*/ 6710 w 9393"/>
                  <a:gd name="connsiteY9" fmla="*/ 2684 h 14761"/>
                  <a:gd name="connsiteX10" fmla="*/ 5368 w 9393"/>
                  <a:gd name="connsiteY10" fmla="*/ 1342 h 14761"/>
                  <a:gd name="connsiteX11" fmla="*/ 4026 w 9393"/>
                  <a:gd name="connsiteY11" fmla="*/ 0 h 14761"/>
                  <a:gd name="connsiteX12" fmla="*/ 2684 w 9393"/>
                  <a:gd name="connsiteY12" fmla="*/ 0 h 14761"/>
                  <a:gd name="connsiteX13" fmla="*/ 1342 w 9393"/>
                  <a:gd name="connsiteY13" fmla="*/ 0 h 14761"/>
                  <a:gd name="connsiteX14" fmla="*/ 0 w 9393"/>
                  <a:gd name="connsiteY14" fmla="*/ 2684 h 14761"/>
                  <a:gd name="connsiteX15" fmla="*/ 0 w 9393"/>
                  <a:gd name="connsiteY15" fmla="*/ 4026 h 14761"/>
                  <a:gd name="connsiteX16" fmla="*/ 0 w 9393"/>
                  <a:gd name="connsiteY16" fmla="*/ 6710 h 14761"/>
                  <a:gd name="connsiteX17" fmla="*/ 0 w 9393"/>
                  <a:gd name="connsiteY17" fmla="*/ 6710 h 1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393" h="14761">
                    <a:moveTo>
                      <a:pt x="0" y="6710"/>
                    </a:moveTo>
                    <a:cubicBezTo>
                      <a:pt x="1342" y="8052"/>
                      <a:pt x="1342" y="10736"/>
                      <a:pt x="2684" y="12078"/>
                    </a:cubicBezTo>
                    <a:cubicBezTo>
                      <a:pt x="2684" y="12078"/>
                      <a:pt x="2684" y="13420"/>
                      <a:pt x="4026" y="13420"/>
                    </a:cubicBezTo>
                    <a:cubicBezTo>
                      <a:pt x="4026" y="13420"/>
                      <a:pt x="5368" y="13420"/>
                      <a:pt x="5368" y="14762"/>
                    </a:cubicBezTo>
                    <a:cubicBezTo>
                      <a:pt x="5368" y="14762"/>
                      <a:pt x="6710" y="14762"/>
                      <a:pt x="6710" y="14762"/>
                    </a:cubicBezTo>
                    <a:cubicBezTo>
                      <a:pt x="6710" y="14762"/>
                      <a:pt x="8052" y="14762"/>
                      <a:pt x="8052" y="14762"/>
                    </a:cubicBezTo>
                    <a:cubicBezTo>
                      <a:pt x="9394" y="14762"/>
                      <a:pt x="9394" y="13420"/>
                      <a:pt x="9394" y="12078"/>
                    </a:cubicBezTo>
                    <a:cubicBezTo>
                      <a:pt x="9394" y="12078"/>
                      <a:pt x="9394" y="10736"/>
                      <a:pt x="9394" y="10736"/>
                    </a:cubicBezTo>
                    <a:cubicBezTo>
                      <a:pt x="9394" y="9394"/>
                      <a:pt x="9394" y="9394"/>
                      <a:pt x="9394" y="8052"/>
                    </a:cubicBezTo>
                    <a:cubicBezTo>
                      <a:pt x="8052" y="6710"/>
                      <a:pt x="8052" y="4026"/>
                      <a:pt x="6710" y="2684"/>
                    </a:cubicBezTo>
                    <a:cubicBezTo>
                      <a:pt x="6710" y="2684"/>
                      <a:pt x="6710" y="1342"/>
                      <a:pt x="5368" y="1342"/>
                    </a:cubicBezTo>
                    <a:cubicBezTo>
                      <a:pt x="5368" y="1342"/>
                      <a:pt x="4026" y="1342"/>
                      <a:pt x="4026" y="0"/>
                    </a:cubicBezTo>
                    <a:cubicBezTo>
                      <a:pt x="4026" y="0"/>
                      <a:pt x="2684" y="0"/>
                      <a:pt x="2684" y="0"/>
                    </a:cubicBezTo>
                    <a:cubicBezTo>
                      <a:pt x="2684" y="0"/>
                      <a:pt x="1342" y="0"/>
                      <a:pt x="1342" y="0"/>
                    </a:cubicBezTo>
                    <a:cubicBezTo>
                      <a:pt x="0" y="0"/>
                      <a:pt x="0" y="1342"/>
                      <a:pt x="0" y="2684"/>
                    </a:cubicBezTo>
                    <a:cubicBezTo>
                      <a:pt x="0" y="2684"/>
                      <a:pt x="0" y="4026"/>
                      <a:pt x="0" y="4026"/>
                    </a:cubicBezTo>
                    <a:cubicBezTo>
                      <a:pt x="0" y="5368"/>
                      <a:pt x="0" y="6710"/>
                      <a:pt x="0" y="6710"/>
                    </a:cubicBezTo>
                    <a:lnTo>
                      <a:pt x="0" y="671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8474AAE-57E6-4FA1-B6EA-184C9375F4EA}"/>
                  </a:ext>
                </a:extLst>
              </p:cNvPr>
              <p:cNvSpPr/>
              <p:nvPr/>
            </p:nvSpPr>
            <p:spPr>
              <a:xfrm>
                <a:off x="3925112" y="1248120"/>
                <a:ext cx="9654" cy="12077"/>
              </a:xfrm>
              <a:custGeom>
                <a:avLst/>
                <a:gdLst>
                  <a:gd name="connsiteX0" fmla="*/ 1006 w 9654"/>
                  <a:gd name="connsiteY0" fmla="*/ 4026 h 12077"/>
                  <a:gd name="connsiteX1" fmla="*/ 2348 w 9654"/>
                  <a:gd name="connsiteY1" fmla="*/ 9394 h 12077"/>
                  <a:gd name="connsiteX2" fmla="*/ 3691 w 9654"/>
                  <a:gd name="connsiteY2" fmla="*/ 12078 h 12077"/>
                  <a:gd name="connsiteX3" fmla="*/ 5032 w 9654"/>
                  <a:gd name="connsiteY3" fmla="*/ 12078 h 12077"/>
                  <a:gd name="connsiteX4" fmla="*/ 6374 w 9654"/>
                  <a:gd name="connsiteY4" fmla="*/ 12078 h 12077"/>
                  <a:gd name="connsiteX5" fmla="*/ 9058 w 9654"/>
                  <a:gd name="connsiteY5" fmla="*/ 10736 h 12077"/>
                  <a:gd name="connsiteX6" fmla="*/ 9058 w 9654"/>
                  <a:gd name="connsiteY6" fmla="*/ 8052 h 12077"/>
                  <a:gd name="connsiteX7" fmla="*/ 7716 w 9654"/>
                  <a:gd name="connsiteY7" fmla="*/ 2684 h 12077"/>
                  <a:gd name="connsiteX8" fmla="*/ 6374 w 9654"/>
                  <a:gd name="connsiteY8" fmla="*/ 0 h 12077"/>
                  <a:gd name="connsiteX9" fmla="*/ 5032 w 9654"/>
                  <a:gd name="connsiteY9" fmla="*/ 0 h 12077"/>
                  <a:gd name="connsiteX10" fmla="*/ 3691 w 9654"/>
                  <a:gd name="connsiteY10" fmla="*/ 0 h 12077"/>
                  <a:gd name="connsiteX11" fmla="*/ 1006 w 9654"/>
                  <a:gd name="connsiteY11" fmla="*/ 1342 h 12077"/>
                  <a:gd name="connsiteX12" fmla="*/ 1006 w 9654"/>
                  <a:gd name="connsiteY12" fmla="*/ 4026 h 12077"/>
                  <a:gd name="connsiteX13" fmla="*/ 1006 w 9654"/>
                  <a:gd name="connsiteY13" fmla="*/ 4026 h 1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54" h="12077">
                    <a:moveTo>
                      <a:pt x="1006" y="4026"/>
                    </a:moveTo>
                    <a:cubicBezTo>
                      <a:pt x="1006" y="5368"/>
                      <a:pt x="2348" y="8052"/>
                      <a:pt x="2348" y="9394"/>
                    </a:cubicBezTo>
                    <a:cubicBezTo>
                      <a:pt x="2348" y="10736"/>
                      <a:pt x="3691" y="12078"/>
                      <a:pt x="3691" y="12078"/>
                    </a:cubicBezTo>
                    <a:cubicBezTo>
                      <a:pt x="3691" y="12078"/>
                      <a:pt x="5032" y="12078"/>
                      <a:pt x="5032" y="12078"/>
                    </a:cubicBezTo>
                    <a:cubicBezTo>
                      <a:pt x="5032" y="12078"/>
                      <a:pt x="6374" y="12078"/>
                      <a:pt x="6374" y="12078"/>
                    </a:cubicBezTo>
                    <a:cubicBezTo>
                      <a:pt x="7716" y="12078"/>
                      <a:pt x="9058" y="10736"/>
                      <a:pt x="9058" y="10736"/>
                    </a:cubicBezTo>
                    <a:cubicBezTo>
                      <a:pt x="9058" y="9394"/>
                      <a:pt x="10400" y="8052"/>
                      <a:pt x="9058" y="8052"/>
                    </a:cubicBezTo>
                    <a:cubicBezTo>
                      <a:pt x="9058" y="6710"/>
                      <a:pt x="7716" y="4026"/>
                      <a:pt x="7716" y="2684"/>
                    </a:cubicBezTo>
                    <a:cubicBezTo>
                      <a:pt x="7716" y="1342"/>
                      <a:pt x="6374" y="0"/>
                      <a:pt x="6374" y="0"/>
                    </a:cubicBezTo>
                    <a:cubicBezTo>
                      <a:pt x="6374" y="0"/>
                      <a:pt x="5032" y="0"/>
                      <a:pt x="5032" y="0"/>
                    </a:cubicBezTo>
                    <a:cubicBezTo>
                      <a:pt x="5032" y="0"/>
                      <a:pt x="3691" y="0"/>
                      <a:pt x="3691" y="0"/>
                    </a:cubicBezTo>
                    <a:cubicBezTo>
                      <a:pt x="2348" y="0"/>
                      <a:pt x="1006" y="1342"/>
                      <a:pt x="1006" y="1342"/>
                    </a:cubicBezTo>
                    <a:cubicBezTo>
                      <a:pt x="-335" y="1342"/>
                      <a:pt x="-335" y="2684"/>
                      <a:pt x="1006" y="4026"/>
                    </a:cubicBezTo>
                    <a:lnTo>
                      <a:pt x="1006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7DF57539-B4C1-497C-BC76-665FF9AD5277}"/>
                  </a:ext>
                </a:extLst>
              </p:cNvPr>
              <p:cNvSpPr/>
              <p:nvPr/>
            </p:nvSpPr>
            <p:spPr>
              <a:xfrm>
                <a:off x="4246344" y="1948639"/>
                <a:ext cx="295936" cy="302131"/>
              </a:xfrm>
              <a:custGeom>
                <a:avLst/>
                <a:gdLst>
                  <a:gd name="connsiteX0" fmla="*/ 103844 w 295936"/>
                  <a:gd name="connsiteY0" fmla="*/ 12078 h 302131"/>
                  <a:gd name="connsiteX1" fmla="*/ 192415 w 295936"/>
                  <a:gd name="connsiteY1" fmla="*/ 0 h 302131"/>
                  <a:gd name="connsiteX2" fmla="*/ 246095 w 295936"/>
                  <a:gd name="connsiteY2" fmla="*/ 28182 h 302131"/>
                  <a:gd name="connsiteX3" fmla="*/ 264883 w 295936"/>
                  <a:gd name="connsiteY3" fmla="*/ 259004 h 302131"/>
                  <a:gd name="connsiteX4" fmla="*/ 154840 w 295936"/>
                  <a:gd name="connsiteY4" fmla="*/ 301948 h 302131"/>
                  <a:gd name="connsiteX5" fmla="*/ 8563 w 295936"/>
                  <a:gd name="connsiteY5" fmla="*/ 221429 h 302131"/>
                  <a:gd name="connsiteX6" fmla="*/ 8563 w 295936"/>
                  <a:gd name="connsiteY6" fmla="*/ 124805 h 302131"/>
                  <a:gd name="connsiteX7" fmla="*/ 51506 w 295936"/>
                  <a:gd name="connsiteY7" fmla="*/ 36234 h 302131"/>
                  <a:gd name="connsiteX8" fmla="*/ 103844 w 295936"/>
                  <a:gd name="connsiteY8" fmla="*/ 12078 h 30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936" h="302131">
                    <a:moveTo>
                      <a:pt x="103844" y="12078"/>
                    </a:moveTo>
                    <a:cubicBezTo>
                      <a:pt x="132026" y="4026"/>
                      <a:pt x="162892" y="0"/>
                      <a:pt x="192415" y="0"/>
                    </a:cubicBezTo>
                    <a:cubicBezTo>
                      <a:pt x="212545" y="0"/>
                      <a:pt x="228649" y="17446"/>
                      <a:pt x="246095" y="28182"/>
                    </a:cubicBezTo>
                    <a:cubicBezTo>
                      <a:pt x="259515" y="36234"/>
                      <a:pt x="338692" y="187879"/>
                      <a:pt x="264883" y="259004"/>
                    </a:cubicBezTo>
                    <a:cubicBezTo>
                      <a:pt x="235359" y="287186"/>
                      <a:pt x="195099" y="299264"/>
                      <a:pt x="154840" y="301948"/>
                    </a:cubicBezTo>
                    <a:cubicBezTo>
                      <a:pt x="95792" y="304632"/>
                      <a:pt x="30034" y="277792"/>
                      <a:pt x="8563" y="221429"/>
                    </a:cubicBezTo>
                    <a:cubicBezTo>
                      <a:pt x="-3515" y="190563"/>
                      <a:pt x="-2173" y="155671"/>
                      <a:pt x="8563" y="124805"/>
                    </a:cubicBezTo>
                    <a:cubicBezTo>
                      <a:pt x="17957" y="93939"/>
                      <a:pt x="35402" y="64416"/>
                      <a:pt x="51506" y="36234"/>
                    </a:cubicBezTo>
                    <a:lnTo>
                      <a:pt x="103844" y="1207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3" name="Graphic 494">
                <a:extLst>
                  <a:ext uri="{FF2B5EF4-FFF2-40B4-BE49-F238E27FC236}">
                    <a16:creationId xmlns:a16="http://schemas.microsoft.com/office/drawing/2014/main" id="{109FE86B-68E0-473E-9F19-A6EF574CCA2C}"/>
                  </a:ext>
                </a:extLst>
              </p:cNvPr>
              <p:cNvGrpSpPr/>
              <p:nvPr/>
            </p:nvGrpSpPr>
            <p:grpSpPr>
              <a:xfrm>
                <a:off x="2763955" y="1112579"/>
                <a:ext cx="1401038" cy="1207792"/>
                <a:chOff x="2763955" y="1112579"/>
                <a:chExt cx="1401038" cy="1207792"/>
              </a:xfrm>
            </p:grpSpPr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C31C45EB-09AE-40C9-8CEB-64908E0288F6}"/>
                    </a:ext>
                  </a:extLst>
                </p:cNvPr>
                <p:cNvSpPr/>
                <p:nvPr/>
              </p:nvSpPr>
              <p:spPr>
                <a:xfrm>
                  <a:off x="2767980" y="1116605"/>
                  <a:ext cx="1390302" cy="1199740"/>
                </a:xfrm>
                <a:custGeom>
                  <a:avLst/>
                  <a:gdLst>
                    <a:gd name="connsiteX0" fmla="*/ 797143 w 1390302"/>
                    <a:gd name="connsiteY0" fmla="*/ 1199740 h 1199740"/>
                    <a:gd name="connsiteX1" fmla="*/ 632078 w 1390302"/>
                    <a:gd name="connsiteY1" fmla="*/ 1175584 h 1199740"/>
                    <a:gd name="connsiteX2" fmla="*/ 538138 w 1390302"/>
                    <a:gd name="connsiteY2" fmla="*/ 1121905 h 1199740"/>
                    <a:gd name="connsiteX3" fmla="*/ 489827 w 1390302"/>
                    <a:gd name="connsiteY3" fmla="*/ 1053463 h 1199740"/>
                    <a:gd name="connsiteX4" fmla="*/ 383809 w 1390302"/>
                    <a:gd name="connsiteY4" fmla="*/ 869610 h 1199740"/>
                    <a:gd name="connsiteX5" fmla="*/ 322078 w 1390302"/>
                    <a:gd name="connsiteY5" fmla="*/ 756883 h 1199740"/>
                    <a:gd name="connsiteX6" fmla="*/ 268398 w 1390302"/>
                    <a:gd name="connsiteY6" fmla="*/ 622684 h 1199740"/>
                    <a:gd name="connsiteX7" fmla="*/ 256320 w 1390302"/>
                    <a:gd name="connsiteY7" fmla="*/ 589134 h 1199740"/>
                    <a:gd name="connsiteX8" fmla="*/ 135541 w 1390302"/>
                    <a:gd name="connsiteY8" fmla="*/ 320736 h 1199740"/>
                    <a:gd name="connsiteX9" fmla="*/ 0 w 1390302"/>
                    <a:gd name="connsiteY9" fmla="*/ 0 h 1199740"/>
                    <a:gd name="connsiteX10" fmla="*/ 155671 w 1390302"/>
                    <a:gd name="connsiteY10" fmla="*/ 12078 h 1199740"/>
                    <a:gd name="connsiteX11" fmla="*/ 285844 w 1390302"/>
                    <a:gd name="connsiteY11" fmla="*/ 4026 h 1199740"/>
                    <a:gd name="connsiteX12" fmla="*/ 327446 w 1390302"/>
                    <a:gd name="connsiteY12" fmla="*/ 1342 h 1199740"/>
                    <a:gd name="connsiteX13" fmla="*/ 573030 w 1390302"/>
                    <a:gd name="connsiteY13" fmla="*/ 32208 h 1199740"/>
                    <a:gd name="connsiteX14" fmla="*/ 857532 w 1390302"/>
                    <a:gd name="connsiteY14" fmla="*/ 65758 h 1199740"/>
                    <a:gd name="connsiteX15" fmla="*/ 857532 w 1390302"/>
                    <a:gd name="connsiteY15" fmla="*/ 65758 h 1199740"/>
                    <a:gd name="connsiteX16" fmla="*/ 1015887 w 1390302"/>
                    <a:gd name="connsiteY16" fmla="*/ 32208 h 1199740"/>
                    <a:gd name="connsiteX17" fmla="*/ 1092381 w 1390302"/>
                    <a:gd name="connsiteY17" fmla="*/ 310000 h 1199740"/>
                    <a:gd name="connsiteX18" fmla="*/ 1390303 w 1390302"/>
                    <a:gd name="connsiteY18" fmla="*/ 934026 h 1199740"/>
                    <a:gd name="connsiteX19" fmla="*/ 1170216 w 1390302"/>
                    <a:gd name="connsiteY19" fmla="*/ 1132641 h 1199740"/>
                    <a:gd name="connsiteX20" fmla="*/ 967576 w 1390302"/>
                    <a:gd name="connsiteY20" fmla="*/ 1183636 h 1199740"/>
                    <a:gd name="connsiteX21" fmla="*/ 797143 w 1390302"/>
                    <a:gd name="connsiteY21" fmla="*/ 1199740 h 1199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90302" h="1199740">
                      <a:moveTo>
                        <a:pt x="797143" y="1199740"/>
                      </a:moveTo>
                      <a:cubicBezTo>
                        <a:pt x="734069" y="1199740"/>
                        <a:pt x="680389" y="1191688"/>
                        <a:pt x="632078" y="1175584"/>
                      </a:cubicBezTo>
                      <a:cubicBezTo>
                        <a:pt x="591818" y="1162164"/>
                        <a:pt x="560952" y="1144719"/>
                        <a:pt x="538138" y="1121905"/>
                      </a:cubicBezTo>
                      <a:cubicBezTo>
                        <a:pt x="518009" y="1101775"/>
                        <a:pt x="504589" y="1077619"/>
                        <a:pt x="489827" y="1053463"/>
                      </a:cubicBezTo>
                      <a:lnTo>
                        <a:pt x="383809" y="869610"/>
                      </a:lnTo>
                      <a:cubicBezTo>
                        <a:pt x="362338" y="833377"/>
                        <a:pt x="340866" y="795801"/>
                        <a:pt x="322078" y="756883"/>
                      </a:cubicBezTo>
                      <a:cubicBezTo>
                        <a:pt x="301948" y="713939"/>
                        <a:pt x="284502" y="666970"/>
                        <a:pt x="268398" y="622684"/>
                      </a:cubicBezTo>
                      <a:cubicBezTo>
                        <a:pt x="264372" y="611948"/>
                        <a:pt x="260346" y="599870"/>
                        <a:pt x="256320" y="589134"/>
                      </a:cubicBezTo>
                      <a:cubicBezTo>
                        <a:pt x="224113" y="501905"/>
                        <a:pt x="178485" y="409307"/>
                        <a:pt x="135541" y="320736"/>
                      </a:cubicBezTo>
                      <a:cubicBezTo>
                        <a:pt x="77835" y="202641"/>
                        <a:pt x="24156" y="92597"/>
                        <a:pt x="0" y="0"/>
                      </a:cubicBezTo>
                      <a:cubicBezTo>
                        <a:pt x="52338" y="8052"/>
                        <a:pt x="103333" y="12078"/>
                        <a:pt x="155671" y="12078"/>
                      </a:cubicBezTo>
                      <a:cubicBezTo>
                        <a:pt x="198615" y="12078"/>
                        <a:pt x="241558" y="9394"/>
                        <a:pt x="285844" y="4026"/>
                      </a:cubicBezTo>
                      <a:cubicBezTo>
                        <a:pt x="297922" y="2684"/>
                        <a:pt x="312684" y="1342"/>
                        <a:pt x="327446" y="1342"/>
                      </a:cubicBezTo>
                      <a:cubicBezTo>
                        <a:pt x="395887" y="1342"/>
                        <a:pt x="481775" y="16104"/>
                        <a:pt x="573030" y="32208"/>
                      </a:cubicBezTo>
                      <a:cubicBezTo>
                        <a:pt x="669654" y="48312"/>
                        <a:pt x="770303" y="65758"/>
                        <a:pt x="857532" y="65758"/>
                      </a:cubicBezTo>
                      <a:cubicBezTo>
                        <a:pt x="857532" y="65758"/>
                        <a:pt x="857532" y="65758"/>
                        <a:pt x="857532" y="65758"/>
                      </a:cubicBezTo>
                      <a:cubicBezTo>
                        <a:pt x="925974" y="65758"/>
                        <a:pt x="978311" y="55022"/>
                        <a:pt x="1015887" y="32208"/>
                      </a:cubicBezTo>
                      <a:cubicBezTo>
                        <a:pt x="1048095" y="135541"/>
                        <a:pt x="1070909" y="228138"/>
                        <a:pt x="1092381" y="310000"/>
                      </a:cubicBezTo>
                      <a:cubicBezTo>
                        <a:pt x="1147402" y="534113"/>
                        <a:pt x="1191688" y="712597"/>
                        <a:pt x="1390303" y="934026"/>
                      </a:cubicBezTo>
                      <a:cubicBezTo>
                        <a:pt x="1333939" y="1002468"/>
                        <a:pt x="1262814" y="1088355"/>
                        <a:pt x="1170216" y="1132641"/>
                      </a:cubicBezTo>
                      <a:cubicBezTo>
                        <a:pt x="1107143" y="1163507"/>
                        <a:pt x="1036017" y="1174242"/>
                        <a:pt x="967576" y="1183636"/>
                      </a:cubicBezTo>
                      <a:cubicBezTo>
                        <a:pt x="916580" y="1193030"/>
                        <a:pt x="856190" y="1199740"/>
                        <a:pt x="797143" y="11997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1C4DF347-7232-42B6-9E3F-D40114BC10CA}"/>
                    </a:ext>
                  </a:extLst>
                </p:cNvPr>
                <p:cNvSpPr/>
                <p:nvPr/>
              </p:nvSpPr>
              <p:spPr>
                <a:xfrm>
                  <a:off x="2763955" y="1112579"/>
                  <a:ext cx="1401038" cy="1207792"/>
                </a:xfrm>
                <a:custGeom>
                  <a:avLst/>
                  <a:gdLst>
                    <a:gd name="connsiteX0" fmla="*/ 9394 w 1401038"/>
                    <a:gd name="connsiteY0" fmla="*/ 8052 h 1207792"/>
                    <a:gd name="connsiteX1" fmla="*/ 161039 w 1401038"/>
                    <a:gd name="connsiteY1" fmla="*/ 18788 h 1207792"/>
                    <a:gd name="connsiteX2" fmla="*/ 291212 w 1401038"/>
                    <a:gd name="connsiteY2" fmla="*/ 10736 h 1207792"/>
                    <a:gd name="connsiteX3" fmla="*/ 332814 w 1401038"/>
                    <a:gd name="connsiteY3" fmla="*/ 8052 h 1207792"/>
                    <a:gd name="connsiteX4" fmla="*/ 577056 w 1401038"/>
                    <a:gd name="connsiteY4" fmla="*/ 38918 h 1207792"/>
                    <a:gd name="connsiteX5" fmla="*/ 861558 w 1401038"/>
                    <a:gd name="connsiteY5" fmla="*/ 72468 h 1207792"/>
                    <a:gd name="connsiteX6" fmla="*/ 1017229 w 1401038"/>
                    <a:gd name="connsiteY6" fmla="*/ 41602 h 1207792"/>
                    <a:gd name="connsiteX7" fmla="*/ 1092381 w 1401038"/>
                    <a:gd name="connsiteY7" fmla="*/ 315368 h 1207792"/>
                    <a:gd name="connsiteX8" fmla="*/ 1388961 w 1401038"/>
                    <a:gd name="connsiteY8" fmla="*/ 939394 h 1207792"/>
                    <a:gd name="connsiteX9" fmla="*/ 1171558 w 1401038"/>
                    <a:gd name="connsiteY9" fmla="*/ 1135325 h 1207792"/>
                    <a:gd name="connsiteX10" fmla="*/ 970260 w 1401038"/>
                    <a:gd name="connsiteY10" fmla="*/ 1186320 h 1207792"/>
                    <a:gd name="connsiteX11" fmla="*/ 801169 w 1401038"/>
                    <a:gd name="connsiteY11" fmla="*/ 1199740 h 1207792"/>
                    <a:gd name="connsiteX12" fmla="*/ 636104 w 1401038"/>
                    <a:gd name="connsiteY12" fmla="*/ 1175584 h 1207792"/>
                    <a:gd name="connsiteX13" fmla="*/ 543506 w 1401038"/>
                    <a:gd name="connsiteY13" fmla="*/ 1123247 h 1207792"/>
                    <a:gd name="connsiteX14" fmla="*/ 496537 w 1401038"/>
                    <a:gd name="connsiteY14" fmla="*/ 1054805 h 1207792"/>
                    <a:gd name="connsiteX15" fmla="*/ 390519 w 1401038"/>
                    <a:gd name="connsiteY15" fmla="*/ 870952 h 1207792"/>
                    <a:gd name="connsiteX16" fmla="*/ 328788 w 1401038"/>
                    <a:gd name="connsiteY16" fmla="*/ 758225 h 1207792"/>
                    <a:gd name="connsiteX17" fmla="*/ 275108 w 1401038"/>
                    <a:gd name="connsiteY17" fmla="*/ 625368 h 1207792"/>
                    <a:gd name="connsiteX18" fmla="*/ 263030 w 1401038"/>
                    <a:gd name="connsiteY18" fmla="*/ 591818 h 1207792"/>
                    <a:gd name="connsiteX19" fmla="*/ 142251 w 1401038"/>
                    <a:gd name="connsiteY19" fmla="*/ 323420 h 1207792"/>
                    <a:gd name="connsiteX20" fmla="*/ 9394 w 1401038"/>
                    <a:gd name="connsiteY20" fmla="*/ 8052 h 1207792"/>
                    <a:gd name="connsiteX21" fmla="*/ 9394 w 1401038"/>
                    <a:gd name="connsiteY21" fmla="*/ 8052 h 1207792"/>
                    <a:gd name="connsiteX22" fmla="*/ 0 w 1401038"/>
                    <a:gd name="connsiteY22" fmla="*/ 0 h 1207792"/>
                    <a:gd name="connsiteX23" fmla="*/ 257662 w 1401038"/>
                    <a:gd name="connsiteY23" fmla="*/ 594502 h 1207792"/>
                    <a:gd name="connsiteX24" fmla="*/ 323420 w 1401038"/>
                    <a:gd name="connsiteY24" fmla="*/ 762251 h 1207792"/>
                    <a:gd name="connsiteX25" fmla="*/ 385151 w 1401038"/>
                    <a:gd name="connsiteY25" fmla="*/ 874978 h 1207792"/>
                    <a:gd name="connsiteX26" fmla="*/ 491169 w 1401038"/>
                    <a:gd name="connsiteY26" fmla="*/ 1058831 h 1207792"/>
                    <a:gd name="connsiteX27" fmla="*/ 539480 w 1401038"/>
                    <a:gd name="connsiteY27" fmla="*/ 1128615 h 1207792"/>
                    <a:gd name="connsiteX28" fmla="*/ 634762 w 1401038"/>
                    <a:gd name="connsiteY28" fmla="*/ 1183636 h 1207792"/>
                    <a:gd name="connsiteX29" fmla="*/ 801169 w 1401038"/>
                    <a:gd name="connsiteY29" fmla="*/ 1207792 h 1207792"/>
                    <a:gd name="connsiteX30" fmla="*/ 971602 w 1401038"/>
                    <a:gd name="connsiteY30" fmla="*/ 1194372 h 1207792"/>
                    <a:gd name="connsiteX31" fmla="*/ 1175584 w 1401038"/>
                    <a:gd name="connsiteY31" fmla="*/ 1142035 h 1207792"/>
                    <a:gd name="connsiteX32" fmla="*/ 1398355 w 1401038"/>
                    <a:gd name="connsiteY32" fmla="*/ 939394 h 1207792"/>
                    <a:gd name="connsiteX33" fmla="*/ 1022597 w 1401038"/>
                    <a:gd name="connsiteY33" fmla="*/ 32208 h 1207792"/>
                    <a:gd name="connsiteX34" fmla="*/ 862900 w 1401038"/>
                    <a:gd name="connsiteY34" fmla="*/ 67100 h 1207792"/>
                    <a:gd name="connsiteX35" fmla="*/ 332814 w 1401038"/>
                    <a:gd name="connsiteY35" fmla="*/ 2684 h 1207792"/>
                    <a:gd name="connsiteX36" fmla="*/ 291212 w 1401038"/>
                    <a:gd name="connsiteY36" fmla="*/ 5368 h 1207792"/>
                    <a:gd name="connsiteX37" fmla="*/ 161039 w 1401038"/>
                    <a:gd name="connsiteY37" fmla="*/ 13420 h 1207792"/>
                    <a:gd name="connsiteX38" fmla="*/ 0 w 1401038"/>
                    <a:gd name="connsiteY38" fmla="*/ 0 h 1207792"/>
                    <a:gd name="connsiteX39" fmla="*/ 0 w 1401038"/>
                    <a:gd name="connsiteY39" fmla="*/ 0 h 1207792"/>
                    <a:gd name="connsiteX40" fmla="*/ 1401039 w 1401038"/>
                    <a:gd name="connsiteY40" fmla="*/ 934026 h 1207792"/>
                    <a:gd name="connsiteX41" fmla="*/ 1397013 w 1401038"/>
                    <a:gd name="connsiteY41" fmla="*/ 938052 h 1207792"/>
                    <a:gd name="connsiteX42" fmla="*/ 1397013 w 1401038"/>
                    <a:gd name="connsiteY42" fmla="*/ 938052 h 1207792"/>
                    <a:gd name="connsiteX43" fmla="*/ 1401039 w 1401038"/>
                    <a:gd name="connsiteY43" fmla="*/ 934026 h 1207792"/>
                    <a:gd name="connsiteX44" fmla="*/ 1401039 w 1401038"/>
                    <a:gd name="connsiteY44" fmla="*/ 934026 h 120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01038" h="1207792">
                      <a:moveTo>
                        <a:pt x="9394" y="8052"/>
                      </a:moveTo>
                      <a:cubicBezTo>
                        <a:pt x="60390" y="14762"/>
                        <a:pt x="110043" y="18788"/>
                        <a:pt x="161039" y="18788"/>
                      </a:cubicBezTo>
                      <a:cubicBezTo>
                        <a:pt x="203983" y="18788"/>
                        <a:pt x="246926" y="16104"/>
                        <a:pt x="291212" y="10736"/>
                      </a:cubicBezTo>
                      <a:cubicBezTo>
                        <a:pt x="303290" y="9394"/>
                        <a:pt x="318052" y="8052"/>
                        <a:pt x="332814" y="8052"/>
                      </a:cubicBezTo>
                      <a:cubicBezTo>
                        <a:pt x="401255" y="8052"/>
                        <a:pt x="487143" y="22814"/>
                        <a:pt x="577056" y="38918"/>
                      </a:cubicBezTo>
                      <a:cubicBezTo>
                        <a:pt x="673680" y="55022"/>
                        <a:pt x="774329" y="72468"/>
                        <a:pt x="861558" y="72468"/>
                      </a:cubicBezTo>
                      <a:cubicBezTo>
                        <a:pt x="928658" y="72468"/>
                        <a:pt x="979653" y="61732"/>
                        <a:pt x="1017229" y="41602"/>
                      </a:cubicBezTo>
                      <a:cubicBezTo>
                        <a:pt x="1049437" y="143593"/>
                        <a:pt x="1072251" y="234848"/>
                        <a:pt x="1092381" y="315368"/>
                      </a:cubicBezTo>
                      <a:cubicBezTo>
                        <a:pt x="1147402" y="539481"/>
                        <a:pt x="1191688" y="716623"/>
                        <a:pt x="1388961" y="939394"/>
                      </a:cubicBezTo>
                      <a:cubicBezTo>
                        <a:pt x="1332597" y="1007835"/>
                        <a:pt x="1262814" y="1091039"/>
                        <a:pt x="1171558" y="1135325"/>
                      </a:cubicBezTo>
                      <a:cubicBezTo>
                        <a:pt x="1108485" y="1166190"/>
                        <a:pt x="1037359" y="1176926"/>
                        <a:pt x="970260" y="1186320"/>
                      </a:cubicBezTo>
                      <a:cubicBezTo>
                        <a:pt x="919264" y="1193030"/>
                        <a:pt x="860216" y="1199740"/>
                        <a:pt x="801169" y="1199740"/>
                      </a:cubicBezTo>
                      <a:cubicBezTo>
                        <a:pt x="739437" y="1199740"/>
                        <a:pt x="684415" y="1191688"/>
                        <a:pt x="636104" y="1175584"/>
                      </a:cubicBezTo>
                      <a:cubicBezTo>
                        <a:pt x="595844" y="1162165"/>
                        <a:pt x="566320" y="1144719"/>
                        <a:pt x="543506" y="1123247"/>
                      </a:cubicBezTo>
                      <a:cubicBezTo>
                        <a:pt x="524718" y="1103117"/>
                        <a:pt x="509957" y="1078961"/>
                        <a:pt x="496537" y="1054805"/>
                      </a:cubicBezTo>
                      <a:lnTo>
                        <a:pt x="390519" y="870952"/>
                      </a:lnTo>
                      <a:cubicBezTo>
                        <a:pt x="369048" y="834719"/>
                        <a:pt x="347576" y="797143"/>
                        <a:pt x="328788" y="758225"/>
                      </a:cubicBezTo>
                      <a:cubicBezTo>
                        <a:pt x="308658" y="715281"/>
                        <a:pt x="291212" y="669654"/>
                        <a:pt x="275108" y="625368"/>
                      </a:cubicBezTo>
                      <a:cubicBezTo>
                        <a:pt x="271082" y="614632"/>
                        <a:pt x="267056" y="602554"/>
                        <a:pt x="263030" y="591818"/>
                      </a:cubicBezTo>
                      <a:cubicBezTo>
                        <a:pt x="230822" y="504589"/>
                        <a:pt x="185195" y="411991"/>
                        <a:pt x="142251" y="323420"/>
                      </a:cubicBezTo>
                      <a:cubicBezTo>
                        <a:pt x="85887" y="208009"/>
                        <a:pt x="33550" y="99307"/>
                        <a:pt x="9394" y="8052"/>
                      </a:cubicBezTo>
                      <a:lnTo>
                        <a:pt x="9394" y="8052"/>
                      </a:lnTo>
                      <a:close/>
                      <a:moveTo>
                        <a:pt x="0" y="0"/>
                      </a:moveTo>
                      <a:cubicBezTo>
                        <a:pt x="40260" y="165065"/>
                        <a:pt x="183853" y="394545"/>
                        <a:pt x="257662" y="594502"/>
                      </a:cubicBezTo>
                      <a:cubicBezTo>
                        <a:pt x="279134" y="650866"/>
                        <a:pt x="297922" y="708571"/>
                        <a:pt x="323420" y="762251"/>
                      </a:cubicBezTo>
                      <a:cubicBezTo>
                        <a:pt x="342208" y="801169"/>
                        <a:pt x="363680" y="838745"/>
                        <a:pt x="385151" y="874978"/>
                      </a:cubicBezTo>
                      <a:cubicBezTo>
                        <a:pt x="420043" y="936710"/>
                        <a:pt x="456277" y="997100"/>
                        <a:pt x="491169" y="1058831"/>
                      </a:cubicBezTo>
                      <a:cubicBezTo>
                        <a:pt x="505931" y="1082987"/>
                        <a:pt x="519351" y="1108485"/>
                        <a:pt x="539480" y="1128615"/>
                      </a:cubicBezTo>
                      <a:cubicBezTo>
                        <a:pt x="564978" y="1154113"/>
                        <a:pt x="599870" y="1171558"/>
                        <a:pt x="634762" y="1183636"/>
                      </a:cubicBezTo>
                      <a:cubicBezTo>
                        <a:pt x="688441" y="1201082"/>
                        <a:pt x="744805" y="1207792"/>
                        <a:pt x="801169" y="1207792"/>
                      </a:cubicBezTo>
                      <a:cubicBezTo>
                        <a:pt x="857532" y="1207792"/>
                        <a:pt x="915238" y="1201082"/>
                        <a:pt x="971602" y="1194372"/>
                      </a:cubicBezTo>
                      <a:cubicBezTo>
                        <a:pt x="1041385" y="1184978"/>
                        <a:pt x="1111169" y="1172900"/>
                        <a:pt x="1175584" y="1142035"/>
                      </a:cubicBezTo>
                      <a:cubicBezTo>
                        <a:pt x="1266840" y="1097749"/>
                        <a:pt x="1333939" y="1018571"/>
                        <a:pt x="1398355" y="939394"/>
                      </a:cubicBezTo>
                      <a:cubicBezTo>
                        <a:pt x="1125931" y="634762"/>
                        <a:pt x="1146060" y="422727"/>
                        <a:pt x="1022597" y="32208"/>
                      </a:cubicBezTo>
                      <a:cubicBezTo>
                        <a:pt x="980995" y="57706"/>
                        <a:pt x="925974" y="67100"/>
                        <a:pt x="862900" y="67100"/>
                      </a:cubicBezTo>
                      <a:cubicBezTo>
                        <a:pt x="696493" y="67100"/>
                        <a:pt x="477749" y="2684"/>
                        <a:pt x="332814" y="2684"/>
                      </a:cubicBezTo>
                      <a:cubicBezTo>
                        <a:pt x="318052" y="2684"/>
                        <a:pt x="303290" y="4026"/>
                        <a:pt x="291212" y="5368"/>
                      </a:cubicBezTo>
                      <a:cubicBezTo>
                        <a:pt x="246926" y="10736"/>
                        <a:pt x="203983" y="13420"/>
                        <a:pt x="161039" y="13420"/>
                      </a:cubicBezTo>
                      <a:cubicBezTo>
                        <a:pt x="107359" y="12078"/>
                        <a:pt x="53680" y="8052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1401039" y="934026"/>
                      </a:moveTo>
                      <a:cubicBezTo>
                        <a:pt x="1399697" y="935368"/>
                        <a:pt x="1398355" y="936710"/>
                        <a:pt x="1397013" y="938052"/>
                      </a:cubicBezTo>
                      <a:cubicBezTo>
                        <a:pt x="1397013" y="938052"/>
                        <a:pt x="1397013" y="938052"/>
                        <a:pt x="1397013" y="938052"/>
                      </a:cubicBezTo>
                      <a:lnTo>
                        <a:pt x="1401039" y="934026"/>
                      </a:lnTo>
                      <a:lnTo>
                        <a:pt x="1401039" y="9340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4" name="Graphic 494">
                <a:extLst>
                  <a:ext uri="{FF2B5EF4-FFF2-40B4-BE49-F238E27FC236}">
                    <a16:creationId xmlns:a16="http://schemas.microsoft.com/office/drawing/2014/main" id="{6B624872-3DB8-4AF8-9A28-8E42E3470DA1}"/>
                  </a:ext>
                </a:extLst>
              </p:cNvPr>
              <p:cNvGrpSpPr/>
              <p:nvPr/>
            </p:nvGrpSpPr>
            <p:grpSpPr>
              <a:xfrm>
                <a:off x="2955064" y="1695003"/>
                <a:ext cx="184647" cy="279134"/>
                <a:chOff x="2955064" y="1695003"/>
                <a:chExt cx="184647" cy="279134"/>
              </a:xfrm>
            </p:grpSpPr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A4A34BB7-8FE3-4D53-86AC-2B49E2A1AB64}"/>
                    </a:ext>
                  </a:extLst>
                </p:cNvPr>
                <p:cNvSpPr/>
                <p:nvPr/>
              </p:nvSpPr>
              <p:spPr>
                <a:xfrm>
                  <a:off x="2956373" y="1699029"/>
                  <a:ext cx="177970" cy="271082"/>
                </a:xfrm>
                <a:custGeom>
                  <a:avLst/>
                  <a:gdLst>
                    <a:gd name="connsiteX0" fmla="*/ 177971 w 177970"/>
                    <a:gd name="connsiteY0" fmla="*/ 271082 h 271082"/>
                    <a:gd name="connsiteX1" fmla="*/ 81348 w 177970"/>
                    <a:gd name="connsiteY1" fmla="*/ 222771 h 271082"/>
                    <a:gd name="connsiteX2" fmla="*/ 30352 w 177970"/>
                    <a:gd name="connsiteY2" fmla="*/ 183853 h 271082"/>
                    <a:gd name="connsiteX3" fmla="*/ 20958 w 177970"/>
                    <a:gd name="connsiteY3" fmla="*/ 175801 h 271082"/>
                    <a:gd name="connsiteX4" fmla="*/ 19616 w 177970"/>
                    <a:gd name="connsiteY4" fmla="*/ 169091 h 271082"/>
                    <a:gd name="connsiteX5" fmla="*/ 18274 w 177970"/>
                    <a:gd name="connsiteY5" fmla="*/ 161039 h 271082"/>
                    <a:gd name="connsiteX6" fmla="*/ 11564 w 177970"/>
                    <a:gd name="connsiteY6" fmla="*/ 151645 h 271082"/>
                    <a:gd name="connsiteX7" fmla="*/ 7538 w 177970"/>
                    <a:gd name="connsiteY7" fmla="*/ 147619 h 271082"/>
                    <a:gd name="connsiteX8" fmla="*/ 10222 w 177970"/>
                    <a:gd name="connsiteY8" fmla="*/ 116753 h 271082"/>
                    <a:gd name="connsiteX9" fmla="*/ 11564 w 177970"/>
                    <a:gd name="connsiteY9" fmla="*/ 114069 h 271082"/>
                    <a:gd name="connsiteX10" fmla="*/ 10222 w 177970"/>
                    <a:gd name="connsiteY10" fmla="*/ 111385 h 271082"/>
                    <a:gd name="connsiteX11" fmla="*/ 828 w 177970"/>
                    <a:gd name="connsiteY11" fmla="*/ 87229 h 271082"/>
                    <a:gd name="connsiteX12" fmla="*/ 19616 w 177970"/>
                    <a:gd name="connsiteY12" fmla="*/ 69784 h 271082"/>
                    <a:gd name="connsiteX13" fmla="*/ 22300 w 177970"/>
                    <a:gd name="connsiteY13" fmla="*/ 67100 h 271082"/>
                    <a:gd name="connsiteX14" fmla="*/ 20958 w 177970"/>
                    <a:gd name="connsiteY14" fmla="*/ 63074 h 271082"/>
                    <a:gd name="connsiteX15" fmla="*/ 16932 w 177970"/>
                    <a:gd name="connsiteY15" fmla="*/ 60390 h 271082"/>
                    <a:gd name="connsiteX16" fmla="*/ 828 w 177970"/>
                    <a:gd name="connsiteY16" fmla="*/ 29524 h 271082"/>
                    <a:gd name="connsiteX17" fmla="*/ 12906 w 177970"/>
                    <a:gd name="connsiteY17" fmla="*/ 1342 h 271082"/>
                    <a:gd name="connsiteX18" fmla="*/ 22300 w 177970"/>
                    <a:gd name="connsiteY18" fmla="*/ 0 h 271082"/>
                    <a:gd name="connsiteX19" fmla="*/ 29010 w 177970"/>
                    <a:gd name="connsiteY19" fmla="*/ 0 h 271082"/>
                    <a:gd name="connsiteX20" fmla="*/ 81348 w 177970"/>
                    <a:gd name="connsiteY20" fmla="*/ 12078 h 271082"/>
                    <a:gd name="connsiteX21" fmla="*/ 90741 w 177970"/>
                    <a:gd name="connsiteY21" fmla="*/ 17446 h 271082"/>
                    <a:gd name="connsiteX22" fmla="*/ 86715 w 177970"/>
                    <a:gd name="connsiteY22" fmla="*/ 29524 h 271082"/>
                    <a:gd name="connsiteX23" fmla="*/ 70612 w 177970"/>
                    <a:gd name="connsiteY23" fmla="*/ 36234 h 271082"/>
                    <a:gd name="connsiteX24" fmla="*/ 65244 w 177970"/>
                    <a:gd name="connsiteY24" fmla="*/ 40260 h 271082"/>
                    <a:gd name="connsiteX25" fmla="*/ 66586 w 177970"/>
                    <a:gd name="connsiteY25" fmla="*/ 42944 h 271082"/>
                    <a:gd name="connsiteX26" fmla="*/ 69270 w 177970"/>
                    <a:gd name="connsiteY26" fmla="*/ 45628 h 271082"/>
                    <a:gd name="connsiteX27" fmla="*/ 73296 w 177970"/>
                    <a:gd name="connsiteY27" fmla="*/ 45628 h 271082"/>
                    <a:gd name="connsiteX28" fmla="*/ 121607 w 177970"/>
                    <a:gd name="connsiteY28" fmla="*/ 56364 h 271082"/>
                    <a:gd name="connsiteX29" fmla="*/ 145763 w 177970"/>
                    <a:gd name="connsiteY29" fmla="*/ 65758 h 271082"/>
                    <a:gd name="connsiteX30" fmla="*/ 153815 w 177970"/>
                    <a:gd name="connsiteY30" fmla="*/ 69784 h 271082"/>
                    <a:gd name="connsiteX31" fmla="*/ 153815 w 177970"/>
                    <a:gd name="connsiteY31" fmla="*/ 83203 h 271082"/>
                    <a:gd name="connsiteX32" fmla="*/ 143079 w 177970"/>
                    <a:gd name="connsiteY32" fmla="*/ 92597 h 271082"/>
                    <a:gd name="connsiteX33" fmla="*/ 141737 w 177970"/>
                    <a:gd name="connsiteY33" fmla="*/ 96623 h 271082"/>
                    <a:gd name="connsiteX34" fmla="*/ 144421 w 177970"/>
                    <a:gd name="connsiteY34" fmla="*/ 97965 h 271082"/>
                    <a:gd name="connsiteX35" fmla="*/ 145763 w 177970"/>
                    <a:gd name="connsiteY35" fmla="*/ 97965 h 271082"/>
                    <a:gd name="connsiteX36" fmla="*/ 155157 w 177970"/>
                    <a:gd name="connsiteY36" fmla="*/ 95281 h 271082"/>
                    <a:gd name="connsiteX37" fmla="*/ 168577 w 177970"/>
                    <a:gd name="connsiteY37" fmla="*/ 100649 h 271082"/>
                    <a:gd name="connsiteX38" fmla="*/ 169919 w 177970"/>
                    <a:gd name="connsiteY38" fmla="*/ 114069 h 271082"/>
                    <a:gd name="connsiteX39" fmla="*/ 161867 w 177970"/>
                    <a:gd name="connsiteY39" fmla="*/ 120779 h 271082"/>
                    <a:gd name="connsiteX40" fmla="*/ 159183 w 177970"/>
                    <a:gd name="connsiteY40" fmla="*/ 124805 h 271082"/>
                    <a:gd name="connsiteX41" fmla="*/ 161867 w 177970"/>
                    <a:gd name="connsiteY41" fmla="*/ 127489 h 271082"/>
                    <a:gd name="connsiteX42" fmla="*/ 161867 w 177970"/>
                    <a:gd name="connsiteY42" fmla="*/ 127489 h 271082"/>
                    <a:gd name="connsiteX43" fmla="*/ 171261 w 177970"/>
                    <a:gd name="connsiteY43" fmla="*/ 132857 h 271082"/>
                    <a:gd name="connsiteX44" fmla="*/ 173945 w 177970"/>
                    <a:gd name="connsiteY44" fmla="*/ 144935 h 271082"/>
                    <a:gd name="connsiteX45" fmla="*/ 152473 w 177970"/>
                    <a:gd name="connsiteY45" fmla="*/ 161039 h 271082"/>
                    <a:gd name="connsiteX46" fmla="*/ 140395 w 177970"/>
                    <a:gd name="connsiteY46" fmla="*/ 165065 h 271082"/>
                    <a:gd name="connsiteX47" fmla="*/ 129659 w 177970"/>
                    <a:gd name="connsiteY47" fmla="*/ 167749 h 271082"/>
                    <a:gd name="connsiteX48" fmla="*/ 125633 w 177970"/>
                    <a:gd name="connsiteY48" fmla="*/ 167749 h 271082"/>
                    <a:gd name="connsiteX49" fmla="*/ 124291 w 177970"/>
                    <a:gd name="connsiteY49" fmla="*/ 167749 h 271082"/>
                    <a:gd name="connsiteX50" fmla="*/ 121607 w 177970"/>
                    <a:gd name="connsiteY50" fmla="*/ 169091 h 271082"/>
                    <a:gd name="connsiteX51" fmla="*/ 121607 w 177970"/>
                    <a:gd name="connsiteY51" fmla="*/ 173117 h 271082"/>
                    <a:gd name="connsiteX52" fmla="*/ 177971 w 177970"/>
                    <a:gd name="connsiteY52" fmla="*/ 271082 h 27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77970" h="271082">
                      <a:moveTo>
                        <a:pt x="177971" y="271082"/>
                      </a:moveTo>
                      <a:cubicBezTo>
                        <a:pt x="139053" y="271082"/>
                        <a:pt x="110871" y="246926"/>
                        <a:pt x="81348" y="222771"/>
                      </a:cubicBezTo>
                      <a:cubicBezTo>
                        <a:pt x="65244" y="209351"/>
                        <a:pt x="49140" y="195931"/>
                        <a:pt x="30352" y="183853"/>
                      </a:cubicBezTo>
                      <a:cubicBezTo>
                        <a:pt x="26326" y="181169"/>
                        <a:pt x="22300" y="179827"/>
                        <a:pt x="20958" y="175801"/>
                      </a:cubicBezTo>
                      <a:cubicBezTo>
                        <a:pt x="19616" y="174459"/>
                        <a:pt x="19616" y="171775"/>
                        <a:pt x="19616" y="169091"/>
                      </a:cubicBezTo>
                      <a:cubicBezTo>
                        <a:pt x="19616" y="166407"/>
                        <a:pt x="19616" y="163723"/>
                        <a:pt x="18274" y="161039"/>
                      </a:cubicBezTo>
                      <a:cubicBezTo>
                        <a:pt x="16932" y="157013"/>
                        <a:pt x="14248" y="154329"/>
                        <a:pt x="11564" y="151645"/>
                      </a:cubicBezTo>
                      <a:cubicBezTo>
                        <a:pt x="10222" y="150303"/>
                        <a:pt x="8880" y="148961"/>
                        <a:pt x="7538" y="147619"/>
                      </a:cubicBezTo>
                      <a:cubicBezTo>
                        <a:pt x="828" y="138225"/>
                        <a:pt x="2170" y="123463"/>
                        <a:pt x="10222" y="116753"/>
                      </a:cubicBezTo>
                      <a:cubicBezTo>
                        <a:pt x="11564" y="115411"/>
                        <a:pt x="11564" y="115411"/>
                        <a:pt x="11564" y="114069"/>
                      </a:cubicBezTo>
                      <a:cubicBezTo>
                        <a:pt x="11564" y="112727"/>
                        <a:pt x="11564" y="112727"/>
                        <a:pt x="10222" y="111385"/>
                      </a:cubicBezTo>
                      <a:cubicBezTo>
                        <a:pt x="2170" y="106017"/>
                        <a:pt x="-1856" y="96623"/>
                        <a:pt x="828" y="87229"/>
                      </a:cubicBezTo>
                      <a:cubicBezTo>
                        <a:pt x="2170" y="77836"/>
                        <a:pt x="10222" y="71126"/>
                        <a:pt x="19616" y="69784"/>
                      </a:cubicBezTo>
                      <a:cubicBezTo>
                        <a:pt x="20958" y="69784"/>
                        <a:pt x="22300" y="68442"/>
                        <a:pt x="22300" y="67100"/>
                      </a:cubicBezTo>
                      <a:cubicBezTo>
                        <a:pt x="22300" y="65758"/>
                        <a:pt x="22300" y="64416"/>
                        <a:pt x="20958" y="63074"/>
                      </a:cubicBezTo>
                      <a:lnTo>
                        <a:pt x="16932" y="60390"/>
                      </a:lnTo>
                      <a:cubicBezTo>
                        <a:pt x="10222" y="52338"/>
                        <a:pt x="2170" y="41602"/>
                        <a:pt x="828" y="29524"/>
                      </a:cubicBezTo>
                      <a:cubicBezTo>
                        <a:pt x="-1856" y="18788"/>
                        <a:pt x="2170" y="5368"/>
                        <a:pt x="12906" y="1342"/>
                      </a:cubicBezTo>
                      <a:cubicBezTo>
                        <a:pt x="15590" y="0"/>
                        <a:pt x="18274" y="0"/>
                        <a:pt x="22300" y="0"/>
                      </a:cubicBezTo>
                      <a:cubicBezTo>
                        <a:pt x="24984" y="0"/>
                        <a:pt x="26326" y="0"/>
                        <a:pt x="29010" y="0"/>
                      </a:cubicBezTo>
                      <a:cubicBezTo>
                        <a:pt x="46456" y="1342"/>
                        <a:pt x="65244" y="5368"/>
                        <a:pt x="81348" y="12078"/>
                      </a:cubicBezTo>
                      <a:cubicBezTo>
                        <a:pt x="85374" y="13420"/>
                        <a:pt x="89399" y="14762"/>
                        <a:pt x="90741" y="17446"/>
                      </a:cubicBezTo>
                      <a:cubicBezTo>
                        <a:pt x="93425" y="21472"/>
                        <a:pt x="90741" y="26840"/>
                        <a:pt x="86715" y="29524"/>
                      </a:cubicBezTo>
                      <a:cubicBezTo>
                        <a:pt x="82690" y="33550"/>
                        <a:pt x="75980" y="34892"/>
                        <a:pt x="70612" y="36234"/>
                      </a:cubicBezTo>
                      <a:cubicBezTo>
                        <a:pt x="67928" y="36234"/>
                        <a:pt x="65244" y="37576"/>
                        <a:pt x="65244" y="40260"/>
                      </a:cubicBezTo>
                      <a:cubicBezTo>
                        <a:pt x="65244" y="41602"/>
                        <a:pt x="66586" y="42944"/>
                        <a:pt x="66586" y="42944"/>
                      </a:cubicBezTo>
                      <a:cubicBezTo>
                        <a:pt x="66586" y="44286"/>
                        <a:pt x="67928" y="45628"/>
                        <a:pt x="69270" y="45628"/>
                      </a:cubicBezTo>
                      <a:cubicBezTo>
                        <a:pt x="69270" y="45628"/>
                        <a:pt x="73296" y="45628"/>
                        <a:pt x="73296" y="45628"/>
                      </a:cubicBezTo>
                      <a:cubicBezTo>
                        <a:pt x="96109" y="45628"/>
                        <a:pt x="105503" y="49654"/>
                        <a:pt x="121607" y="56364"/>
                      </a:cubicBezTo>
                      <a:cubicBezTo>
                        <a:pt x="128317" y="59048"/>
                        <a:pt x="136369" y="63074"/>
                        <a:pt x="145763" y="65758"/>
                      </a:cubicBezTo>
                      <a:cubicBezTo>
                        <a:pt x="148447" y="67100"/>
                        <a:pt x="151131" y="68442"/>
                        <a:pt x="153815" y="69784"/>
                      </a:cubicBezTo>
                      <a:cubicBezTo>
                        <a:pt x="156499" y="73810"/>
                        <a:pt x="156499" y="79178"/>
                        <a:pt x="153815" y="83203"/>
                      </a:cubicBezTo>
                      <a:cubicBezTo>
                        <a:pt x="151131" y="87229"/>
                        <a:pt x="147105" y="89913"/>
                        <a:pt x="143079" y="92597"/>
                      </a:cubicBezTo>
                      <a:cubicBezTo>
                        <a:pt x="141737" y="93939"/>
                        <a:pt x="140395" y="95281"/>
                        <a:pt x="141737" y="96623"/>
                      </a:cubicBezTo>
                      <a:cubicBezTo>
                        <a:pt x="141737" y="97965"/>
                        <a:pt x="143079" y="97965"/>
                        <a:pt x="144421" y="97965"/>
                      </a:cubicBezTo>
                      <a:cubicBezTo>
                        <a:pt x="144421" y="97965"/>
                        <a:pt x="145763" y="97965"/>
                        <a:pt x="145763" y="97965"/>
                      </a:cubicBezTo>
                      <a:cubicBezTo>
                        <a:pt x="148447" y="96623"/>
                        <a:pt x="152473" y="95281"/>
                        <a:pt x="155157" y="95281"/>
                      </a:cubicBezTo>
                      <a:cubicBezTo>
                        <a:pt x="160525" y="95281"/>
                        <a:pt x="165893" y="97965"/>
                        <a:pt x="168577" y="100649"/>
                      </a:cubicBezTo>
                      <a:cubicBezTo>
                        <a:pt x="171261" y="103333"/>
                        <a:pt x="171261" y="108701"/>
                        <a:pt x="169919" y="114069"/>
                      </a:cubicBezTo>
                      <a:cubicBezTo>
                        <a:pt x="168577" y="118095"/>
                        <a:pt x="165893" y="120779"/>
                        <a:pt x="161867" y="120779"/>
                      </a:cubicBezTo>
                      <a:cubicBezTo>
                        <a:pt x="160525" y="120779"/>
                        <a:pt x="159183" y="122121"/>
                        <a:pt x="159183" y="124805"/>
                      </a:cubicBezTo>
                      <a:cubicBezTo>
                        <a:pt x="159183" y="126147"/>
                        <a:pt x="160525" y="127489"/>
                        <a:pt x="161867" y="127489"/>
                      </a:cubicBezTo>
                      <a:cubicBezTo>
                        <a:pt x="161867" y="127489"/>
                        <a:pt x="161867" y="127489"/>
                        <a:pt x="161867" y="127489"/>
                      </a:cubicBezTo>
                      <a:cubicBezTo>
                        <a:pt x="165893" y="127489"/>
                        <a:pt x="168577" y="128831"/>
                        <a:pt x="171261" y="132857"/>
                      </a:cubicBezTo>
                      <a:cubicBezTo>
                        <a:pt x="173945" y="136883"/>
                        <a:pt x="175287" y="140909"/>
                        <a:pt x="173945" y="144935"/>
                      </a:cubicBezTo>
                      <a:cubicBezTo>
                        <a:pt x="171261" y="154329"/>
                        <a:pt x="161867" y="159697"/>
                        <a:pt x="152473" y="161039"/>
                      </a:cubicBezTo>
                      <a:cubicBezTo>
                        <a:pt x="148447" y="161039"/>
                        <a:pt x="144421" y="163723"/>
                        <a:pt x="140395" y="165065"/>
                      </a:cubicBezTo>
                      <a:cubicBezTo>
                        <a:pt x="136369" y="166407"/>
                        <a:pt x="133685" y="167749"/>
                        <a:pt x="129659" y="167749"/>
                      </a:cubicBezTo>
                      <a:cubicBezTo>
                        <a:pt x="128317" y="167749"/>
                        <a:pt x="126975" y="167749"/>
                        <a:pt x="125633" y="167749"/>
                      </a:cubicBezTo>
                      <a:cubicBezTo>
                        <a:pt x="125633" y="167749"/>
                        <a:pt x="125633" y="167749"/>
                        <a:pt x="124291" y="167749"/>
                      </a:cubicBezTo>
                      <a:cubicBezTo>
                        <a:pt x="122949" y="167749"/>
                        <a:pt x="122949" y="167749"/>
                        <a:pt x="121607" y="169091"/>
                      </a:cubicBezTo>
                      <a:cubicBezTo>
                        <a:pt x="120265" y="170433"/>
                        <a:pt x="120265" y="171775"/>
                        <a:pt x="121607" y="173117"/>
                      </a:cubicBezTo>
                      <a:cubicBezTo>
                        <a:pt x="125633" y="171775"/>
                        <a:pt x="157841" y="236190"/>
                        <a:pt x="177971" y="2710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F7F038EB-E946-49E4-9A86-99FC89F05D3E}"/>
                    </a:ext>
                  </a:extLst>
                </p:cNvPr>
                <p:cNvSpPr/>
                <p:nvPr/>
              </p:nvSpPr>
              <p:spPr>
                <a:xfrm>
                  <a:off x="2955064" y="1695003"/>
                  <a:ext cx="184647" cy="279134"/>
                </a:xfrm>
                <a:custGeom>
                  <a:avLst/>
                  <a:gdLst>
                    <a:gd name="connsiteX0" fmla="*/ 129626 w 184647"/>
                    <a:gd name="connsiteY0" fmla="*/ 173117 h 279134"/>
                    <a:gd name="connsiteX1" fmla="*/ 134994 w 184647"/>
                    <a:gd name="connsiteY1" fmla="*/ 173117 h 279134"/>
                    <a:gd name="connsiteX2" fmla="*/ 157808 w 184647"/>
                    <a:gd name="connsiteY2" fmla="*/ 166407 h 279134"/>
                    <a:gd name="connsiteX3" fmla="*/ 181964 w 184647"/>
                    <a:gd name="connsiteY3" fmla="*/ 147619 h 279134"/>
                    <a:gd name="connsiteX4" fmla="*/ 176596 w 184647"/>
                    <a:gd name="connsiteY4" fmla="*/ 131515 h 279134"/>
                    <a:gd name="connsiteX5" fmla="*/ 168544 w 184647"/>
                    <a:gd name="connsiteY5" fmla="*/ 134199 h 279134"/>
                    <a:gd name="connsiteX6" fmla="*/ 175254 w 184647"/>
                    <a:gd name="connsiteY6" fmla="*/ 146277 h 279134"/>
                    <a:gd name="connsiteX7" fmla="*/ 156466 w 184647"/>
                    <a:gd name="connsiteY7" fmla="*/ 159697 h 279134"/>
                    <a:gd name="connsiteX8" fmla="*/ 144388 w 184647"/>
                    <a:gd name="connsiteY8" fmla="*/ 163723 h 279134"/>
                    <a:gd name="connsiteX9" fmla="*/ 134994 w 184647"/>
                    <a:gd name="connsiteY9" fmla="*/ 166407 h 279134"/>
                    <a:gd name="connsiteX10" fmla="*/ 132310 w 184647"/>
                    <a:gd name="connsiteY10" fmla="*/ 166407 h 279134"/>
                    <a:gd name="connsiteX11" fmla="*/ 130968 w 184647"/>
                    <a:gd name="connsiteY11" fmla="*/ 166407 h 279134"/>
                    <a:gd name="connsiteX12" fmla="*/ 125600 w 184647"/>
                    <a:gd name="connsiteY12" fmla="*/ 169091 h 279134"/>
                    <a:gd name="connsiteX13" fmla="*/ 124258 w 184647"/>
                    <a:gd name="connsiteY13" fmla="*/ 175801 h 279134"/>
                    <a:gd name="connsiteX14" fmla="*/ 173912 w 184647"/>
                    <a:gd name="connsiteY14" fmla="*/ 271082 h 279134"/>
                    <a:gd name="connsiteX15" fmla="*/ 85340 w 184647"/>
                    <a:gd name="connsiteY15" fmla="*/ 224113 h 279134"/>
                    <a:gd name="connsiteX16" fmla="*/ 33003 w 184647"/>
                    <a:gd name="connsiteY16" fmla="*/ 185195 h 279134"/>
                    <a:gd name="connsiteX17" fmla="*/ 24951 w 184647"/>
                    <a:gd name="connsiteY17" fmla="*/ 178485 h 279134"/>
                    <a:gd name="connsiteX18" fmla="*/ 23609 w 184647"/>
                    <a:gd name="connsiteY18" fmla="*/ 173117 h 279134"/>
                    <a:gd name="connsiteX19" fmla="*/ 22267 w 184647"/>
                    <a:gd name="connsiteY19" fmla="*/ 163723 h 279134"/>
                    <a:gd name="connsiteX20" fmla="*/ 14215 w 184647"/>
                    <a:gd name="connsiteY20" fmla="*/ 152987 h 279134"/>
                    <a:gd name="connsiteX21" fmla="*/ 11531 w 184647"/>
                    <a:gd name="connsiteY21" fmla="*/ 148961 h 279134"/>
                    <a:gd name="connsiteX22" fmla="*/ 14215 w 184647"/>
                    <a:gd name="connsiteY22" fmla="*/ 122121 h 279134"/>
                    <a:gd name="connsiteX23" fmla="*/ 16899 w 184647"/>
                    <a:gd name="connsiteY23" fmla="*/ 116753 h 279134"/>
                    <a:gd name="connsiteX24" fmla="*/ 14215 w 184647"/>
                    <a:gd name="connsiteY24" fmla="*/ 111385 h 279134"/>
                    <a:gd name="connsiteX25" fmla="*/ 6163 w 184647"/>
                    <a:gd name="connsiteY25" fmla="*/ 91255 h 279134"/>
                    <a:gd name="connsiteX26" fmla="*/ 22267 w 184647"/>
                    <a:gd name="connsiteY26" fmla="*/ 76494 h 279134"/>
                    <a:gd name="connsiteX27" fmla="*/ 27635 w 184647"/>
                    <a:gd name="connsiteY27" fmla="*/ 71126 h 279134"/>
                    <a:gd name="connsiteX28" fmla="*/ 24951 w 184647"/>
                    <a:gd name="connsiteY28" fmla="*/ 64416 h 279134"/>
                    <a:gd name="connsiteX29" fmla="*/ 22267 w 184647"/>
                    <a:gd name="connsiteY29" fmla="*/ 61732 h 279134"/>
                    <a:gd name="connsiteX30" fmla="*/ 6163 w 184647"/>
                    <a:gd name="connsiteY30" fmla="*/ 32208 h 279134"/>
                    <a:gd name="connsiteX31" fmla="*/ 15557 w 184647"/>
                    <a:gd name="connsiteY31" fmla="*/ 8052 h 279134"/>
                    <a:gd name="connsiteX32" fmla="*/ 23609 w 184647"/>
                    <a:gd name="connsiteY32" fmla="*/ 6710 h 279134"/>
                    <a:gd name="connsiteX33" fmla="*/ 30319 w 184647"/>
                    <a:gd name="connsiteY33" fmla="*/ 6710 h 279134"/>
                    <a:gd name="connsiteX34" fmla="*/ 82656 w 184647"/>
                    <a:gd name="connsiteY34" fmla="*/ 17446 h 279134"/>
                    <a:gd name="connsiteX35" fmla="*/ 89366 w 184647"/>
                    <a:gd name="connsiteY35" fmla="*/ 21472 h 279134"/>
                    <a:gd name="connsiteX36" fmla="*/ 86682 w 184647"/>
                    <a:gd name="connsiteY36" fmla="*/ 29524 h 279134"/>
                    <a:gd name="connsiteX37" fmla="*/ 71920 w 184647"/>
                    <a:gd name="connsiteY37" fmla="*/ 34892 h 279134"/>
                    <a:gd name="connsiteX38" fmla="*/ 63868 w 184647"/>
                    <a:gd name="connsiteY38" fmla="*/ 42944 h 279134"/>
                    <a:gd name="connsiteX39" fmla="*/ 66552 w 184647"/>
                    <a:gd name="connsiteY39" fmla="*/ 48312 h 279134"/>
                    <a:gd name="connsiteX40" fmla="*/ 71920 w 184647"/>
                    <a:gd name="connsiteY40" fmla="*/ 52338 h 279134"/>
                    <a:gd name="connsiteX41" fmla="*/ 71920 w 184647"/>
                    <a:gd name="connsiteY41" fmla="*/ 52338 h 279134"/>
                    <a:gd name="connsiteX42" fmla="*/ 75946 w 184647"/>
                    <a:gd name="connsiteY42" fmla="*/ 52338 h 279134"/>
                    <a:gd name="connsiteX43" fmla="*/ 122916 w 184647"/>
                    <a:gd name="connsiteY43" fmla="*/ 63074 h 279134"/>
                    <a:gd name="connsiteX44" fmla="*/ 147072 w 184647"/>
                    <a:gd name="connsiteY44" fmla="*/ 72468 h 279134"/>
                    <a:gd name="connsiteX45" fmla="*/ 153782 w 184647"/>
                    <a:gd name="connsiteY45" fmla="*/ 75152 h 279134"/>
                    <a:gd name="connsiteX46" fmla="*/ 152440 w 184647"/>
                    <a:gd name="connsiteY46" fmla="*/ 84545 h 279134"/>
                    <a:gd name="connsiteX47" fmla="*/ 143046 w 184647"/>
                    <a:gd name="connsiteY47" fmla="*/ 92597 h 279134"/>
                    <a:gd name="connsiteX48" fmla="*/ 140362 w 184647"/>
                    <a:gd name="connsiteY48" fmla="*/ 93939 h 279134"/>
                    <a:gd name="connsiteX49" fmla="*/ 137678 w 184647"/>
                    <a:gd name="connsiteY49" fmla="*/ 99307 h 279134"/>
                    <a:gd name="connsiteX50" fmla="*/ 156466 w 184647"/>
                    <a:gd name="connsiteY50" fmla="*/ 99307 h 279134"/>
                    <a:gd name="connsiteX51" fmla="*/ 156466 w 184647"/>
                    <a:gd name="connsiteY51" fmla="*/ 101991 h 279134"/>
                    <a:gd name="connsiteX52" fmla="*/ 159150 w 184647"/>
                    <a:gd name="connsiteY52" fmla="*/ 101991 h 279134"/>
                    <a:gd name="connsiteX53" fmla="*/ 169886 w 184647"/>
                    <a:gd name="connsiteY53" fmla="*/ 106017 h 279134"/>
                    <a:gd name="connsiteX54" fmla="*/ 171228 w 184647"/>
                    <a:gd name="connsiteY54" fmla="*/ 115411 h 279134"/>
                    <a:gd name="connsiteX55" fmla="*/ 171228 w 184647"/>
                    <a:gd name="connsiteY55" fmla="*/ 134199 h 279134"/>
                    <a:gd name="connsiteX56" fmla="*/ 179280 w 184647"/>
                    <a:gd name="connsiteY56" fmla="*/ 134199 h 279134"/>
                    <a:gd name="connsiteX57" fmla="*/ 176596 w 184647"/>
                    <a:gd name="connsiteY57" fmla="*/ 100649 h 279134"/>
                    <a:gd name="connsiteX58" fmla="*/ 160492 w 184647"/>
                    <a:gd name="connsiteY58" fmla="*/ 93939 h 279134"/>
                    <a:gd name="connsiteX59" fmla="*/ 148414 w 184647"/>
                    <a:gd name="connsiteY59" fmla="*/ 96623 h 279134"/>
                    <a:gd name="connsiteX60" fmla="*/ 160492 w 184647"/>
                    <a:gd name="connsiteY60" fmla="*/ 87229 h 279134"/>
                    <a:gd name="connsiteX61" fmla="*/ 160492 w 184647"/>
                    <a:gd name="connsiteY61" fmla="*/ 69784 h 279134"/>
                    <a:gd name="connsiteX62" fmla="*/ 151098 w 184647"/>
                    <a:gd name="connsiteY62" fmla="*/ 64416 h 279134"/>
                    <a:gd name="connsiteX63" fmla="*/ 77288 w 184647"/>
                    <a:gd name="connsiteY63" fmla="*/ 44286 h 279134"/>
                    <a:gd name="connsiteX64" fmla="*/ 73262 w 184647"/>
                    <a:gd name="connsiteY64" fmla="*/ 44286 h 279134"/>
                    <a:gd name="connsiteX65" fmla="*/ 74604 w 184647"/>
                    <a:gd name="connsiteY65" fmla="*/ 41602 h 279134"/>
                    <a:gd name="connsiteX66" fmla="*/ 92050 w 184647"/>
                    <a:gd name="connsiteY66" fmla="*/ 34892 h 279134"/>
                    <a:gd name="connsiteX67" fmla="*/ 96076 w 184647"/>
                    <a:gd name="connsiteY67" fmla="*/ 18788 h 279134"/>
                    <a:gd name="connsiteX68" fmla="*/ 85340 w 184647"/>
                    <a:gd name="connsiteY68" fmla="*/ 12078 h 279134"/>
                    <a:gd name="connsiteX69" fmla="*/ 31661 w 184647"/>
                    <a:gd name="connsiteY69" fmla="*/ 0 h 279134"/>
                    <a:gd name="connsiteX70" fmla="*/ 24951 w 184647"/>
                    <a:gd name="connsiteY70" fmla="*/ 0 h 279134"/>
                    <a:gd name="connsiteX71" fmla="*/ 14215 w 184647"/>
                    <a:gd name="connsiteY71" fmla="*/ 1342 h 279134"/>
                    <a:gd name="connsiteX72" fmla="*/ 795 w 184647"/>
                    <a:gd name="connsiteY72" fmla="*/ 33550 h 279134"/>
                    <a:gd name="connsiteX73" fmla="*/ 18241 w 184647"/>
                    <a:gd name="connsiteY73" fmla="*/ 65758 h 279134"/>
                    <a:gd name="connsiteX74" fmla="*/ 22267 w 184647"/>
                    <a:gd name="connsiteY74" fmla="*/ 68442 h 279134"/>
                    <a:gd name="connsiteX75" fmla="*/ 795 w 184647"/>
                    <a:gd name="connsiteY75" fmla="*/ 88572 h 279134"/>
                    <a:gd name="connsiteX76" fmla="*/ 12873 w 184647"/>
                    <a:gd name="connsiteY76" fmla="*/ 116753 h 279134"/>
                    <a:gd name="connsiteX77" fmla="*/ 8847 w 184647"/>
                    <a:gd name="connsiteY77" fmla="*/ 152987 h 279134"/>
                    <a:gd name="connsiteX78" fmla="*/ 19583 w 184647"/>
                    <a:gd name="connsiteY78" fmla="*/ 166407 h 279134"/>
                    <a:gd name="connsiteX79" fmla="*/ 22267 w 184647"/>
                    <a:gd name="connsiteY79" fmla="*/ 181169 h 279134"/>
                    <a:gd name="connsiteX80" fmla="*/ 33003 w 184647"/>
                    <a:gd name="connsiteY80" fmla="*/ 190563 h 279134"/>
                    <a:gd name="connsiteX81" fmla="*/ 179280 w 184647"/>
                    <a:gd name="connsiteY81" fmla="*/ 279134 h 279134"/>
                    <a:gd name="connsiteX82" fmla="*/ 184648 w 184647"/>
                    <a:gd name="connsiteY82" fmla="*/ 279134 h 279134"/>
                    <a:gd name="connsiteX83" fmla="*/ 129626 w 184647"/>
                    <a:gd name="connsiteY83" fmla="*/ 173117 h 279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184647" h="279134">
                      <a:moveTo>
                        <a:pt x="129626" y="173117"/>
                      </a:moveTo>
                      <a:cubicBezTo>
                        <a:pt x="130968" y="173117"/>
                        <a:pt x="132310" y="173117"/>
                        <a:pt x="134994" y="173117"/>
                      </a:cubicBezTo>
                      <a:cubicBezTo>
                        <a:pt x="143046" y="173117"/>
                        <a:pt x="148414" y="167749"/>
                        <a:pt x="157808" y="166407"/>
                      </a:cubicBezTo>
                      <a:cubicBezTo>
                        <a:pt x="168544" y="165065"/>
                        <a:pt x="179280" y="158355"/>
                        <a:pt x="181964" y="147619"/>
                      </a:cubicBezTo>
                      <a:cubicBezTo>
                        <a:pt x="181964" y="146277"/>
                        <a:pt x="176596" y="132857"/>
                        <a:pt x="176596" y="131515"/>
                      </a:cubicBezTo>
                      <a:lnTo>
                        <a:pt x="168544" y="134199"/>
                      </a:lnTo>
                      <a:cubicBezTo>
                        <a:pt x="168544" y="135541"/>
                        <a:pt x="175254" y="144935"/>
                        <a:pt x="175254" y="146277"/>
                      </a:cubicBezTo>
                      <a:cubicBezTo>
                        <a:pt x="173912" y="154329"/>
                        <a:pt x="164518" y="158355"/>
                        <a:pt x="156466" y="159697"/>
                      </a:cubicBezTo>
                      <a:cubicBezTo>
                        <a:pt x="151098" y="159697"/>
                        <a:pt x="147072" y="162381"/>
                        <a:pt x="144388" y="163723"/>
                      </a:cubicBezTo>
                      <a:cubicBezTo>
                        <a:pt x="140362" y="165065"/>
                        <a:pt x="137678" y="166407"/>
                        <a:pt x="134994" y="166407"/>
                      </a:cubicBezTo>
                      <a:cubicBezTo>
                        <a:pt x="133652" y="166407"/>
                        <a:pt x="133652" y="166407"/>
                        <a:pt x="132310" y="166407"/>
                      </a:cubicBezTo>
                      <a:cubicBezTo>
                        <a:pt x="132310" y="166407"/>
                        <a:pt x="130968" y="166407"/>
                        <a:pt x="130968" y="166407"/>
                      </a:cubicBezTo>
                      <a:cubicBezTo>
                        <a:pt x="129626" y="166407"/>
                        <a:pt x="126942" y="167749"/>
                        <a:pt x="125600" y="169091"/>
                      </a:cubicBezTo>
                      <a:cubicBezTo>
                        <a:pt x="124258" y="171775"/>
                        <a:pt x="124258" y="174459"/>
                        <a:pt x="124258" y="175801"/>
                      </a:cubicBezTo>
                      <a:cubicBezTo>
                        <a:pt x="124258" y="175801"/>
                        <a:pt x="153782" y="234848"/>
                        <a:pt x="173912" y="271082"/>
                      </a:cubicBezTo>
                      <a:cubicBezTo>
                        <a:pt x="139020" y="268398"/>
                        <a:pt x="112180" y="246926"/>
                        <a:pt x="85340" y="224113"/>
                      </a:cubicBezTo>
                      <a:cubicBezTo>
                        <a:pt x="69236" y="210693"/>
                        <a:pt x="53132" y="197273"/>
                        <a:pt x="33003" y="185195"/>
                      </a:cubicBezTo>
                      <a:cubicBezTo>
                        <a:pt x="30319" y="183853"/>
                        <a:pt x="26293" y="181169"/>
                        <a:pt x="24951" y="178485"/>
                      </a:cubicBezTo>
                      <a:cubicBezTo>
                        <a:pt x="24951" y="177143"/>
                        <a:pt x="23609" y="174459"/>
                        <a:pt x="23609" y="173117"/>
                      </a:cubicBezTo>
                      <a:cubicBezTo>
                        <a:pt x="23609" y="170433"/>
                        <a:pt x="23609" y="167749"/>
                        <a:pt x="22267" y="163723"/>
                      </a:cubicBezTo>
                      <a:cubicBezTo>
                        <a:pt x="20925" y="158355"/>
                        <a:pt x="16899" y="155671"/>
                        <a:pt x="14215" y="152987"/>
                      </a:cubicBezTo>
                      <a:cubicBezTo>
                        <a:pt x="12873" y="151645"/>
                        <a:pt x="11531" y="150303"/>
                        <a:pt x="11531" y="148961"/>
                      </a:cubicBezTo>
                      <a:cubicBezTo>
                        <a:pt x="6163" y="140909"/>
                        <a:pt x="6163" y="128831"/>
                        <a:pt x="14215" y="122121"/>
                      </a:cubicBezTo>
                      <a:cubicBezTo>
                        <a:pt x="15557" y="120779"/>
                        <a:pt x="16899" y="118095"/>
                        <a:pt x="16899" y="116753"/>
                      </a:cubicBezTo>
                      <a:cubicBezTo>
                        <a:pt x="16899" y="114069"/>
                        <a:pt x="15557" y="112727"/>
                        <a:pt x="14215" y="111385"/>
                      </a:cubicBezTo>
                      <a:cubicBezTo>
                        <a:pt x="7505" y="107359"/>
                        <a:pt x="3479" y="97965"/>
                        <a:pt x="6163" y="91255"/>
                      </a:cubicBezTo>
                      <a:cubicBezTo>
                        <a:pt x="7505" y="83204"/>
                        <a:pt x="14215" y="77836"/>
                        <a:pt x="22267" y="76494"/>
                      </a:cubicBezTo>
                      <a:cubicBezTo>
                        <a:pt x="24951" y="76494"/>
                        <a:pt x="27635" y="73810"/>
                        <a:pt x="27635" y="71126"/>
                      </a:cubicBezTo>
                      <a:cubicBezTo>
                        <a:pt x="28977" y="68442"/>
                        <a:pt x="27635" y="65758"/>
                        <a:pt x="24951" y="64416"/>
                      </a:cubicBezTo>
                      <a:lnTo>
                        <a:pt x="22267" y="61732"/>
                      </a:lnTo>
                      <a:cubicBezTo>
                        <a:pt x="15557" y="52338"/>
                        <a:pt x="8847" y="42944"/>
                        <a:pt x="6163" y="32208"/>
                      </a:cubicBezTo>
                      <a:cubicBezTo>
                        <a:pt x="4821" y="22814"/>
                        <a:pt x="7505" y="10736"/>
                        <a:pt x="15557" y="8052"/>
                      </a:cubicBezTo>
                      <a:cubicBezTo>
                        <a:pt x="18241" y="6710"/>
                        <a:pt x="20925" y="6710"/>
                        <a:pt x="23609" y="6710"/>
                      </a:cubicBezTo>
                      <a:cubicBezTo>
                        <a:pt x="26293" y="6710"/>
                        <a:pt x="27635" y="6710"/>
                        <a:pt x="30319" y="6710"/>
                      </a:cubicBezTo>
                      <a:cubicBezTo>
                        <a:pt x="47764" y="8052"/>
                        <a:pt x="65210" y="12078"/>
                        <a:pt x="82656" y="17446"/>
                      </a:cubicBezTo>
                      <a:cubicBezTo>
                        <a:pt x="85340" y="18788"/>
                        <a:pt x="89366" y="20130"/>
                        <a:pt x="89366" y="21472"/>
                      </a:cubicBezTo>
                      <a:cubicBezTo>
                        <a:pt x="90708" y="24156"/>
                        <a:pt x="89366" y="26840"/>
                        <a:pt x="86682" y="29524"/>
                      </a:cubicBezTo>
                      <a:cubicBezTo>
                        <a:pt x="82656" y="32208"/>
                        <a:pt x="77288" y="33550"/>
                        <a:pt x="71920" y="34892"/>
                      </a:cubicBezTo>
                      <a:cubicBezTo>
                        <a:pt x="69236" y="34892"/>
                        <a:pt x="62526" y="36234"/>
                        <a:pt x="63868" y="42944"/>
                      </a:cubicBezTo>
                      <a:cubicBezTo>
                        <a:pt x="63868" y="45628"/>
                        <a:pt x="65210" y="46970"/>
                        <a:pt x="66552" y="48312"/>
                      </a:cubicBezTo>
                      <a:cubicBezTo>
                        <a:pt x="67894" y="50996"/>
                        <a:pt x="70578" y="52338"/>
                        <a:pt x="71920" y="52338"/>
                      </a:cubicBezTo>
                      <a:cubicBezTo>
                        <a:pt x="71920" y="52338"/>
                        <a:pt x="71920" y="52338"/>
                        <a:pt x="71920" y="52338"/>
                      </a:cubicBezTo>
                      <a:cubicBezTo>
                        <a:pt x="73262" y="52338"/>
                        <a:pt x="74604" y="52338"/>
                        <a:pt x="75946" y="52338"/>
                      </a:cubicBezTo>
                      <a:cubicBezTo>
                        <a:pt x="97418" y="52338"/>
                        <a:pt x="106812" y="56364"/>
                        <a:pt x="122916" y="63074"/>
                      </a:cubicBezTo>
                      <a:cubicBezTo>
                        <a:pt x="129626" y="65758"/>
                        <a:pt x="137678" y="69784"/>
                        <a:pt x="147072" y="72468"/>
                      </a:cubicBezTo>
                      <a:cubicBezTo>
                        <a:pt x="149756" y="73810"/>
                        <a:pt x="152440" y="73810"/>
                        <a:pt x="153782" y="75152"/>
                      </a:cubicBezTo>
                      <a:cubicBezTo>
                        <a:pt x="155124" y="76494"/>
                        <a:pt x="155124" y="80519"/>
                        <a:pt x="152440" y="84545"/>
                      </a:cubicBezTo>
                      <a:cubicBezTo>
                        <a:pt x="149756" y="87229"/>
                        <a:pt x="145730" y="89913"/>
                        <a:pt x="143046" y="92597"/>
                      </a:cubicBezTo>
                      <a:cubicBezTo>
                        <a:pt x="141704" y="92597"/>
                        <a:pt x="140362" y="93939"/>
                        <a:pt x="140362" y="93939"/>
                      </a:cubicBezTo>
                      <a:cubicBezTo>
                        <a:pt x="137678" y="95281"/>
                        <a:pt x="137678" y="97965"/>
                        <a:pt x="137678" y="99307"/>
                      </a:cubicBezTo>
                      <a:lnTo>
                        <a:pt x="156466" y="99307"/>
                      </a:lnTo>
                      <a:lnTo>
                        <a:pt x="156466" y="101991"/>
                      </a:lnTo>
                      <a:cubicBezTo>
                        <a:pt x="157808" y="101991"/>
                        <a:pt x="157808" y="101991"/>
                        <a:pt x="159150" y="101991"/>
                      </a:cubicBezTo>
                      <a:cubicBezTo>
                        <a:pt x="163176" y="101991"/>
                        <a:pt x="167202" y="103333"/>
                        <a:pt x="169886" y="106017"/>
                      </a:cubicBezTo>
                      <a:cubicBezTo>
                        <a:pt x="171228" y="108701"/>
                        <a:pt x="172570" y="112727"/>
                        <a:pt x="171228" y="115411"/>
                      </a:cubicBezTo>
                      <a:cubicBezTo>
                        <a:pt x="171228" y="115411"/>
                        <a:pt x="171228" y="134199"/>
                        <a:pt x="171228" y="134199"/>
                      </a:cubicBezTo>
                      <a:lnTo>
                        <a:pt x="179280" y="134199"/>
                      </a:lnTo>
                      <a:cubicBezTo>
                        <a:pt x="181964" y="128831"/>
                        <a:pt x="180622" y="106017"/>
                        <a:pt x="176596" y="100649"/>
                      </a:cubicBezTo>
                      <a:cubicBezTo>
                        <a:pt x="172570" y="95281"/>
                        <a:pt x="167202" y="93939"/>
                        <a:pt x="160492" y="93939"/>
                      </a:cubicBezTo>
                      <a:cubicBezTo>
                        <a:pt x="156466" y="93939"/>
                        <a:pt x="152440" y="95281"/>
                        <a:pt x="148414" y="96623"/>
                      </a:cubicBezTo>
                      <a:cubicBezTo>
                        <a:pt x="152440" y="93939"/>
                        <a:pt x="157808" y="91255"/>
                        <a:pt x="160492" y="87229"/>
                      </a:cubicBezTo>
                      <a:cubicBezTo>
                        <a:pt x="164518" y="81862"/>
                        <a:pt x="164518" y="75152"/>
                        <a:pt x="160492" y="69784"/>
                      </a:cubicBezTo>
                      <a:cubicBezTo>
                        <a:pt x="157808" y="67100"/>
                        <a:pt x="155124" y="65758"/>
                        <a:pt x="151098" y="64416"/>
                      </a:cubicBezTo>
                      <a:cubicBezTo>
                        <a:pt x="117548" y="52338"/>
                        <a:pt x="110838" y="44286"/>
                        <a:pt x="77288" y="44286"/>
                      </a:cubicBezTo>
                      <a:cubicBezTo>
                        <a:pt x="75946" y="44286"/>
                        <a:pt x="74604" y="44286"/>
                        <a:pt x="73262" y="44286"/>
                      </a:cubicBezTo>
                      <a:cubicBezTo>
                        <a:pt x="83998" y="41602"/>
                        <a:pt x="63868" y="42944"/>
                        <a:pt x="74604" y="41602"/>
                      </a:cubicBezTo>
                      <a:cubicBezTo>
                        <a:pt x="81314" y="40260"/>
                        <a:pt x="86682" y="38918"/>
                        <a:pt x="92050" y="34892"/>
                      </a:cubicBezTo>
                      <a:cubicBezTo>
                        <a:pt x="97418" y="30866"/>
                        <a:pt x="100102" y="24156"/>
                        <a:pt x="96076" y="18788"/>
                      </a:cubicBezTo>
                      <a:cubicBezTo>
                        <a:pt x="93392" y="14762"/>
                        <a:pt x="89366" y="13420"/>
                        <a:pt x="85340" y="12078"/>
                      </a:cubicBezTo>
                      <a:cubicBezTo>
                        <a:pt x="67894" y="5368"/>
                        <a:pt x="50448" y="2684"/>
                        <a:pt x="31661" y="0"/>
                      </a:cubicBezTo>
                      <a:cubicBezTo>
                        <a:pt x="28977" y="0"/>
                        <a:pt x="27635" y="0"/>
                        <a:pt x="24951" y="0"/>
                      </a:cubicBezTo>
                      <a:cubicBezTo>
                        <a:pt x="20925" y="0"/>
                        <a:pt x="16899" y="0"/>
                        <a:pt x="14215" y="1342"/>
                      </a:cubicBezTo>
                      <a:cubicBezTo>
                        <a:pt x="2137" y="6710"/>
                        <a:pt x="-1889" y="21472"/>
                        <a:pt x="795" y="33550"/>
                      </a:cubicBezTo>
                      <a:cubicBezTo>
                        <a:pt x="3479" y="45628"/>
                        <a:pt x="11531" y="56364"/>
                        <a:pt x="18241" y="65758"/>
                      </a:cubicBezTo>
                      <a:lnTo>
                        <a:pt x="22267" y="68442"/>
                      </a:lnTo>
                      <a:cubicBezTo>
                        <a:pt x="11531" y="69784"/>
                        <a:pt x="2137" y="77836"/>
                        <a:pt x="795" y="88572"/>
                      </a:cubicBezTo>
                      <a:cubicBezTo>
                        <a:pt x="-1889" y="99307"/>
                        <a:pt x="3479" y="110043"/>
                        <a:pt x="12873" y="116753"/>
                      </a:cubicBezTo>
                      <a:cubicBezTo>
                        <a:pt x="3479" y="126147"/>
                        <a:pt x="795" y="142251"/>
                        <a:pt x="8847" y="152987"/>
                      </a:cubicBezTo>
                      <a:cubicBezTo>
                        <a:pt x="12873" y="157013"/>
                        <a:pt x="16899" y="161039"/>
                        <a:pt x="19583" y="166407"/>
                      </a:cubicBezTo>
                      <a:cubicBezTo>
                        <a:pt x="20925" y="171775"/>
                        <a:pt x="20925" y="177143"/>
                        <a:pt x="22267" y="181169"/>
                      </a:cubicBezTo>
                      <a:cubicBezTo>
                        <a:pt x="23609" y="185195"/>
                        <a:pt x="28977" y="187879"/>
                        <a:pt x="33003" y="190563"/>
                      </a:cubicBezTo>
                      <a:cubicBezTo>
                        <a:pt x="83998" y="222771"/>
                        <a:pt x="117548" y="279134"/>
                        <a:pt x="179280" y="279134"/>
                      </a:cubicBezTo>
                      <a:cubicBezTo>
                        <a:pt x="180622" y="279134"/>
                        <a:pt x="181964" y="279134"/>
                        <a:pt x="184648" y="279134"/>
                      </a:cubicBezTo>
                      <a:cubicBezTo>
                        <a:pt x="164518" y="244242"/>
                        <a:pt x="129626" y="173117"/>
                        <a:pt x="129626" y="1731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5" name="Graphic 494">
                <a:extLst>
                  <a:ext uri="{FF2B5EF4-FFF2-40B4-BE49-F238E27FC236}">
                    <a16:creationId xmlns:a16="http://schemas.microsoft.com/office/drawing/2014/main" id="{58929045-06D0-4A62-BE77-7C8041DB9AE1}"/>
                  </a:ext>
                </a:extLst>
              </p:cNvPr>
              <p:cNvGrpSpPr/>
              <p:nvPr/>
            </p:nvGrpSpPr>
            <p:grpSpPr>
              <a:xfrm>
                <a:off x="3752906" y="1623878"/>
                <a:ext cx="725038" cy="579740"/>
                <a:chOff x="3752906" y="1623878"/>
                <a:chExt cx="725038" cy="579740"/>
              </a:xfrm>
            </p:grpSpPr>
            <p:grpSp>
              <p:nvGrpSpPr>
                <p:cNvPr id="307" name="Graphic 494">
                  <a:extLst>
                    <a:ext uri="{FF2B5EF4-FFF2-40B4-BE49-F238E27FC236}">
                      <a16:creationId xmlns:a16="http://schemas.microsoft.com/office/drawing/2014/main" id="{C61FF813-1252-4D64-8C47-9E9D3EF19633}"/>
                    </a:ext>
                  </a:extLst>
                </p:cNvPr>
                <p:cNvGrpSpPr/>
                <p:nvPr/>
              </p:nvGrpSpPr>
              <p:grpSpPr>
                <a:xfrm>
                  <a:off x="3752906" y="1623878"/>
                  <a:ext cx="725038" cy="579740"/>
                  <a:chOff x="3752906" y="1623878"/>
                  <a:chExt cx="725038" cy="579740"/>
                </a:xfrm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1671097-3F4D-414D-85FD-C728379F8A05}"/>
                      </a:ext>
                    </a:extLst>
                  </p:cNvPr>
                  <p:cNvSpPr/>
                  <p:nvPr/>
                </p:nvSpPr>
                <p:spPr>
                  <a:xfrm>
                    <a:off x="3755686" y="1623878"/>
                    <a:ext cx="722258" cy="575714"/>
                  </a:xfrm>
                  <a:custGeom>
                    <a:avLst/>
                    <a:gdLst>
                      <a:gd name="connsiteX0" fmla="*/ 579740 w 722258"/>
                      <a:gd name="connsiteY0" fmla="*/ 575714 h 575714"/>
                      <a:gd name="connsiteX1" fmla="*/ 532770 w 722258"/>
                      <a:gd name="connsiteY1" fmla="*/ 564978 h 575714"/>
                      <a:gd name="connsiteX2" fmla="*/ 356970 w 722258"/>
                      <a:gd name="connsiteY2" fmla="*/ 374416 h 575714"/>
                      <a:gd name="connsiteX3" fmla="*/ 240216 w 722258"/>
                      <a:gd name="connsiteY3" fmla="*/ 248268 h 575714"/>
                      <a:gd name="connsiteX4" fmla="*/ 208009 w 722258"/>
                      <a:gd name="connsiteY4" fmla="*/ 234848 h 575714"/>
                      <a:gd name="connsiteX5" fmla="*/ 197273 w 722258"/>
                      <a:gd name="connsiteY5" fmla="*/ 230822 h 575714"/>
                      <a:gd name="connsiteX6" fmla="*/ 179827 w 722258"/>
                      <a:gd name="connsiteY6" fmla="*/ 228139 h 575714"/>
                      <a:gd name="connsiteX7" fmla="*/ 146277 w 722258"/>
                      <a:gd name="connsiteY7" fmla="*/ 210693 h 575714"/>
                      <a:gd name="connsiteX8" fmla="*/ 76493 w 722258"/>
                      <a:gd name="connsiteY8" fmla="*/ 163723 h 575714"/>
                      <a:gd name="connsiteX9" fmla="*/ 52338 w 722258"/>
                      <a:gd name="connsiteY9" fmla="*/ 135541 h 575714"/>
                      <a:gd name="connsiteX10" fmla="*/ 53680 w 722258"/>
                      <a:gd name="connsiteY10" fmla="*/ 132857 h 575714"/>
                      <a:gd name="connsiteX11" fmla="*/ 56364 w 722258"/>
                      <a:gd name="connsiteY11" fmla="*/ 131515 h 575714"/>
                      <a:gd name="connsiteX12" fmla="*/ 91255 w 722258"/>
                      <a:gd name="connsiteY12" fmla="*/ 140909 h 575714"/>
                      <a:gd name="connsiteX13" fmla="*/ 92597 w 722258"/>
                      <a:gd name="connsiteY13" fmla="*/ 140909 h 575714"/>
                      <a:gd name="connsiteX14" fmla="*/ 95281 w 722258"/>
                      <a:gd name="connsiteY14" fmla="*/ 138225 h 575714"/>
                      <a:gd name="connsiteX15" fmla="*/ 93939 w 722258"/>
                      <a:gd name="connsiteY15" fmla="*/ 134199 h 575714"/>
                      <a:gd name="connsiteX16" fmla="*/ 30866 w 722258"/>
                      <a:gd name="connsiteY16" fmla="*/ 100649 h 575714"/>
                      <a:gd name="connsiteX17" fmla="*/ 9394 w 722258"/>
                      <a:gd name="connsiteY17" fmla="*/ 76493 h 575714"/>
                      <a:gd name="connsiteX18" fmla="*/ 10736 w 722258"/>
                      <a:gd name="connsiteY18" fmla="*/ 73810 h 575714"/>
                      <a:gd name="connsiteX19" fmla="*/ 13420 w 722258"/>
                      <a:gd name="connsiteY19" fmla="*/ 72468 h 575714"/>
                      <a:gd name="connsiteX20" fmla="*/ 73810 w 722258"/>
                      <a:gd name="connsiteY20" fmla="*/ 87229 h 575714"/>
                      <a:gd name="connsiteX21" fmla="*/ 75151 w 722258"/>
                      <a:gd name="connsiteY21" fmla="*/ 87229 h 575714"/>
                      <a:gd name="connsiteX22" fmla="*/ 77835 w 722258"/>
                      <a:gd name="connsiteY22" fmla="*/ 84545 h 575714"/>
                      <a:gd name="connsiteX23" fmla="*/ 75151 w 722258"/>
                      <a:gd name="connsiteY23" fmla="*/ 80519 h 575714"/>
                      <a:gd name="connsiteX24" fmla="*/ 8052 w 722258"/>
                      <a:gd name="connsiteY24" fmla="*/ 50996 h 575714"/>
                      <a:gd name="connsiteX25" fmla="*/ 0 w 722258"/>
                      <a:gd name="connsiteY25" fmla="*/ 40260 h 575714"/>
                      <a:gd name="connsiteX26" fmla="*/ 1342 w 722258"/>
                      <a:gd name="connsiteY26" fmla="*/ 37576 h 575714"/>
                      <a:gd name="connsiteX27" fmla="*/ 5368 w 722258"/>
                      <a:gd name="connsiteY27" fmla="*/ 36234 h 575714"/>
                      <a:gd name="connsiteX28" fmla="*/ 75151 w 722258"/>
                      <a:gd name="connsiteY28" fmla="*/ 48312 h 575714"/>
                      <a:gd name="connsiteX29" fmla="*/ 75151 w 722258"/>
                      <a:gd name="connsiteY29" fmla="*/ 48312 h 575714"/>
                      <a:gd name="connsiteX30" fmla="*/ 77835 w 722258"/>
                      <a:gd name="connsiteY30" fmla="*/ 45628 h 575714"/>
                      <a:gd name="connsiteX31" fmla="*/ 75151 w 722258"/>
                      <a:gd name="connsiteY31" fmla="*/ 41602 h 575714"/>
                      <a:gd name="connsiteX32" fmla="*/ 10736 w 722258"/>
                      <a:gd name="connsiteY32" fmla="*/ 16104 h 575714"/>
                      <a:gd name="connsiteX33" fmla="*/ 5368 w 722258"/>
                      <a:gd name="connsiteY33" fmla="*/ 6710 h 575714"/>
                      <a:gd name="connsiteX34" fmla="*/ 14762 w 722258"/>
                      <a:gd name="connsiteY34" fmla="*/ 0 h 575714"/>
                      <a:gd name="connsiteX35" fmla="*/ 191905 w 722258"/>
                      <a:gd name="connsiteY35" fmla="*/ 8052 h 575714"/>
                      <a:gd name="connsiteX36" fmla="*/ 225454 w 722258"/>
                      <a:gd name="connsiteY36" fmla="*/ 16104 h 575714"/>
                      <a:gd name="connsiteX37" fmla="*/ 245584 w 722258"/>
                      <a:gd name="connsiteY37" fmla="*/ 37576 h 575714"/>
                      <a:gd name="connsiteX38" fmla="*/ 252294 w 722258"/>
                      <a:gd name="connsiteY38" fmla="*/ 45628 h 575714"/>
                      <a:gd name="connsiteX39" fmla="*/ 273766 w 722258"/>
                      <a:gd name="connsiteY39" fmla="*/ 87229 h 575714"/>
                      <a:gd name="connsiteX40" fmla="*/ 283160 w 722258"/>
                      <a:gd name="connsiteY40" fmla="*/ 108701 h 575714"/>
                      <a:gd name="connsiteX41" fmla="*/ 287186 w 722258"/>
                      <a:gd name="connsiteY41" fmla="*/ 116753 h 575714"/>
                      <a:gd name="connsiteX42" fmla="*/ 288528 w 722258"/>
                      <a:gd name="connsiteY42" fmla="*/ 118095 h 575714"/>
                      <a:gd name="connsiteX43" fmla="*/ 599870 w 722258"/>
                      <a:gd name="connsiteY43" fmla="*/ 319394 h 575714"/>
                      <a:gd name="connsiteX44" fmla="*/ 669654 w 722258"/>
                      <a:gd name="connsiteY44" fmla="*/ 360996 h 575714"/>
                      <a:gd name="connsiteX45" fmla="*/ 715281 w 722258"/>
                      <a:gd name="connsiteY45" fmla="*/ 534112 h 575714"/>
                      <a:gd name="connsiteX46" fmla="*/ 579740 w 722258"/>
                      <a:gd name="connsiteY46" fmla="*/ 575714 h 575714"/>
                      <a:gd name="connsiteX47" fmla="*/ 579740 w 722258"/>
                      <a:gd name="connsiteY47" fmla="*/ 575714 h 57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722258" h="575714">
                        <a:moveTo>
                          <a:pt x="579740" y="575714"/>
                        </a:moveTo>
                        <a:cubicBezTo>
                          <a:pt x="559610" y="575714"/>
                          <a:pt x="543506" y="571688"/>
                          <a:pt x="532770" y="564978"/>
                        </a:cubicBezTo>
                        <a:cubicBezTo>
                          <a:pt x="524718" y="559610"/>
                          <a:pt x="430779" y="457619"/>
                          <a:pt x="356970" y="374416"/>
                        </a:cubicBezTo>
                        <a:cubicBezTo>
                          <a:pt x="287186" y="297922"/>
                          <a:pt x="245584" y="250952"/>
                          <a:pt x="240216" y="248268"/>
                        </a:cubicBezTo>
                        <a:cubicBezTo>
                          <a:pt x="230822" y="241558"/>
                          <a:pt x="220087" y="237532"/>
                          <a:pt x="208009" y="234848"/>
                        </a:cubicBezTo>
                        <a:cubicBezTo>
                          <a:pt x="203983" y="233507"/>
                          <a:pt x="201299" y="232164"/>
                          <a:pt x="197273" y="230822"/>
                        </a:cubicBezTo>
                        <a:cubicBezTo>
                          <a:pt x="189221" y="230822"/>
                          <a:pt x="183853" y="229480"/>
                          <a:pt x="179827" y="228139"/>
                        </a:cubicBezTo>
                        <a:cubicBezTo>
                          <a:pt x="167749" y="225454"/>
                          <a:pt x="157013" y="217403"/>
                          <a:pt x="146277" y="210693"/>
                        </a:cubicBezTo>
                        <a:lnTo>
                          <a:pt x="76493" y="163723"/>
                        </a:lnTo>
                        <a:cubicBezTo>
                          <a:pt x="61732" y="154329"/>
                          <a:pt x="53680" y="144935"/>
                          <a:pt x="52338" y="135541"/>
                        </a:cubicBezTo>
                        <a:cubicBezTo>
                          <a:pt x="52338" y="134199"/>
                          <a:pt x="52338" y="132857"/>
                          <a:pt x="53680" y="132857"/>
                        </a:cubicBezTo>
                        <a:cubicBezTo>
                          <a:pt x="53680" y="131515"/>
                          <a:pt x="55022" y="131515"/>
                          <a:pt x="56364" y="131515"/>
                        </a:cubicBezTo>
                        <a:cubicBezTo>
                          <a:pt x="68442" y="132857"/>
                          <a:pt x="80519" y="136883"/>
                          <a:pt x="91255" y="140909"/>
                        </a:cubicBezTo>
                        <a:cubicBezTo>
                          <a:pt x="91255" y="140909"/>
                          <a:pt x="92597" y="140909"/>
                          <a:pt x="92597" y="140909"/>
                        </a:cubicBezTo>
                        <a:cubicBezTo>
                          <a:pt x="93939" y="140909"/>
                          <a:pt x="95281" y="139567"/>
                          <a:pt x="95281" y="138225"/>
                        </a:cubicBezTo>
                        <a:cubicBezTo>
                          <a:pt x="96623" y="136883"/>
                          <a:pt x="95281" y="134199"/>
                          <a:pt x="93939" y="134199"/>
                        </a:cubicBezTo>
                        <a:cubicBezTo>
                          <a:pt x="72468" y="124805"/>
                          <a:pt x="50996" y="112727"/>
                          <a:pt x="30866" y="100649"/>
                        </a:cubicBezTo>
                        <a:cubicBezTo>
                          <a:pt x="18788" y="92597"/>
                          <a:pt x="10736" y="84545"/>
                          <a:pt x="9394" y="76493"/>
                        </a:cubicBezTo>
                        <a:cubicBezTo>
                          <a:pt x="9394" y="75151"/>
                          <a:pt x="9394" y="73810"/>
                          <a:pt x="10736" y="73810"/>
                        </a:cubicBezTo>
                        <a:cubicBezTo>
                          <a:pt x="10736" y="72468"/>
                          <a:pt x="12078" y="72468"/>
                          <a:pt x="13420" y="72468"/>
                        </a:cubicBezTo>
                        <a:cubicBezTo>
                          <a:pt x="26840" y="75151"/>
                          <a:pt x="50996" y="80519"/>
                          <a:pt x="73810" y="87229"/>
                        </a:cubicBezTo>
                        <a:cubicBezTo>
                          <a:pt x="73810" y="87229"/>
                          <a:pt x="73810" y="87229"/>
                          <a:pt x="75151" y="87229"/>
                        </a:cubicBezTo>
                        <a:cubicBezTo>
                          <a:pt x="76493" y="87229"/>
                          <a:pt x="77835" y="85887"/>
                          <a:pt x="77835" y="84545"/>
                        </a:cubicBezTo>
                        <a:cubicBezTo>
                          <a:pt x="77835" y="83203"/>
                          <a:pt x="77835" y="80519"/>
                          <a:pt x="75151" y="80519"/>
                        </a:cubicBezTo>
                        <a:cubicBezTo>
                          <a:pt x="40260" y="68442"/>
                          <a:pt x="18788" y="57706"/>
                          <a:pt x="8052" y="50996"/>
                        </a:cubicBezTo>
                        <a:cubicBezTo>
                          <a:pt x="4026" y="48312"/>
                          <a:pt x="0" y="42944"/>
                          <a:pt x="0" y="40260"/>
                        </a:cubicBezTo>
                        <a:cubicBezTo>
                          <a:pt x="0" y="38918"/>
                          <a:pt x="0" y="37576"/>
                          <a:pt x="1342" y="37576"/>
                        </a:cubicBezTo>
                        <a:cubicBezTo>
                          <a:pt x="2684" y="36234"/>
                          <a:pt x="4026" y="36234"/>
                          <a:pt x="5368" y="36234"/>
                        </a:cubicBezTo>
                        <a:cubicBezTo>
                          <a:pt x="18788" y="37576"/>
                          <a:pt x="46970" y="42944"/>
                          <a:pt x="75151" y="48312"/>
                        </a:cubicBezTo>
                        <a:cubicBezTo>
                          <a:pt x="75151" y="48312"/>
                          <a:pt x="75151" y="48312"/>
                          <a:pt x="75151" y="48312"/>
                        </a:cubicBezTo>
                        <a:cubicBezTo>
                          <a:pt x="76493" y="48312"/>
                          <a:pt x="77835" y="46970"/>
                          <a:pt x="77835" y="45628"/>
                        </a:cubicBezTo>
                        <a:cubicBezTo>
                          <a:pt x="77835" y="44286"/>
                          <a:pt x="77835" y="41602"/>
                          <a:pt x="75151" y="41602"/>
                        </a:cubicBezTo>
                        <a:cubicBezTo>
                          <a:pt x="42944" y="32208"/>
                          <a:pt x="20130" y="22814"/>
                          <a:pt x="10736" y="16104"/>
                        </a:cubicBezTo>
                        <a:cubicBezTo>
                          <a:pt x="5368" y="12078"/>
                          <a:pt x="4026" y="9394"/>
                          <a:pt x="5368" y="6710"/>
                        </a:cubicBezTo>
                        <a:cubicBezTo>
                          <a:pt x="6710" y="2684"/>
                          <a:pt x="10736" y="0"/>
                          <a:pt x="14762" y="0"/>
                        </a:cubicBezTo>
                        <a:cubicBezTo>
                          <a:pt x="73810" y="0"/>
                          <a:pt x="132857" y="2684"/>
                          <a:pt x="191905" y="8052"/>
                        </a:cubicBezTo>
                        <a:cubicBezTo>
                          <a:pt x="202641" y="9394"/>
                          <a:pt x="214719" y="9394"/>
                          <a:pt x="225454" y="16104"/>
                        </a:cubicBezTo>
                        <a:cubicBezTo>
                          <a:pt x="233506" y="21472"/>
                          <a:pt x="240216" y="29524"/>
                          <a:pt x="245584" y="37576"/>
                        </a:cubicBezTo>
                        <a:cubicBezTo>
                          <a:pt x="248268" y="40260"/>
                          <a:pt x="249610" y="42944"/>
                          <a:pt x="252294" y="45628"/>
                        </a:cubicBezTo>
                        <a:cubicBezTo>
                          <a:pt x="263030" y="59048"/>
                          <a:pt x="268398" y="73810"/>
                          <a:pt x="273766" y="87229"/>
                        </a:cubicBezTo>
                        <a:cubicBezTo>
                          <a:pt x="276450" y="95281"/>
                          <a:pt x="279134" y="101991"/>
                          <a:pt x="283160" y="108701"/>
                        </a:cubicBezTo>
                        <a:cubicBezTo>
                          <a:pt x="284502" y="111385"/>
                          <a:pt x="285844" y="114069"/>
                          <a:pt x="287186" y="116753"/>
                        </a:cubicBezTo>
                        <a:cubicBezTo>
                          <a:pt x="287186" y="116753"/>
                          <a:pt x="287186" y="118095"/>
                          <a:pt x="288528" y="118095"/>
                        </a:cubicBezTo>
                        <a:cubicBezTo>
                          <a:pt x="391861" y="197273"/>
                          <a:pt x="492511" y="256320"/>
                          <a:pt x="599870" y="319394"/>
                        </a:cubicBezTo>
                        <a:cubicBezTo>
                          <a:pt x="622684" y="332814"/>
                          <a:pt x="645498" y="346234"/>
                          <a:pt x="669654" y="360996"/>
                        </a:cubicBezTo>
                        <a:cubicBezTo>
                          <a:pt x="677705" y="366364"/>
                          <a:pt x="743463" y="480433"/>
                          <a:pt x="715281" y="534112"/>
                        </a:cubicBezTo>
                        <a:cubicBezTo>
                          <a:pt x="708571" y="546190"/>
                          <a:pt x="637446" y="575714"/>
                          <a:pt x="579740" y="575714"/>
                        </a:cubicBezTo>
                        <a:cubicBezTo>
                          <a:pt x="579740" y="575714"/>
                          <a:pt x="579740" y="575714"/>
                          <a:pt x="579740" y="5757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9A302673-F533-4C56-9B5F-95BD71D159CC}"/>
                      </a:ext>
                    </a:extLst>
                  </p:cNvPr>
                  <p:cNvSpPr/>
                  <p:nvPr/>
                </p:nvSpPr>
                <p:spPr>
                  <a:xfrm>
                    <a:off x="3752906" y="1624878"/>
                    <a:ext cx="157465" cy="142593"/>
                  </a:xfrm>
                  <a:custGeom>
                    <a:avLst/>
                    <a:gdLst>
                      <a:gd name="connsiteX0" fmla="*/ 6805 w 157465"/>
                      <a:gd name="connsiteY0" fmla="*/ 7052 h 142593"/>
                      <a:gd name="connsiteX1" fmla="*/ 13515 w 157465"/>
                      <a:gd name="connsiteY1" fmla="*/ 20472 h 142593"/>
                      <a:gd name="connsiteX2" fmla="*/ 154424 w 157465"/>
                      <a:gd name="connsiteY2" fmla="*/ 48654 h 142593"/>
                      <a:gd name="connsiteX3" fmla="*/ 9489 w 157465"/>
                      <a:gd name="connsiteY3" fmla="*/ 33892 h 142593"/>
                      <a:gd name="connsiteX4" fmla="*/ 8147 w 157465"/>
                      <a:gd name="connsiteY4" fmla="*/ 33892 h 142593"/>
                      <a:gd name="connsiteX5" fmla="*/ 2779 w 157465"/>
                      <a:gd name="connsiteY5" fmla="*/ 36576 h 142593"/>
                      <a:gd name="connsiteX6" fmla="*/ 9489 w 157465"/>
                      <a:gd name="connsiteY6" fmla="*/ 55364 h 142593"/>
                      <a:gd name="connsiteX7" fmla="*/ 141004 w 157465"/>
                      <a:gd name="connsiteY7" fmla="*/ 92939 h 142593"/>
                      <a:gd name="connsiteX8" fmla="*/ 16199 w 157465"/>
                      <a:gd name="connsiteY8" fmla="*/ 70125 h 142593"/>
                      <a:gd name="connsiteX9" fmla="*/ 14857 w 157465"/>
                      <a:gd name="connsiteY9" fmla="*/ 70125 h 142593"/>
                      <a:gd name="connsiteX10" fmla="*/ 8147 w 157465"/>
                      <a:gd name="connsiteY10" fmla="*/ 78178 h 142593"/>
                      <a:gd name="connsiteX11" fmla="*/ 30961 w 157465"/>
                      <a:gd name="connsiteY11" fmla="*/ 105017 h 142593"/>
                      <a:gd name="connsiteX12" fmla="*/ 130269 w 157465"/>
                      <a:gd name="connsiteY12" fmla="*/ 142593 h 142593"/>
                      <a:gd name="connsiteX13" fmla="*/ 130269 w 157465"/>
                      <a:gd name="connsiteY13" fmla="*/ 134541 h 142593"/>
                      <a:gd name="connsiteX14" fmla="*/ 34987 w 157465"/>
                      <a:gd name="connsiteY14" fmla="*/ 98307 h 142593"/>
                      <a:gd name="connsiteX15" fmla="*/ 14857 w 157465"/>
                      <a:gd name="connsiteY15" fmla="*/ 76835 h 142593"/>
                      <a:gd name="connsiteX16" fmla="*/ 138320 w 157465"/>
                      <a:gd name="connsiteY16" fmla="*/ 99649 h 142593"/>
                      <a:gd name="connsiteX17" fmla="*/ 139662 w 157465"/>
                      <a:gd name="connsiteY17" fmla="*/ 99649 h 142593"/>
                      <a:gd name="connsiteX18" fmla="*/ 145030 w 157465"/>
                      <a:gd name="connsiteY18" fmla="*/ 95623 h 142593"/>
                      <a:gd name="connsiteX19" fmla="*/ 145030 w 157465"/>
                      <a:gd name="connsiteY19" fmla="*/ 88913 h 142593"/>
                      <a:gd name="connsiteX20" fmla="*/ 141004 w 157465"/>
                      <a:gd name="connsiteY20" fmla="*/ 86229 h 142593"/>
                      <a:gd name="connsiteX21" fmla="*/ 10831 w 157465"/>
                      <a:gd name="connsiteY21" fmla="*/ 49996 h 142593"/>
                      <a:gd name="connsiteX22" fmla="*/ 4121 w 157465"/>
                      <a:gd name="connsiteY22" fmla="*/ 41944 h 142593"/>
                      <a:gd name="connsiteX23" fmla="*/ 5463 w 157465"/>
                      <a:gd name="connsiteY23" fmla="*/ 41944 h 142593"/>
                      <a:gd name="connsiteX24" fmla="*/ 5463 w 157465"/>
                      <a:gd name="connsiteY24" fmla="*/ 41944 h 142593"/>
                      <a:gd name="connsiteX25" fmla="*/ 149056 w 157465"/>
                      <a:gd name="connsiteY25" fmla="*/ 56706 h 142593"/>
                      <a:gd name="connsiteX26" fmla="*/ 150398 w 157465"/>
                      <a:gd name="connsiteY26" fmla="*/ 56706 h 142593"/>
                      <a:gd name="connsiteX27" fmla="*/ 157108 w 157465"/>
                      <a:gd name="connsiteY27" fmla="*/ 51338 h 142593"/>
                      <a:gd name="connsiteX28" fmla="*/ 153082 w 157465"/>
                      <a:gd name="connsiteY28" fmla="*/ 43286 h 142593"/>
                      <a:gd name="connsiteX29" fmla="*/ 14857 w 157465"/>
                      <a:gd name="connsiteY29" fmla="*/ 16446 h 142593"/>
                      <a:gd name="connsiteX30" fmla="*/ 10831 w 157465"/>
                      <a:gd name="connsiteY30" fmla="*/ 11078 h 142593"/>
                      <a:gd name="connsiteX31" fmla="*/ 16199 w 157465"/>
                      <a:gd name="connsiteY31" fmla="*/ 7052 h 142593"/>
                      <a:gd name="connsiteX32" fmla="*/ 16199 w 157465"/>
                      <a:gd name="connsiteY32" fmla="*/ 342 h 142593"/>
                      <a:gd name="connsiteX33" fmla="*/ 6805 w 157465"/>
                      <a:gd name="connsiteY33" fmla="*/ 7052 h 142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57465" h="142593">
                        <a:moveTo>
                          <a:pt x="6805" y="7052"/>
                        </a:moveTo>
                        <a:cubicBezTo>
                          <a:pt x="5463" y="12420"/>
                          <a:pt x="9489" y="16446"/>
                          <a:pt x="13515" y="20472"/>
                        </a:cubicBezTo>
                        <a:cubicBezTo>
                          <a:pt x="24251" y="28524"/>
                          <a:pt x="127584" y="40602"/>
                          <a:pt x="154424" y="48654"/>
                        </a:cubicBezTo>
                        <a:cubicBezTo>
                          <a:pt x="127584" y="43286"/>
                          <a:pt x="22909" y="35234"/>
                          <a:pt x="9489" y="33892"/>
                        </a:cubicBezTo>
                        <a:cubicBezTo>
                          <a:pt x="9489" y="33892"/>
                          <a:pt x="8147" y="33892"/>
                          <a:pt x="8147" y="33892"/>
                        </a:cubicBezTo>
                        <a:cubicBezTo>
                          <a:pt x="5463" y="33892"/>
                          <a:pt x="4121" y="35234"/>
                          <a:pt x="2779" y="36576"/>
                        </a:cubicBezTo>
                        <a:cubicBezTo>
                          <a:pt x="-3931" y="41944"/>
                          <a:pt x="2779" y="51338"/>
                          <a:pt x="9489" y="55364"/>
                        </a:cubicBezTo>
                        <a:cubicBezTo>
                          <a:pt x="22909" y="64758"/>
                          <a:pt x="114165" y="83545"/>
                          <a:pt x="141004" y="92939"/>
                        </a:cubicBezTo>
                        <a:cubicBezTo>
                          <a:pt x="118191" y="86229"/>
                          <a:pt x="29619" y="72810"/>
                          <a:pt x="16199" y="70125"/>
                        </a:cubicBezTo>
                        <a:cubicBezTo>
                          <a:pt x="16199" y="70125"/>
                          <a:pt x="14857" y="70125"/>
                          <a:pt x="14857" y="70125"/>
                        </a:cubicBezTo>
                        <a:cubicBezTo>
                          <a:pt x="10831" y="70125"/>
                          <a:pt x="6805" y="74152"/>
                          <a:pt x="8147" y="78178"/>
                        </a:cubicBezTo>
                        <a:cubicBezTo>
                          <a:pt x="9489" y="88913"/>
                          <a:pt x="21567" y="98307"/>
                          <a:pt x="30961" y="105017"/>
                        </a:cubicBezTo>
                        <a:cubicBezTo>
                          <a:pt x="47065" y="115753"/>
                          <a:pt x="112823" y="134541"/>
                          <a:pt x="130269" y="142593"/>
                        </a:cubicBezTo>
                        <a:lnTo>
                          <a:pt x="130269" y="134541"/>
                        </a:lnTo>
                        <a:cubicBezTo>
                          <a:pt x="114165" y="126489"/>
                          <a:pt x="49749" y="107701"/>
                          <a:pt x="34987" y="98307"/>
                        </a:cubicBezTo>
                        <a:cubicBezTo>
                          <a:pt x="22909" y="91597"/>
                          <a:pt x="16199" y="83545"/>
                          <a:pt x="14857" y="76835"/>
                        </a:cubicBezTo>
                        <a:cubicBezTo>
                          <a:pt x="28277" y="79519"/>
                          <a:pt x="116849" y="92939"/>
                          <a:pt x="138320" y="99649"/>
                        </a:cubicBezTo>
                        <a:cubicBezTo>
                          <a:pt x="138320" y="99649"/>
                          <a:pt x="139662" y="99649"/>
                          <a:pt x="139662" y="99649"/>
                        </a:cubicBezTo>
                        <a:cubicBezTo>
                          <a:pt x="142346" y="99649"/>
                          <a:pt x="143688" y="98307"/>
                          <a:pt x="145030" y="95623"/>
                        </a:cubicBezTo>
                        <a:lnTo>
                          <a:pt x="145030" y="88913"/>
                        </a:lnTo>
                        <a:cubicBezTo>
                          <a:pt x="143688" y="87571"/>
                          <a:pt x="143688" y="86229"/>
                          <a:pt x="141004" y="86229"/>
                        </a:cubicBezTo>
                        <a:cubicBezTo>
                          <a:pt x="107455" y="74152"/>
                          <a:pt x="21567" y="56706"/>
                          <a:pt x="10831" y="49996"/>
                        </a:cubicBezTo>
                        <a:cubicBezTo>
                          <a:pt x="6805" y="47312"/>
                          <a:pt x="4121" y="43286"/>
                          <a:pt x="4121" y="41944"/>
                        </a:cubicBezTo>
                        <a:cubicBezTo>
                          <a:pt x="4121" y="41944"/>
                          <a:pt x="5463" y="41944"/>
                          <a:pt x="5463" y="41944"/>
                        </a:cubicBezTo>
                        <a:lnTo>
                          <a:pt x="5463" y="41944"/>
                        </a:lnTo>
                        <a:cubicBezTo>
                          <a:pt x="18883" y="43286"/>
                          <a:pt x="122217" y="49996"/>
                          <a:pt x="149056" y="56706"/>
                        </a:cubicBezTo>
                        <a:cubicBezTo>
                          <a:pt x="149056" y="56706"/>
                          <a:pt x="150398" y="56706"/>
                          <a:pt x="150398" y="56706"/>
                        </a:cubicBezTo>
                        <a:cubicBezTo>
                          <a:pt x="153082" y="56706"/>
                          <a:pt x="155766" y="54022"/>
                          <a:pt x="157108" y="51338"/>
                        </a:cubicBezTo>
                        <a:cubicBezTo>
                          <a:pt x="158450" y="47312"/>
                          <a:pt x="155766" y="44628"/>
                          <a:pt x="153082" y="43286"/>
                        </a:cubicBezTo>
                        <a:cubicBezTo>
                          <a:pt x="122217" y="33892"/>
                          <a:pt x="22909" y="23156"/>
                          <a:pt x="14857" y="16446"/>
                        </a:cubicBezTo>
                        <a:cubicBezTo>
                          <a:pt x="9489" y="12420"/>
                          <a:pt x="10831" y="11078"/>
                          <a:pt x="10831" y="11078"/>
                        </a:cubicBezTo>
                        <a:cubicBezTo>
                          <a:pt x="12173" y="8394"/>
                          <a:pt x="13515" y="7052"/>
                          <a:pt x="16199" y="7052"/>
                        </a:cubicBezTo>
                        <a:lnTo>
                          <a:pt x="16199" y="342"/>
                        </a:lnTo>
                        <a:cubicBezTo>
                          <a:pt x="13515" y="-1000"/>
                          <a:pt x="8147" y="1684"/>
                          <a:pt x="6805" y="70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33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4DD02029-7AC9-4269-A2CC-22B69ACD8439}"/>
                      </a:ext>
                    </a:extLst>
                  </p:cNvPr>
                  <p:cNvSpPr/>
                  <p:nvPr/>
                </p:nvSpPr>
                <p:spPr>
                  <a:xfrm>
                    <a:off x="3770448" y="1623878"/>
                    <a:ext cx="707243" cy="579740"/>
                  </a:xfrm>
                  <a:custGeom>
                    <a:avLst/>
                    <a:gdLst>
                      <a:gd name="connsiteX0" fmla="*/ 654892 w 707243"/>
                      <a:gd name="connsiteY0" fmla="*/ 360996 h 579740"/>
                      <a:gd name="connsiteX1" fmla="*/ 275108 w 707243"/>
                      <a:gd name="connsiteY1" fmla="*/ 119437 h 579740"/>
                      <a:gd name="connsiteX2" fmla="*/ 271082 w 707243"/>
                      <a:gd name="connsiteY2" fmla="*/ 111385 h 579740"/>
                      <a:gd name="connsiteX3" fmla="*/ 240216 w 707243"/>
                      <a:gd name="connsiteY3" fmla="*/ 46970 h 579740"/>
                      <a:gd name="connsiteX4" fmla="*/ 212035 w 707243"/>
                      <a:gd name="connsiteY4" fmla="*/ 16104 h 579740"/>
                      <a:gd name="connsiteX5" fmla="*/ 177143 w 707243"/>
                      <a:gd name="connsiteY5" fmla="*/ 8052 h 579740"/>
                      <a:gd name="connsiteX6" fmla="*/ 0 w 707243"/>
                      <a:gd name="connsiteY6" fmla="*/ 0 h 579740"/>
                      <a:gd name="connsiteX7" fmla="*/ 0 w 707243"/>
                      <a:gd name="connsiteY7" fmla="*/ 0 h 579740"/>
                      <a:gd name="connsiteX8" fmla="*/ 0 w 707243"/>
                      <a:gd name="connsiteY8" fmla="*/ 6710 h 579740"/>
                      <a:gd name="connsiteX9" fmla="*/ 175801 w 707243"/>
                      <a:gd name="connsiteY9" fmla="*/ 14762 h 579740"/>
                      <a:gd name="connsiteX10" fmla="*/ 208009 w 707243"/>
                      <a:gd name="connsiteY10" fmla="*/ 21472 h 579740"/>
                      <a:gd name="connsiteX11" fmla="*/ 226797 w 707243"/>
                      <a:gd name="connsiteY11" fmla="*/ 41602 h 579740"/>
                      <a:gd name="connsiteX12" fmla="*/ 233506 w 707243"/>
                      <a:gd name="connsiteY12" fmla="*/ 50996 h 579740"/>
                      <a:gd name="connsiteX13" fmla="*/ 253636 w 707243"/>
                      <a:gd name="connsiteY13" fmla="*/ 91255 h 579740"/>
                      <a:gd name="connsiteX14" fmla="*/ 263030 w 707243"/>
                      <a:gd name="connsiteY14" fmla="*/ 114069 h 579740"/>
                      <a:gd name="connsiteX15" fmla="*/ 265714 w 707243"/>
                      <a:gd name="connsiteY15" fmla="*/ 122121 h 579740"/>
                      <a:gd name="connsiteX16" fmla="*/ 268398 w 707243"/>
                      <a:gd name="connsiteY16" fmla="*/ 124805 h 579740"/>
                      <a:gd name="connsiteX17" fmla="*/ 579740 w 707243"/>
                      <a:gd name="connsiteY17" fmla="*/ 326104 h 579740"/>
                      <a:gd name="connsiteX18" fmla="*/ 648182 w 707243"/>
                      <a:gd name="connsiteY18" fmla="*/ 366364 h 579740"/>
                      <a:gd name="connsiteX19" fmla="*/ 692467 w 707243"/>
                      <a:gd name="connsiteY19" fmla="*/ 535455 h 579740"/>
                      <a:gd name="connsiteX20" fmla="*/ 562294 w 707243"/>
                      <a:gd name="connsiteY20" fmla="*/ 571688 h 579740"/>
                      <a:gd name="connsiteX21" fmla="*/ 516667 w 707243"/>
                      <a:gd name="connsiteY21" fmla="*/ 560952 h 579740"/>
                      <a:gd name="connsiteX22" fmla="*/ 340866 w 707243"/>
                      <a:gd name="connsiteY22" fmla="*/ 371732 h 579740"/>
                      <a:gd name="connsiteX23" fmla="*/ 224112 w 707243"/>
                      <a:gd name="connsiteY23" fmla="*/ 244242 h 579740"/>
                      <a:gd name="connsiteX24" fmla="*/ 191905 w 707243"/>
                      <a:gd name="connsiteY24" fmla="*/ 229480 h 579740"/>
                      <a:gd name="connsiteX25" fmla="*/ 181169 w 707243"/>
                      <a:gd name="connsiteY25" fmla="*/ 225454 h 579740"/>
                      <a:gd name="connsiteX26" fmla="*/ 178485 w 707243"/>
                      <a:gd name="connsiteY26" fmla="*/ 225454 h 579740"/>
                      <a:gd name="connsiteX27" fmla="*/ 162381 w 707243"/>
                      <a:gd name="connsiteY27" fmla="*/ 224113 h 579740"/>
                      <a:gd name="connsiteX28" fmla="*/ 128831 w 707243"/>
                      <a:gd name="connsiteY28" fmla="*/ 206667 h 579740"/>
                      <a:gd name="connsiteX29" fmla="*/ 93939 w 707243"/>
                      <a:gd name="connsiteY29" fmla="*/ 183853 h 579740"/>
                      <a:gd name="connsiteX30" fmla="*/ 63074 w 707243"/>
                      <a:gd name="connsiteY30" fmla="*/ 162381 h 579740"/>
                      <a:gd name="connsiteX31" fmla="*/ 40260 w 707243"/>
                      <a:gd name="connsiteY31" fmla="*/ 136883 h 579740"/>
                      <a:gd name="connsiteX32" fmla="*/ 112727 w 707243"/>
                      <a:gd name="connsiteY32" fmla="*/ 146277 h 579740"/>
                      <a:gd name="connsiteX33" fmla="*/ 112727 w 707243"/>
                      <a:gd name="connsiteY33" fmla="*/ 139567 h 579740"/>
                      <a:gd name="connsiteX34" fmla="*/ 41602 w 707243"/>
                      <a:gd name="connsiteY34" fmla="*/ 130173 h 579740"/>
                      <a:gd name="connsiteX35" fmla="*/ 40260 w 707243"/>
                      <a:gd name="connsiteY35" fmla="*/ 130173 h 579740"/>
                      <a:gd name="connsiteX36" fmla="*/ 33550 w 707243"/>
                      <a:gd name="connsiteY36" fmla="*/ 138225 h 579740"/>
                      <a:gd name="connsiteX37" fmla="*/ 59048 w 707243"/>
                      <a:gd name="connsiteY37" fmla="*/ 167749 h 579740"/>
                      <a:gd name="connsiteX38" fmla="*/ 128831 w 707243"/>
                      <a:gd name="connsiteY38" fmla="*/ 214719 h 579740"/>
                      <a:gd name="connsiteX39" fmla="*/ 163723 w 707243"/>
                      <a:gd name="connsiteY39" fmla="*/ 232164 h 579740"/>
                      <a:gd name="connsiteX40" fmla="*/ 181169 w 707243"/>
                      <a:gd name="connsiteY40" fmla="*/ 234848 h 579740"/>
                      <a:gd name="connsiteX41" fmla="*/ 222770 w 707243"/>
                      <a:gd name="connsiteY41" fmla="*/ 252294 h 579740"/>
                      <a:gd name="connsiteX42" fmla="*/ 515325 w 707243"/>
                      <a:gd name="connsiteY42" fmla="*/ 569004 h 579740"/>
                      <a:gd name="connsiteX43" fmla="*/ 563636 w 707243"/>
                      <a:gd name="connsiteY43" fmla="*/ 579740 h 579740"/>
                      <a:gd name="connsiteX44" fmla="*/ 699177 w 707243"/>
                      <a:gd name="connsiteY44" fmla="*/ 539480 h 579740"/>
                      <a:gd name="connsiteX45" fmla="*/ 654892 w 707243"/>
                      <a:gd name="connsiteY45" fmla="*/ 360996 h 579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707243" h="579740">
                        <a:moveTo>
                          <a:pt x="654892" y="360996"/>
                        </a:moveTo>
                        <a:cubicBezTo>
                          <a:pt x="519350" y="280476"/>
                          <a:pt x="399913" y="214719"/>
                          <a:pt x="275108" y="119437"/>
                        </a:cubicBezTo>
                        <a:cubicBezTo>
                          <a:pt x="273766" y="116753"/>
                          <a:pt x="272424" y="114069"/>
                          <a:pt x="271082" y="111385"/>
                        </a:cubicBezTo>
                        <a:cubicBezTo>
                          <a:pt x="261688" y="92597"/>
                          <a:pt x="257662" y="68442"/>
                          <a:pt x="240216" y="46970"/>
                        </a:cubicBezTo>
                        <a:cubicBezTo>
                          <a:pt x="232164" y="36234"/>
                          <a:pt x="224112" y="22814"/>
                          <a:pt x="212035" y="16104"/>
                        </a:cubicBezTo>
                        <a:cubicBezTo>
                          <a:pt x="201299" y="9394"/>
                          <a:pt x="189221" y="9394"/>
                          <a:pt x="177143" y="8052"/>
                        </a:cubicBezTo>
                        <a:cubicBezTo>
                          <a:pt x="118095" y="4026"/>
                          <a:pt x="59048" y="1342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710"/>
                        </a:lnTo>
                        <a:cubicBezTo>
                          <a:pt x="59048" y="6710"/>
                          <a:pt x="118095" y="9394"/>
                          <a:pt x="175801" y="14762"/>
                        </a:cubicBezTo>
                        <a:cubicBezTo>
                          <a:pt x="185195" y="16104"/>
                          <a:pt x="198615" y="16104"/>
                          <a:pt x="208009" y="21472"/>
                        </a:cubicBezTo>
                        <a:cubicBezTo>
                          <a:pt x="216061" y="26840"/>
                          <a:pt x="221429" y="33550"/>
                          <a:pt x="226797" y="41602"/>
                        </a:cubicBezTo>
                        <a:cubicBezTo>
                          <a:pt x="229480" y="44286"/>
                          <a:pt x="230822" y="46970"/>
                          <a:pt x="233506" y="50996"/>
                        </a:cubicBezTo>
                        <a:cubicBezTo>
                          <a:pt x="244242" y="64416"/>
                          <a:pt x="249610" y="77835"/>
                          <a:pt x="253636" y="91255"/>
                        </a:cubicBezTo>
                        <a:cubicBezTo>
                          <a:pt x="256320" y="99307"/>
                          <a:pt x="259004" y="106017"/>
                          <a:pt x="263030" y="114069"/>
                        </a:cubicBezTo>
                        <a:cubicBezTo>
                          <a:pt x="264372" y="116753"/>
                          <a:pt x="265714" y="119437"/>
                          <a:pt x="265714" y="122121"/>
                        </a:cubicBezTo>
                        <a:cubicBezTo>
                          <a:pt x="265714" y="123463"/>
                          <a:pt x="267056" y="124805"/>
                          <a:pt x="268398" y="124805"/>
                        </a:cubicBezTo>
                        <a:cubicBezTo>
                          <a:pt x="371731" y="203983"/>
                          <a:pt x="472381" y="263030"/>
                          <a:pt x="579740" y="326104"/>
                        </a:cubicBezTo>
                        <a:cubicBezTo>
                          <a:pt x="602554" y="339524"/>
                          <a:pt x="625368" y="352944"/>
                          <a:pt x="648182" y="366364"/>
                        </a:cubicBezTo>
                        <a:cubicBezTo>
                          <a:pt x="658918" y="375758"/>
                          <a:pt x="719307" y="485801"/>
                          <a:pt x="692467" y="535455"/>
                        </a:cubicBezTo>
                        <a:cubicBezTo>
                          <a:pt x="687099" y="542165"/>
                          <a:pt x="618658" y="571688"/>
                          <a:pt x="562294" y="571688"/>
                        </a:cubicBezTo>
                        <a:cubicBezTo>
                          <a:pt x="543506" y="571688"/>
                          <a:pt x="527403" y="567662"/>
                          <a:pt x="516667" y="560952"/>
                        </a:cubicBezTo>
                        <a:cubicBezTo>
                          <a:pt x="507273" y="554242"/>
                          <a:pt x="411991" y="448225"/>
                          <a:pt x="340866" y="371732"/>
                        </a:cubicBezTo>
                        <a:cubicBezTo>
                          <a:pt x="261688" y="284502"/>
                          <a:pt x="228138" y="248268"/>
                          <a:pt x="224112" y="244242"/>
                        </a:cubicBezTo>
                        <a:cubicBezTo>
                          <a:pt x="214719" y="237532"/>
                          <a:pt x="202641" y="233507"/>
                          <a:pt x="191905" y="229480"/>
                        </a:cubicBezTo>
                        <a:cubicBezTo>
                          <a:pt x="187879" y="228139"/>
                          <a:pt x="185195" y="226797"/>
                          <a:pt x="181169" y="225454"/>
                        </a:cubicBezTo>
                        <a:cubicBezTo>
                          <a:pt x="179827" y="225454"/>
                          <a:pt x="179827" y="225454"/>
                          <a:pt x="178485" y="225454"/>
                        </a:cubicBezTo>
                        <a:cubicBezTo>
                          <a:pt x="173117" y="225454"/>
                          <a:pt x="167749" y="225454"/>
                          <a:pt x="162381" y="224113"/>
                        </a:cubicBezTo>
                        <a:cubicBezTo>
                          <a:pt x="150303" y="221429"/>
                          <a:pt x="139567" y="213377"/>
                          <a:pt x="128831" y="206667"/>
                        </a:cubicBezTo>
                        <a:lnTo>
                          <a:pt x="93939" y="183853"/>
                        </a:lnTo>
                        <a:lnTo>
                          <a:pt x="63074" y="162381"/>
                        </a:lnTo>
                        <a:cubicBezTo>
                          <a:pt x="49654" y="152987"/>
                          <a:pt x="41602" y="144935"/>
                          <a:pt x="40260" y="136883"/>
                        </a:cubicBezTo>
                        <a:cubicBezTo>
                          <a:pt x="48312" y="138225"/>
                          <a:pt x="56364" y="139567"/>
                          <a:pt x="112727" y="146277"/>
                        </a:cubicBezTo>
                        <a:lnTo>
                          <a:pt x="112727" y="139567"/>
                        </a:lnTo>
                        <a:cubicBezTo>
                          <a:pt x="57706" y="132857"/>
                          <a:pt x="49654" y="131515"/>
                          <a:pt x="41602" y="130173"/>
                        </a:cubicBezTo>
                        <a:cubicBezTo>
                          <a:pt x="41602" y="130173"/>
                          <a:pt x="40260" y="130173"/>
                          <a:pt x="40260" y="130173"/>
                        </a:cubicBezTo>
                        <a:cubicBezTo>
                          <a:pt x="36234" y="130173"/>
                          <a:pt x="33550" y="134199"/>
                          <a:pt x="33550" y="138225"/>
                        </a:cubicBezTo>
                        <a:cubicBezTo>
                          <a:pt x="36234" y="150303"/>
                          <a:pt x="48312" y="161039"/>
                          <a:pt x="59048" y="167749"/>
                        </a:cubicBezTo>
                        <a:cubicBezTo>
                          <a:pt x="81861" y="183853"/>
                          <a:pt x="106017" y="198615"/>
                          <a:pt x="128831" y="214719"/>
                        </a:cubicBezTo>
                        <a:cubicBezTo>
                          <a:pt x="139567" y="221429"/>
                          <a:pt x="151645" y="229480"/>
                          <a:pt x="163723" y="232164"/>
                        </a:cubicBezTo>
                        <a:cubicBezTo>
                          <a:pt x="169091" y="233507"/>
                          <a:pt x="175801" y="234848"/>
                          <a:pt x="181169" y="234848"/>
                        </a:cubicBezTo>
                        <a:cubicBezTo>
                          <a:pt x="194589" y="240216"/>
                          <a:pt x="210693" y="242900"/>
                          <a:pt x="222770" y="252294"/>
                        </a:cubicBezTo>
                        <a:cubicBezTo>
                          <a:pt x="233506" y="260346"/>
                          <a:pt x="500563" y="559610"/>
                          <a:pt x="515325" y="569004"/>
                        </a:cubicBezTo>
                        <a:cubicBezTo>
                          <a:pt x="527403" y="577056"/>
                          <a:pt x="544848" y="579740"/>
                          <a:pt x="563636" y="579740"/>
                        </a:cubicBezTo>
                        <a:cubicBezTo>
                          <a:pt x="621342" y="579740"/>
                          <a:pt x="693809" y="550216"/>
                          <a:pt x="699177" y="539480"/>
                        </a:cubicBezTo>
                        <a:cubicBezTo>
                          <a:pt x="730043" y="483117"/>
                          <a:pt x="662944" y="366364"/>
                          <a:pt x="654892" y="3609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33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3127D244-15E1-4644-9F10-89CD0E0B39DF}"/>
                    </a:ext>
                  </a:extLst>
                </p:cNvPr>
                <p:cNvSpPr/>
                <p:nvPr/>
              </p:nvSpPr>
              <p:spPr>
                <a:xfrm>
                  <a:off x="3881833" y="1646042"/>
                  <a:ext cx="45627" cy="153636"/>
                </a:xfrm>
                <a:custGeom>
                  <a:avLst/>
                  <a:gdLst>
                    <a:gd name="connsiteX0" fmla="*/ 36234 w 45627"/>
                    <a:gd name="connsiteY0" fmla="*/ 1992 h 153636"/>
                    <a:gd name="connsiteX1" fmla="*/ 2684 w 45627"/>
                    <a:gd name="connsiteY1" fmla="*/ 116061 h 153636"/>
                    <a:gd name="connsiteX2" fmla="*/ 0 w 45627"/>
                    <a:gd name="connsiteY2" fmla="*/ 149611 h 153636"/>
                    <a:gd name="connsiteX3" fmla="*/ 8052 w 45627"/>
                    <a:gd name="connsiteY3" fmla="*/ 149611 h 153636"/>
                    <a:gd name="connsiteX4" fmla="*/ 32208 w 45627"/>
                    <a:gd name="connsiteY4" fmla="*/ 35541 h 153636"/>
                    <a:gd name="connsiteX5" fmla="*/ 45628 w 45627"/>
                    <a:gd name="connsiteY5" fmla="*/ 4676 h 153636"/>
                    <a:gd name="connsiteX6" fmla="*/ 36234 w 45627"/>
                    <a:gd name="connsiteY6" fmla="*/ 1992 h 153636"/>
                    <a:gd name="connsiteX7" fmla="*/ 36234 w 45627"/>
                    <a:gd name="connsiteY7" fmla="*/ 1992 h 15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627" h="153636">
                      <a:moveTo>
                        <a:pt x="36234" y="1992"/>
                      </a:moveTo>
                      <a:cubicBezTo>
                        <a:pt x="20130" y="38225"/>
                        <a:pt x="8052" y="75801"/>
                        <a:pt x="2684" y="116061"/>
                      </a:cubicBezTo>
                      <a:cubicBezTo>
                        <a:pt x="1342" y="126797"/>
                        <a:pt x="0" y="138875"/>
                        <a:pt x="0" y="149611"/>
                      </a:cubicBezTo>
                      <a:cubicBezTo>
                        <a:pt x="0" y="154979"/>
                        <a:pt x="6710" y="154979"/>
                        <a:pt x="8052" y="149611"/>
                      </a:cubicBezTo>
                      <a:cubicBezTo>
                        <a:pt x="10736" y="110693"/>
                        <a:pt x="17446" y="71775"/>
                        <a:pt x="32208" y="35541"/>
                      </a:cubicBezTo>
                      <a:cubicBezTo>
                        <a:pt x="36234" y="24805"/>
                        <a:pt x="40260" y="14069"/>
                        <a:pt x="45628" y="4676"/>
                      </a:cubicBezTo>
                      <a:cubicBezTo>
                        <a:pt x="45628" y="650"/>
                        <a:pt x="37576" y="-2034"/>
                        <a:pt x="36234" y="1992"/>
                      </a:cubicBezTo>
                      <a:lnTo>
                        <a:pt x="36234" y="19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A47F143C-8C3E-4661-BEBA-1BCBCDCE6567}"/>
                  </a:ext>
                </a:extLst>
              </p:cNvPr>
              <p:cNvSpPr/>
              <p:nvPr/>
            </p:nvSpPr>
            <p:spPr>
              <a:xfrm>
                <a:off x="2991907" y="1772688"/>
                <a:ext cx="121698" cy="25648"/>
              </a:xfrm>
              <a:custGeom>
                <a:avLst/>
                <a:gdLst>
                  <a:gd name="connsiteX0" fmla="*/ 118281 w 121698"/>
                  <a:gd name="connsiteY0" fmla="*/ 17596 h 25648"/>
                  <a:gd name="connsiteX1" fmla="*/ 4212 w 121698"/>
                  <a:gd name="connsiteY1" fmla="*/ 150 h 25648"/>
                  <a:gd name="connsiteX2" fmla="*/ 2870 w 121698"/>
                  <a:gd name="connsiteY2" fmla="*/ 8202 h 25648"/>
                  <a:gd name="connsiteX3" fmla="*/ 116939 w 121698"/>
                  <a:gd name="connsiteY3" fmla="*/ 25648 h 25648"/>
                  <a:gd name="connsiteX4" fmla="*/ 118281 w 121698"/>
                  <a:gd name="connsiteY4" fmla="*/ 17596 h 25648"/>
                  <a:gd name="connsiteX5" fmla="*/ 118281 w 121698"/>
                  <a:gd name="connsiteY5" fmla="*/ 17596 h 2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98" h="25648">
                    <a:moveTo>
                      <a:pt x="118281" y="17596"/>
                    </a:moveTo>
                    <a:cubicBezTo>
                      <a:pt x="80705" y="12228"/>
                      <a:pt x="43130" y="5518"/>
                      <a:pt x="4212" y="150"/>
                    </a:cubicBezTo>
                    <a:cubicBezTo>
                      <a:pt x="-1156" y="-1192"/>
                      <a:pt x="-1156" y="6860"/>
                      <a:pt x="2870" y="8202"/>
                    </a:cubicBezTo>
                    <a:cubicBezTo>
                      <a:pt x="40446" y="13570"/>
                      <a:pt x="78021" y="20280"/>
                      <a:pt x="116939" y="25648"/>
                    </a:cubicBezTo>
                    <a:cubicBezTo>
                      <a:pt x="122307" y="25648"/>
                      <a:pt x="123649" y="18938"/>
                      <a:pt x="118281" y="17596"/>
                    </a:cubicBezTo>
                    <a:lnTo>
                      <a:pt x="118281" y="1759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5C8E873-B0BF-455C-BCD4-E7D42BBFBE26}"/>
                  </a:ext>
                </a:extLst>
              </p:cNvPr>
              <p:cNvSpPr/>
              <p:nvPr/>
            </p:nvSpPr>
            <p:spPr>
              <a:xfrm>
                <a:off x="2993249" y="1809072"/>
                <a:ext cx="137254" cy="25497"/>
              </a:xfrm>
              <a:custGeom>
                <a:avLst/>
                <a:gdLst>
                  <a:gd name="connsiteX0" fmla="*/ 134385 w 137254"/>
                  <a:gd name="connsiteY0" fmla="*/ 17446 h 25497"/>
                  <a:gd name="connsiteX1" fmla="*/ 4212 w 137254"/>
                  <a:gd name="connsiteY1" fmla="*/ 0 h 25497"/>
                  <a:gd name="connsiteX2" fmla="*/ 2870 w 137254"/>
                  <a:gd name="connsiteY2" fmla="*/ 8052 h 25497"/>
                  <a:gd name="connsiteX3" fmla="*/ 133043 w 137254"/>
                  <a:gd name="connsiteY3" fmla="*/ 25498 h 25497"/>
                  <a:gd name="connsiteX4" fmla="*/ 134385 w 137254"/>
                  <a:gd name="connsiteY4" fmla="*/ 17446 h 25497"/>
                  <a:gd name="connsiteX5" fmla="*/ 134385 w 137254"/>
                  <a:gd name="connsiteY5" fmla="*/ 17446 h 2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254" h="25497">
                    <a:moveTo>
                      <a:pt x="134385" y="17446"/>
                    </a:moveTo>
                    <a:cubicBezTo>
                      <a:pt x="91441" y="12078"/>
                      <a:pt x="47155" y="5368"/>
                      <a:pt x="4212" y="0"/>
                    </a:cubicBezTo>
                    <a:cubicBezTo>
                      <a:pt x="-1156" y="0"/>
                      <a:pt x="-1156" y="6710"/>
                      <a:pt x="2870" y="8052"/>
                    </a:cubicBezTo>
                    <a:cubicBezTo>
                      <a:pt x="45813" y="13420"/>
                      <a:pt x="90099" y="20130"/>
                      <a:pt x="133043" y="25498"/>
                    </a:cubicBezTo>
                    <a:cubicBezTo>
                      <a:pt x="138411" y="25498"/>
                      <a:pt x="138411" y="18788"/>
                      <a:pt x="134385" y="17446"/>
                    </a:cubicBezTo>
                    <a:lnTo>
                      <a:pt x="134385" y="1744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1775216-8A63-4D55-825B-D8E0D036FA1C}"/>
                  </a:ext>
                </a:extLst>
              </p:cNvPr>
              <p:cNvSpPr/>
              <p:nvPr/>
            </p:nvSpPr>
            <p:spPr>
              <a:xfrm>
                <a:off x="3029922" y="1854700"/>
                <a:ext cx="87152" cy="86536"/>
              </a:xfrm>
              <a:custGeom>
                <a:avLst/>
                <a:gdLst>
                  <a:gd name="connsiteX0" fmla="*/ 72214 w 87152"/>
                  <a:gd name="connsiteY0" fmla="*/ 8052 h 86536"/>
                  <a:gd name="connsiteX1" fmla="*/ 3773 w 87152"/>
                  <a:gd name="connsiteY1" fmla="*/ 0 h 86536"/>
                  <a:gd name="connsiteX2" fmla="*/ 2431 w 87152"/>
                  <a:gd name="connsiteY2" fmla="*/ 6710 h 86536"/>
                  <a:gd name="connsiteX3" fmla="*/ 80266 w 87152"/>
                  <a:gd name="connsiteY3" fmla="*/ 84545 h 86536"/>
                  <a:gd name="connsiteX4" fmla="*/ 86976 w 87152"/>
                  <a:gd name="connsiteY4" fmla="*/ 81861 h 86536"/>
                  <a:gd name="connsiteX5" fmla="*/ 29271 w 87152"/>
                  <a:gd name="connsiteY5" fmla="*/ 12078 h 86536"/>
                  <a:gd name="connsiteX6" fmla="*/ 5115 w 87152"/>
                  <a:gd name="connsiteY6" fmla="*/ 1342 h 86536"/>
                  <a:gd name="connsiteX7" fmla="*/ 3773 w 87152"/>
                  <a:gd name="connsiteY7" fmla="*/ 8052 h 86536"/>
                  <a:gd name="connsiteX8" fmla="*/ 72214 w 87152"/>
                  <a:gd name="connsiteY8" fmla="*/ 16104 h 86536"/>
                  <a:gd name="connsiteX9" fmla="*/ 72214 w 87152"/>
                  <a:gd name="connsiteY9" fmla="*/ 8052 h 86536"/>
                  <a:gd name="connsiteX10" fmla="*/ 72214 w 87152"/>
                  <a:gd name="connsiteY10" fmla="*/ 8052 h 86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7152" h="86536">
                    <a:moveTo>
                      <a:pt x="72214" y="8052"/>
                    </a:moveTo>
                    <a:cubicBezTo>
                      <a:pt x="49401" y="5368"/>
                      <a:pt x="26587" y="2684"/>
                      <a:pt x="3773" y="0"/>
                    </a:cubicBezTo>
                    <a:cubicBezTo>
                      <a:pt x="-253" y="0"/>
                      <a:pt x="-1595" y="5368"/>
                      <a:pt x="2431" y="6710"/>
                    </a:cubicBezTo>
                    <a:cubicBezTo>
                      <a:pt x="38665" y="18788"/>
                      <a:pt x="68188" y="48312"/>
                      <a:pt x="80266" y="84545"/>
                    </a:cubicBezTo>
                    <a:cubicBezTo>
                      <a:pt x="81608" y="88571"/>
                      <a:pt x="88318" y="85887"/>
                      <a:pt x="86976" y="81861"/>
                    </a:cubicBezTo>
                    <a:cubicBezTo>
                      <a:pt x="77582" y="52338"/>
                      <a:pt x="56111" y="28182"/>
                      <a:pt x="29271" y="12078"/>
                    </a:cubicBezTo>
                    <a:cubicBezTo>
                      <a:pt x="21219" y="8052"/>
                      <a:pt x="13167" y="4026"/>
                      <a:pt x="5115" y="1342"/>
                    </a:cubicBezTo>
                    <a:cubicBezTo>
                      <a:pt x="5115" y="4026"/>
                      <a:pt x="3773" y="6710"/>
                      <a:pt x="3773" y="8052"/>
                    </a:cubicBezTo>
                    <a:cubicBezTo>
                      <a:pt x="26587" y="10736"/>
                      <a:pt x="49401" y="13420"/>
                      <a:pt x="72214" y="16104"/>
                    </a:cubicBezTo>
                    <a:cubicBezTo>
                      <a:pt x="76240" y="16104"/>
                      <a:pt x="77582" y="8052"/>
                      <a:pt x="72214" y="8052"/>
                    </a:cubicBezTo>
                    <a:lnTo>
                      <a:pt x="72214" y="805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15FA5F74-6908-434C-9DC9-8BACF17F3B21}"/>
                  </a:ext>
                </a:extLst>
              </p:cNvPr>
              <p:cNvSpPr/>
              <p:nvPr/>
            </p:nvSpPr>
            <p:spPr>
              <a:xfrm>
                <a:off x="3407574" y="1615532"/>
                <a:ext cx="273500" cy="481052"/>
              </a:xfrm>
              <a:custGeom>
                <a:avLst/>
                <a:gdLst>
                  <a:gd name="connsiteX0" fmla="*/ 537 w 273500"/>
                  <a:gd name="connsiteY0" fmla="*/ 7004 h 481052"/>
                  <a:gd name="connsiteX1" fmla="*/ 91792 w 273500"/>
                  <a:gd name="connsiteY1" fmla="*/ 197566 h 481052"/>
                  <a:gd name="connsiteX2" fmla="*/ 197809 w 273500"/>
                  <a:gd name="connsiteY2" fmla="*/ 380077 h 481052"/>
                  <a:gd name="connsiteX3" fmla="*/ 264909 w 273500"/>
                  <a:gd name="connsiteY3" fmla="*/ 479384 h 481052"/>
                  <a:gd name="connsiteX4" fmla="*/ 272961 w 273500"/>
                  <a:gd name="connsiteY4" fmla="*/ 475358 h 481052"/>
                  <a:gd name="connsiteX5" fmla="*/ 158892 w 273500"/>
                  <a:gd name="connsiteY5" fmla="*/ 296874 h 481052"/>
                  <a:gd name="connsiteX6" fmla="*/ 59584 w 273500"/>
                  <a:gd name="connsiteY6" fmla="*/ 110337 h 481052"/>
                  <a:gd name="connsiteX7" fmla="*/ 9931 w 273500"/>
                  <a:gd name="connsiteY7" fmla="*/ 1636 h 481052"/>
                  <a:gd name="connsiteX8" fmla="*/ 537 w 273500"/>
                  <a:gd name="connsiteY8" fmla="*/ 7004 h 481052"/>
                  <a:gd name="connsiteX9" fmla="*/ 537 w 273500"/>
                  <a:gd name="connsiteY9" fmla="*/ 7004 h 48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500" h="481052">
                    <a:moveTo>
                      <a:pt x="537" y="7004"/>
                    </a:moveTo>
                    <a:cubicBezTo>
                      <a:pt x="28718" y="71419"/>
                      <a:pt x="58242" y="135835"/>
                      <a:pt x="91792" y="197566"/>
                    </a:cubicBezTo>
                    <a:cubicBezTo>
                      <a:pt x="125342" y="260640"/>
                      <a:pt x="160234" y="321029"/>
                      <a:pt x="197809" y="380077"/>
                    </a:cubicBezTo>
                    <a:cubicBezTo>
                      <a:pt x="219281" y="413627"/>
                      <a:pt x="242095" y="447177"/>
                      <a:pt x="264909" y="479384"/>
                    </a:cubicBezTo>
                    <a:cubicBezTo>
                      <a:pt x="267593" y="483410"/>
                      <a:pt x="275645" y="479384"/>
                      <a:pt x="272961" y="475358"/>
                    </a:cubicBezTo>
                    <a:cubicBezTo>
                      <a:pt x="232701" y="417653"/>
                      <a:pt x="193783" y="358605"/>
                      <a:pt x="158892" y="296874"/>
                    </a:cubicBezTo>
                    <a:cubicBezTo>
                      <a:pt x="122658" y="236484"/>
                      <a:pt x="90450" y="173410"/>
                      <a:pt x="59584" y="110337"/>
                    </a:cubicBezTo>
                    <a:cubicBezTo>
                      <a:pt x="42138" y="74103"/>
                      <a:pt x="26034" y="37869"/>
                      <a:pt x="9931" y="1636"/>
                    </a:cubicBezTo>
                    <a:cubicBezTo>
                      <a:pt x="5905" y="-2390"/>
                      <a:pt x="-2147" y="1636"/>
                      <a:pt x="537" y="7004"/>
                    </a:cubicBezTo>
                    <a:lnTo>
                      <a:pt x="537" y="700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AC2C8802-5AE1-46D4-964B-901D348339FB}"/>
                  </a:ext>
                </a:extLst>
              </p:cNvPr>
              <p:cNvSpPr/>
              <p:nvPr/>
            </p:nvSpPr>
            <p:spPr>
              <a:xfrm>
                <a:off x="3536325" y="1799828"/>
                <a:ext cx="152801" cy="226973"/>
              </a:xfrm>
              <a:custGeom>
                <a:avLst/>
                <a:gdLst>
                  <a:gd name="connsiteX0" fmla="*/ 616 w 152801"/>
                  <a:gd name="connsiteY0" fmla="*/ 6561 h 226973"/>
                  <a:gd name="connsiteX1" fmla="*/ 110660 w 152801"/>
                  <a:gd name="connsiteY1" fmla="*/ 178336 h 226973"/>
                  <a:gd name="connsiteX2" fmla="*/ 144209 w 152801"/>
                  <a:gd name="connsiteY2" fmla="*/ 225305 h 226973"/>
                  <a:gd name="connsiteX3" fmla="*/ 152261 w 152801"/>
                  <a:gd name="connsiteY3" fmla="*/ 221279 h 226973"/>
                  <a:gd name="connsiteX4" fmla="*/ 38192 w 152801"/>
                  <a:gd name="connsiteY4" fmla="*/ 52189 h 226973"/>
                  <a:gd name="connsiteX5" fmla="*/ 8668 w 152801"/>
                  <a:gd name="connsiteY5" fmla="*/ 2535 h 226973"/>
                  <a:gd name="connsiteX6" fmla="*/ 616 w 152801"/>
                  <a:gd name="connsiteY6" fmla="*/ 6561 h 226973"/>
                  <a:gd name="connsiteX7" fmla="*/ 616 w 152801"/>
                  <a:gd name="connsiteY7" fmla="*/ 6561 h 22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01" h="226973">
                    <a:moveTo>
                      <a:pt x="616" y="6561"/>
                    </a:moveTo>
                    <a:cubicBezTo>
                      <a:pt x="34166" y="65608"/>
                      <a:pt x="71742" y="123314"/>
                      <a:pt x="110660" y="178336"/>
                    </a:cubicBezTo>
                    <a:cubicBezTo>
                      <a:pt x="121396" y="194440"/>
                      <a:pt x="133473" y="209202"/>
                      <a:pt x="144209" y="225305"/>
                    </a:cubicBezTo>
                    <a:cubicBezTo>
                      <a:pt x="146893" y="229331"/>
                      <a:pt x="154945" y="225305"/>
                      <a:pt x="152261" y="221279"/>
                    </a:cubicBezTo>
                    <a:cubicBezTo>
                      <a:pt x="112002" y="166258"/>
                      <a:pt x="73084" y="109894"/>
                      <a:pt x="38192" y="52189"/>
                    </a:cubicBezTo>
                    <a:cubicBezTo>
                      <a:pt x="27456" y="36085"/>
                      <a:pt x="18062" y="18639"/>
                      <a:pt x="8668" y="2535"/>
                    </a:cubicBezTo>
                    <a:cubicBezTo>
                      <a:pt x="4642" y="-2833"/>
                      <a:pt x="-2068" y="1193"/>
                      <a:pt x="616" y="6561"/>
                    </a:cubicBezTo>
                    <a:lnTo>
                      <a:pt x="616" y="6561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1112D19-1127-4C48-BA56-8D9BFB37A5FD}"/>
                  </a:ext>
                </a:extLst>
              </p:cNvPr>
              <p:cNvSpPr/>
              <p:nvPr/>
            </p:nvSpPr>
            <p:spPr>
              <a:xfrm>
                <a:off x="3821544" y="1831719"/>
                <a:ext cx="178384" cy="80686"/>
              </a:xfrm>
              <a:custGeom>
                <a:avLst/>
                <a:gdLst>
                  <a:gd name="connsiteX0" fmla="*/ 1241 w 178384"/>
                  <a:gd name="connsiteY0" fmla="*/ 6877 h 80686"/>
                  <a:gd name="connsiteX1" fmla="*/ 131415 w 178384"/>
                  <a:gd name="connsiteY1" fmla="*/ 73977 h 80686"/>
                  <a:gd name="connsiteX2" fmla="*/ 174358 w 178384"/>
                  <a:gd name="connsiteY2" fmla="*/ 80687 h 80686"/>
                  <a:gd name="connsiteX3" fmla="*/ 174358 w 178384"/>
                  <a:gd name="connsiteY3" fmla="*/ 72635 h 80686"/>
                  <a:gd name="connsiteX4" fmla="*/ 37475 w 178384"/>
                  <a:gd name="connsiteY4" fmla="*/ 29691 h 80686"/>
                  <a:gd name="connsiteX5" fmla="*/ 7951 w 178384"/>
                  <a:gd name="connsiteY5" fmla="*/ 2851 h 80686"/>
                  <a:gd name="connsiteX6" fmla="*/ 1241 w 178384"/>
                  <a:gd name="connsiteY6" fmla="*/ 6877 h 80686"/>
                  <a:gd name="connsiteX7" fmla="*/ 1241 w 178384"/>
                  <a:gd name="connsiteY7" fmla="*/ 6877 h 8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384" h="80686">
                    <a:moveTo>
                      <a:pt x="1241" y="6877"/>
                    </a:moveTo>
                    <a:cubicBezTo>
                      <a:pt x="33449" y="45795"/>
                      <a:pt x="83103" y="64583"/>
                      <a:pt x="131415" y="73977"/>
                    </a:cubicBezTo>
                    <a:cubicBezTo>
                      <a:pt x="146176" y="76661"/>
                      <a:pt x="159596" y="79345"/>
                      <a:pt x="174358" y="80687"/>
                    </a:cubicBezTo>
                    <a:cubicBezTo>
                      <a:pt x="179726" y="80687"/>
                      <a:pt x="179726" y="72635"/>
                      <a:pt x="174358" y="72635"/>
                    </a:cubicBezTo>
                    <a:cubicBezTo>
                      <a:pt x="127389" y="67267"/>
                      <a:pt x="77735" y="56531"/>
                      <a:pt x="37475" y="29691"/>
                    </a:cubicBezTo>
                    <a:cubicBezTo>
                      <a:pt x="26739" y="21639"/>
                      <a:pt x="16003" y="13587"/>
                      <a:pt x="7951" y="2851"/>
                    </a:cubicBezTo>
                    <a:cubicBezTo>
                      <a:pt x="3925" y="-3859"/>
                      <a:pt x="-2785" y="2851"/>
                      <a:pt x="1241" y="6877"/>
                    </a:cubicBezTo>
                    <a:lnTo>
                      <a:pt x="1241" y="6877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5DE7BE3-B0B4-474A-BAD4-F4AC43AE73B7}"/>
                  </a:ext>
                </a:extLst>
              </p:cNvPr>
              <p:cNvSpPr/>
              <p:nvPr/>
            </p:nvSpPr>
            <p:spPr>
              <a:xfrm>
                <a:off x="3848432" y="1917233"/>
                <a:ext cx="92448" cy="38115"/>
              </a:xfrm>
              <a:custGeom>
                <a:avLst/>
                <a:gdLst>
                  <a:gd name="connsiteX0" fmla="*/ 2535 w 92448"/>
                  <a:gd name="connsiteY0" fmla="*/ 8592 h 38115"/>
                  <a:gd name="connsiteX1" fmla="*/ 88422 w 92448"/>
                  <a:gd name="connsiteY1" fmla="*/ 38116 h 38115"/>
                  <a:gd name="connsiteX2" fmla="*/ 88422 w 92448"/>
                  <a:gd name="connsiteY2" fmla="*/ 30064 h 38115"/>
                  <a:gd name="connsiteX3" fmla="*/ 6561 w 92448"/>
                  <a:gd name="connsiteY3" fmla="*/ 540 h 38115"/>
                  <a:gd name="connsiteX4" fmla="*/ 2535 w 92448"/>
                  <a:gd name="connsiteY4" fmla="*/ 8592 h 38115"/>
                  <a:gd name="connsiteX5" fmla="*/ 2535 w 92448"/>
                  <a:gd name="connsiteY5" fmla="*/ 8592 h 38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48" h="38115">
                    <a:moveTo>
                      <a:pt x="2535" y="8592"/>
                    </a:moveTo>
                    <a:cubicBezTo>
                      <a:pt x="28033" y="24696"/>
                      <a:pt x="57556" y="35432"/>
                      <a:pt x="88422" y="38116"/>
                    </a:cubicBezTo>
                    <a:cubicBezTo>
                      <a:pt x="93790" y="38116"/>
                      <a:pt x="93790" y="30064"/>
                      <a:pt x="88422" y="30064"/>
                    </a:cubicBezTo>
                    <a:cubicBezTo>
                      <a:pt x="58898" y="27380"/>
                      <a:pt x="32059" y="16644"/>
                      <a:pt x="6561" y="540"/>
                    </a:cubicBezTo>
                    <a:cubicBezTo>
                      <a:pt x="1193" y="-2144"/>
                      <a:pt x="-2833" y="5908"/>
                      <a:pt x="2535" y="8592"/>
                    </a:cubicBezTo>
                    <a:lnTo>
                      <a:pt x="2535" y="859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2CF3D7E9-CF28-4BBF-8AFD-4776F975036E}"/>
                  </a:ext>
                </a:extLst>
              </p:cNvPr>
              <p:cNvSpPr/>
              <p:nvPr/>
            </p:nvSpPr>
            <p:spPr>
              <a:xfrm>
                <a:off x="3159842" y="1874830"/>
                <a:ext cx="12209" cy="64415"/>
              </a:xfrm>
              <a:custGeom>
                <a:avLst/>
                <a:gdLst>
                  <a:gd name="connsiteX0" fmla="*/ 4026 w 12209"/>
                  <a:gd name="connsiteY0" fmla="*/ 4026 h 64415"/>
                  <a:gd name="connsiteX1" fmla="*/ 0 w 12209"/>
                  <a:gd name="connsiteY1" fmla="*/ 59048 h 64415"/>
                  <a:gd name="connsiteX2" fmla="*/ 2684 w 12209"/>
                  <a:gd name="connsiteY2" fmla="*/ 64416 h 64415"/>
                  <a:gd name="connsiteX3" fmla="*/ 8052 w 12209"/>
                  <a:gd name="connsiteY3" fmla="*/ 61732 h 64415"/>
                  <a:gd name="connsiteX4" fmla="*/ 12078 w 12209"/>
                  <a:gd name="connsiteY4" fmla="*/ 4026 h 64415"/>
                  <a:gd name="connsiteX5" fmla="*/ 4026 w 12209"/>
                  <a:gd name="connsiteY5" fmla="*/ 4026 h 64415"/>
                  <a:gd name="connsiteX6" fmla="*/ 4026 w 12209"/>
                  <a:gd name="connsiteY6" fmla="*/ 4026 h 64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09" h="64415">
                    <a:moveTo>
                      <a:pt x="4026" y="4026"/>
                    </a:moveTo>
                    <a:cubicBezTo>
                      <a:pt x="4026" y="22814"/>
                      <a:pt x="4026" y="41602"/>
                      <a:pt x="0" y="59048"/>
                    </a:cubicBezTo>
                    <a:cubicBezTo>
                      <a:pt x="0" y="61732"/>
                      <a:pt x="0" y="63074"/>
                      <a:pt x="2684" y="64416"/>
                    </a:cubicBezTo>
                    <a:cubicBezTo>
                      <a:pt x="5368" y="64416"/>
                      <a:pt x="8052" y="63074"/>
                      <a:pt x="8052" y="61732"/>
                    </a:cubicBezTo>
                    <a:cubicBezTo>
                      <a:pt x="10736" y="42944"/>
                      <a:pt x="12078" y="22814"/>
                      <a:pt x="12078" y="4026"/>
                    </a:cubicBezTo>
                    <a:cubicBezTo>
                      <a:pt x="13420" y="-1342"/>
                      <a:pt x="4026" y="-1342"/>
                      <a:pt x="4026" y="4026"/>
                    </a:cubicBezTo>
                    <a:lnTo>
                      <a:pt x="4026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ABF5DD02-106C-4DC9-9348-236B2BCC8398}"/>
                  </a:ext>
                </a:extLst>
              </p:cNvPr>
              <p:cNvSpPr/>
              <p:nvPr/>
            </p:nvSpPr>
            <p:spPr>
              <a:xfrm>
                <a:off x="3189215" y="1925584"/>
                <a:ext cx="16404" cy="43427"/>
              </a:xfrm>
              <a:custGeom>
                <a:avLst/>
                <a:gdLst>
                  <a:gd name="connsiteX0" fmla="*/ 8202 w 16404"/>
                  <a:gd name="connsiteY0" fmla="*/ 2926 h 43427"/>
                  <a:gd name="connsiteX1" fmla="*/ 150 w 16404"/>
                  <a:gd name="connsiteY1" fmla="*/ 37818 h 43427"/>
                  <a:gd name="connsiteX2" fmla="*/ 8202 w 16404"/>
                  <a:gd name="connsiteY2" fmla="*/ 40502 h 43427"/>
                  <a:gd name="connsiteX3" fmla="*/ 16254 w 16404"/>
                  <a:gd name="connsiteY3" fmla="*/ 5610 h 43427"/>
                  <a:gd name="connsiteX4" fmla="*/ 8202 w 16404"/>
                  <a:gd name="connsiteY4" fmla="*/ 2926 h 43427"/>
                  <a:gd name="connsiteX5" fmla="*/ 8202 w 16404"/>
                  <a:gd name="connsiteY5" fmla="*/ 2926 h 43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04" h="43427">
                    <a:moveTo>
                      <a:pt x="8202" y="2926"/>
                    </a:moveTo>
                    <a:cubicBezTo>
                      <a:pt x="5518" y="15004"/>
                      <a:pt x="2834" y="25740"/>
                      <a:pt x="150" y="37818"/>
                    </a:cubicBezTo>
                    <a:cubicBezTo>
                      <a:pt x="-1192" y="43186"/>
                      <a:pt x="6860" y="45870"/>
                      <a:pt x="8202" y="40502"/>
                    </a:cubicBezTo>
                    <a:cubicBezTo>
                      <a:pt x="10886" y="28424"/>
                      <a:pt x="13570" y="17688"/>
                      <a:pt x="16254" y="5610"/>
                    </a:cubicBezTo>
                    <a:cubicBezTo>
                      <a:pt x="17596" y="242"/>
                      <a:pt x="9544" y="-2442"/>
                      <a:pt x="8202" y="2926"/>
                    </a:cubicBezTo>
                    <a:lnTo>
                      <a:pt x="8202" y="29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0D19CDEB-5160-4C6D-A629-E5472A842459}"/>
                  </a:ext>
                </a:extLst>
              </p:cNvPr>
              <p:cNvSpPr/>
              <p:nvPr/>
            </p:nvSpPr>
            <p:spPr>
              <a:xfrm>
                <a:off x="2897098" y="1161246"/>
                <a:ext cx="848094" cy="77144"/>
              </a:xfrm>
              <a:custGeom>
                <a:avLst/>
                <a:gdLst>
                  <a:gd name="connsiteX0" fmla="*/ 5082 w 848094"/>
                  <a:gd name="connsiteY0" fmla="*/ 23800 h 77144"/>
                  <a:gd name="connsiteX1" fmla="*/ 171489 w 848094"/>
                  <a:gd name="connsiteY1" fmla="*/ 10380 h 77144"/>
                  <a:gd name="connsiteX2" fmla="*/ 337896 w 848094"/>
                  <a:gd name="connsiteY2" fmla="*/ 33194 h 77144"/>
                  <a:gd name="connsiteX3" fmla="*/ 500277 w 848094"/>
                  <a:gd name="connsiteY3" fmla="*/ 68086 h 77144"/>
                  <a:gd name="connsiteX4" fmla="*/ 663999 w 848094"/>
                  <a:gd name="connsiteY4" fmla="*/ 76138 h 77144"/>
                  <a:gd name="connsiteX5" fmla="*/ 825038 w 848094"/>
                  <a:gd name="connsiteY5" fmla="*/ 53324 h 77144"/>
                  <a:gd name="connsiteX6" fmla="*/ 845168 w 848094"/>
                  <a:gd name="connsiteY6" fmla="*/ 47956 h 77144"/>
                  <a:gd name="connsiteX7" fmla="*/ 842484 w 848094"/>
                  <a:gd name="connsiteY7" fmla="*/ 39904 h 77144"/>
                  <a:gd name="connsiteX8" fmla="*/ 681445 w 848094"/>
                  <a:gd name="connsiteY8" fmla="*/ 65402 h 77144"/>
                  <a:gd name="connsiteX9" fmla="*/ 517722 w 848094"/>
                  <a:gd name="connsiteY9" fmla="*/ 60034 h 77144"/>
                  <a:gd name="connsiteX10" fmla="*/ 355342 w 848094"/>
                  <a:gd name="connsiteY10" fmla="*/ 26484 h 77144"/>
                  <a:gd name="connsiteX11" fmla="*/ 190277 w 848094"/>
                  <a:gd name="connsiteY11" fmla="*/ 986 h 77144"/>
                  <a:gd name="connsiteX12" fmla="*/ 25212 w 848094"/>
                  <a:gd name="connsiteY12" fmla="*/ 10380 h 77144"/>
                  <a:gd name="connsiteX13" fmla="*/ 5082 w 848094"/>
                  <a:gd name="connsiteY13" fmla="*/ 14406 h 77144"/>
                  <a:gd name="connsiteX14" fmla="*/ 5082 w 848094"/>
                  <a:gd name="connsiteY14" fmla="*/ 23800 h 77144"/>
                  <a:gd name="connsiteX15" fmla="*/ 5082 w 848094"/>
                  <a:gd name="connsiteY15" fmla="*/ 23800 h 7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8094" h="77144">
                    <a:moveTo>
                      <a:pt x="5082" y="23800"/>
                    </a:moveTo>
                    <a:cubicBezTo>
                      <a:pt x="60103" y="13064"/>
                      <a:pt x="115125" y="7696"/>
                      <a:pt x="171489" y="10380"/>
                    </a:cubicBezTo>
                    <a:cubicBezTo>
                      <a:pt x="227852" y="11722"/>
                      <a:pt x="282874" y="21116"/>
                      <a:pt x="337896" y="33194"/>
                    </a:cubicBezTo>
                    <a:cubicBezTo>
                      <a:pt x="391575" y="45272"/>
                      <a:pt x="445255" y="60034"/>
                      <a:pt x="500277" y="68086"/>
                    </a:cubicBezTo>
                    <a:cubicBezTo>
                      <a:pt x="553956" y="76138"/>
                      <a:pt x="608978" y="78822"/>
                      <a:pt x="663999" y="76138"/>
                    </a:cubicBezTo>
                    <a:cubicBezTo>
                      <a:pt x="717679" y="73454"/>
                      <a:pt x="772701" y="66744"/>
                      <a:pt x="825038" y="53324"/>
                    </a:cubicBezTo>
                    <a:cubicBezTo>
                      <a:pt x="831748" y="51982"/>
                      <a:pt x="838458" y="50640"/>
                      <a:pt x="845168" y="47956"/>
                    </a:cubicBezTo>
                    <a:cubicBezTo>
                      <a:pt x="850536" y="46614"/>
                      <a:pt x="847852" y="38562"/>
                      <a:pt x="842484" y="39904"/>
                    </a:cubicBezTo>
                    <a:cubicBezTo>
                      <a:pt x="790147" y="53324"/>
                      <a:pt x="735125" y="62718"/>
                      <a:pt x="681445" y="65402"/>
                    </a:cubicBezTo>
                    <a:cubicBezTo>
                      <a:pt x="626424" y="69428"/>
                      <a:pt x="571402" y="66744"/>
                      <a:pt x="517722" y="60034"/>
                    </a:cubicBezTo>
                    <a:cubicBezTo>
                      <a:pt x="462701" y="53324"/>
                      <a:pt x="409021" y="38562"/>
                      <a:pt x="355342" y="26484"/>
                    </a:cubicBezTo>
                    <a:cubicBezTo>
                      <a:pt x="301662" y="13064"/>
                      <a:pt x="246640" y="3670"/>
                      <a:pt x="190277" y="986"/>
                    </a:cubicBezTo>
                    <a:cubicBezTo>
                      <a:pt x="135255" y="-1698"/>
                      <a:pt x="78891" y="986"/>
                      <a:pt x="25212" y="10380"/>
                    </a:cubicBezTo>
                    <a:cubicBezTo>
                      <a:pt x="18502" y="11722"/>
                      <a:pt x="11792" y="13064"/>
                      <a:pt x="5082" y="14406"/>
                    </a:cubicBezTo>
                    <a:cubicBezTo>
                      <a:pt x="-2970" y="15748"/>
                      <a:pt x="-286" y="23800"/>
                      <a:pt x="5082" y="23800"/>
                    </a:cubicBezTo>
                    <a:lnTo>
                      <a:pt x="5082" y="2380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70D2887F-9494-47AD-BA2A-0E5FB79FF805}"/>
                  </a:ext>
                </a:extLst>
              </p:cNvPr>
              <p:cNvSpPr/>
              <p:nvPr/>
            </p:nvSpPr>
            <p:spPr>
              <a:xfrm>
                <a:off x="3771639" y="1273376"/>
                <a:ext cx="47270" cy="157497"/>
              </a:xfrm>
              <a:custGeom>
                <a:avLst/>
                <a:gdLst>
                  <a:gd name="connsiteX0" fmla="*/ 150 w 47270"/>
                  <a:gd name="connsiteY0" fmla="*/ 5610 h 157497"/>
                  <a:gd name="connsiteX1" fmla="*/ 39068 w 47270"/>
                  <a:gd name="connsiteY1" fmla="*/ 154571 h 157497"/>
                  <a:gd name="connsiteX2" fmla="*/ 47120 w 47270"/>
                  <a:gd name="connsiteY2" fmla="*/ 151887 h 157497"/>
                  <a:gd name="connsiteX3" fmla="*/ 8202 w 47270"/>
                  <a:gd name="connsiteY3" fmla="*/ 2926 h 157497"/>
                  <a:gd name="connsiteX4" fmla="*/ 150 w 47270"/>
                  <a:gd name="connsiteY4" fmla="*/ 5610 h 157497"/>
                  <a:gd name="connsiteX5" fmla="*/ 150 w 47270"/>
                  <a:gd name="connsiteY5" fmla="*/ 5610 h 15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70" h="157497">
                    <a:moveTo>
                      <a:pt x="150" y="5610"/>
                    </a:moveTo>
                    <a:cubicBezTo>
                      <a:pt x="13570" y="55264"/>
                      <a:pt x="25648" y="104917"/>
                      <a:pt x="39068" y="154571"/>
                    </a:cubicBezTo>
                    <a:cubicBezTo>
                      <a:pt x="40410" y="159939"/>
                      <a:pt x="48462" y="157255"/>
                      <a:pt x="47120" y="151887"/>
                    </a:cubicBezTo>
                    <a:cubicBezTo>
                      <a:pt x="33700" y="102233"/>
                      <a:pt x="21622" y="52580"/>
                      <a:pt x="8202" y="2926"/>
                    </a:cubicBezTo>
                    <a:cubicBezTo>
                      <a:pt x="6860" y="-2442"/>
                      <a:pt x="-1192" y="242"/>
                      <a:pt x="150" y="5610"/>
                    </a:cubicBezTo>
                    <a:lnTo>
                      <a:pt x="150" y="561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89D78FF1-2E17-4814-806C-85D553B67F46}"/>
                  </a:ext>
                </a:extLst>
              </p:cNvPr>
              <p:cNvSpPr/>
              <p:nvPr/>
            </p:nvSpPr>
            <p:spPr>
              <a:xfrm>
                <a:off x="3756878" y="1324957"/>
                <a:ext cx="30555" cy="70321"/>
              </a:xfrm>
              <a:custGeom>
                <a:avLst/>
                <a:gdLst>
                  <a:gd name="connsiteX0" fmla="*/ 150 w 30555"/>
                  <a:gd name="connsiteY0" fmla="*/ 5025 h 70321"/>
                  <a:gd name="connsiteX1" fmla="*/ 22964 w 30555"/>
                  <a:gd name="connsiteY1" fmla="*/ 68098 h 70321"/>
                  <a:gd name="connsiteX2" fmla="*/ 28332 w 30555"/>
                  <a:gd name="connsiteY2" fmla="*/ 69440 h 70321"/>
                  <a:gd name="connsiteX3" fmla="*/ 29674 w 30555"/>
                  <a:gd name="connsiteY3" fmla="*/ 64073 h 70321"/>
                  <a:gd name="connsiteX4" fmla="*/ 8202 w 30555"/>
                  <a:gd name="connsiteY4" fmla="*/ 2341 h 70321"/>
                  <a:gd name="connsiteX5" fmla="*/ 150 w 30555"/>
                  <a:gd name="connsiteY5" fmla="*/ 5025 h 70321"/>
                  <a:gd name="connsiteX6" fmla="*/ 150 w 30555"/>
                  <a:gd name="connsiteY6" fmla="*/ 5025 h 7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55" h="70321">
                    <a:moveTo>
                      <a:pt x="150" y="5025"/>
                    </a:moveTo>
                    <a:cubicBezTo>
                      <a:pt x="6860" y="26497"/>
                      <a:pt x="13570" y="47969"/>
                      <a:pt x="22964" y="68098"/>
                    </a:cubicBezTo>
                    <a:cubicBezTo>
                      <a:pt x="24306" y="70782"/>
                      <a:pt x="26990" y="70782"/>
                      <a:pt x="28332" y="69440"/>
                    </a:cubicBezTo>
                    <a:cubicBezTo>
                      <a:pt x="31016" y="68098"/>
                      <a:pt x="31016" y="65414"/>
                      <a:pt x="29674" y="64073"/>
                    </a:cubicBezTo>
                    <a:cubicBezTo>
                      <a:pt x="21622" y="43943"/>
                      <a:pt x="13570" y="23813"/>
                      <a:pt x="8202" y="2341"/>
                    </a:cubicBezTo>
                    <a:cubicBezTo>
                      <a:pt x="6860" y="-1685"/>
                      <a:pt x="-1192" y="-343"/>
                      <a:pt x="150" y="5025"/>
                    </a:cubicBezTo>
                    <a:lnTo>
                      <a:pt x="150" y="5025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1766E6A8-5D15-4FB1-BAA3-0E2BC0BD968B}"/>
                  </a:ext>
                </a:extLst>
              </p:cNvPr>
              <p:cNvSpPr/>
              <p:nvPr/>
            </p:nvSpPr>
            <p:spPr>
              <a:xfrm>
                <a:off x="3397523" y="2242771"/>
                <a:ext cx="202733" cy="37786"/>
              </a:xfrm>
              <a:custGeom>
                <a:avLst/>
                <a:gdLst>
                  <a:gd name="connsiteX0" fmla="*/ 2535 w 202733"/>
                  <a:gd name="connsiteY0" fmla="*/ 7817 h 37786"/>
                  <a:gd name="connsiteX1" fmla="*/ 155522 w 202733"/>
                  <a:gd name="connsiteY1" fmla="*/ 37341 h 37786"/>
                  <a:gd name="connsiteX2" fmla="*/ 199808 w 202733"/>
                  <a:gd name="connsiteY2" fmla="*/ 30631 h 37786"/>
                  <a:gd name="connsiteX3" fmla="*/ 197124 w 202733"/>
                  <a:gd name="connsiteY3" fmla="*/ 22579 h 37786"/>
                  <a:gd name="connsiteX4" fmla="*/ 46821 w 202733"/>
                  <a:gd name="connsiteY4" fmla="*/ 17211 h 37786"/>
                  <a:gd name="connsiteX5" fmla="*/ 6561 w 202733"/>
                  <a:gd name="connsiteY5" fmla="*/ 1107 h 37786"/>
                  <a:gd name="connsiteX6" fmla="*/ 2535 w 202733"/>
                  <a:gd name="connsiteY6" fmla="*/ 7817 h 37786"/>
                  <a:gd name="connsiteX7" fmla="*/ 2535 w 202733"/>
                  <a:gd name="connsiteY7" fmla="*/ 7817 h 37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2733" h="37786">
                    <a:moveTo>
                      <a:pt x="2535" y="7817"/>
                    </a:moveTo>
                    <a:cubicBezTo>
                      <a:pt x="49505" y="30631"/>
                      <a:pt x="103184" y="40025"/>
                      <a:pt x="155522" y="37341"/>
                    </a:cubicBezTo>
                    <a:cubicBezTo>
                      <a:pt x="170284" y="35999"/>
                      <a:pt x="185046" y="33315"/>
                      <a:pt x="199808" y="30631"/>
                    </a:cubicBezTo>
                    <a:cubicBezTo>
                      <a:pt x="205176" y="29289"/>
                      <a:pt x="202492" y="21237"/>
                      <a:pt x="197124" y="22579"/>
                    </a:cubicBezTo>
                    <a:cubicBezTo>
                      <a:pt x="147470" y="33315"/>
                      <a:pt x="95132" y="31973"/>
                      <a:pt x="46821" y="17211"/>
                    </a:cubicBezTo>
                    <a:cubicBezTo>
                      <a:pt x="33401" y="13185"/>
                      <a:pt x="19981" y="7817"/>
                      <a:pt x="6561" y="1107"/>
                    </a:cubicBezTo>
                    <a:cubicBezTo>
                      <a:pt x="1193" y="-2919"/>
                      <a:pt x="-2833" y="5133"/>
                      <a:pt x="2535" y="7817"/>
                    </a:cubicBezTo>
                    <a:lnTo>
                      <a:pt x="2535" y="7817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E29F4AB8-FCAD-4B2B-9835-8AC77C06A1BC}"/>
                  </a:ext>
                </a:extLst>
              </p:cNvPr>
              <p:cNvSpPr/>
              <p:nvPr/>
            </p:nvSpPr>
            <p:spPr>
              <a:xfrm>
                <a:off x="3487288" y="2228750"/>
                <a:ext cx="34891" cy="11628"/>
              </a:xfrm>
              <a:custGeom>
                <a:avLst/>
                <a:gdLst>
                  <a:gd name="connsiteX0" fmla="*/ 2684 w 34891"/>
                  <a:gd name="connsiteY0" fmla="*/ 8418 h 11628"/>
                  <a:gd name="connsiteX1" fmla="*/ 30866 w 34891"/>
                  <a:gd name="connsiteY1" fmla="*/ 11102 h 11628"/>
                  <a:gd name="connsiteX2" fmla="*/ 34892 w 34891"/>
                  <a:gd name="connsiteY2" fmla="*/ 7076 h 11628"/>
                  <a:gd name="connsiteX3" fmla="*/ 30866 w 34891"/>
                  <a:gd name="connsiteY3" fmla="*/ 3050 h 11628"/>
                  <a:gd name="connsiteX4" fmla="*/ 17446 w 34891"/>
                  <a:gd name="connsiteY4" fmla="*/ 3050 h 11628"/>
                  <a:gd name="connsiteX5" fmla="*/ 5368 w 34891"/>
                  <a:gd name="connsiteY5" fmla="*/ 366 h 11628"/>
                  <a:gd name="connsiteX6" fmla="*/ 0 w 34891"/>
                  <a:gd name="connsiteY6" fmla="*/ 3050 h 11628"/>
                  <a:gd name="connsiteX7" fmla="*/ 2684 w 34891"/>
                  <a:gd name="connsiteY7" fmla="*/ 8418 h 11628"/>
                  <a:gd name="connsiteX8" fmla="*/ 2684 w 34891"/>
                  <a:gd name="connsiteY8" fmla="*/ 8418 h 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891" h="11628">
                    <a:moveTo>
                      <a:pt x="2684" y="8418"/>
                    </a:moveTo>
                    <a:cubicBezTo>
                      <a:pt x="12078" y="11102"/>
                      <a:pt x="21472" y="12444"/>
                      <a:pt x="30866" y="11102"/>
                    </a:cubicBezTo>
                    <a:cubicBezTo>
                      <a:pt x="33550" y="11102"/>
                      <a:pt x="34892" y="9760"/>
                      <a:pt x="34892" y="7076"/>
                    </a:cubicBezTo>
                    <a:cubicBezTo>
                      <a:pt x="34892" y="4392"/>
                      <a:pt x="33550" y="3050"/>
                      <a:pt x="30866" y="3050"/>
                    </a:cubicBezTo>
                    <a:cubicBezTo>
                      <a:pt x="26840" y="3050"/>
                      <a:pt x="21472" y="3050"/>
                      <a:pt x="17446" y="3050"/>
                    </a:cubicBezTo>
                    <a:cubicBezTo>
                      <a:pt x="13420" y="3050"/>
                      <a:pt x="9394" y="1708"/>
                      <a:pt x="5368" y="366"/>
                    </a:cubicBezTo>
                    <a:cubicBezTo>
                      <a:pt x="2684" y="-976"/>
                      <a:pt x="0" y="1708"/>
                      <a:pt x="0" y="3050"/>
                    </a:cubicBezTo>
                    <a:cubicBezTo>
                      <a:pt x="0" y="5734"/>
                      <a:pt x="1342" y="8418"/>
                      <a:pt x="2684" y="8418"/>
                    </a:cubicBezTo>
                    <a:lnTo>
                      <a:pt x="2684" y="8418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078E4170-0269-40F5-A39E-8E9DEE59F335}"/>
                  </a:ext>
                </a:extLst>
              </p:cNvPr>
              <p:cNvSpPr/>
              <p:nvPr/>
            </p:nvSpPr>
            <p:spPr>
              <a:xfrm>
                <a:off x="2923172" y="1318596"/>
                <a:ext cx="94898" cy="237082"/>
              </a:xfrm>
              <a:custGeom>
                <a:avLst/>
                <a:gdLst>
                  <a:gd name="connsiteX0" fmla="*/ 480 w 94898"/>
                  <a:gd name="connsiteY0" fmla="*/ 4676 h 237082"/>
                  <a:gd name="connsiteX1" fmla="*/ 67579 w 94898"/>
                  <a:gd name="connsiteY1" fmla="*/ 183160 h 237082"/>
                  <a:gd name="connsiteX2" fmla="*/ 86367 w 94898"/>
                  <a:gd name="connsiteY2" fmla="*/ 234156 h 237082"/>
                  <a:gd name="connsiteX3" fmla="*/ 94419 w 94898"/>
                  <a:gd name="connsiteY3" fmla="*/ 231472 h 237082"/>
                  <a:gd name="connsiteX4" fmla="*/ 27320 w 94898"/>
                  <a:gd name="connsiteY4" fmla="*/ 52987 h 237082"/>
                  <a:gd name="connsiteX5" fmla="*/ 8532 w 94898"/>
                  <a:gd name="connsiteY5" fmla="*/ 1992 h 237082"/>
                  <a:gd name="connsiteX6" fmla="*/ 480 w 94898"/>
                  <a:gd name="connsiteY6" fmla="*/ 4676 h 237082"/>
                  <a:gd name="connsiteX7" fmla="*/ 480 w 94898"/>
                  <a:gd name="connsiteY7" fmla="*/ 4676 h 23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898" h="237082">
                    <a:moveTo>
                      <a:pt x="480" y="4676"/>
                    </a:moveTo>
                    <a:cubicBezTo>
                      <a:pt x="23294" y="63723"/>
                      <a:pt x="44765" y="124113"/>
                      <a:pt x="67579" y="183160"/>
                    </a:cubicBezTo>
                    <a:cubicBezTo>
                      <a:pt x="74289" y="200606"/>
                      <a:pt x="79657" y="216710"/>
                      <a:pt x="86367" y="234156"/>
                    </a:cubicBezTo>
                    <a:cubicBezTo>
                      <a:pt x="87709" y="239524"/>
                      <a:pt x="97103" y="236840"/>
                      <a:pt x="94419" y="231472"/>
                    </a:cubicBezTo>
                    <a:cubicBezTo>
                      <a:pt x="71605" y="172424"/>
                      <a:pt x="50133" y="112035"/>
                      <a:pt x="27320" y="52987"/>
                    </a:cubicBezTo>
                    <a:cubicBezTo>
                      <a:pt x="20610" y="35541"/>
                      <a:pt x="15242" y="19437"/>
                      <a:pt x="8532" y="1992"/>
                    </a:cubicBezTo>
                    <a:cubicBezTo>
                      <a:pt x="7190" y="-2034"/>
                      <a:pt x="-2204" y="650"/>
                      <a:pt x="480" y="4676"/>
                    </a:cubicBezTo>
                    <a:lnTo>
                      <a:pt x="480" y="467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7CC96BF0-35F7-4AC7-A973-315763673396}"/>
                  </a:ext>
                </a:extLst>
              </p:cNvPr>
              <p:cNvSpPr/>
              <p:nvPr/>
            </p:nvSpPr>
            <p:spPr>
              <a:xfrm>
                <a:off x="3023498" y="1486113"/>
                <a:ext cx="26826" cy="68507"/>
              </a:xfrm>
              <a:custGeom>
                <a:avLst/>
                <a:gdLst>
                  <a:gd name="connsiteX0" fmla="*/ 803 w 26826"/>
                  <a:gd name="connsiteY0" fmla="*/ 6249 h 68507"/>
                  <a:gd name="connsiteX1" fmla="*/ 18249 w 26826"/>
                  <a:gd name="connsiteY1" fmla="*/ 65297 h 68507"/>
                  <a:gd name="connsiteX2" fmla="*/ 23616 w 26826"/>
                  <a:gd name="connsiteY2" fmla="*/ 67981 h 68507"/>
                  <a:gd name="connsiteX3" fmla="*/ 26300 w 26826"/>
                  <a:gd name="connsiteY3" fmla="*/ 62613 h 68507"/>
                  <a:gd name="connsiteX4" fmla="*/ 8855 w 26826"/>
                  <a:gd name="connsiteY4" fmla="*/ 2223 h 68507"/>
                  <a:gd name="connsiteX5" fmla="*/ 3487 w 26826"/>
                  <a:gd name="connsiteY5" fmla="*/ 882 h 68507"/>
                  <a:gd name="connsiteX6" fmla="*/ 803 w 26826"/>
                  <a:gd name="connsiteY6" fmla="*/ 6249 h 68507"/>
                  <a:gd name="connsiteX7" fmla="*/ 803 w 26826"/>
                  <a:gd name="connsiteY7" fmla="*/ 6249 h 6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26" h="68507">
                    <a:moveTo>
                      <a:pt x="803" y="6249"/>
                    </a:moveTo>
                    <a:cubicBezTo>
                      <a:pt x="8855" y="25037"/>
                      <a:pt x="14223" y="45167"/>
                      <a:pt x="18249" y="65297"/>
                    </a:cubicBezTo>
                    <a:cubicBezTo>
                      <a:pt x="18249" y="67981"/>
                      <a:pt x="20932" y="69323"/>
                      <a:pt x="23616" y="67981"/>
                    </a:cubicBezTo>
                    <a:cubicBezTo>
                      <a:pt x="26300" y="67981"/>
                      <a:pt x="27642" y="65297"/>
                      <a:pt x="26300" y="62613"/>
                    </a:cubicBezTo>
                    <a:cubicBezTo>
                      <a:pt x="22274" y="41141"/>
                      <a:pt x="16907" y="21011"/>
                      <a:pt x="8855" y="2223"/>
                    </a:cubicBezTo>
                    <a:cubicBezTo>
                      <a:pt x="7513" y="-461"/>
                      <a:pt x="4829" y="-461"/>
                      <a:pt x="3487" y="882"/>
                    </a:cubicBezTo>
                    <a:cubicBezTo>
                      <a:pt x="-539" y="882"/>
                      <a:pt x="-539" y="3566"/>
                      <a:pt x="803" y="6249"/>
                    </a:cubicBezTo>
                    <a:lnTo>
                      <a:pt x="803" y="624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89735E4-73C3-46E8-8F81-9E0FCD302A69}"/>
                  </a:ext>
                </a:extLst>
              </p:cNvPr>
              <p:cNvSpPr/>
              <p:nvPr/>
            </p:nvSpPr>
            <p:spPr>
              <a:xfrm>
                <a:off x="2958301" y="1727061"/>
                <a:ext cx="85029" cy="17553"/>
              </a:xfrm>
              <a:custGeom>
                <a:avLst/>
                <a:gdLst>
                  <a:gd name="connsiteX0" fmla="*/ 2926 w 85029"/>
                  <a:gd name="connsiteY0" fmla="*/ 8202 h 17553"/>
                  <a:gd name="connsiteX1" fmla="*/ 82103 w 85029"/>
                  <a:gd name="connsiteY1" fmla="*/ 13570 h 17553"/>
                  <a:gd name="connsiteX2" fmla="*/ 79419 w 85029"/>
                  <a:gd name="connsiteY2" fmla="*/ 5518 h 17553"/>
                  <a:gd name="connsiteX3" fmla="*/ 5610 w 85029"/>
                  <a:gd name="connsiteY3" fmla="*/ 150 h 17553"/>
                  <a:gd name="connsiteX4" fmla="*/ 2926 w 85029"/>
                  <a:gd name="connsiteY4" fmla="*/ 8202 h 17553"/>
                  <a:gd name="connsiteX5" fmla="*/ 2926 w 85029"/>
                  <a:gd name="connsiteY5" fmla="*/ 8202 h 1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029" h="17553">
                    <a:moveTo>
                      <a:pt x="2926" y="8202"/>
                    </a:moveTo>
                    <a:cubicBezTo>
                      <a:pt x="28424" y="16254"/>
                      <a:pt x="55264" y="21622"/>
                      <a:pt x="82103" y="13570"/>
                    </a:cubicBezTo>
                    <a:cubicBezTo>
                      <a:pt x="87471" y="12228"/>
                      <a:pt x="84787" y="4176"/>
                      <a:pt x="79419" y="5518"/>
                    </a:cubicBezTo>
                    <a:cubicBezTo>
                      <a:pt x="55264" y="13570"/>
                      <a:pt x="28424" y="8202"/>
                      <a:pt x="5610" y="150"/>
                    </a:cubicBezTo>
                    <a:cubicBezTo>
                      <a:pt x="242" y="-1192"/>
                      <a:pt x="-2442" y="6860"/>
                      <a:pt x="2926" y="8202"/>
                    </a:cubicBezTo>
                    <a:lnTo>
                      <a:pt x="2926" y="820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26021339-4720-4D64-9CF9-70EF659844A9}"/>
                  </a:ext>
                </a:extLst>
              </p:cNvPr>
              <p:cNvSpPr/>
              <p:nvPr/>
            </p:nvSpPr>
            <p:spPr>
              <a:xfrm>
                <a:off x="2986725" y="1846648"/>
                <a:ext cx="52864" cy="16103"/>
              </a:xfrm>
              <a:custGeom>
                <a:avLst/>
                <a:gdLst>
                  <a:gd name="connsiteX0" fmla="*/ 49654 w 52864"/>
                  <a:gd name="connsiteY0" fmla="*/ 8052 h 16103"/>
                  <a:gd name="connsiteX1" fmla="*/ 5368 w 52864"/>
                  <a:gd name="connsiteY1" fmla="*/ 0 h 16103"/>
                  <a:gd name="connsiteX2" fmla="*/ 0 w 52864"/>
                  <a:gd name="connsiteY2" fmla="*/ 2684 h 16103"/>
                  <a:gd name="connsiteX3" fmla="*/ 2684 w 52864"/>
                  <a:gd name="connsiteY3" fmla="*/ 8052 h 16103"/>
                  <a:gd name="connsiteX4" fmla="*/ 46970 w 52864"/>
                  <a:gd name="connsiteY4" fmla="*/ 16104 h 16103"/>
                  <a:gd name="connsiteX5" fmla="*/ 52338 w 52864"/>
                  <a:gd name="connsiteY5" fmla="*/ 13420 h 16103"/>
                  <a:gd name="connsiteX6" fmla="*/ 49654 w 52864"/>
                  <a:gd name="connsiteY6" fmla="*/ 8052 h 16103"/>
                  <a:gd name="connsiteX7" fmla="*/ 49654 w 52864"/>
                  <a:gd name="connsiteY7" fmla="*/ 8052 h 1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864" h="16103">
                    <a:moveTo>
                      <a:pt x="49654" y="8052"/>
                    </a:moveTo>
                    <a:cubicBezTo>
                      <a:pt x="34892" y="5368"/>
                      <a:pt x="20130" y="2684"/>
                      <a:pt x="5368" y="0"/>
                    </a:cubicBezTo>
                    <a:cubicBezTo>
                      <a:pt x="2684" y="0"/>
                      <a:pt x="1342" y="0"/>
                      <a:pt x="0" y="2684"/>
                    </a:cubicBezTo>
                    <a:cubicBezTo>
                      <a:pt x="0" y="5368"/>
                      <a:pt x="1342" y="8052"/>
                      <a:pt x="2684" y="8052"/>
                    </a:cubicBezTo>
                    <a:cubicBezTo>
                      <a:pt x="17446" y="10736"/>
                      <a:pt x="32208" y="13420"/>
                      <a:pt x="46970" y="16104"/>
                    </a:cubicBezTo>
                    <a:cubicBezTo>
                      <a:pt x="49654" y="16104"/>
                      <a:pt x="50996" y="16104"/>
                      <a:pt x="52338" y="13420"/>
                    </a:cubicBezTo>
                    <a:cubicBezTo>
                      <a:pt x="53680" y="10736"/>
                      <a:pt x="52338" y="8052"/>
                      <a:pt x="49654" y="8052"/>
                    </a:cubicBezTo>
                    <a:lnTo>
                      <a:pt x="49654" y="805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8D2C3B70-61D9-4900-8272-354B2A0CD28A}"/>
                  </a:ext>
                </a:extLst>
              </p:cNvPr>
              <p:cNvSpPr/>
              <p:nvPr/>
            </p:nvSpPr>
            <p:spPr>
              <a:xfrm>
                <a:off x="4009172" y="1798094"/>
                <a:ext cx="26188" cy="62215"/>
              </a:xfrm>
              <a:custGeom>
                <a:avLst/>
                <a:gdLst>
                  <a:gd name="connsiteX0" fmla="*/ 17596 w 26188"/>
                  <a:gd name="connsiteY0" fmla="*/ 2926 h 62215"/>
                  <a:gd name="connsiteX1" fmla="*/ 150 w 26188"/>
                  <a:gd name="connsiteY1" fmla="*/ 56606 h 62215"/>
                  <a:gd name="connsiteX2" fmla="*/ 8202 w 26188"/>
                  <a:gd name="connsiteY2" fmla="*/ 59290 h 62215"/>
                  <a:gd name="connsiteX3" fmla="*/ 25648 w 26188"/>
                  <a:gd name="connsiteY3" fmla="*/ 5610 h 62215"/>
                  <a:gd name="connsiteX4" fmla="*/ 17596 w 26188"/>
                  <a:gd name="connsiteY4" fmla="*/ 2926 h 62215"/>
                  <a:gd name="connsiteX5" fmla="*/ 17596 w 26188"/>
                  <a:gd name="connsiteY5" fmla="*/ 2926 h 6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88" h="62215">
                    <a:moveTo>
                      <a:pt x="17596" y="2926"/>
                    </a:moveTo>
                    <a:cubicBezTo>
                      <a:pt x="12228" y="20372"/>
                      <a:pt x="5518" y="39160"/>
                      <a:pt x="150" y="56606"/>
                    </a:cubicBezTo>
                    <a:cubicBezTo>
                      <a:pt x="-1192" y="61974"/>
                      <a:pt x="6860" y="64658"/>
                      <a:pt x="8202" y="59290"/>
                    </a:cubicBezTo>
                    <a:cubicBezTo>
                      <a:pt x="13570" y="41844"/>
                      <a:pt x="20280" y="23056"/>
                      <a:pt x="25648" y="5610"/>
                    </a:cubicBezTo>
                    <a:cubicBezTo>
                      <a:pt x="28332" y="242"/>
                      <a:pt x="20280" y="-2442"/>
                      <a:pt x="17596" y="2926"/>
                    </a:cubicBezTo>
                    <a:lnTo>
                      <a:pt x="17596" y="29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F8CCD212-D7E2-441C-ADF6-D982754A6D75}"/>
                  </a:ext>
                </a:extLst>
              </p:cNvPr>
              <p:cNvSpPr/>
              <p:nvPr/>
            </p:nvSpPr>
            <p:spPr>
              <a:xfrm>
                <a:off x="4401183" y="1798672"/>
                <a:ext cx="17445" cy="34556"/>
              </a:xfrm>
              <a:custGeom>
                <a:avLst/>
                <a:gdLst>
                  <a:gd name="connsiteX0" fmla="*/ 2684 w 17445"/>
                  <a:gd name="connsiteY0" fmla="*/ 6374 h 34556"/>
                  <a:gd name="connsiteX1" fmla="*/ 8052 w 17445"/>
                  <a:gd name="connsiteY1" fmla="*/ 17110 h 34556"/>
                  <a:gd name="connsiteX2" fmla="*/ 9394 w 17445"/>
                  <a:gd name="connsiteY2" fmla="*/ 23820 h 34556"/>
                  <a:gd name="connsiteX3" fmla="*/ 9394 w 17445"/>
                  <a:gd name="connsiteY3" fmla="*/ 25162 h 34556"/>
                  <a:gd name="connsiteX4" fmla="*/ 9394 w 17445"/>
                  <a:gd name="connsiteY4" fmla="*/ 26504 h 34556"/>
                  <a:gd name="connsiteX5" fmla="*/ 9394 w 17445"/>
                  <a:gd name="connsiteY5" fmla="*/ 30530 h 34556"/>
                  <a:gd name="connsiteX6" fmla="*/ 13420 w 17445"/>
                  <a:gd name="connsiteY6" fmla="*/ 34556 h 34556"/>
                  <a:gd name="connsiteX7" fmla="*/ 17446 w 17445"/>
                  <a:gd name="connsiteY7" fmla="*/ 30530 h 34556"/>
                  <a:gd name="connsiteX8" fmla="*/ 6710 w 17445"/>
                  <a:gd name="connsiteY8" fmla="*/ 1006 h 34556"/>
                  <a:gd name="connsiteX9" fmla="*/ 0 w 17445"/>
                  <a:gd name="connsiteY9" fmla="*/ 1006 h 34556"/>
                  <a:gd name="connsiteX10" fmla="*/ 2684 w 17445"/>
                  <a:gd name="connsiteY10" fmla="*/ 6374 h 34556"/>
                  <a:gd name="connsiteX11" fmla="*/ 2684 w 17445"/>
                  <a:gd name="connsiteY11" fmla="*/ 6374 h 34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45" h="34556">
                    <a:moveTo>
                      <a:pt x="2684" y="6374"/>
                    </a:moveTo>
                    <a:cubicBezTo>
                      <a:pt x="5368" y="9058"/>
                      <a:pt x="8052" y="14426"/>
                      <a:pt x="8052" y="17110"/>
                    </a:cubicBezTo>
                    <a:cubicBezTo>
                      <a:pt x="9394" y="19794"/>
                      <a:pt x="9394" y="21136"/>
                      <a:pt x="9394" y="23820"/>
                    </a:cubicBezTo>
                    <a:cubicBezTo>
                      <a:pt x="9394" y="23820"/>
                      <a:pt x="9394" y="25162"/>
                      <a:pt x="9394" y="25162"/>
                    </a:cubicBezTo>
                    <a:cubicBezTo>
                      <a:pt x="9394" y="23820"/>
                      <a:pt x="9394" y="26504"/>
                      <a:pt x="9394" y="26504"/>
                    </a:cubicBezTo>
                    <a:cubicBezTo>
                      <a:pt x="9394" y="27846"/>
                      <a:pt x="9394" y="29188"/>
                      <a:pt x="9394" y="30530"/>
                    </a:cubicBezTo>
                    <a:cubicBezTo>
                      <a:pt x="9394" y="33214"/>
                      <a:pt x="10736" y="34556"/>
                      <a:pt x="13420" y="34556"/>
                    </a:cubicBezTo>
                    <a:cubicBezTo>
                      <a:pt x="16104" y="34556"/>
                      <a:pt x="17446" y="33214"/>
                      <a:pt x="17446" y="30530"/>
                    </a:cubicBezTo>
                    <a:cubicBezTo>
                      <a:pt x="17446" y="19794"/>
                      <a:pt x="13420" y="9058"/>
                      <a:pt x="6710" y="1006"/>
                    </a:cubicBezTo>
                    <a:cubicBezTo>
                      <a:pt x="5368" y="-335"/>
                      <a:pt x="2684" y="-335"/>
                      <a:pt x="0" y="1006"/>
                    </a:cubicBezTo>
                    <a:cubicBezTo>
                      <a:pt x="0" y="2348"/>
                      <a:pt x="1342" y="5032"/>
                      <a:pt x="2684" y="6374"/>
                    </a:cubicBezTo>
                    <a:lnTo>
                      <a:pt x="2684" y="6374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51EA8FC6-1FB3-411E-9F1C-D93832E2E00D}"/>
                  </a:ext>
                </a:extLst>
              </p:cNvPr>
              <p:cNvSpPr/>
              <p:nvPr/>
            </p:nvSpPr>
            <p:spPr>
              <a:xfrm>
                <a:off x="4442785" y="1825176"/>
                <a:ext cx="8051" cy="17445"/>
              </a:xfrm>
              <a:custGeom>
                <a:avLst/>
                <a:gdLst>
                  <a:gd name="connsiteX0" fmla="*/ 0 w 8051"/>
                  <a:gd name="connsiteY0" fmla="*/ 4026 h 17445"/>
                  <a:gd name="connsiteX1" fmla="*/ 0 w 8051"/>
                  <a:gd name="connsiteY1" fmla="*/ 13420 h 17445"/>
                  <a:gd name="connsiteX2" fmla="*/ 1342 w 8051"/>
                  <a:gd name="connsiteY2" fmla="*/ 16104 h 17445"/>
                  <a:gd name="connsiteX3" fmla="*/ 4026 w 8051"/>
                  <a:gd name="connsiteY3" fmla="*/ 17446 h 17445"/>
                  <a:gd name="connsiteX4" fmla="*/ 8052 w 8051"/>
                  <a:gd name="connsiteY4" fmla="*/ 13420 h 17445"/>
                  <a:gd name="connsiteX5" fmla="*/ 8052 w 8051"/>
                  <a:gd name="connsiteY5" fmla="*/ 4026 h 17445"/>
                  <a:gd name="connsiteX6" fmla="*/ 6710 w 8051"/>
                  <a:gd name="connsiteY6" fmla="*/ 1342 h 17445"/>
                  <a:gd name="connsiteX7" fmla="*/ 4026 w 8051"/>
                  <a:gd name="connsiteY7" fmla="*/ 0 h 17445"/>
                  <a:gd name="connsiteX8" fmla="*/ 0 w 8051"/>
                  <a:gd name="connsiteY8" fmla="*/ 4026 h 17445"/>
                  <a:gd name="connsiteX9" fmla="*/ 0 w 8051"/>
                  <a:gd name="connsiteY9" fmla="*/ 4026 h 17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51" h="17445">
                    <a:moveTo>
                      <a:pt x="0" y="4026"/>
                    </a:moveTo>
                    <a:cubicBezTo>
                      <a:pt x="0" y="6710"/>
                      <a:pt x="0" y="9394"/>
                      <a:pt x="0" y="13420"/>
                    </a:cubicBezTo>
                    <a:cubicBezTo>
                      <a:pt x="0" y="14762"/>
                      <a:pt x="0" y="16104"/>
                      <a:pt x="1342" y="16104"/>
                    </a:cubicBezTo>
                    <a:cubicBezTo>
                      <a:pt x="2684" y="17446"/>
                      <a:pt x="2684" y="17446"/>
                      <a:pt x="4026" y="17446"/>
                    </a:cubicBezTo>
                    <a:cubicBezTo>
                      <a:pt x="6710" y="17446"/>
                      <a:pt x="8052" y="16104"/>
                      <a:pt x="8052" y="13420"/>
                    </a:cubicBezTo>
                    <a:cubicBezTo>
                      <a:pt x="8052" y="10736"/>
                      <a:pt x="8052" y="8052"/>
                      <a:pt x="8052" y="4026"/>
                    </a:cubicBezTo>
                    <a:cubicBezTo>
                      <a:pt x="8052" y="2684"/>
                      <a:pt x="8052" y="1342"/>
                      <a:pt x="6710" y="1342"/>
                    </a:cubicBezTo>
                    <a:cubicBezTo>
                      <a:pt x="5368" y="0"/>
                      <a:pt x="5368" y="0"/>
                      <a:pt x="4026" y="0"/>
                    </a:cubicBezTo>
                    <a:cubicBezTo>
                      <a:pt x="1342" y="0"/>
                      <a:pt x="0" y="1342"/>
                      <a:pt x="0" y="4026"/>
                    </a:cubicBezTo>
                    <a:lnTo>
                      <a:pt x="0" y="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C1F949F-1BE8-4BFB-9018-04B2D7763F36}"/>
                  </a:ext>
                </a:extLst>
              </p:cNvPr>
              <p:cNvSpPr/>
              <p:nvPr/>
            </p:nvSpPr>
            <p:spPr>
              <a:xfrm>
                <a:off x="4370778" y="1668624"/>
                <a:ext cx="23234" cy="39338"/>
              </a:xfrm>
              <a:custGeom>
                <a:avLst/>
                <a:gdLst>
                  <a:gd name="connsiteX0" fmla="*/ 882 w 23234"/>
                  <a:gd name="connsiteY0" fmla="*/ 6249 h 39338"/>
                  <a:gd name="connsiteX1" fmla="*/ 15643 w 23234"/>
                  <a:gd name="connsiteY1" fmla="*/ 37115 h 39338"/>
                  <a:gd name="connsiteX2" fmla="*/ 21011 w 23234"/>
                  <a:gd name="connsiteY2" fmla="*/ 38457 h 39338"/>
                  <a:gd name="connsiteX3" fmla="*/ 22353 w 23234"/>
                  <a:gd name="connsiteY3" fmla="*/ 33089 h 39338"/>
                  <a:gd name="connsiteX4" fmla="*/ 7592 w 23234"/>
                  <a:gd name="connsiteY4" fmla="*/ 2224 h 39338"/>
                  <a:gd name="connsiteX5" fmla="*/ 2224 w 23234"/>
                  <a:gd name="connsiteY5" fmla="*/ 882 h 39338"/>
                  <a:gd name="connsiteX6" fmla="*/ 882 w 23234"/>
                  <a:gd name="connsiteY6" fmla="*/ 6249 h 39338"/>
                  <a:gd name="connsiteX7" fmla="*/ 882 w 23234"/>
                  <a:gd name="connsiteY7" fmla="*/ 6249 h 3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234" h="39338">
                    <a:moveTo>
                      <a:pt x="882" y="6249"/>
                    </a:moveTo>
                    <a:cubicBezTo>
                      <a:pt x="6249" y="16985"/>
                      <a:pt x="10275" y="26379"/>
                      <a:pt x="15643" y="37115"/>
                    </a:cubicBezTo>
                    <a:cubicBezTo>
                      <a:pt x="16985" y="39799"/>
                      <a:pt x="19669" y="39799"/>
                      <a:pt x="21011" y="38457"/>
                    </a:cubicBezTo>
                    <a:cubicBezTo>
                      <a:pt x="23695" y="37115"/>
                      <a:pt x="23695" y="34431"/>
                      <a:pt x="22353" y="33089"/>
                    </a:cubicBezTo>
                    <a:cubicBezTo>
                      <a:pt x="16985" y="22353"/>
                      <a:pt x="12959" y="12959"/>
                      <a:pt x="7592" y="2224"/>
                    </a:cubicBezTo>
                    <a:cubicBezTo>
                      <a:pt x="6249" y="-461"/>
                      <a:pt x="3565" y="-461"/>
                      <a:pt x="2224" y="882"/>
                    </a:cubicBezTo>
                    <a:cubicBezTo>
                      <a:pt x="-461" y="2224"/>
                      <a:pt x="-461" y="4907"/>
                      <a:pt x="882" y="6249"/>
                    </a:cubicBezTo>
                    <a:lnTo>
                      <a:pt x="882" y="624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8" name="Graphic 494">
                <a:extLst>
                  <a:ext uri="{FF2B5EF4-FFF2-40B4-BE49-F238E27FC236}">
                    <a16:creationId xmlns:a16="http://schemas.microsoft.com/office/drawing/2014/main" id="{F465FC90-E4FB-432C-AEEF-80B89B1EE7FB}"/>
                  </a:ext>
                </a:extLst>
              </p:cNvPr>
              <p:cNvGrpSpPr/>
              <p:nvPr/>
            </p:nvGrpSpPr>
            <p:grpSpPr>
              <a:xfrm>
                <a:off x="4423876" y="1993739"/>
                <a:ext cx="43177" cy="107887"/>
                <a:chOff x="4423876" y="1993739"/>
                <a:chExt cx="43177" cy="107887"/>
              </a:xfrm>
            </p:grpSpPr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C3D1F602-64B8-4B08-90EA-499D91CBA19E}"/>
                    </a:ext>
                  </a:extLst>
                </p:cNvPr>
                <p:cNvSpPr/>
                <p:nvPr/>
              </p:nvSpPr>
              <p:spPr>
                <a:xfrm>
                  <a:off x="4428743" y="1995525"/>
                  <a:ext cx="36967" cy="102075"/>
                </a:xfrm>
                <a:custGeom>
                  <a:avLst/>
                  <a:gdLst>
                    <a:gd name="connsiteX0" fmla="*/ 622 w 36967"/>
                    <a:gd name="connsiteY0" fmla="*/ 6794 h 102075"/>
                    <a:gd name="connsiteX1" fmla="*/ 28804 w 36967"/>
                    <a:gd name="connsiteY1" fmla="*/ 98049 h 102075"/>
                    <a:gd name="connsiteX2" fmla="*/ 36856 w 36967"/>
                    <a:gd name="connsiteY2" fmla="*/ 98049 h 102075"/>
                    <a:gd name="connsiteX3" fmla="*/ 7332 w 36967"/>
                    <a:gd name="connsiteY3" fmla="*/ 1426 h 102075"/>
                    <a:gd name="connsiteX4" fmla="*/ 622 w 36967"/>
                    <a:gd name="connsiteY4" fmla="*/ 6794 h 102075"/>
                    <a:gd name="connsiteX5" fmla="*/ 622 w 36967"/>
                    <a:gd name="connsiteY5" fmla="*/ 6794 h 10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967" h="102075">
                      <a:moveTo>
                        <a:pt x="622" y="6794"/>
                      </a:moveTo>
                      <a:cubicBezTo>
                        <a:pt x="19410" y="33634"/>
                        <a:pt x="30146" y="65841"/>
                        <a:pt x="28804" y="98049"/>
                      </a:cubicBezTo>
                      <a:cubicBezTo>
                        <a:pt x="28804" y="103417"/>
                        <a:pt x="36856" y="103417"/>
                        <a:pt x="36856" y="98049"/>
                      </a:cubicBezTo>
                      <a:cubicBezTo>
                        <a:pt x="38198" y="64499"/>
                        <a:pt x="27462" y="29608"/>
                        <a:pt x="7332" y="1426"/>
                      </a:cubicBezTo>
                      <a:cubicBezTo>
                        <a:pt x="4648" y="-2600"/>
                        <a:pt x="-2062" y="2768"/>
                        <a:pt x="622" y="6794"/>
                      </a:cubicBezTo>
                      <a:lnTo>
                        <a:pt x="622" y="67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21350426-F84E-4F62-94AF-33FAE453AC0B}"/>
                    </a:ext>
                  </a:extLst>
                </p:cNvPr>
                <p:cNvSpPr/>
                <p:nvPr/>
              </p:nvSpPr>
              <p:spPr>
                <a:xfrm>
                  <a:off x="4423876" y="1993739"/>
                  <a:ext cx="43177" cy="107887"/>
                </a:xfrm>
                <a:custGeom>
                  <a:avLst/>
                  <a:gdLst>
                    <a:gd name="connsiteX0" fmla="*/ 37697 w 43177"/>
                    <a:gd name="connsiteY0" fmla="*/ 107888 h 107887"/>
                    <a:gd name="connsiteX1" fmla="*/ 37697 w 43177"/>
                    <a:gd name="connsiteY1" fmla="*/ 107888 h 107887"/>
                    <a:gd name="connsiteX2" fmla="*/ 32329 w 43177"/>
                    <a:gd name="connsiteY2" fmla="*/ 106546 h 107887"/>
                    <a:gd name="connsiteX3" fmla="*/ 29645 w 43177"/>
                    <a:gd name="connsiteY3" fmla="*/ 101178 h 107887"/>
                    <a:gd name="connsiteX4" fmla="*/ 1463 w 43177"/>
                    <a:gd name="connsiteY4" fmla="*/ 11265 h 107887"/>
                    <a:gd name="connsiteX5" fmla="*/ 1463 w 43177"/>
                    <a:gd name="connsiteY5" fmla="*/ 11265 h 107887"/>
                    <a:gd name="connsiteX6" fmla="*/ 2805 w 43177"/>
                    <a:gd name="connsiteY6" fmla="*/ 1871 h 107887"/>
                    <a:gd name="connsiteX7" fmla="*/ 13541 w 43177"/>
                    <a:gd name="connsiteY7" fmla="*/ 3213 h 107887"/>
                    <a:gd name="connsiteX8" fmla="*/ 43065 w 43177"/>
                    <a:gd name="connsiteY8" fmla="*/ 101178 h 107887"/>
                    <a:gd name="connsiteX9" fmla="*/ 40381 w 43177"/>
                    <a:gd name="connsiteY9" fmla="*/ 106546 h 107887"/>
                    <a:gd name="connsiteX10" fmla="*/ 37697 w 43177"/>
                    <a:gd name="connsiteY10" fmla="*/ 107888 h 107887"/>
                    <a:gd name="connsiteX11" fmla="*/ 8173 w 43177"/>
                    <a:gd name="connsiteY11" fmla="*/ 7239 h 107887"/>
                    <a:gd name="connsiteX12" fmla="*/ 36355 w 43177"/>
                    <a:gd name="connsiteY12" fmla="*/ 101178 h 107887"/>
                    <a:gd name="connsiteX13" fmla="*/ 37697 w 43177"/>
                    <a:gd name="connsiteY13" fmla="*/ 102520 h 107887"/>
                    <a:gd name="connsiteX14" fmla="*/ 37697 w 43177"/>
                    <a:gd name="connsiteY14" fmla="*/ 102520 h 107887"/>
                    <a:gd name="connsiteX15" fmla="*/ 39039 w 43177"/>
                    <a:gd name="connsiteY15" fmla="*/ 101178 h 107887"/>
                    <a:gd name="connsiteX16" fmla="*/ 10857 w 43177"/>
                    <a:gd name="connsiteY16" fmla="*/ 7239 h 107887"/>
                    <a:gd name="connsiteX17" fmla="*/ 8173 w 43177"/>
                    <a:gd name="connsiteY17" fmla="*/ 7239 h 107887"/>
                    <a:gd name="connsiteX18" fmla="*/ 8173 w 43177"/>
                    <a:gd name="connsiteY18" fmla="*/ 7239 h 107887"/>
                    <a:gd name="connsiteX19" fmla="*/ 5489 w 43177"/>
                    <a:gd name="connsiteY19" fmla="*/ 8580 h 107887"/>
                    <a:gd name="connsiteX20" fmla="*/ 8173 w 43177"/>
                    <a:gd name="connsiteY20" fmla="*/ 7239 h 107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177" h="107887">
                      <a:moveTo>
                        <a:pt x="37697" y="107888"/>
                      </a:moveTo>
                      <a:cubicBezTo>
                        <a:pt x="37697" y="107888"/>
                        <a:pt x="37697" y="107888"/>
                        <a:pt x="37697" y="107888"/>
                      </a:cubicBezTo>
                      <a:cubicBezTo>
                        <a:pt x="35013" y="107888"/>
                        <a:pt x="33671" y="106546"/>
                        <a:pt x="32329" y="106546"/>
                      </a:cubicBezTo>
                      <a:cubicBezTo>
                        <a:pt x="30987" y="105204"/>
                        <a:pt x="29645" y="102520"/>
                        <a:pt x="29645" y="101178"/>
                      </a:cubicBezTo>
                      <a:cubicBezTo>
                        <a:pt x="29645" y="68970"/>
                        <a:pt x="20251" y="38104"/>
                        <a:pt x="1463" y="11265"/>
                      </a:cubicBezTo>
                      <a:lnTo>
                        <a:pt x="1463" y="11265"/>
                      </a:lnTo>
                      <a:cubicBezTo>
                        <a:pt x="-1221" y="7239"/>
                        <a:pt x="121" y="3213"/>
                        <a:pt x="2805" y="1871"/>
                      </a:cubicBezTo>
                      <a:cubicBezTo>
                        <a:pt x="5489" y="-813"/>
                        <a:pt x="10857" y="-813"/>
                        <a:pt x="13541" y="3213"/>
                      </a:cubicBezTo>
                      <a:cubicBezTo>
                        <a:pt x="33671" y="31394"/>
                        <a:pt x="44407" y="66286"/>
                        <a:pt x="43065" y="101178"/>
                      </a:cubicBezTo>
                      <a:cubicBezTo>
                        <a:pt x="43065" y="103862"/>
                        <a:pt x="41723" y="105204"/>
                        <a:pt x="40381" y="106546"/>
                      </a:cubicBezTo>
                      <a:cubicBezTo>
                        <a:pt x="41723" y="107888"/>
                        <a:pt x="40381" y="107888"/>
                        <a:pt x="37697" y="107888"/>
                      </a:cubicBezTo>
                      <a:close/>
                      <a:moveTo>
                        <a:pt x="8173" y="7239"/>
                      </a:moveTo>
                      <a:cubicBezTo>
                        <a:pt x="26961" y="34078"/>
                        <a:pt x="37697" y="67628"/>
                        <a:pt x="36355" y="101178"/>
                      </a:cubicBezTo>
                      <a:cubicBezTo>
                        <a:pt x="36355" y="101178"/>
                        <a:pt x="36355" y="102520"/>
                        <a:pt x="37697" y="102520"/>
                      </a:cubicBezTo>
                      <a:cubicBezTo>
                        <a:pt x="37697" y="102520"/>
                        <a:pt x="37697" y="102520"/>
                        <a:pt x="37697" y="102520"/>
                      </a:cubicBezTo>
                      <a:cubicBezTo>
                        <a:pt x="37697" y="102520"/>
                        <a:pt x="39039" y="102520"/>
                        <a:pt x="39039" y="101178"/>
                      </a:cubicBezTo>
                      <a:cubicBezTo>
                        <a:pt x="39039" y="67628"/>
                        <a:pt x="29645" y="34078"/>
                        <a:pt x="10857" y="7239"/>
                      </a:cubicBezTo>
                      <a:cubicBezTo>
                        <a:pt x="9515" y="5897"/>
                        <a:pt x="9515" y="5897"/>
                        <a:pt x="8173" y="7239"/>
                      </a:cubicBezTo>
                      <a:cubicBezTo>
                        <a:pt x="8173" y="5897"/>
                        <a:pt x="8173" y="5897"/>
                        <a:pt x="8173" y="7239"/>
                      </a:cubicBezTo>
                      <a:lnTo>
                        <a:pt x="5489" y="8580"/>
                      </a:lnTo>
                      <a:lnTo>
                        <a:pt x="8173" y="72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9" name="Graphic 494">
                <a:extLst>
                  <a:ext uri="{FF2B5EF4-FFF2-40B4-BE49-F238E27FC236}">
                    <a16:creationId xmlns:a16="http://schemas.microsoft.com/office/drawing/2014/main" id="{BD4482DB-70A9-4D1C-8055-9F2C74C7B3E1}"/>
                  </a:ext>
                </a:extLst>
              </p:cNvPr>
              <p:cNvGrpSpPr/>
              <p:nvPr/>
            </p:nvGrpSpPr>
            <p:grpSpPr>
              <a:xfrm>
                <a:off x="4469069" y="2045263"/>
                <a:ext cx="26308" cy="83203"/>
                <a:chOff x="4469069" y="2045263"/>
                <a:chExt cx="26308" cy="83203"/>
              </a:xfrm>
            </p:grpSpPr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D46A75C5-44B7-4A4F-9FCC-7B5B58676623}"/>
                    </a:ext>
                  </a:extLst>
                </p:cNvPr>
                <p:cNvSpPr/>
                <p:nvPr/>
              </p:nvSpPr>
              <p:spPr>
                <a:xfrm>
                  <a:off x="4472159" y="2048556"/>
                  <a:ext cx="18938" cy="75884"/>
                </a:xfrm>
                <a:custGeom>
                  <a:avLst/>
                  <a:gdLst>
                    <a:gd name="connsiteX0" fmla="*/ 150 w 18938"/>
                    <a:gd name="connsiteY0" fmla="*/ 4759 h 75884"/>
                    <a:gd name="connsiteX1" fmla="*/ 10886 w 18938"/>
                    <a:gd name="connsiteY1" fmla="*/ 71859 h 75884"/>
                    <a:gd name="connsiteX2" fmla="*/ 18938 w 18938"/>
                    <a:gd name="connsiteY2" fmla="*/ 71859 h 75884"/>
                    <a:gd name="connsiteX3" fmla="*/ 8202 w 18938"/>
                    <a:gd name="connsiteY3" fmla="*/ 3417 h 75884"/>
                    <a:gd name="connsiteX4" fmla="*/ 150 w 18938"/>
                    <a:gd name="connsiteY4" fmla="*/ 4759 h 75884"/>
                    <a:gd name="connsiteX5" fmla="*/ 150 w 18938"/>
                    <a:gd name="connsiteY5" fmla="*/ 4759 h 7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938" h="75884">
                      <a:moveTo>
                        <a:pt x="150" y="4759"/>
                      </a:moveTo>
                      <a:cubicBezTo>
                        <a:pt x="8202" y="26231"/>
                        <a:pt x="12228" y="49045"/>
                        <a:pt x="10886" y="71859"/>
                      </a:cubicBezTo>
                      <a:cubicBezTo>
                        <a:pt x="10886" y="77227"/>
                        <a:pt x="18938" y="77227"/>
                        <a:pt x="18938" y="71859"/>
                      </a:cubicBezTo>
                      <a:cubicBezTo>
                        <a:pt x="18938" y="49045"/>
                        <a:pt x="16254" y="24889"/>
                        <a:pt x="8202" y="3417"/>
                      </a:cubicBezTo>
                      <a:cubicBezTo>
                        <a:pt x="6860" y="-1951"/>
                        <a:pt x="-1192" y="-609"/>
                        <a:pt x="150" y="4759"/>
                      </a:cubicBezTo>
                      <a:lnTo>
                        <a:pt x="150" y="47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FC720A8C-2F03-4D65-87D9-E7E83D9A20EB}"/>
                    </a:ext>
                  </a:extLst>
                </p:cNvPr>
                <p:cNvSpPr/>
                <p:nvPr/>
              </p:nvSpPr>
              <p:spPr>
                <a:xfrm>
                  <a:off x="4469069" y="2045263"/>
                  <a:ext cx="26308" cy="83203"/>
                </a:xfrm>
                <a:custGeom>
                  <a:avLst/>
                  <a:gdLst>
                    <a:gd name="connsiteX0" fmla="*/ 19344 w 26308"/>
                    <a:gd name="connsiteY0" fmla="*/ 83203 h 83203"/>
                    <a:gd name="connsiteX1" fmla="*/ 19344 w 26308"/>
                    <a:gd name="connsiteY1" fmla="*/ 83203 h 83203"/>
                    <a:gd name="connsiteX2" fmla="*/ 11292 w 26308"/>
                    <a:gd name="connsiteY2" fmla="*/ 75151 h 83203"/>
                    <a:gd name="connsiteX3" fmla="*/ 556 w 26308"/>
                    <a:gd name="connsiteY3" fmla="*/ 9394 h 83203"/>
                    <a:gd name="connsiteX4" fmla="*/ 1898 w 26308"/>
                    <a:gd name="connsiteY4" fmla="*/ 2684 h 83203"/>
                    <a:gd name="connsiteX5" fmla="*/ 9950 w 26308"/>
                    <a:gd name="connsiteY5" fmla="*/ 0 h 83203"/>
                    <a:gd name="connsiteX6" fmla="*/ 15318 w 26308"/>
                    <a:gd name="connsiteY6" fmla="*/ 5368 h 83203"/>
                    <a:gd name="connsiteX7" fmla="*/ 26054 w 26308"/>
                    <a:gd name="connsiteY7" fmla="*/ 75151 h 83203"/>
                    <a:gd name="connsiteX8" fmla="*/ 19344 w 26308"/>
                    <a:gd name="connsiteY8" fmla="*/ 83203 h 83203"/>
                    <a:gd name="connsiteX9" fmla="*/ 8608 w 26308"/>
                    <a:gd name="connsiteY9" fmla="*/ 6710 h 83203"/>
                    <a:gd name="connsiteX10" fmla="*/ 8608 w 26308"/>
                    <a:gd name="connsiteY10" fmla="*/ 6710 h 83203"/>
                    <a:gd name="connsiteX11" fmla="*/ 8608 w 26308"/>
                    <a:gd name="connsiteY11" fmla="*/ 6710 h 83203"/>
                    <a:gd name="connsiteX12" fmla="*/ 19344 w 26308"/>
                    <a:gd name="connsiteY12" fmla="*/ 75151 h 83203"/>
                    <a:gd name="connsiteX13" fmla="*/ 20686 w 26308"/>
                    <a:gd name="connsiteY13" fmla="*/ 76493 h 83203"/>
                    <a:gd name="connsiteX14" fmla="*/ 22028 w 26308"/>
                    <a:gd name="connsiteY14" fmla="*/ 75151 h 83203"/>
                    <a:gd name="connsiteX15" fmla="*/ 8608 w 26308"/>
                    <a:gd name="connsiteY15" fmla="*/ 6710 h 83203"/>
                    <a:gd name="connsiteX16" fmla="*/ 8608 w 26308"/>
                    <a:gd name="connsiteY16" fmla="*/ 6710 h 83203"/>
                    <a:gd name="connsiteX17" fmla="*/ 8608 w 26308"/>
                    <a:gd name="connsiteY17" fmla="*/ 6710 h 8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308" h="83203">
                      <a:moveTo>
                        <a:pt x="19344" y="83203"/>
                      </a:moveTo>
                      <a:cubicBezTo>
                        <a:pt x="19344" y="83203"/>
                        <a:pt x="19344" y="83203"/>
                        <a:pt x="19344" y="83203"/>
                      </a:cubicBezTo>
                      <a:cubicBezTo>
                        <a:pt x="15318" y="83203"/>
                        <a:pt x="11292" y="79177"/>
                        <a:pt x="11292" y="75151"/>
                      </a:cubicBezTo>
                      <a:cubicBezTo>
                        <a:pt x="11292" y="52338"/>
                        <a:pt x="8608" y="30866"/>
                        <a:pt x="556" y="9394"/>
                      </a:cubicBezTo>
                      <a:cubicBezTo>
                        <a:pt x="-786" y="6710"/>
                        <a:pt x="556" y="4026"/>
                        <a:pt x="1898" y="2684"/>
                      </a:cubicBezTo>
                      <a:cubicBezTo>
                        <a:pt x="3240" y="0"/>
                        <a:pt x="5924" y="0"/>
                        <a:pt x="9950" y="0"/>
                      </a:cubicBezTo>
                      <a:cubicBezTo>
                        <a:pt x="12634" y="0"/>
                        <a:pt x="15318" y="2684"/>
                        <a:pt x="15318" y="5368"/>
                      </a:cubicBezTo>
                      <a:cubicBezTo>
                        <a:pt x="23370" y="28182"/>
                        <a:pt x="27396" y="50996"/>
                        <a:pt x="26054" y="75151"/>
                      </a:cubicBezTo>
                      <a:cubicBezTo>
                        <a:pt x="26054" y="79177"/>
                        <a:pt x="23370" y="83203"/>
                        <a:pt x="19344" y="83203"/>
                      </a:cubicBezTo>
                      <a:close/>
                      <a:moveTo>
                        <a:pt x="8608" y="6710"/>
                      </a:moveTo>
                      <a:cubicBezTo>
                        <a:pt x="7266" y="6710"/>
                        <a:pt x="7266" y="6710"/>
                        <a:pt x="8608" y="6710"/>
                      </a:cubicBezTo>
                      <a:lnTo>
                        <a:pt x="8608" y="6710"/>
                      </a:lnTo>
                      <a:cubicBezTo>
                        <a:pt x="15318" y="29524"/>
                        <a:pt x="19344" y="52338"/>
                        <a:pt x="19344" y="75151"/>
                      </a:cubicBezTo>
                      <a:cubicBezTo>
                        <a:pt x="19344" y="75151"/>
                        <a:pt x="19344" y="75151"/>
                        <a:pt x="20686" y="76493"/>
                      </a:cubicBezTo>
                      <a:cubicBezTo>
                        <a:pt x="22028" y="76493"/>
                        <a:pt x="22028" y="76493"/>
                        <a:pt x="22028" y="75151"/>
                      </a:cubicBezTo>
                      <a:cubicBezTo>
                        <a:pt x="20686" y="52338"/>
                        <a:pt x="16660" y="29524"/>
                        <a:pt x="8608" y="6710"/>
                      </a:cubicBezTo>
                      <a:cubicBezTo>
                        <a:pt x="8608" y="6710"/>
                        <a:pt x="8608" y="6710"/>
                        <a:pt x="8608" y="6710"/>
                      </a:cubicBezTo>
                      <a:cubicBezTo>
                        <a:pt x="8608" y="6710"/>
                        <a:pt x="8608" y="6710"/>
                        <a:pt x="8608" y="67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0" name="Graphic 494">
                <a:extLst>
                  <a:ext uri="{FF2B5EF4-FFF2-40B4-BE49-F238E27FC236}">
                    <a16:creationId xmlns:a16="http://schemas.microsoft.com/office/drawing/2014/main" id="{CAD4F0DF-7AF4-41B9-8A4F-F9F75A62E884}"/>
                  </a:ext>
                </a:extLst>
              </p:cNvPr>
              <p:cNvGrpSpPr/>
              <p:nvPr/>
            </p:nvGrpSpPr>
            <p:grpSpPr>
              <a:xfrm>
                <a:off x="4464593" y="2170068"/>
                <a:ext cx="23484" cy="32207"/>
                <a:chOff x="4464593" y="2170068"/>
                <a:chExt cx="23484" cy="32207"/>
              </a:xfrm>
            </p:grpSpPr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B5EBFCBE-B2F0-4B5A-93CE-240D7560985B}"/>
                    </a:ext>
                  </a:extLst>
                </p:cNvPr>
                <p:cNvSpPr/>
                <p:nvPr/>
              </p:nvSpPr>
              <p:spPr>
                <a:xfrm>
                  <a:off x="4467917" y="2173568"/>
                  <a:ext cx="15493" cy="26024"/>
                </a:xfrm>
                <a:custGeom>
                  <a:avLst/>
                  <a:gdLst>
                    <a:gd name="connsiteX0" fmla="*/ 7076 w 15493"/>
                    <a:gd name="connsiteY0" fmla="*/ 3210 h 26024"/>
                    <a:gd name="connsiteX1" fmla="*/ 366 w 15493"/>
                    <a:gd name="connsiteY1" fmla="*/ 20656 h 26024"/>
                    <a:gd name="connsiteX2" fmla="*/ 3050 w 15493"/>
                    <a:gd name="connsiteY2" fmla="*/ 26024 h 26024"/>
                    <a:gd name="connsiteX3" fmla="*/ 8418 w 15493"/>
                    <a:gd name="connsiteY3" fmla="*/ 23340 h 26024"/>
                    <a:gd name="connsiteX4" fmla="*/ 15128 w 15493"/>
                    <a:gd name="connsiteY4" fmla="*/ 5894 h 26024"/>
                    <a:gd name="connsiteX5" fmla="*/ 12444 w 15493"/>
                    <a:gd name="connsiteY5" fmla="*/ 526 h 26024"/>
                    <a:gd name="connsiteX6" fmla="*/ 7076 w 15493"/>
                    <a:gd name="connsiteY6" fmla="*/ 3210 h 26024"/>
                    <a:gd name="connsiteX7" fmla="*/ 7076 w 15493"/>
                    <a:gd name="connsiteY7" fmla="*/ 3210 h 26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93" h="26024">
                      <a:moveTo>
                        <a:pt x="7076" y="3210"/>
                      </a:moveTo>
                      <a:cubicBezTo>
                        <a:pt x="4392" y="8578"/>
                        <a:pt x="3050" y="15288"/>
                        <a:pt x="366" y="20656"/>
                      </a:cubicBezTo>
                      <a:cubicBezTo>
                        <a:pt x="-976" y="23340"/>
                        <a:pt x="1708" y="26024"/>
                        <a:pt x="3050" y="26024"/>
                      </a:cubicBezTo>
                      <a:cubicBezTo>
                        <a:pt x="5734" y="26024"/>
                        <a:pt x="7076" y="24682"/>
                        <a:pt x="8418" y="23340"/>
                      </a:cubicBezTo>
                      <a:cubicBezTo>
                        <a:pt x="11102" y="17972"/>
                        <a:pt x="12444" y="11262"/>
                        <a:pt x="15128" y="5894"/>
                      </a:cubicBezTo>
                      <a:cubicBezTo>
                        <a:pt x="16470" y="3210"/>
                        <a:pt x="13786" y="526"/>
                        <a:pt x="12444" y="526"/>
                      </a:cubicBezTo>
                      <a:cubicBezTo>
                        <a:pt x="9760" y="-816"/>
                        <a:pt x="8418" y="526"/>
                        <a:pt x="7076" y="3210"/>
                      </a:cubicBezTo>
                      <a:lnTo>
                        <a:pt x="7076" y="32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BCD6D93-A016-43FB-98F4-BB035E2FD1D8}"/>
                    </a:ext>
                  </a:extLst>
                </p:cNvPr>
                <p:cNvSpPr/>
                <p:nvPr/>
              </p:nvSpPr>
              <p:spPr>
                <a:xfrm>
                  <a:off x="4464593" y="2170068"/>
                  <a:ext cx="23484" cy="32207"/>
                </a:xfrm>
                <a:custGeom>
                  <a:avLst/>
                  <a:gdLst>
                    <a:gd name="connsiteX0" fmla="*/ 7717 w 23484"/>
                    <a:gd name="connsiteY0" fmla="*/ 32208 h 32207"/>
                    <a:gd name="connsiteX1" fmla="*/ 6374 w 23484"/>
                    <a:gd name="connsiteY1" fmla="*/ 32208 h 32207"/>
                    <a:gd name="connsiteX2" fmla="*/ 1007 w 23484"/>
                    <a:gd name="connsiteY2" fmla="*/ 28182 h 32207"/>
                    <a:gd name="connsiteX3" fmla="*/ 1007 w 23484"/>
                    <a:gd name="connsiteY3" fmla="*/ 22814 h 32207"/>
                    <a:gd name="connsiteX4" fmla="*/ 7717 w 23484"/>
                    <a:gd name="connsiteY4" fmla="*/ 5368 h 32207"/>
                    <a:gd name="connsiteX5" fmla="*/ 7717 w 23484"/>
                    <a:gd name="connsiteY5" fmla="*/ 5368 h 32207"/>
                    <a:gd name="connsiteX6" fmla="*/ 17110 w 23484"/>
                    <a:gd name="connsiteY6" fmla="*/ 0 h 32207"/>
                    <a:gd name="connsiteX7" fmla="*/ 22478 w 23484"/>
                    <a:gd name="connsiteY7" fmla="*/ 4026 h 32207"/>
                    <a:gd name="connsiteX8" fmla="*/ 22478 w 23484"/>
                    <a:gd name="connsiteY8" fmla="*/ 9394 h 32207"/>
                    <a:gd name="connsiteX9" fmla="*/ 15768 w 23484"/>
                    <a:gd name="connsiteY9" fmla="*/ 26840 h 32207"/>
                    <a:gd name="connsiteX10" fmla="*/ 7717 w 23484"/>
                    <a:gd name="connsiteY10" fmla="*/ 32208 h 32207"/>
                    <a:gd name="connsiteX11" fmla="*/ 14426 w 23484"/>
                    <a:gd name="connsiteY11" fmla="*/ 6710 h 32207"/>
                    <a:gd name="connsiteX12" fmla="*/ 7717 w 23484"/>
                    <a:gd name="connsiteY12" fmla="*/ 24156 h 32207"/>
                    <a:gd name="connsiteX13" fmla="*/ 7717 w 23484"/>
                    <a:gd name="connsiteY13" fmla="*/ 25498 h 32207"/>
                    <a:gd name="connsiteX14" fmla="*/ 9058 w 23484"/>
                    <a:gd name="connsiteY14" fmla="*/ 24156 h 32207"/>
                    <a:gd name="connsiteX15" fmla="*/ 15768 w 23484"/>
                    <a:gd name="connsiteY15" fmla="*/ 6710 h 32207"/>
                    <a:gd name="connsiteX16" fmla="*/ 15768 w 23484"/>
                    <a:gd name="connsiteY16" fmla="*/ 5368 h 32207"/>
                    <a:gd name="connsiteX17" fmla="*/ 14426 w 23484"/>
                    <a:gd name="connsiteY17" fmla="*/ 6710 h 32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484" h="32207">
                      <a:moveTo>
                        <a:pt x="7717" y="32208"/>
                      </a:moveTo>
                      <a:cubicBezTo>
                        <a:pt x="7717" y="32208"/>
                        <a:pt x="6374" y="32208"/>
                        <a:pt x="6374" y="32208"/>
                      </a:cubicBezTo>
                      <a:cubicBezTo>
                        <a:pt x="3690" y="32208"/>
                        <a:pt x="2349" y="30866"/>
                        <a:pt x="1007" y="28182"/>
                      </a:cubicBezTo>
                      <a:cubicBezTo>
                        <a:pt x="-336" y="26840"/>
                        <a:pt x="-336" y="24156"/>
                        <a:pt x="1007" y="22814"/>
                      </a:cubicBezTo>
                      <a:lnTo>
                        <a:pt x="7717" y="5368"/>
                      </a:lnTo>
                      <a:lnTo>
                        <a:pt x="7717" y="5368"/>
                      </a:lnTo>
                      <a:cubicBezTo>
                        <a:pt x="9058" y="1342"/>
                        <a:pt x="13084" y="0"/>
                        <a:pt x="17110" y="0"/>
                      </a:cubicBezTo>
                      <a:cubicBezTo>
                        <a:pt x="19794" y="0"/>
                        <a:pt x="21136" y="1342"/>
                        <a:pt x="22478" y="4026"/>
                      </a:cubicBezTo>
                      <a:cubicBezTo>
                        <a:pt x="23820" y="5368"/>
                        <a:pt x="23820" y="8052"/>
                        <a:pt x="22478" y="9394"/>
                      </a:cubicBezTo>
                      <a:lnTo>
                        <a:pt x="15768" y="26840"/>
                      </a:lnTo>
                      <a:cubicBezTo>
                        <a:pt x="14426" y="30866"/>
                        <a:pt x="11742" y="32208"/>
                        <a:pt x="7717" y="32208"/>
                      </a:cubicBezTo>
                      <a:close/>
                      <a:moveTo>
                        <a:pt x="14426" y="6710"/>
                      </a:moveTo>
                      <a:lnTo>
                        <a:pt x="7717" y="24156"/>
                      </a:lnTo>
                      <a:cubicBezTo>
                        <a:pt x="7717" y="24156"/>
                        <a:pt x="7717" y="25498"/>
                        <a:pt x="7717" y="25498"/>
                      </a:cubicBezTo>
                      <a:cubicBezTo>
                        <a:pt x="7717" y="25498"/>
                        <a:pt x="9058" y="25498"/>
                        <a:pt x="9058" y="24156"/>
                      </a:cubicBezTo>
                      <a:lnTo>
                        <a:pt x="15768" y="6710"/>
                      </a:lnTo>
                      <a:cubicBezTo>
                        <a:pt x="15768" y="6710"/>
                        <a:pt x="15768" y="5368"/>
                        <a:pt x="15768" y="5368"/>
                      </a:cubicBezTo>
                      <a:cubicBezTo>
                        <a:pt x="14426" y="6710"/>
                        <a:pt x="14426" y="6710"/>
                        <a:pt x="14426" y="67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2393828" y="4675875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AD040FF-7592-44F0-A253-B47F50CA7A83}"/>
              </a:ext>
            </a:extLst>
          </p:cNvPr>
          <p:cNvGrpSpPr/>
          <p:nvPr/>
        </p:nvGrpSpPr>
        <p:grpSpPr>
          <a:xfrm>
            <a:off x="6479143" y="1708648"/>
            <a:ext cx="1638300" cy="1596220"/>
            <a:chOff x="6479143" y="1708847"/>
            <a:chExt cx="1638300" cy="1596220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2552A42-E697-442D-99C2-6AAF476EC60A}"/>
                </a:ext>
              </a:extLst>
            </p:cNvPr>
            <p:cNvSpPr/>
            <p:nvPr/>
          </p:nvSpPr>
          <p:spPr>
            <a:xfrm>
              <a:off x="6495025" y="1708847"/>
              <a:ext cx="1595718" cy="1595718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48" name="Graphic 347">
              <a:extLst>
                <a:ext uri="{FF2B5EF4-FFF2-40B4-BE49-F238E27FC236}">
                  <a16:creationId xmlns:a16="http://schemas.microsoft.com/office/drawing/2014/main" id="{96F2A589-19C3-4064-9EEF-985A5DBA9A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479143" y="1838217"/>
              <a:ext cx="1638300" cy="14668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0060328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0B0B832-A9E0-43E6-BF5B-FBA081D9B30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734658" y="424607"/>
            <a:ext cx="2738360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รับทราบปัญหาของประชาชน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C1EF406-AE61-448E-B014-0C4A7442904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733058" y="966053"/>
            <a:ext cx="2983239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ได้รับข้อมูลเบื้องต้นสำหรับแก้ปัญหา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5FCD63D-5328-474A-91C1-67B6893323FB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733059" y="2494640"/>
            <a:ext cx="2738360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มีข้อมูลช่วยในการวางแผนของบประมาณบำรุงรักษา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BB76975-5E0B-4647-B8FE-497FDA96DA6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728091" y="3011728"/>
            <a:ext cx="2840722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ประชาชนได้มีส่วนร่วมในการดูแลความน่าอยู่ของเมือง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93F6E30-A6BB-4CE5-B59C-2940106C3753}"/>
              </a:ext>
            </a:extLst>
          </p:cNvPr>
          <p:cNvGrpSpPr/>
          <p:nvPr/>
        </p:nvGrpSpPr>
        <p:grpSpPr>
          <a:xfrm>
            <a:off x="5484202" y="347124"/>
            <a:ext cx="186944" cy="4229892"/>
            <a:chOff x="3879519" y="526418"/>
            <a:chExt cx="186944" cy="4229892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DEC4FFA0-4205-4B4D-86A8-05ED2066C007}"/>
                </a:ext>
              </a:extLst>
            </p:cNvPr>
            <p:cNvCxnSpPr>
              <a:cxnSpLocks/>
            </p:cNvCxnSpPr>
            <p:nvPr/>
          </p:nvCxnSpPr>
          <p:spPr>
            <a:xfrm>
              <a:off x="3975023" y="526418"/>
              <a:ext cx="0" cy="422989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Graphic 15">
              <a:extLst>
                <a:ext uri="{FF2B5EF4-FFF2-40B4-BE49-F238E27FC236}">
                  <a16:creationId xmlns:a16="http://schemas.microsoft.com/office/drawing/2014/main" id="{C78AF041-45BE-4D16-B7D6-7342B5DDE5BA}"/>
                </a:ext>
              </a:extLst>
            </p:cNvPr>
            <p:cNvSpPr/>
            <p:nvPr/>
          </p:nvSpPr>
          <p:spPr>
            <a:xfrm>
              <a:off x="3883583" y="634946"/>
              <a:ext cx="182880" cy="186341"/>
            </a:xfrm>
            <a:prstGeom prst="ellipse">
              <a:avLst/>
            </a:prstGeom>
            <a:solidFill>
              <a:schemeClr val="accent1"/>
            </a:solidFill>
            <a:ln w="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15">
              <a:extLst>
                <a:ext uri="{FF2B5EF4-FFF2-40B4-BE49-F238E27FC236}">
                  <a16:creationId xmlns:a16="http://schemas.microsoft.com/office/drawing/2014/main" id="{746692ED-9955-4AA5-B1F2-50C0EB41B818}"/>
                </a:ext>
              </a:extLst>
            </p:cNvPr>
            <p:cNvSpPr/>
            <p:nvPr/>
          </p:nvSpPr>
          <p:spPr>
            <a:xfrm>
              <a:off x="3879519" y="1149431"/>
              <a:ext cx="182880" cy="186341"/>
            </a:xfrm>
            <a:prstGeom prst="ellipse">
              <a:avLst/>
            </a:prstGeom>
            <a:solidFill>
              <a:schemeClr val="accent1"/>
            </a:solidFill>
            <a:ln w="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Graphic 15">
              <a:extLst>
                <a:ext uri="{FF2B5EF4-FFF2-40B4-BE49-F238E27FC236}">
                  <a16:creationId xmlns:a16="http://schemas.microsoft.com/office/drawing/2014/main" id="{1A76A122-CBA6-415B-BE35-8ACDDE633CA7}"/>
                </a:ext>
              </a:extLst>
            </p:cNvPr>
            <p:cNvSpPr/>
            <p:nvPr/>
          </p:nvSpPr>
          <p:spPr>
            <a:xfrm>
              <a:off x="3879519" y="2691212"/>
              <a:ext cx="182880" cy="186341"/>
            </a:xfrm>
            <a:prstGeom prst="ellipse">
              <a:avLst/>
            </a:prstGeom>
            <a:solidFill>
              <a:schemeClr val="accent1"/>
            </a:solidFill>
            <a:ln w="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15">
              <a:extLst>
                <a:ext uri="{FF2B5EF4-FFF2-40B4-BE49-F238E27FC236}">
                  <a16:creationId xmlns:a16="http://schemas.microsoft.com/office/drawing/2014/main" id="{04AFBD52-E021-420E-998E-3953CDD4048D}"/>
                </a:ext>
              </a:extLst>
            </p:cNvPr>
            <p:cNvSpPr/>
            <p:nvPr/>
          </p:nvSpPr>
          <p:spPr>
            <a:xfrm>
              <a:off x="3879519" y="3205139"/>
              <a:ext cx="182880" cy="186341"/>
            </a:xfrm>
            <a:prstGeom prst="ellipse">
              <a:avLst/>
            </a:prstGeom>
            <a:solidFill>
              <a:schemeClr val="accent1"/>
            </a:solidFill>
            <a:ln w="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8D61372-428B-440D-A083-662D04219DA6}"/>
              </a:ext>
            </a:extLst>
          </p:cNvPr>
          <p:cNvGrpSpPr/>
          <p:nvPr/>
        </p:nvGrpSpPr>
        <p:grpSpPr>
          <a:xfrm>
            <a:off x="4194530" y="1687968"/>
            <a:ext cx="929640" cy="448627"/>
            <a:chOff x="4283105" y="1440180"/>
            <a:chExt cx="929640" cy="448627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6FDB201-B837-4E4B-8410-C85E2EB6BF7D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FC48301-C57E-4558-A9DE-61CD0B792821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0879680-D58D-4AB5-A344-AFBB1275F57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CE05BE8-02E6-4272-BB3B-2F759E314127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A98B862-E56C-4D5F-B6A8-A00713CA7031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D76F21A-FAA2-44D9-90C3-52A6C5BC0870}"/>
              </a:ext>
            </a:extLst>
          </p:cNvPr>
          <p:cNvGrpSpPr/>
          <p:nvPr/>
        </p:nvGrpSpPr>
        <p:grpSpPr>
          <a:xfrm flipH="1">
            <a:off x="-705672" y="3689071"/>
            <a:ext cx="1664017" cy="501968"/>
            <a:chOff x="4107845" y="4300537"/>
            <a:chExt cx="1664017" cy="501968"/>
          </a:xfrm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F0DB39C-2DF7-4537-8264-DD01ECF38CD6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9F19D87-21C3-47B5-BA76-34307472AE3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3F4CCE1-0B82-4FD1-813C-0A2F502206B4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B351684-381C-43ED-ADD7-3E0752A90C2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CC85AFF-7A36-4FB6-9C46-01B5FE89837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7C1EF406-AE61-448E-B014-0C4A7442904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733059" y="1454100"/>
            <a:ext cx="2738360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เห็นภาพรวมของปัญหา</a:t>
            </a:r>
          </a:p>
        </p:txBody>
      </p:sp>
      <p:sp>
        <p:nvSpPr>
          <p:cNvPr id="44" name="Text Placeholder 3">
            <a:extLst>
              <a:ext uri="{FF2B5EF4-FFF2-40B4-BE49-F238E27FC236}">
                <a16:creationId xmlns:a16="http://schemas.microsoft.com/office/drawing/2014/main" id="{7C1EF406-AE61-448E-B014-0C4A7442904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742584" y="1977007"/>
            <a:ext cx="3031563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นำเสนอภาพลักษณ์ที่ดีของหน่วยงาน</a:t>
            </a:r>
          </a:p>
        </p:txBody>
      </p:sp>
      <p:sp>
        <p:nvSpPr>
          <p:cNvPr id="45" name="Text Placeholder 7">
            <a:extLst>
              <a:ext uri="{FF2B5EF4-FFF2-40B4-BE49-F238E27FC236}">
                <a16:creationId xmlns:a16="http://schemas.microsoft.com/office/drawing/2014/main" id="{CBB76975-5E0B-4647-B8FE-497FDA96DA6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733059" y="3498138"/>
            <a:ext cx="2835754" cy="400915"/>
          </a:xfrm>
        </p:spPr>
        <p:txBody>
          <a:bodyPr/>
          <a:lstStyle/>
          <a:p>
            <a:pPr marL="0" indent="0">
              <a:buNone/>
            </a:pPr>
            <a:r>
              <a:rPr lang="th-TH" sz="1400" dirty="0"/>
              <a:t>มีระบบช่วยเจ้าหน้าที่ในการบริหารจัดการและติดตามความก้าวหน้าเช่น การมอบหมาย การแจ้งเตือน การสื่อสารระหว่างเจ้าหน้าที่ที่เกี่ยวข้อง</a:t>
            </a:r>
          </a:p>
        </p:txBody>
      </p:sp>
      <p:sp>
        <p:nvSpPr>
          <p:cNvPr id="46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88788" y="98829"/>
            <a:ext cx="4165825" cy="713646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th-TH" sz="2800" b="1" dirty="0">
                <a:solidFill>
                  <a:srgbClr val="0070C0"/>
                </a:solidFill>
              </a:rPr>
              <a:t>ประโยชน์สำหรับหน่วยงาน</a:t>
            </a:r>
            <a:r>
              <a:rPr lang="en-US" sz="2800" b="1" dirty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47" name="Graphic 15">
            <a:extLst>
              <a:ext uri="{FF2B5EF4-FFF2-40B4-BE49-F238E27FC236}">
                <a16:creationId xmlns:a16="http://schemas.microsoft.com/office/drawing/2014/main" id="{746692ED-9955-4AA5-B1F2-50C0EB41B818}"/>
              </a:ext>
            </a:extLst>
          </p:cNvPr>
          <p:cNvSpPr/>
          <p:nvPr/>
        </p:nvSpPr>
        <p:spPr>
          <a:xfrm>
            <a:off x="5484202" y="1484064"/>
            <a:ext cx="182880" cy="186341"/>
          </a:xfrm>
          <a:prstGeom prst="ellipse">
            <a:avLst/>
          </a:prstGeom>
          <a:solidFill>
            <a:schemeClr val="accent1"/>
          </a:solidFill>
          <a:ln w="4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Graphic 15">
            <a:extLst>
              <a:ext uri="{FF2B5EF4-FFF2-40B4-BE49-F238E27FC236}">
                <a16:creationId xmlns:a16="http://schemas.microsoft.com/office/drawing/2014/main" id="{746692ED-9955-4AA5-B1F2-50C0EB41B818}"/>
              </a:ext>
            </a:extLst>
          </p:cNvPr>
          <p:cNvSpPr/>
          <p:nvPr/>
        </p:nvSpPr>
        <p:spPr>
          <a:xfrm>
            <a:off x="5484202" y="1997991"/>
            <a:ext cx="182880" cy="186341"/>
          </a:xfrm>
          <a:prstGeom prst="ellipse">
            <a:avLst/>
          </a:prstGeom>
          <a:solidFill>
            <a:schemeClr val="accent1"/>
          </a:solidFill>
          <a:ln w="4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Graphic 15">
            <a:extLst>
              <a:ext uri="{FF2B5EF4-FFF2-40B4-BE49-F238E27FC236}">
                <a16:creationId xmlns:a16="http://schemas.microsoft.com/office/drawing/2014/main" id="{04AFBD52-E021-420E-998E-3953CDD4048D}"/>
              </a:ext>
            </a:extLst>
          </p:cNvPr>
          <p:cNvSpPr/>
          <p:nvPr/>
        </p:nvSpPr>
        <p:spPr>
          <a:xfrm>
            <a:off x="5484202" y="3539772"/>
            <a:ext cx="182880" cy="186341"/>
          </a:xfrm>
          <a:prstGeom prst="ellipse">
            <a:avLst/>
          </a:prstGeom>
          <a:solidFill>
            <a:schemeClr val="accent1"/>
          </a:solidFill>
          <a:ln w="4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5" name="รูปภาพ 4">
            <a:extLst>
              <a:ext uri="{FF2B5EF4-FFF2-40B4-BE49-F238E27FC236}">
                <a16:creationId xmlns:a16="http://schemas.microsoft.com/office/drawing/2014/main" id="{11F0AEE6-4B11-A539-951D-664504D895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895" y="641993"/>
            <a:ext cx="4718275" cy="354070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6086642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Oval 154">
            <a:extLst>
              <a:ext uri="{FF2B5EF4-FFF2-40B4-BE49-F238E27FC236}">
                <a16:creationId xmlns:a16="http://schemas.microsoft.com/office/drawing/2014/main" id="{5044C63B-0274-46E1-8B24-8E052D1BA9AD}"/>
              </a:ext>
            </a:extLst>
          </p:cNvPr>
          <p:cNvSpPr/>
          <p:nvPr/>
        </p:nvSpPr>
        <p:spPr>
          <a:xfrm>
            <a:off x="1198224" y="3749923"/>
            <a:ext cx="6747553" cy="38274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0183C256-DB4F-491B-B984-3280715F02A0}"/>
              </a:ext>
            </a:extLst>
          </p:cNvPr>
          <p:cNvSpPr/>
          <p:nvPr/>
        </p:nvSpPr>
        <p:spPr>
          <a:xfrm>
            <a:off x="1377040" y="2870972"/>
            <a:ext cx="6389920" cy="104547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CDF71E8-B8AD-4BB3-80B4-89857BFC1B0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4400" dirty="0">
                <a:solidFill>
                  <a:srgbClr val="0070C0"/>
                </a:solidFill>
              </a:rPr>
              <a:t>ARU x </a:t>
            </a:r>
            <a:r>
              <a:rPr lang="en-US" sz="4400" dirty="0" err="1">
                <a:solidFill>
                  <a:srgbClr val="0070C0"/>
                </a:solidFill>
              </a:rPr>
              <a:t>Traffy</a:t>
            </a:r>
            <a:r>
              <a:rPr lang="en-US" sz="4400" dirty="0">
                <a:solidFill>
                  <a:srgbClr val="0070C0"/>
                </a:solidFill>
              </a:rPr>
              <a:t> Fondue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6919BC7-3159-409F-95D6-5A26EDECA31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50076" y="2966699"/>
            <a:ext cx="5981351" cy="687497"/>
          </a:xfrm>
        </p:spPr>
        <p:txBody>
          <a:bodyPr/>
          <a:lstStyle/>
          <a:p>
            <a:r>
              <a:rPr lang="th-TH" sz="2400" b="1" dirty="0"/>
              <a:t>แพลตฟอร์มรับเรื่องและบริหารจัดการปัญหา</a:t>
            </a:r>
          </a:p>
          <a:p>
            <a:r>
              <a:rPr lang="th-TH" sz="2400" b="1" dirty="0"/>
              <a:t>มหาวิทยาลัยราชภัฏพระนครศรีอยุธยา</a:t>
            </a:r>
            <a:endParaRPr lang="en-US" sz="2400" b="1" dirty="0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A2F528B-CC9B-4BA7-95F5-E03C3DD432E9}"/>
              </a:ext>
            </a:extLst>
          </p:cNvPr>
          <p:cNvGrpSpPr/>
          <p:nvPr/>
        </p:nvGrpSpPr>
        <p:grpSpPr>
          <a:xfrm>
            <a:off x="210984" y="280883"/>
            <a:ext cx="1726883" cy="247650"/>
            <a:chOff x="2078067" y="506730"/>
            <a:chExt cx="1726883" cy="247650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CC93459-04CC-4A39-9675-4E149B005860}"/>
                </a:ext>
              </a:extLst>
            </p:cNvPr>
            <p:cNvSpPr/>
            <p:nvPr/>
          </p:nvSpPr>
          <p:spPr>
            <a:xfrm>
              <a:off x="2078067" y="506730"/>
              <a:ext cx="1257300" cy="9525"/>
            </a:xfrm>
            <a:custGeom>
              <a:avLst/>
              <a:gdLst>
                <a:gd name="connsiteX0" fmla="*/ 0 w 1257300"/>
                <a:gd name="connsiteY0" fmla="*/ 0 h 9525"/>
                <a:gd name="connsiteX1" fmla="*/ 1257300 w 12573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7300" h="9525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EB99D9E-48E5-48D0-982F-F83EA7BC8E6D}"/>
                </a:ext>
              </a:extLst>
            </p:cNvPr>
            <p:cNvSpPr/>
            <p:nvPr/>
          </p:nvSpPr>
          <p:spPr>
            <a:xfrm>
              <a:off x="2471450" y="744855"/>
              <a:ext cx="1333500" cy="9525"/>
            </a:xfrm>
            <a:custGeom>
              <a:avLst/>
              <a:gdLst>
                <a:gd name="connsiteX0" fmla="*/ 0 w 1333500"/>
                <a:gd name="connsiteY0" fmla="*/ 0 h 9525"/>
                <a:gd name="connsiteX1" fmla="*/ 1333500 w 13335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3500" h="9525">
                  <a:moveTo>
                    <a:pt x="0" y="0"/>
                  </a:moveTo>
                  <a:lnTo>
                    <a:pt x="13335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22A5D74-5465-4B57-BEF7-D8F502CCD558}"/>
                </a:ext>
              </a:extLst>
            </p:cNvPr>
            <p:cNvSpPr/>
            <p:nvPr/>
          </p:nvSpPr>
          <p:spPr>
            <a:xfrm>
              <a:off x="2706717" y="506730"/>
              <a:ext cx="9525" cy="238125"/>
            </a:xfrm>
            <a:custGeom>
              <a:avLst/>
              <a:gdLst>
                <a:gd name="connsiteX0" fmla="*/ 0 w 9525"/>
                <a:gd name="connsiteY0" fmla="*/ 0 h 238125"/>
                <a:gd name="connsiteX1" fmla="*/ 0 w 9525"/>
                <a:gd name="connsiteY1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38125">
                  <a:moveTo>
                    <a:pt x="0" y="0"/>
                  </a:moveTo>
                  <a:lnTo>
                    <a:pt x="0" y="23812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40856A2-230D-4A03-A267-D8BFD4EFB928}"/>
                </a:ext>
              </a:extLst>
            </p:cNvPr>
            <p:cNvSpPr/>
            <p:nvPr/>
          </p:nvSpPr>
          <p:spPr>
            <a:xfrm>
              <a:off x="3165822" y="506730"/>
              <a:ext cx="9525" cy="238125"/>
            </a:xfrm>
            <a:custGeom>
              <a:avLst/>
              <a:gdLst>
                <a:gd name="connsiteX0" fmla="*/ 0 w 9525"/>
                <a:gd name="connsiteY0" fmla="*/ 0 h 238125"/>
                <a:gd name="connsiteX1" fmla="*/ 0 w 9525"/>
                <a:gd name="connsiteY1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38125">
                  <a:moveTo>
                    <a:pt x="0" y="0"/>
                  </a:moveTo>
                  <a:lnTo>
                    <a:pt x="0" y="23812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D6A9599-C2B7-420B-94B9-F767256353E8}"/>
              </a:ext>
            </a:extLst>
          </p:cNvPr>
          <p:cNvGrpSpPr/>
          <p:nvPr/>
        </p:nvGrpSpPr>
        <p:grpSpPr>
          <a:xfrm>
            <a:off x="7865253" y="4514283"/>
            <a:ext cx="1276350" cy="277178"/>
            <a:chOff x="866487" y="1250632"/>
            <a:chExt cx="1276350" cy="277178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4329AFB-3E0F-4278-9EF7-5B51D827C5BC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7CB53D0-4758-4586-90B3-981B18D624EF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90E6887-DE77-4A66-B90B-6DD3D3514AA3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9A604D00-B832-43FF-B0ED-1C3FB3DFCBAE}"/>
              </a:ext>
            </a:extLst>
          </p:cNvPr>
          <p:cNvGrpSpPr/>
          <p:nvPr/>
        </p:nvGrpSpPr>
        <p:grpSpPr>
          <a:xfrm>
            <a:off x="7955065" y="472581"/>
            <a:ext cx="1664017" cy="501968"/>
            <a:chOff x="4107845" y="4300537"/>
            <a:chExt cx="1664017" cy="501968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F8C3E7F-D6AD-4A4B-91EE-B72C54FD009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F717F7F-F80B-4478-8E85-DE66E7F344F6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AFD552B-8E1D-4D4F-B715-3545A6703C08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387FC55-F8F9-48AC-8E90-D5FF9F9CE308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AB8BC04-354E-4E8F-8CC2-DE918C3B9FC1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4F0E3DF9-6609-4EBA-83DE-2EDBDCBE2BC6}"/>
              </a:ext>
            </a:extLst>
          </p:cNvPr>
          <p:cNvGrpSpPr/>
          <p:nvPr/>
        </p:nvGrpSpPr>
        <p:grpSpPr>
          <a:xfrm>
            <a:off x="-135464" y="4479201"/>
            <a:ext cx="1590675" cy="507682"/>
            <a:chOff x="348327" y="4415790"/>
            <a:chExt cx="1590675" cy="507682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FBB5535-A9DD-4771-BF1B-5C4D234CB117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6DE35BE-E55C-4464-8C54-33ACA88686DF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B1CAD18-B8A8-4BB0-8748-9BB2C537FB8D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CC6F094-F957-4321-8339-4A0EDC46FA5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F29A5D80-4306-441A-896A-037E87B0755C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C2CA460-6739-4746-8BE1-69F990F311A8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34284" y="991693"/>
            <a:ext cx="1080888" cy="1075716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4510" y="997546"/>
            <a:ext cx="876607" cy="1104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96153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40B894C-41BA-450B-9507-0FCD0A006C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04525" y="333757"/>
            <a:ext cx="6214459" cy="700943"/>
          </a:xfrm>
        </p:spPr>
        <p:txBody>
          <a:bodyPr/>
          <a:lstStyle/>
          <a:p>
            <a:r>
              <a:rPr lang="th-TH" sz="2400" dirty="0"/>
              <a:t>วิธีการใช้งานแพลตฟอร์มบริหารจัดการปัญหา</a:t>
            </a:r>
            <a:r>
              <a:rPr lang="en-US" sz="2400" dirty="0"/>
              <a:t> </a:t>
            </a:r>
            <a:endParaRPr lang="th-TH" sz="2400" dirty="0"/>
          </a:p>
          <a:p>
            <a:r>
              <a:rPr lang="th-TH" sz="2400" dirty="0"/>
              <a:t>แอปพลิเคชั่น </a:t>
            </a:r>
            <a:r>
              <a:rPr lang="en-US" sz="2400" dirty="0" err="1"/>
              <a:t>Traffy</a:t>
            </a:r>
            <a:r>
              <a:rPr lang="en-US" sz="2400" dirty="0"/>
              <a:t> Fondue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79231" y="1628033"/>
            <a:ext cx="921147" cy="444933"/>
          </a:xfrm>
        </p:spPr>
        <p:txBody>
          <a:bodyPr/>
          <a:lstStyle/>
          <a:p>
            <a:r>
              <a:rPr lang="en-US" sz="3200" dirty="0"/>
              <a:t>01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64D2CD9-ECC0-410B-B27D-8325454A893F}"/>
              </a:ext>
            </a:extLst>
          </p:cNvPr>
          <p:cNvGrpSpPr/>
          <p:nvPr userDrawn="1"/>
        </p:nvGrpSpPr>
        <p:grpSpPr>
          <a:xfrm>
            <a:off x="7664468" y="4594092"/>
            <a:ext cx="1316354" cy="392430"/>
            <a:chOff x="2644805" y="1622107"/>
            <a:chExt cx="1316354" cy="392430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447A739-3612-4F06-903A-34D73A3E9A06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2B88021-4485-48C8-8799-6C40092433F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0548383-80B8-45F0-B23E-A3B7629BF56D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68AF78B-8A85-49CF-8406-7EAFDB5FC707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C57A70-EE06-4DC8-BCDC-786D73AD3ACA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553EE09-644C-40D0-94CE-220A164C4754}"/>
              </a:ext>
            </a:extLst>
          </p:cNvPr>
          <p:cNvGrpSpPr/>
          <p:nvPr userDrawn="1"/>
        </p:nvGrpSpPr>
        <p:grpSpPr>
          <a:xfrm flipH="1">
            <a:off x="-795338" y="1382289"/>
            <a:ext cx="1590675" cy="507682"/>
            <a:chOff x="348327" y="4415790"/>
            <a:chExt cx="1590675" cy="50768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ACB76CA-623E-448D-912D-C095AF2D4CFF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BBBCAF1-8726-45CD-9BC3-AD98D757ACA2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6872569-862A-468C-9C23-D96B10A195E0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3BD93B3-783C-4CA3-9601-4930AD9DBD4D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04FA763-6558-4216-A7DE-A9F6FC845BFA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0FA74C-453E-4DE1-944A-A35A1F83AAF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186C376-2DF2-4F9D-BA55-D8AE6FF5A62F}"/>
              </a:ext>
            </a:extLst>
          </p:cNvPr>
          <p:cNvGrpSpPr/>
          <p:nvPr/>
        </p:nvGrpSpPr>
        <p:grpSpPr>
          <a:xfrm>
            <a:off x="7018984" y="304519"/>
            <a:ext cx="1887757" cy="1149917"/>
            <a:chOff x="6889676" y="350699"/>
            <a:chExt cx="1887757" cy="1149917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B1F07BB6-8390-409C-AC5A-59BF494B4484}"/>
                </a:ext>
              </a:extLst>
            </p:cNvPr>
            <p:cNvSpPr/>
            <p:nvPr/>
          </p:nvSpPr>
          <p:spPr>
            <a:xfrm>
              <a:off x="8095052" y="691890"/>
              <a:ext cx="682381" cy="682382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2F7EC139-B89B-4545-8755-420067C2A238}"/>
                </a:ext>
              </a:extLst>
            </p:cNvPr>
            <p:cNvSpPr/>
            <p:nvPr/>
          </p:nvSpPr>
          <p:spPr>
            <a:xfrm>
              <a:off x="7561706" y="456576"/>
              <a:ext cx="406176" cy="406176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7B3FD15F-5455-4796-8D7F-5D1F1ADE1D9F}"/>
                </a:ext>
              </a:extLst>
            </p:cNvPr>
            <p:cNvSpPr/>
            <p:nvPr/>
          </p:nvSpPr>
          <p:spPr>
            <a:xfrm>
              <a:off x="7436427" y="969161"/>
              <a:ext cx="531455" cy="531455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3385704A-B6E7-419C-A29F-BF9E422E4C1A}"/>
                </a:ext>
              </a:extLst>
            </p:cNvPr>
            <p:cNvSpPr/>
            <p:nvPr/>
          </p:nvSpPr>
          <p:spPr>
            <a:xfrm>
              <a:off x="6889676" y="350699"/>
              <a:ext cx="534862" cy="534863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56" name="Graphic 60">
            <a:extLst>
              <a:ext uri="{FF2B5EF4-FFF2-40B4-BE49-F238E27FC236}">
                <a16:creationId xmlns:a16="http://schemas.microsoft.com/office/drawing/2014/main" id="{289DEEC1-B7CB-4BE6-B7CD-F1ACCF75C375}"/>
              </a:ext>
            </a:extLst>
          </p:cNvPr>
          <p:cNvGrpSpPr/>
          <p:nvPr/>
        </p:nvGrpSpPr>
        <p:grpSpPr>
          <a:xfrm rot="1681373">
            <a:off x="8390169" y="481764"/>
            <a:ext cx="406176" cy="769519"/>
            <a:chOff x="693996" y="1589953"/>
            <a:chExt cx="1036441" cy="1963592"/>
          </a:xfrm>
          <a:solidFill>
            <a:schemeClr val="bg1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AF64548-BD0C-4CD6-8C68-430C0D4B9A12}"/>
                </a:ext>
              </a:extLst>
            </p:cNvPr>
            <p:cNvSpPr/>
            <p:nvPr/>
          </p:nvSpPr>
          <p:spPr>
            <a:xfrm>
              <a:off x="693996" y="1589953"/>
              <a:ext cx="1036441" cy="523685"/>
            </a:xfrm>
            <a:custGeom>
              <a:avLst/>
              <a:gdLst>
                <a:gd name="connsiteX0" fmla="*/ 663031 w 1036441"/>
                <a:gd name="connsiteY0" fmla="*/ 0 h 523685"/>
                <a:gd name="connsiteX1" fmla="*/ 360660 w 1036441"/>
                <a:gd name="connsiteY1" fmla="*/ 0 h 523685"/>
                <a:gd name="connsiteX2" fmla="*/ 256834 w 1036441"/>
                <a:gd name="connsiteY2" fmla="*/ 154829 h 523685"/>
                <a:gd name="connsiteX3" fmla="*/ 172133 w 1036441"/>
                <a:gd name="connsiteY3" fmla="*/ 154829 h 523685"/>
                <a:gd name="connsiteX4" fmla="*/ 118398 w 1036441"/>
                <a:gd name="connsiteY4" fmla="*/ 93808 h 523685"/>
                <a:gd name="connsiteX5" fmla="*/ 0 w 1036441"/>
                <a:gd name="connsiteY5" fmla="*/ 93808 h 523685"/>
                <a:gd name="connsiteX6" fmla="*/ 0 w 1036441"/>
                <a:gd name="connsiteY6" fmla="*/ 378875 h 523685"/>
                <a:gd name="connsiteX7" fmla="*/ 130238 w 1036441"/>
                <a:gd name="connsiteY7" fmla="*/ 378875 h 523685"/>
                <a:gd name="connsiteX8" fmla="*/ 153918 w 1036441"/>
                <a:gd name="connsiteY8" fmla="*/ 319676 h 523685"/>
                <a:gd name="connsiteX9" fmla="*/ 222225 w 1036441"/>
                <a:gd name="connsiteY9" fmla="*/ 319676 h 523685"/>
                <a:gd name="connsiteX10" fmla="*/ 387983 w 1036441"/>
                <a:gd name="connsiteY10" fmla="*/ 523685 h 523685"/>
                <a:gd name="connsiteX11" fmla="*/ 684889 w 1036441"/>
                <a:gd name="connsiteY11" fmla="*/ 523685 h 523685"/>
                <a:gd name="connsiteX12" fmla="*/ 736803 w 1036441"/>
                <a:gd name="connsiteY12" fmla="*/ 342445 h 523685"/>
                <a:gd name="connsiteX13" fmla="*/ 1023691 w 1036441"/>
                <a:gd name="connsiteY13" fmla="*/ 367035 h 523685"/>
                <a:gd name="connsiteX14" fmla="*/ 1036441 w 1036441"/>
                <a:gd name="connsiteY14" fmla="*/ 358838 h 523685"/>
                <a:gd name="connsiteX15" fmla="*/ 663031 w 1036441"/>
                <a:gd name="connsiteY15" fmla="*/ 0 h 52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6441" h="523685">
                  <a:moveTo>
                    <a:pt x="663031" y="0"/>
                  </a:moveTo>
                  <a:lnTo>
                    <a:pt x="360660" y="0"/>
                  </a:lnTo>
                  <a:lnTo>
                    <a:pt x="256834" y="154829"/>
                  </a:lnTo>
                  <a:lnTo>
                    <a:pt x="172133" y="154829"/>
                  </a:lnTo>
                  <a:lnTo>
                    <a:pt x="118398" y="93808"/>
                  </a:lnTo>
                  <a:lnTo>
                    <a:pt x="0" y="93808"/>
                  </a:lnTo>
                  <a:lnTo>
                    <a:pt x="0" y="378875"/>
                  </a:lnTo>
                  <a:lnTo>
                    <a:pt x="130238" y="378875"/>
                  </a:lnTo>
                  <a:lnTo>
                    <a:pt x="153918" y="319676"/>
                  </a:lnTo>
                  <a:lnTo>
                    <a:pt x="222225" y="319676"/>
                  </a:lnTo>
                  <a:cubicBezTo>
                    <a:pt x="222225" y="319676"/>
                    <a:pt x="359749" y="345177"/>
                    <a:pt x="387983" y="523685"/>
                  </a:cubicBezTo>
                  <a:lnTo>
                    <a:pt x="684889" y="523685"/>
                  </a:lnTo>
                  <a:lnTo>
                    <a:pt x="736803" y="342445"/>
                  </a:lnTo>
                  <a:cubicBezTo>
                    <a:pt x="811485" y="136614"/>
                    <a:pt x="1023691" y="367035"/>
                    <a:pt x="1023691" y="367035"/>
                  </a:cubicBezTo>
                  <a:lnTo>
                    <a:pt x="1036441" y="358838"/>
                  </a:lnTo>
                  <a:cubicBezTo>
                    <a:pt x="955384" y="10929"/>
                    <a:pt x="663031" y="0"/>
                    <a:pt x="663031" y="0"/>
                  </a:cubicBezTo>
                  <a:close/>
                </a:path>
              </a:pathLst>
            </a:custGeom>
            <a:grp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B0F6512-E39F-4AC4-BF2F-5EA47B1E05CB}"/>
                </a:ext>
              </a:extLst>
            </p:cNvPr>
            <p:cNvSpPr/>
            <p:nvPr/>
          </p:nvSpPr>
          <p:spPr>
            <a:xfrm>
              <a:off x="1082890" y="2113638"/>
              <a:ext cx="295996" cy="202188"/>
            </a:xfrm>
            <a:custGeom>
              <a:avLst/>
              <a:gdLst>
                <a:gd name="connsiteX0" fmla="*/ 0 w 295996"/>
                <a:gd name="connsiteY0" fmla="*/ 0 h 202188"/>
                <a:gd name="connsiteX1" fmla="*/ 295996 w 295996"/>
                <a:gd name="connsiteY1" fmla="*/ 0 h 202188"/>
                <a:gd name="connsiteX2" fmla="*/ 295996 w 295996"/>
                <a:gd name="connsiteY2" fmla="*/ 202188 h 202188"/>
                <a:gd name="connsiteX3" fmla="*/ 0 w 295996"/>
                <a:gd name="connsiteY3" fmla="*/ 202188 h 20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996" h="202188">
                  <a:moveTo>
                    <a:pt x="0" y="0"/>
                  </a:moveTo>
                  <a:lnTo>
                    <a:pt x="295996" y="0"/>
                  </a:lnTo>
                  <a:lnTo>
                    <a:pt x="295996" y="202188"/>
                  </a:lnTo>
                  <a:lnTo>
                    <a:pt x="0" y="202188"/>
                  </a:lnTo>
                  <a:close/>
                </a:path>
              </a:pathLst>
            </a:custGeom>
            <a:grp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9AFEBDD-608F-4226-91FF-80AC30007A01}"/>
                </a:ext>
              </a:extLst>
            </p:cNvPr>
            <p:cNvSpPr/>
            <p:nvPr/>
          </p:nvSpPr>
          <p:spPr>
            <a:xfrm>
              <a:off x="1166679" y="2315826"/>
              <a:ext cx="127505" cy="436252"/>
            </a:xfrm>
            <a:custGeom>
              <a:avLst/>
              <a:gdLst>
                <a:gd name="connsiteX0" fmla="*/ 0 w 127505"/>
                <a:gd name="connsiteY0" fmla="*/ 0 h 436252"/>
                <a:gd name="connsiteX1" fmla="*/ 127506 w 127505"/>
                <a:gd name="connsiteY1" fmla="*/ 0 h 436252"/>
                <a:gd name="connsiteX2" fmla="*/ 127506 w 127505"/>
                <a:gd name="connsiteY2" fmla="*/ 436253 h 436252"/>
                <a:gd name="connsiteX3" fmla="*/ 0 w 127505"/>
                <a:gd name="connsiteY3" fmla="*/ 436253 h 43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505" h="436252">
                  <a:moveTo>
                    <a:pt x="0" y="0"/>
                  </a:moveTo>
                  <a:lnTo>
                    <a:pt x="127506" y="0"/>
                  </a:lnTo>
                  <a:lnTo>
                    <a:pt x="127506" y="436253"/>
                  </a:lnTo>
                  <a:lnTo>
                    <a:pt x="0" y="436253"/>
                  </a:lnTo>
                  <a:close/>
                </a:path>
              </a:pathLst>
            </a:custGeom>
            <a:grp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04ECEF0-CDF4-4B47-98D8-70BF15FD6D92}"/>
                </a:ext>
              </a:extLst>
            </p:cNvPr>
            <p:cNvSpPr/>
            <p:nvPr/>
          </p:nvSpPr>
          <p:spPr>
            <a:xfrm>
              <a:off x="1015494" y="2752079"/>
              <a:ext cx="428055" cy="801466"/>
            </a:xfrm>
            <a:custGeom>
              <a:avLst/>
              <a:gdLst>
                <a:gd name="connsiteX0" fmla="*/ 428056 w 428055"/>
                <a:gd name="connsiteY0" fmla="*/ 801466 h 801466"/>
                <a:gd name="connsiteX1" fmla="*/ 362481 w 428055"/>
                <a:gd name="connsiteY1" fmla="*/ 704926 h 801466"/>
                <a:gd name="connsiteX2" fmla="*/ 362481 w 428055"/>
                <a:gd name="connsiteY2" fmla="*/ 81968 h 801466"/>
                <a:gd name="connsiteX3" fmla="*/ 309657 w 428055"/>
                <a:gd name="connsiteY3" fmla="*/ 0 h 801466"/>
                <a:gd name="connsiteX4" fmla="*/ 214028 w 428055"/>
                <a:gd name="connsiteY4" fmla="*/ 0 h 801466"/>
                <a:gd name="connsiteX5" fmla="*/ 118398 w 428055"/>
                <a:gd name="connsiteY5" fmla="*/ 0 h 801466"/>
                <a:gd name="connsiteX6" fmla="*/ 65574 w 428055"/>
                <a:gd name="connsiteY6" fmla="*/ 81968 h 801466"/>
                <a:gd name="connsiteX7" fmla="*/ 65574 w 428055"/>
                <a:gd name="connsiteY7" fmla="*/ 704926 h 801466"/>
                <a:gd name="connsiteX8" fmla="*/ 0 w 428055"/>
                <a:gd name="connsiteY8" fmla="*/ 801466 h 801466"/>
                <a:gd name="connsiteX9" fmla="*/ 428056 w 428055"/>
                <a:gd name="connsiteY9" fmla="*/ 801466 h 80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055" h="801466">
                  <a:moveTo>
                    <a:pt x="428056" y="801466"/>
                  </a:moveTo>
                  <a:cubicBezTo>
                    <a:pt x="418037" y="719498"/>
                    <a:pt x="362481" y="704926"/>
                    <a:pt x="362481" y="704926"/>
                  </a:cubicBezTo>
                  <a:lnTo>
                    <a:pt x="362481" y="81968"/>
                  </a:lnTo>
                  <a:cubicBezTo>
                    <a:pt x="358838" y="2732"/>
                    <a:pt x="309657" y="0"/>
                    <a:pt x="309657" y="0"/>
                  </a:cubicBezTo>
                  <a:lnTo>
                    <a:pt x="214028" y="0"/>
                  </a:lnTo>
                  <a:lnTo>
                    <a:pt x="118398" y="0"/>
                  </a:lnTo>
                  <a:cubicBezTo>
                    <a:pt x="118398" y="0"/>
                    <a:pt x="69218" y="2732"/>
                    <a:pt x="65574" y="81968"/>
                  </a:cubicBezTo>
                  <a:lnTo>
                    <a:pt x="65574" y="704926"/>
                  </a:lnTo>
                  <a:cubicBezTo>
                    <a:pt x="65574" y="704926"/>
                    <a:pt x="10018" y="719498"/>
                    <a:pt x="0" y="801466"/>
                  </a:cubicBezTo>
                  <a:lnTo>
                    <a:pt x="428056" y="80146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0275977-E999-44B0-9633-C2833B4D6B19}"/>
                </a:ext>
              </a:extLst>
            </p:cNvPr>
            <p:cNvSpPr/>
            <p:nvPr/>
          </p:nvSpPr>
          <p:spPr>
            <a:xfrm>
              <a:off x="961759" y="1836768"/>
              <a:ext cx="192169" cy="202188"/>
            </a:xfrm>
            <a:custGeom>
              <a:avLst/>
              <a:gdLst>
                <a:gd name="connsiteX0" fmla="*/ 0 w 192169"/>
                <a:gd name="connsiteY0" fmla="*/ 0 h 202188"/>
                <a:gd name="connsiteX1" fmla="*/ 192170 w 192169"/>
                <a:gd name="connsiteY1" fmla="*/ 202188 h 20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2169" h="202188">
                  <a:moveTo>
                    <a:pt x="0" y="0"/>
                  </a:moveTo>
                  <a:cubicBezTo>
                    <a:pt x="0" y="0"/>
                    <a:pt x="163936" y="15483"/>
                    <a:pt x="192170" y="202188"/>
                  </a:cubicBezTo>
                </a:path>
              </a:pathLst>
            </a:custGeom>
            <a:grp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550A00AA-2ACD-423B-998F-513BBA71360A}"/>
              </a:ext>
            </a:extLst>
          </p:cNvPr>
          <p:cNvGrpSpPr/>
          <p:nvPr/>
        </p:nvGrpSpPr>
        <p:grpSpPr>
          <a:xfrm>
            <a:off x="367515" y="4105447"/>
            <a:ext cx="628650" cy="844159"/>
            <a:chOff x="317365" y="4058581"/>
            <a:chExt cx="628650" cy="844159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E6873FAB-B726-4346-A13F-AC7FE46162DE}"/>
                </a:ext>
              </a:extLst>
            </p:cNvPr>
            <p:cNvSpPr/>
            <p:nvPr/>
          </p:nvSpPr>
          <p:spPr>
            <a:xfrm>
              <a:off x="317365" y="4751293"/>
              <a:ext cx="628650" cy="1514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aphic 60">
              <a:extLst>
                <a:ext uri="{FF2B5EF4-FFF2-40B4-BE49-F238E27FC236}">
                  <a16:creationId xmlns:a16="http://schemas.microsoft.com/office/drawing/2014/main" id="{5515A2AB-2CEE-44ED-BDD3-B2DA5868CA94}"/>
                </a:ext>
              </a:extLst>
            </p:cNvPr>
            <p:cNvGrpSpPr/>
            <p:nvPr/>
          </p:nvGrpSpPr>
          <p:grpSpPr>
            <a:xfrm rot="20119945">
              <a:off x="508974" y="4058581"/>
              <a:ext cx="241771" cy="810486"/>
              <a:chOff x="24590" y="1660081"/>
              <a:chExt cx="564669" cy="1892943"/>
            </a:xfrm>
            <a:solidFill>
              <a:schemeClr val="bg1"/>
            </a:solidFill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A12D5EF-9DBE-4F78-9068-B5E75BCF457E}"/>
                  </a:ext>
                </a:extLst>
              </p:cNvPr>
              <p:cNvSpPr/>
              <p:nvPr/>
            </p:nvSpPr>
            <p:spPr>
              <a:xfrm>
                <a:off x="24590" y="1660081"/>
                <a:ext cx="564669" cy="540989"/>
              </a:xfrm>
              <a:custGeom>
                <a:avLst/>
                <a:gdLst>
                  <a:gd name="connsiteX0" fmla="*/ 394358 w 564669"/>
                  <a:gd name="connsiteY0" fmla="*/ 0 h 540989"/>
                  <a:gd name="connsiteX1" fmla="*/ 394358 w 564669"/>
                  <a:gd name="connsiteY1" fmla="*/ 258655 h 540989"/>
                  <a:gd name="connsiteX2" fmla="*/ 169401 w 564669"/>
                  <a:gd name="connsiteY2" fmla="*/ 258655 h 540989"/>
                  <a:gd name="connsiteX3" fmla="*/ 169401 w 564669"/>
                  <a:gd name="connsiteY3" fmla="*/ 0 h 540989"/>
                  <a:gd name="connsiteX4" fmla="*/ 0 w 564669"/>
                  <a:gd name="connsiteY4" fmla="*/ 258655 h 540989"/>
                  <a:gd name="connsiteX5" fmla="*/ 282335 w 564669"/>
                  <a:gd name="connsiteY5" fmla="*/ 540990 h 540989"/>
                  <a:gd name="connsiteX6" fmla="*/ 564669 w 564669"/>
                  <a:gd name="connsiteY6" fmla="*/ 258655 h 540989"/>
                  <a:gd name="connsiteX7" fmla="*/ 394358 w 564669"/>
                  <a:gd name="connsiteY7" fmla="*/ 0 h 54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4669" h="540989">
                    <a:moveTo>
                      <a:pt x="394358" y="0"/>
                    </a:moveTo>
                    <a:lnTo>
                      <a:pt x="394358" y="258655"/>
                    </a:lnTo>
                    <a:lnTo>
                      <a:pt x="169401" y="258655"/>
                    </a:lnTo>
                    <a:lnTo>
                      <a:pt x="169401" y="0"/>
                    </a:lnTo>
                    <a:cubicBezTo>
                      <a:pt x="69218" y="43716"/>
                      <a:pt x="0" y="142989"/>
                      <a:pt x="0" y="258655"/>
                    </a:cubicBezTo>
                    <a:cubicBezTo>
                      <a:pt x="0" y="414394"/>
                      <a:pt x="126595" y="540990"/>
                      <a:pt x="282335" y="540990"/>
                    </a:cubicBezTo>
                    <a:cubicBezTo>
                      <a:pt x="438074" y="540990"/>
                      <a:pt x="564669" y="414394"/>
                      <a:pt x="564669" y="258655"/>
                    </a:cubicBezTo>
                    <a:cubicBezTo>
                      <a:pt x="563759" y="142989"/>
                      <a:pt x="494541" y="43716"/>
                      <a:pt x="394358" y="0"/>
                    </a:cubicBezTo>
                    <a:close/>
                  </a:path>
                </a:pathLst>
              </a:custGeom>
              <a:grpFill/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4CDB84A-31CC-45E5-B891-B7805926897F}"/>
                  </a:ext>
                </a:extLst>
              </p:cNvPr>
              <p:cNvSpPr/>
              <p:nvPr/>
            </p:nvSpPr>
            <p:spPr>
              <a:xfrm>
                <a:off x="285977" y="1903253"/>
                <a:ext cx="211295" cy="201337"/>
              </a:xfrm>
              <a:custGeom>
                <a:avLst/>
                <a:gdLst>
                  <a:gd name="connsiteX0" fmla="*/ 211296 w 211295"/>
                  <a:gd name="connsiteY0" fmla="*/ 0 h 201337"/>
                  <a:gd name="connsiteX1" fmla="*/ 0 w 211295"/>
                  <a:gd name="connsiteY1" fmla="*/ 201277 h 201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295" h="201337">
                    <a:moveTo>
                      <a:pt x="211296" y="0"/>
                    </a:moveTo>
                    <a:cubicBezTo>
                      <a:pt x="208563" y="113845"/>
                      <a:pt x="113845" y="204010"/>
                      <a:pt x="0" y="201277"/>
                    </a:cubicBezTo>
                  </a:path>
                </a:pathLst>
              </a:custGeom>
              <a:grpFill/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71B80C29-28E5-46AF-BA29-0A3E1F17FF6C}"/>
                  </a:ext>
                </a:extLst>
              </p:cNvPr>
              <p:cNvSpPr/>
              <p:nvPr/>
            </p:nvSpPr>
            <p:spPr>
              <a:xfrm>
                <a:off x="254101" y="2195606"/>
                <a:ext cx="106558" cy="304192"/>
              </a:xfrm>
              <a:custGeom>
                <a:avLst/>
                <a:gdLst>
                  <a:gd name="connsiteX0" fmla="*/ 0 w 106558"/>
                  <a:gd name="connsiteY0" fmla="*/ 0 h 304192"/>
                  <a:gd name="connsiteX1" fmla="*/ 106559 w 106558"/>
                  <a:gd name="connsiteY1" fmla="*/ 0 h 304192"/>
                  <a:gd name="connsiteX2" fmla="*/ 106559 w 106558"/>
                  <a:gd name="connsiteY2" fmla="*/ 304193 h 304192"/>
                  <a:gd name="connsiteX3" fmla="*/ 0 w 106558"/>
                  <a:gd name="connsiteY3" fmla="*/ 304193 h 30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558" h="304192">
                    <a:moveTo>
                      <a:pt x="0" y="0"/>
                    </a:moveTo>
                    <a:lnTo>
                      <a:pt x="106559" y="0"/>
                    </a:lnTo>
                    <a:lnTo>
                      <a:pt x="106559" y="304193"/>
                    </a:lnTo>
                    <a:lnTo>
                      <a:pt x="0" y="304193"/>
                    </a:lnTo>
                    <a:close/>
                  </a:path>
                </a:pathLst>
              </a:custGeom>
              <a:grpFill/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2755CDD-D5D9-45A1-9F82-6B5B2E5F2152}"/>
                  </a:ext>
                </a:extLst>
              </p:cNvPr>
              <p:cNvSpPr/>
              <p:nvPr/>
            </p:nvSpPr>
            <p:spPr>
              <a:xfrm>
                <a:off x="200366" y="2487744"/>
                <a:ext cx="213117" cy="1065280"/>
              </a:xfrm>
              <a:custGeom>
                <a:avLst/>
                <a:gdLst>
                  <a:gd name="connsiteX0" fmla="*/ 213117 w 213117"/>
                  <a:gd name="connsiteY0" fmla="*/ 76719 h 1065280"/>
                  <a:gd name="connsiteX1" fmla="*/ 213117 w 213117"/>
                  <a:gd name="connsiteY1" fmla="*/ 982012 h 1065280"/>
                  <a:gd name="connsiteX2" fmla="*/ 106559 w 213117"/>
                  <a:gd name="connsiteY2" fmla="*/ 1064891 h 1065280"/>
                  <a:gd name="connsiteX3" fmla="*/ 0 w 213117"/>
                  <a:gd name="connsiteY3" fmla="*/ 982012 h 1065280"/>
                  <a:gd name="connsiteX4" fmla="*/ 0 w 213117"/>
                  <a:gd name="connsiteY4" fmla="*/ 76719 h 1065280"/>
                  <a:gd name="connsiteX5" fmla="*/ 106559 w 213117"/>
                  <a:gd name="connsiteY5" fmla="*/ 216 h 1065280"/>
                  <a:gd name="connsiteX6" fmla="*/ 213117 w 213117"/>
                  <a:gd name="connsiteY6" fmla="*/ 76719 h 1065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117" h="1065280">
                    <a:moveTo>
                      <a:pt x="213117" y="76719"/>
                    </a:moveTo>
                    <a:lnTo>
                      <a:pt x="213117" y="982012"/>
                    </a:lnTo>
                    <a:cubicBezTo>
                      <a:pt x="213117" y="1075820"/>
                      <a:pt x="106559" y="1064891"/>
                      <a:pt x="106559" y="1064891"/>
                    </a:cubicBezTo>
                    <a:cubicBezTo>
                      <a:pt x="0" y="1066712"/>
                      <a:pt x="0" y="982012"/>
                      <a:pt x="0" y="982012"/>
                    </a:cubicBezTo>
                    <a:lnTo>
                      <a:pt x="0" y="76719"/>
                    </a:lnTo>
                    <a:cubicBezTo>
                      <a:pt x="0" y="76719"/>
                      <a:pt x="3643" y="-2517"/>
                      <a:pt x="106559" y="216"/>
                    </a:cubicBezTo>
                    <a:cubicBezTo>
                      <a:pt x="106559" y="216"/>
                      <a:pt x="201277" y="-7981"/>
                      <a:pt x="213117" y="7671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B5B62E08-2A5F-4B9B-AF8D-7E67F488E3CC}"/>
                  </a:ext>
                </a:extLst>
              </p:cNvPr>
              <p:cNvSpPr/>
              <p:nvPr/>
            </p:nvSpPr>
            <p:spPr>
              <a:xfrm>
                <a:off x="277780" y="2637323"/>
                <a:ext cx="58288" cy="742266"/>
              </a:xfrm>
              <a:custGeom>
                <a:avLst/>
                <a:gdLst>
                  <a:gd name="connsiteX0" fmla="*/ 58288 w 58288"/>
                  <a:gd name="connsiteY0" fmla="*/ 713123 h 742266"/>
                  <a:gd name="connsiteX1" fmla="*/ 29144 w 58288"/>
                  <a:gd name="connsiteY1" fmla="*/ 742267 h 742266"/>
                  <a:gd name="connsiteX2" fmla="*/ 29144 w 58288"/>
                  <a:gd name="connsiteY2" fmla="*/ 742267 h 742266"/>
                  <a:gd name="connsiteX3" fmla="*/ 0 w 58288"/>
                  <a:gd name="connsiteY3" fmla="*/ 713123 h 742266"/>
                  <a:gd name="connsiteX4" fmla="*/ 0 w 58288"/>
                  <a:gd name="connsiteY4" fmla="*/ 29144 h 742266"/>
                  <a:gd name="connsiteX5" fmla="*/ 29144 w 58288"/>
                  <a:gd name="connsiteY5" fmla="*/ 0 h 742266"/>
                  <a:gd name="connsiteX6" fmla="*/ 29144 w 58288"/>
                  <a:gd name="connsiteY6" fmla="*/ 0 h 742266"/>
                  <a:gd name="connsiteX7" fmla="*/ 58288 w 58288"/>
                  <a:gd name="connsiteY7" fmla="*/ 29144 h 742266"/>
                  <a:gd name="connsiteX8" fmla="*/ 58288 w 58288"/>
                  <a:gd name="connsiteY8" fmla="*/ 713123 h 74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288" h="742266">
                    <a:moveTo>
                      <a:pt x="58288" y="713123"/>
                    </a:moveTo>
                    <a:cubicBezTo>
                      <a:pt x="58288" y="729516"/>
                      <a:pt x="45538" y="742267"/>
                      <a:pt x="29144" y="742267"/>
                    </a:cubicBezTo>
                    <a:lnTo>
                      <a:pt x="29144" y="742267"/>
                    </a:lnTo>
                    <a:cubicBezTo>
                      <a:pt x="12751" y="742267"/>
                      <a:pt x="0" y="729516"/>
                      <a:pt x="0" y="713123"/>
                    </a:cubicBezTo>
                    <a:lnTo>
                      <a:pt x="0" y="29144"/>
                    </a:lnTo>
                    <a:cubicBezTo>
                      <a:pt x="0" y="12751"/>
                      <a:pt x="12751" y="0"/>
                      <a:pt x="29144" y="0"/>
                    </a:cubicBezTo>
                    <a:lnTo>
                      <a:pt x="29144" y="0"/>
                    </a:lnTo>
                    <a:cubicBezTo>
                      <a:pt x="45538" y="0"/>
                      <a:pt x="58288" y="12751"/>
                      <a:pt x="58288" y="29144"/>
                    </a:cubicBezTo>
                    <a:lnTo>
                      <a:pt x="58288" y="713123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70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0309" y="2170066"/>
            <a:ext cx="921147" cy="444933"/>
          </a:xfrm>
        </p:spPr>
        <p:txBody>
          <a:bodyPr/>
          <a:lstStyle/>
          <a:p>
            <a:r>
              <a:rPr lang="en-US" sz="3200" dirty="0"/>
              <a:t>0</a:t>
            </a:r>
            <a:r>
              <a:rPr lang="th-TH" sz="3200" dirty="0"/>
              <a:t>2</a:t>
            </a:r>
          </a:p>
          <a:p>
            <a:endParaRPr lang="en-US" sz="3200" dirty="0"/>
          </a:p>
        </p:txBody>
      </p:sp>
      <p:sp>
        <p:nvSpPr>
          <p:cNvPr id="71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0309" y="2712099"/>
            <a:ext cx="921147" cy="444933"/>
          </a:xfrm>
        </p:spPr>
        <p:txBody>
          <a:bodyPr/>
          <a:lstStyle/>
          <a:p>
            <a:r>
              <a:rPr lang="en-US" sz="3200" dirty="0"/>
              <a:t>0</a:t>
            </a:r>
            <a:r>
              <a:rPr lang="th-TH" sz="3200" dirty="0"/>
              <a:t>3</a:t>
            </a:r>
            <a:endParaRPr lang="en-US" sz="3200" dirty="0"/>
          </a:p>
        </p:txBody>
      </p:sp>
      <p:sp>
        <p:nvSpPr>
          <p:cNvPr id="72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82568" y="3254132"/>
            <a:ext cx="921147" cy="444933"/>
          </a:xfrm>
        </p:spPr>
        <p:txBody>
          <a:bodyPr/>
          <a:lstStyle/>
          <a:p>
            <a:r>
              <a:rPr lang="en-US" sz="3200" dirty="0"/>
              <a:t>0</a:t>
            </a:r>
            <a:r>
              <a:rPr lang="th-TH" sz="3200" dirty="0"/>
              <a:t>4</a:t>
            </a:r>
            <a:endParaRPr lang="en-US" sz="3200" dirty="0"/>
          </a:p>
        </p:txBody>
      </p:sp>
      <p:sp>
        <p:nvSpPr>
          <p:cNvPr id="73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6165" y="3796165"/>
            <a:ext cx="921147" cy="444933"/>
          </a:xfrm>
        </p:spPr>
        <p:txBody>
          <a:bodyPr/>
          <a:lstStyle/>
          <a:p>
            <a:r>
              <a:rPr lang="en-US" sz="3200" dirty="0"/>
              <a:t>0</a:t>
            </a:r>
            <a:r>
              <a:rPr lang="th-TH" sz="3200" dirty="0"/>
              <a:t>5</a:t>
            </a:r>
            <a:endParaRPr lang="en-US" sz="3200" dirty="0"/>
          </a:p>
        </p:txBody>
      </p:sp>
      <p:sp>
        <p:nvSpPr>
          <p:cNvPr id="74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38480" y="1628033"/>
            <a:ext cx="2096542" cy="242749"/>
          </a:xfrm>
        </p:spPr>
        <p:txBody>
          <a:bodyPr/>
          <a:lstStyle/>
          <a:p>
            <a:r>
              <a:rPr lang="th-TH" sz="1400" dirty="0"/>
              <a:t>ติดตั้งแอปพลิเคชั่น </a:t>
            </a:r>
            <a:r>
              <a:rPr lang="en-US" sz="1400" dirty="0" err="1"/>
              <a:t>Traffy</a:t>
            </a:r>
            <a:r>
              <a:rPr lang="th-TH" sz="1400" dirty="0"/>
              <a:t> </a:t>
            </a:r>
            <a:r>
              <a:rPr lang="en-US" sz="1400" dirty="0"/>
              <a:t>Fondue</a:t>
            </a:r>
          </a:p>
        </p:txBody>
      </p:sp>
      <p:sp>
        <p:nvSpPr>
          <p:cNvPr id="75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38478" y="2269495"/>
            <a:ext cx="2355557" cy="242749"/>
          </a:xfrm>
        </p:spPr>
        <p:txBody>
          <a:bodyPr/>
          <a:lstStyle/>
          <a:p>
            <a:r>
              <a:rPr lang="th-TH" sz="1400" dirty="0"/>
              <a:t>เข้าสู่ระบบ</a:t>
            </a:r>
            <a:endParaRPr lang="en-US" sz="1400" dirty="0"/>
          </a:p>
        </p:txBody>
      </p:sp>
      <p:sp>
        <p:nvSpPr>
          <p:cNvPr id="76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38477" y="2816558"/>
            <a:ext cx="2355557" cy="242749"/>
          </a:xfrm>
        </p:spPr>
        <p:txBody>
          <a:bodyPr/>
          <a:lstStyle/>
          <a:p>
            <a:r>
              <a:rPr lang="th-TH" sz="1400" dirty="0"/>
              <a:t>ขอเป็นผู้ดูแลหน่วยงาน</a:t>
            </a:r>
            <a:endParaRPr lang="en-US" sz="1400" dirty="0"/>
          </a:p>
        </p:txBody>
      </p:sp>
      <p:sp>
        <p:nvSpPr>
          <p:cNvPr id="77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38477" y="3318466"/>
            <a:ext cx="2355557" cy="242749"/>
          </a:xfrm>
        </p:spPr>
        <p:txBody>
          <a:bodyPr/>
          <a:lstStyle/>
          <a:p>
            <a:r>
              <a:rPr lang="th-TH" sz="1400" dirty="0"/>
              <a:t>ขอเป็นเจ้าหน้าที่ในหน่วยงาน</a:t>
            </a:r>
            <a:endParaRPr lang="en-US" sz="1400" dirty="0"/>
          </a:p>
        </p:txBody>
      </p:sp>
      <p:sp>
        <p:nvSpPr>
          <p:cNvPr id="78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38477" y="3763399"/>
            <a:ext cx="1850884" cy="242749"/>
          </a:xfrm>
        </p:spPr>
        <p:txBody>
          <a:bodyPr/>
          <a:lstStyle/>
          <a:p>
            <a:r>
              <a:rPr lang="th-TH" sz="1400" dirty="0"/>
              <a:t>ดาวน์โหลด </a:t>
            </a:r>
            <a:r>
              <a:rPr lang="en-US" sz="1400" dirty="0"/>
              <a:t>QR Code </a:t>
            </a:r>
            <a:r>
              <a:rPr lang="th-TH" sz="1400" dirty="0"/>
              <a:t>รับแจ้งปัญหา</a:t>
            </a:r>
            <a:endParaRPr lang="en-US" sz="1400" dirty="0"/>
          </a:p>
        </p:txBody>
      </p:sp>
      <p:sp>
        <p:nvSpPr>
          <p:cNvPr id="79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54861" y="1637697"/>
            <a:ext cx="921147" cy="444933"/>
          </a:xfrm>
        </p:spPr>
        <p:txBody>
          <a:bodyPr/>
          <a:lstStyle/>
          <a:p>
            <a:r>
              <a:rPr lang="en-US" sz="3200" dirty="0"/>
              <a:t>0</a:t>
            </a:r>
            <a:r>
              <a:rPr lang="th-TH" sz="3200" dirty="0"/>
              <a:t>6</a:t>
            </a:r>
            <a:endParaRPr lang="en-US" sz="3200" dirty="0"/>
          </a:p>
        </p:txBody>
      </p:sp>
      <p:sp>
        <p:nvSpPr>
          <p:cNvPr id="80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9873" y="1728691"/>
            <a:ext cx="2096542" cy="242749"/>
          </a:xfrm>
        </p:spPr>
        <p:txBody>
          <a:bodyPr/>
          <a:lstStyle/>
          <a:p>
            <a:r>
              <a:rPr lang="th-TH" sz="1400" dirty="0"/>
              <a:t>ทดสอบการใช้งานระบบ</a:t>
            </a:r>
            <a:endParaRPr lang="en-US" sz="1400" dirty="0"/>
          </a:p>
        </p:txBody>
      </p:sp>
      <p:sp>
        <p:nvSpPr>
          <p:cNvPr id="81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54861" y="2170066"/>
            <a:ext cx="921147" cy="444933"/>
          </a:xfrm>
        </p:spPr>
        <p:txBody>
          <a:bodyPr/>
          <a:lstStyle/>
          <a:p>
            <a:r>
              <a:rPr lang="en-US" sz="3200" dirty="0"/>
              <a:t>0</a:t>
            </a:r>
            <a:r>
              <a:rPr lang="th-TH" sz="3200" dirty="0"/>
              <a:t>7</a:t>
            </a:r>
            <a:endParaRPr lang="en-US" sz="3200" dirty="0"/>
          </a:p>
        </p:txBody>
      </p:sp>
      <p:sp>
        <p:nvSpPr>
          <p:cNvPr id="82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200732" y="2143650"/>
            <a:ext cx="2414719" cy="242749"/>
          </a:xfrm>
        </p:spPr>
        <p:txBody>
          <a:bodyPr/>
          <a:lstStyle/>
          <a:p>
            <a:r>
              <a:rPr lang="th-TH" sz="1400" dirty="0"/>
              <a:t>บริหารจัดการปัญหา ผ่าน แอปพลิเคชั่น </a:t>
            </a:r>
            <a:r>
              <a:rPr lang="en-US" sz="1400" dirty="0" err="1"/>
              <a:t>Traffy</a:t>
            </a:r>
            <a:r>
              <a:rPr lang="en-US" sz="1400" dirty="0"/>
              <a:t> Fondue</a:t>
            </a:r>
          </a:p>
        </p:txBody>
      </p:sp>
      <p:sp>
        <p:nvSpPr>
          <p:cNvPr id="83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70548" y="2736137"/>
            <a:ext cx="921147" cy="444933"/>
          </a:xfrm>
        </p:spPr>
        <p:txBody>
          <a:bodyPr/>
          <a:lstStyle/>
          <a:p>
            <a:r>
              <a:rPr lang="en-US" sz="3200" dirty="0"/>
              <a:t>08</a:t>
            </a:r>
          </a:p>
        </p:txBody>
      </p:sp>
      <p:sp>
        <p:nvSpPr>
          <p:cNvPr id="84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216420" y="2709721"/>
            <a:ext cx="2458908" cy="242749"/>
          </a:xfrm>
        </p:spPr>
        <p:txBody>
          <a:bodyPr/>
          <a:lstStyle/>
          <a:p>
            <a:r>
              <a:rPr lang="th-TH" sz="1400" dirty="0"/>
              <a:t>บริหารจัดการปัญหา ผ่าน เว็บไซต์ </a:t>
            </a:r>
            <a:r>
              <a:rPr lang="en-US" sz="1400" dirty="0"/>
              <a:t>citydata.traffy.in.th</a:t>
            </a:r>
          </a:p>
        </p:txBody>
      </p:sp>
      <p:sp>
        <p:nvSpPr>
          <p:cNvPr id="85" name="Text Placeholder 6">
            <a:extLst>
              <a:ext uri="{FF2B5EF4-FFF2-40B4-BE49-F238E27FC236}">
                <a16:creationId xmlns:a16="http://schemas.microsoft.com/office/drawing/2014/main" id="{E7AF5BA4-E79F-41E9-8FB5-9341EB5D1148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70548" y="3302208"/>
            <a:ext cx="921147" cy="444933"/>
          </a:xfrm>
        </p:spPr>
        <p:txBody>
          <a:bodyPr/>
          <a:lstStyle/>
          <a:p>
            <a:r>
              <a:rPr lang="en-US" sz="3200" dirty="0"/>
              <a:t>09</a:t>
            </a:r>
          </a:p>
        </p:txBody>
      </p:sp>
      <p:sp>
        <p:nvSpPr>
          <p:cNvPr id="86" name="Text Placeholder 3">
            <a:extLst>
              <a:ext uri="{FF2B5EF4-FFF2-40B4-BE49-F238E27FC236}">
                <a16:creationId xmlns:a16="http://schemas.microsoft.com/office/drawing/2014/main" id="{4EC9C035-5A31-419A-98BD-6875F80BB7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216420" y="3275792"/>
            <a:ext cx="2255730" cy="242749"/>
          </a:xfrm>
        </p:spPr>
        <p:txBody>
          <a:bodyPr/>
          <a:lstStyle/>
          <a:p>
            <a:r>
              <a:rPr lang="th-TH" sz="1400" dirty="0"/>
              <a:t>บริหารจัดการปัญหา ผ่านแอปพลิเคชั่น </a:t>
            </a:r>
            <a:r>
              <a:rPr lang="en-US" sz="1400" dirty="0"/>
              <a:t>Line Fondue Manager</a:t>
            </a:r>
          </a:p>
        </p:txBody>
      </p:sp>
    </p:spTree>
    <p:extLst>
      <p:ext uri="{BB962C8B-B14F-4D97-AF65-F5344CB8AC3E}">
        <p14:creationId xmlns:p14="http://schemas.microsoft.com/office/powerpoint/2010/main" val="42414135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ติดตั้งแอปพลิเคชั่น </a:t>
            </a:r>
            <a:r>
              <a:rPr lang="en-US" sz="3200" dirty="0" err="1"/>
              <a:t>Traffy</a:t>
            </a:r>
            <a:r>
              <a:rPr lang="th-TH" sz="3200" dirty="0"/>
              <a:t> </a:t>
            </a:r>
            <a:r>
              <a:rPr lang="en-US" sz="3200" dirty="0"/>
              <a:t>Fondue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6000" dirty="0"/>
                <a:t>01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4" name="Graphic 906">
            <a:extLst>
              <a:ext uri="{FF2B5EF4-FFF2-40B4-BE49-F238E27FC236}">
                <a16:creationId xmlns:a16="http://schemas.microsoft.com/office/drawing/2014/main" id="{3AA10946-2D8A-42B7-90F4-898D0BF322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7964" y="3580414"/>
            <a:ext cx="1623059" cy="1453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6771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68073" y="299275"/>
            <a:ext cx="5453796" cy="713646"/>
          </a:xfrm>
        </p:spPr>
        <p:txBody>
          <a:bodyPr/>
          <a:lstStyle/>
          <a:p>
            <a:r>
              <a:rPr lang="th-TH" sz="2000" dirty="0"/>
              <a:t>สแกน </a:t>
            </a:r>
            <a:r>
              <a:rPr lang="en-US" sz="2000" dirty="0"/>
              <a:t>QR code </a:t>
            </a:r>
            <a:r>
              <a:rPr lang="th-TH" sz="2000" dirty="0"/>
              <a:t>เพื่อดาวน์โหลดติดตั้ง </a:t>
            </a:r>
            <a:r>
              <a:rPr lang="en-US" sz="2000" dirty="0"/>
              <a:t>Application Fondue Manager 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2393828" y="4675875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49" name="Picture 348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56744" y="1085009"/>
            <a:ext cx="5465125" cy="337052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7F4CB5C6-2116-4C71-8112-47B54BE89731}"/>
              </a:ext>
            </a:extLst>
          </p:cNvPr>
          <p:cNvGrpSpPr/>
          <p:nvPr/>
        </p:nvGrpSpPr>
        <p:grpSpPr>
          <a:xfrm>
            <a:off x="7868992" y="3837903"/>
            <a:ext cx="1306604" cy="1253261"/>
            <a:chOff x="2763955" y="712666"/>
            <a:chExt cx="1778325" cy="1770086"/>
          </a:xfrm>
        </p:grpSpPr>
        <p:sp>
          <p:nvSpPr>
            <p:cNvPr id="24" name="Freeform: Shape 451">
              <a:extLst>
                <a:ext uri="{FF2B5EF4-FFF2-40B4-BE49-F238E27FC236}">
                  <a16:creationId xmlns:a16="http://schemas.microsoft.com/office/drawing/2014/main" id="{B3BDC9A7-8C02-4822-BC3D-11DFCF86BFAE}"/>
                </a:ext>
              </a:extLst>
            </p:cNvPr>
            <p:cNvSpPr/>
            <p:nvPr/>
          </p:nvSpPr>
          <p:spPr>
            <a:xfrm>
              <a:off x="2765185" y="1034743"/>
              <a:ext cx="285955" cy="336839"/>
            </a:xfrm>
            <a:custGeom>
              <a:avLst/>
              <a:gdLst>
                <a:gd name="connsiteX0" fmla="*/ 18900 w 285955"/>
                <a:gd name="connsiteY0" fmla="*/ 108701 h 336839"/>
                <a:gd name="connsiteX1" fmla="*/ 2796 w 285955"/>
                <a:gd name="connsiteY1" fmla="*/ 61732 h 336839"/>
                <a:gd name="connsiteX2" fmla="*/ 44398 w 285955"/>
                <a:gd name="connsiteY2" fmla="*/ 25498 h 336839"/>
                <a:gd name="connsiteX3" fmla="*/ 143705 w 285955"/>
                <a:gd name="connsiteY3" fmla="*/ 0 h 336839"/>
                <a:gd name="connsiteX4" fmla="*/ 166519 w 285955"/>
                <a:gd name="connsiteY4" fmla="*/ 5368 h 336839"/>
                <a:gd name="connsiteX5" fmla="*/ 173229 w 285955"/>
                <a:gd name="connsiteY5" fmla="*/ 17446 h 336839"/>
                <a:gd name="connsiteX6" fmla="*/ 285956 w 285955"/>
                <a:gd name="connsiteY6" fmla="*/ 279134 h 336839"/>
                <a:gd name="connsiteX7" fmla="*/ 154441 w 285955"/>
                <a:gd name="connsiteY7" fmla="*/ 334156 h 336839"/>
                <a:gd name="connsiteX8" fmla="*/ 143705 w 285955"/>
                <a:gd name="connsiteY8" fmla="*/ 336840 h 336839"/>
                <a:gd name="connsiteX9" fmla="*/ 132969 w 285955"/>
                <a:gd name="connsiteY9" fmla="*/ 328788 h 336839"/>
                <a:gd name="connsiteX10" fmla="*/ 10848 w 285955"/>
                <a:gd name="connsiteY10" fmla="*/ 111385 h 336839"/>
                <a:gd name="connsiteX11" fmla="*/ 18900 w 285955"/>
                <a:gd name="connsiteY11" fmla="*/ 108701 h 3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955" h="336839">
                  <a:moveTo>
                    <a:pt x="18900" y="108701"/>
                  </a:moveTo>
                  <a:cubicBezTo>
                    <a:pt x="1454" y="101991"/>
                    <a:pt x="-3914" y="77835"/>
                    <a:pt x="2796" y="61732"/>
                  </a:cubicBezTo>
                  <a:cubicBezTo>
                    <a:pt x="9506" y="45628"/>
                    <a:pt x="26952" y="33550"/>
                    <a:pt x="44398" y="25498"/>
                  </a:cubicBezTo>
                  <a:cubicBezTo>
                    <a:pt x="75263" y="10736"/>
                    <a:pt x="110155" y="1342"/>
                    <a:pt x="143705" y="0"/>
                  </a:cubicBezTo>
                  <a:cubicBezTo>
                    <a:pt x="151757" y="0"/>
                    <a:pt x="161151" y="0"/>
                    <a:pt x="166519" y="5368"/>
                  </a:cubicBezTo>
                  <a:cubicBezTo>
                    <a:pt x="170545" y="8052"/>
                    <a:pt x="171887" y="13420"/>
                    <a:pt x="173229" y="17446"/>
                  </a:cubicBezTo>
                  <a:cubicBezTo>
                    <a:pt x="210804" y="104675"/>
                    <a:pt x="248380" y="191905"/>
                    <a:pt x="285956" y="279134"/>
                  </a:cubicBezTo>
                  <a:cubicBezTo>
                    <a:pt x="241670" y="297922"/>
                    <a:pt x="198726" y="315368"/>
                    <a:pt x="154441" y="334156"/>
                  </a:cubicBezTo>
                  <a:cubicBezTo>
                    <a:pt x="150415" y="335498"/>
                    <a:pt x="147731" y="336840"/>
                    <a:pt x="143705" y="336840"/>
                  </a:cubicBezTo>
                  <a:cubicBezTo>
                    <a:pt x="139679" y="335498"/>
                    <a:pt x="135653" y="332814"/>
                    <a:pt x="132969" y="328788"/>
                  </a:cubicBezTo>
                  <a:cubicBezTo>
                    <a:pt x="80631" y="264372"/>
                    <a:pt x="65869" y="174459"/>
                    <a:pt x="10848" y="111385"/>
                  </a:cubicBezTo>
                  <a:lnTo>
                    <a:pt x="18900" y="10870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" name="Graphic 494">
              <a:extLst>
                <a:ext uri="{FF2B5EF4-FFF2-40B4-BE49-F238E27FC236}">
                  <a16:creationId xmlns:a16="http://schemas.microsoft.com/office/drawing/2014/main" id="{9FA691D5-EA86-42F2-9F29-BEF76FE1B339}"/>
                </a:ext>
              </a:extLst>
            </p:cNvPr>
            <p:cNvGrpSpPr/>
            <p:nvPr/>
          </p:nvGrpSpPr>
          <p:grpSpPr>
            <a:xfrm>
              <a:off x="3301171" y="1312536"/>
              <a:ext cx="1235929" cy="909870"/>
              <a:chOff x="3301171" y="1312536"/>
              <a:chExt cx="1235929" cy="909870"/>
            </a:xfrm>
          </p:grpSpPr>
          <p:sp>
            <p:nvSpPr>
              <p:cNvPr id="165" name="Freeform: Shape 592">
                <a:extLst>
                  <a:ext uri="{FF2B5EF4-FFF2-40B4-BE49-F238E27FC236}">
                    <a16:creationId xmlns:a16="http://schemas.microsoft.com/office/drawing/2014/main" id="{8DA83AB0-0ECE-4658-8FFD-D16D4DA26AD2}"/>
                  </a:ext>
                </a:extLst>
              </p:cNvPr>
              <p:cNvSpPr/>
              <p:nvPr/>
            </p:nvSpPr>
            <p:spPr>
              <a:xfrm>
                <a:off x="3304777" y="1317904"/>
                <a:ext cx="1228518" cy="900476"/>
              </a:xfrm>
              <a:custGeom>
                <a:avLst/>
                <a:gdLst>
                  <a:gd name="connsiteX0" fmla="*/ 1058831 w 1228518"/>
                  <a:gd name="connsiteY0" fmla="*/ 900476 h 900476"/>
                  <a:gd name="connsiteX1" fmla="*/ 1027965 w 1228518"/>
                  <a:gd name="connsiteY1" fmla="*/ 884372 h 900476"/>
                  <a:gd name="connsiteX2" fmla="*/ 938052 w 1228518"/>
                  <a:gd name="connsiteY2" fmla="*/ 539481 h 900476"/>
                  <a:gd name="connsiteX3" fmla="*/ 935368 w 1228518"/>
                  <a:gd name="connsiteY3" fmla="*/ 535455 h 900476"/>
                  <a:gd name="connsiteX4" fmla="*/ 935368 w 1228518"/>
                  <a:gd name="connsiteY4" fmla="*/ 535455 h 900476"/>
                  <a:gd name="connsiteX5" fmla="*/ 932684 w 1228518"/>
                  <a:gd name="connsiteY5" fmla="*/ 538139 h 900476"/>
                  <a:gd name="connsiteX6" fmla="*/ 921948 w 1228518"/>
                  <a:gd name="connsiteY6" fmla="*/ 634762 h 900476"/>
                  <a:gd name="connsiteX7" fmla="*/ 911212 w 1228518"/>
                  <a:gd name="connsiteY7" fmla="*/ 730043 h 900476"/>
                  <a:gd name="connsiteX8" fmla="*/ 860216 w 1228518"/>
                  <a:gd name="connsiteY8" fmla="*/ 813247 h 900476"/>
                  <a:gd name="connsiteX9" fmla="*/ 845454 w 1228518"/>
                  <a:gd name="connsiteY9" fmla="*/ 830693 h 900476"/>
                  <a:gd name="connsiteX10" fmla="*/ 673680 w 1228518"/>
                  <a:gd name="connsiteY10" fmla="*/ 896450 h 900476"/>
                  <a:gd name="connsiteX11" fmla="*/ 665628 w 1228518"/>
                  <a:gd name="connsiteY11" fmla="*/ 896450 h 900476"/>
                  <a:gd name="connsiteX12" fmla="*/ 524719 w 1228518"/>
                  <a:gd name="connsiteY12" fmla="*/ 879004 h 900476"/>
                  <a:gd name="connsiteX13" fmla="*/ 334156 w 1228518"/>
                  <a:gd name="connsiteY13" fmla="*/ 805195 h 900476"/>
                  <a:gd name="connsiteX14" fmla="*/ 320736 w 1228518"/>
                  <a:gd name="connsiteY14" fmla="*/ 797143 h 900476"/>
                  <a:gd name="connsiteX15" fmla="*/ 316710 w 1228518"/>
                  <a:gd name="connsiteY15" fmla="*/ 795801 h 900476"/>
                  <a:gd name="connsiteX16" fmla="*/ 285844 w 1228518"/>
                  <a:gd name="connsiteY16" fmla="*/ 810563 h 900476"/>
                  <a:gd name="connsiteX17" fmla="*/ 261688 w 1228518"/>
                  <a:gd name="connsiteY17" fmla="*/ 823983 h 900476"/>
                  <a:gd name="connsiteX18" fmla="*/ 267056 w 1228518"/>
                  <a:gd name="connsiteY18" fmla="*/ 579740 h 900476"/>
                  <a:gd name="connsiteX19" fmla="*/ 280476 w 1228518"/>
                  <a:gd name="connsiteY19" fmla="*/ 458961 h 900476"/>
                  <a:gd name="connsiteX20" fmla="*/ 277792 w 1228518"/>
                  <a:gd name="connsiteY20" fmla="*/ 454935 h 900476"/>
                  <a:gd name="connsiteX21" fmla="*/ 276450 w 1228518"/>
                  <a:gd name="connsiteY21" fmla="*/ 454935 h 900476"/>
                  <a:gd name="connsiteX22" fmla="*/ 273766 w 1228518"/>
                  <a:gd name="connsiteY22" fmla="*/ 456277 h 900476"/>
                  <a:gd name="connsiteX23" fmla="*/ 107359 w 1228518"/>
                  <a:gd name="connsiteY23" fmla="*/ 599870 h 900476"/>
                  <a:gd name="connsiteX24" fmla="*/ 91255 w 1228518"/>
                  <a:gd name="connsiteY24" fmla="*/ 609264 h 900476"/>
                  <a:gd name="connsiteX25" fmla="*/ 65758 w 1228518"/>
                  <a:gd name="connsiteY25" fmla="*/ 523377 h 900476"/>
                  <a:gd name="connsiteX26" fmla="*/ 22814 w 1228518"/>
                  <a:gd name="connsiteY26" fmla="*/ 441515 h 900476"/>
                  <a:gd name="connsiteX27" fmla="*/ 22814 w 1228518"/>
                  <a:gd name="connsiteY27" fmla="*/ 438831 h 900476"/>
                  <a:gd name="connsiteX28" fmla="*/ 22814 w 1228518"/>
                  <a:gd name="connsiteY28" fmla="*/ 403939 h 900476"/>
                  <a:gd name="connsiteX29" fmla="*/ 8052 w 1228518"/>
                  <a:gd name="connsiteY29" fmla="*/ 389177 h 900476"/>
                  <a:gd name="connsiteX30" fmla="*/ 0 w 1228518"/>
                  <a:gd name="connsiteY30" fmla="*/ 385152 h 900476"/>
                  <a:gd name="connsiteX31" fmla="*/ 250952 w 1228518"/>
                  <a:gd name="connsiteY31" fmla="*/ 95281 h 900476"/>
                  <a:gd name="connsiteX32" fmla="*/ 512641 w 1228518"/>
                  <a:gd name="connsiteY32" fmla="*/ 1342 h 900476"/>
                  <a:gd name="connsiteX33" fmla="*/ 524719 w 1228518"/>
                  <a:gd name="connsiteY33" fmla="*/ 1342 h 900476"/>
                  <a:gd name="connsiteX34" fmla="*/ 566320 w 1228518"/>
                  <a:gd name="connsiteY34" fmla="*/ 0 h 900476"/>
                  <a:gd name="connsiteX35" fmla="*/ 942078 w 1228518"/>
                  <a:gd name="connsiteY35" fmla="*/ 106017 h 900476"/>
                  <a:gd name="connsiteX36" fmla="*/ 1007835 w 1228518"/>
                  <a:gd name="connsiteY36" fmla="*/ 161039 h 900476"/>
                  <a:gd name="connsiteX37" fmla="*/ 1061515 w 1228518"/>
                  <a:gd name="connsiteY37" fmla="*/ 249610 h 900476"/>
                  <a:gd name="connsiteX38" fmla="*/ 1226580 w 1228518"/>
                  <a:gd name="connsiteY38" fmla="*/ 786407 h 900476"/>
                  <a:gd name="connsiteX39" fmla="*/ 1227922 w 1228518"/>
                  <a:gd name="connsiteY39" fmla="*/ 793117 h 900476"/>
                  <a:gd name="connsiteX40" fmla="*/ 1227922 w 1228518"/>
                  <a:gd name="connsiteY40" fmla="*/ 799827 h 900476"/>
                  <a:gd name="connsiteX41" fmla="*/ 1219870 w 1228518"/>
                  <a:gd name="connsiteY41" fmla="*/ 807879 h 900476"/>
                  <a:gd name="connsiteX42" fmla="*/ 1139350 w 1228518"/>
                  <a:gd name="connsiteY42" fmla="*/ 856190 h 900476"/>
                  <a:gd name="connsiteX43" fmla="*/ 1058831 w 1228518"/>
                  <a:gd name="connsiteY43" fmla="*/ 900476 h 900476"/>
                  <a:gd name="connsiteX44" fmla="*/ 1058831 w 1228518"/>
                  <a:gd name="connsiteY44" fmla="*/ 900476 h 90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28518" h="900476">
                    <a:moveTo>
                      <a:pt x="1058831" y="900476"/>
                    </a:moveTo>
                    <a:cubicBezTo>
                      <a:pt x="1048095" y="900476"/>
                      <a:pt x="1037359" y="895108"/>
                      <a:pt x="1027965" y="884372"/>
                    </a:cubicBezTo>
                    <a:cubicBezTo>
                      <a:pt x="970259" y="823983"/>
                      <a:pt x="934026" y="624026"/>
                      <a:pt x="938052" y="539481"/>
                    </a:cubicBezTo>
                    <a:cubicBezTo>
                      <a:pt x="938052" y="538139"/>
                      <a:pt x="936710" y="536797"/>
                      <a:pt x="935368" y="535455"/>
                    </a:cubicBezTo>
                    <a:cubicBezTo>
                      <a:pt x="935368" y="535455"/>
                      <a:pt x="935368" y="535455"/>
                      <a:pt x="935368" y="535455"/>
                    </a:cubicBezTo>
                    <a:cubicBezTo>
                      <a:pt x="934026" y="535455"/>
                      <a:pt x="932684" y="536797"/>
                      <a:pt x="932684" y="538139"/>
                    </a:cubicBezTo>
                    <a:cubicBezTo>
                      <a:pt x="924632" y="570346"/>
                      <a:pt x="923290" y="602554"/>
                      <a:pt x="921948" y="634762"/>
                    </a:cubicBezTo>
                    <a:cubicBezTo>
                      <a:pt x="920606" y="665628"/>
                      <a:pt x="919264" y="697835"/>
                      <a:pt x="911212" y="730043"/>
                    </a:cubicBezTo>
                    <a:cubicBezTo>
                      <a:pt x="904502" y="758225"/>
                      <a:pt x="880346" y="786407"/>
                      <a:pt x="860216" y="813247"/>
                    </a:cubicBezTo>
                    <a:cubicBezTo>
                      <a:pt x="854848" y="819957"/>
                      <a:pt x="850822" y="825325"/>
                      <a:pt x="845454" y="830693"/>
                    </a:cubicBezTo>
                    <a:cubicBezTo>
                      <a:pt x="803853" y="884372"/>
                      <a:pt x="730043" y="896450"/>
                      <a:pt x="673680" y="896450"/>
                    </a:cubicBezTo>
                    <a:lnTo>
                      <a:pt x="665628" y="896450"/>
                    </a:lnTo>
                    <a:cubicBezTo>
                      <a:pt x="618658" y="896450"/>
                      <a:pt x="570346" y="891082"/>
                      <a:pt x="524719" y="879004"/>
                    </a:cubicBezTo>
                    <a:cubicBezTo>
                      <a:pt x="458961" y="861558"/>
                      <a:pt x="395887" y="833377"/>
                      <a:pt x="334156" y="805195"/>
                    </a:cubicBezTo>
                    <a:cubicBezTo>
                      <a:pt x="330130" y="802511"/>
                      <a:pt x="324762" y="801169"/>
                      <a:pt x="320736" y="797143"/>
                    </a:cubicBezTo>
                    <a:cubicBezTo>
                      <a:pt x="320736" y="795801"/>
                      <a:pt x="318052" y="795801"/>
                      <a:pt x="316710" y="795801"/>
                    </a:cubicBezTo>
                    <a:cubicBezTo>
                      <a:pt x="312684" y="795801"/>
                      <a:pt x="303290" y="801169"/>
                      <a:pt x="285844" y="810563"/>
                    </a:cubicBezTo>
                    <a:cubicBezTo>
                      <a:pt x="277792" y="815931"/>
                      <a:pt x="267056" y="821299"/>
                      <a:pt x="261688" y="823983"/>
                    </a:cubicBezTo>
                    <a:cubicBezTo>
                      <a:pt x="244242" y="743463"/>
                      <a:pt x="256320" y="660260"/>
                      <a:pt x="267056" y="579740"/>
                    </a:cubicBezTo>
                    <a:cubicBezTo>
                      <a:pt x="272424" y="540823"/>
                      <a:pt x="279134" y="499221"/>
                      <a:pt x="280476" y="458961"/>
                    </a:cubicBezTo>
                    <a:cubicBezTo>
                      <a:pt x="280476" y="457619"/>
                      <a:pt x="279134" y="456277"/>
                      <a:pt x="277792" y="454935"/>
                    </a:cubicBezTo>
                    <a:cubicBezTo>
                      <a:pt x="277792" y="454935"/>
                      <a:pt x="276450" y="454935"/>
                      <a:pt x="276450" y="454935"/>
                    </a:cubicBezTo>
                    <a:cubicBezTo>
                      <a:pt x="275108" y="454935"/>
                      <a:pt x="273766" y="454935"/>
                      <a:pt x="273766" y="456277"/>
                    </a:cubicBezTo>
                    <a:cubicBezTo>
                      <a:pt x="217403" y="532771"/>
                      <a:pt x="148961" y="574372"/>
                      <a:pt x="107359" y="599870"/>
                    </a:cubicBezTo>
                    <a:cubicBezTo>
                      <a:pt x="100649" y="603896"/>
                      <a:pt x="95281" y="606580"/>
                      <a:pt x="91255" y="609264"/>
                    </a:cubicBezTo>
                    <a:cubicBezTo>
                      <a:pt x="106017" y="564978"/>
                      <a:pt x="87229" y="544848"/>
                      <a:pt x="65758" y="523377"/>
                    </a:cubicBezTo>
                    <a:cubicBezTo>
                      <a:pt x="48312" y="504589"/>
                      <a:pt x="28182" y="483117"/>
                      <a:pt x="22814" y="441515"/>
                    </a:cubicBezTo>
                    <a:lnTo>
                      <a:pt x="22814" y="438831"/>
                    </a:lnTo>
                    <a:cubicBezTo>
                      <a:pt x="21472" y="426753"/>
                      <a:pt x="20130" y="414675"/>
                      <a:pt x="22814" y="403939"/>
                    </a:cubicBezTo>
                    <a:cubicBezTo>
                      <a:pt x="25498" y="395887"/>
                      <a:pt x="16104" y="391862"/>
                      <a:pt x="8052" y="389177"/>
                    </a:cubicBezTo>
                    <a:cubicBezTo>
                      <a:pt x="5368" y="387836"/>
                      <a:pt x="0" y="385152"/>
                      <a:pt x="0" y="385152"/>
                    </a:cubicBezTo>
                    <a:cubicBezTo>
                      <a:pt x="44286" y="326104"/>
                      <a:pt x="175801" y="157013"/>
                      <a:pt x="250952" y="95281"/>
                    </a:cubicBezTo>
                    <a:cubicBezTo>
                      <a:pt x="319394" y="38918"/>
                      <a:pt x="424069" y="1342"/>
                      <a:pt x="512641" y="1342"/>
                    </a:cubicBezTo>
                    <a:cubicBezTo>
                      <a:pt x="516667" y="1342"/>
                      <a:pt x="520693" y="1342"/>
                      <a:pt x="524719" y="1342"/>
                    </a:cubicBezTo>
                    <a:cubicBezTo>
                      <a:pt x="539480" y="1342"/>
                      <a:pt x="552900" y="0"/>
                      <a:pt x="566320" y="0"/>
                    </a:cubicBezTo>
                    <a:cubicBezTo>
                      <a:pt x="715281" y="0"/>
                      <a:pt x="837402" y="34892"/>
                      <a:pt x="942078" y="106017"/>
                    </a:cubicBezTo>
                    <a:cubicBezTo>
                      <a:pt x="971601" y="126147"/>
                      <a:pt x="991731" y="143593"/>
                      <a:pt x="1007835" y="161039"/>
                    </a:cubicBezTo>
                    <a:cubicBezTo>
                      <a:pt x="1030649" y="186537"/>
                      <a:pt x="1046753" y="217403"/>
                      <a:pt x="1061515" y="249610"/>
                    </a:cubicBezTo>
                    <a:cubicBezTo>
                      <a:pt x="1175584" y="480433"/>
                      <a:pt x="1230606" y="661602"/>
                      <a:pt x="1226580" y="786407"/>
                    </a:cubicBezTo>
                    <a:cubicBezTo>
                      <a:pt x="1226580" y="789091"/>
                      <a:pt x="1226580" y="790433"/>
                      <a:pt x="1227922" y="793117"/>
                    </a:cubicBezTo>
                    <a:cubicBezTo>
                      <a:pt x="1227922" y="795801"/>
                      <a:pt x="1229264" y="797143"/>
                      <a:pt x="1227922" y="799827"/>
                    </a:cubicBezTo>
                    <a:cubicBezTo>
                      <a:pt x="1226580" y="802511"/>
                      <a:pt x="1223896" y="805195"/>
                      <a:pt x="1219870" y="807879"/>
                    </a:cubicBezTo>
                    <a:cubicBezTo>
                      <a:pt x="1193030" y="823983"/>
                      <a:pt x="1166190" y="840087"/>
                      <a:pt x="1139350" y="856190"/>
                    </a:cubicBezTo>
                    <a:cubicBezTo>
                      <a:pt x="1112511" y="868268"/>
                      <a:pt x="1085671" y="884372"/>
                      <a:pt x="1058831" y="900476"/>
                    </a:cubicBezTo>
                    <a:lnTo>
                      <a:pt x="1058831" y="900476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593">
                <a:extLst>
                  <a:ext uri="{FF2B5EF4-FFF2-40B4-BE49-F238E27FC236}">
                    <a16:creationId xmlns:a16="http://schemas.microsoft.com/office/drawing/2014/main" id="{B0CFC7B8-0AE8-4049-BDDE-F3291003864B}"/>
                  </a:ext>
                </a:extLst>
              </p:cNvPr>
              <p:cNvSpPr/>
              <p:nvPr/>
            </p:nvSpPr>
            <p:spPr>
              <a:xfrm>
                <a:off x="3301171" y="1312536"/>
                <a:ext cx="1235929" cy="909870"/>
              </a:xfrm>
              <a:custGeom>
                <a:avLst/>
                <a:gdLst>
                  <a:gd name="connsiteX0" fmla="*/ 571268 w 1235929"/>
                  <a:gd name="connsiteY0" fmla="*/ 6710 h 909870"/>
                  <a:gd name="connsiteX1" fmla="*/ 945684 w 1235929"/>
                  <a:gd name="connsiteY1" fmla="*/ 111385 h 909870"/>
                  <a:gd name="connsiteX2" fmla="*/ 1010099 w 1235929"/>
                  <a:gd name="connsiteY2" fmla="*/ 166407 h 909870"/>
                  <a:gd name="connsiteX3" fmla="*/ 1063779 w 1235929"/>
                  <a:gd name="connsiteY3" fmla="*/ 254978 h 909870"/>
                  <a:gd name="connsiteX4" fmla="*/ 1228844 w 1235929"/>
                  <a:gd name="connsiteY4" fmla="*/ 789091 h 909870"/>
                  <a:gd name="connsiteX5" fmla="*/ 1230186 w 1235929"/>
                  <a:gd name="connsiteY5" fmla="*/ 797143 h 909870"/>
                  <a:gd name="connsiteX6" fmla="*/ 1230186 w 1235929"/>
                  <a:gd name="connsiteY6" fmla="*/ 801169 h 909870"/>
                  <a:gd name="connsiteX7" fmla="*/ 1223476 w 1235929"/>
                  <a:gd name="connsiteY7" fmla="*/ 807879 h 909870"/>
                  <a:gd name="connsiteX8" fmla="*/ 1142956 w 1235929"/>
                  <a:gd name="connsiteY8" fmla="*/ 854848 h 909870"/>
                  <a:gd name="connsiteX9" fmla="*/ 1063779 w 1235929"/>
                  <a:gd name="connsiteY9" fmla="*/ 901818 h 909870"/>
                  <a:gd name="connsiteX10" fmla="*/ 1035597 w 1235929"/>
                  <a:gd name="connsiteY10" fmla="*/ 887056 h 909870"/>
                  <a:gd name="connsiteX11" fmla="*/ 945684 w 1235929"/>
                  <a:gd name="connsiteY11" fmla="*/ 544849 h 909870"/>
                  <a:gd name="connsiteX12" fmla="*/ 940316 w 1235929"/>
                  <a:gd name="connsiteY12" fmla="*/ 538139 h 909870"/>
                  <a:gd name="connsiteX13" fmla="*/ 938974 w 1235929"/>
                  <a:gd name="connsiteY13" fmla="*/ 538139 h 909870"/>
                  <a:gd name="connsiteX14" fmla="*/ 932264 w 1235929"/>
                  <a:gd name="connsiteY14" fmla="*/ 543506 h 909870"/>
                  <a:gd name="connsiteX15" fmla="*/ 921528 w 1235929"/>
                  <a:gd name="connsiteY15" fmla="*/ 640130 h 909870"/>
                  <a:gd name="connsiteX16" fmla="*/ 910792 w 1235929"/>
                  <a:gd name="connsiteY16" fmla="*/ 734069 h 909870"/>
                  <a:gd name="connsiteX17" fmla="*/ 859796 w 1235929"/>
                  <a:gd name="connsiteY17" fmla="*/ 815931 h 909870"/>
                  <a:gd name="connsiteX18" fmla="*/ 845034 w 1235929"/>
                  <a:gd name="connsiteY18" fmla="*/ 833377 h 909870"/>
                  <a:gd name="connsiteX19" fmla="*/ 675943 w 1235929"/>
                  <a:gd name="connsiteY19" fmla="*/ 897792 h 909870"/>
                  <a:gd name="connsiteX20" fmla="*/ 667892 w 1235929"/>
                  <a:gd name="connsiteY20" fmla="*/ 897792 h 909870"/>
                  <a:gd name="connsiteX21" fmla="*/ 528324 w 1235929"/>
                  <a:gd name="connsiteY21" fmla="*/ 880346 h 909870"/>
                  <a:gd name="connsiteX22" fmla="*/ 339104 w 1235929"/>
                  <a:gd name="connsiteY22" fmla="*/ 806537 h 909870"/>
                  <a:gd name="connsiteX23" fmla="*/ 327026 w 1235929"/>
                  <a:gd name="connsiteY23" fmla="*/ 798485 h 909870"/>
                  <a:gd name="connsiteX24" fmla="*/ 320316 w 1235929"/>
                  <a:gd name="connsiteY24" fmla="*/ 795801 h 909870"/>
                  <a:gd name="connsiteX25" fmla="*/ 286766 w 1235929"/>
                  <a:gd name="connsiteY25" fmla="*/ 811905 h 909870"/>
                  <a:gd name="connsiteX26" fmla="*/ 266636 w 1235929"/>
                  <a:gd name="connsiteY26" fmla="*/ 822641 h 909870"/>
                  <a:gd name="connsiteX27" fmla="*/ 273346 w 1235929"/>
                  <a:gd name="connsiteY27" fmla="*/ 583766 h 909870"/>
                  <a:gd name="connsiteX28" fmla="*/ 286766 w 1235929"/>
                  <a:gd name="connsiteY28" fmla="*/ 462987 h 909870"/>
                  <a:gd name="connsiteX29" fmla="*/ 282740 w 1235929"/>
                  <a:gd name="connsiteY29" fmla="*/ 456277 h 909870"/>
                  <a:gd name="connsiteX30" fmla="*/ 280056 w 1235929"/>
                  <a:gd name="connsiteY30" fmla="*/ 456277 h 909870"/>
                  <a:gd name="connsiteX31" fmla="*/ 274688 w 1235929"/>
                  <a:gd name="connsiteY31" fmla="*/ 458961 h 909870"/>
                  <a:gd name="connsiteX32" fmla="*/ 109623 w 1235929"/>
                  <a:gd name="connsiteY32" fmla="*/ 601212 h 909870"/>
                  <a:gd name="connsiteX33" fmla="*/ 100229 w 1235929"/>
                  <a:gd name="connsiteY33" fmla="*/ 606580 h 909870"/>
                  <a:gd name="connsiteX34" fmla="*/ 72047 w 1235929"/>
                  <a:gd name="connsiteY34" fmla="*/ 524719 h 909870"/>
                  <a:gd name="connsiteX35" fmla="*/ 30446 w 1235929"/>
                  <a:gd name="connsiteY35" fmla="*/ 444199 h 909870"/>
                  <a:gd name="connsiteX36" fmla="*/ 30446 w 1235929"/>
                  <a:gd name="connsiteY36" fmla="*/ 441515 h 909870"/>
                  <a:gd name="connsiteX37" fmla="*/ 30446 w 1235929"/>
                  <a:gd name="connsiteY37" fmla="*/ 407965 h 909870"/>
                  <a:gd name="connsiteX38" fmla="*/ 14342 w 1235929"/>
                  <a:gd name="connsiteY38" fmla="*/ 389177 h 909870"/>
                  <a:gd name="connsiteX39" fmla="*/ 8974 w 1235929"/>
                  <a:gd name="connsiteY39" fmla="*/ 386493 h 909870"/>
                  <a:gd name="connsiteX40" fmla="*/ 257242 w 1235929"/>
                  <a:gd name="connsiteY40" fmla="*/ 99307 h 909870"/>
                  <a:gd name="connsiteX41" fmla="*/ 516247 w 1235929"/>
                  <a:gd name="connsiteY41" fmla="*/ 5368 h 909870"/>
                  <a:gd name="connsiteX42" fmla="*/ 529666 w 1235929"/>
                  <a:gd name="connsiteY42" fmla="*/ 5368 h 909870"/>
                  <a:gd name="connsiteX43" fmla="*/ 571268 w 1235929"/>
                  <a:gd name="connsiteY43" fmla="*/ 6710 h 909870"/>
                  <a:gd name="connsiteX44" fmla="*/ 571268 w 1235929"/>
                  <a:gd name="connsiteY44" fmla="*/ 6710 h 909870"/>
                  <a:gd name="connsiteX45" fmla="*/ 571268 w 1235929"/>
                  <a:gd name="connsiteY45" fmla="*/ 0 h 909870"/>
                  <a:gd name="connsiteX46" fmla="*/ 529666 w 1235929"/>
                  <a:gd name="connsiteY46" fmla="*/ 1342 h 909870"/>
                  <a:gd name="connsiteX47" fmla="*/ 517588 w 1235929"/>
                  <a:gd name="connsiteY47" fmla="*/ 1342 h 909870"/>
                  <a:gd name="connsiteX48" fmla="*/ 254558 w 1235929"/>
                  <a:gd name="connsiteY48" fmla="*/ 96623 h 909870"/>
                  <a:gd name="connsiteX49" fmla="*/ 922 w 1235929"/>
                  <a:gd name="connsiteY49" fmla="*/ 386493 h 909870"/>
                  <a:gd name="connsiteX50" fmla="*/ 23736 w 1235929"/>
                  <a:gd name="connsiteY50" fmla="*/ 407965 h 909870"/>
                  <a:gd name="connsiteX51" fmla="*/ 23736 w 1235929"/>
                  <a:gd name="connsiteY51" fmla="*/ 446883 h 909870"/>
                  <a:gd name="connsiteX52" fmla="*/ 88151 w 1235929"/>
                  <a:gd name="connsiteY52" fmla="*/ 624026 h 909870"/>
                  <a:gd name="connsiteX53" fmla="*/ 280056 w 1235929"/>
                  <a:gd name="connsiteY53" fmla="*/ 464329 h 909870"/>
                  <a:gd name="connsiteX54" fmla="*/ 261268 w 1235929"/>
                  <a:gd name="connsiteY54" fmla="*/ 832035 h 909870"/>
                  <a:gd name="connsiteX55" fmla="*/ 262610 w 1235929"/>
                  <a:gd name="connsiteY55" fmla="*/ 832035 h 909870"/>
                  <a:gd name="connsiteX56" fmla="*/ 318974 w 1235929"/>
                  <a:gd name="connsiteY56" fmla="*/ 803853 h 909870"/>
                  <a:gd name="connsiteX57" fmla="*/ 320316 w 1235929"/>
                  <a:gd name="connsiteY57" fmla="*/ 803853 h 909870"/>
                  <a:gd name="connsiteX58" fmla="*/ 335078 w 1235929"/>
                  <a:gd name="connsiteY58" fmla="*/ 813247 h 909870"/>
                  <a:gd name="connsiteX59" fmla="*/ 525640 w 1235929"/>
                  <a:gd name="connsiteY59" fmla="*/ 887056 h 909870"/>
                  <a:gd name="connsiteX60" fmla="*/ 666549 w 1235929"/>
                  <a:gd name="connsiteY60" fmla="*/ 904502 h 909870"/>
                  <a:gd name="connsiteX61" fmla="*/ 674601 w 1235929"/>
                  <a:gd name="connsiteY61" fmla="*/ 904502 h 909870"/>
                  <a:gd name="connsiteX62" fmla="*/ 849060 w 1235929"/>
                  <a:gd name="connsiteY62" fmla="*/ 837403 h 909870"/>
                  <a:gd name="connsiteX63" fmla="*/ 914818 w 1235929"/>
                  <a:gd name="connsiteY63" fmla="*/ 735411 h 909870"/>
                  <a:gd name="connsiteX64" fmla="*/ 937632 w 1235929"/>
                  <a:gd name="connsiteY64" fmla="*/ 544849 h 909870"/>
                  <a:gd name="connsiteX65" fmla="*/ 1062437 w 1235929"/>
                  <a:gd name="connsiteY65" fmla="*/ 909870 h 909870"/>
                  <a:gd name="connsiteX66" fmla="*/ 1063779 w 1235929"/>
                  <a:gd name="connsiteY66" fmla="*/ 909870 h 909870"/>
                  <a:gd name="connsiteX67" fmla="*/ 1226160 w 1235929"/>
                  <a:gd name="connsiteY67" fmla="*/ 814589 h 909870"/>
                  <a:gd name="connsiteX68" fmla="*/ 1235554 w 1235929"/>
                  <a:gd name="connsiteY68" fmla="*/ 805195 h 909870"/>
                  <a:gd name="connsiteX69" fmla="*/ 1234212 w 1235929"/>
                  <a:gd name="connsiteY69" fmla="*/ 791775 h 909870"/>
                  <a:gd name="connsiteX70" fmla="*/ 1069147 w 1235929"/>
                  <a:gd name="connsiteY70" fmla="*/ 253636 h 909870"/>
                  <a:gd name="connsiteX71" fmla="*/ 1014125 w 1235929"/>
                  <a:gd name="connsiteY71" fmla="*/ 163723 h 909870"/>
                  <a:gd name="connsiteX72" fmla="*/ 948368 w 1235929"/>
                  <a:gd name="connsiteY72" fmla="*/ 107359 h 909870"/>
                  <a:gd name="connsiteX73" fmla="*/ 571268 w 1235929"/>
                  <a:gd name="connsiteY73" fmla="*/ 0 h 909870"/>
                  <a:gd name="connsiteX74" fmla="*/ 571268 w 1235929"/>
                  <a:gd name="connsiteY74" fmla="*/ 0 h 90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235929" h="909870">
                    <a:moveTo>
                      <a:pt x="571268" y="6710"/>
                    </a:moveTo>
                    <a:cubicBezTo>
                      <a:pt x="718887" y="6710"/>
                      <a:pt x="841008" y="41602"/>
                      <a:pt x="945684" y="111385"/>
                    </a:cubicBezTo>
                    <a:cubicBezTo>
                      <a:pt x="973865" y="131515"/>
                      <a:pt x="993995" y="147619"/>
                      <a:pt x="1010099" y="166407"/>
                    </a:cubicBezTo>
                    <a:cubicBezTo>
                      <a:pt x="1032913" y="191905"/>
                      <a:pt x="1047675" y="222771"/>
                      <a:pt x="1063779" y="254978"/>
                    </a:cubicBezTo>
                    <a:cubicBezTo>
                      <a:pt x="1176506" y="485801"/>
                      <a:pt x="1232870" y="665628"/>
                      <a:pt x="1228844" y="789091"/>
                    </a:cubicBezTo>
                    <a:cubicBezTo>
                      <a:pt x="1228844" y="791775"/>
                      <a:pt x="1228844" y="794459"/>
                      <a:pt x="1230186" y="797143"/>
                    </a:cubicBezTo>
                    <a:cubicBezTo>
                      <a:pt x="1230186" y="798485"/>
                      <a:pt x="1231528" y="801169"/>
                      <a:pt x="1230186" y="801169"/>
                    </a:cubicBezTo>
                    <a:cubicBezTo>
                      <a:pt x="1228844" y="803853"/>
                      <a:pt x="1226160" y="805195"/>
                      <a:pt x="1223476" y="807879"/>
                    </a:cubicBezTo>
                    <a:cubicBezTo>
                      <a:pt x="1196636" y="823983"/>
                      <a:pt x="1169796" y="840087"/>
                      <a:pt x="1142956" y="854848"/>
                    </a:cubicBezTo>
                    <a:cubicBezTo>
                      <a:pt x="1116116" y="869610"/>
                      <a:pt x="1089277" y="885714"/>
                      <a:pt x="1063779" y="901818"/>
                    </a:cubicBezTo>
                    <a:cubicBezTo>
                      <a:pt x="1054385" y="901818"/>
                      <a:pt x="1044991" y="896450"/>
                      <a:pt x="1035597" y="887056"/>
                    </a:cubicBezTo>
                    <a:cubicBezTo>
                      <a:pt x="981917" y="832035"/>
                      <a:pt x="943000" y="637446"/>
                      <a:pt x="945684" y="544849"/>
                    </a:cubicBezTo>
                    <a:cubicBezTo>
                      <a:pt x="945684" y="540822"/>
                      <a:pt x="943000" y="538139"/>
                      <a:pt x="940316" y="538139"/>
                    </a:cubicBezTo>
                    <a:cubicBezTo>
                      <a:pt x="940316" y="538139"/>
                      <a:pt x="940316" y="538139"/>
                      <a:pt x="938974" y="538139"/>
                    </a:cubicBezTo>
                    <a:cubicBezTo>
                      <a:pt x="936290" y="538139"/>
                      <a:pt x="933606" y="540822"/>
                      <a:pt x="932264" y="543506"/>
                    </a:cubicBezTo>
                    <a:cubicBezTo>
                      <a:pt x="924212" y="575714"/>
                      <a:pt x="922870" y="609264"/>
                      <a:pt x="921528" y="640130"/>
                    </a:cubicBezTo>
                    <a:cubicBezTo>
                      <a:pt x="920186" y="670996"/>
                      <a:pt x="918844" y="703203"/>
                      <a:pt x="910792" y="734069"/>
                    </a:cubicBezTo>
                    <a:cubicBezTo>
                      <a:pt x="904082" y="760909"/>
                      <a:pt x="881268" y="790433"/>
                      <a:pt x="859796" y="815931"/>
                    </a:cubicBezTo>
                    <a:cubicBezTo>
                      <a:pt x="854428" y="822641"/>
                      <a:pt x="850402" y="828009"/>
                      <a:pt x="845034" y="833377"/>
                    </a:cubicBezTo>
                    <a:cubicBezTo>
                      <a:pt x="804775" y="885714"/>
                      <a:pt x="730965" y="897792"/>
                      <a:pt x="675943" y="897792"/>
                    </a:cubicBezTo>
                    <a:cubicBezTo>
                      <a:pt x="673259" y="897792"/>
                      <a:pt x="670575" y="897792"/>
                      <a:pt x="667892" y="897792"/>
                    </a:cubicBezTo>
                    <a:cubicBezTo>
                      <a:pt x="620922" y="897792"/>
                      <a:pt x="573952" y="892424"/>
                      <a:pt x="528324" y="880346"/>
                    </a:cubicBezTo>
                    <a:cubicBezTo>
                      <a:pt x="462567" y="862900"/>
                      <a:pt x="399493" y="834719"/>
                      <a:pt x="339104" y="806537"/>
                    </a:cubicBezTo>
                    <a:cubicBezTo>
                      <a:pt x="335078" y="805195"/>
                      <a:pt x="329710" y="802511"/>
                      <a:pt x="327026" y="798485"/>
                    </a:cubicBezTo>
                    <a:cubicBezTo>
                      <a:pt x="325684" y="797143"/>
                      <a:pt x="324342" y="795801"/>
                      <a:pt x="320316" y="795801"/>
                    </a:cubicBezTo>
                    <a:cubicBezTo>
                      <a:pt x="314948" y="795801"/>
                      <a:pt x="306896" y="799827"/>
                      <a:pt x="286766" y="811905"/>
                    </a:cubicBezTo>
                    <a:cubicBezTo>
                      <a:pt x="280056" y="815931"/>
                      <a:pt x="272004" y="819957"/>
                      <a:pt x="266636" y="822641"/>
                    </a:cubicBezTo>
                    <a:cubicBezTo>
                      <a:pt x="250532" y="744805"/>
                      <a:pt x="261268" y="665628"/>
                      <a:pt x="273346" y="583766"/>
                    </a:cubicBezTo>
                    <a:cubicBezTo>
                      <a:pt x="278714" y="544849"/>
                      <a:pt x="285424" y="503247"/>
                      <a:pt x="286766" y="462987"/>
                    </a:cubicBezTo>
                    <a:cubicBezTo>
                      <a:pt x="286766" y="460303"/>
                      <a:pt x="285424" y="457619"/>
                      <a:pt x="282740" y="456277"/>
                    </a:cubicBezTo>
                    <a:cubicBezTo>
                      <a:pt x="281398" y="456277"/>
                      <a:pt x="281398" y="456277"/>
                      <a:pt x="280056" y="456277"/>
                    </a:cubicBezTo>
                    <a:cubicBezTo>
                      <a:pt x="277372" y="456277"/>
                      <a:pt x="276030" y="457619"/>
                      <a:pt x="274688" y="458961"/>
                    </a:cubicBezTo>
                    <a:cubicBezTo>
                      <a:pt x="218324" y="535455"/>
                      <a:pt x="149883" y="577056"/>
                      <a:pt x="109623" y="601212"/>
                    </a:cubicBezTo>
                    <a:cubicBezTo>
                      <a:pt x="106939" y="602554"/>
                      <a:pt x="102913" y="605238"/>
                      <a:pt x="100229" y="606580"/>
                    </a:cubicBezTo>
                    <a:cubicBezTo>
                      <a:pt x="109623" y="566320"/>
                      <a:pt x="92177" y="546190"/>
                      <a:pt x="72047" y="524719"/>
                    </a:cubicBezTo>
                    <a:cubicBezTo>
                      <a:pt x="54602" y="505931"/>
                      <a:pt x="34472" y="485801"/>
                      <a:pt x="30446" y="444199"/>
                    </a:cubicBezTo>
                    <a:lnTo>
                      <a:pt x="30446" y="441515"/>
                    </a:lnTo>
                    <a:cubicBezTo>
                      <a:pt x="29104" y="429437"/>
                      <a:pt x="27762" y="418701"/>
                      <a:pt x="30446" y="407965"/>
                    </a:cubicBezTo>
                    <a:cubicBezTo>
                      <a:pt x="33130" y="397229"/>
                      <a:pt x="22394" y="391861"/>
                      <a:pt x="14342" y="389177"/>
                    </a:cubicBezTo>
                    <a:cubicBezTo>
                      <a:pt x="13000" y="389177"/>
                      <a:pt x="10316" y="387835"/>
                      <a:pt x="8974" y="386493"/>
                    </a:cubicBezTo>
                    <a:cubicBezTo>
                      <a:pt x="54602" y="324762"/>
                      <a:pt x="183433" y="161039"/>
                      <a:pt x="257242" y="99307"/>
                    </a:cubicBezTo>
                    <a:cubicBezTo>
                      <a:pt x="325684" y="42944"/>
                      <a:pt x="429017" y="5368"/>
                      <a:pt x="516247" y="5368"/>
                    </a:cubicBezTo>
                    <a:cubicBezTo>
                      <a:pt x="520273" y="5368"/>
                      <a:pt x="524298" y="5368"/>
                      <a:pt x="529666" y="5368"/>
                    </a:cubicBezTo>
                    <a:cubicBezTo>
                      <a:pt x="543086" y="8052"/>
                      <a:pt x="557848" y="6710"/>
                      <a:pt x="571268" y="6710"/>
                    </a:cubicBezTo>
                    <a:lnTo>
                      <a:pt x="571268" y="6710"/>
                    </a:lnTo>
                    <a:close/>
                    <a:moveTo>
                      <a:pt x="571268" y="0"/>
                    </a:moveTo>
                    <a:cubicBezTo>
                      <a:pt x="557848" y="0"/>
                      <a:pt x="543086" y="0"/>
                      <a:pt x="529666" y="1342"/>
                    </a:cubicBezTo>
                    <a:cubicBezTo>
                      <a:pt x="525640" y="1342"/>
                      <a:pt x="521614" y="1342"/>
                      <a:pt x="517588" y="1342"/>
                    </a:cubicBezTo>
                    <a:cubicBezTo>
                      <a:pt x="427675" y="1342"/>
                      <a:pt x="321658" y="40260"/>
                      <a:pt x="254558" y="96623"/>
                    </a:cubicBezTo>
                    <a:cubicBezTo>
                      <a:pt x="182091" y="155671"/>
                      <a:pt x="55944" y="312684"/>
                      <a:pt x="922" y="386493"/>
                    </a:cubicBezTo>
                    <a:cubicBezTo>
                      <a:pt x="-5788" y="394545"/>
                      <a:pt x="26420" y="397229"/>
                      <a:pt x="23736" y="407965"/>
                    </a:cubicBezTo>
                    <a:cubicBezTo>
                      <a:pt x="19710" y="420043"/>
                      <a:pt x="22394" y="433463"/>
                      <a:pt x="23736" y="446883"/>
                    </a:cubicBezTo>
                    <a:cubicBezTo>
                      <a:pt x="34472" y="542164"/>
                      <a:pt x="124385" y="534113"/>
                      <a:pt x="88151" y="624026"/>
                    </a:cubicBezTo>
                    <a:cubicBezTo>
                      <a:pt x="117675" y="602554"/>
                      <a:pt x="208931" y="560952"/>
                      <a:pt x="280056" y="464329"/>
                    </a:cubicBezTo>
                    <a:cubicBezTo>
                      <a:pt x="272004" y="587792"/>
                      <a:pt x="233086" y="711255"/>
                      <a:pt x="261268" y="832035"/>
                    </a:cubicBezTo>
                    <a:cubicBezTo>
                      <a:pt x="261268" y="832035"/>
                      <a:pt x="261268" y="832035"/>
                      <a:pt x="262610" y="832035"/>
                    </a:cubicBezTo>
                    <a:cubicBezTo>
                      <a:pt x="269320" y="832035"/>
                      <a:pt x="312264" y="803853"/>
                      <a:pt x="318974" y="803853"/>
                    </a:cubicBezTo>
                    <a:cubicBezTo>
                      <a:pt x="318974" y="803853"/>
                      <a:pt x="320316" y="803853"/>
                      <a:pt x="320316" y="803853"/>
                    </a:cubicBezTo>
                    <a:cubicBezTo>
                      <a:pt x="324342" y="807879"/>
                      <a:pt x="329710" y="810563"/>
                      <a:pt x="335078" y="813247"/>
                    </a:cubicBezTo>
                    <a:cubicBezTo>
                      <a:pt x="396809" y="841429"/>
                      <a:pt x="459883" y="870952"/>
                      <a:pt x="525640" y="887056"/>
                    </a:cubicBezTo>
                    <a:cubicBezTo>
                      <a:pt x="571268" y="899134"/>
                      <a:pt x="619580" y="904502"/>
                      <a:pt x="666549" y="904502"/>
                    </a:cubicBezTo>
                    <a:cubicBezTo>
                      <a:pt x="669234" y="904502"/>
                      <a:pt x="671917" y="904502"/>
                      <a:pt x="674601" y="904502"/>
                    </a:cubicBezTo>
                    <a:cubicBezTo>
                      <a:pt x="739017" y="903160"/>
                      <a:pt x="810143" y="888398"/>
                      <a:pt x="849060" y="837403"/>
                    </a:cubicBezTo>
                    <a:cubicBezTo>
                      <a:pt x="870532" y="809221"/>
                      <a:pt x="906766" y="771645"/>
                      <a:pt x="914818" y="735411"/>
                    </a:cubicBezTo>
                    <a:cubicBezTo>
                      <a:pt x="930922" y="670996"/>
                      <a:pt x="921528" y="609264"/>
                      <a:pt x="937632" y="544849"/>
                    </a:cubicBezTo>
                    <a:cubicBezTo>
                      <a:pt x="933606" y="650866"/>
                      <a:pt x="985943" y="909870"/>
                      <a:pt x="1062437" y="909870"/>
                    </a:cubicBezTo>
                    <a:cubicBezTo>
                      <a:pt x="1062437" y="909870"/>
                      <a:pt x="1063779" y="909870"/>
                      <a:pt x="1063779" y="909870"/>
                    </a:cubicBezTo>
                    <a:cubicBezTo>
                      <a:pt x="1117459" y="876320"/>
                      <a:pt x="1172480" y="848139"/>
                      <a:pt x="1226160" y="814589"/>
                    </a:cubicBezTo>
                    <a:cubicBezTo>
                      <a:pt x="1230186" y="811905"/>
                      <a:pt x="1234212" y="809221"/>
                      <a:pt x="1235554" y="805195"/>
                    </a:cubicBezTo>
                    <a:cubicBezTo>
                      <a:pt x="1236896" y="801169"/>
                      <a:pt x="1234212" y="795801"/>
                      <a:pt x="1234212" y="791775"/>
                    </a:cubicBezTo>
                    <a:cubicBezTo>
                      <a:pt x="1239580" y="624026"/>
                      <a:pt x="1138930" y="395887"/>
                      <a:pt x="1069147" y="253636"/>
                    </a:cubicBezTo>
                    <a:cubicBezTo>
                      <a:pt x="1053043" y="221429"/>
                      <a:pt x="1036939" y="190563"/>
                      <a:pt x="1014125" y="163723"/>
                    </a:cubicBezTo>
                    <a:cubicBezTo>
                      <a:pt x="995337" y="142251"/>
                      <a:pt x="972523" y="123463"/>
                      <a:pt x="948368" y="107359"/>
                    </a:cubicBezTo>
                    <a:cubicBezTo>
                      <a:pt x="834298" y="29524"/>
                      <a:pt x="706809" y="0"/>
                      <a:pt x="571268" y="0"/>
                    </a:cubicBezTo>
                    <a:lnTo>
                      <a:pt x="5712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494">
              <a:extLst>
                <a:ext uri="{FF2B5EF4-FFF2-40B4-BE49-F238E27FC236}">
                  <a16:creationId xmlns:a16="http://schemas.microsoft.com/office/drawing/2014/main" id="{DC16C797-68FB-4CDE-B396-63A7E0169EFA}"/>
                </a:ext>
              </a:extLst>
            </p:cNvPr>
            <p:cNvGrpSpPr/>
            <p:nvPr/>
          </p:nvGrpSpPr>
          <p:grpSpPr>
            <a:xfrm>
              <a:off x="3808024" y="1197124"/>
              <a:ext cx="247932" cy="234848"/>
              <a:chOff x="3808024" y="1197124"/>
              <a:chExt cx="247932" cy="234848"/>
            </a:xfrm>
          </p:grpSpPr>
          <p:sp>
            <p:nvSpPr>
              <p:cNvPr id="163" name="Freeform: Shape 590">
                <a:extLst>
                  <a:ext uri="{FF2B5EF4-FFF2-40B4-BE49-F238E27FC236}">
                    <a16:creationId xmlns:a16="http://schemas.microsoft.com/office/drawing/2014/main" id="{ABDD69DB-BB90-48BE-997F-757F1B3EBFFF}"/>
                  </a:ext>
                </a:extLst>
              </p:cNvPr>
              <p:cNvSpPr/>
              <p:nvPr/>
            </p:nvSpPr>
            <p:spPr>
              <a:xfrm>
                <a:off x="3810707" y="1201150"/>
                <a:ext cx="240812" cy="228138"/>
              </a:xfrm>
              <a:custGeom>
                <a:avLst/>
                <a:gdLst>
                  <a:gd name="connsiteX0" fmla="*/ 131515 w 240812"/>
                  <a:gd name="connsiteY0" fmla="*/ 228139 h 228138"/>
                  <a:gd name="connsiteX1" fmla="*/ 16104 w 240812"/>
                  <a:gd name="connsiteY1" fmla="*/ 201299 h 228138"/>
                  <a:gd name="connsiteX2" fmla="*/ 4026 w 240812"/>
                  <a:gd name="connsiteY2" fmla="*/ 191905 h 228138"/>
                  <a:gd name="connsiteX3" fmla="*/ 0 w 240812"/>
                  <a:gd name="connsiteY3" fmla="*/ 175801 h 228138"/>
                  <a:gd name="connsiteX4" fmla="*/ 0 w 240812"/>
                  <a:gd name="connsiteY4" fmla="*/ 36234 h 228138"/>
                  <a:gd name="connsiteX5" fmla="*/ 96623 w 240812"/>
                  <a:gd name="connsiteY5" fmla="*/ 5368 h 228138"/>
                  <a:gd name="connsiteX6" fmla="*/ 225455 w 240812"/>
                  <a:gd name="connsiteY6" fmla="*/ 0 h 228138"/>
                  <a:gd name="connsiteX7" fmla="*/ 240216 w 240812"/>
                  <a:gd name="connsiteY7" fmla="*/ 185195 h 228138"/>
                  <a:gd name="connsiteX8" fmla="*/ 240216 w 240812"/>
                  <a:gd name="connsiteY8" fmla="*/ 194589 h 228138"/>
                  <a:gd name="connsiteX9" fmla="*/ 234848 w 240812"/>
                  <a:gd name="connsiteY9" fmla="*/ 201299 h 228138"/>
                  <a:gd name="connsiteX10" fmla="*/ 177143 w 240812"/>
                  <a:gd name="connsiteY10" fmla="*/ 225455 h 228138"/>
                  <a:gd name="connsiteX11" fmla="*/ 131515 w 240812"/>
                  <a:gd name="connsiteY11" fmla="*/ 228139 h 228138"/>
                  <a:gd name="connsiteX12" fmla="*/ 131515 w 240812"/>
                  <a:gd name="connsiteY12" fmla="*/ 228139 h 2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812" h="228138">
                    <a:moveTo>
                      <a:pt x="131515" y="228139"/>
                    </a:moveTo>
                    <a:cubicBezTo>
                      <a:pt x="91255" y="228139"/>
                      <a:pt x="50996" y="218745"/>
                      <a:pt x="16104" y="201299"/>
                    </a:cubicBezTo>
                    <a:cubicBezTo>
                      <a:pt x="10736" y="198615"/>
                      <a:pt x="5368" y="195931"/>
                      <a:pt x="4026" y="191905"/>
                    </a:cubicBezTo>
                    <a:cubicBezTo>
                      <a:pt x="0" y="186537"/>
                      <a:pt x="0" y="181169"/>
                      <a:pt x="0" y="175801"/>
                    </a:cubicBezTo>
                    <a:lnTo>
                      <a:pt x="0" y="36234"/>
                    </a:lnTo>
                    <a:lnTo>
                      <a:pt x="96623" y="5368"/>
                    </a:lnTo>
                    <a:cubicBezTo>
                      <a:pt x="139567" y="1342"/>
                      <a:pt x="182511" y="0"/>
                      <a:pt x="225455" y="0"/>
                    </a:cubicBezTo>
                    <a:cubicBezTo>
                      <a:pt x="225455" y="61732"/>
                      <a:pt x="230822" y="123463"/>
                      <a:pt x="240216" y="185195"/>
                    </a:cubicBezTo>
                    <a:cubicBezTo>
                      <a:pt x="240216" y="187879"/>
                      <a:pt x="241558" y="191905"/>
                      <a:pt x="240216" y="194589"/>
                    </a:cubicBezTo>
                    <a:cubicBezTo>
                      <a:pt x="238874" y="197273"/>
                      <a:pt x="237532" y="198615"/>
                      <a:pt x="234848" y="201299"/>
                    </a:cubicBezTo>
                    <a:cubicBezTo>
                      <a:pt x="220087" y="212035"/>
                      <a:pt x="201299" y="220087"/>
                      <a:pt x="177143" y="225455"/>
                    </a:cubicBezTo>
                    <a:cubicBezTo>
                      <a:pt x="162381" y="226796"/>
                      <a:pt x="147619" y="228139"/>
                      <a:pt x="131515" y="228139"/>
                    </a:cubicBezTo>
                    <a:cubicBezTo>
                      <a:pt x="131515" y="228139"/>
                      <a:pt x="131515" y="228139"/>
                      <a:pt x="131515" y="2281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591">
                <a:extLst>
                  <a:ext uri="{FF2B5EF4-FFF2-40B4-BE49-F238E27FC236}">
                    <a16:creationId xmlns:a16="http://schemas.microsoft.com/office/drawing/2014/main" id="{7133669D-F8F6-49F2-9468-C0C74DCDC725}"/>
                  </a:ext>
                </a:extLst>
              </p:cNvPr>
              <p:cNvSpPr/>
              <p:nvPr/>
            </p:nvSpPr>
            <p:spPr>
              <a:xfrm>
                <a:off x="3808024" y="1197124"/>
                <a:ext cx="247932" cy="234848"/>
              </a:xfrm>
              <a:custGeom>
                <a:avLst/>
                <a:gdLst>
                  <a:gd name="connsiteX0" fmla="*/ 225454 w 247932"/>
                  <a:gd name="connsiteY0" fmla="*/ 6710 h 234848"/>
                  <a:gd name="connsiteX1" fmla="*/ 240216 w 247932"/>
                  <a:gd name="connsiteY1" fmla="*/ 189221 h 234848"/>
                  <a:gd name="connsiteX2" fmla="*/ 240216 w 247932"/>
                  <a:gd name="connsiteY2" fmla="*/ 195931 h 234848"/>
                  <a:gd name="connsiteX3" fmla="*/ 236190 w 247932"/>
                  <a:gd name="connsiteY3" fmla="*/ 199957 h 234848"/>
                  <a:gd name="connsiteX4" fmla="*/ 179827 w 247932"/>
                  <a:gd name="connsiteY4" fmla="*/ 222771 h 234848"/>
                  <a:gd name="connsiteX5" fmla="*/ 134199 w 247932"/>
                  <a:gd name="connsiteY5" fmla="*/ 226797 h 234848"/>
                  <a:gd name="connsiteX6" fmla="*/ 20130 w 247932"/>
                  <a:gd name="connsiteY6" fmla="*/ 199957 h 234848"/>
                  <a:gd name="connsiteX7" fmla="*/ 9394 w 247932"/>
                  <a:gd name="connsiteY7" fmla="*/ 191905 h 234848"/>
                  <a:gd name="connsiteX8" fmla="*/ 8052 w 247932"/>
                  <a:gd name="connsiteY8" fmla="*/ 179827 h 234848"/>
                  <a:gd name="connsiteX9" fmla="*/ 8052 w 247932"/>
                  <a:gd name="connsiteY9" fmla="*/ 108701 h 234848"/>
                  <a:gd name="connsiteX10" fmla="*/ 8052 w 247932"/>
                  <a:gd name="connsiteY10" fmla="*/ 42944 h 234848"/>
                  <a:gd name="connsiteX11" fmla="*/ 101991 w 247932"/>
                  <a:gd name="connsiteY11" fmla="*/ 13420 h 234848"/>
                  <a:gd name="connsiteX12" fmla="*/ 225454 w 247932"/>
                  <a:gd name="connsiteY12" fmla="*/ 6710 h 234848"/>
                  <a:gd name="connsiteX13" fmla="*/ 225454 w 247932"/>
                  <a:gd name="connsiteY13" fmla="*/ 6710 h 234848"/>
                  <a:gd name="connsiteX14" fmla="*/ 232164 w 247932"/>
                  <a:gd name="connsiteY14" fmla="*/ 0 h 234848"/>
                  <a:gd name="connsiteX15" fmla="*/ 99307 w 247932"/>
                  <a:gd name="connsiteY15" fmla="*/ 5368 h 234848"/>
                  <a:gd name="connsiteX16" fmla="*/ 0 w 247932"/>
                  <a:gd name="connsiteY16" fmla="*/ 36234 h 234848"/>
                  <a:gd name="connsiteX17" fmla="*/ 0 w 247932"/>
                  <a:gd name="connsiteY17" fmla="*/ 178485 h 234848"/>
                  <a:gd name="connsiteX18" fmla="*/ 2684 w 247932"/>
                  <a:gd name="connsiteY18" fmla="*/ 194589 h 234848"/>
                  <a:gd name="connsiteX19" fmla="*/ 17446 w 247932"/>
                  <a:gd name="connsiteY19" fmla="*/ 206667 h 234848"/>
                  <a:gd name="connsiteX20" fmla="*/ 134199 w 247932"/>
                  <a:gd name="connsiteY20" fmla="*/ 234848 h 234848"/>
                  <a:gd name="connsiteX21" fmla="*/ 181169 w 247932"/>
                  <a:gd name="connsiteY21" fmla="*/ 230823 h 234848"/>
                  <a:gd name="connsiteX22" fmla="*/ 240216 w 247932"/>
                  <a:gd name="connsiteY22" fmla="*/ 206667 h 234848"/>
                  <a:gd name="connsiteX23" fmla="*/ 246926 w 247932"/>
                  <a:gd name="connsiteY23" fmla="*/ 198615 h 234848"/>
                  <a:gd name="connsiteX24" fmla="*/ 246926 w 247932"/>
                  <a:gd name="connsiteY24" fmla="*/ 187879 h 234848"/>
                  <a:gd name="connsiteX25" fmla="*/ 232164 w 247932"/>
                  <a:gd name="connsiteY25" fmla="*/ 0 h 234848"/>
                  <a:gd name="connsiteX26" fmla="*/ 232164 w 247932"/>
                  <a:gd name="connsiteY26" fmla="*/ 0 h 234848"/>
                  <a:gd name="connsiteX27" fmla="*/ 232164 w 247932"/>
                  <a:gd name="connsiteY27" fmla="*/ 0 h 23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47932" h="234848">
                    <a:moveTo>
                      <a:pt x="225454" y="6710"/>
                    </a:moveTo>
                    <a:cubicBezTo>
                      <a:pt x="225454" y="67100"/>
                      <a:pt x="230822" y="128831"/>
                      <a:pt x="240216" y="189221"/>
                    </a:cubicBezTo>
                    <a:cubicBezTo>
                      <a:pt x="240216" y="191905"/>
                      <a:pt x="241558" y="194589"/>
                      <a:pt x="240216" y="195931"/>
                    </a:cubicBezTo>
                    <a:cubicBezTo>
                      <a:pt x="240216" y="197273"/>
                      <a:pt x="237532" y="198615"/>
                      <a:pt x="236190" y="199957"/>
                    </a:cubicBezTo>
                    <a:cubicBezTo>
                      <a:pt x="222770" y="210693"/>
                      <a:pt x="203983" y="218745"/>
                      <a:pt x="179827" y="222771"/>
                    </a:cubicBezTo>
                    <a:cubicBezTo>
                      <a:pt x="165065" y="225455"/>
                      <a:pt x="148961" y="226797"/>
                      <a:pt x="134199" y="226797"/>
                    </a:cubicBezTo>
                    <a:cubicBezTo>
                      <a:pt x="93939" y="226797"/>
                      <a:pt x="55022" y="217403"/>
                      <a:pt x="20130" y="199957"/>
                    </a:cubicBezTo>
                    <a:cubicBezTo>
                      <a:pt x="16104" y="197273"/>
                      <a:pt x="10736" y="194589"/>
                      <a:pt x="9394" y="191905"/>
                    </a:cubicBezTo>
                    <a:cubicBezTo>
                      <a:pt x="8052" y="187879"/>
                      <a:pt x="8052" y="183853"/>
                      <a:pt x="8052" y="179827"/>
                    </a:cubicBezTo>
                    <a:lnTo>
                      <a:pt x="8052" y="108701"/>
                    </a:lnTo>
                    <a:lnTo>
                      <a:pt x="8052" y="42944"/>
                    </a:lnTo>
                    <a:lnTo>
                      <a:pt x="101991" y="13420"/>
                    </a:lnTo>
                    <a:cubicBezTo>
                      <a:pt x="142251" y="9394"/>
                      <a:pt x="183853" y="6710"/>
                      <a:pt x="225454" y="6710"/>
                    </a:cubicBezTo>
                    <a:lnTo>
                      <a:pt x="225454" y="6710"/>
                    </a:lnTo>
                    <a:close/>
                    <a:moveTo>
                      <a:pt x="232164" y="0"/>
                    </a:moveTo>
                    <a:cubicBezTo>
                      <a:pt x="187879" y="0"/>
                      <a:pt x="143593" y="1342"/>
                      <a:pt x="99307" y="5368"/>
                    </a:cubicBezTo>
                    <a:lnTo>
                      <a:pt x="0" y="36234"/>
                    </a:lnTo>
                    <a:cubicBezTo>
                      <a:pt x="0" y="83203"/>
                      <a:pt x="0" y="131515"/>
                      <a:pt x="0" y="178485"/>
                    </a:cubicBezTo>
                    <a:cubicBezTo>
                      <a:pt x="0" y="183853"/>
                      <a:pt x="0" y="189221"/>
                      <a:pt x="2684" y="194589"/>
                    </a:cubicBezTo>
                    <a:cubicBezTo>
                      <a:pt x="5368" y="199957"/>
                      <a:pt x="10736" y="202641"/>
                      <a:pt x="17446" y="206667"/>
                    </a:cubicBezTo>
                    <a:cubicBezTo>
                      <a:pt x="53680" y="225455"/>
                      <a:pt x="93939" y="234848"/>
                      <a:pt x="134199" y="234848"/>
                    </a:cubicBezTo>
                    <a:cubicBezTo>
                      <a:pt x="150303" y="234848"/>
                      <a:pt x="166407" y="233507"/>
                      <a:pt x="181169" y="230823"/>
                    </a:cubicBezTo>
                    <a:cubicBezTo>
                      <a:pt x="202641" y="226797"/>
                      <a:pt x="222770" y="220087"/>
                      <a:pt x="240216" y="206667"/>
                    </a:cubicBezTo>
                    <a:cubicBezTo>
                      <a:pt x="242900" y="203983"/>
                      <a:pt x="245584" y="202641"/>
                      <a:pt x="246926" y="198615"/>
                    </a:cubicBezTo>
                    <a:cubicBezTo>
                      <a:pt x="248268" y="195931"/>
                      <a:pt x="248268" y="191905"/>
                      <a:pt x="246926" y="187879"/>
                    </a:cubicBezTo>
                    <a:cubicBezTo>
                      <a:pt x="237532" y="126147"/>
                      <a:pt x="232164" y="63074"/>
                      <a:pt x="232164" y="0"/>
                    </a:cubicBezTo>
                    <a:cubicBezTo>
                      <a:pt x="232164" y="0"/>
                      <a:pt x="232164" y="0"/>
                      <a:pt x="232164" y="0"/>
                    </a:cubicBezTo>
                    <a:lnTo>
                      <a:pt x="2321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" name="Freeform: Shape 454">
              <a:extLst>
                <a:ext uri="{FF2B5EF4-FFF2-40B4-BE49-F238E27FC236}">
                  <a16:creationId xmlns:a16="http://schemas.microsoft.com/office/drawing/2014/main" id="{9354A9E7-86CA-467F-A555-29789977B138}"/>
                </a:ext>
              </a:extLst>
            </p:cNvPr>
            <p:cNvSpPr/>
            <p:nvPr/>
          </p:nvSpPr>
          <p:spPr>
            <a:xfrm>
              <a:off x="3519746" y="1325957"/>
              <a:ext cx="755290" cy="1149833"/>
            </a:xfrm>
            <a:custGeom>
              <a:avLst/>
              <a:gdLst>
                <a:gd name="connsiteX0" fmla="*/ 190312 w 755290"/>
                <a:gd name="connsiteY0" fmla="*/ 0 h 1149833"/>
                <a:gd name="connsiteX1" fmla="*/ 183602 w 755290"/>
                <a:gd name="connsiteY1" fmla="*/ 332814 h 1149833"/>
                <a:gd name="connsiteX2" fmla="*/ 190312 w 755290"/>
                <a:gd name="connsiteY2" fmla="*/ 354286 h 1149833"/>
                <a:gd name="connsiteX3" fmla="*/ 219835 w 755290"/>
                <a:gd name="connsiteY3" fmla="*/ 365022 h 1149833"/>
                <a:gd name="connsiteX4" fmla="*/ 516416 w 755290"/>
                <a:gd name="connsiteY4" fmla="*/ 382467 h 1149833"/>
                <a:gd name="connsiteX5" fmla="*/ 627801 w 755290"/>
                <a:gd name="connsiteY5" fmla="*/ 24156 h 1149833"/>
                <a:gd name="connsiteX6" fmla="*/ 680138 w 755290"/>
                <a:gd name="connsiteY6" fmla="*/ 55022 h 1149833"/>
                <a:gd name="connsiteX7" fmla="*/ 614381 w 755290"/>
                <a:gd name="connsiteY7" fmla="*/ 461645 h 1149833"/>
                <a:gd name="connsiteX8" fmla="*/ 701610 w 755290"/>
                <a:gd name="connsiteY8" fmla="*/ 688442 h 1149833"/>
                <a:gd name="connsiteX9" fmla="*/ 715030 w 755290"/>
                <a:gd name="connsiteY9" fmla="*/ 704545 h 1149833"/>
                <a:gd name="connsiteX10" fmla="*/ 715030 w 755290"/>
                <a:gd name="connsiteY10" fmla="*/ 724675 h 1149833"/>
                <a:gd name="connsiteX11" fmla="*/ 690874 w 755290"/>
                <a:gd name="connsiteY11" fmla="*/ 852164 h 1149833"/>
                <a:gd name="connsiteX12" fmla="*/ 755290 w 755290"/>
                <a:gd name="connsiteY12" fmla="*/ 1144719 h 1149833"/>
                <a:gd name="connsiteX13" fmla="*/ 755290 w 755290"/>
                <a:gd name="connsiteY13" fmla="*/ 1149833 h 1149833"/>
                <a:gd name="connsiteX14" fmla="*/ 0 w 755290"/>
                <a:gd name="connsiteY14" fmla="*/ 1149833 h 1149833"/>
                <a:gd name="connsiteX15" fmla="*/ 26589 w 755290"/>
                <a:gd name="connsiteY15" fmla="*/ 899134 h 1149833"/>
                <a:gd name="connsiteX16" fmla="*/ 30615 w 755290"/>
                <a:gd name="connsiteY16" fmla="*/ 711255 h 1149833"/>
                <a:gd name="connsiteX17" fmla="*/ 35983 w 755290"/>
                <a:gd name="connsiteY17" fmla="*/ 705887 h 1149833"/>
                <a:gd name="connsiteX18" fmla="*/ 53429 w 755290"/>
                <a:gd name="connsiteY18" fmla="*/ 708571 h 1149833"/>
                <a:gd name="connsiteX19" fmla="*/ 64164 w 755290"/>
                <a:gd name="connsiteY19" fmla="*/ 692468 h 1149833"/>
                <a:gd name="connsiteX20" fmla="*/ 135290 w 755290"/>
                <a:gd name="connsiteY20" fmla="*/ 16104 h 1149833"/>
                <a:gd name="connsiteX21" fmla="*/ 190312 w 755290"/>
                <a:gd name="connsiteY21" fmla="*/ 0 h 114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5290" h="1149833">
                  <a:moveTo>
                    <a:pt x="190312" y="0"/>
                  </a:moveTo>
                  <a:cubicBezTo>
                    <a:pt x="198364" y="132857"/>
                    <a:pt x="167498" y="209351"/>
                    <a:pt x="183602" y="332814"/>
                  </a:cubicBezTo>
                  <a:cubicBezTo>
                    <a:pt x="184944" y="340866"/>
                    <a:pt x="184944" y="348918"/>
                    <a:pt x="190312" y="354286"/>
                  </a:cubicBezTo>
                  <a:cubicBezTo>
                    <a:pt x="197022" y="363680"/>
                    <a:pt x="209100" y="365022"/>
                    <a:pt x="219835" y="365022"/>
                  </a:cubicBezTo>
                  <a:cubicBezTo>
                    <a:pt x="319143" y="370390"/>
                    <a:pt x="417108" y="377100"/>
                    <a:pt x="516416" y="382467"/>
                  </a:cubicBezTo>
                  <a:cubicBezTo>
                    <a:pt x="559359" y="267056"/>
                    <a:pt x="556675" y="123463"/>
                    <a:pt x="627801" y="24156"/>
                  </a:cubicBezTo>
                  <a:cubicBezTo>
                    <a:pt x="641221" y="32208"/>
                    <a:pt x="666718" y="46970"/>
                    <a:pt x="680138" y="55022"/>
                  </a:cubicBezTo>
                  <a:cubicBezTo>
                    <a:pt x="594251" y="159697"/>
                    <a:pt x="606329" y="327446"/>
                    <a:pt x="614381" y="461645"/>
                  </a:cubicBezTo>
                  <a:cubicBezTo>
                    <a:pt x="618407" y="544849"/>
                    <a:pt x="641221" y="630736"/>
                    <a:pt x="701610" y="688442"/>
                  </a:cubicBezTo>
                  <a:cubicBezTo>
                    <a:pt x="706978" y="692468"/>
                    <a:pt x="712346" y="697835"/>
                    <a:pt x="715030" y="704545"/>
                  </a:cubicBezTo>
                  <a:cubicBezTo>
                    <a:pt x="717714" y="711255"/>
                    <a:pt x="716372" y="717965"/>
                    <a:pt x="715030" y="724675"/>
                  </a:cubicBezTo>
                  <a:cubicBezTo>
                    <a:pt x="706978" y="767619"/>
                    <a:pt x="696242" y="809221"/>
                    <a:pt x="690874" y="852164"/>
                  </a:cubicBezTo>
                  <a:lnTo>
                    <a:pt x="755290" y="1144719"/>
                  </a:lnTo>
                  <a:lnTo>
                    <a:pt x="755290" y="1149833"/>
                  </a:lnTo>
                  <a:lnTo>
                    <a:pt x="0" y="1149833"/>
                  </a:lnTo>
                  <a:lnTo>
                    <a:pt x="26589" y="899134"/>
                  </a:lnTo>
                  <a:cubicBezTo>
                    <a:pt x="25247" y="836061"/>
                    <a:pt x="26589" y="774329"/>
                    <a:pt x="30615" y="711255"/>
                  </a:cubicBezTo>
                  <a:lnTo>
                    <a:pt x="35983" y="705887"/>
                  </a:lnTo>
                  <a:cubicBezTo>
                    <a:pt x="38667" y="712597"/>
                    <a:pt x="48061" y="712597"/>
                    <a:pt x="53429" y="708571"/>
                  </a:cubicBezTo>
                  <a:cubicBezTo>
                    <a:pt x="58797" y="704545"/>
                    <a:pt x="61481" y="699178"/>
                    <a:pt x="64164" y="692468"/>
                  </a:cubicBezTo>
                  <a:cubicBezTo>
                    <a:pt x="148710" y="461645"/>
                    <a:pt x="115160" y="265714"/>
                    <a:pt x="135290" y="16104"/>
                  </a:cubicBezTo>
                  <a:cubicBezTo>
                    <a:pt x="151394" y="10736"/>
                    <a:pt x="164814" y="0"/>
                    <a:pt x="190312" y="0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455">
              <a:extLst>
                <a:ext uri="{FF2B5EF4-FFF2-40B4-BE49-F238E27FC236}">
                  <a16:creationId xmlns:a16="http://schemas.microsoft.com/office/drawing/2014/main" id="{488574AC-10AA-4BA2-AE8A-7AD72D194F89}"/>
                </a:ext>
              </a:extLst>
            </p:cNvPr>
            <p:cNvSpPr/>
            <p:nvPr/>
          </p:nvSpPr>
          <p:spPr>
            <a:xfrm>
              <a:off x="3742706" y="826735"/>
              <a:ext cx="374751" cy="417097"/>
            </a:xfrm>
            <a:custGeom>
              <a:avLst/>
              <a:gdLst>
                <a:gd name="connsiteX0" fmla="*/ 27741 w 374751"/>
                <a:gd name="connsiteY0" fmla="*/ 93939 h 417097"/>
                <a:gd name="connsiteX1" fmla="*/ 7612 w 374751"/>
                <a:gd name="connsiteY1" fmla="*/ 261688 h 417097"/>
                <a:gd name="connsiteX2" fmla="*/ 108261 w 374751"/>
                <a:gd name="connsiteY2" fmla="*/ 397229 h 417097"/>
                <a:gd name="connsiteX3" fmla="*/ 156573 w 374751"/>
                <a:gd name="connsiteY3" fmla="*/ 416017 h 417097"/>
                <a:gd name="connsiteX4" fmla="*/ 206226 w 374751"/>
                <a:gd name="connsiteY4" fmla="*/ 411991 h 417097"/>
                <a:gd name="connsiteX5" fmla="*/ 349819 w 374751"/>
                <a:gd name="connsiteY5" fmla="*/ 293896 h 417097"/>
                <a:gd name="connsiteX6" fmla="*/ 363239 w 374751"/>
                <a:gd name="connsiteY6" fmla="*/ 108701 h 417097"/>
                <a:gd name="connsiteX7" fmla="*/ 312244 w 374751"/>
                <a:gd name="connsiteY7" fmla="*/ 0 h 417097"/>
                <a:gd name="connsiteX8" fmla="*/ 27741 w 374751"/>
                <a:gd name="connsiteY8" fmla="*/ 93939 h 41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751" h="417097">
                  <a:moveTo>
                    <a:pt x="27741" y="93939"/>
                  </a:moveTo>
                  <a:cubicBezTo>
                    <a:pt x="-440" y="144935"/>
                    <a:pt x="-7150" y="206667"/>
                    <a:pt x="7612" y="261688"/>
                  </a:cubicBezTo>
                  <a:cubicBezTo>
                    <a:pt x="22373" y="318052"/>
                    <a:pt x="59949" y="367706"/>
                    <a:pt x="108261" y="397229"/>
                  </a:cubicBezTo>
                  <a:cubicBezTo>
                    <a:pt x="123023" y="406623"/>
                    <a:pt x="139127" y="413333"/>
                    <a:pt x="156573" y="416017"/>
                  </a:cubicBezTo>
                  <a:cubicBezTo>
                    <a:pt x="172677" y="418701"/>
                    <a:pt x="190122" y="416017"/>
                    <a:pt x="206226" y="411991"/>
                  </a:cubicBezTo>
                  <a:cubicBezTo>
                    <a:pt x="269300" y="395887"/>
                    <a:pt x="321638" y="351602"/>
                    <a:pt x="349819" y="293896"/>
                  </a:cubicBezTo>
                  <a:cubicBezTo>
                    <a:pt x="378001" y="237532"/>
                    <a:pt x="382027" y="169091"/>
                    <a:pt x="363239" y="108701"/>
                  </a:cubicBezTo>
                  <a:cubicBezTo>
                    <a:pt x="351161" y="69784"/>
                    <a:pt x="332373" y="34892"/>
                    <a:pt x="312244" y="0"/>
                  </a:cubicBezTo>
                  <a:lnTo>
                    <a:pt x="27741" y="9393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9" name="Graphic 494">
              <a:extLst>
                <a:ext uri="{FF2B5EF4-FFF2-40B4-BE49-F238E27FC236}">
                  <a16:creationId xmlns:a16="http://schemas.microsoft.com/office/drawing/2014/main" id="{DE4C34BC-52AC-438C-B99C-34D55FA2543F}"/>
                </a:ext>
              </a:extLst>
            </p:cNvPr>
            <p:cNvGrpSpPr/>
            <p:nvPr/>
          </p:nvGrpSpPr>
          <p:grpSpPr>
            <a:xfrm>
              <a:off x="3786552" y="858943"/>
              <a:ext cx="308657" cy="425411"/>
              <a:chOff x="3786552" y="858943"/>
              <a:chExt cx="308657" cy="425411"/>
            </a:xfrm>
          </p:grpSpPr>
          <p:sp>
            <p:nvSpPr>
              <p:cNvPr id="161" name="Freeform: Shape 588">
                <a:extLst>
                  <a:ext uri="{FF2B5EF4-FFF2-40B4-BE49-F238E27FC236}">
                    <a16:creationId xmlns:a16="http://schemas.microsoft.com/office/drawing/2014/main" id="{CD75DC73-5110-413F-ADE6-F999C851CB4A}"/>
                  </a:ext>
                </a:extLst>
              </p:cNvPr>
              <p:cNvSpPr/>
              <p:nvPr/>
            </p:nvSpPr>
            <p:spPr>
              <a:xfrm>
                <a:off x="3789571" y="862969"/>
                <a:ext cx="301612" cy="418701"/>
              </a:xfrm>
              <a:custGeom>
                <a:avLst/>
                <a:gdLst>
                  <a:gd name="connsiteX0" fmla="*/ 125812 w 301612"/>
                  <a:gd name="connsiteY0" fmla="*/ 418701 h 418701"/>
                  <a:gd name="connsiteX1" fmla="*/ 116418 w 301612"/>
                  <a:gd name="connsiteY1" fmla="*/ 418701 h 418701"/>
                  <a:gd name="connsiteX2" fmla="*/ 62738 w 301612"/>
                  <a:gd name="connsiteY2" fmla="*/ 390519 h 418701"/>
                  <a:gd name="connsiteX3" fmla="*/ 1006 w 301612"/>
                  <a:gd name="connsiteY3" fmla="*/ 232164 h 418701"/>
                  <a:gd name="connsiteX4" fmla="*/ 1006 w 301612"/>
                  <a:gd name="connsiteY4" fmla="*/ 147619 h 418701"/>
                  <a:gd name="connsiteX5" fmla="*/ 1006 w 301612"/>
                  <a:gd name="connsiteY5" fmla="*/ 57706 h 418701"/>
                  <a:gd name="connsiteX6" fmla="*/ 301612 w 301612"/>
                  <a:gd name="connsiteY6" fmla="*/ 0 h 418701"/>
                  <a:gd name="connsiteX7" fmla="*/ 293561 w 301612"/>
                  <a:gd name="connsiteY7" fmla="*/ 110043 h 418701"/>
                  <a:gd name="connsiteX8" fmla="*/ 272089 w 301612"/>
                  <a:gd name="connsiteY8" fmla="*/ 260346 h 418701"/>
                  <a:gd name="connsiteX9" fmla="*/ 196937 w 301612"/>
                  <a:gd name="connsiteY9" fmla="*/ 387835 h 418701"/>
                  <a:gd name="connsiteX10" fmla="*/ 125812 w 301612"/>
                  <a:gd name="connsiteY10" fmla="*/ 418701 h 418701"/>
                  <a:gd name="connsiteX11" fmla="*/ 125812 w 301612"/>
                  <a:gd name="connsiteY11" fmla="*/ 418701 h 41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1612" h="418701">
                    <a:moveTo>
                      <a:pt x="125812" y="418701"/>
                    </a:moveTo>
                    <a:cubicBezTo>
                      <a:pt x="123128" y="418701"/>
                      <a:pt x="119102" y="418701"/>
                      <a:pt x="116418" y="418701"/>
                    </a:cubicBezTo>
                    <a:cubicBezTo>
                      <a:pt x="93604" y="416017"/>
                      <a:pt x="74816" y="402597"/>
                      <a:pt x="62738" y="390519"/>
                    </a:cubicBezTo>
                    <a:cubicBezTo>
                      <a:pt x="17110" y="347576"/>
                      <a:pt x="3690" y="280476"/>
                      <a:pt x="1006" y="232164"/>
                    </a:cubicBezTo>
                    <a:cubicBezTo>
                      <a:pt x="-335" y="203983"/>
                      <a:pt x="-335" y="175801"/>
                      <a:pt x="1006" y="147619"/>
                    </a:cubicBezTo>
                    <a:cubicBezTo>
                      <a:pt x="2348" y="118095"/>
                      <a:pt x="2348" y="87229"/>
                      <a:pt x="1006" y="57706"/>
                    </a:cubicBezTo>
                    <a:lnTo>
                      <a:pt x="301612" y="0"/>
                    </a:lnTo>
                    <a:lnTo>
                      <a:pt x="293561" y="110043"/>
                    </a:lnTo>
                    <a:cubicBezTo>
                      <a:pt x="289535" y="159697"/>
                      <a:pt x="285509" y="212035"/>
                      <a:pt x="272089" y="260346"/>
                    </a:cubicBezTo>
                    <a:cubicBezTo>
                      <a:pt x="257327" y="314026"/>
                      <a:pt x="230487" y="358312"/>
                      <a:pt x="196937" y="387835"/>
                    </a:cubicBezTo>
                    <a:cubicBezTo>
                      <a:pt x="172781" y="407965"/>
                      <a:pt x="148625" y="418701"/>
                      <a:pt x="125812" y="418701"/>
                    </a:cubicBezTo>
                    <a:lnTo>
                      <a:pt x="125812" y="418701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589">
                <a:extLst>
                  <a:ext uri="{FF2B5EF4-FFF2-40B4-BE49-F238E27FC236}">
                    <a16:creationId xmlns:a16="http://schemas.microsoft.com/office/drawing/2014/main" id="{89154B79-AC9F-4C15-AAB9-6673EEDC28F1}"/>
                  </a:ext>
                </a:extLst>
              </p:cNvPr>
              <p:cNvSpPr/>
              <p:nvPr/>
            </p:nvSpPr>
            <p:spPr>
              <a:xfrm>
                <a:off x="3786552" y="858943"/>
                <a:ext cx="308657" cy="425411"/>
              </a:xfrm>
              <a:custGeom>
                <a:avLst/>
                <a:gdLst>
                  <a:gd name="connsiteX0" fmla="*/ 300606 w 308657"/>
                  <a:gd name="connsiteY0" fmla="*/ 8052 h 425411"/>
                  <a:gd name="connsiteX1" fmla="*/ 296580 w 308657"/>
                  <a:gd name="connsiteY1" fmla="*/ 56364 h 425411"/>
                  <a:gd name="connsiteX2" fmla="*/ 292554 w 308657"/>
                  <a:gd name="connsiteY2" fmla="*/ 114069 h 425411"/>
                  <a:gd name="connsiteX3" fmla="*/ 271082 w 308657"/>
                  <a:gd name="connsiteY3" fmla="*/ 264372 h 425411"/>
                  <a:gd name="connsiteX4" fmla="*/ 195931 w 308657"/>
                  <a:gd name="connsiteY4" fmla="*/ 390519 h 425411"/>
                  <a:gd name="connsiteX5" fmla="*/ 127489 w 308657"/>
                  <a:gd name="connsiteY5" fmla="*/ 420043 h 425411"/>
                  <a:gd name="connsiteX6" fmla="*/ 118095 w 308657"/>
                  <a:gd name="connsiteY6" fmla="*/ 420043 h 425411"/>
                  <a:gd name="connsiteX7" fmla="*/ 67100 w 308657"/>
                  <a:gd name="connsiteY7" fmla="*/ 393203 h 425411"/>
                  <a:gd name="connsiteX8" fmla="*/ 6710 w 308657"/>
                  <a:gd name="connsiteY8" fmla="*/ 236190 h 425411"/>
                  <a:gd name="connsiteX9" fmla="*/ 6710 w 308657"/>
                  <a:gd name="connsiteY9" fmla="*/ 151645 h 425411"/>
                  <a:gd name="connsiteX10" fmla="*/ 6710 w 308657"/>
                  <a:gd name="connsiteY10" fmla="*/ 64416 h 425411"/>
                  <a:gd name="connsiteX11" fmla="*/ 300606 w 308657"/>
                  <a:gd name="connsiteY11" fmla="*/ 8052 h 425411"/>
                  <a:gd name="connsiteX12" fmla="*/ 300606 w 308657"/>
                  <a:gd name="connsiteY12" fmla="*/ 8052 h 425411"/>
                  <a:gd name="connsiteX13" fmla="*/ 308658 w 308657"/>
                  <a:gd name="connsiteY13" fmla="*/ 0 h 425411"/>
                  <a:gd name="connsiteX14" fmla="*/ 308658 w 308657"/>
                  <a:gd name="connsiteY14" fmla="*/ 0 h 425411"/>
                  <a:gd name="connsiteX15" fmla="*/ 308658 w 308657"/>
                  <a:gd name="connsiteY15" fmla="*/ 0 h 425411"/>
                  <a:gd name="connsiteX16" fmla="*/ 308658 w 308657"/>
                  <a:gd name="connsiteY16" fmla="*/ 0 h 425411"/>
                  <a:gd name="connsiteX17" fmla="*/ 0 w 308657"/>
                  <a:gd name="connsiteY17" fmla="*/ 59048 h 425411"/>
                  <a:gd name="connsiteX18" fmla="*/ 1342 w 308657"/>
                  <a:gd name="connsiteY18" fmla="*/ 236190 h 425411"/>
                  <a:gd name="connsiteX19" fmla="*/ 64416 w 308657"/>
                  <a:gd name="connsiteY19" fmla="*/ 397229 h 425411"/>
                  <a:gd name="connsiteX20" fmla="*/ 119437 w 308657"/>
                  <a:gd name="connsiteY20" fmla="*/ 425411 h 425411"/>
                  <a:gd name="connsiteX21" fmla="*/ 128831 w 308657"/>
                  <a:gd name="connsiteY21" fmla="*/ 425411 h 425411"/>
                  <a:gd name="connsiteX22" fmla="*/ 201299 w 308657"/>
                  <a:gd name="connsiteY22" fmla="*/ 394545 h 425411"/>
                  <a:gd name="connsiteX23" fmla="*/ 277792 w 308657"/>
                  <a:gd name="connsiteY23" fmla="*/ 264372 h 425411"/>
                  <a:gd name="connsiteX24" fmla="*/ 299264 w 308657"/>
                  <a:gd name="connsiteY24" fmla="*/ 114069 h 425411"/>
                  <a:gd name="connsiteX25" fmla="*/ 308658 w 308657"/>
                  <a:gd name="connsiteY25" fmla="*/ 0 h 425411"/>
                  <a:gd name="connsiteX26" fmla="*/ 308658 w 308657"/>
                  <a:gd name="connsiteY26" fmla="*/ 0 h 42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8657" h="425411">
                    <a:moveTo>
                      <a:pt x="300606" y="8052"/>
                    </a:moveTo>
                    <a:lnTo>
                      <a:pt x="296580" y="56364"/>
                    </a:lnTo>
                    <a:lnTo>
                      <a:pt x="292554" y="114069"/>
                    </a:lnTo>
                    <a:cubicBezTo>
                      <a:pt x="288528" y="163723"/>
                      <a:pt x="284502" y="214719"/>
                      <a:pt x="271082" y="264372"/>
                    </a:cubicBezTo>
                    <a:cubicBezTo>
                      <a:pt x="256320" y="318052"/>
                      <a:pt x="230823" y="360996"/>
                      <a:pt x="195931" y="390519"/>
                    </a:cubicBezTo>
                    <a:cubicBezTo>
                      <a:pt x="174459" y="409307"/>
                      <a:pt x="150303" y="420043"/>
                      <a:pt x="127489" y="420043"/>
                    </a:cubicBezTo>
                    <a:cubicBezTo>
                      <a:pt x="124805" y="420043"/>
                      <a:pt x="120779" y="420043"/>
                      <a:pt x="118095" y="420043"/>
                    </a:cubicBezTo>
                    <a:cubicBezTo>
                      <a:pt x="96623" y="417359"/>
                      <a:pt x="77836" y="403939"/>
                      <a:pt x="67100" y="393203"/>
                    </a:cubicBezTo>
                    <a:cubicBezTo>
                      <a:pt x="21472" y="350260"/>
                      <a:pt x="9394" y="284502"/>
                      <a:pt x="6710" y="236190"/>
                    </a:cubicBezTo>
                    <a:cubicBezTo>
                      <a:pt x="5368" y="208009"/>
                      <a:pt x="5368" y="179827"/>
                      <a:pt x="6710" y="151645"/>
                    </a:cubicBezTo>
                    <a:cubicBezTo>
                      <a:pt x="8052" y="123463"/>
                      <a:pt x="8052" y="93939"/>
                      <a:pt x="6710" y="64416"/>
                    </a:cubicBezTo>
                    <a:lnTo>
                      <a:pt x="300606" y="8052"/>
                    </a:lnTo>
                    <a:lnTo>
                      <a:pt x="300606" y="8052"/>
                    </a:lnTo>
                    <a:close/>
                    <a:moveTo>
                      <a:pt x="308658" y="0"/>
                    </a:moveTo>
                    <a:lnTo>
                      <a:pt x="308658" y="0"/>
                    </a:lnTo>
                    <a:lnTo>
                      <a:pt x="308658" y="0"/>
                    </a:lnTo>
                    <a:close/>
                    <a:moveTo>
                      <a:pt x="308658" y="0"/>
                    </a:moveTo>
                    <a:lnTo>
                      <a:pt x="0" y="59048"/>
                    </a:lnTo>
                    <a:cubicBezTo>
                      <a:pt x="4026" y="118095"/>
                      <a:pt x="-2684" y="177143"/>
                      <a:pt x="1342" y="236190"/>
                    </a:cubicBezTo>
                    <a:cubicBezTo>
                      <a:pt x="5368" y="295238"/>
                      <a:pt x="21472" y="356970"/>
                      <a:pt x="64416" y="397229"/>
                    </a:cubicBezTo>
                    <a:cubicBezTo>
                      <a:pt x="79177" y="411991"/>
                      <a:pt x="99307" y="422727"/>
                      <a:pt x="119437" y="425411"/>
                    </a:cubicBezTo>
                    <a:cubicBezTo>
                      <a:pt x="122121" y="425411"/>
                      <a:pt x="126147" y="425411"/>
                      <a:pt x="128831" y="425411"/>
                    </a:cubicBezTo>
                    <a:cubicBezTo>
                      <a:pt x="155671" y="425411"/>
                      <a:pt x="181169" y="411991"/>
                      <a:pt x="201299" y="394545"/>
                    </a:cubicBezTo>
                    <a:cubicBezTo>
                      <a:pt x="240216" y="360996"/>
                      <a:pt x="264372" y="314026"/>
                      <a:pt x="277792" y="264372"/>
                    </a:cubicBezTo>
                    <a:cubicBezTo>
                      <a:pt x="291212" y="214719"/>
                      <a:pt x="295238" y="163723"/>
                      <a:pt x="299264" y="114069"/>
                    </a:cubicBezTo>
                    <a:cubicBezTo>
                      <a:pt x="301948" y="76494"/>
                      <a:pt x="305974" y="38918"/>
                      <a:pt x="308658" y="0"/>
                    </a:cubicBezTo>
                    <a:lnTo>
                      <a:pt x="3086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494">
              <a:extLst>
                <a:ext uri="{FF2B5EF4-FFF2-40B4-BE49-F238E27FC236}">
                  <a16:creationId xmlns:a16="http://schemas.microsoft.com/office/drawing/2014/main" id="{0D33EC3F-7B06-493E-B6D8-CBBEA1C402D9}"/>
                </a:ext>
              </a:extLst>
            </p:cNvPr>
            <p:cNvGrpSpPr/>
            <p:nvPr/>
          </p:nvGrpSpPr>
          <p:grpSpPr>
            <a:xfrm>
              <a:off x="4032136" y="1085739"/>
              <a:ext cx="87356" cy="111385"/>
              <a:chOff x="4032136" y="1085739"/>
              <a:chExt cx="87356" cy="111385"/>
            </a:xfrm>
          </p:grpSpPr>
          <p:sp>
            <p:nvSpPr>
              <p:cNvPr id="159" name="Freeform: Shape 586">
                <a:extLst>
                  <a:ext uri="{FF2B5EF4-FFF2-40B4-BE49-F238E27FC236}">
                    <a16:creationId xmlns:a16="http://schemas.microsoft.com/office/drawing/2014/main" id="{671DD00E-6901-469B-BAD2-4825499F10F3}"/>
                  </a:ext>
                </a:extLst>
              </p:cNvPr>
              <p:cNvSpPr/>
              <p:nvPr/>
            </p:nvSpPr>
            <p:spPr>
              <a:xfrm>
                <a:off x="4037504" y="1089765"/>
                <a:ext cx="77979" cy="103333"/>
              </a:xfrm>
              <a:custGeom>
                <a:avLst/>
                <a:gdLst>
                  <a:gd name="connsiteX0" fmla="*/ 8052 w 77979"/>
                  <a:gd name="connsiteY0" fmla="*/ 103333 h 103333"/>
                  <a:gd name="connsiteX1" fmla="*/ 0 w 77979"/>
                  <a:gd name="connsiteY1" fmla="*/ 103333 h 103333"/>
                  <a:gd name="connsiteX2" fmla="*/ 29524 w 77979"/>
                  <a:gd name="connsiteY2" fmla="*/ 17446 h 103333"/>
                  <a:gd name="connsiteX3" fmla="*/ 56364 w 77979"/>
                  <a:gd name="connsiteY3" fmla="*/ 0 h 103333"/>
                  <a:gd name="connsiteX4" fmla="*/ 59048 w 77979"/>
                  <a:gd name="connsiteY4" fmla="*/ 0 h 103333"/>
                  <a:gd name="connsiteX5" fmla="*/ 77835 w 77979"/>
                  <a:gd name="connsiteY5" fmla="*/ 28182 h 103333"/>
                  <a:gd name="connsiteX6" fmla="*/ 55022 w 77979"/>
                  <a:gd name="connsiteY6" fmla="*/ 85887 h 103333"/>
                  <a:gd name="connsiteX7" fmla="*/ 8052 w 77979"/>
                  <a:gd name="connsiteY7" fmla="*/ 103333 h 103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79" h="103333">
                    <a:moveTo>
                      <a:pt x="8052" y="103333"/>
                    </a:moveTo>
                    <a:cubicBezTo>
                      <a:pt x="5368" y="103333"/>
                      <a:pt x="2684" y="103333"/>
                      <a:pt x="0" y="103333"/>
                    </a:cubicBezTo>
                    <a:lnTo>
                      <a:pt x="29524" y="17446"/>
                    </a:lnTo>
                    <a:cubicBezTo>
                      <a:pt x="36234" y="9394"/>
                      <a:pt x="45628" y="0"/>
                      <a:pt x="56364" y="0"/>
                    </a:cubicBezTo>
                    <a:cubicBezTo>
                      <a:pt x="57706" y="0"/>
                      <a:pt x="59048" y="0"/>
                      <a:pt x="59048" y="0"/>
                    </a:cubicBezTo>
                    <a:cubicBezTo>
                      <a:pt x="71125" y="2684"/>
                      <a:pt x="76493" y="16104"/>
                      <a:pt x="77835" y="28182"/>
                    </a:cubicBezTo>
                    <a:cubicBezTo>
                      <a:pt x="79177" y="49654"/>
                      <a:pt x="71125" y="71126"/>
                      <a:pt x="55022" y="85887"/>
                    </a:cubicBezTo>
                    <a:cubicBezTo>
                      <a:pt x="42944" y="96623"/>
                      <a:pt x="25498" y="103333"/>
                      <a:pt x="8052" y="1033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587">
                <a:extLst>
                  <a:ext uri="{FF2B5EF4-FFF2-40B4-BE49-F238E27FC236}">
                    <a16:creationId xmlns:a16="http://schemas.microsoft.com/office/drawing/2014/main" id="{90D10288-ACB5-4BB7-9FE6-9F63A7CE96F9}"/>
                  </a:ext>
                </a:extLst>
              </p:cNvPr>
              <p:cNvSpPr/>
              <p:nvPr/>
            </p:nvSpPr>
            <p:spPr>
              <a:xfrm>
                <a:off x="4032136" y="1085739"/>
                <a:ext cx="87356" cy="111385"/>
              </a:xfrm>
              <a:custGeom>
                <a:avLst/>
                <a:gdLst>
                  <a:gd name="connsiteX0" fmla="*/ 61732 w 87356"/>
                  <a:gd name="connsiteY0" fmla="*/ 6710 h 111385"/>
                  <a:gd name="connsiteX1" fmla="*/ 61732 w 87356"/>
                  <a:gd name="connsiteY1" fmla="*/ 6710 h 111385"/>
                  <a:gd name="connsiteX2" fmla="*/ 64416 w 87356"/>
                  <a:gd name="connsiteY2" fmla="*/ 6710 h 111385"/>
                  <a:gd name="connsiteX3" fmla="*/ 80519 w 87356"/>
                  <a:gd name="connsiteY3" fmla="*/ 32208 h 111385"/>
                  <a:gd name="connsiteX4" fmla="*/ 59048 w 87356"/>
                  <a:gd name="connsiteY4" fmla="*/ 87229 h 111385"/>
                  <a:gd name="connsiteX5" fmla="*/ 13420 w 87356"/>
                  <a:gd name="connsiteY5" fmla="*/ 104675 h 111385"/>
                  <a:gd name="connsiteX6" fmla="*/ 9394 w 87356"/>
                  <a:gd name="connsiteY6" fmla="*/ 104675 h 111385"/>
                  <a:gd name="connsiteX7" fmla="*/ 37576 w 87356"/>
                  <a:gd name="connsiteY7" fmla="*/ 24156 h 111385"/>
                  <a:gd name="connsiteX8" fmla="*/ 61732 w 87356"/>
                  <a:gd name="connsiteY8" fmla="*/ 6710 h 111385"/>
                  <a:gd name="connsiteX9" fmla="*/ 61732 w 87356"/>
                  <a:gd name="connsiteY9" fmla="*/ 6710 h 111385"/>
                  <a:gd name="connsiteX10" fmla="*/ 61732 w 87356"/>
                  <a:gd name="connsiteY10" fmla="*/ 0 h 111385"/>
                  <a:gd name="connsiteX11" fmla="*/ 30866 w 87356"/>
                  <a:gd name="connsiteY11" fmla="*/ 20130 h 111385"/>
                  <a:gd name="connsiteX12" fmla="*/ 0 w 87356"/>
                  <a:gd name="connsiteY12" fmla="*/ 110043 h 111385"/>
                  <a:gd name="connsiteX13" fmla="*/ 13420 w 87356"/>
                  <a:gd name="connsiteY13" fmla="*/ 111385 h 111385"/>
                  <a:gd name="connsiteX14" fmla="*/ 63074 w 87356"/>
                  <a:gd name="connsiteY14" fmla="*/ 92597 h 111385"/>
                  <a:gd name="connsiteX15" fmla="*/ 87229 w 87356"/>
                  <a:gd name="connsiteY15" fmla="*/ 32208 h 111385"/>
                  <a:gd name="connsiteX16" fmla="*/ 65758 w 87356"/>
                  <a:gd name="connsiteY16" fmla="*/ 1342 h 111385"/>
                  <a:gd name="connsiteX17" fmla="*/ 61732 w 87356"/>
                  <a:gd name="connsiteY17" fmla="*/ 0 h 111385"/>
                  <a:gd name="connsiteX18" fmla="*/ 61732 w 87356"/>
                  <a:gd name="connsiteY18" fmla="*/ 0 h 11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356" h="111385">
                    <a:moveTo>
                      <a:pt x="61732" y="6710"/>
                    </a:moveTo>
                    <a:lnTo>
                      <a:pt x="61732" y="6710"/>
                    </a:lnTo>
                    <a:cubicBezTo>
                      <a:pt x="63074" y="6710"/>
                      <a:pt x="63074" y="6710"/>
                      <a:pt x="64416" y="6710"/>
                    </a:cubicBezTo>
                    <a:cubicBezTo>
                      <a:pt x="73810" y="8052"/>
                      <a:pt x="79177" y="21472"/>
                      <a:pt x="80519" y="32208"/>
                    </a:cubicBezTo>
                    <a:cubicBezTo>
                      <a:pt x="81861" y="52338"/>
                      <a:pt x="73810" y="73810"/>
                      <a:pt x="59048" y="87229"/>
                    </a:cubicBezTo>
                    <a:cubicBezTo>
                      <a:pt x="46970" y="97965"/>
                      <a:pt x="30866" y="104675"/>
                      <a:pt x="13420" y="104675"/>
                    </a:cubicBezTo>
                    <a:cubicBezTo>
                      <a:pt x="12078" y="104675"/>
                      <a:pt x="10736" y="104675"/>
                      <a:pt x="9394" y="104675"/>
                    </a:cubicBezTo>
                    <a:lnTo>
                      <a:pt x="37576" y="24156"/>
                    </a:lnTo>
                    <a:cubicBezTo>
                      <a:pt x="44286" y="16104"/>
                      <a:pt x="53680" y="6710"/>
                      <a:pt x="61732" y="6710"/>
                    </a:cubicBezTo>
                    <a:lnTo>
                      <a:pt x="61732" y="6710"/>
                    </a:lnTo>
                    <a:close/>
                    <a:moveTo>
                      <a:pt x="61732" y="0"/>
                    </a:moveTo>
                    <a:cubicBezTo>
                      <a:pt x="49654" y="0"/>
                      <a:pt x="38918" y="10736"/>
                      <a:pt x="30866" y="20130"/>
                    </a:cubicBezTo>
                    <a:lnTo>
                      <a:pt x="0" y="110043"/>
                    </a:lnTo>
                    <a:cubicBezTo>
                      <a:pt x="4026" y="111385"/>
                      <a:pt x="8052" y="111385"/>
                      <a:pt x="13420" y="111385"/>
                    </a:cubicBezTo>
                    <a:cubicBezTo>
                      <a:pt x="30866" y="111385"/>
                      <a:pt x="49654" y="104675"/>
                      <a:pt x="63074" y="92597"/>
                    </a:cubicBezTo>
                    <a:cubicBezTo>
                      <a:pt x="79177" y="77835"/>
                      <a:pt x="88571" y="55022"/>
                      <a:pt x="87229" y="32208"/>
                    </a:cubicBezTo>
                    <a:cubicBezTo>
                      <a:pt x="85887" y="18788"/>
                      <a:pt x="79177" y="4026"/>
                      <a:pt x="65758" y="1342"/>
                    </a:cubicBezTo>
                    <a:cubicBezTo>
                      <a:pt x="64416" y="0"/>
                      <a:pt x="63074" y="0"/>
                      <a:pt x="61732" y="0"/>
                    </a:cubicBezTo>
                    <a:lnTo>
                      <a:pt x="617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494">
              <a:extLst>
                <a:ext uri="{FF2B5EF4-FFF2-40B4-BE49-F238E27FC236}">
                  <a16:creationId xmlns:a16="http://schemas.microsoft.com/office/drawing/2014/main" id="{22058777-3202-4D0F-BFE7-528B76299376}"/>
                </a:ext>
              </a:extLst>
            </p:cNvPr>
            <p:cNvGrpSpPr/>
            <p:nvPr/>
          </p:nvGrpSpPr>
          <p:grpSpPr>
            <a:xfrm>
              <a:off x="3716172" y="1058899"/>
              <a:ext cx="75747" cy="115411"/>
              <a:chOff x="3716172" y="1058899"/>
              <a:chExt cx="75747" cy="115411"/>
            </a:xfrm>
          </p:grpSpPr>
          <p:sp>
            <p:nvSpPr>
              <p:cNvPr id="157" name="Freeform: Shape 584">
                <a:extLst>
                  <a:ext uri="{FF2B5EF4-FFF2-40B4-BE49-F238E27FC236}">
                    <a16:creationId xmlns:a16="http://schemas.microsoft.com/office/drawing/2014/main" id="{C8D88B61-926E-41F2-823B-69D7BE370E0D}"/>
                  </a:ext>
                </a:extLst>
              </p:cNvPr>
              <p:cNvSpPr/>
              <p:nvPr/>
            </p:nvSpPr>
            <p:spPr>
              <a:xfrm>
                <a:off x="3719871" y="1061583"/>
                <a:ext cx="69364" cy="108701"/>
              </a:xfrm>
              <a:custGeom>
                <a:avLst/>
                <a:gdLst>
                  <a:gd name="connsiteX0" fmla="*/ 59970 w 69364"/>
                  <a:gd name="connsiteY0" fmla="*/ 108701 h 108701"/>
                  <a:gd name="connsiteX1" fmla="*/ 6291 w 69364"/>
                  <a:gd name="connsiteY1" fmla="*/ 64416 h 108701"/>
                  <a:gd name="connsiteX2" fmla="*/ 2265 w 69364"/>
                  <a:gd name="connsiteY2" fmla="*/ 24156 h 108701"/>
                  <a:gd name="connsiteX3" fmla="*/ 29104 w 69364"/>
                  <a:gd name="connsiteY3" fmla="*/ 0 h 108701"/>
                  <a:gd name="connsiteX4" fmla="*/ 29104 w 69364"/>
                  <a:gd name="connsiteY4" fmla="*/ 0 h 108701"/>
                  <a:gd name="connsiteX5" fmla="*/ 66680 w 69364"/>
                  <a:gd name="connsiteY5" fmla="*/ 25498 h 108701"/>
                  <a:gd name="connsiteX6" fmla="*/ 69364 w 69364"/>
                  <a:gd name="connsiteY6" fmla="*/ 107359 h 108701"/>
                  <a:gd name="connsiteX7" fmla="*/ 59970 w 69364"/>
                  <a:gd name="connsiteY7" fmla="*/ 108701 h 10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364" h="108701">
                    <a:moveTo>
                      <a:pt x="59970" y="108701"/>
                    </a:moveTo>
                    <a:cubicBezTo>
                      <a:pt x="37156" y="108701"/>
                      <a:pt x="15685" y="85887"/>
                      <a:pt x="6291" y="64416"/>
                    </a:cubicBezTo>
                    <a:cubicBezTo>
                      <a:pt x="-419" y="49654"/>
                      <a:pt x="-1761" y="36234"/>
                      <a:pt x="2265" y="24156"/>
                    </a:cubicBezTo>
                    <a:cubicBezTo>
                      <a:pt x="4949" y="12078"/>
                      <a:pt x="15685" y="0"/>
                      <a:pt x="29104" y="0"/>
                    </a:cubicBezTo>
                    <a:cubicBezTo>
                      <a:pt x="29104" y="0"/>
                      <a:pt x="29104" y="0"/>
                      <a:pt x="29104" y="0"/>
                    </a:cubicBezTo>
                    <a:cubicBezTo>
                      <a:pt x="45208" y="0"/>
                      <a:pt x="58628" y="14762"/>
                      <a:pt x="66680" y="25498"/>
                    </a:cubicBezTo>
                    <a:lnTo>
                      <a:pt x="69364" y="107359"/>
                    </a:lnTo>
                    <a:cubicBezTo>
                      <a:pt x="66680" y="108701"/>
                      <a:pt x="63996" y="108701"/>
                      <a:pt x="59970" y="1087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585">
                <a:extLst>
                  <a:ext uri="{FF2B5EF4-FFF2-40B4-BE49-F238E27FC236}">
                    <a16:creationId xmlns:a16="http://schemas.microsoft.com/office/drawing/2014/main" id="{FB170F2C-CFB7-45C7-956B-EED0BDC476B4}"/>
                  </a:ext>
                </a:extLst>
              </p:cNvPr>
              <p:cNvSpPr/>
              <p:nvPr/>
            </p:nvSpPr>
            <p:spPr>
              <a:xfrm>
                <a:off x="3716172" y="1058899"/>
                <a:ext cx="75747" cy="115411"/>
              </a:xfrm>
              <a:custGeom>
                <a:avLst/>
                <a:gdLst>
                  <a:gd name="connsiteX0" fmla="*/ 34146 w 75747"/>
                  <a:gd name="connsiteY0" fmla="*/ 6710 h 115411"/>
                  <a:gd name="connsiteX1" fmla="*/ 67696 w 75747"/>
                  <a:gd name="connsiteY1" fmla="*/ 29524 h 115411"/>
                  <a:gd name="connsiteX2" fmla="*/ 70380 w 75747"/>
                  <a:gd name="connsiteY2" fmla="*/ 107359 h 115411"/>
                  <a:gd name="connsiteX3" fmla="*/ 63670 w 75747"/>
                  <a:gd name="connsiteY3" fmla="*/ 108701 h 115411"/>
                  <a:gd name="connsiteX4" fmla="*/ 12674 w 75747"/>
                  <a:gd name="connsiteY4" fmla="*/ 67100 h 115411"/>
                  <a:gd name="connsiteX5" fmla="*/ 8648 w 75747"/>
                  <a:gd name="connsiteY5" fmla="*/ 29524 h 115411"/>
                  <a:gd name="connsiteX6" fmla="*/ 34146 w 75747"/>
                  <a:gd name="connsiteY6" fmla="*/ 6710 h 115411"/>
                  <a:gd name="connsiteX7" fmla="*/ 34146 w 75747"/>
                  <a:gd name="connsiteY7" fmla="*/ 6710 h 115411"/>
                  <a:gd name="connsiteX8" fmla="*/ 34146 w 75747"/>
                  <a:gd name="connsiteY8" fmla="*/ 6710 h 115411"/>
                  <a:gd name="connsiteX9" fmla="*/ 34146 w 75747"/>
                  <a:gd name="connsiteY9" fmla="*/ 0 h 115411"/>
                  <a:gd name="connsiteX10" fmla="*/ 32804 w 75747"/>
                  <a:gd name="connsiteY10" fmla="*/ 0 h 115411"/>
                  <a:gd name="connsiteX11" fmla="*/ 1938 w 75747"/>
                  <a:gd name="connsiteY11" fmla="*/ 26840 h 115411"/>
                  <a:gd name="connsiteX12" fmla="*/ 5964 w 75747"/>
                  <a:gd name="connsiteY12" fmla="*/ 69784 h 115411"/>
                  <a:gd name="connsiteX13" fmla="*/ 62328 w 75747"/>
                  <a:gd name="connsiteY13" fmla="*/ 115411 h 115411"/>
                  <a:gd name="connsiteX14" fmla="*/ 75748 w 75747"/>
                  <a:gd name="connsiteY14" fmla="*/ 112727 h 115411"/>
                  <a:gd name="connsiteX15" fmla="*/ 71722 w 75747"/>
                  <a:gd name="connsiteY15" fmla="*/ 26840 h 115411"/>
                  <a:gd name="connsiteX16" fmla="*/ 34146 w 75747"/>
                  <a:gd name="connsiteY16" fmla="*/ 0 h 115411"/>
                  <a:gd name="connsiteX17" fmla="*/ 34146 w 75747"/>
                  <a:gd name="connsiteY17" fmla="*/ 0 h 1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747" h="115411">
                    <a:moveTo>
                      <a:pt x="34146" y="6710"/>
                    </a:moveTo>
                    <a:cubicBezTo>
                      <a:pt x="47566" y="6710"/>
                      <a:pt x="59644" y="20130"/>
                      <a:pt x="67696" y="29524"/>
                    </a:cubicBezTo>
                    <a:lnTo>
                      <a:pt x="70380" y="107359"/>
                    </a:lnTo>
                    <a:cubicBezTo>
                      <a:pt x="67696" y="107359"/>
                      <a:pt x="66354" y="108701"/>
                      <a:pt x="63670" y="108701"/>
                    </a:cubicBezTo>
                    <a:cubicBezTo>
                      <a:pt x="42198" y="108701"/>
                      <a:pt x="22068" y="87229"/>
                      <a:pt x="12674" y="67100"/>
                    </a:cubicBezTo>
                    <a:cubicBezTo>
                      <a:pt x="7306" y="52338"/>
                      <a:pt x="5964" y="40260"/>
                      <a:pt x="8648" y="29524"/>
                    </a:cubicBezTo>
                    <a:cubicBezTo>
                      <a:pt x="12674" y="17446"/>
                      <a:pt x="20726" y="6710"/>
                      <a:pt x="34146" y="6710"/>
                    </a:cubicBezTo>
                    <a:lnTo>
                      <a:pt x="34146" y="6710"/>
                    </a:lnTo>
                    <a:lnTo>
                      <a:pt x="34146" y="6710"/>
                    </a:lnTo>
                    <a:close/>
                    <a:moveTo>
                      <a:pt x="34146" y="0"/>
                    </a:moveTo>
                    <a:cubicBezTo>
                      <a:pt x="34146" y="0"/>
                      <a:pt x="32804" y="0"/>
                      <a:pt x="32804" y="0"/>
                    </a:cubicBezTo>
                    <a:cubicBezTo>
                      <a:pt x="18042" y="1342"/>
                      <a:pt x="5964" y="13420"/>
                      <a:pt x="1938" y="26840"/>
                    </a:cubicBezTo>
                    <a:cubicBezTo>
                      <a:pt x="-2088" y="40260"/>
                      <a:pt x="596" y="56364"/>
                      <a:pt x="5964" y="69784"/>
                    </a:cubicBezTo>
                    <a:cubicBezTo>
                      <a:pt x="15358" y="93939"/>
                      <a:pt x="38172" y="115411"/>
                      <a:pt x="62328" y="115411"/>
                    </a:cubicBezTo>
                    <a:cubicBezTo>
                      <a:pt x="66354" y="115411"/>
                      <a:pt x="71722" y="114069"/>
                      <a:pt x="75748" y="112727"/>
                    </a:cubicBezTo>
                    <a:lnTo>
                      <a:pt x="71722" y="26840"/>
                    </a:lnTo>
                    <a:cubicBezTo>
                      <a:pt x="63670" y="13420"/>
                      <a:pt x="51592" y="0"/>
                      <a:pt x="34146" y="0"/>
                    </a:cubicBezTo>
                    <a:lnTo>
                      <a:pt x="341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459">
              <a:extLst>
                <a:ext uri="{FF2B5EF4-FFF2-40B4-BE49-F238E27FC236}">
                  <a16:creationId xmlns:a16="http://schemas.microsoft.com/office/drawing/2014/main" id="{5F7DC819-E259-4410-B992-67435C869326}"/>
                </a:ext>
              </a:extLst>
            </p:cNvPr>
            <p:cNvSpPr/>
            <p:nvPr/>
          </p:nvSpPr>
          <p:spPr>
            <a:xfrm>
              <a:off x="3765019" y="817887"/>
              <a:ext cx="330464" cy="304085"/>
            </a:xfrm>
            <a:custGeom>
              <a:avLst/>
              <a:gdLst>
                <a:gd name="connsiteX0" fmla="*/ 295298 w 330464"/>
                <a:gd name="connsiteY0" fmla="*/ 301402 h 304085"/>
                <a:gd name="connsiteX1" fmla="*/ 299325 w 330464"/>
                <a:gd name="connsiteY1" fmla="*/ 153783 h 304085"/>
                <a:gd name="connsiteX2" fmla="*/ 295298 w 330464"/>
                <a:gd name="connsiteY2" fmla="*/ 137679 h 304085"/>
                <a:gd name="connsiteX3" fmla="*/ 277853 w 330464"/>
                <a:gd name="connsiteY3" fmla="*/ 128285 h 304085"/>
                <a:gd name="connsiteX4" fmla="*/ 40320 w 330464"/>
                <a:gd name="connsiteY4" fmla="*/ 116207 h 304085"/>
                <a:gd name="connsiteX5" fmla="*/ 34952 w 330464"/>
                <a:gd name="connsiteY5" fmla="*/ 118891 h 304085"/>
                <a:gd name="connsiteX6" fmla="*/ 33610 w 330464"/>
                <a:gd name="connsiteY6" fmla="*/ 126943 h 304085"/>
                <a:gd name="connsiteX7" fmla="*/ 30926 w 330464"/>
                <a:gd name="connsiteY7" fmla="*/ 285298 h 304085"/>
                <a:gd name="connsiteX8" fmla="*/ 17506 w 330464"/>
                <a:gd name="connsiteY8" fmla="*/ 285298 h 304085"/>
                <a:gd name="connsiteX9" fmla="*/ 60 w 330464"/>
                <a:gd name="connsiteY9" fmla="*/ 145731 h 304085"/>
                <a:gd name="connsiteX10" fmla="*/ 114130 w 330464"/>
                <a:gd name="connsiteY10" fmla="*/ 3480 h 304085"/>
                <a:gd name="connsiteX11" fmla="*/ 279195 w 330464"/>
                <a:gd name="connsiteY11" fmla="*/ 78631 h 304085"/>
                <a:gd name="connsiteX12" fmla="*/ 307376 w 330464"/>
                <a:gd name="connsiteY12" fmla="*/ 130969 h 304085"/>
                <a:gd name="connsiteX13" fmla="*/ 324822 w 330464"/>
                <a:gd name="connsiteY13" fmla="*/ 159151 h 304085"/>
                <a:gd name="connsiteX14" fmla="*/ 327506 w 330464"/>
                <a:gd name="connsiteY14" fmla="*/ 187333 h 304085"/>
                <a:gd name="connsiteX15" fmla="*/ 330190 w 330464"/>
                <a:gd name="connsiteY15" fmla="*/ 270536 h 304085"/>
                <a:gd name="connsiteX16" fmla="*/ 295298 w 330464"/>
                <a:gd name="connsiteY16" fmla="*/ 304086 h 304085"/>
                <a:gd name="connsiteX17" fmla="*/ 295298 w 330464"/>
                <a:gd name="connsiteY17" fmla="*/ 301402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0464" h="304085">
                  <a:moveTo>
                    <a:pt x="295298" y="301402"/>
                  </a:moveTo>
                  <a:cubicBezTo>
                    <a:pt x="302008" y="253090"/>
                    <a:pt x="303350" y="202095"/>
                    <a:pt x="299325" y="153783"/>
                  </a:cubicBezTo>
                  <a:cubicBezTo>
                    <a:pt x="299325" y="148415"/>
                    <a:pt x="297983" y="143047"/>
                    <a:pt x="295298" y="137679"/>
                  </a:cubicBezTo>
                  <a:cubicBezTo>
                    <a:pt x="291273" y="132311"/>
                    <a:pt x="284563" y="129627"/>
                    <a:pt x="277853" y="128285"/>
                  </a:cubicBezTo>
                  <a:cubicBezTo>
                    <a:pt x="200017" y="105471"/>
                    <a:pt x="118156" y="101445"/>
                    <a:pt x="40320" y="116207"/>
                  </a:cubicBezTo>
                  <a:cubicBezTo>
                    <a:pt x="37636" y="116207"/>
                    <a:pt x="36294" y="117549"/>
                    <a:pt x="34952" y="118891"/>
                  </a:cubicBezTo>
                  <a:cubicBezTo>
                    <a:pt x="33610" y="120233"/>
                    <a:pt x="33610" y="124259"/>
                    <a:pt x="33610" y="126943"/>
                  </a:cubicBezTo>
                  <a:cubicBezTo>
                    <a:pt x="32268" y="179281"/>
                    <a:pt x="32268" y="232960"/>
                    <a:pt x="30926" y="285298"/>
                  </a:cubicBezTo>
                  <a:cubicBezTo>
                    <a:pt x="26900" y="285298"/>
                    <a:pt x="22874" y="285298"/>
                    <a:pt x="17506" y="285298"/>
                  </a:cubicBezTo>
                  <a:cubicBezTo>
                    <a:pt x="20190" y="238328"/>
                    <a:pt x="-1282" y="192701"/>
                    <a:pt x="60" y="145731"/>
                  </a:cubicBezTo>
                  <a:cubicBezTo>
                    <a:pt x="1402" y="78631"/>
                    <a:pt x="51056" y="18242"/>
                    <a:pt x="114130" y="3480"/>
                  </a:cubicBezTo>
                  <a:cubicBezTo>
                    <a:pt x="177203" y="-11282"/>
                    <a:pt x="245645" y="22268"/>
                    <a:pt x="279195" y="78631"/>
                  </a:cubicBezTo>
                  <a:cubicBezTo>
                    <a:pt x="289931" y="96077"/>
                    <a:pt x="296640" y="114865"/>
                    <a:pt x="307376" y="130969"/>
                  </a:cubicBezTo>
                  <a:cubicBezTo>
                    <a:pt x="314086" y="140363"/>
                    <a:pt x="320796" y="148415"/>
                    <a:pt x="324822" y="159151"/>
                  </a:cubicBezTo>
                  <a:cubicBezTo>
                    <a:pt x="327506" y="168545"/>
                    <a:pt x="327506" y="177939"/>
                    <a:pt x="327506" y="187333"/>
                  </a:cubicBezTo>
                  <a:cubicBezTo>
                    <a:pt x="327506" y="216856"/>
                    <a:pt x="331532" y="241012"/>
                    <a:pt x="330190" y="270536"/>
                  </a:cubicBezTo>
                  <a:cubicBezTo>
                    <a:pt x="316770" y="274562"/>
                    <a:pt x="300666" y="290666"/>
                    <a:pt x="295298" y="304086"/>
                  </a:cubicBezTo>
                  <a:lnTo>
                    <a:pt x="295298" y="30140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494">
              <a:extLst>
                <a:ext uri="{FF2B5EF4-FFF2-40B4-BE49-F238E27FC236}">
                  <a16:creationId xmlns:a16="http://schemas.microsoft.com/office/drawing/2014/main" id="{2BFF7DC3-0CAD-499C-A1FD-FA3943917D53}"/>
                </a:ext>
              </a:extLst>
            </p:cNvPr>
            <p:cNvGrpSpPr/>
            <p:nvPr/>
          </p:nvGrpSpPr>
          <p:grpSpPr>
            <a:xfrm>
              <a:off x="3721093" y="712666"/>
              <a:ext cx="430480" cy="296580"/>
              <a:chOff x="3721093" y="712666"/>
              <a:chExt cx="430480" cy="296580"/>
            </a:xfrm>
          </p:grpSpPr>
          <p:sp>
            <p:nvSpPr>
              <p:cNvPr id="155" name="Freeform: Shape 582">
                <a:extLst>
                  <a:ext uri="{FF2B5EF4-FFF2-40B4-BE49-F238E27FC236}">
                    <a16:creationId xmlns:a16="http://schemas.microsoft.com/office/drawing/2014/main" id="{7B8FBA9C-F129-4799-902D-F2017A0988CC}"/>
                  </a:ext>
                </a:extLst>
              </p:cNvPr>
              <p:cNvSpPr/>
              <p:nvPr/>
            </p:nvSpPr>
            <p:spPr>
              <a:xfrm>
                <a:off x="3726967" y="718033"/>
                <a:ext cx="421921" cy="288528"/>
              </a:xfrm>
              <a:custGeom>
                <a:avLst/>
                <a:gdLst>
                  <a:gd name="connsiteX0" fmla="*/ 397766 w 421921"/>
                  <a:gd name="connsiteY0" fmla="*/ 288528 h 288528"/>
                  <a:gd name="connsiteX1" fmla="*/ 395082 w 421921"/>
                  <a:gd name="connsiteY1" fmla="*/ 288528 h 288528"/>
                  <a:gd name="connsiteX2" fmla="*/ 377636 w 421921"/>
                  <a:gd name="connsiteY2" fmla="*/ 281818 h 288528"/>
                  <a:gd name="connsiteX3" fmla="*/ 152182 w 421921"/>
                  <a:gd name="connsiteY3" fmla="*/ 226797 h 288528"/>
                  <a:gd name="connsiteX4" fmla="*/ 75688 w 421921"/>
                  <a:gd name="connsiteY4" fmla="*/ 233506 h 288528"/>
                  <a:gd name="connsiteX5" fmla="*/ 23351 w 421921"/>
                  <a:gd name="connsiteY5" fmla="*/ 254978 h 288528"/>
                  <a:gd name="connsiteX6" fmla="*/ 9931 w 421921"/>
                  <a:gd name="connsiteY6" fmla="*/ 260346 h 288528"/>
                  <a:gd name="connsiteX7" fmla="*/ 9931 w 421921"/>
                  <a:gd name="connsiteY7" fmla="*/ 260346 h 288528"/>
                  <a:gd name="connsiteX8" fmla="*/ 7247 w 421921"/>
                  <a:gd name="connsiteY8" fmla="*/ 260346 h 288528"/>
                  <a:gd name="connsiteX9" fmla="*/ 3221 w 421921"/>
                  <a:gd name="connsiteY9" fmla="*/ 226797 h 288528"/>
                  <a:gd name="connsiteX10" fmla="*/ 32745 w 421921"/>
                  <a:gd name="connsiteY10" fmla="*/ 210693 h 288528"/>
                  <a:gd name="connsiteX11" fmla="*/ 36771 w 421921"/>
                  <a:gd name="connsiteY11" fmla="*/ 210693 h 288528"/>
                  <a:gd name="connsiteX12" fmla="*/ 36771 w 421921"/>
                  <a:gd name="connsiteY12" fmla="*/ 210693 h 288528"/>
                  <a:gd name="connsiteX13" fmla="*/ 39455 w 421921"/>
                  <a:gd name="connsiteY13" fmla="*/ 208009 h 288528"/>
                  <a:gd name="connsiteX14" fmla="*/ 141446 w 421921"/>
                  <a:gd name="connsiteY14" fmla="*/ 46970 h 288528"/>
                  <a:gd name="connsiteX15" fmla="*/ 150840 w 421921"/>
                  <a:gd name="connsiteY15" fmla="*/ 42944 h 288528"/>
                  <a:gd name="connsiteX16" fmla="*/ 173654 w 421921"/>
                  <a:gd name="connsiteY16" fmla="*/ 32208 h 288528"/>
                  <a:gd name="connsiteX17" fmla="*/ 185732 w 421921"/>
                  <a:gd name="connsiteY17" fmla="*/ 20130 h 288528"/>
                  <a:gd name="connsiteX18" fmla="*/ 196468 w 421921"/>
                  <a:gd name="connsiteY18" fmla="*/ 8052 h 288528"/>
                  <a:gd name="connsiteX19" fmla="*/ 221965 w 421921"/>
                  <a:gd name="connsiteY19" fmla="*/ 0 h 288528"/>
                  <a:gd name="connsiteX20" fmla="*/ 264909 w 421921"/>
                  <a:gd name="connsiteY20" fmla="*/ 30866 h 288528"/>
                  <a:gd name="connsiteX21" fmla="*/ 266251 w 421921"/>
                  <a:gd name="connsiteY21" fmla="*/ 32208 h 288528"/>
                  <a:gd name="connsiteX22" fmla="*/ 357506 w 421921"/>
                  <a:gd name="connsiteY22" fmla="*/ 91255 h 288528"/>
                  <a:gd name="connsiteX23" fmla="*/ 389714 w 421921"/>
                  <a:gd name="connsiteY23" fmla="*/ 240216 h 288528"/>
                  <a:gd name="connsiteX24" fmla="*/ 391056 w 421921"/>
                  <a:gd name="connsiteY24" fmla="*/ 242900 h 288528"/>
                  <a:gd name="connsiteX25" fmla="*/ 393740 w 421921"/>
                  <a:gd name="connsiteY25" fmla="*/ 244242 h 288528"/>
                  <a:gd name="connsiteX26" fmla="*/ 393740 w 421921"/>
                  <a:gd name="connsiteY26" fmla="*/ 244242 h 288528"/>
                  <a:gd name="connsiteX27" fmla="*/ 396424 w 421921"/>
                  <a:gd name="connsiteY27" fmla="*/ 244242 h 288528"/>
                  <a:gd name="connsiteX28" fmla="*/ 413870 w 421921"/>
                  <a:gd name="connsiteY28" fmla="*/ 250952 h 288528"/>
                  <a:gd name="connsiteX29" fmla="*/ 421922 w 421921"/>
                  <a:gd name="connsiteY29" fmla="*/ 267056 h 288528"/>
                  <a:gd name="connsiteX30" fmla="*/ 397766 w 421921"/>
                  <a:gd name="connsiteY30" fmla="*/ 288528 h 28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21921" h="288528">
                    <a:moveTo>
                      <a:pt x="397766" y="288528"/>
                    </a:moveTo>
                    <a:cubicBezTo>
                      <a:pt x="396424" y="288528"/>
                      <a:pt x="396424" y="288528"/>
                      <a:pt x="395082" y="288528"/>
                    </a:cubicBezTo>
                    <a:cubicBezTo>
                      <a:pt x="389714" y="287186"/>
                      <a:pt x="383004" y="284502"/>
                      <a:pt x="377636" y="281818"/>
                    </a:cubicBezTo>
                    <a:cubicBezTo>
                      <a:pt x="307853" y="245584"/>
                      <a:pt x="230017" y="226797"/>
                      <a:pt x="152182" y="226797"/>
                    </a:cubicBezTo>
                    <a:cubicBezTo>
                      <a:pt x="126684" y="226797"/>
                      <a:pt x="99844" y="229481"/>
                      <a:pt x="75688" y="233506"/>
                    </a:cubicBezTo>
                    <a:cubicBezTo>
                      <a:pt x="58242" y="236190"/>
                      <a:pt x="36771" y="241558"/>
                      <a:pt x="23351" y="254978"/>
                    </a:cubicBezTo>
                    <a:cubicBezTo>
                      <a:pt x="19325" y="257662"/>
                      <a:pt x="15299" y="260346"/>
                      <a:pt x="9931" y="260346"/>
                    </a:cubicBezTo>
                    <a:lnTo>
                      <a:pt x="9931" y="260346"/>
                    </a:lnTo>
                    <a:cubicBezTo>
                      <a:pt x="8589" y="260346"/>
                      <a:pt x="8589" y="260346"/>
                      <a:pt x="7247" y="260346"/>
                    </a:cubicBezTo>
                    <a:cubicBezTo>
                      <a:pt x="-805" y="250952"/>
                      <a:pt x="-2147" y="237532"/>
                      <a:pt x="3221" y="226797"/>
                    </a:cubicBezTo>
                    <a:cubicBezTo>
                      <a:pt x="8589" y="217403"/>
                      <a:pt x="20667" y="210693"/>
                      <a:pt x="32745" y="210693"/>
                    </a:cubicBezTo>
                    <a:cubicBezTo>
                      <a:pt x="34087" y="210693"/>
                      <a:pt x="35429" y="210693"/>
                      <a:pt x="36771" y="210693"/>
                    </a:cubicBezTo>
                    <a:cubicBezTo>
                      <a:pt x="36771" y="210693"/>
                      <a:pt x="36771" y="210693"/>
                      <a:pt x="36771" y="210693"/>
                    </a:cubicBezTo>
                    <a:cubicBezTo>
                      <a:pt x="38113" y="210693"/>
                      <a:pt x="39455" y="209351"/>
                      <a:pt x="39455" y="208009"/>
                    </a:cubicBezTo>
                    <a:cubicBezTo>
                      <a:pt x="56900" y="143593"/>
                      <a:pt x="79714" y="73810"/>
                      <a:pt x="141446" y="46970"/>
                    </a:cubicBezTo>
                    <a:cubicBezTo>
                      <a:pt x="144130" y="45628"/>
                      <a:pt x="146814" y="44286"/>
                      <a:pt x="150840" y="42944"/>
                    </a:cubicBezTo>
                    <a:cubicBezTo>
                      <a:pt x="158892" y="40260"/>
                      <a:pt x="166944" y="37576"/>
                      <a:pt x="173654" y="32208"/>
                    </a:cubicBezTo>
                    <a:cubicBezTo>
                      <a:pt x="176338" y="30866"/>
                      <a:pt x="179022" y="26840"/>
                      <a:pt x="185732" y="20130"/>
                    </a:cubicBezTo>
                    <a:cubicBezTo>
                      <a:pt x="189758" y="16104"/>
                      <a:pt x="195126" y="9394"/>
                      <a:pt x="196468" y="8052"/>
                    </a:cubicBezTo>
                    <a:cubicBezTo>
                      <a:pt x="204519" y="2684"/>
                      <a:pt x="212571" y="0"/>
                      <a:pt x="221965" y="0"/>
                    </a:cubicBezTo>
                    <a:cubicBezTo>
                      <a:pt x="242095" y="0"/>
                      <a:pt x="258199" y="12078"/>
                      <a:pt x="264909" y="30866"/>
                    </a:cubicBezTo>
                    <a:cubicBezTo>
                      <a:pt x="264909" y="32208"/>
                      <a:pt x="266251" y="32208"/>
                      <a:pt x="266251" y="32208"/>
                    </a:cubicBezTo>
                    <a:cubicBezTo>
                      <a:pt x="267593" y="32208"/>
                      <a:pt x="337377" y="64416"/>
                      <a:pt x="357506" y="91255"/>
                    </a:cubicBezTo>
                    <a:cubicBezTo>
                      <a:pt x="389714" y="130173"/>
                      <a:pt x="391056" y="185195"/>
                      <a:pt x="389714" y="240216"/>
                    </a:cubicBezTo>
                    <a:cubicBezTo>
                      <a:pt x="389714" y="241558"/>
                      <a:pt x="389714" y="241558"/>
                      <a:pt x="391056" y="242900"/>
                    </a:cubicBezTo>
                    <a:cubicBezTo>
                      <a:pt x="391056" y="242900"/>
                      <a:pt x="392398" y="244242"/>
                      <a:pt x="393740" y="244242"/>
                    </a:cubicBezTo>
                    <a:cubicBezTo>
                      <a:pt x="393740" y="244242"/>
                      <a:pt x="393740" y="244242"/>
                      <a:pt x="393740" y="244242"/>
                    </a:cubicBezTo>
                    <a:cubicBezTo>
                      <a:pt x="395082" y="244242"/>
                      <a:pt x="395082" y="244242"/>
                      <a:pt x="396424" y="244242"/>
                    </a:cubicBezTo>
                    <a:cubicBezTo>
                      <a:pt x="403134" y="244242"/>
                      <a:pt x="408502" y="246926"/>
                      <a:pt x="413870" y="250952"/>
                    </a:cubicBezTo>
                    <a:cubicBezTo>
                      <a:pt x="419238" y="254978"/>
                      <a:pt x="421922" y="261688"/>
                      <a:pt x="421922" y="267056"/>
                    </a:cubicBezTo>
                    <a:cubicBezTo>
                      <a:pt x="421922" y="277792"/>
                      <a:pt x="409844" y="288528"/>
                      <a:pt x="397766" y="2885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583">
                <a:extLst>
                  <a:ext uri="{FF2B5EF4-FFF2-40B4-BE49-F238E27FC236}">
                    <a16:creationId xmlns:a16="http://schemas.microsoft.com/office/drawing/2014/main" id="{59574AFB-5C43-4EF4-BD60-C063FE62CF26}"/>
                  </a:ext>
                </a:extLst>
              </p:cNvPr>
              <p:cNvSpPr/>
              <p:nvPr/>
            </p:nvSpPr>
            <p:spPr>
              <a:xfrm>
                <a:off x="3721093" y="712666"/>
                <a:ext cx="430480" cy="296580"/>
              </a:xfrm>
              <a:custGeom>
                <a:avLst/>
                <a:gdLst>
                  <a:gd name="connsiteX0" fmla="*/ 226498 w 430480"/>
                  <a:gd name="connsiteY0" fmla="*/ 6710 h 296580"/>
                  <a:gd name="connsiteX1" fmla="*/ 266758 w 430480"/>
                  <a:gd name="connsiteY1" fmla="*/ 36234 h 296580"/>
                  <a:gd name="connsiteX2" fmla="*/ 270784 w 430480"/>
                  <a:gd name="connsiteY2" fmla="*/ 40260 h 296580"/>
                  <a:gd name="connsiteX3" fmla="*/ 362039 w 430480"/>
                  <a:gd name="connsiteY3" fmla="*/ 97965 h 296580"/>
                  <a:gd name="connsiteX4" fmla="*/ 394247 w 430480"/>
                  <a:gd name="connsiteY4" fmla="*/ 245584 h 296580"/>
                  <a:gd name="connsiteX5" fmla="*/ 396931 w 430480"/>
                  <a:gd name="connsiteY5" fmla="*/ 250952 h 296580"/>
                  <a:gd name="connsiteX6" fmla="*/ 400957 w 430480"/>
                  <a:gd name="connsiteY6" fmla="*/ 252294 h 296580"/>
                  <a:gd name="connsiteX7" fmla="*/ 402299 w 430480"/>
                  <a:gd name="connsiteY7" fmla="*/ 252294 h 296580"/>
                  <a:gd name="connsiteX8" fmla="*/ 404983 w 430480"/>
                  <a:gd name="connsiteY8" fmla="*/ 252294 h 296580"/>
                  <a:gd name="connsiteX9" fmla="*/ 426454 w 430480"/>
                  <a:gd name="connsiteY9" fmla="*/ 271082 h 296580"/>
                  <a:gd name="connsiteX10" fmla="*/ 404983 w 430480"/>
                  <a:gd name="connsiteY10" fmla="*/ 289870 h 296580"/>
                  <a:gd name="connsiteX11" fmla="*/ 402299 w 430480"/>
                  <a:gd name="connsiteY11" fmla="*/ 289870 h 296580"/>
                  <a:gd name="connsiteX12" fmla="*/ 386195 w 430480"/>
                  <a:gd name="connsiteY12" fmla="*/ 283160 h 296580"/>
                  <a:gd name="connsiteX13" fmla="*/ 384853 w 430480"/>
                  <a:gd name="connsiteY13" fmla="*/ 283160 h 296580"/>
                  <a:gd name="connsiteX14" fmla="*/ 156714 w 430480"/>
                  <a:gd name="connsiteY14" fmla="*/ 228139 h 296580"/>
                  <a:gd name="connsiteX15" fmla="*/ 78879 w 430480"/>
                  <a:gd name="connsiteY15" fmla="*/ 234848 h 296580"/>
                  <a:gd name="connsiteX16" fmla="*/ 25199 w 430480"/>
                  <a:gd name="connsiteY16" fmla="*/ 256320 h 296580"/>
                  <a:gd name="connsiteX17" fmla="*/ 14463 w 430480"/>
                  <a:gd name="connsiteY17" fmla="*/ 260346 h 296580"/>
                  <a:gd name="connsiteX18" fmla="*/ 13121 w 430480"/>
                  <a:gd name="connsiteY18" fmla="*/ 260346 h 296580"/>
                  <a:gd name="connsiteX19" fmla="*/ 10437 w 430480"/>
                  <a:gd name="connsiteY19" fmla="*/ 230823 h 296580"/>
                  <a:gd name="connsiteX20" fmla="*/ 37277 w 430480"/>
                  <a:gd name="connsiteY20" fmla="*/ 216061 h 296580"/>
                  <a:gd name="connsiteX21" fmla="*/ 39961 w 430480"/>
                  <a:gd name="connsiteY21" fmla="*/ 216061 h 296580"/>
                  <a:gd name="connsiteX22" fmla="*/ 41303 w 430480"/>
                  <a:gd name="connsiteY22" fmla="*/ 216061 h 296580"/>
                  <a:gd name="connsiteX23" fmla="*/ 48013 w 430480"/>
                  <a:gd name="connsiteY23" fmla="*/ 210693 h 296580"/>
                  <a:gd name="connsiteX24" fmla="*/ 148662 w 430480"/>
                  <a:gd name="connsiteY24" fmla="*/ 52338 h 296580"/>
                  <a:gd name="connsiteX25" fmla="*/ 158056 w 430480"/>
                  <a:gd name="connsiteY25" fmla="*/ 48312 h 296580"/>
                  <a:gd name="connsiteX26" fmla="*/ 180870 w 430480"/>
                  <a:gd name="connsiteY26" fmla="*/ 37576 h 296580"/>
                  <a:gd name="connsiteX27" fmla="*/ 192948 w 430480"/>
                  <a:gd name="connsiteY27" fmla="*/ 24156 h 296580"/>
                  <a:gd name="connsiteX28" fmla="*/ 202342 w 430480"/>
                  <a:gd name="connsiteY28" fmla="*/ 13420 h 296580"/>
                  <a:gd name="connsiteX29" fmla="*/ 226498 w 430480"/>
                  <a:gd name="connsiteY29" fmla="*/ 6710 h 296580"/>
                  <a:gd name="connsiteX30" fmla="*/ 226498 w 430480"/>
                  <a:gd name="connsiteY30" fmla="*/ 6710 h 296580"/>
                  <a:gd name="connsiteX31" fmla="*/ 226498 w 430480"/>
                  <a:gd name="connsiteY31" fmla="*/ 0 h 296580"/>
                  <a:gd name="connsiteX32" fmla="*/ 198316 w 430480"/>
                  <a:gd name="connsiteY32" fmla="*/ 9394 h 296580"/>
                  <a:gd name="connsiteX33" fmla="*/ 175502 w 430480"/>
                  <a:gd name="connsiteY33" fmla="*/ 33550 h 296580"/>
                  <a:gd name="connsiteX34" fmla="*/ 144636 w 430480"/>
                  <a:gd name="connsiteY34" fmla="*/ 46970 h 296580"/>
                  <a:gd name="connsiteX35" fmla="*/ 39961 w 430480"/>
                  <a:gd name="connsiteY35" fmla="*/ 209351 h 296580"/>
                  <a:gd name="connsiteX36" fmla="*/ 35935 w 430480"/>
                  <a:gd name="connsiteY36" fmla="*/ 209351 h 296580"/>
                  <a:gd name="connsiteX37" fmla="*/ 3727 w 430480"/>
                  <a:gd name="connsiteY37" fmla="*/ 228139 h 296580"/>
                  <a:gd name="connsiteX38" fmla="*/ 9095 w 430480"/>
                  <a:gd name="connsiteY38" fmla="*/ 267056 h 296580"/>
                  <a:gd name="connsiteX39" fmla="*/ 13121 w 430480"/>
                  <a:gd name="connsiteY39" fmla="*/ 267056 h 296580"/>
                  <a:gd name="connsiteX40" fmla="*/ 27883 w 430480"/>
                  <a:gd name="connsiteY40" fmla="*/ 261688 h 296580"/>
                  <a:gd name="connsiteX41" fmla="*/ 78879 w 430480"/>
                  <a:gd name="connsiteY41" fmla="*/ 241558 h 296580"/>
                  <a:gd name="connsiteX42" fmla="*/ 155372 w 430480"/>
                  <a:gd name="connsiteY42" fmla="*/ 234848 h 296580"/>
                  <a:gd name="connsiteX43" fmla="*/ 379485 w 430480"/>
                  <a:gd name="connsiteY43" fmla="*/ 288528 h 296580"/>
                  <a:gd name="connsiteX44" fmla="*/ 398273 w 430480"/>
                  <a:gd name="connsiteY44" fmla="*/ 296580 h 296580"/>
                  <a:gd name="connsiteX45" fmla="*/ 402299 w 430480"/>
                  <a:gd name="connsiteY45" fmla="*/ 296580 h 296580"/>
                  <a:gd name="connsiteX46" fmla="*/ 430480 w 430480"/>
                  <a:gd name="connsiteY46" fmla="*/ 271082 h 296580"/>
                  <a:gd name="connsiteX47" fmla="*/ 402299 w 430480"/>
                  <a:gd name="connsiteY47" fmla="*/ 245584 h 296580"/>
                  <a:gd name="connsiteX48" fmla="*/ 398273 w 430480"/>
                  <a:gd name="connsiteY48" fmla="*/ 245584 h 296580"/>
                  <a:gd name="connsiteX49" fmla="*/ 364723 w 430480"/>
                  <a:gd name="connsiteY49" fmla="*/ 93939 h 296580"/>
                  <a:gd name="connsiteX50" fmla="*/ 272126 w 430480"/>
                  <a:gd name="connsiteY50" fmla="*/ 33550 h 296580"/>
                  <a:gd name="connsiteX51" fmla="*/ 226498 w 430480"/>
                  <a:gd name="connsiteY51" fmla="*/ 0 h 296580"/>
                  <a:gd name="connsiteX52" fmla="*/ 226498 w 430480"/>
                  <a:gd name="connsiteY52" fmla="*/ 0 h 29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30480" h="296580">
                    <a:moveTo>
                      <a:pt x="226498" y="6710"/>
                    </a:moveTo>
                    <a:cubicBezTo>
                      <a:pt x="245286" y="6710"/>
                      <a:pt x="260048" y="18788"/>
                      <a:pt x="266758" y="36234"/>
                    </a:cubicBezTo>
                    <a:cubicBezTo>
                      <a:pt x="266758" y="37576"/>
                      <a:pt x="268100" y="38918"/>
                      <a:pt x="270784" y="40260"/>
                    </a:cubicBezTo>
                    <a:cubicBezTo>
                      <a:pt x="272126" y="40260"/>
                      <a:pt x="340567" y="72468"/>
                      <a:pt x="362039" y="97965"/>
                    </a:cubicBezTo>
                    <a:cubicBezTo>
                      <a:pt x="392905" y="136883"/>
                      <a:pt x="394247" y="189221"/>
                      <a:pt x="394247" y="245584"/>
                    </a:cubicBezTo>
                    <a:cubicBezTo>
                      <a:pt x="394247" y="246926"/>
                      <a:pt x="395589" y="249610"/>
                      <a:pt x="396931" y="250952"/>
                    </a:cubicBezTo>
                    <a:cubicBezTo>
                      <a:pt x="398273" y="252294"/>
                      <a:pt x="399615" y="252294"/>
                      <a:pt x="400957" y="252294"/>
                    </a:cubicBezTo>
                    <a:cubicBezTo>
                      <a:pt x="400957" y="252294"/>
                      <a:pt x="400957" y="252294"/>
                      <a:pt x="402299" y="252294"/>
                    </a:cubicBezTo>
                    <a:cubicBezTo>
                      <a:pt x="403641" y="252294"/>
                      <a:pt x="403641" y="252294"/>
                      <a:pt x="404983" y="252294"/>
                    </a:cubicBezTo>
                    <a:cubicBezTo>
                      <a:pt x="415719" y="252294"/>
                      <a:pt x="426454" y="261688"/>
                      <a:pt x="426454" y="271082"/>
                    </a:cubicBezTo>
                    <a:cubicBezTo>
                      <a:pt x="426454" y="280476"/>
                      <a:pt x="415719" y="289870"/>
                      <a:pt x="404983" y="289870"/>
                    </a:cubicBezTo>
                    <a:cubicBezTo>
                      <a:pt x="403641" y="289870"/>
                      <a:pt x="403641" y="289870"/>
                      <a:pt x="402299" y="289870"/>
                    </a:cubicBezTo>
                    <a:cubicBezTo>
                      <a:pt x="396931" y="288528"/>
                      <a:pt x="391563" y="285844"/>
                      <a:pt x="386195" y="283160"/>
                    </a:cubicBezTo>
                    <a:lnTo>
                      <a:pt x="384853" y="283160"/>
                    </a:lnTo>
                    <a:cubicBezTo>
                      <a:pt x="315069" y="246926"/>
                      <a:pt x="237234" y="228139"/>
                      <a:pt x="156714" y="228139"/>
                    </a:cubicBezTo>
                    <a:cubicBezTo>
                      <a:pt x="131216" y="228139"/>
                      <a:pt x="104377" y="230823"/>
                      <a:pt x="78879" y="234848"/>
                    </a:cubicBezTo>
                    <a:cubicBezTo>
                      <a:pt x="61433" y="237532"/>
                      <a:pt x="39961" y="242900"/>
                      <a:pt x="25199" y="256320"/>
                    </a:cubicBezTo>
                    <a:cubicBezTo>
                      <a:pt x="22515" y="259004"/>
                      <a:pt x="18489" y="260346"/>
                      <a:pt x="14463" y="260346"/>
                    </a:cubicBezTo>
                    <a:cubicBezTo>
                      <a:pt x="14463" y="260346"/>
                      <a:pt x="13121" y="260346"/>
                      <a:pt x="13121" y="260346"/>
                    </a:cubicBezTo>
                    <a:cubicBezTo>
                      <a:pt x="6411" y="252294"/>
                      <a:pt x="5069" y="240216"/>
                      <a:pt x="10437" y="230823"/>
                    </a:cubicBezTo>
                    <a:cubicBezTo>
                      <a:pt x="15805" y="221429"/>
                      <a:pt x="26541" y="216061"/>
                      <a:pt x="37277" y="216061"/>
                    </a:cubicBezTo>
                    <a:cubicBezTo>
                      <a:pt x="38619" y="216061"/>
                      <a:pt x="39961" y="216061"/>
                      <a:pt x="39961" y="216061"/>
                    </a:cubicBezTo>
                    <a:cubicBezTo>
                      <a:pt x="39961" y="216061"/>
                      <a:pt x="39961" y="216061"/>
                      <a:pt x="41303" y="216061"/>
                    </a:cubicBezTo>
                    <a:cubicBezTo>
                      <a:pt x="43987" y="216061"/>
                      <a:pt x="46671" y="214719"/>
                      <a:pt x="48013" y="210693"/>
                    </a:cubicBezTo>
                    <a:cubicBezTo>
                      <a:pt x="65459" y="147619"/>
                      <a:pt x="88273" y="77835"/>
                      <a:pt x="148662" y="52338"/>
                    </a:cubicBezTo>
                    <a:cubicBezTo>
                      <a:pt x="151346" y="50996"/>
                      <a:pt x="154030" y="49654"/>
                      <a:pt x="158056" y="48312"/>
                    </a:cubicBezTo>
                    <a:cubicBezTo>
                      <a:pt x="166108" y="45628"/>
                      <a:pt x="174160" y="41602"/>
                      <a:pt x="180870" y="37576"/>
                    </a:cubicBezTo>
                    <a:cubicBezTo>
                      <a:pt x="183554" y="36234"/>
                      <a:pt x="187580" y="30866"/>
                      <a:pt x="192948" y="24156"/>
                    </a:cubicBezTo>
                    <a:cubicBezTo>
                      <a:pt x="196974" y="20130"/>
                      <a:pt x="201000" y="14762"/>
                      <a:pt x="202342" y="13420"/>
                    </a:cubicBezTo>
                    <a:cubicBezTo>
                      <a:pt x="210394" y="9394"/>
                      <a:pt x="218446" y="6710"/>
                      <a:pt x="226498" y="6710"/>
                    </a:cubicBezTo>
                    <a:lnTo>
                      <a:pt x="226498" y="6710"/>
                    </a:lnTo>
                    <a:close/>
                    <a:moveTo>
                      <a:pt x="226498" y="0"/>
                    </a:moveTo>
                    <a:cubicBezTo>
                      <a:pt x="217104" y="0"/>
                      <a:pt x="207710" y="2684"/>
                      <a:pt x="198316" y="9394"/>
                    </a:cubicBezTo>
                    <a:cubicBezTo>
                      <a:pt x="194290" y="12078"/>
                      <a:pt x="180870" y="30866"/>
                      <a:pt x="175502" y="33550"/>
                    </a:cubicBezTo>
                    <a:cubicBezTo>
                      <a:pt x="166108" y="40260"/>
                      <a:pt x="155372" y="42944"/>
                      <a:pt x="144636" y="46970"/>
                    </a:cubicBezTo>
                    <a:cubicBezTo>
                      <a:pt x="81563" y="73810"/>
                      <a:pt x="57407" y="146277"/>
                      <a:pt x="39961" y="209351"/>
                    </a:cubicBezTo>
                    <a:cubicBezTo>
                      <a:pt x="38619" y="209351"/>
                      <a:pt x="37277" y="209351"/>
                      <a:pt x="35935" y="209351"/>
                    </a:cubicBezTo>
                    <a:cubicBezTo>
                      <a:pt x="22515" y="209351"/>
                      <a:pt x="9095" y="216061"/>
                      <a:pt x="3727" y="228139"/>
                    </a:cubicBezTo>
                    <a:cubicBezTo>
                      <a:pt x="-2983" y="240216"/>
                      <a:pt x="-299" y="256320"/>
                      <a:pt x="9095" y="267056"/>
                    </a:cubicBezTo>
                    <a:cubicBezTo>
                      <a:pt x="10437" y="267056"/>
                      <a:pt x="11779" y="267056"/>
                      <a:pt x="13121" y="267056"/>
                    </a:cubicBezTo>
                    <a:cubicBezTo>
                      <a:pt x="18489" y="267056"/>
                      <a:pt x="23857" y="264372"/>
                      <a:pt x="27883" y="261688"/>
                    </a:cubicBezTo>
                    <a:cubicBezTo>
                      <a:pt x="39961" y="249610"/>
                      <a:pt x="60091" y="244242"/>
                      <a:pt x="78879" y="241558"/>
                    </a:cubicBezTo>
                    <a:cubicBezTo>
                      <a:pt x="104377" y="237532"/>
                      <a:pt x="129874" y="234848"/>
                      <a:pt x="155372" y="234848"/>
                    </a:cubicBezTo>
                    <a:cubicBezTo>
                      <a:pt x="233208" y="234848"/>
                      <a:pt x="311043" y="253636"/>
                      <a:pt x="379485" y="288528"/>
                    </a:cubicBezTo>
                    <a:cubicBezTo>
                      <a:pt x="386195" y="291212"/>
                      <a:pt x="391563" y="295238"/>
                      <a:pt x="398273" y="296580"/>
                    </a:cubicBezTo>
                    <a:cubicBezTo>
                      <a:pt x="399615" y="296580"/>
                      <a:pt x="400957" y="296580"/>
                      <a:pt x="402299" y="296580"/>
                    </a:cubicBezTo>
                    <a:cubicBezTo>
                      <a:pt x="417061" y="296580"/>
                      <a:pt x="430480" y="284502"/>
                      <a:pt x="430480" y="271082"/>
                    </a:cubicBezTo>
                    <a:cubicBezTo>
                      <a:pt x="430480" y="257662"/>
                      <a:pt x="417061" y="245584"/>
                      <a:pt x="402299" y="245584"/>
                    </a:cubicBezTo>
                    <a:cubicBezTo>
                      <a:pt x="400957" y="245584"/>
                      <a:pt x="399615" y="245584"/>
                      <a:pt x="398273" y="245584"/>
                    </a:cubicBezTo>
                    <a:cubicBezTo>
                      <a:pt x="399615" y="193247"/>
                      <a:pt x="398273" y="135541"/>
                      <a:pt x="364723" y="93939"/>
                    </a:cubicBezTo>
                    <a:cubicBezTo>
                      <a:pt x="343251" y="65758"/>
                      <a:pt x="272126" y="33550"/>
                      <a:pt x="272126" y="33550"/>
                    </a:cubicBezTo>
                    <a:cubicBezTo>
                      <a:pt x="265416" y="12078"/>
                      <a:pt x="246628" y="0"/>
                      <a:pt x="226498" y="0"/>
                    </a:cubicBezTo>
                    <a:lnTo>
                      <a:pt x="2264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" name="Freeform: Shape 461">
              <a:extLst>
                <a:ext uri="{FF2B5EF4-FFF2-40B4-BE49-F238E27FC236}">
                  <a16:creationId xmlns:a16="http://schemas.microsoft.com/office/drawing/2014/main" id="{5D2038F7-58DB-45AB-BE30-7936A8B807DC}"/>
                </a:ext>
              </a:extLst>
            </p:cNvPr>
            <p:cNvSpPr/>
            <p:nvPr/>
          </p:nvSpPr>
          <p:spPr>
            <a:xfrm>
              <a:off x="3725163" y="919198"/>
              <a:ext cx="422384" cy="102839"/>
            </a:xfrm>
            <a:custGeom>
              <a:avLst/>
              <a:gdLst>
                <a:gd name="connsiteX0" fmla="*/ 2341 w 422384"/>
                <a:gd name="connsiteY0" fmla="*/ 68575 h 102839"/>
                <a:gd name="connsiteX1" fmla="*/ 5025 w 422384"/>
                <a:gd name="connsiteY1" fmla="*/ 51130 h 102839"/>
                <a:gd name="connsiteX2" fmla="*/ 206324 w 422384"/>
                <a:gd name="connsiteY2" fmla="*/ 1476 h 102839"/>
                <a:gd name="connsiteX3" fmla="*/ 414332 w 422384"/>
                <a:gd name="connsiteY3" fmla="*/ 77969 h 102839"/>
                <a:gd name="connsiteX4" fmla="*/ 422384 w 422384"/>
                <a:gd name="connsiteY4" fmla="*/ 88705 h 102839"/>
                <a:gd name="connsiteX5" fmla="*/ 412990 w 422384"/>
                <a:gd name="connsiteY5" fmla="*/ 102125 h 102839"/>
                <a:gd name="connsiteX6" fmla="*/ 387492 w 422384"/>
                <a:gd name="connsiteY6" fmla="*/ 94073 h 102839"/>
                <a:gd name="connsiteX7" fmla="*/ 192904 w 422384"/>
                <a:gd name="connsiteY7" fmla="*/ 37710 h 102839"/>
                <a:gd name="connsiteX8" fmla="*/ 180826 w 422384"/>
                <a:gd name="connsiteY8" fmla="*/ 36368 h 102839"/>
                <a:gd name="connsiteX9" fmla="*/ 38575 w 422384"/>
                <a:gd name="connsiteY9" fmla="*/ 64549 h 102839"/>
                <a:gd name="connsiteX10" fmla="*/ 18445 w 422384"/>
                <a:gd name="connsiteY10" fmla="*/ 73943 h 102839"/>
                <a:gd name="connsiteX11" fmla="*/ 2341 w 422384"/>
                <a:gd name="connsiteY11" fmla="*/ 68575 h 102839"/>
                <a:gd name="connsiteX12" fmla="*/ 2341 w 422384"/>
                <a:gd name="connsiteY12" fmla="*/ 68575 h 1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384" h="102839">
                  <a:moveTo>
                    <a:pt x="2341" y="68575"/>
                  </a:moveTo>
                  <a:cubicBezTo>
                    <a:pt x="-1685" y="63208"/>
                    <a:pt x="-343" y="55156"/>
                    <a:pt x="5025" y="51130"/>
                  </a:cubicBezTo>
                  <a:cubicBezTo>
                    <a:pt x="64072" y="10870"/>
                    <a:pt x="136540" y="-5234"/>
                    <a:pt x="206324" y="1476"/>
                  </a:cubicBezTo>
                  <a:cubicBezTo>
                    <a:pt x="280133" y="8186"/>
                    <a:pt x="351259" y="36368"/>
                    <a:pt x="414332" y="77969"/>
                  </a:cubicBezTo>
                  <a:cubicBezTo>
                    <a:pt x="418358" y="80653"/>
                    <a:pt x="421042" y="83337"/>
                    <a:pt x="422384" y="88705"/>
                  </a:cubicBezTo>
                  <a:cubicBezTo>
                    <a:pt x="422384" y="95415"/>
                    <a:pt x="418358" y="99441"/>
                    <a:pt x="412990" y="102125"/>
                  </a:cubicBezTo>
                  <a:cubicBezTo>
                    <a:pt x="403596" y="104809"/>
                    <a:pt x="395544" y="99441"/>
                    <a:pt x="387492" y="94073"/>
                  </a:cubicBezTo>
                  <a:cubicBezTo>
                    <a:pt x="328445" y="57840"/>
                    <a:pt x="261345" y="44420"/>
                    <a:pt x="192904" y="37710"/>
                  </a:cubicBezTo>
                  <a:cubicBezTo>
                    <a:pt x="190220" y="37710"/>
                    <a:pt x="184852" y="37710"/>
                    <a:pt x="180826" y="36368"/>
                  </a:cubicBezTo>
                  <a:cubicBezTo>
                    <a:pt x="132514" y="35026"/>
                    <a:pt x="82860" y="44420"/>
                    <a:pt x="38575" y="64549"/>
                  </a:cubicBezTo>
                  <a:lnTo>
                    <a:pt x="18445" y="73943"/>
                  </a:lnTo>
                  <a:cubicBezTo>
                    <a:pt x="10393" y="73943"/>
                    <a:pt x="5025" y="72601"/>
                    <a:pt x="2341" y="68575"/>
                  </a:cubicBezTo>
                  <a:lnTo>
                    <a:pt x="2341" y="68575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462">
              <a:extLst>
                <a:ext uri="{FF2B5EF4-FFF2-40B4-BE49-F238E27FC236}">
                  <a16:creationId xmlns:a16="http://schemas.microsoft.com/office/drawing/2014/main" id="{0078D669-5207-40BA-94E9-6DBE667C60DB}"/>
                </a:ext>
              </a:extLst>
            </p:cNvPr>
            <p:cNvSpPr/>
            <p:nvPr/>
          </p:nvSpPr>
          <p:spPr>
            <a:xfrm>
              <a:off x="3881833" y="749530"/>
              <a:ext cx="24155" cy="182215"/>
            </a:xfrm>
            <a:custGeom>
              <a:avLst/>
              <a:gdLst>
                <a:gd name="connsiteX0" fmla="*/ 17446 w 24155"/>
                <a:gd name="connsiteY0" fmla="*/ 2053 h 182215"/>
                <a:gd name="connsiteX1" fmla="*/ 1342 w 24155"/>
                <a:gd name="connsiteY1" fmla="*/ 140278 h 182215"/>
                <a:gd name="connsiteX2" fmla="*/ 0 w 24155"/>
                <a:gd name="connsiteY2" fmla="*/ 179196 h 182215"/>
                <a:gd name="connsiteX3" fmla="*/ 6710 w 24155"/>
                <a:gd name="connsiteY3" fmla="*/ 179196 h 182215"/>
                <a:gd name="connsiteX4" fmla="*/ 18788 w 24155"/>
                <a:gd name="connsiteY4" fmla="*/ 42313 h 182215"/>
                <a:gd name="connsiteX5" fmla="*/ 24156 w 24155"/>
                <a:gd name="connsiteY5" fmla="*/ 3395 h 182215"/>
                <a:gd name="connsiteX6" fmla="*/ 17446 w 24155"/>
                <a:gd name="connsiteY6" fmla="*/ 2053 h 182215"/>
                <a:gd name="connsiteX7" fmla="*/ 17446 w 24155"/>
                <a:gd name="connsiteY7" fmla="*/ 2053 h 18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55" h="182215">
                  <a:moveTo>
                    <a:pt x="17446" y="2053"/>
                  </a:moveTo>
                  <a:cubicBezTo>
                    <a:pt x="9394" y="47681"/>
                    <a:pt x="4026" y="93308"/>
                    <a:pt x="1342" y="140278"/>
                  </a:cubicBezTo>
                  <a:cubicBezTo>
                    <a:pt x="0" y="153698"/>
                    <a:pt x="0" y="165776"/>
                    <a:pt x="0" y="179196"/>
                  </a:cubicBezTo>
                  <a:cubicBezTo>
                    <a:pt x="0" y="183222"/>
                    <a:pt x="6710" y="183222"/>
                    <a:pt x="6710" y="179196"/>
                  </a:cubicBezTo>
                  <a:cubicBezTo>
                    <a:pt x="8052" y="133568"/>
                    <a:pt x="12078" y="87940"/>
                    <a:pt x="18788" y="42313"/>
                  </a:cubicBezTo>
                  <a:cubicBezTo>
                    <a:pt x="20130" y="28893"/>
                    <a:pt x="22814" y="16815"/>
                    <a:pt x="24156" y="3395"/>
                  </a:cubicBezTo>
                  <a:cubicBezTo>
                    <a:pt x="24156" y="711"/>
                    <a:pt x="18788" y="-1973"/>
                    <a:pt x="17446" y="2053"/>
                  </a:cubicBezTo>
                  <a:lnTo>
                    <a:pt x="17446" y="205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463">
              <a:extLst>
                <a:ext uri="{FF2B5EF4-FFF2-40B4-BE49-F238E27FC236}">
                  <a16:creationId xmlns:a16="http://schemas.microsoft.com/office/drawing/2014/main" id="{AFE7B0ED-F1F0-4B5A-8EA5-65299FCAA053}"/>
                </a:ext>
              </a:extLst>
            </p:cNvPr>
            <p:cNvSpPr/>
            <p:nvPr/>
          </p:nvSpPr>
          <p:spPr>
            <a:xfrm>
              <a:off x="3965036" y="753068"/>
              <a:ext cx="33726" cy="185387"/>
            </a:xfrm>
            <a:custGeom>
              <a:avLst/>
              <a:gdLst>
                <a:gd name="connsiteX0" fmla="*/ 26840 w 33726"/>
                <a:gd name="connsiteY0" fmla="*/ 2541 h 185387"/>
                <a:gd name="connsiteX1" fmla="*/ 1342 w 33726"/>
                <a:gd name="connsiteY1" fmla="*/ 142108 h 185387"/>
                <a:gd name="connsiteX2" fmla="*/ 0 w 33726"/>
                <a:gd name="connsiteY2" fmla="*/ 182368 h 185387"/>
                <a:gd name="connsiteX3" fmla="*/ 6710 w 33726"/>
                <a:gd name="connsiteY3" fmla="*/ 182368 h 185387"/>
                <a:gd name="connsiteX4" fmla="*/ 22814 w 33726"/>
                <a:gd name="connsiteY4" fmla="*/ 41459 h 185387"/>
                <a:gd name="connsiteX5" fmla="*/ 33550 w 33726"/>
                <a:gd name="connsiteY5" fmla="*/ 2541 h 185387"/>
                <a:gd name="connsiteX6" fmla="*/ 26840 w 33726"/>
                <a:gd name="connsiteY6" fmla="*/ 2541 h 185387"/>
                <a:gd name="connsiteX7" fmla="*/ 26840 w 33726"/>
                <a:gd name="connsiteY7" fmla="*/ 2541 h 18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26" h="185387">
                  <a:moveTo>
                    <a:pt x="26840" y="2541"/>
                  </a:moveTo>
                  <a:cubicBezTo>
                    <a:pt x="13420" y="48169"/>
                    <a:pt x="5368" y="95138"/>
                    <a:pt x="1342" y="142108"/>
                  </a:cubicBezTo>
                  <a:cubicBezTo>
                    <a:pt x="0" y="155528"/>
                    <a:pt x="0" y="168948"/>
                    <a:pt x="0" y="182368"/>
                  </a:cubicBezTo>
                  <a:cubicBezTo>
                    <a:pt x="0" y="186394"/>
                    <a:pt x="6710" y="186394"/>
                    <a:pt x="6710" y="182368"/>
                  </a:cubicBezTo>
                  <a:cubicBezTo>
                    <a:pt x="6710" y="135398"/>
                    <a:pt x="12078" y="88428"/>
                    <a:pt x="22814" y="41459"/>
                  </a:cubicBezTo>
                  <a:cubicBezTo>
                    <a:pt x="25498" y="28039"/>
                    <a:pt x="29524" y="15961"/>
                    <a:pt x="33550" y="2541"/>
                  </a:cubicBezTo>
                  <a:cubicBezTo>
                    <a:pt x="34892" y="-143"/>
                    <a:pt x="28182" y="-1485"/>
                    <a:pt x="26840" y="2541"/>
                  </a:cubicBezTo>
                  <a:lnTo>
                    <a:pt x="26840" y="254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464">
              <a:extLst>
                <a:ext uri="{FF2B5EF4-FFF2-40B4-BE49-F238E27FC236}">
                  <a16:creationId xmlns:a16="http://schemas.microsoft.com/office/drawing/2014/main" id="{CF8A61F5-0082-484C-BF69-35044A9B4C8C}"/>
                </a:ext>
              </a:extLst>
            </p:cNvPr>
            <p:cNvSpPr/>
            <p:nvPr/>
          </p:nvSpPr>
          <p:spPr>
            <a:xfrm>
              <a:off x="4024084" y="799026"/>
              <a:ext cx="51101" cy="158217"/>
            </a:xfrm>
            <a:custGeom>
              <a:avLst/>
              <a:gdLst>
                <a:gd name="connsiteX0" fmla="*/ 45628 w 51101"/>
                <a:gd name="connsiteY0" fmla="*/ 869 h 158217"/>
                <a:gd name="connsiteX1" fmla="*/ 20130 w 51101"/>
                <a:gd name="connsiteY1" fmla="*/ 53207 h 158217"/>
                <a:gd name="connsiteX2" fmla="*/ 5368 w 51101"/>
                <a:gd name="connsiteY2" fmla="*/ 117622 h 158217"/>
                <a:gd name="connsiteX3" fmla="*/ 0 w 51101"/>
                <a:gd name="connsiteY3" fmla="*/ 155198 h 158217"/>
                <a:gd name="connsiteX4" fmla="*/ 6710 w 51101"/>
                <a:gd name="connsiteY4" fmla="*/ 155198 h 158217"/>
                <a:gd name="connsiteX5" fmla="*/ 16104 w 51101"/>
                <a:gd name="connsiteY5" fmla="*/ 92124 h 158217"/>
                <a:gd name="connsiteX6" fmla="*/ 33550 w 51101"/>
                <a:gd name="connsiteY6" fmla="*/ 33077 h 158217"/>
                <a:gd name="connsiteX7" fmla="*/ 49654 w 51101"/>
                <a:gd name="connsiteY7" fmla="*/ 6237 h 158217"/>
                <a:gd name="connsiteX8" fmla="*/ 45628 w 51101"/>
                <a:gd name="connsiteY8" fmla="*/ 869 h 158217"/>
                <a:gd name="connsiteX9" fmla="*/ 45628 w 51101"/>
                <a:gd name="connsiteY9" fmla="*/ 869 h 15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01" h="158217">
                  <a:moveTo>
                    <a:pt x="45628" y="869"/>
                  </a:moveTo>
                  <a:cubicBezTo>
                    <a:pt x="30866" y="14289"/>
                    <a:pt x="25498" y="34419"/>
                    <a:pt x="20130" y="53207"/>
                  </a:cubicBezTo>
                  <a:cubicBezTo>
                    <a:pt x="13420" y="74679"/>
                    <a:pt x="8052" y="96150"/>
                    <a:pt x="5368" y="117622"/>
                  </a:cubicBezTo>
                  <a:cubicBezTo>
                    <a:pt x="2684" y="129700"/>
                    <a:pt x="1342" y="141778"/>
                    <a:pt x="0" y="155198"/>
                  </a:cubicBezTo>
                  <a:cubicBezTo>
                    <a:pt x="0" y="159224"/>
                    <a:pt x="6710" y="159224"/>
                    <a:pt x="6710" y="155198"/>
                  </a:cubicBezTo>
                  <a:cubicBezTo>
                    <a:pt x="8052" y="133726"/>
                    <a:pt x="12078" y="112254"/>
                    <a:pt x="16104" y="92124"/>
                  </a:cubicBezTo>
                  <a:cubicBezTo>
                    <a:pt x="20130" y="71995"/>
                    <a:pt x="25498" y="51865"/>
                    <a:pt x="33550" y="33077"/>
                  </a:cubicBezTo>
                  <a:cubicBezTo>
                    <a:pt x="37576" y="23683"/>
                    <a:pt x="42944" y="14289"/>
                    <a:pt x="49654" y="6237"/>
                  </a:cubicBezTo>
                  <a:cubicBezTo>
                    <a:pt x="53680" y="2211"/>
                    <a:pt x="48312" y="-1815"/>
                    <a:pt x="45628" y="869"/>
                  </a:cubicBezTo>
                  <a:lnTo>
                    <a:pt x="45628" y="86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465">
              <a:extLst>
                <a:ext uri="{FF2B5EF4-FFF2-40B4-BE49-F238E27FC236}">
                  <a16:creationId xmlns:a16="http://schemas.microsoft.com/office/drawing/2014/main" id="{2E6F398D-244E-44E4-9AF6-EB6748F34531}"/>
                </a:ext>
              </a:extLst>
            </p:cNvPr>
            <p:cNvSpPr/>
            <p:nvPr/>
          </p:nvSpPr>
          <p:spPr>
            <a:xfrm>
              <a:off x="3833521" y="784483"/>
              <a:ext cx="12606" cy="152630"/>
            </a:xfrm>
            <a:custGeom>
              <a:avLst/>
              <a:gdLst>
                <a:gd name="connsiteX0" fmla="*/ 0 w 12606"/>
                <a:gd name="connsiteY0" fmla="*/ 4676 h 152630"/>
                <a:gd name="connsiteX1" fmla="*/ 5368 w 12606"/>
                <a:gd name="connsiteY1" fmla="*/ 117403 h 152630"/>
                <a:gd name="connsiteX2" fmla="*/ 2684 w 12606"/>
                <a:gd name="connsiteY2" fmla="*/ 149611 h 152630"/>
                <a:gd name="connsiteX3" fmla="*/ 9394 w 12606"/>
                <a:gd name="connsiteY3" fmla="*/ 149611 h 152630"/>
                <a:gd name="connsiteX4" fmla="*/ 10736 w 12606"/>
                <a:gd name="connsiteY4" fmla="*/ 34199 h 152630"/>
                <a:gd name="connsiteX5" fmla="*/ 6710 w 12606"/>
                <a:gd name="connsiteY5" fmla="*/ 1992 h 152630"/>
                <a:gd name="connsiteX6" fmla="*/ 0 w 12606"/>
                <a:gd name="connsiteY6" fmla="*/ 4676 h 152630"/>
                <a:gd name="connsiteX7" fmla="*/ 0 w 12606"/>
                <a:gd name="connsiteY7" fmla="*/ 4676 h 15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6" h="152630">
                  <a:moveTo>
                    <a:pt x="0" y="4676"/>
                  </a:moveTo>
                  <a:cubicBezTo>
                    <a:pt x="5368" y="42251"/>
                    <a:pt x="6710" y="79827"/>
                    <a:pt x="5368" y="117403"/>
                  </a:cubicBezTo>
                  <a:cubicBezTo>
                    <a:pt x="5368" y="128139"/>
                    <a:pt x="4026" y="138875"/>
                    <a:pt x="2684" y="149611"/>
                  </a:cubicBezTo>
                  <a:cubicBezTo>
                    <a:pt x="2684" y="153637"/>
                    <a:pt x="8052" y="153637"/>
                    <a:pt x="9394" y="149611"/>
                  </a:cubicBezTo>
                  <a:cubicBezTo>
                    <a:pt x="13420" y="112035"/>
                    <a:pt x="13420" y="73117"/>
                    <a:pt x="10736" y="34199"/>
                  </a:cubicBezTo>
                  <a:cubicBezTo>
                    <a:pt x="9394" y="23463"/>
                    <a:pt x="8052" y="12727"/>
                    <a:pt x="6710" y="1992"/>
                  </a:cubicBezTo>
                  <a:cubicBezTo>
                    <a:pt x="5368" y="-2034"/>
                    <a:pt x="0" y="650"/>
                    <a:pt x="0" y="4676"/>
                  </a:cubicBezTo>
                  <a:lnTo>
                    <a:pt x="0" y="467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466">
              <a:extLst>
                <a:ext uri="{FF2B5EF4-FFF2-40B4-BE49-F238E27FC236}">
                  <a16:creationId xmlns:a16="http://schemas.microsoft.com/office/drawing/2014/main" id="{F4A412CC-A7D3-48CB-AA0E-6F61CAECAFF3}"/>
                </a:ext>
              </a:extLst>
            </p:cNvPr>
            <p:cNvSpPr/>
            <p:nvPr/>
          </p:nvSpPr>
          <p:spPr>
            <a:xfrm>
              <a:off x="3765333" y="901710"/>
              <a:ext cx="55857" cy="21860"/>
            </a:xfrm>
            <a:custGeom>
              <a:avLst/>
              <a:gdLst>
                <a:gd name="connsiteX0" fmla="*/ 3773 w 55857"/>
                <a:gd name="connsiteY0" fmla="*/ 21648 h 21860"/>
                <a:gd name="connsiteX1" fmla="*/ 53427 w 55857"/>
                <a:gd name="connsiteY1" fmla="*/ 6886 h 21860"/>
                <a:gd name="connsiteX2" fmla="*/ 52085 w 55857"/>
                <a:gd name="connsiteY2" fmla="*/ 176 h 21860"/>
                <a:gd name="connsiteX3" fmla="*/ 2431 w 55857"/>
                <a:gd name="connsiteY3" fmla="*/ 14938 h 21860"/>
                <a:gd name="connsiteX4" fmla="*/ 3773 w 55857"/>
                <a:gd name="connsiteY4" fmla="*/ 21648 h 21860"/>
                <a:gd name="connsiteX5" fmla="*/ 3773 w 55857"/>
                <a:gd name="connsiteY5" fmla="*/ 21648 h 2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57" h="21860">
                  <a:moveTo>
                    <a:pt x="3773" y="21648"/>
                  </a:moveTo>
                  <a:cubicBezTo>
                    <a:pt x="19877" y="16280"/>
                    <a:pt x="35981" y="10912"/>
                    <a:pt x="53427" y="6886"/>
                  </a:cubicBezTo>
                  <a:cubicBezTo>
                    <a:pt x="57453" y="5544"/>
                    <a:pt x="56111" y="-1166"/>
                    <a:pt x="52085" y="176"/>
                  </a:cubicBezTo>
                  <a:cubicBezTo>
                    <a:pt x="35981" y="5544"/>
                    <a:pt x="19877" y="10912"/>
                    <a:pt x="2431" y="14938"/>
                  </a:cubicBezTo>
                  <a:cubicBezTo>
                    <a:pt x="-1595" y="17622"/>
                    <a:pt x="-253" y="22990"/>
                    <a:pt x="3773" y="21648"/>
                  </a:cubicBezTo>
                  <a:lnTo>
                    <a:pt x="3773" y="2164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467">
              <a:extLst>
                <a:ext uri="{FF2B5EF4-FFF2-40B4-BE49-F238E27FC236}">
                  <a16:creationId xmlns:a16="http://schemas.microsoft.com/office/drawing/2014/main" id="{383E4A02-49D5-43D2-B4B2-4F4EA35FA5CA}"/>
                </a:ext>
              </a:extLst>
            </p:cNvPr>
            <p:cNvSpPr/>
            <p:nvPr/>
          </p:nvSpPr>
          <p:spPr>
            <a:xfrm>
              <a:off x="4045809" y="925414"/>
              <a:ext cx="67495" cy="31707"/>
            </a:xfrm>
            <a:custGeom>
              <a:avLst/>
              <a:gdLst>
                <a:gd name="connsiteX0" fmla="*/ 2431 w 67495"/>
                <a:gd name="connsiteY0" fmla="*/ 5996 h 31707"/>
                <a:gd name="connsiteX1" fmla="*/ 62820 w 67495"/>
                <a:gd name="connsiteY1" fmla="*/ 31493 h 31707"/>
                <a:gd name="connsiteX2" fmla="*/ 65504 w 67495"/>
                <a:gd name="connsiteY2" fmla="*/ 26125 h 31707"/>
                <a:gd name="connsiteX3" fmla="*/ 3773 w 67495"/>
                <a:gd name="connsiteY3" fmla="*/ 628 h 31707"/>
                <a:gd name="connsiteX4" fmla="*/ 2431 w 67495"/>
                <a:gd name="connsiteY4" fmla="*/ 5996 h 31707"/>
                <a:gd name="connsiteX5" fmla="*/ 2431 w 67495"/>
                <a:gd name="connsiteY5" fmla="*/ 5996 h 3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5" h="31707">
                  <a:moveTo>
                    <a:pt x="2431" y="5996"/>
                  </a:moveTo>
                  <a:cubicBezTo>
                    <a:pt x="22561" y="14048"/>
                    <a:pt x="42691" y="22100"/>
                    <a:pt x="62820" y="31493"/>
                  </a:cubicBezTo>
                  <a:cubicBezTo>
                    <a:pt x="66846" y="32835"/>
                    <a:pt x="69530" y="27467"/>
                    <a:pt x="65504" y="26125"/>
                  </a:cubicBezTo>
                  <a:cubicBezTo>
                    <a:pt x="45375" y="16732"/>
                    <a:pt x="23903" y="7338"/>
                    <a:pt x="3773" y="628"/>
                  </a:cubicBezTo>
                  <a:cubicBezTo>
                    <a:pt x="-253" y="-2056"/>
                    <a:pt x="-1595" y="4654"/>
                    <a:pt x="2431" y="5996"/>
                  </a:cubicBezTo>
                  <a:lnTo>
                    <a:pt x="2431" y="599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68">
              <a:extLst>
                <a:ext uri="{FF2B5EF4-FFF2-40B4-BE49-F238E27FC236}">
                  <a16:creationId xmlns:a16="http://schemas.microsoft.com/office/drawing/2014/main" id="{FBC4C8A3-9637-4A87-9536-36913DE2EDFE}"/>
                </a:ext>
              </a:extLst>
            </p:cNvPr>
            <p:cNvSpPr/>
            <p:nvPr/>
          </p:nvSpPr>
          <p:spPr>
            <a:xfrm>
              <a:off x="3744844" y="1082949"/>
              <a:ext cx="34997" cy="53532"/>
            </a:xfrm>
            <a:custGeom>
              <a:avLst/>
              <a:gdLst>
                <a:gd name="connsiteX0" fmla="*/ 1448 w 34997"/>
                <a:gd name="connsiteY0" fmla="*/ 5474 h 53532"/>
                <a:gd name="connsiteX1" fmla="*/ 28287 w 34997"/>
                <a:gd name="connsiteY1" fmla="*/ 51101 h 53532"/>
                <a:gd name="connsiteX2" fmla="*/ 34997 w 34997"/>
                <a:gd name="connsiteY2" fmla="*/ 49759 h 53532"/>
                <a:gd name="connsiteX3" fmla="*/ 5474 w 34997"/>
                <a:gd name="connsiteY3" fmla="*/ 1448 h 53532"/>
                <a:gd name="connsiteX4" fmla="*/ 1448 w 34997"/>
                <a:gd name="connsiteY4" fmla="*/ 5474 h 53532"/>
                <a:gd name="connsiteX5" fmla="*/ 1448 w 34997"/>
                <a:gd name="connsiteY5" fmla="*/ 5474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97" h="53532">
                  <a:moveTo>
                    <a:pt x="1448" y="5474"/>
                  </a:moveTo>
                  <a:cubicBezTo>
                    <a:pt x="14868" y="17552"/>
                    <a:pt x="24262" y="33655"/>
                    <a:pt x="28287" y="51101"/>
                  </a:cubicBezTo>
                  <a:cubicBezTo>
                    <a:pt x="29630" y="55127"/>
                    <a:pt x="34997" y="53785"/>
                    <a:pt x="34997" y="49759"/>
                  </a:cubicBezTo>
                  <a:cubicBezTo>
                    <a:pt x="29630" y="30971"/>
                    <a:pt x="20236" y="14868"/>
                    <a:pt x="5474" y="1448"/>
                  </a:cubicBezTo>
                  <a:cubicBezTo>
                    <a:pt x="2790" y="-2578"/>
                    <a:pt x="-2578" y="2790"/>
                    <a:pt x="1448" y="5474"/>
                  </a:cubicBezTo>
                  <a:lnTo>
                    <a:pt x="1448" y="547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69">
              <a:extLst>
                <a:ext uri="{FF2B5EF4-FFF2-40B4-BE49-F238E27FC236}">
                  <a16:creationId xmlns:a16="http://schemas.microsoft.com/office/drawing/2014/main" id="{BF50DAB8-1896-495D-B0D6-F86302AED74C}"/>
                </a:ext>
              </a:extLst>
            </p:cNvPr>
            <p:cNvSpPr/>
            <p:nvPr/>
          </p:nvSpPr>
          <p:spPr>
            <a:xfrm>
              <a:off x="3751104" y="1107211"/>
              <a:ext cx="19899" cy="12077"/>
            </a:xfrm>
            <a:custGeom>
              <a:avLst/>
              <a:gdLst>
                <a:gd name="connsiteX0" fmla="*/ 4582 w 19899"/>
                <a:gd name="connsiteY0" fmla="*/ 12078 h 12077"/>
                <a:gd name="connsiteX1" fmla="*/ 18002 w 19899"/>
                <a:gd name="connsiteY1" fmla="*/ 5368 h 12077"/>
                <a:gd name="connsiteX2" fmla="*/ 19344 w 19899"/>
                <a:gd name="connsiteY2" fmla="*/ 1342 h 12077"/>
                <a:gd name="connsiteX3" fmla="*/ 15318 w 19899"/>
                <a:gd name="connsiteY3" fmla="*/ 0 h 12077"/>
                <a:gd name="connsiteX4" fmla="*/ 1898 w 19899"/>
                <a:gd name="connsiteY4" fmla="*/ 6710 h 12077"/>
                <a:gd name="connsiteX5" fmla="*/ 556 w 19899"/>
                <a:gd name="connsiteY5" fmla="*/ 10736 h 12077"/>
                <a:gd name="connsiteX6" fmla="*/ 4582 w 19899"/>
                <a:gd name="connsiteY6" fmla="*/ 12078 h 12077"/>
                <a:gd name="connsiteX7" fmla="*/ 4582 w 19899"/>
                <a:gd name="connsiteY7" fmla="*/ 12078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99" h="12077">
                  <a:moveTo>
                    <a:pt x="4582" y="12078"/>
                  </a:moveTo>
                  <a:cubicBezTo>
                    <a:pt x="8608" y="9394"/>
                    <a:pt x="13976" y="8052"/>
                    <a:pt x="18002" y="5368"/>
                  </a:cubicBezTo>
                  <a:cubicBezTo>
                    <a:pt x="19344" y="4026"/>
                    <a:pt x="20686" y="2684"/>
                    <a:pt x="19344" y="1342"/>
                  </a:cubicBezTo>
                  <a:cubicBezTo>
                    <a:pt x="18002" y="0"/>
                    <a:pt x="16660" y="0"/>
                    <a:pt x="15318" y="0"/>
                  </a:cubicBezTo>
                  <a:cubicBezTo>
                    <a:pt x="11292" y="2684"/>
                    <a:pt x="5924" y="4026"/>
                    <a:pt x="1898" y="6710"/>
                  </a:cubicBezTo>
                  <a:cubicBezTo>
                    <a:pt x="556" y="8052"/>
                    <a:pt x="-786" y="9394"/>
                    <a:pt x="556" y="10736"/>
                  </a:cubicBezTo>
                  <a:cubicBezTo>
                    <a:pt x="556" y="12078"/>
                    <a:pt x="3240" y="12078"/>
                    <a:pt x="4582" y="12078"/>
                  </a:cubicBezTo>
                  <a:lnTo>
                    <a:pt x="4582" y="1207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70">
              <a:extLst>
                <a:ext uri="{FF2B5EF4-FFF2-40B4-BE49-F238E27FC236}">
                  <a16:creationId xmlns:a16="http://schemas.microsoft.com/office/drawing/2014/main" id="{7D7E1D63-5DAA-4BF6-B039-D924BF9B9733}"/>
                </a:ext>
              </a:extLst>
            </p:cNvPr>
            <p:cNvSpPr/>
            <p:nvPr/>
          </p:nvSpPr>
          <p:spPr>
            <a:xfrm>
              <a:off x="4065360" y="1116499"/>
              <a:ext cx="32076" cy="33054"/>
            </a:xfrm>
            <a:custGeom>
              <a:avLst/>
              <a:gdLst>
                <a:gd name="connsiteX0" fmla="*/ 5694 w 32076"/>
                <a:gd name="connsiteY0" fmla="*/ 32313 h 33054"/>
                <a:gd name="connsiteX1" fmla="*/ 31191 w 32076"/>
                <a:gd name="connsiteY1" fmla="*/ 5474 h 33054"/>
                <a:gd name="connsiteX2" fmla="*/ 27165 w 32076"/>
                <a:gd name="connsiteY2" fmla="*/ 1448 h 33054"/>
                <a:gd name="connsiteX3" fmla="*/ 1668 w 32076"/>
                <a:gd name="connsiteY3" fmla="*/ 28288 h 33054"/>
                <a:gd name="connsiteX4" fmla="*/ 5694 w 32076"/>
                <a:gd name="connsiteY4" fmla="*/ 32313 h 33054"/>
                <a:gd name="connsiteX5" fmla="*/ 5694 w 32076"/>
                <a:gd name="connsiteY5" fmla="*/ 32313 h 3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76" h="33054">
                  <a:moveTo>
                    <a:pt x="5694" y="32313"/>
                  </a:moveTo>
                  <a:cubicBezTo>
                    <a:pt x="13746" y="22920"/>
                    <a:pt x="23139" y="14868"/>
                    <a:pt x="31191" y="5474"/>
                  </a:cubicBezTo>
                  <a:cubicBezTo>
                    <a:pt x="33875" y="2790"/>
                    <a:pt x="29849" y="-2578"/>
                    <a:pt x="27165" y="1448"/>
                  </a:cubicBezTo>
                  <a:cubicBezTo>
                    <a:pt x="19114" y="10842"/>
                    <a:pt x="9720" y="18894"/>
                    <a:pt x="1668" y="28288"/>
                  </a:cubicBezTo>
                  <a:cubicBezTo>
                    <a:pt x="-2358" y="29629"/>
                    <a:pt x="1668" y="34997"/>
                    <a:pt x="5694" y="32313"/>
                  </a:cubicBezTo>
                  <a:lnTo>
                    <a:pt x="5694" y="3231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71">
              <a:extLst>
                <a:ext uri="{FF2B5EF4-FFF2-40B4-BE49-F238E27FC236}">
                  <a16:creationId xmlns:a16="http://schemas.microsoft.com/office/drawing/2014/main" id="{614CBF64-9300-4CF8-920B-FC119F10FD08}"/>
                </a:ext>
              </a:extLst>
            </p:cNvPr>
            <p:cNvSpPr/>
            <p:nvPr/>
          </p:nvSpPr>
          <p:spPr>
            <a:xfrm>
              <a:off x="4080448" y="1130811"/>
              <a:ext cx="12918" cy="23369"/>
            </a:xfrm>
            <a:custGeom>
              <a:avLst/>
              <a:gdLst>
                <a:gd name="connsiteX0" fmla="*/ 2684 w 12918"/>
                <a:gd name="connsiteY0" fmla="*/ 7266 h 23369"/>
                <a:gd name="connsiteX1" fmla="*/ 2684 w 12918"/>
                <a:gd name="connsiteY1" fmla="*/ 7266 h 23369"/>
                <a:gd name="connsiteX2" fmla="*/ 2684 w 12918"/>
                <a:gd name="connsiteY2" fmla="*/ 7266 h 23369"/>
                <a:gd name="connsiteX3" fmla="*/ 2684 w 12918"/>
                <a:gd name="connsiteY3" fmla="*/ 7266 h 23369"/>
                <a:gd name="connsiteX4" fmla="*/ 5368 w 12918"/>
                <a:gd name="connsiteY4" fmla="*/ 8608 h 23369"/>
                <a:gd name="connsiteX5" fmla="*/ 5368 w 12918"/>
                <a:gd name="connsiteY5" fmla="*/ 8608 h 23369"/>
                <a:gd name="connsiteX6" fmla="*/ 5368 w 12918"/>
                <a:gd name="connsiteY6" fmla="*/ 8608 h 23369"/>
                <a:gd name="connsiteX7" fmla="*/ 5368 w 12918"/>
                <a:gd name="connsiteY7" fmla="*/ 8608 h 23369"/>
                <a:gd name="connsiteX8" fmla="*/ 5368 w 12918"/>
                <a:gd name="connsiteY8" fmla="*/ 8608 h 23369"/>
                <a:gd name="connsiteX9" fmla="*/ 5368 w 12918"/>
                <a:gd name="connsiteY9" fmla="*/ 9950 h 23369"/>
                <a:gd name="connsiteX10" fmla="*/ 5368 w 12918"/>
                <a:gd name="connsiteY10" fmla="*/ 11292 h 23369"/>
                <a:gd name="connsiteX11" fmla="*/ 5368 w 12918"/>
                <a:gd name="connsiteY11" fmla="*/ 11292 h 23369"/>
                <a:gd name="connsiteX12" fmla="*/ 5368 w 12918"/>
                <a:gd name="connsiteY12" fmla="*/ 11292 h 23369"/>
                <a:gd name="connsiteX13" fmla="*/ 5368 w 12918"/>
                <a:gd name="connsiteY13" fmla="*/ 13976 h 23369"/>
                <a:gd name="connsiteX14" fmla="*/ 5368 w 12918"/>
                <a:gd name="connsiteY14" fmla="*/ 13976 h 23369"/>
                <a:gd name="connsiteX15" fmla="*/ 5368 w 12918"/>
                <a:gd name="connsiteY15" fmla="*/ 13976 h 23369"/>
                <a:gd name="connsiteX16" fmla="*/ 5368 w 12918"/>
                <a:gd name="connsiteY16" fmla="*/ 15318 h 23369"/>
                <a:gd name="connsiteX17" fmla="*/ 5368 w 12918"/>
                <a:gd name="connsiteY17" fmla="*/ 18002 h 23369"/>
                <a:gd name="connsiteX18" fmla="*/ 5368 w 12918"/>
                <a:gd name="connsiteY18" fmla="*/ 18002 h 23369"/>
                <a:gd name="connsiteX19" fmla="*/ 5368 w 12918"/>
                <a:gd name="connsiteY19" fmla="*/ 18002 h 23369"/>
                <a:gd name="connsiteX20" fmla="*/ 5368 w 12918"/>
                <a:gd name="connsiteY20" fmla="*/ 19344 h 23369"/>
                <a:gd name="connsiteX21" fmla="*/ 8052 w 12918"/>
                <a:gd name="connsiteY21" fmla="*/ 23370 h 23369"/>
                <a:gd name="connsiteX22" fmla="*/ 12078 w 12918"/>
                <a:gd name="connsiteY22" fmla="*/ 20686 h 23369"/>
                <a:gd name="connsiteX23" fmla="*/ 4026 w 12918"/>
                <a:gd name="connsiteY23" fmla="*/ 556 h 23369"/>
                <a:gd name="connsiteX24" fmla="*/ 0 w 12918"/>
                <a:gd name="connsiteY24" fmla="*/ 1898 h 23369"/>
                <a:gd name="connsiteX25" fmla="*/ 2684 w 12918"/>
                <a:gd name="connsiteY25" fmla="*/ 7266 h 23369"/>
                <a:gd name="connsiteX26" fmla="*/ 2684 w 12918"/>
                <a:gd name="connsiteY26" fmla="*/ 7266 h 2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18" h="23369">
                  <a:moveTo>
                    <a:pt x="2684" y="7266"/>
                  </a:moveTo>
                  <a:cubicBezTo>
                    <a:pt x="2684" y="7266"/>
                    <a:pt x="2684" y="7266"/>
                    <a:pt x="2684" y="7266"/>
                  </a:cubicBezTo>
                  <a:cubicBezTo>
                    <a:pt x="2684" y="8608"/>
                    <a:pt x="2684" y="7266"/>
                    <a:pt x="2684" y="7266"/>
                  </a:cubicBezTo>
                  <a:cubicBezTo>
                    <a:pt x="2684" y="8608"/>
                    <a:pt x="2684" y="8608"/>
                    <a:pt x="2684" y="7266"/>
                  </a:cubicBezTo>
                  <a:cubicBezTo>
                    <a:pt x="4026" y="8608"/>
                    <a:pt x="4026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8608"/>
                  </a:cubicBezTo>
                  <a:cubicBezTo>
                    <a:pt x="5368" y="8608"/>
                    <a:pt x="5368" y="8608"/>
                    <a:pt x="5368" y="9950"/>
                  </a:cubicBezTo>
                  <a:cubicBezTo>
                    <a:pt x="5368" y="9950"/>
                    <a:pt x="5368" y="9950"/>
                    <a:pt x="5368" y="11292"/>
                  </a:cubicBezTo>
                  <a:cubicBezTo>
                    <a:pt x="5368" y="11292"/>
                    <a:pt x="5368" y="11292"/>
                    <a:pt x="5368" y="11292"/>
                  </a:cubicBezTo>
                  <a:cubicBezTo>
                    <a:pt x="5368" y="11292"/>
                    <a:pt x="5368" y="11292"/>
                    <a:pt x="5368" y="11292"/>
                  </a:cubicBezTo>
                  <a:cubicBezTo>
                    <a:pt x="5368" y="11292"/>
                    <a:pt x="5368" y="12634"/>
                    <a:pt x="5368" y="13976"/>
                  </a:cubicBezTo>
                  <a:cubicBezTo>
                    <a:pt x="5368" y="13976"/>
                    <a:pt x="5368" y="13976"/>
                    <a:pt x="5368" y="13976"/>
                  </a:cubicBezTo>
                  <a:cubicBezTo>
                    <a:pt x="5368" y="13976"/>
                    <a:pt x="5368" y="13976"/>
                    <a:pt x="5368" y="13976"/>
                  </a:cubicBezTo>
                  <a:cubicBezTo>
                    <a:pt x="5368" y="13976"/>
                    <a:pt x="5368" y="15318"/>
                    <a:pt x="5368" y="15318"/>
                  </a:cubicBezTo>
                  <a:cubicBezTo>
                    <a:pt x="5368" y="16660"/>
                    <a:pt x="5368" y="16660"/>
                    <a:pt x="5368" y="18002"/>
                  </a:cubicBezTo>
                  <a:cubicBezTo>
                    <a:pt x="5368" y="19344"/>
                    <a:pt x="5368" y="18002"/>
                    <a:pt x="5368" y="18002"/>
                  </a:cubicBezTo>
                  <a:cubicBezTo>
                    <a:pt x="5368" y="18002"/>
                    <a:pt x="5368" y="18002"/>
                    <a:pt x="5368" y="18002"/>
                  </a:cubicBezTo>
                  <a:cubicBezTo>
                    <a:pt x="5368" y="18002"/>
                    <a:pt x="5368" y="19344"/>
                    <a:pt x="5368" y="19344"/>
                  </a:cubicBezTo>
                  <a:cubicBezTo>
                    <a:pt x="5368" y="20686"/>
                    <a:pt x="5368" y="23370"/>
                    <a:pt x="8052" y="23370"/>
                  </a:cubicBezTo>
                  <a:cubicBezTo>
                    <a:pt x="9394" y="23370"/>
                    <a:pt x="12078" y="23370"/>
                    <a:pt x="12078" y="20686"/>
                  </a:cubicBezTo>
                  <a:cubicBezTo>
                    <a:pt x="14762" y="12634"/>
                    <a:pt x="10736" y="4582"/>
                    <a:pt x="4026" y="556"/>
                  </a:cubicBezTo>
                  <a:cubicBezTo>
                    <a:pt x="2684" y="-786"/>
                    <a:pt x="0" y="556"/>
                    <a:pt x="0" y="1898"/>
                  </a:cubicBezTo>
                  <a:cubicBezTo>
                    <a:pt x="0" y="4582"/>
                    <a:pt x="1342" y="5924"/>
                    <a:pt x="2684" y="7266"/>
                  </a:cubicBezTo>
                  <a:lnTo>
                    <a:pt x="2684" y="726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72">
              <a:extLst>
                <a:ext uri="{FF2B5EF4-FFF2-40B4-BE49-F238E27FC236}">
                  <a16:creationId xmlns:a16="http://schemas.microsoft.com/office/drawing/2014/main" id="{BA89CFF3-1262-4416-8376-4317BA679F16}"/>
                </a:ext>
              </a:extLst>
            </p:cNvPr>
            <p:cNvSpPr/>
            <p:nvPr/>
          </p:nvSpPr>
          <p:spPr>
            <a:xfrm>
              <a:off x="3891227" y="1018304"/>
              <a:ext cx="35776" cy="131850"/>
            </a:xfrm>
            <a:custGeom>
              <a:avLst/>
              <a:gdLst>
                <a:gd name="connsiteX0" fmla="*/ 12078 w 35776"/>
                <a:gd name="connsiteY0" fmla="*/ 3019 h 131850"/>
                <a:gd name="connsiteX1" fmla="*/ 4026 w 35776"/>
                <a:gd name="connsiteY1" fmla="*/ 72803 h 131850"/>
                <a:gd name="connsiteX2" fmla="*/ 1342 w 35776"/>
                <a:gd name="connsiteY2" fmla="*/ 107695 h 131850"/>
                <a:gd name="connsiteX3" fmla="*/ 0 w 35776"/>
                <a:gd name="connsiteY3" fmla="*/ 123799 h 131850"/>
                <a:gd name="connsiteX4" fmla="*/ 6710 w 35776"/>
                <a:gd name="connsiteY4" fmla="*/ 131851 h 131850"/>
                <a:gd name="connsiteX5" fmla="*/ 14762 w 35776"/>
                <a:gd name="connsiteY5" fmla="*/ 129167 h 131850"/>
                <a:gd name="connsiteX6" fmla="*/ 21472 w 35776"/>
                <a:gd name="connsiteY6" fmla="*/ 125141 h 131850"/>
                <a:gd name="connsiteX7" fmla="*/ 34892 w 35776"/>
                <a:gd name="connsiteY7" fmla="*/ 114405 h 131850"/>
                <a:gd name="connsiteX8" fmla="*/ 30866 w 35776"/>
                <a:gd name="connsiteY8" fmla="*/ 110379 h 131850"/>
                <a:gd name="connsiteX9" fmla="*/ 20130 w 35776"/>
                <a:gd name="connsiteY9" fmla="*/ 118431 h 131850"/>
                <a:gd name="connsiteX10" fmla="*/ 14762 w 35776"/>
                <a:gd name="connsiteY10" fmla="*/ 121115 h 131850"/>
                <a:gd name="connsiteX11" fmla="*/ 8052 w 35776"/>
                <a:gd name="connsiteY11" fmla="*/ 123799 h 131850"/>
                <a:gd name="connsiteX12" fmla="*/ 6710 w 35776"/>
                <a:gd name="connsiteY12" fmla="*/ 123799 h 131850"/>
                <a:gd name="connsiteX13" fmla="*/ 6710 w 35776"/>
                <a:gd name="connsiteY13" fmla="*/ 122457 h 131850"/>
                <a:gd name="connsiteX14" fmla="*/ 6710 w 35776"/>
                <a:gd name="connsiteY14" fmla="*/ 115747 h 131850"/>
                <a:gd name="connsiteX15" fmla="*/ 8052 w 35776"/>
                <a:gd name="connsiteY15" fmla="*/ 99643 h 131850"/>
                <a:gd name="connsiteX16" fmla="*/ 13420 w 35776"/>
                <a:gd name="connsiteY16" fmla="*/ 37911 h 131850"/>
                <a:gd name="connsiteX17" fmla="*/ 17446 w 35776"/>
                <a:gd name="connsiteY17" fmla="*/ 3019 h 131850"/>
                <a:gd name="connsiteX18" fmla="*/ 12078 w 35776"/>
                <a:gd name="connsiteY18" fmla="*/ 3019 h 131850"/>
                <a:gd name="connsiteX19" fmla="*/ 12078 w 35776"/>
                <a:gd name="connsiteY19" fmla="*/ 3019 h 13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76" h="131850">
                  <a:moveTo>
                    <a:pt x="12078" y="3019"/>
                  </a:moveTo>
                  <a:cubicBezTo>
                    <a:pt x="9394" y="25833"/>
                    <a:pt x="6710" y="49989"/>
                    <a:pt x="4026" y="72803"/>
                  </a:cubicBezTo>
                  <a:cubicBezTo>
                    <a:pt x="2684" y="84881"/>
                    <a:pt x="2684" y="95617"/>
                    <a:pt x="1342" y="107695"/>
                  </a:cubicBezTo>
                  <a:cubicBezTo>
                    <a:pt x="1342" y="113063"/>
                    <a:pt x="0" y="118431"/>
                    <a:pt x="0" y="123799"/>
                  </a:cubicBezTo>
                  <a:cubicBezTo>
                    <a:pt x="0" y="127825"/>
                    <a:pt x="1342" y="131851"/>
                    <a:pt x="6710" y="131851"/>
                  </a:cubicBezTo>
                  <a:cubicBezTo>
                    <a:pt x="9394" y="131851"/>
                    <a:pt x="12078" y="130509"/>
                    <a:pt x="14762" y="129167"/>
                  </a:cubicBezTo>
                  <a:cubicBezTo>
                    <a:pt x="17446" y="127825"/>
                    <a:pt x="20130" y="126483"/>
                    <a:pt x="21472" y="125141"/>
                  </a:cubicBezTo>
                  <a:cubicBezTo>
                    <a:pt x="26840" y="122457"/>
                    <a:pt x="30866" y="118431"/>
                    <a:pt x="34892" y="114405"/>
                  </a:cubicBezTo>
                  <a:cubicBezTo>
                    <a:pt x="37576" y="111721"/>
                    <a:pt x="33550" y="106353"/>
                    <a:pt x="30866" y="110379"/>
                  </a:cubicBezTo>
                  <a:cubicBezTo>
                    <a:pt x="28182" y="113063"/>
                    <a:pt x="24156" y="117089"/>
                    <a:pt x="20130" y="118431"/>
                  </a:cubicBezTo>
                  <a:cubicBezTo>
                    <a:pt x="18788" y="119773"/>
                    <a:pt x="16104" y="121115"/>
                    <a:pt x="14762" y="121115"/>
                  </a:cubicBezTo>
                  <a:cubicBezTo>
                    <a:pt x="13420" y="122457"/>
                    <a:pt x="10736" y="123799"/>
                    <a:pt x="8052" y="123799"/>
                  </a:cubicBezTo>
                  <a:cubicBezTo>
                    <a:pt x="6710" y="123799"/>
                    <a:pt x="8052" y="123799"/>
                    <a:pt x="6710" y="123799"/>
                  </a:cubicBezTo>
                  <a:cubicBezTo>
                    <a:pt x="6710" y="123799"/>
                    <a:pt x="6710" y="122457"/>
                    <a:pt x="6710" y="122457"/>
                  </a:cubicBezTo>
                  <a:cubicBezTo>
                    <a:pt x="6710" y="119773"/>
                    <a:pt x="6710" y="117089"/>
                    <a:pt x="6710" y="115747"/>
                  </a:cubicBezTo>
                  <a:cubicBezTo>
                    <a:pt x="6710" y="110379"/>
                    <a:pt x="6710" y="105011"/>
                    <a:pt x="8052" y="99643"/>
                  </a:cubicBezTo>
                  <a:cubicBezTo>
                    <a:pt x="9394" y="79513"/>
                    <a:pt x="10736" y="58041"/>
                    <a:pt x="13420" y="37911"/>
                  </a:cubicBezTo>
                  <a:cubicBezTo>
                    <a:pt x="14762" y="25833"/>
                    <a:pt x="16104" y="13755"/>
                    <a:pt x="17446" y="3019"/>
                  </a:cubicBezTo>
                  <a:cubicBezTo>
                    <a:pt x="18788" y="-1006"/>
                    <a:pt x="12078" y="-1006"/>
                    <a:pt x="12078" y="3019"/>
                  </a:cubicBezTo>
                  <a:lnTo>
                    <a:pt x="12078" y="301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73">
              <a:extLst>
                <a:ext uri="{FF2B5EF4-FFF2-40B4-BE49-F238E27FC236}">
                  <a16:creationId xmlns:a16="http://schemas.microsoft.com/office/drawing/2014/main" id="{1B495061-C9CA-4807-A41C-7E6E468B2401}"/>
                </a:ext>
              </a:extLst>
            </p:cNvPr>
            <p:cNvSpPr/>
            <p:nvPr/>
          </p:nvSpPr>
          <p:spPr>
            <a:xfrm>
              <a:off x="3964481" y="1001939"/>
              <a:ext cx="79993" cy="30120"/>
            </a:xfrm>
            <a:custGeom>
              <a:avLst/>
              <a:gdLst>
                <a:gd name="connsiteX0" fmla="*/ 1898 w 79993"/>
                <a:gd name="connsiteY0" fmla="*/ 7306 h 30120"/>
                <a:gd name="connsiteX1" fmla="*/ 5924 w 79993"/>
                <a:gd name="connsiteY1" fmla="*/ 23410 h 30120"/>
                <a:gd name="connsiteX2" fmla="*/ 16660 w 79993"/>
                <a:gd name="connsiteY2" fmla="*/ 26094 h 30120"/>
                <a:gd name="connsiteX3" fmla="*/ 79733 w 79993"/>
                <a:gd name="connsiteY3" fmla="*/ 30120 h 30120"/>
                <a:gd name="connsiteX4" fmla="*/ 71681 w 79993"/>
                <a:gd name="connsiteY4" fmla="*/ 14016 h 30120"/>
                <a:gd name="connsiteX5" fmla="*/ 54236 w 79993"/>
                <a:gd name="connsiteY5" fmla="*/ 8648 h 30120"/>
                <a:gd name="connsiteX6" fmla="*/ 8608 w 79993"/>
                <a:gd name="connsiteY6" fmla="*/ 596 h 30120"/>
                <a:gd name="connsiteX7" fmla="*/ 1898 w 79993"/>
                <a:gd name="connsiteY7" fmla="*/ 596 h 30120"/>
                <a:gd name="connsiteX8" fmla="*/ 556 w 79993"/>
                <a:gd name="connsiteY8" fmla="*/ 5964 h 30120"/>
                <a:gd name="connsiteX9" fmla="*/ 1898 w 79993"/>
                <a:gd name="connsiteY9" fmla="*/ 7306 h 3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93" h="30120">
                  <a:moveTo>
                    <a:pt x="1898" y="7306"/>
                  </a:moveTo>
                  <a:cubicBezTo>
                    <a:pt x="-786" y="12674"/>
                    <a:pt x="556" y="19384"/>
                    <a:pt x="5924" y="23410"/>
                  </a:cubicBezTo>
                  <a:cubicBezTo>
                    <a:pt x="8608" y="24752"/>
                    <a:pt x="12634" y="26094"/>
                    <a:pt x="16660" y="26094"/>
                  </a:cubicBezTo>
                  <a:cubicBezTo>
                    <a:pt x="38132" y="27436"/>
                    <a:pt x="58262" y="28778"/>
                    <a:pt x="79733" y="30120"/>
                  </a:cubicBezTo>
                  <a:cubicBezTo>
                    <a:pt x="81075" y="23410"/>
                    <a:pt x="77049" y="18042"/>
                    <a:pt x="71681" y="14016"/>
                  </a:cubicBezTo>
                  <a:cubicBezTo>
                    <a:pt x="66313" y="9990"/>
                    <a:pt x="59603" y="9990"/>
                    <a:pt x="54236" y="8648"/>
                  </a:cubicBezTo>
                  <a:cubicBezTo>
                    <a:pt x="39474" y="5964"/>
                    <a:pt x="24712" y="3280"/>
                    <a:pt x="8608" y="596"/>
                  </a:cubicBezTo>
                  <a:cubicBezTo>
                    <a:pt x="5924" y="596"/>
                    <a:pt x="3240" y="-746"/>
                    <a:pt x="1898" y="596"/>
                  </a:cubicBezTo>
                  <a:cubicBezTo>
                    <a:pt x="556" y="1938"/>
                    <a:pt x="-786" y="4622"/>
                    <a:pt x="556" y="5964"/>
                  </a:cubicBezTo>
                  <a:lnTo>
                    <a:pt x="1898" y="730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74">
              <a:extLst>
                <a:ext uri="{FF2B5EF4-FFF2-40B4-BE49-F238E27FC236}">
                  <a16:creationId xmlns:a16="http://schemas.microsoft.com/office/drawing/2014/main" id="{4DCF8160-A26C-40D4-A204-C59F595C8D95}"/>
                </a:ext>
              </a:extLst>
            </p:cNvPr>
            <p:cNvSpPr/>
            <p:nvPr/>
          </p:nvSpPr>
          <p:spPr>
            <a:xfrm>
              <a:off x="3806421" y="979125"/>
              <a:ext cx="79993" cy="30120"/>
            </a:xfrm>
            <a:custGeom>
              <a:avLst/>
              <a:gdLst>
                <a:gd name="connsiteX0" fmla="*/ 78096 w 79993"/>
                <a:gd name="connsiteY0" fmla="*/ 7306 h 30120"/>
                <a:gd name="connsiteX1" fmla="*/ 74070 w 79993"/>
                <a:gd name="connsiteY1" fmla="*/ 23410 h 30120"/>
                <a:gd name="connsiteX2" fmla="*/ 63334 w 79993"/>
                <a:gd name="connsiteY2" fmla="*/ 26094 h 30120"/>
                <a:gd name="connsiteX3" fmla="*/ 260 w 79993"/>
                <a:gd name="connsiteY3" fmla="*/ 30120 h 30120"/>
                <a:gd name="connsiteX4" fmla="*/ 8312 w 79993"/>
                <a:gd name="connsiteY4" fmla="*/ 14016 h 30120"/>
                <a:gd name="connsiteX5" fmla="*/ 25758 w 79993"/>
                <a:gd name="connsiteY5" fmla="*/ 8648 h 30120"/>
                <a:gd name="connsiteX6" fmla="*/ 71386 w 79993"/>
                <a:gd name="connsiteY6" fmla="*/ 596 h 30120"/>
                <a:gd name="connsiteX7" fmla="*/ 78096 w 79993"/>
                <a:gd name="connsiteY7" fmla="*/ 596 h 30120"/>
                <a:gd name="connsiteX8" fmla="*/ 79438 w 79993"/>
                <a:gd name="connsiteY8" fmla="*/ 5964 h 30120"/>
                <a:gd name="connsiteX9" fmla="*/ 78096 w 79993"/>
                <a:gd name="connsiteY9" fmla="*/ 7306 h 3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93" h="30120">
                  <a:moveTo>
                    <a:pt x="78096" y="7306"/>
                  </a:moveTo>
                  <a:cubicBezTo>
                    <a:pt x="80780" y="12674"/>
                    <a:pt x="79438" y="19384"/>
                    <a:pt x="74070" y="23410"/>
                  </a:cubicBezTo>
                  <a:cubicBezTo>
                    <a:pt x="71386" y="24752"/>
                    <a:pt x="67360" y="26094"/>
                    <a:pt x="63334" y="26094"/>
                  </a:cubicBezTo>
                  <a:cubicBezTo>
                    <a:pt x="41862" y="27436"/>
                    <a:pt x="21732" y="28778"/>
                    <a:pt x="260" y="30120"/>
                  </a:cubicBezTo>
                  <a:cubicBezTo>
                    <a:pt x="-1082" y="23410"/>
                    <a:pt x="2944" y="18042"/>
                    <a:pt x="8312" y="14016"/>
                  </a:cubicBezTo>
                  <a:cubicBezTo>
                    <a:pt x="13680" y="9990"/>
                    <a:pt x="20390" y="9990"/>
                    <a:pt x="25758" y="8648"/>
                  </a:cubicBezTo>
                  <a:cubicBezTo>
                    <a:pt x="40520" y="5964"/>
                    <a:pt x="55282" y="3280"/>
                    <a:pt x="71386" y="596"/>
                  </a:cubicBezTo>
                  <a:cubicBezTo>
                    <a:pt x="74070" y="596"/>
                    <a:pt x="76754" y="-746"/>
                    <a:pt x="78096" y="596"/>
                  </a:cubicBezTo>
                  <a:cubicBezTo>
                    <a:pt x="79438" y="1938"/>
                    <a:pt x="80780" y="4622"/>
                    <a:pt x="79438" y="5964"/>
                  </a:cubicBezTo>
                  <a:lnTo>
                    <a:pt x="78096" y="730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5">
              <a:extLst>
                <a:ext uri="{FF2B5EF4-FFF2-40B4-BE49-F238E27FC236}">
                  <a16:creationId xmlns:a16="http://schemas.microsoft.com/office/drawing/2014/main" id="{3A9EC01A-43FA-43BE-8867-00F1DE939B41}"/>
                </a:ext>
              </a:extLst>
            </p:cNvPr>
            <p:cNvSpPr/>
            <p:nvPr/>
          </p:nvSpPr>
          <p:spPr>
            <a:xfrm>
              <a:off x="3780518" y="1083055"/>
              <a:ext cx="297245" cy="255079"/>
            </a:xfrm>
            <a:custGeom>
              <a:avLst/>
              <a:gdLst>
                <a:gd name="connsiteX0" fmla="*/ 212701 w 297245"/>
                <a:gd name="connsiteY0" fmla="*/ 96623 h 255079"/>
                <a:gd name="connsiteX1" fmla="*/ 132181 w 297245"/>
                <a:gd name="connsiteY1" fmla="*/ 68442 h 255079"/>
                <a:gd name="connsiteX2" fmla="*/ 54346 w 297245"/>
                <a:gd name="connsiteY2" fmla="*/ 104675 h 255079"/>
                <a:gd name="connsiteX3" fmla="*/ 11402 w 297245"/>
                <a:gd name="connsiteY3" fmla="*/ 14762 h 255079"/>
                <a:gd name="connsiteX4" fmla="*/ 10060 w 297245"/>
                <a:gd name="connsiteY4" fmla="*/ 10736 h 255079"/>
                <a:gd name="connsiteX5" fmla="*/ 2008 w 297245"/>
                <a:gd name="connsiteY5" fmla="*/ 12078 h 255079"/>
                <a:gd name="connsiteX6" fmla="*/ 31532 w 297245"/>
                <a:gd name="connsiteY6" fmla="*/ 161039 h 255079"/>
                <a:gd name="connsiteX7" fmla="*/ 70449 w 297245"/>
                <a:gd name="connsiteY7" fmla="*/ 225455 h 255079"/>
                <a:gd name="connsiteX8" fmla="*/ 137549 w 297245"/>
                <a:gd name="connsiteY8" fmla="*/ 254978 h 255079"/>
                <a:gd name="connsiteX9" fmla="*/ 214042 w 297245"/>
                <a:gd name="connsiteY9" fmla="*/ 202641 h 255079"/>
                <a:gd name="connsiteX10" fmla="*/ 297246 w 297245"/>
                <a:gd name="connsiteY10" fmla="*/ 0 h 255079"/>
                <a:gd name="connsiteX11" fmla="*/ 212701 w 297245"/>
                <a:gd name="connsiteY11" fmla="*/ 96623 h 255079"/>
                <a:gd name="connsiteX12" fmla="*/ 167073 w 297245"/>
                <a:gd name="connsiteY12" fmla="*/ 148961 h 255079"/>
                <a:gd name="connsiteX13" fmla="*/ 117419 w 297245"/>
                <a:gd name="connsiteY13" fmla="*/ 157013 h 255079"/>
                <a:gd name="connsiteX14" fmla="*/ 63740 w 297245"/>
                <a:gd name="connsiteY14" fmla="*/ 119437 h 255079"/>
                <a:gd name="connsiteX15" fmla="*/ 130839 w 297245"/>
                <a:gd name="connsiteY15" fmla="*/ 85887 h 255079"/>
                <a:gd name="connsiteX16" fmla="*/ 189887 w 297245"/>
                <a:gd name="connsiteY16" fmla="*/ 104675 h 255079"/>
                <a:gd name="connsiteX17" fmla="*/ 167073 w 297245"/>
                <a:gd name="connsiteY17" fmla="*/ 148961 h 2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245" h="255079">
                  <a:moveTo>
                    <a:pt x="212701" y="96623"/>
                  </a:moveTo>
                  <a:cubicBezTo>
                    <a:pt x="191229" y="76493"/>
                    <a:pt x="161705" y="67100"/>
                    <a:pt x="132181" y="68442"/>
                  </a:cubicBezTo>
                  <a:cubicBezTo>
                    <a:pt x="102657" y="69784"/>
                    <a:pt x="74476" y="83203"/>
                    <a:pt x="54346" y="104675"/>
                  </a:cubicBezTo>
                  <a:cubicBezTo>
                    <a:pt x="39584" y="75152"/>
                    <a:pt x="26164" y="44286"/>
                    <a:pt x="11402" y="14762"/>
                  </a:cubicBezTo>
                  <a:lnTo>
                    <a:pt x="10060" y="10736"/>
                  </a:lnTo>
                  <a:cubicBezTo>
                    <a:pt x="7376" y="10736"/>
                    <a:pt x="4692" y="12078"/>
                    <a:pt x="2008" y="12078"/>
                  </a:cubicBezTo>
                  <a:cubicBezTo>
                    <a:pt x="-6044" y="63074"/>
                    <a:pt x="11402" y="114069"/>
                    <a:pt x="31532" y="161039"/>
                  </a:cubicBezTo>
                  <a:cubicBezTo>
                    <a:pt x="42268" y="183853"/>
                    <a:pt x="53004" y="206667"/>
                    <a:pt x="70449" y="225455"/>
                  </a:cubicBezTo>
                  <a:cubicBezTo>
                    <a:pt x="87895" y="244242"/>
                    <a:pt x="112051" y="256320"/>
                    <a:pt x="137549" y="254978"/>
                  </a:cubicBezTo>
                  <a:cubicBezTo>
                    <a:pt x="169757" y="252294"/>
                    <a:pt x="195255" y="228138"/>
                    <a:pt x="214042" y="202641"/>
                  </a:cubicBezTo>
                  <a:cubicBezTo>
                    <a:pt x="259670" y="143593"/>
                    <a:pt x="287852" y="73809"/>
                    <a:pt x="297246" y="0"/>
                  </a:cubicBezTo>
                  <a:cubicBezTo>
                    <a:pt x="273090" y="34892"/>
                    <a:pt x="243566" y="67100"/>
                    <a:pt x="212701" y="96623"/>
                  </a:cubicBezTo>
                  <a:close/>
                  <a:moveTo>
                    <a:pt x="167073" y="148961"/>
                  </a:moveTo>
                  <a:cubicBezTo>
                    <a:pt x="153653" y="159697"/>
                    <a:pt x="133523" y="162381"/>
                    <a:pt x="117419" y="157013"/>
                  </a:cubicBezTo>
                  <a:cubicBezTo>
                    <a:pt x="99973" y="150303"/>
                    <a:pt x="69108" y="120779"/>
                    <a:pt x="63740" y="119437"/>
                  </a:cubicBezTo>
                  <a:cubicBezTo>
                    <a:pt x="63740" y="119437"/>
                    <a:pt x="118761" y="103333"/>
                    <a:pt x="130839" y="85887"/>
                  </a:cubicBezTo>
                  <a:cubicBezTo>
                    <a:pt x="144259" y="103333"/>
                    <a:pt x="168415" y="111385"/>
                    <a:pt x="189887" y="104675"/>
                  </a:cubicBezTo>
                  <a:cubicBezTo>
                    <a:pt x="189887" y="120779"/>
                    <a:pt x="180493" y="138225"/>
                    <a:pt x="167073" y="148961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76">
              <a:extLst>
                <a:ext uri="{FF2B5EF4-FFF2-40B4-BE49-F238E27FC236}">
                  <a16:creationId xmlns:a16="http://schemas.microsoft.com/office/drawing/2014/main" id="{4371C7CF-5667-4FDA-A4F4-75D913F7A804}"/>
                </a:ext>
              </a:extLst>
            </p:cNvPr>
            <p:cNvSpPr/>
            <p:nvPr/>
          </p:nvSpPr>
          <p:spPr>
            <a:xfrm>
              <a:off x="3889885" y="970328"/>
              <a:ext cx="8607" cy="36233"/>
            </a:xfrm>
            <a:custGeom>
              <a:avLst/>
              <a:gdLst>
                <a:gd name="connsiteX0" fmla="*/ 1342 w 8607"/>
                <a:gd name="connsiteY0" fmla="*/ 4026 h 36233"/>
                <a:gd name="connsiteX1" fmla="*/ 0 w 8607"/>
                <a:gd name="connsiteY1" fmla="*/ 32208 h 36233"/>
                <a:gd name="connsiteX2" fmla="*/ 2684 w 8607"/>
                <a:gd name="connsiteY2" fmla="*/ 36234 h 36233"/>
                <a:gd name="connsiteX3" fmla="*/ 6710 w 8607"/>
                <a:gd name="connsiteY3" fmla="*/ 33550 h 36233"/>
                <a:gd name="connsiteX4" fmla="*/ 8052 w 8607"/>
                <a:gd name="connsiteY4" fmla="*/ 2684 h 36233"/>
                <a:gd name="connsiteX5" fmla="*/ 5368 w 8607"/>
                <a:gd name="connsiteY5" fmla="*/ 0 h 36233"/>
                <a:gd name="connsiteX6" fmla="*/ 1342 w 8607"/>
                <a:gd name="connsiteY6" fmla="*/ 4026 h 36233"/>
                <a:gd name="connsiteX7" fmla="*/ 1342 w 8607"/>
                <a:gd name="connsiteY7" fmla="*/ 4026 h 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07" h="36233">
                  <a:moveTo>
                    <a:pt x="1342" y="4026"/>
                  </a:moveTo>
                  <a:cubicBezTo>
                    <a:pt x="2684" y="13420"/>
                    <a:pt x="1342" y="22814"/>
                    <a:pt x="0" y="32208"/>
                  </a:cubicBezTo>
                  <a:cubicBezTo>
                    <a:pt x="0" y="33550"/>
                    <a:pt x="0" y="36234"/>
                    <a:pt x="2684" y="36234"/>
                  </a:cubicBezTo>
                  <a:cubicBezTo>
                    <a:pt x="4026" y="36234"/>
                    <a:pt x="6710" y="36234"/>
                    <a:pt x="6710" y="33550"/>
                  </a:cubicBezTo>
                  <a:cubicBezTo>
                    <a:pt x="8052" y="24156"/>
                    <a:pt x="9394" y="13420"/>
                    <a:pt x="8052" y="2684"/>
                  </a:cubicBezTo>
                  <a:cubicBezTo>
                    <a:pt x="8052" y="1342"/>
                    <a:pt x="6710" y="0"/>
                    <a:pt x="5368" y="0"/>
                  </a:cubicBezTo>
                  <a:cubicBezTo>
                    <a:pt x="2684" y="0"/>
                    <a:pt x="1342" y="1342"/>
                    <a:pt x="1342" y="4026"/>
                  </a:cubicBezTo>
                  <a:lnTo>
                    <a:pt x="1342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77">
              <a:extLst>
                <a:ext uri="{FF2B5EF4-FFF2-40B4-BE49-F238E27FC236}">
                  <a16:creationId xmlns:a16="http://schemas.microsoft.com/office/drawing/2014/main" id="{77C2EABD-5FA4-476D-9306-8F6F71DCBD62}"/>
                </a:ext>
              </a:extLst>
            </p:cNvPr>
            <p:cNvSpPr/>
            <p:nvPr/>
          </p:nvSpPr>
          <p:spPr>
            <a:xfrm>
              <a:off x="3951617" y="1000667"/>
              <a:ext cx="5367" cy="21998"/>
            </a:xfrm>
            <a:custGeom>
              <a:avLst/>
              <a:gdLst>
                <a:gd name="connsiteX0" fmla="*/ 0 w 5367"/>
                <a:gd name="connsiteY0" fmla="*/ 3210 h 21998"/>
                <a:gd name="connsiteX1" fmla="*/ 0 w 5367"/>
                <a:gd name="connsiteY1" fmla="*/ 19314 h 21998"/>
                <a:gd name="connsiteX2" fmla="*/ 2684 w 5367"/>
                <a:gd name="connsiteY2" fmla="*/ 21998 h 21998"/>
                <a:gd name="connsiteX3" fmla="*/ 5368 w 5367"/>
                <a:gd name="connsiteY3" fmla="*/ 19314 h 21998"/>
                <a:gd name="connsiteX4" fmla="*/ 5368 w 5367"/>
                <a:gd name="connsiteY4" fmla="*/ 3210 h 21998"/>
                <a:gd name="connsiteX5" fmla="*/ 2684 w 5367"/>
                <a:gd name="connsiteY5" fmla="*/ 526 h 21998"/>
                <a:gd name="connsiteX6" fmla="*/ 0 w 5367"/>
                <a:gd name="connsiteY6" fmla="*/ 3210 h 21998"/>
                <a:gd name="connsiteX7" fmla="*/ 0 w 5367"/>
                <a:gd name="connsiteY7" fmla="*/ 3210 h 2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1998">
                  <a:moveTo>
                    <a:pt x="0" y="3210"/>
                  </a:moveTo>
                  <a:cubicBezTo>
                    <a:pt x="0" y="8578"/>
                    <a:pt x="0" y="13946"/>
                    <a:pt x="0" y="19314"/>
                  </a:cubicBezTo>
                  <a:cubicBezTo>
                    <a:pt x="0" y="20656"/>
                    <a:pt x="1342" y="21998"/>
                    <a:pt x="2684" y="21998"/>
                  </a:cubicBezTo>
                  <a:cubicBezTo>
                    <a:pt x="4026" y="21998"/>
                    <a:pt x="5368" y="20656"/>
                    <a:pt x="5368" y="19314"/>
                  </a:cubicBezTo>
                  <a:cubicBezTo>
                    <a:pt x="5368" y="13946"/>
                    <a:pt x="5368" y="8578"/>
                    <a:pt x="5368" y="3210"/>
                  </a:cubicBezTo>
                  <a:cubicBezTo>
                    <a:pt x="5368" y="1868"/>
                    <a:pt x="4026" y="526"/>
                    <a:pt x="2684" y="526"/>
                  </a:cubicBezTo>
                  <a:cubicBezTo>
                    <a:pt x="1342" y="-816"/>
                    <a:pt x="0" y="526"/>
                    <a:pt x="0" y="3210"/>
                  </a:cubicBezTo>
                  <a:lnTo>
                    <a:pt x="0" y="32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478">
              <a:extLst>
                <a:ext uri="{FF2B5EF4-FFF2-40B4-BE49-F238E27FC236}">
                  <a16:creationId xmlns:a16="http://schemas.microsoft.com/office/drawing/2014/main" id="{CB7C9D74-7BE6-4A1A-8374-6E30458802D0}"/>
                </a:ext>
              </a:extLst>
            </p:cNvPr>
            <p:cNvSpPr/>
            <p:nvPr/>
          </p:nvSpPr>
          <p:spPr>
            <a:xfrm>
              <a:off x="3774390" y="1401564"/>
              <a:ext cx="310445" cy="62424"/>
            </a:xfrm>
            <a:custGeom>
              <a:avLst/>
              <a:gdLst>
                <a:gd name="connsiteX0" fmla="*/ 1426 w 310445"/>
                <a:gd name="connsiteY0" fmla="*/ 4911 h 62424"/>
                <a:gd name="connsiteX1" fmla="*/ 116837 w 310445"/>
                <a:gd name="connsiteY1" fmla="*/ 57249 h 62424"/>
                <a:gd name="connsiteX2" fmla="*/ 242984 w 310445"/>
                <a:gd name="connsiteY2" fmla="*/ 53223 h 62424"/>
                <a:gd name="connsiteX3" fmla="*/ 308742 w 310445"/>
                <a:gd name="connsiteY3" fmla="*/ 26383 h 62424"/>
                <a:gd name="connsiteX4" fmla="*/ 306058 w 310445"/>
                <a:gd name="connsiteY4" fmla="*/ 21015 h 62424"/>
                <a:gd name="connsiteX5" fmla="*/ 187963 w 310445"/>
                <a:gd name="connsiteY5" fmla="*/ 55907 h 62424"/>
                <a:gd name="connsiteX6" fmla="*/ 67183 w 310445"/>
                <a:gd name="connsiteY6" fmla="*/ 35777 h 62424"/>
                <a:gd name="connsiteX7" fmla="*/ 6794 w 310445"/>
                <a:gd name="connsiteY7" fmla="*/ 885 h 62424"/>
                <a:gd name="connsiteX8" fmla="*/ 1426 w 310445"/>
                <a:gd name="connsiteY8" fmla="*/ 4911 h 62424"/>
                <a:gd name="connsiteX9" fmla="*/ 1426 w 310445"/>
                <a:gd name="connsiteY9" fmla="*/ 4911 h 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0445" h="62424">
                  <a:moveTo>
                    <a:pt x="1426" y="4911"/>
                  </a:moveTo>
                  <a:cubicBezTo>
                    <a:pt x="34976" y="31751"/>
                    <a:pt x="73893" y="49197"/>
                    <a:pt x="116837" y="57249"/>
                  </a:cubicBezTo>
                  <a:cubicBezTo>
                    <a:pt x="158439" y="65301"/>
                    <a:pt x="201383" y="63959"/>
                    <a:pt x="242984" y="53223"/>
                  </a:cubicBezTo>
                  <a:cubicBezTo>
                    <a:pt x="265798" y="46513"/>
                    <a:pt x="288612" y="38461"/>
                    <a:pt x="308742" y="26383"/>
                  </a:cubicBezTo>
                  <a:cubicBezTo>
                    <a:pt x="312768" y="23699"/>
                    <a:pt x="308742" y="18331"/>
                    <a:pt x="306058" y="21015"/>
                  </a:cubicBezTo>
                  <a:cubicBezTo>
                    <a:pt x="269824" y="42487"/>
                    <a:pt x="229564" y="54565"/>
                    <a:pt x="187963" y="55907"/>
                  </a:cubicBezTo>
                  <a:cubicBezTo>
                    <a:pt x="146361" y="58591"/>
                    <a:pt x="104759" y="50539"/>
                    <a:pt x="67183" y="35777"/>
                  </a:cubicBezTo>
                  <a:cubicBezTo>
                    <a:pt x="45712" y="26383"/>
                    <a:pt x="25582" y="14305"/>
                    <a:pt x="6794" y="885"/>
                  </a:cubicBezTo>
                  <a:cubicBezTo>
                    <a:pt x="2768" y="-1799"/>
                    <a:pt x="-2600" y="2227"/>
                    <a:pt x="1426" y="4911"/>
                  </a:cubicBezTo>
                  <a:lnTo>
                    <a:pt x="1426" y="491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479">
              <a:extLst>
                <a:ext uri="{FF2B5EF4-FFF2-40B4-BE49-F238E27FC236}">
                  <a16:creationId xmlns:a16="http://schemas.microsoft.com/office/drawing/2014/main" id="{C3F98991-86FB-4734-AC95-75E1BEAA0F8A}"/>
                </a:ext>
              </a:extLst>
            </p:cNvPr>
            <p:cNvSpPr/>
            <p:nvPr/>
          </p:nvSpPr>
          <p:spPr>
            <a:xfrm>
              <a:off x="4229409" y="1531533"/>
              <a:ext cx="39094" cy="332746"/>
            </a:xfrm>
            <a:custGeom>
              <a:avLst/>
              <a:gdLst>
                <a:gd name="connsiteX0" fmla="*/ 8052 w 39094"/>
                <a:gd name="connsiteY0" fmla="*/ 329877 h 332746"/>
                <a:gd name="connsiteX1" fmla="*/ 9394 w 39094"/>
                <a:gd name="connsiteY1" fmla="*/ 202388 h 332746"/>
                <a:gd name="connsiteX2" fmla="*/ 24156 w 39094"/>
                <a:gd name="connsiteY2" fmla="*/ 74898 h 332746"/>
                <a:gd name="connsiteX3" fmla="*/ 38918 w 39094"/>
                <a:gd name="connsiteY3" fmla="*/ 3773 h 332746"/>
                <a:gd name="connsiteX4" fmla="*/ 32208 w 39094"/>
                <a:gd name="connsiteY4" fmla="*/ 2431 h 332746"/>
                <a:gd name="connsiteX5" fmla="*/ 9394 w 39094"/>
                <a:gd name="connsiteY5" fmla="*/ 128578 h 332746"/>
                <a:gd name="connsiteX6" fmla="*/ 0 w 39094"/>
                <a:gd name="connsiteY6" fmla="*/ 256067 h 332746"/>
                <a:gd name="connsiteX7" fmla="*/ 1342 w 39094"/>
                <a:gd name="connsiteY7" fmla="*/ 328535 h 332746"/>
                <a:gd name="connsiteX8" fmla="*/ 8052 w 39094"/>
                <a:gd name="connsiteY8" fmla="*/ 329877 h 332746"/>
                <a:gd name="connsiteX9" fmla="*/ 8052 w 39094"/>
                <a:gd name="connsiteY9" fmla="*/ 329877 h 33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94" h="332746">
                  <a:moveTo>
                    <a:pt x="8052" y="329877"/>
                  </a:moveTo>
                  <a:cubicBezTo>
                    <a:pt x="5368" y="286933"/>
                    <a:pt x="6710" y="243989"/>
                    <a:pt x="9394" y="202388"/>
                  </a:cubicBezTo>
                  <a:cubicBezTo>
                    <a:pt x="12078" y="159444"/>
                    <a:pt x="17446" y="117842"/>
                    <a:pt x="24156" y="74898"/>
                  </a:cubicBezTo>
                  <a:cubicBezTo>
                    <a:pt x="28182" y="50743"/>
                    <a:pt x="33550" y="27929"/>
                    <a:pt x="38918" y="3773"/>
                  </a:cubicBezTo>
                  <a:cubicBezTo>
                    <a:pt x="40260" y="-253"/>
                    <a:pt x="33550" y="-1595"/>
                    <a:pt x="32208" y="2431"/>
                  </a:cubicBezTo>
                  <a:cubicBezTo>
                    <a:pt x="22814" y="44033"/>
                    <a:pt x="14762" y="86976"/>
                    <a:pt x="9394" y="128578"/>
                  </a:cubicBezTo>
                  <a:cubicBezTo>
                    <a:pt x="4026" y="171522"/>
                    <a:pt x="1342" y="214465"/>
                    <a:pt x="0" y="256067"/>
                  </a:cubicBezTo>
                  <a:cubicBezTo>
                    <a:pt x="0" y="280223"/>
                    <a:pt x="0" y="304379"/>
                    <a:pt x="1342" y="328535"/>
                  </a:cubicBezTo>
                  <a:cubicBezTo>
                    <a:pt x="2684" y="333903"/>
                    <a:pt x="8052" y="333903"/>
                    <a:pt x="8052" y="329877"/>
                  </a:cubicBezTo>
                  <a:lnTo>
                    <a:pt x="8052" y="329877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480">
              <a:extLst>
                <a:ext uri="{FF2B5EF4-FFF2-40B4-BE49-F238E27FC236}">
                  <a16:creationId xmlns:a16="http://schemas.microsoft.com/office/drawing/2014/main" id="{1632DEA0-ED24-4B00-A48A-8362801F38AF}"/>
                </a:ext>
              </a:extLst>
            </p:cNvPr>
            <p:cNvSpPr/>
            <p:nvPr/>
          </p:nvSpPr>
          <p:spPr>
            <a:xfrm>
              <a:off x="4235942" y="1608405"/>
              <a:ext cx="37752" cy="146734"/>
            </a:xfrm>
            <a:custGeom>
              <a:avLst/>
              <a:gdLst>
                <a:gd name="connsiteX0" fmla="*/ 29700 w 37752"/>
                <a:gd name="connsiteY0" fmla="*/ 2053 h 146734"/>
                <a:gd name="connsiteX1" fmla="*/ 5544 w 37752"/>
                <a:gd name="connsiteY1" fmla="*/ 112096 h 146734"/>
                <a:gd name="connsiteX2" fmla="*/ 176 w 37752"/>
                <a:gd name="connsiteY2" fmla="*/ 142962 h 146734"/>
                <a:gd name="connsiteX3" fmla="*/ 6886 w 37752"/>
                <a:gd name="connsiteY3" fmla="*/ 144304 h 146734"/>
                <a:gd name="connsiteX4" fmla="*/ 29700 w 37752"/>
                <a:gd name="connsiteY4" fmla="*/ 34261 h 146734"/>
                <a:gd name="connsiteX5" fmla="*/ 37752 w 37752"/>
                <a:gd name="connsiteY5" fmla="*/ 3395 h 146734"/>
                <a:gd name="connsiteX6" fmla="*/ 29700 w 37752"/>
                <a:gd name="connsiteY6" fmla="*/ 2053 h 146734"/>
                <a:gd name="connsiteX7" fmla="*/ 29700 w 37752"/>
                <a:gd name="connsiteY7" fmla="*/ 2053 h 14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52" h="146734">
                  <a:moveTo>
                    <a:pt x="29700" y="2053"/>
                  </a:moveTo>
                  <a:cubicBezTo>
                    <a:pt x="20306" y="38287"/>
                    <a:pt x="12254" y="74521"/>
                    <a:pt x="5544" y="112096"/>
                  </a:cubicBezTo>
                  <a:cubicBezTo>
                    <a:pt x="4202" y="122832"/>
                    <a:pt x="1519" y="133568"/>
                    <a:pt x="176" y="142962"/>
                  </a:cubicBezTo>
                  <a:cubicBezTo>
                    <a:pt x="-1166" y="146988"/>
                    <a:pt x="5544" y="148330"/>
                    <a:pt x="6886" y="144304"/>
                  </a:cubicBezTo>
                  <a:cubicBezTo>
                    <a:pt x="13596" y="108070"/>
                    <a:pt x="20306" y="70495"/>
                    <a:pt x="29700" y="34261"/>
                  </a:cubicBezTo>
                  <a:cubicBezTo>
                    <a:pt x="32384" y="23525"/>
                    <a:pt x="35068" y="14131"/>
                    <a:pt x="37752" y="3395"/>
                  </a:cubicBezTo>
                  <a:cubicBezTo>
                    <a:pt x="36410" y="711"/>
                    <a:pt x="29700" y="-1973"/>
                    <a:pt x="29700" y="2053"/>
                  </a:cubicBezTo>
                  <a:lnTo>
                    <a:pt x="29700" y="205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481">
              <a:extLst>
                <a:ext uri="{FF2B5EF4-FFF2-40B4-BE49-F238E27FC236}">
                  <a16:creationId xmlns:a16="http://schemas.microsoft.com/office/drawing/2014/main" id="{49150957-4D67-45CE-A600-2F892080A5AE}"/>
                </a:ext>
              </a:extLst>
            </p:cNvPr>
            <p:cNvSpPr/>
            <p:nvPr/>
          </p:nvSpPr>
          <p:spPr>
            <a:xfrm>
              <a:off x="3583911" y="1467871"/>
              <a:ext cx="21471" cy="273095"/>
            </a:xfrm>
            <a:custGeom>
              <a:avLst/>
              <a:gdLst>
                <a:gd name="connsiteX0" fmla="*/ 14762 w 21471"/>
                <a:gd name="connsiteY0" fmla="*/ 3019 h 273095"/>
                <a:gd name="connsiteX1" fmla="*/ 0 w 21471"/>
                <a:gd name="connsiteY1" fmla="*/ 211028 h 273095"/>
                <a:gd name="connsiteX2" fmla="*/ 0 w 21471"/>
                <a:gd name="connsiteY2" fmla="*/ 270076 h 273095"/>
                <a:gd name="connsiteX3" fmla="*/ 6710 w 21471"/>
                <a:gd name="connsiteY3" fmla="*/ 270076 h 273095"/>
                <a:gd name="connsiteX4" fmla="*/ 14762 w 21471"/>
                <a:gd name="connsiteY4" fmla="*/ 62067 h 273095"/>
                <a:gd name="connsiteX5" fmla="*/ 21472 w 21471"/>
                <a:gd name="connsiteY5" fmla="*/ 3019 h 273095"/>
                <a:gd name="connsiteX6" fmla="*/ 14762 w 21471"/>
                <a:gd name="connsiteY6" fmla="*/ 3019 h 273095"/>
                <a:gd name="connsiteX7" fmla="*/ 14762 w 21471"/>
                <a:gd name="connsiteY7" fmla="*/ 3019 h 2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71" h="273095">
                  <a:moveTo>
                    <a:pt x="14762" y="3019"/>
                  </a:moveTo>
                  <a:cubicBezTo>
                    <a:pt x="6710" y="71461"/>
                    <a:pt x="1342" y="141245"/>
                    <a:pt x="0" y="211028"/>
                  </a:cubicBezTo>
                  <a:cubicBezTo>
                    <a:pt x="0" y="231158"/>
                    <a:pt x="0" y="249946"/>
                    <a:pt x="0" y="270076"/>
                  </a:cubicBezTo>
                  <a:cubicBezTo>
                    <a:pt x="0" y="274102"/>
                    <a:pt x="6710" y="274102"/>
                    <a:pt x="6710" y="270076"/>
                  </a:cubicBezTo>
                  <a:cubicBezTo>
                    <a:pt x="6710" y="200292"/>
                    <a:pt x="9394" y="131851"/>
                    <a:pt x="14762" y="62067"/>
                  </a:cubicBezTo>
                  <a:cubicBezTo>
                    <a:pt x="16104" y="41937"/>
                    <a:pt x="18788" y="23149"/>
                    <a:pt x="21472" y="3019"/>
                  </a:cubicBezTo>
                  <a:cubicBezTo>
                    <a:pt x="21472" y="-1006"/>
                    <a:pt x="14762" y="-1006"/>
                    <a:pt x="14762" y="3019"/>
                  </a:cubicBezTo>
                  <a:lnTo>
                    <a:pt x="14762" y="301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482">
              <a:extLst>
                <a:ext uri="{FF2B5EF4-FFF2-40B4-BE49-F238E27FC236}">
                  <a16:creationId xmlns:a16="http://schemas.microsoft.com/office/drawing/2014/main" id="{9EC188FE-C23D-4A56-AF07-C69E6BC12EC8}"/>
                </a:ext>
              </a:extLst>
            </p:cNvPr>
            <p:cNvSpPr/>
            <p:nvPr/>
          </p:nvSpPr>
          <p:spPr>
            <a:xfrm>
              <a:off x="3567631" y="1505460"/>
              <a:ext cx="25674" cy="95350"/>
            </a:xfrm>
            <a:custGeom>
              <a:avLst/>
              <a:gdLst>
                <a:gd name="connsiteX0" fmla="*/ 176 w 25674"/>
                <a:gd name="connsiteY0" fmla="*/ 4348 h 95350"/>
                <a:gd name="connsiteX1" fmla="*/ 18964 w 25674"/>
                <a:gd name="connsiteY1" fmla="*/ 92919 h 95350"/>
                <a:gd name="connsiteX2" fmla="*/ 25674 w 25674"/>
                <a:gd name="connsiteY2" fmla="*/ 91578 h 95350"/>
                <a:gd name="connsiteX3" fmla="*/ 6886 w 25674"/>
                <a:gd name="connsiteY3" fmla="*/ 3006 h 95350"/>
                <a:gd name="connsiteX4" fmla="*/ 176 w 25674"/>
                <a:gd name="connsiteY4" fmla="*/ 4348 h 95350"/>
                <a:gd name="connsiteX5" fmla="*/ 176 w 25674"/>
                <a:gd name="connsiteY5" fmla="*/ 4348 h 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74" h="95350">
                  <a:moveTo>
                    <a:pt x="176" y="4348"/>
                  </a:moveTo>
                  <a:cubicBezTo>
                    <a:pt x="4202" y="33872"/>
                    <a:pt x="10912" y="63396"/>
                    <a:pt x="18964" y="92919"/>
                  </a:cubicBezTo>
                  <a:cubicBezTo>
                    <a:pt x="20306" y="96945"/>
                    <a:pt x="25674" y="95603"/>
                    <a:pt x="25674" y="91578"/>
                  </a:cubicBezTo>
                  <a:cubicBezTo>
                    <a:pt x="17622" y="62054"/>
                    <a:pt x="10912" y="32530"/>
                    <a:pt x="6886" y="3006"/>
                  </a:cubicBezTo>
                  <a:cubicBezTo>
                    <a:pt x="5544" y="-2362"/>
                    <a:pt x="-1166" y="322"/>
                    <a:pt x="176" y="4348"/>
                  </a:cubicBezTo>
                  <a:lnTo>
                    <a:pt x="176" y="434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483">
              <a:extLst>
                <a:ext uri="{FF2B5EF4-FFF2-40B4-BE49-F238E27FC236}">
                  <a16:creationId xmlns:a16="http://schemas.microsoft.com/office/drawing/2014/main" id="{C62D5EE6-A937-41F5-A6B1-EBDB0A2EAE3E}"/>
                </a:ext>
              </a:extLst>
            </p:cNvPr>
            <p:cNvSpPr/>
            <p:nvPr/>
          </p:nvSpPr>
          <p:spPr>
            <a:xfrm>
              <a:off x="3487111" y="1621447"/>
              <a:ext cx="14938" cy="33043"/>
            </a:xfrm>
            <a:custGeom>
              <a:avLst/>
              <a:gdLst>
                <a:gd name="connsiteX0" fmla="*/ 176 w 14938"/>
                <a:gd name="connsiteY0" fmla="*/ 3773 h 33043"/>
                <a:gd name="connsiteX1" fmla="*/ 8228 w 14938"/>
                <a:gd name="connsiteY1" fmla="*/ 30613 h 33043"/>
                <a:gd name="connsiteX2" fmla="*/ 14938 w 14938"/>
                <a:gd name="connsiteY2" fmla="*/ 29271 h 33043"/>
                <a:gd name="connsiteX3" fmla="*/ 6886 w 14938"/>
                <a:gd name="connsiteY3" fmla="*/ 2431 h 33043"/>
                <a:gd name="connsiteX4" fmla="*/ 176 w 14938"/>
                <a:gd name="connsiteY4" fmla="*/ 3773 h 33043"/>
                <a:gd name="connsiteX5" fmla="*/ 176 w 14938"/>
                <a:gd name="connsiteY5" fmla="*/ 3773 h 3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38" h="33043">
                  <a:moveTo>
                    <a:pt x="176" y="3773"/>
                  </a:moveTo>
                  <a:cubicBezTo>
                    <a:pt x="2860" y="13167"/>
                    <a:pt x="5544" y="21219"/>
                    <a:pt x="8228" y="30613"/>
                  </a:cubicBezTo>
                  <a:cubicBezTo>
                    <a:pt x="9570" y="34639"/>
                    <a:pt x="14938" y="33297"/>
                    <a:pt x="14938" y="29271"/>
                  </a:cubicBezTo>
                  <a:cubicBezTo>
                    <a:pt x="12254" y="19877"/>
                    <a:pt x="9570" y="11825"/>
                    <a:pt x="6886" y="2431"/>
                  </a:cubicBezTo>
                  <a:cubicBezTo>
                    <a:pt x="5544" y="-1595"/>
                    <a:pt x="-1166" y="-253"/>
                    <a:pt x="176" y="3773"/>
                  </a:cubicBezTo>
                  <a:lnTo>
                    <a:pt x="176" y="3773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484">
              <a:extLst>
                <a:ext uri="{FF2B5EF4-FFF2-40B4-BE49-F238E27FC236}">
                  <a16:creationId xmlns:a16="http://schemas.microsoft.com/office/drawing/2014/main" id="{34CA17ED-1261-4880-9DDC-098F9DE726DF}"/>
                </a:ext>
              </a:extLst>
            </p:cNvPr>
            <p:cNvSpPr/>
            <p:nvPr/>
          </p:nvSpPr>
          <p:spPr>
            <a:xfrm>
              <a:off x="3512259" y="1613142"/>
              <a:ext cx="12604" cy="22813"/>
            </a:xfrm>
            <a:custGeom>
              <a:avLst/>
              <a:gdLst>
                <a:gd name="connsiteX0" fmla="*/ 526 w 12604"/>
                <a:gd name="connsiteY0" fmla="*/ 4026 h 22813"/>
                <a:gd name="connsiteX1" fmla="*/ 5894 w 12604"/>
                <a:gd name="connsiteY1" fmla="*/ 20130 h 22813"/>
                <a:gd name="connsiteX2" fmla="*/ 9920 w 12604"/>
                <a:gd name="connsiteY2" fmla="*/ 22814 h 22813"/>
                <a:gd name="connsiteX3" fmla="*/ 12604 w 12604"/>
                <a:gd name="connsiteY3" fmla="*/ 18788 h 22813"/>
                <a:gd name="connsiteX4" fmla="*/ 7236 w 12604"/>
                <a:gd name="connsiteY4" fmla="*/ 2684 h 22813"/>
                <a:gd name="connsiteX5" fmla="*/ 3210 w 12604"/>
                <a:gd name="connsiteY5" fmla="*/ 0 h 22813"/>
                <a:gd name="connsiteX6" fmla="*/ 526 w 12604"/>
                <a:gd name="connsiteY6" fmla="*/ 4026 h 22813"/>
                <a:gd name="connsiteX7" fmla="*/ 526 w 12604"/>
                <a:gd name="connsiteY7" fmla="*/ 4026 h 2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4" h="22813">
                  <a:moveTo>
                    <a:pt x="526" y="4026"/>
                  </a:moveTo>
                  <a:cubicBezTo>
                    <a:pt x="1868" y="9394"/>
                    <a:pt x="3210" y="14762"/>
                    <a:pt x="5894" y="20130"/>
                  </a:cubicBezTo>
                  <a:cubicBezTo>
                    <a:pt x="5894" y="21472"/>
                    <a:pt x="8578" y="22814"/>
                    <a:pt x="9920" y="22814"/>
                  </a:cubicBezTo>
                  <a:cubicBezTo>
                    <a:pt x="11262" y="22814"/>
                    <a:pt x="12604" y="20130"/>
                    <a:pt x="12604" y="18788"/>
                  </a:cubicBezTo>
                  <a:cubicBezTo>
                    <a:pt x="11262" y="13420"/>
                    <a:pt x="9920" y="8052"/>
                    <a:pt x="7236" y="2684"/>
                  </a:cubicBezTo>
                  <a:cubicBezTo>
                    <a:pt x="7236" y="1342"/>
                    <a:pt x="4552" y="0"/>
                    <a:pt x="3210" y="0"/>
                  </a:cubicBezTo>
                  <a:cubicBezTo>
                    <a:pt x="526" y="0"/>
                    <a:pt x="-816" y="2684"/>
                    <a:pt x="526" y="4026"/>
                  </a:cubicBezTo>
                  <a:lnTo>
                    <a:pt x="52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485">
              <a:extLst>
                <a:ext uri="{FF2B5EF4-FFF2-40B4-BE49-F238E27FC236}">
                  <a16:creationId xmlns:a16="http://schemas.microsoft.com/office/drawing/2014/main" id="{BEB5E928-165C-4DF0-ACBF-00C06D103E03}"/>
                </a:ext>
              </a:extLst>
            </p:cNvPr>
            <p:cNvSpPr/>
            <p:nvPr/>
          </p:nvSpPr>
          <p:spPr>
            <a:xfrm>
              <a:off x="3532915" y="1625220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4026 w 8051"/>
                <a:gd name="connsiteY3" fmla="*/ 13420 h 13419"/>
                <a:gd name="connsiteX4" fmla="*/ 6710 w 8051"/>
                <a:gd name="connsiteY4" fmla="*/ 12078 h 13419"/>
                <a:gd name="connsiteX5" fmla="*/ 8052 w 8051"/>
                <a:gd name="connsiteY5" fmla="*/ 9394 h 13419"/>
                <a:gd name="connsiteX6" fmla="*/ 8052 w 8051"/>
                <a:gd name="connsiteY6" fmla="*/ 4026 h 13419"/>
                <a:gd name="connsiteX7" fmla="*/ 6710 w 8051"/>
                <a:gd name="connsiteY7" fmla="*/ 1342 h 13419"/>
                <a:gd name="connsiteX8" fmla="*/ 4026 w 8051"/>
                <a:gd name="connsiteY8" fmla="*/ 0 h 13419"/>
                <a:gd name="connsiteX9" fmla="*/ 1342 w 8051"/>
                <a:gd name="connsiteY9" fmla="*/ 1342 h 13419"/>
                <a:gd name="connsiteX10" fmla="*/ 0 w 8051"/>
                <a:gd name="connsiteY10" fmla="*/ 4026 h 13419"/>
                <a:gd name="connsiteX11" fmla="*/ 0 w 8051"/>
                <a:gd name="connsiteY11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6710"/>
                    <a:pt x="0" y="9394"/>
                  </a:cubicBezTo>
                  <a:cubicBezTo>
                    <a:pt x="0" y="10736"/>
                    <a:pt x="0" y="10736"/>
                    <a:pt x="1342" y="12078"/>
                  </a:cubicBezTo>
                  <a:cubicBezTo>
                    <a:pt x="1342" y="12078"/>
                    <a:pt x="2684" y="13420"/>
                    <a:pt x="4026" y="13420"/>
                  </a:cubicBezTo>
                  <a:cubicBezTo>
                    <a:pt x="5368" y="13420"/>
                    <a:pt x="5368" y="13420"/>
                    <a:pt x="6710" y="12078"/>
                  </a:cubicBezTo>
                  <a:cubicBezTo>
                    <a:pt x="6710" y="12078"/>
                    <a:pt x="8052" y="10736"/>
                    <a:pt x="8052" y="9394"/>
                  </a:cubicBezTo>
                  <a:cubicBezTo>
                    <a:pt x="8052" y="8052"/>
                    <a:pt x="8052" y="6710"/>
                    <a:pt x="8052" y="4026"/>
                  </a:cubicBezTo>
                  <a:cubicBezTo>
                    <a:pt x="8052" y="2684"/>
                    <a:pt x="8052" y="2684"/>
                    <a:pt x="6710" y="1342"/>
                  </a:cubicBezTo>
                  <a:cubicBezTo>
                    <a:pt x="6710" y="1342"/>
                    <a:pt x="5368" y="0"/>
                    <a:pt x="4026" y="0"/>
                  </a:cubicBezTo>
                  <a:cubicBezTo>
                    <a:pt x="2684" y="0"/>
                    <a:pt x="2684" y="0"/>
                    <a:pt x="1342" y="1342"/>
                  </a:cubicBezTo>
                  <a:cubicBezTo>
                    <a:pt x="0" y="2684"/>
                    <a:pt x="0" y="4026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486">
              <a:extLst>
                <a:ext uri="{FF2B5EF4-FFF2-40B4-BE49-F238E27FC236}">
                  <a16:creationId xmlns:a16="http://schemas.microsoft.com/office/drawing/2014/main" id="{EA2BB065-F890-4C88-AF39-2E6DC03297AD}"/>
                </a:ext>
              </a:extLst>
            </p:cNvPr>
            <p:cNvSpPr/>
            <p:nvPr/>
          </p:nvSpPr>
          <p:spPr>
            <a:xfrm>
              <a:off x="3519495" y="1686951"/>
              <a:ext cx="6709" cy="14761"/>
            </a:xfrm>
            <a:custGeom>
              <a:avLst/>
              <a:gdLst>
                <a:gd name="connsiteX0" fmla="*/ 0 w 6709"/>
                <a:gd name="connsiteY0" fmla="*/ 4026 h 14761"/>
                <a:gd name="connsiteX1" fmla="*/ 1342 w 6709"/>
                <a:gd name="connsiteY1" fmla="*/ 13420 h 14761"/>
                <a:gd name="connsiteX2" fmla="*/ 2684 w 6709"/>
                <a:gd name="connsiteY2" fmla="*/ 14762 h 14761"/>
                <a:gd name="connsiteX3" fmla="*/ 5368 w 6709"/>
                <a:gd name="connsiteY3" fmla="*/ 14762 h 14761"/>
                <a:gd name="connsiteX4" fmla="*/ 6710 w 6709"/>
                <a:gd name="connsiteY4" fmla="*/ 13420 h 14761"/>
                <a:gd name="connsiteX5" fmla="*/ 6710 w 6709"/>
                <a:gd name="connsiteY5" fmla="*/ 10736 h 14761"/>
                <a:gd name="connsiteX6" fmla="*/ 5368 w 6709"/>
                <a:gd name="connsiteY6" fmla="*/ 1342 h 14761"/>
                <a:gd name="connsiteX7" fmla="*/ 4026 w 6709"/>
                <a:gd name="connsiteY7" fmla="*/ 0 h 14761"/>
                <a:gd name="connsiteX8" fmla="*/ 1342 w 6709"/>
                <a:gd name="connsiteY8" fmla="*/ 0 h 14761"/>
                <a:gd name="connsiteX9" fmla="*/ 0 w 6709"/>
                <a:gd name="connsiteY9" fmla="*/ 1342 h 14761"/>
                <a:gd name="connsiteX10" fmla="*/ 0 w 6709"/>
                <a:gd name="connsiteY10" fmla="*/ 4026 h 14761"/>
                <a:gd name="connsiteX11" fmla="*/ 0 w 6709"/>
                <a:gd name="connsiteY11" fmla="*/ 4026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09" h="14761">
                  <a:moveTo>
                    <a:pt x="0" y="4026"/>
                  </a:moveTo>
                  <a:cubicBezTo>
                    <a:pt x="0" y="6710"/>
                    <a:pt x="1342" y="10736"/>
                    <a:pt x="1342" y="13420"/>
                  </a:cubicBezTo>
                  <a:cubicBezTo>
                    <a:pt x="1342" y="14762"/>
                    <a:pt x="2684" y="14762"/>
                    <a:pt x="2684" y="14762"/>
                  </a:cubicBezTo>
                  <a:cubicBezTo>
                    <a:pt x="4026" y="14762"/>
                    <a:pt x="4026" y="14762"/>
                    <a:pt x="5368" y="14762"/>
                  </a:cubicBezTo>
                  <a:cubicBezTo>
                    <a:pt x="6710" y="14762"/>
                    <a:pt x="6710" y="13420"/>
                    <a:pt x="6710" y="13420"/>
                  </a:cubicBezTo>
                  <a:cubicBezTo>
                    <a:pt x="6710" y="12078"/>
                    <a:pt x="6710" y="12078"/>
                    <a:pt x="6710" y="10736"/>
                  </a:cubicBezTo>
                  <a:cubicBezTo>
                    <a:pt x="6710" y="8052"/>
                    <a:pt x="5368" y="4026"/>
                    <a:pt x="5368" y="1342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2684" y="0"/>
                    <a:pt x="1342" y="0"/>
                  </a:cubicBezTo>
                  <a:cubicBezTo>
                    <a:pt x="0" y="0"/>
                    <a:pt x="0" y="1342"/>
                    <a:pt x="0" y="1342"/>
                  </a:cubicBezTo>
                  <a:cubicBezTo>
                    <a:pt x="0" y="2684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487">
              <a:extLst>
                <a:ext uri="{FF2B5EF4-FFF2-40B4-BE49-F238E27FC236}">
                  <a16:creationId xmlns:a16="http://schemas.microsoft.com/office/drawing/2014/main" id="{F15CFD28-7E4D-4227-962B-33D4E896BA7B}"/>
                </a:ext>
              </a:extLst>
            </p:cNvPr>
            <p:cNvSpPr/>
            <p:nvPr/>
          </p:nvSpPr>
          <p:spPr>
            <a:xfrm>
              <a:off x="4279062" y="1793784"/>
              <a:ext cx="8051" cy="35418"/>
            </a:xfrm>
            <a:custGeom>
              <a:avLst/>
              <a:gdLst>
                <a:gd name="connsiteX0" fmla="*/ 2684 w 8051"/>
                <a:gd name="connsiteY0" fmla="*/ 3211 h 35418"/>
                <a:gd name="connsiteX1" fmla="*/ 0 w 8051"/>
                <a:gd name="connsiteY1" fmla="*/ 32734 h 35418"/>
                <a:gd name="connsiteX2" fmla="*/ 2684 w 8051"/>
                <a:gd name="connsiteY2" fmla="*/ 35418 h 35418"/>
                <a:gd name="connsiteX3" fmla="*/ 5368 w 8051"/>
                <a:gd name="connsiteY3" fmla="*/ 32734 h 35418"/>
                <a:gd name="connsiteX4" fmla="*/ 8052 w 8051"/>
                <a:gd name="connsiteY4" fmla="*/ 3211 h 35418"/>
                <a:gd name="connsiteX5" fmla="*/ 5368 w 8051"/>
                <a:gd name="connsiteY5" fmla="*/ 526 h 35418"/>
                <a:gd name="connsiteX6" fmla="*/ 2684 w 8051"/>
                <a:gd name="connsiteY6" fmla="*/ 3211 h 35418"/>
                <a:gd name="connsiteX7" fmla="*/ 2684 w 8051"/>
                <a:gd name="connsiteY7" fmla="*/ 3211 h 3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1" h="35418">
                  <a:moveTo>
                    <a:pt x="2684" y="3211"/>
                  </a:moveTo>
                  <a:cubicBezTo>
                    <a:pt x="1342" y="12604"/>
                    <a:pt x="0" y="23340"/>
                    <a:pt x="0" y="32734"/>
                  </a:cubicBezTo>
                  <a:cubicBezTo>
                    <a:pt x="0" y="34076"/>
                    <a:pt x="1342" y="35418"/>
                    <a:pt x="2684" y="35418"/>
                  </a:cubicBezTo>
                  <a:cubicBezTo>
                    <a:pt x="4026" y="35418"/>
                    <a:pt x="5368" y="34076"/>
                    <a:pt x="5368" y="32734"/>
                  </a:cubicBezTo>
                  <a:cubicBezTo>
                    <a:pt x="6710" y="23340"/>
                    <a:pt x="8052" y="12604"/>
                    <a:pt x="8052" y="3211"/>
                  </a:cubicBezTo>
                  <a:cubicBezTo>
                    <a:pt x="8052" y="1868"/>
                    <a:pt x="6710" y="526"/>
                    <a:pt x="5368" y="526"/>
                  </a:cubicBezTo>
                  <a:cubicBezTo>
                    <a:pt x="4026" y="-816"/>
                    <a:pt x="2684" y="526"/>
                    <a:pt x="2684" y="3211"/>
                  </a:cubicBezTo>
                  <a:lnTo>
                    <a:pt x="2684" y="321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488">
              <a:extLst>
                <a:ext uri="{FF2B5EF4-FFF2-40B4-BE49-F238E27FC236}">
                  <a16:creationId xmlns:a16="http://schemas.microsoft.com/office/drawing/2014/main" id="{58C0AB21-B72D-4AB1-AE6C-FB7C7674221F}"/>
                </a:ext>
              </a:extLst>
            </p:cNvPr>
            <p:cNvSpPr/>
            <p:nvPr/>
          </p:nvSpPr>
          <p:spPr>
            <a:xfrm>
              <a:off x="4298666" y="1824177"/>
              <a:ext cx="8755" cy="35890"/>
            </a:xfrm>
            <a:custGeom>
              <a:avLst/>
              <a:gdLst>
                <a:gd name="connsiteX0" fmla="*/ 3210 w 8755"/>
                <a:gd name="connsiteY0" fmla="*/ 2341 h 35890"/>
                <a:gd name="connsiteX1" fmla="*/ 526 w 8755"/>
                <a:gd name="connsiteY1" fmla="*/ 33207 h 35890"/>
                <a:gd name="connsiteX2" fmla="*/ 3210 w 8755"/>
                <a:gd name="connsiteY2" fmla="*/ 35891 h 35890"/>
                <a:gd name="connsiteX3" fmla="*/ 5894 w 8755"/>
                <a:gd name="connsiteY3" fmla="*/ 33207 h 35890"/>
                <a:gd name="connsiteX4" fmla="*/ 8578 w 8755"/>
                <a:gd name="connsiteY4" fmla="*/ 5025 h 35890"/>
                <a:gd name="connsiteX5" fmla="*/ 3210 w 8755"/>
                <a:gd name="connsiteY5" fmla="*/ 2341 h 35890"/>
                <a:gd name="connsiteX6" fmla="*/ 3210 w 8755"/>
                <a:gd name="connsiteY6" fmla="*/ 2341 h 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5" h="35890">
                  <a:moveTo>
                    <a:pt x="3210" y="2341"/>
                  </a:moveTo>
                  <a:cubicBezTo>
                    <a:pt x="526" y="11735"/>
                    <a:pt x="-816" y="22471"/>
                    <a:pt x="526" y="33207"/>
                  </a:cubicBezTo>
                  <a:cubicBezTo>
                    <a:pt x="526" y="34549"/>
                    <a:pt x="1868" y="35891"/>
                    <a:pt x="3210" y="35891"/>
                  </a:cubicBezTo>
                  <a:cubicBezTo>
                    <a:pt x="4552" y="35891"/>
                    <a:pt x="5894" y="34549"/>
                    <a:pt x="5894" y="33207"/>
                  </a:cubicBezTo>
                  <a:cubicBezTo>
                    <a:pt x="5894" y="23813"/>
                    <a:pt x="5894" y="14419"/>
                    <a:pt x="8578" y="5025"/>
                  </a:cubicBezTo>
                  <a:cubicBezTo>
                    <a:pt x="9920" y="-343"/>
                    <a:pt x="3210" y="-1685"/>
                    <a:pt x="3210" y="2341"/>
                  </a:cubicBezTo>
                  <a:lnTo>
                    <a:pt x="3210" y="234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489">
              <a:extLst>
                <a:ext uri="{FF2B5EF4-FFF2-40B4-BE49-F238E27FC236}">
                  <a16:creationId xmlns:a16="http://schemas.microsoft.com/office/drawing/2014/main" id="{500A6414-45E7-4C6A-B2B8-1CFA2311B3AF}"/>
                </a:ext>
              </a:extLst>
            </p:cNvPr>
            <p:cNvSpPr/>
            <p:nvPr/>
          </p:nvSpPr>
          <p:spPr>
            <a:xfrm>
              <a:off x="4289242" y="1896302"/>
              <a:ext cx="8607" cy="21471"/>
            </a:xfrm>
            <a:custGeom>
              <a:avLst/>
              <a:gdLst>
                <a:gd name="connsiteX0" fmla="*/ 1898 w 8607"/>
                <a:gd name="connsiteY0" fmla="*/ 2684 h 21471"/>
                <a:gd name="connsiteX1" fmla="*/ 556 w 8607"/>
                <a:gd name="connsiteY1" fmla="*/ 18788 h 21471"/>
                <a:gd name="connsiteX2" fmla="*/ 4582 w 8607"/>
                <a:gd name="connsiteY2" fmla="*/ 21472 h 21471"/>
                <a:gd name="connsiteX3" fmla="*/ 7266 w 8607"/>
                <a:gd name="connsiteY3" fmla="*/ 17446 h 21471"/>
                <a:gd name="connsiteX4" fmla="*/ 7266 w 8607"/>
                <a:gd name="connsiteY4" fmla="*/ 16104 h 21471"/>
                <a:gd name="connsiteX5" fmla="*/ 7266 w 8607"/>
                <a:gd name="connsiteY5" fmla="*/ 16104 h 21471"/>
                <a:gd name="connsiteX6" fmla="*/ 7266 w 8607"/>
                <a:gd name="connsiteY6" fmla="*/ 16104 h 21471"/>
                <a:gd name="connsiteX7" fmla="*/ 7266 w 8607"/>
                <a:gd name="connsiteY7" fmla="*/ 14762 h 21471"/>
                <a:gd name="connsiteX8" fmla="*/ 7266 w 8607"/>
                <a:gd name="connsiteY8" fmla="*/ 10736 h 21471"/>
                <a:gd name="connsiteX9" fmla="*/ 7266 w 8607"/>
                <a:gd name="connsiteY9" fmla="*/ 9394 h 21471"/>
                <a:gd name="connsiteX10" fmla="*/ 7266 w 8607"/>
                <a:gd name="connsiteY10" fmla="*/ 9394 h 21471"/>
                <a:gd name="connsiteX11" fmla="*/ 7266 w 8607"/>
                <a:gd name="connsiteY11" fmla="*/ 8052 h 21471"/>
                <a:gd name="connsiteX12" fmla="*/ 8608 w 8607"/>
                <a:gd name="connsiteY12" fmla="*/ 4026 h 21471"/>
                <a:gd name="connsiteX13" fmla="*/ 5924 w 8607"/>
                <a:gd name="connsiteY13" fmla="*/ 0 h 21471"/>
                <a:gd name="connsiteX14" fmla="*/ 1898 w 8607"/>
                <a:gd name="connsiteY14" fmla="*/ 2684 h 21471"/>
                <a:gd name="connsiteX15" fmla="*/ 1898 w 8607"/>
                <a:gd name="connsiteY15" fmla="*/ 2684 h 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07" h="21471">
                  <a:moveTo>
                    <a:pt x="1898" y="2684"/>
                  </a:moveTo>
                  <a:cubicBezTo>
                    <a:pt x="556" y="8052"/>
                    <a:pt x="-786" y="13420"/>
                    <a:pt x="556" y="18788"/>
                  </a:cubicBezTo>
                  <a:cubicBezTo>
                    <a:pt x="556" y="20130"/>
                    <a:pt x="3240" y="21472"/>
                    <a:pt x="4582" y="21472"/>
                  </a:cubicBezTo>
                  <a:cubicBezTo>
                    <a:pt x="5924" y="21472"/>
                    <a:pt x="7266" y="18788"/>
                    <a:pt x="7266" y="17446"/>
                  </a:cubicBezTo>
                  <a:cubicBezTo>
                    <a:pt x="7266" y="17446"/>
                    <a:pt x="7266" y="17446"/>
                    <a:pt x="7266" y="16104"/>
                  </a:cubicBezTo>
                  <a:cubicBezTo>
                    <a:pt x="7266" y="16104"/>
                    <a:pt x="7266" y="16104"/>
                    <a:pt x="7266" y="16104"/>
                  </a:cubicBezTo>
                  <a:cubicBezTo>
                    <a:pt x="7266" y="16104"/>
                    <a:pt x="7266" y="16104"/>
                    <a:pt x="7266" y="16104"/>
                  </a:cubicBezTo>
                  <a:cubicBezTo>
                    <a:pt x="7266" y="16104"/>
                    <a:pt x="7266" y="14762"/>
                    <a:pt x="7266" y="14762"/>
                  </a:cubicBezTo>
                  <a:cubicBezTo>
                    <a:pt x="7266" y="13420"/>
                    <a:pt x="7266" y="12078"/>
                    <a:pt x="7266" y="10736"/>
                  </a:cubicBezTo>
                  <a:cubicBezTo>
                    <a:pt x="7266" y="10736"/>
                    <a:pt x="7266" y="10736"/>
                    <a:pt x="7266" y="9394"/>
                  </a:cubicBezTo>
                  <a:cubicBezTo>
                    <a:pt x="7266" y="8052"/>
                    <a:pt x="7266" y="9394"/>
                    <a:pt x="7266" y="9394"/>
                  </a:cubicBezTo>
                  <a:cubicBezTo>
                    <a:pt x="7266" y="9394"/>
                    <a:pt x="7266" y="8052"/>
                    <a:pt x="7266" y="8052"/>
                  </a:cubicBezTo>
                  <a:cubicBezTo>
                    <a:pt x="7266" y="6710"/>
                    <a:pt x="7266" y="5368"/>
                    <a:pt x="8608" y="4026"/>
                  </a:cubicBezTo>
                  <a:cubicBezTo>
                    <a:pt x="8608" y="2684"/>
                    <a:pt x="8608" y="0"/>
                    <a:pt x="5924" y="0"/>
                  </a:cubicBezTo>
                  <a:cubicBezTo>
                    <a:pt x="4582" y="0"/>
                    <a:pt x="3240" y="0"/>
                    <a:pt x="1898" y="2684"/>
                  </a:cubicBezTo>
                  <a:lnTo>
                    <a:pt x="1898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490">
              <a:extLst>
                <a:ext uri="{FF2B5EF4-FFF2-40B4-BE49-F238E27FC236}">
                  <a16:creationId xmlns:a16="http://schemas.microsoft.com/office/drawing/2014/main" id="{ACFD074F-D60B-4144-B734-60F6BF602BE6}"/>
                </a:ext>
              </a:extLst>
            </p:cNvPr>
            <p:cNvSpPr/>
            <p:nvPr/>
          </p:nvSpPr>
          <p:spPr>
            <a:xfrm>
              <a:off x="4324690" y="1828646"/>
              <a:ext cx="8607" cy="24711"/>
            </a:xfrm>
            <a:custGeom>
              <a:avLst/>
              <a:gdLst>
                <a:gd name="connsiteX0" fmla="*/ 1342 w 8607"/>
                <a:gd name="connsiteY0" fmla="*/ 1898 h 24711"/>
                <a:gd name="connsiteX1" fmla="*/ 1342 w 8607"/>
                <a:gd name="connsiteY1" fmla="*/ 11292 h 24711"/>
                <a:gd name="connsiteX2" fmla="*/ 1342 w 8607"/>
                <a:gd name="connsiteY2" fmla="*/ 13976 h 24711"/>
                <a:gd name="connsiteX3" fmla="*/ 1342 w 8607"/>
                <a:gd name="connsiteY3" fmla="*/ 15318 h 24711"/>
                <a:gd name="connsiteX4" fmla="*/ 1342 w 8607"/>
                <a:gd name="connsiteY4" fmla="*/ 16660 h 24711"/>
                <a:gd name="connsiteX5" fmla="*/ 0 w 8607"/>
                <a:gd name="connsiteY5" fmla="*/ 20686 h 24711"/>
                <a:gd name="connsiteX6" fmla="*/ 2684 w 8607"/>
                <a:gd name="connsiteY6" fmla="*/ 24712 h 24711"/>
                <a:gd name="connsiteX7" fmla="*/ 6710 w 8607"/>
                <a:gd name="connsiteY7" fmla="*/ 22028 h 24711"/>
                <a:gd name="connsiteX8" fmla="*/ 8052 w 8607"/>
                <a:gd name="connsiteY8" fmla="*/ 3240 h 24711"/>
                <a:gd name="connsiteX9" fmla="*/ 5368 w 8607"/>
                <a:gd name="connsiteY9" fmla="*/ 556 h 24711"/>
                <a:gd name="connsiteX10" fmla="*/ 1342 w 8607"/>
                <a:gd name="connsiteY10" fmla="*/ 1898 h 24711"/>
                <a:gd name="connsiteX11" fmla="*/ 1342 w 8607"/>
                <a:gd name="connsiteY11" fmla="*/ 1898 h 2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07" h="24711">
                  <a:moveTo>
                    <a:pt x="1342" y="1898"/>
                  </a:moveTo>
                  <a:cubicBezTo>
                    <a:pt x="1342" y="4582"/>
                    <a:pt x="1342" y="7266"/>
                    <a:pt x="1342" y="11292"/>
                  </a:cubicBezTo>
                  <a:cubicBezTo>
                    <a:pt x="1342" y="12634"/>
                    <a:pt x="1342" y="12634"/>
                    <a:pt x="1342" y="13976"/>
                  </a:cubicBezTo>
                  <a:cubicBezTo>
                    <a:pt x="1342" y="13976"/>
                    <a:pt x="1342" y="13976"/>
                    <a:pt x="1342" y="15318"/>
                  </a:cubicBezTo>
                  <a:cubicBezTo>
                    <a:pt x="1342" y="15318"/>
                    <a:pt x="1342" y="16660"/>
                    <a:pt x="1342" y="16660"/>
                  </a:cubicBezTo>
                  <a:cubicBezTo>
                    <a:pt x="1342" y="18002"/>
                    <a:pt x="1342" y="19344"/>
                    <a:pt x="0" y="20686"/>
                  </a:cubicBezTo>
                  <a:cubicBezTo>
                    <a:pt x="0" y="22028"/>
                    <a:pt x="0" y="24712"/>
                    <a:pt x="2684" y="24712"/>
                  </a:cubicBezTo>
                  <a:cubicBezTo>
                    <a:pt x="4026" y="24712"/>
                    <a:pt x="6710" y="24712"/>
                    <a:pt x="6710" y="22028"/>
                  </a:cubicBezTo>
                  <a:cubicBezTo>
                    <a:pt x="8052" y="15318"/>
                    <a:pt x="9394" y="9950"/>
                    <a:pt x="8052" y="3240"/>
                  </a:cubicBezTo>
                  <a:cubicBezTo>
                    <a:pt x="8052" y="1898"/>
                    <a:pt x="6710" y="556"/>
                    <a:pt x="5368" y="556"/>
                  </a:cubicBezTo>
                  <a:cubicBezTo>
                    <a:pt x="2684" y="-786"/>
                    <a:pt x="1342" y="556"/>
                    <a:pt x="1342" y="1898"/>
                  </a:cubicBezTo>
                  <a:lnTo>
                    <a:pt x="1342" y="189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491">
              <a:extLst>
                <a:ext uri="{FF2B5EF4-FFF2-40B4-BE49-F238E27FC236}">
                  <a16:creationId xmlns:a16="http://schemas.microsoft.com/office/drawing/2014/main" id="{2147AFC6-A8B9-4E86-8B93-BE48100FE43F}"/>
                </a:ext>
              </a:extLst>
            </p:cNvPr>
            <p:cNvSpPr/>
            <p:nvPr/>
          </p:nvSpPr>
          <p:spPr>
            <a:xfrm>
              <a:off x="4319322" y="1739289"/>
              <a:ext cx="5367" cy="25497"/>
            </a:xfrm>
            <a:custGeom>
              <a:avLst/>
              <a:gdLst>
                <a:gd name="connsiteX0" fmla="*/ 0 w 5367"/>
                <a:gd name="connsiteY0" fmla="*/ 2684 h 25497"/>
                <a:gd name="connsiteX1" fmla="*/ 0 w 5367"/>
                <a:gd name="connsiteY1" fmla="*/ 22814 h 25497"/>
                <a:gd name="connsiteX2" fmla="*/ 2684 w 5367"/>
                <a:gd name="connsiteY2" fmla="*/ 25498 h 25497"/>
                <a:gd name="connsiteX3" fmla="*/ 5368 w 5367"/>
                <a:gd name="connsiteY3" fmla="*/ 22814 h 25497"/>
                <a:gd name="connsiteX4" fmla="*/ 5368 w 5367"/>
                <a:gd name="connsiteY4" fmla="*/ 2684 h 25497"/>
                <a:gd name="connsiteX5" fmla="*/ 2684 w 5367"/>
                <a:gd name="connsiteY5" fmla="*/ 0 h 25497"/>
                <a:gd name="connsiteX6" fmla="*/ 0 w 5367"/>
                <a:gd name="connsiteY6" fmla="*/ 2684 h 25497"/>
                <a:gd name="connsiteX7" fmla="*/ 0 w 5367"/>
                <a:gd name="connsiteY7" fmla="*/ 2684 h 2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5497">
                  <a:moveTo>
                    <a:pt x="0" y="2684"/>
                  </a:moveTo>
                  <a:cubicBezTo>
                    <a:pt x="0" y="9394"/>
                    <a:pt x="0" y="16104"/>
                    <a:pt x="0" y="22814"/>
                  </a:cubicBezTo>
                  <a:cubicBezTo>
                    <a:pt x="0" y="24156"/>
                    <a:pt x="1342" y="25498"/>
                    <a:pt x="2684" y="25498"/>
                  </a:cubicBezTo>
                  <a:cubicBezTo>
                    <a:pt x="4026" y="25498"/>
                    <a:pt x="5368" y="24156"/>
                    <a:pt x="5368" y="22814"/>
                  </a:cubicBezTo>
                  <a:cubicBezTo>
                    <a:pt x="5368" y="16104"/>
                    <a:pt x="5368" y="9394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1342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492">
              <a:extLst>
                <a:ext uri="{FF2B5EF4-FFF2-40B4-BE49-F238E27FC236}">
                  <a16:creationId xmlns:a16="http://schemas.microsoft.com/office/drawing/2014/main" id="{6FF11FF9-6087-4376-85D1-E22B1CE80C8B}"/>
                </a:ext>
              </a:extLst>
            </p:cNvPr>
            <p:cNvSpPr/>
            <p:nvPr/>
          </p:nvSpPr>
          <p:spPr>
            <a:xfrm>
              <a:off x="3754804" y="1598715"/>
              <a:ext cx="8147" cy="17110"/>
            </a:xfrm>
            <a:custGeom>
              <a:avLst/>
              <a:gdLst>
                <a:gd name="connsiteX0" fmla="*/ 2223 w 8147"/>
                <a:gd name="connsiteY0" fmla="*/ 1006 h 17110"/>
                <a:gd name="connsiteX1" fmla="*/ 881 w 8147"/>
                <a:gd name="connsiteY1" fmla="*/ 14426 h 17110"/>
                <a:gd name="connsiteX2" fmla="*/ 4907 w 8147"/>
                <a:gd name="connsiteY2" fmla="*/ 17110 h 17110"/>
                <a:gd name="connsiteX3" fmla="*/ 7591 w 8147"/>
                <a:gd name="connsiteY3" fmla="*/ 13084 h 17110"/>
                <a:gd name="connsiteX4" fmla="*/ 7591 w 8147"/>
                <a:gd name="connsiteY4" fmla="*/ 11742 h 17110"/>
                <a:gd name="connsiteX5" fmla="*/ 7591 w 8147"/>
                <a:gd name="connsiteY5" fmla="*/ 13084 h 17110"/>
                <a:gd name="connsiteX6" fmla="*/ 7591 w 8147"/>
                <a:gd name="connsiteY6" fmla="*/ 9058 h 17110"/>
                <a:gd name="connsiteX7" fmla="*/ 7591 w 8147"/>
                <a:gd name="connsiteY7" fmla="*/ 10400 h 17110"/>
                <a:gd name="connsiteX8" fmla="*/ 7591 w 8147"/>
                <a:gd name="connsiteY8" fmla="*/ 7716 h 17110"/>
                <a:gd name="connsiteX9" fmla="*/ 7591 w 8147"/>
                <a:gd name="connsiteY9" fmla="*/ 6374 h 17110"/>
                <a:gd name="connsiteX10" fmla="*/ 7591 w 8147"/>
                <a:gd name="connsiteY10" fmla="*/ 6374 h 17110"/>
                <a:gd name="connsiteX11" fmla="*/ 7591 w 8147"/>
                <a:gd name="connsiteY11" fmla="*/ 6374 h 17110"/>
                <a:gd name="connsiteX12" fmla="*/ 7591 w 8147"/>
                <a:gd name="connsiteY12" fmla="*/ 5032 h 17110"/>
                <a:gd name="connsiteX13" fmla="*/ 6249 w 8147"/>
                <a:gd name="connsiteY13" fmla="*/ 1006 h 17110"/>
                <a:gd name="connsiteX14" fmla="*/ 2223 w 8147"/>
                <a:gd name="connsiteY14" fmla="*/ 1006 h 17110"/>
                <a:gd name="connsiteX15" fmla="*/ 2223 w 8147"/>
                <a:gd name="connsiteY15" fmla="*/ 1006 h 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47" h="17110">
                  <a:moveTo>
                    <a:pt x="2223" y="1006"/>
                  </a:moveTo>
                  <a:cubicBezTo>
                    <a:pt x="-460" y="5032"/>
                    <a:pt x="-460" y="10400"/>
                    <a:pt x="881" y="14426"/>
                  </a:cubicBezTo>
                  <a:cubicBezTo>
                    <a:pt x="881" y="15768"/>
                    <a:pt x="3565" y="17110"/>
                    <a:pt x="4907" y="17110"/>
                  </a:cubicBezTo>
                  <a:cubicBezTo>
                    <a:pt x="6249" y="17110"/>
                    <a:pt x="7591" y="14426"/>
                    <a:pt x="7591" y="13084"/>
                  </a:cubicBezTo>
                  <a:cubicBezTo>
                    <a:pt x="7591" y="13084"/>
                    <a:pt x="7591" y="11742"/>
                    <a:pt x="7591" y="11742"/>
                  </a:cubicBezTo>
                  <a:cubicBezTo>
                    <a:pt x="7591" y="11742"/>
                    <a:pt x="7591" y="11742"/>
                    <a:pt x="7591" y="13084"/>
                  </a:cubicBezTo>
                  <a:cubicBezTo>
                    <a:pt x="7591" y="11742"/>
                    <a:pt x="7591" y="10400"/>
                    <a:pt x="7591" y="9058"/>
                  </a:cubicBezTo>
                  <a:cubicBezTo>
                    <a:pt x="7591" y="9058"/>
                    <a:pt x="7591" y="9058"/>
                    <a:pt x="7591" y="10400"/>
                  </a:cubicBezTo>
                  <a:cubicBezTo>
                    <a:pt x="7591" y="9058"/>
                    <a:pt x="7591" y="9058"/>
                    <a:pt x="7591" y="7716"/>
                  </a:cubicBezTo>
                  <a:cubicBezTo>
                    <a:pt x="7591" y="7716"/>
                    <a:pt x="7591" y="6374"/>
                    <a:pt x="7591" y="6374"/>
                  </a:cubicBezTo>
                  <a:cubicBezTo>
                    <a:pt x="7591" y="6374"/>
                    <a:pt x="7591" y="6374"/>
                    <a:pt x="7591" y="6374"/>
                  </a:cubicBezTo>
                  <a:cubicBezTo>
                    <a:pt x="7591" y="6374"/>
                    <a:pt x="7591" y="6374"/>
                    <a:pt x="7591" y="6374"/>
                  </a:cubicBezTo>
                  <a:cubicBezTo>
                    <a:pt x="7591" y="6374"/>
                    <a:pt x="7591" y="6374"/>
                    <a:pt x="7591" y="5032"/>
                  </a:cubicBezTo>
                  <a:cubicBezTo>
                    <a:pt x="8933" y="3691"/>
                    <a:pt x="7591" y="1006"/>
                    <a:pt x="6249" y="1006"/>
                  </a:cubicBezTo>
                  <a:cubicBezTo>
                    <a:pt x="4907" y="-335"/>
                    <a:pt x="3565" y="-335"/>
                    <a:pt x="2223" y="1006"/>
                  </a:cubicBezTo>
                  <a:lnTo>
                    <a:pt x="2223" y="100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493">
              <a:extLst>
                <a:ext uri="{FF2B5EF4-FFF2-40B4-BE49-F238E27FC236}">
                  <a16:creationId xmlns:a16="http://schemas.microsoft.com/office/drawing/2014/main" id="{B27B45C4-3D60-42E4-A54C-2E11EBC09E08}"/>
                </a:ext>
              </a:extLst>
            </p:cNvPr>
            <p:cNvSpPr/>
            <p:nvPr/>
          </p:nvSpPr>
          <p:spPr>
            <a:xfrm>
              <a:off x="3785996" y="1588986"/>
              <a:ext cx="8607" cy="24155"/>
            </a:xfrm>
            <a:custGeom>
              <a:avLst/>
              <a:gdLst>
                <a:gd name="connsiteX0" fmla="*/ 556 w 8607"/>
                <a:gd name="connsiteY0" fmla="*/ 2684 h 24155"/>
                <a:gd name="connsiteX1" fmla="*/ 1898 w 8607"/>
                <a:gd name="connsiteY1" fmla="*/ 21472 h 24155"/>
                <a:gd name="connsiteX2" fmla="*/ 5924 w 8607"/>
                <a:gd name="connsiteY2" fmla="*/ 24156 h 24155"/>
                <a:gd name="connsiteX3" fmla="*/ 8608 w 8607"/>
                <a:gd name="connsiteY3" fmla="*/ 20130 h 24155"/>
                <a:gd name="connsiteX4" fmla="*/ 7266 w 8607"/>
                <a:gd name="connsiteY4" fmla="*/ 12078 h 24155"/>
                <a:gd name="connsiteX5" fmla="*/ 7266 w 8607"/>
                <a:gd name="connsiteY5" fmla="*/ 2684 h 24155"/>
                <a:gd name="connsiteX6" fmla="*/ 4582 w 8607"/>
                <a:gd name="connsiteY6" fmla="*/ 0 h 24155"/>
                <a:gd name="connsiteX7" fmla="*/ 556 w 8607"/>
                <a:gd name="connsiteY7" fmla="*/ 2684 h 24155"/>
                <a:gd name="connsiteX8" fmla="*/ 556 w 8607"/>
                <a:gd name="connsiteY8" fmla="*/ 2684 h 2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7" h="24155">
                  <a:moveTo>
                    <a:pt x="556" y="2684"/>
                  </a:moveTo>
                  <a:cubicBezTo>
                    <a:pt x="-786" y="9394"/>
                    <a:pt x="556" y="16104"/>
                    <a:pt x="1898" y="21472"/>
                  </a:cubicBezTo>
                  <a:cubicBezTo>
                    <a:pt x="1898" y="22814"/>
                    <a:pt x="4582" y="24156"/>
                    <a:pt x="5924" y="24156"/>
                  </a:cubicBezTo>
                  <a:cubicBezTo>
                    <a:pt x="7266" y="24156"/>
                    <a:pt x="8608" y="21472"/>
                    <a:pt x="8608" y="20130"/>
                  </a:cubicBezTo>
                  <a:cubicBezTo>
                    <a:pt x="7266" y="17446"/>
                    <a:pt x="7266" y="14762"/>
                    <a:pt x="7266" y="12078"/>
                  </a:cubicBezTo>
                  <a:cubicBezTo>
                    <a:pt x="7266" y="9394"/>
                    <a:pt x="7266" y="6710"/>
                    <a:pt x="7266" y="2684"/>
                  </a:cubicBezTo>
                  <a:cubicBezTo>
                    <a:pt x="7266" y="1342"/>
                    <a:pt x="5924" y="0"/>
                    <a:pt x="4582" y="0"/>
                  </a:cubicBezTo>
                  <a:cubicBezTo>
                    <a:pt x="1898" y="0"/>
                    <a:pt x="556" y="1342"/>
                    <a:pt x="556" y="2684"/>
                  </a:cubicBezTo>
                  <a:lnTo>
                    <a:pt x="556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494">
              <a:extLst>
                <a:ext uri="{FF2B5EF4-FFF2-40B4-BE49-F238E27FC236}">
                  <a16:creationId xmlns:a16="http://schemas.microsoft.com/office/drawing/2014/main" id="{184B635B-FF91-467D-A8FD-11F95A9A3BCC}"/>
                </a:ext>
              </a:extLst>
            </p:cNvPr>
            <p:cNvSpPr/>
            <p:nvPr/>
          </p:nvSpPr>
          <p:spPr>
            <a:xfrm>
              <a:off x="3812865" y="1511150"/>
              <a:ext cx="9134" cy="18787"/>
            </a:xfrm>
            <a:custGeom>
              <a:avLst/>
              <a:gdLst>
                <a:gd name="connsiteX0" fmla="*/ 526 w 9134"/>
                <a:gd name="connsiteY0" fmla="*/ 4026 h 18787"/>
                <a:gd name="connsiteX1" fmla="*/ 1869 w 9134"/>
                <a:gd name="connsiteY1" fmla="*/ 6710 h 18787"/>
                <a:gd name="connsiteX2" fmla="*/ 1869 w 9134"/>
                <a:gd name="connsiteY2" fmla="*/ 8052 h 18787"/>
                <a:gd name="connsiteX3" fmla="*/ 1869 w 9134"/>
                <a:gd name="connsiteY3" fmla="*/ 8052 h 18787"/>
                <a:gd name="connsiteX4" fmla="*/ 1869 w 9134"/>
                <a:gd name="connsiteY4" fmla="*/ 9394 h 18787"/>
                <a:gd name="connsiteX5" fmla="*/ 1869 w 9134"/>
                <a:gd name="connsiteY5" fmla="*/ 12078 h 18787"/>
                <a:gd name="connsiteX6" fmla="*/ 1869 w 9134"/>
                <a:gd name="connsiteY6" fmla="*/ 13420 h 18787"/>
                <a:gd name="connsiteX7" fmla="*/ 1869 w 9134"/>
                <a:gd name="connsiteY7" fmla="*/ 13420 h 18787"/>
                <a:gd name="connsiteX8" fmla="*/ 1869 w 9134"/>
                <a:gd name="connsiteY8" fmla="*/ 14762 h 18787"/>
                <a:gd name="connsiteX9" fmla="*/ 4552 w 9134"/>
                <a:gd name="connsiteY9" fmla="*/ 18788 h 18787"/>
                <a:gd name="connsiteX10" fmla="*/ 8578 w 9134"/>
                <a:gd name="connsiteY10" fmla="*/ 16104 h 18787"/>
                <a:gd name="connsiteX11" fmla="*/ 7236 w 9134"/>
                <a:gd name="connsiteY11" fmla="*/ 1342 h 18787"/>
                <a:gd name="connsiteX12" fmla="*/ 5894 w 9134"/>
                <a:gd name="connsiteY12" fmla="*/ 0 h 18787"/>
                <a:gd name="connsiteX13" fmla="*/ 3211 w 9134"/>
                <a:gd name="connsiteY13" fmla="*/ 0 h 18787"/>
                <a:gd name="connsiteX14" fmla="*/ 526 w 9134"/>
                <a:gd name="connsiteY14" fmla="*/ 4026 h 18787"/>
                <a:gd name="connsiteX15" fmla="*/ 526 w 9134"/>
                <a:gd name="connsiteY15" fmla="*/ 4026 h 1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34" h="18787">
                  <a:moveTo>
                    <a:pt x="526" y="4026"/>
                  </a:moveTo>
                  <a:cubicBezTo>
                    <a:pt x="526" y="5368"/>
                    <a:pt x="1869" y="6710"/>
                    <a:pt x="1869" y="6710"/>
                  </a:cubicBezTo>
                  <a:cubicBezTo>
                    <a:pt x="1869" y="6710"/>
                    <a:pt x="1869" y="8052"/>
                    <a:pt x="1869" y="8052"/>
                  </a:cubicBezTo>
                  <a:cubicBezTo>
                    <a:pt x="1869" y="8052"/>
                    <a:pt x="1869" y="9394"/>
                    <a:pt x="1869" y="8052"/>
                  </a:cubicBezTo>
                  <a:cubicBezTo>
                    <a:pt x="1869" y="8052"/>
                    <a:pt x="1869" y="8052"/>
                    <a:pt x="1869" y="9394"/>
                  </a:cubicBezTo>
                  <a:cubicBezTo>
                    <a:pt x="1869" y="10736"/>
                    <a:pt x="1869" y="12078"/>
                    <a:pt x="1869" y="12078"/>
                  </a:cubicBezTo>
                  <a:cubicBezTo>
                    <a:pt x="1869" y="12078"/>
                    <a:pt x="1869" y="13420"/>
                    <a:pt x="1869" y="13420"/>
                  </a:cubicBezTo>
                  <a:cubicBezTo>
                    <a:pt x="1869" y="14762"/>
                    <a:pt x="1869" y="12078"/>
                    <a:pt x="1869" y="13420"/>
                  </a:cubicBezTo>
                  <a:cubicBezTo>
                    <a:pt x="1869" y="13420"/>
                    <a:pt x="1869" y="13420"/>
                    <a:pt x="1869" y="14762"/>
                  </a:cubicBezTo>
                  <a:cubicBezTo>
                    <a:pt x="1869" y="16104"/>
                    <a:pt x="1869" y="18788"/>
                    <a:pt x="4552" y="18788"/>
                  </a:cubicBezTo>
                  <a:cubicBezTo>
                    <a:pt x="5894" y="18788"/>
                    <a:pt x="8578" y="18788"/>
                    <a:pt x="8578" y="16104"/>
                  </a:cubicBezTo>
                  <a:cubicBezTo>
                    <a:pt x="9920" y="10736"/>
                    <a:pt x="8578" y="5368"/>
                    <a:pt x="7236" y="1342"/>
                  </a:cubicBezTo>
                  <a:cubicBezTo>
                    <a:pt x="7236" y="0"/>
                    <a:pt x="5894" y="0"/>
                    <a:pt x="5894" y="0"/>
                  </a:cubicBezTo>
                  <a:cubicBezTo>
                    <a:pt x="4552" y="0"/>
                    <a:pt x="4552" y="0"/>
                    <a:pt x="3211" y="0"/>
                  </a:cubicBezTo>
                  <a:cubicBezTo>
                    <a:pt x="526" y="1342"/>
                    <a:pt x="-816" y="2684"/>
                    <a:pt x="526" y="4026"/>
                  </a:cubicBezTo>
                  <a:lnTo>
                    <a:pt x="52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495">
              <a:extLst>
                <a:ext uri="{FF2B5EF4-FFF2-40B4-BE49-F238E27FC236}">
                  <a16:creationId xmlns:a16="http://schemas.microsoft.com/office/drawing/2014/main" id="{7E0D07DC-26E2-474D-8F36-B2FB46828665}"/>
                </a:ext>
              </a:extLst>
            </p:cNvPr>
            <p:cNvSpPr/>
            <p:nvPr/>
          </p:nvSpPr>
          <p:spPr>
            <a:xfrm>
              <a:off x="3854993" y="1587644"/>
              <a:ext cx="5367" cy="26839"/>
            </a:xfrm>
            <a:custGeom>
              <a:avLst/>
              <a:gdLst>
                <a:gd name="connsiteX0" fmla="*/ 0 w 5367"/>
                <a:gd name="connsiteY0" fmla="*/ 2684 h 26839"/>
                <a:gd name="connsiteX1" fmla="*/ 0 w 5367"/>
                <a:gd name="connsiteY1" fmla="*/ 24156 h 26839"/>
                <a:gd name="connsiteX2" fmla="*/ 2684 w 5367"/>
                <a:gd name="connsiteY2" fmla="*/ 26840 h 26839"/>
                <a:gd name="connsiteX3" fmla="*/ 5368 w 5367"/>
                <a:gd name="connsiteY3" fmla="*/ 24156 h 26839"/>
                <a:gd name="connsiteX4" fmla="*/ 5368 w 5367"/>
                <a:gd name="connsiteY4" fmla="*/ 2684 h 26839"/>
                <a:gd name="connsiteX5" fmla="*/ 2684 w 5367"/>
                <a:gd name="connsiteY5" fmla="*/ 0 h 26839"/>
                <a:gd name="connsiteX6" fmla="*/ 0 w 5367"/>
                <a:gd name="connsiteY6" fmla="*/ 2684 h 26839"/>
                <a:gd name="connsiteX7" fmla="*/ 0 w 5367"/>
                <a:gd name="connsiteY7" fmla="*/ 2684 h 2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6839">
                  <a:moveTo>
                    <a:pt x="0" y="2684"/>
                  </a:moveTo>
                  <a:cubicBezTo>
                    <a:pt x="0" y="9394"/>
                    <a:pt x="0" y="17446"/>
                    <a:pt x="0" y="24156"/>
                  </a:cubicBezTo>
                  <a:cubicBezTo>
                    <a:pt x="0" y="25498"/>
                    <a:pt x="1342" y="26840"/>
                    <a:pt x="2684" y="26840"/>
                  </a:cubicBezTo>
                  <a:cubicBezTo>
                    <a:pt x="4026" y="26840"/>
                    <a:pt x="5368" y="25498"/>
                    <a:pt x="5368" y="24156"/>
                  </a:cubicBezTo>
                  <a:cubicBezTo>
                    <a:pt x="5368" y="17446"/>
                    <a:pt x="5368" y="9394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1342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496">
              <a:extLst>
                <a:ext uri="{FF2B5EF4-FFF2-40B4-BE49-F238E27FC236}">
                  <a16:creationId xmlns:a16="http://schemas.microsoft.com/office/drawing/2014/main" id="{F4B36FFA-FB53-4B7B-AF6E-3CC883CF677D}"/>
                </a:ext>
              </a:extLst>
            </p:cNvPr>
            <p:cNvSpPr/>
            <p:nvPr/>
          </p:nvSpPr>
          <p:spPr>
            <a:xfrm>
              <a:off x="3954300" y="1528596"/>
              <a:ext cx="5367" cy="22813"/>
            </a:xfrm>
            <a:custGeom>
              <a:avLst/>
              <a:gdLst>
                <a:gd name="connsiteX0" fmla="*/ 0 w 5367"/>
                <a:gd name="connsiteY0" fmla="*/ 2684 h 22813"/>
                <a:gd name="connsiteX1" fmla="*/ 0 w 5367"/>
                <a:gd name="connsiteY1" fmla="*/ 20130 h 22813"/>
                <a:gd name="connsiteX2" fmla="*/ 2684 w 5367"/>
                <a:gd name="connsiteY2" fmla="*/ 22814 h 22813"/>
                <a:gd name="connsiteX3" fmla="*/ 5368 w 5367"/>
                <a:gd name="connsiteY3" fmla="*/ 20130 h 22813"/>
                <a:gd name="connsiteX4" fmla="*/ 5368 w 5367"/>
                <a:gd name="connsiteY4" fmla="*/ 2684 h 22813"/>
                <a:gd name="connsiteX5" fmla="*/ 2684 w 5367"/>
                <a:gd name="connsiteY5" fmla="*/ 0 h 22813"/>
                <a:gd name="connsiteX6" fmla="*/ 0 w 5367"/>
                <a:gd name="connsiteY6" fmla="*/ 2684 h 22813"/>
                <a:gd name="connsiteX7" fmla="*/ 0 w 5367"/>
                <a:gd name="connsiteY7" fmla="*/ 2684 h 2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2813">
                  <a:moveTo>
                    <a:pt x="0" y="2684"/>
                  </a:moveTo>
                  <a:cubicBezTo>
                    <a:pt x="0" y="8052"/>
                    <a:pt x="0" y="14762"/>
                    <a:pt x="0" y="20130"/>
                  </a:cubicBezTo>
                  <a:cubicBezTo>
                    <a:pt x="0" y="21472"/>
                    <a:pt x="1342" y="22814"/>
                    <a:pt x="2684" y="22814"/>
                  </a:cubicBezTo>
                  <a:cubicBezTo>
                    <a:pt x="4026" y="22814"/>
                    <a:pt x="5368" y="21472"/>
                    <a:pt x="5368" y="20130"/>
                  </a:cubicBezTo>
                  <a:cubicBezTo>
                    <a:pt x="5368" y="14762"/>
                    <a:pt x="5368" y="8052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2684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497">
              <a:extLst>
                <a:ext uri="{FF2B5EF4-FFF2-40B4-BE49-F238E27FC236}">
                  <a16:creationId xmlns:a16="http://schemas.microsoft.com/office/drawing/2014/main" id="{5EEC99DD-B406-41AB-8B54-4671E2FA21EC}"/>
                </a:ext>
              </a:extLst>
            </p:cNvPr>
            <p:cNvSpPr/>
            <p:nvPr/>
          </p:nvSpPr>
          <p:spPr>
            <a:xfrm>
              <a:off x="4007980" y="1520544"/>
              <a:ext cx="8417" cy="26839"/>
            </a:xfrm>
            <a:custGeom>
              <a:avLst/>
              <a:gdLst>
                <a:gd name="connsiteX0" fmla="*/ 0 w 8417"/>
                <a:gd name="connsiteY0" fmla="*/ 2684 h 26839"/>
                <a:gd name="connsiteX1" fmla="*/ 2684 w 8417"/>
                <a:gd name="connsiteY1" fmla="*/ 24156 h 26839"/>
                <a:gd name="connsiteX2" fmla="*/ 5368 w 8417"/>
                <a:gd name="connsiteY2" fmla="*/ 26840 h 26839"/>
                <a:gd name="connsiteX3" fmla="*/ 8052 w 8417"/>
                <a:gd name="connsiteY3" fmla="*/ 24156 h 26839"/>
                <a:gd name="connsiteX4" fmla="*/ 5368 w 8417"/>
                <a:gd name="connsiteY4" fmla="*/ 2684 h 26839"/>
                <a:gd name="connsiteX5" fmla="*/ 2684 w 8417"/>
                <a:gd name="connsiteY5" fmla="*/ 0 h 26839"/>
                <a:gd name="connsiteX6" fmla="*/ 0 w 8417"/>
                <a:gd name="connsiteY6" fmla="*/ 2684 h 26839"/>
                <a:gd name="connsiteX7" fmla="*/ 0 w 8417"/>
                <a:gd name="connsiteY7" fmla="*/ 2684 h 2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" h="26839">
                  <a:moveTo>
                    <a:pt x="0" y="2684"/>
                  </a:moveTo>
                  <a:cubicBezTo>
                    <a:pt x="1342" y="9394"/>
                    <a:pt x="1342" y="17446"/>
                    <a:pt x="2684" y="24156"/>
                  </a:cubicBezTo>
                  <a:cubicBezTo>
                    <a:pt x="2684" y="25498"/>
                    <a:pt x="4026" y="26840"/>
                    <a:pt x="5368" y="26840"/>
                  </a:cubicBezTo>
                  <a:cubicBezTo>
                    <a:pt x="6710" y="26840"/>
                    <a:pt x="9394" y="25498"/>
                    <a:pt x="8052" y="24156"/>
                  </a:cubicBezTo>
                  <a:cubicBezTo>
                    <a:pt x="6710" y="17446"/>
                    <a:pt x="6710" y="9394"/>
                    <a:pt x="5368" y="2684"/>
                  </a:cubicBezTo>
                  <a:cubicBezTo>
                    <a:pt x="5368" y="1342"/>
                    <a:pt x="4026" y="0"/>
                    <a:pt x="2684" y="0"/>
                  </a:cubicBezTo>
                  <a:cubicBezTo>
                    <a:pt x="1342" y="0"/>
                    <a:pt x="0" y="1342"/>
                    <a:pt x="0" y="2684"/>
                  </a:cubicBezTo>
                  <a:lnTo>
                    <a:pt x="0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498">
              <a:extLst>
                <a:ext uri="{FF2B5EF4-FFF2-40B4-BE49-F238E27FC236}">
                  <a16:creationId xmlns:a16="http://schemas.microsoft.com/office/drawing/2014/main" id="{AAFE98A5-4772-45F1-B850-E01A57A67A4D}"/>
                </a:ext>
              </a:extLst>
            </p:cNvPr>
            <p:cNvSpPr/>
            <p:nvPr/>
          </p:nvSpPr>
          <p:spPr>
            <a:xfrm>
              <a:off x="3653210" y="1703871"/>
              <a:ext cx="40743" cy="40472"/>
            </a:xfrm>
            <a:custGeom>
              <a:avLst/>
              <a:gdLst>
                <a:gd name="connsiteX0" fmla="*/ 484 w 40743"/>
                <a:gd name="connsiteY0" fmla="*/ 9920 h 40472"/>
                <a:gd name="connsiteX1" fmla="*/ 5852 w 40743"/>
                <a:gd name="connsiteY1" fmla="*/ 32734 h 40472"/>
                <a:gd name="connsiteX2" fmla="*/ 27324 w 40743"/>
                <a:gd name="connsiteY2" fmla="*/ 39444 h 40472"/>
                <a:gd name="connsiteX3" fmla="*/ 40744 w 40743"/>
                <a:gd name="connsiteY3" fmla="*/ 21998 h 40472"/>
                <a:gd name="connsiteX4" fmla="*/ 25982 w 40743"/>
                <a:gd name="connsiteY4" fmla="*/ 3210 h 40472"/>
                <a:gd name="connsiteX5" fmla="*/ 9878 w 40743"/>
                <a:gd name="connsiteY5" fmla="*/ 526 h 40472"/>
                <a:gd name="connsiteX6" fmla="*/ 484 w 40743"/>
                <a:gd name="connsiteY6" fmla="*/ 9920 h 40472"/>
                <a:gd name="connsiteX7" fmla="*/ 7194 w 40743"/>
                <a:gd name="connsiteY7" fmla="*/ 11262 h 40472"/>
                <a:gd name="connsiteX8" fmla="*/ 13904 w 40743"/>
                <a:gd name="connsiteY8" fmla="*/ 7236 h 40472"/>
                <a:gd name="connsiteX9" fmla="*/ 24640 w 40743"/>
                <a:gd name="connsiteY9" fmla="*/ 9920 h 40472"/>
                <a:gd name="connsiteX10" fmla="*/ 36718 w 40743"/>
                <a:gd name="connsiteY10" fmla="*/ 21998 h 40472"/>
                <a:gd name="connsiteX11" fmla="*/ 27324 w 40743"/>
                <a:gd name="connsiteY11" fmla="*/ 34076 h 40472"/>
                <a:gd name="connsiteX12" fmla="*/ 12562 w 40743"/>
                <a:gd name="connsiteY12" fmla="*/ 30050 h 40472"/>
                <a:gd name="connsiteX13" fmla="*/ 7194 w 40743"/>
                <a:gd name="connsiteY13" fmla="*/ 12604 h 40472"/>
                <a:gd name="connsiteX14" fmla="*/ 484 w 40743"/>
                <a:gd name="connsiteY14" fmla="*/ 9920 h 40472"/>
                <a:gd name="connsiteX15" fmla="*/ 484 w 40743"/>
                <a:gd name="connsiteY15" fmla="*/ 9920 h 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43" h="40472">
                  <a:moveTo>
                    <a:pt x="484" y="9920"/>
                  </a:moveTo>
                  <a:cubicBezTo>
                    <a:pt x="-858" y="17972"/>
                    <a:pt x="484" y="26024"/>
                    <a:pt x="5852" y="32734"/>
                  </a:cubicBezTo>
                  <a:cubicBezTo>
                    <a:pt x="11220" y="39444"/>
                    <a:pt x="19272" y="42128"/>
                    <a:pt x="27324" y="39444"/>
                  </a:cubicBezTo>
                  <a:cubicBezTo>
                    <a:pt x="35376" y="36760"/>
                    <a:pt x="40744" y="30050"/>
                    <a:pt x="40744" y="21998"/>
                  </a:cubicBezTo>
                  <a:cubicBezTo>
                    <a:pt x="40744" y="12604"/>
                    <a:pt x="32692" y="7236"/>
                    <a:pt x="25982" y="3210"/>
                  </a:cubicBezTo>
                  <a:cubicBezTo>
                    <a:pt x="20614" y="526"/>
                    <a:pt x="15246" y="-816"/>
                    <a:pt x="9878" y="526"/>
                  </a:cubicBezTo>
                  <a:cubicBezTo>
                    <a:pt x="4510" y="526"/>
                    <a:pt x="484" y="4552"/>
                    <a:pt x="484" y="9920"/>
                  </a:cubicBezTo>
                  <a:cubicBezTo>
                    <a:pt x="484" y="15288"/>
                    <a:pt x="7194" y="15288"/>
                    <a:pt x="7194" y="11262"/>
                  </a:cubicBezTo>
                  <a:cubicBezTo>
                    <a:pt x="7194" y="8578"/>
                    <a:pt x="11220" y="7236"/>
                    <a:pt x="13904" y="7236"/>
                  </a:cubicBezTo>
                  <a:cubicBezTo>
                    <a:pt x="17930" y="7236"/>
                    <a:pt x="21956" y="8578"/>
                    <a:pt x="24640" y="9920"/>
                  </a:cubicBezTo>
                  <a:cubicBezTo>
                    <a:pt x="30008" y="12604"/>
                    <a:pt x="35376" y="15288"/>
                    <a:pt x="36718" y="21998"/>
                  </a:cubicBezTo>
                  <a:cubicBezTo>
                    <a:pt x="36718" y="27366"/>
                    <a:pt x="32692" y="32734"/>
                    <a:pt x="27324" y="34076"/>
                  </a:cubicBezTo>
                  <a:cubicBezTo>
                    <a:pt x="21956" y="36760"/>
                    <a:pt x="16588" y="34076"/>
                    <a:pt x="12562" y="30050"/>
                  </a:cubicBezTo>
                  <a:cubicBezTo>
                    <a:pt x="8536" y="26024"/>
                    <a:pt x="5852" y="19314"/>
                    <a:pt x="7194" y="12604"/>
                  </a:cubicBezTo>
                  <a:cubicBezTo>
                    <a:pt x="7194" y="7236"/>
                    <a:pt x="1826" y="5894"/>
                    <a:pt x="484" y="9920"/>
                  </a:cubicBezTo>
                  <a:lnTo>
                    <a:pt x="484" y="9920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499">
              <a:extLst>
                <a:ext uri="{FF2B5EF4-FFF2-40B4-BE49-F238E27FC236}">
                  <a16:creationId xmlns:a16="http://schemas.microsoft.com/office/drawing/2014/main" id="{D39842AB-7A40-42EB-AE2D-4C7B606A1FE6}"/>
                </a:ext>
              </a:extLst>
            </p:cNvPr>
            <p:cNvSpPr/>
            <p:nvPr/>
          </p:nvSpPr>
          <p:spPr>
            <a:xfrm>
              <a:off x="4052579" y="1718793"/>
              <a:ext cx="43156" cy="40625"/>
            </a:xfrm>
            <a:custGeom>
              <a:avLst/>
              <a:gdLst>
                <a:gd name="connsiteX0" fmla="*/ 7738 w 43156"/>
                <a:gd name="connsiteY0" fmla="*/ 1708 h 40625"/>
                <a:gd name="connsiteX1" fmla="*/ 1028 w 43156"/>
                <a:gd name="connsiteY1" fmla="*/ 25864 h 40625"/>
                <a:gd name="connsiteX2" fmla="*/ 21158 w 43156"/>
                <a:gd name="connsiteY2" fmla="*/ 40625 h 40625"/>
                <a:gd name="connsiteX3" fmla="*/ 42630 w 43156"/>
                <a:gd name="connsiteY3" fmla="*/ 27206 h 40625"/>
                <a:gd name="connsiteX4" fmla="*/ 39946 w 43156"/>
                <a:gd name="connsiteY4" fmla="*/ 12444 h 40625"/>
                <a:gd name="connsiteX5" fmla="*/ 27868 w 43156"/>
                <a:gd name="connsiteY5" fmla="*/ 3050 h 40625"/>
                <a:gd name="connsiteX6" fmla="*/ 11764 w 43156"/>
                <a:gd name="connsiteY6" fmla="*/ 366 h 40625"/>
                <a:gd name="connsiteX7" fmla="*/ 3713 w 43156"/>
                <a:gd name="connsiteY7" fmla="*/ 9760 h 40625"/>
                <a:gd name="connsiteX8" fmla="*/ 10422 w 43156"/>
                <a:gd name="connsiteY8" fmla="*/ 8418 h 40625"/>
                <a:gd name="connsiteX9" fmla="*/ 10422 w 43156"/>
                <a:gd name="connsiteY9" fmla="*/ 8418 h 40625"/>
                <a:gd name="connsiteX10" fmla="*/ 10422 w 43156"/>
                <a:gd name="connsiteY10" fmla="*/ 8418 h 40625"/>
                <a:gd name="connsiteX11" fmla="*/ 10422 w 43156"/>
                <a:gd name="connsiteY11" fmla="*/ 8418 h 40625"/>
                <a:gd name="connsiteX12" fmla="*/ 14448 w 43156"/>
                <a:gd name="connsiteY12" fmla="*/ 7076 h 40625"/>
                <a:gd name="connsiteX13" fmla="*/ 25184 w 43156"/>
                <a:gd name="connsiteY13" fmla="*/ 8418 h 40625"/>
                <a:gd name="connsiteX14" fmla="*/ 35920 w 43156"/>
                <a:gd name="connsiteY14" fmla="*/ 24522 h 40625"/>
                <a:gd name="connsiteX15" fmla="*/ 21158 w 43156"/>
                <a:gd name="connsiteY15" fmla="*/ 33916 h 40625"/>
                <a:gd name="connsiteX16" fmla="*/ 7738 w 43156"/>
                <a:gd name="connsiteY16" fmla="*/ 24522 h 40625"/>
                <a:gd name="connsiteX17" fmla="*/ 11764 w 43156"/>
                <a:gd name="connsiteY17" fmla="*/ 5734 h 40625"/>
                <a:gd name="connsiteX18" fmla="*/ 7738 w 43156"/>
                <a:gd name="connsiteY18" fmla="*/ 1708 h 40625"/>
                <a:gd name="connsiteX19" fmla="*/ 7738 w 43156"/>
                <a:gd name="connsiteY19" fmla="*/ 1708 h 4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156" h="40625">
                  <a:moveTo>
                    <a:pt x="7738" y="1708"/>
                  </a:moveTo>
                  <a:cubicBezTo>
                    <a:pt x="1028" y="7076"/>
                    <a:pt x="-1655" y="17812"/>
                    <a:pt x="1028" y="25864"/>
                  </a:cubicBezTo>
                  <a:cubicBezTo>
                    <a:pt x="3713" y="35257"/>
                    <a:pt x="11764" y="40625"/>
                    <a:pt x="21158" y="40625"/>
                  </a:cubicBezTo>
                  <a:cubicBezTo>
                    <a:pt x="30552" y="40625"/>
                    <a:pt x="39946" y="35257"/>
                    <a:pt x="42630" y="27206"/>
                  </a:cubicBezTo>
                  <a:cubicBezTo>
                    <a:pt x="43972" y="21838"/>
                    <a:pt x="42630" y="16470"/>
                    <a:pt x="39946" y="12444"/>
                  </a:cubicBezTo>
                  <a:cubicBezTo>
                    <a:pt x="37262" y="8418"/>
                    <a:pt x="33236" y="4392"/>
                    <a:pt x="27868" y="3050"/>
                  </a:cubicBezTo>
                  <a:cubicBezTo>
                    <a:pt x="22500" y="1708"/>
                    <a:pt x="17132" y="-976"/>
                    <a:pt x="11764" y="366"/>
                  </a:cubicBezTo>
                  <a:cubicBezTo>
                    <a:pt x="6396" y="1708"/>
                    <a:pt x="2370" y="4392"/>
                    <a:pt x="3713" y="9760"/>
                  </a:cubicBezTo>
                  <a:cubicBezTo>
                    <a:pt x="5055" y="13786"/>
                    <a:pt x="10422" y="12444"/>
                    <a:pt x="10422" y="8418"/>
                  </a:cubicBezTo>
                  <a:cubicBezTo>
                    <a:pt x="10422" y="7076"/>
                    <a:pt x="10422" y="8418"/>
                    <a:pt x="10422" y="8418"/>
                  </a:cubicBezTo>
                  <a:cubicBezTo>
                    <a:pt x="10422" y="8418"/>
                    <a:pt x="10422" y="8418"/>
                    <a:pt x="10422" y="8418"/>
                  </a:cubicBezTo>
                  <a:cubicBezTo>
                    <a:pt x="10422" y="8418"/>
                    <a:pt x="10422" y="8418"/>
                    <a:pt x="10422" y="8418"/>
                  </a:cubicBezTo>
                  <a:cubicBezTo>
                    <a:pt x="11764" y="7076"/>
                    <a:pt x="13106" y="7076"/>
                    <a:pt x="14448" y="7076"/>
                  </a:cubicBezTo>
                  <a:cubicBezTo>
                    <a:pt x="18474" y="7076"/>
                    <a:pt x="22500" y="8418"/>
                    <a:pt x="25184" y="8418"/>
                  </a:cubicBezTo>
                  <a:cubicBezTo>
                    <a:pt x="31894" y="11102"/>
                    <a:pt x="38604" y="17812"/>
                    <a:pt x="35920" y="24522"/>
                  </a:cubicBezTo>
                  <a:cubicBezTo>
                    <a:pt x="34578" y="31232"/>
                    <a:pt x="26526" y="33916"/>
                    <a:pt x="21158" y="33916"/>
                  </a:cubicBezTo>
                  <a:cubicBezTo>
                    <a:pt x="15790" y="33916"/>
                    <a:pt x="9080" y="29890"/>
                    <a:pt x="7738" y="24522"/>
                  </a:cubicBezTo>
                  <a:cubicBezTo>
                    <a:pt x="5055" y="17812"/>
                    <a:pt x="6396" y="9760"/>
                    <a:pt x="11764" y="5734"/>
                  </a:cubicBezTo>
                  <a:cubicBezTo>
                    <a:pt x="14448" y="3050"/>
                    <a:pt x="10422" y="-976"/>
                    <a:pt x="7738" y="1708"/>
                  </a:cubicBezTo>
                  <a:lnTo>
                    <a:pt x="7738" y="1708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500">
              <a:extLst>
                <a:ext uri="{FF2B5EF4-FFF2-40B4-BE49-F238E27FC236}">
                  <a16:creationId xmlns:a16="http://schemas.microsoft.com/office/drawing/2014/main" id="{7966974A-C2BC-4A64-BE05-3FF886946E88}"/>
                </a:ext>
              </a:extLst>
            </p:cNvPr>
            <p:cNvSpPr/>
            <p:nvPr/>
          </p:nvSpPr>
          <p:spPr>
            <a:xfrm>
              <a:off x="3715426" y="1737947"/>
              <a:ext cx="297921" cy="198614"/>
            </a:xfrm>
            <a:custGeom>
              <a:avLst/>
              <a:gdLst>
                <a:gd name="connsiteX0" fmla="*/ 8052 w 297921"/>
                <a:gd name="connsiteY0" fmla="*/ 186537 h 198614"/>
                <a:gd name="connsiteX1" fmla="*/ 119437 w 297921"/>
                <a:gd name="connsiteY1" fmla="*/ 194589 h 198614"/>
                <a:gd name="connsiteX2" fmla="*/ 232164 w 297921"/>
                <a:gd name="connsiteY2" fmla="*/ 198615 h 198614"/>
                <a:gd name="connsiteX3" fmla="*/ 295238 w 297921"/>
                <a:gd name="connsiteY3" fmla="*/ 198615 h 198614"/>
                <a:gd name="connsiteX4" fmla="*/ 297922 w 297921"/>
                <a:gd name="connsiteY4" fmla="*/ 195931 h 198614"/>
                <a:gd name="connsiteX5" fmla="*/ 297922 w 297921"/>
                <a:gd name="connsiteY5" fmla="*/ 65758 h 198614"/>
                <a:gd name="connsiteX6" fmla="*/ 297922 w 297921"/>
                <a:gd name="connsiteY6" fmla="*/ 28182 h 198614"/>
                <a:gd name="connsiteX7" fmla="*/ 295238 w 297921"/>
                <a:gd name="connsiteY7" fmla="*/ 25498 h 198614"/>
                <a:gd name="connsiteX8" fmla="*/ 181169 w 297921"/>
                <a:gd name="connsiteY8" fmla="*/ 21472 h 198614"/>
                <a:gd name="connsiteX9" fmla="*/ 67100 w 297921"/>
                <a:gd name="connsiteY9" fmla="*/ 9394 h 198614"/>
                <a:gd name="connsiteX10" fmla="*/ 4026 w 297921"/>
                <a:gd name="connsiteY10" fmla="*/ 0 h 198614"/>
                <a:gd name="connsiteX11" fmla="*/ 0 w 297921"/>
                <a:gd name="connsiteY11" fmla="*/ 2684 h 198614"/>
                <a:gd name="connsiteX12" fmla="*/ 1342 w 297921"/>
                <a:gd name="connsiteY12" fmla="*/ 64416 h 198614"/>
                <a:gd name="connsiteX13" fmla="*/ 2684 w 297921"/>
                <a:gd name="connsiteY13" fmla="*/ 162381 h 198614"/>
                <a:gd name="connsiteX14" fmla="*/ 2684 w 297921"/>
                <a:gd name="connsiteY14" fmla="*/ 185195 h 198614"/>
                <a:gd name="connsiteX15" fmla="*/ 9394 w 297921"/>
                <a:gd name="connsiteY15" fmla="*/ 185195 h 198614"/>
                <a:gd name="connsiteX16" fmla="*/ 8052 w 297921"/>
                <a:gd name="connsiteY16" fmla="*/ 123463 h 198614"/>
                <a:gd name="connsiteX17" fmla="*/ 6710 w 297921"/>
                <a:gd name="connsiteY17" fmla="*/ 25498 h 198614"/>
                <a:gd name="connsiteX18" fmla="*/ 6710 w 297921"/>
                <a:gd name="connsiteY18" fmla="*/ 2684 h 198614"/>
                <a:gd name="connsiteX19" fmla="*/ 2684 w 297921"/>
                <a:gd name="connsiteY19" fmla="*/ 5368 h 198614"/>
                <a:gd name="connsiteX20" fmla="*/ 115411 w 297921"/>
                <a:gd name="connsiteY20" fmla="*/ 21472 h 198614"/>
                <a:gd name="connsiteX21" fmla="*/ 229480 w 297921"/>
                <a:gd name="connsiteY21" fmla="*/ 29524 h 198614"/>
                <a:gd name="connsiteX22" fmla="*/ 293896 w 297921"/>
                <a:gd name="connsiteY22" fmla="*/ 30866 h 198614"/>
                <a:gd name="connsiteX23" fmla="*/ 291212 w 297921"/>
                <a:gd name="connsiteY23" fmla="*/ 28182 h 198614"/>
                <a:gd name="connsiteX24" fmla="*/ 291212 w 297921"/>
                <a:gd name="connsiteY24" fmla="*/ 158355 h 198614"/>
                <a:gd name="connsiteX25" fmla="*/ 291212 w 297921"/>
                <a:gd name="connsiteY25" fmla="*/ 195931 h 198614"/>
                <a:gd name="connsiteX26" fmla="*/ 293896 w 297921"/>
                <a:gd name="connsiteY26" fmla="*/ 193247 h 198614"/>
                <a:gd name="connsiteX27" fmla="*/ 181169 w 297921"/>
                <a:gd name="connsiteY27" fmla="*/ 191905 h 198614"/>
                <a:gd name="connsiteX28" fmla="*/ 68442 w 297921"/>
                <a:gd name="connsiteY28" fmla="*/ 186537 h 198614"/>
                <a:gd name="connsiteX29" fmla="*/ 5368 w 297921"/>
                <a:gd name="connsiteY29" fmla="*/ 181169 h 198614"/>
                <a:gd name="connsiteX30" fmla="*/ 8052 w 297921"/>
                <a:gd name="connsiteY30" fmla="*/ 186537 h 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921" h="198614">
                  <a:moveTo>
                    <a:pt x="8052" y="186537"/>
                  </a:moveTo>
                  <a:cubicBezTo>
                    <a:pt x="45628" y="189221"/>
                    <a:pt x="83203" y="191905"/>
                    <a:pt x="119437" y="194589"/>
                  </a:cubicBezTo>
                  <a:cubicBezTo>
                    <a:pt x="157013" y="195931"/>
                    <a:pt x="194589" y="197273"/>
                    <a:pt x="232164" y="198615"/>
                  </a:cubicBezTo>
                  <a:cubicBezTo>
                    <a:pt x="253636" y="198615"/>
                    <a:pt x="273766" y="198615"/>
                    <a:pt x="295238" y="198615"/>
                  </a:cubicBezTo>
                  <a:cubicBezTo>
                    <a:pt x="296580" y="198615"/>
                    <a:pt x="297922" y="197273"/>
                    <a:pt x="297922" y="195931"/>
                  </a:cubicBezTo>
                  <a:cubicBezTo>
                    <a:pt x="297922" y="152987"/>
                    <a:pt x="297922" y="110043"/>
                    <a:pt x="297922" y="65758"/>
                  </a:cubicBezTo>
                  <a:cubicBezTo>
                    <a:pt x="297922" y="53680"/>
                    <a:pt x="297922" y="41602"/>
                    <a:pt x="297922" y="28182"/>
                  </a:cubicBezTo>
                  <a:cubicBezTo>
                    <a:pt x="297922" y="26840"/>
                    <a:pt x="296580" y="25498"/>
                    <a:pt x="295238" y="25498"/>
                  </a:cubicBezTo>
                  <a:cubicBezTo>
                    <a:pt x="257662" y="25498"/>
                    <a:pt x="218744" y="24156"/>
                    <a:pt x="181169" y="21472"/>
                  </a:cubicBezTo>
                  <a:cubicBezTo>
                    <a:pt x="143593" y="18788"/>
                    <a:pt x="106017" y="14762"/>
                    <a:pt x="67100" y="9394"/>
                  </a:cubicBezTo>
                  <a:cubicBezTo>
                    <a:pt x="45628" y="6710"/>
                    <a:pt x="25498" y="2684"/>
                    <a:pt x="4026" y="0"/>
                  </a:cubicBezTo>
                  <a:cubicBezTo>
                    <a:pt x="2684" y="0"/>
                    <a:pt x="0" y="1342"/>
                    <a:pt x="0" y="2684"/>
                  </a:cubicBezTo>
                  <a:cubicBezTo>
                    <a:pt x="0" y="22814"/>
                    <a:pt x="0" y="44286"/>
                    <a:pt x="1342" y="64416"/>
                  </a:cubicBezTo>
                  <a:cubicBezTo>
                    <a:pt x="1342" y="96623"/>
                    <a:pt x="2684" y="128831"/>
                    <a:pt x="2684" y="162381"/>
                  </a:cubicBezTo>
                  <a:cubicBezTo>
                    <a:pt x="2684" y="170433"/>
                    <a:pt x="2684" y="177143"/>
                    <a:pt x="2684" y="185195"/>
                  </a:cubicBezTo>
                  <a:cubicBezTo>
                    <a:pt x="2684" y="189221"/>
                    <a:pt x="9394" y="189221"/>
                    <a:pt x="9394" y="185195"/>
                  </a:cubicBezTo>
                  <a:cubicBezTo>
                    <a:pt x="9394" y="165065"/>
                    <a:pt x="9394" y="143593"/>
                    <a:pt x="8052" y="123463"/>
                  </a:cubicBezTo>
                  <a:cubicBezTo>
                    <a:pt x="8052" y="91255"/>
                    <a:pt x="6710" y="59048"/>
                    <a:pt x="6710" y="25498"/>
                  </a:cubicBezTo>
                  <a:cubicBezTo>
                    <a:pt x="6710" y="17446"/>
                    <a:pt x="6710" y="10736"/>
                    <a:pt x="6710" y="2684"/>
                  </a:cubicBezTo>
                  <a:cubicBezTo>
                    <a:pt x="5368" y="4026"/>
                    <a:pt x="4026" y="5368"/>
                    <a:pt x="2684" y="5368"/>
                  </a:cubicBezTo>
                  <a:cubicBezTo>
                    <a:pt x="40260" y="12078"/>
                    <a:pt x="77835" y="17446"/>
                    <a:pt x="115411" y="21472"/>
                  </a:cubicBezTo>
                  <a:cubicBezTo>
                    <a:pt x="152987" y="25498"/>
                    <a:pt x="191905" y="28182"/>
                    <a:pt x="229480" y="29524"/>
                  </a:cubicBezTo>
                  <a:cubicBezTo>
                    <a:pt x="250952" y="30866"/>
                    <a:pt x="272424" y="30866"/>
                    <a:pt x="293896" y="30866"/>
                  </a:cubicBezTo>
                  <a:cubicBezTo>
                    <a:pt x="292554" y="29524"/>
                    <a:pt x="291212" y="28182"/>
                    <a:pt x="291212" y="28182"/>
                  </a:cubicBezTo>
                  <a:cubicBezTo>
                    <a:pt x="291212" y="71125"/>
                    <a:pt x="291212" y="114069"/>
                    <a:pt x="291212" y="158355"/>
                  </a:cubicBezTo>
                  <a:cubicBezTo>
                    <a:pt x="291212" y="170433"/>
                    <a:pt x="291212" y="182511"/>
                    <a:pt x="291212" y="195931"/>
                  </a:cubicBezTo>
                  <a:cubicBezTo>
                    <a:pt x="292554" y="194589"/>
                    <a:pt x="293896" y="193247"/>
                    <a:pt x="293896" y="193247"/>
                  </a:cubicBezTo>
                  <a:cubicBezTo>
                    <a:pt x="256320" y="193247"/>
                    <a:pt x="218744" y="193247"/>
                    <a:pt x="181169" y="191905"/>
                  </a:cubicBezTo>
                  <a:cubicBezTo>
                    <a:pt x="143593" y="190563"/>
                    <a:pt x="106017" y="189221"/>
                    <a:pt x="68442" y="186537"/>
                  </a:cubicBezTo>
                  <a:cubicBezTo>
                    <a:pt x="46970" y="185195"/>
                    <a:pt x="26840" y="183853"/>
                    <a:pt x="5368" y="181169"/>
                  </a:cubicBezTo>
                  <a:cubicBezTo>
                    <a:pt x="4026" y="179827"/>
                    <a:pt x="4026" y="186537"/>
                    <a:pt x="8052" y="186537"/>
                  </a:cubicBez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501">
              <a:extLst>
                <a:ext uri="{FF2B5EF4-FFF2-40B4-BE49-F238E27FC236}">
                  <a16:creationId xmlns:a16="http://schemas.microsoft.com/office/drawing/2014/main" id="{DC9E8B34-3A32-4360-867C-6263A2792D26}"/>
                </a:ext>
              </a:extLst>
            </p:cNvPr>
            <p:cNvSpPr/>
            <p:nvPr/>
          </p:nvSpPr>
          <p:spPr>
            <a:xfrm>
              <a:off x="3723821" y="1787600"/>
              <a:ext cx="285836" cy="25497"/>
            </a:xfrm>
            <a:custGeom>
              <a:avLst/>
              <a:gdLst>
                <a:gd name="connsiteX0" fmla="*/ 2341 w 285836"/>
                <a:gd name="connsiteY0" fmla="*/ 6710 h 25497"/>
                <a:gd name="connsiteX1" fmla="*/ 111042 w 285836"/>
                <a:gd name="connsiteY1" fmla="*/ 21472 h 25497"/>
                <a:gd name="connsiteX2" fmla="*/ 221085 w 285836"/>
                <a:gd name="connsiteY2" fmla="*/ 25498 h 25497"/>
                <a:gd name="connsiteX3" fmla="*/ 282817 w 285836"/>
                <a:gd name="connsiteY3" fmla="*/ 25498 h 25497"/>
                <a:gd name="connsiteX4" fmla="*/ 282817 w 285836"/>
                <a:gd name="connsiteY4" fmla="*/ 18788 h 25497"/>
                <a:gd name="connsiteX5" fmla="*/ 174116 w 285836"/>
                <a:gd name="connsiteY5" fmla="*/ 17446 h 25497"/>
                <a:gd name="connsiteX6" fmla="*/ 65414 w 285836"/>
                <a:gd name="connsiteY6" fmla="*/ 9394 h 25497"/>
                <a:gd name="connsiteX7" fmla="*/ 5025 w 285836"/>
                <a:gd name="connsiteY7" fmla="*/ 0 h 25497"/>
                <a:gd name="connsiteX8" fmla="*/ 2341 w 285836"/>
                <a:gd name="connsiteY8" fmla="*/ 6710 h 25497"/>
                <a:gd name="connsiteX9" fmla="*/ 2341 w 285836"/>
                <a:gd name="connsiteY9" fmla="*/ 6710 h 2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836" h="25497">
                  <a:moveTo>
                    <a:pt x="2341" y="6710"/>
                  </a:moveTo>
                  <a:cubicBezTo>
                    <a:pt x="38575" y="13420"/>
                    <a:pt x="74808" y="18788"/>
                    <a:pt x="111042" y="21472"/>
                  </a:cubicBezTo>
                  <a:cubicBezTo>
                    <a:pt x="147276" y="24156"/>
                    <a:pt x="184852" y="25498"/>
                    <a:pt x="221085" y="25498"/>
                  </a:cubicBezTo>
                  <a:cubicBezTo>
                    <a:pt x="241215" y="25498"/>
                    <a:pt x="262687" y="25498"/>
                    <a:pt x="282817" y="25498"/>
                  </a:cubicBezTo>
                  <a:cubicBezTo>
                    <a:pt x="286843" y="25498"/>
                    <a:pt x="286843" y="18788"/>
                    <a:pt x="282817" y="18788"/>
                  </a:cubicBezTo>
                  <a:cubicBezTo>
                    <a:pt x="246583" y="18788"/>
                    <a:pt x="210349" y="18788"/>
                    <a:pt x="174116" y="17446"/>
                  </a:cubicBezTo>
                  <a:cubicBezTo>
                    <a:pt x="137882" y="16104"/>
                    <a:pt x="101648" y="13420"/>
                    <a:pt x="65414" y="9394"/>
                  </a:cubicBezTo>
                  <a:cubicBezTo>
                    <a:pt x="45285" y="6710"/>
                    <a:pt x="25155" y="4026"/>
                    <a:pt x="5025" y="0"/>
                  </a:cubicBezTo>
                  <a:cubicBezTo>
                    <a:pt x="-343" y="0"/>
                    <a:pt x="-1685" y="6710"/>
                    <a:pt x="2341" y="6710"/>
                  </a:cubicBezTo>
                  <a:lnTo>
                    <a:pt x="2341" y="6710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502">
              <a:extLst>
                <a:ext uri="{FF2B5EF4-FFF2-40B4-BE49-F238E27FC236}">
                  <a16:creationId xmlns:a16="http://schemas.microsoft.com/office/drawing/2014/main" id="{B05E3BD5-1122-4EF6-B063-5A9CEA663C73}"/>
                </a:ext>
              </a:extLst>
            </p:cNvPr>
            <p:cNvSpPr/>
            <p:nvPr/>
          </p:nvSpPr>
          <p:spPr>
            <a:xfrm>
              <a:off x="4172830" y="1996066"/>
              <a:ext cx="59262" cy="411281"/>
            </a:xfrm>
            <a:custGeom>
              <a:avLst/>
              <a:gdLst>
                <a:gd name="connsiteX0" fmla="*/ 215 w 59262"/>
                <a:gd name="connsiteY0" fmla="*/ 4911 h 411281"/>
                <a:gd name="connsiteX1" fmla="*/ 52553 w 59262"/>
                <a:gd name="connsiteY1" fmla="*/ 45171 h 411281"/>
                <a:gd name="connsiteX2" fmla="*/ 49869 w 59262"/>
                <a:gd name="connsiteY2" fmla="*/ 41145 h 411281"/>
                <a:gd name="connsiteX3" fmla="*/ 25713 w 59262"/>
                <a:gd name="connsiteY3" fmla="*/ 183396 h 411281"/>
                <a:gd name="connsiteX4" fmla="*/ 36449 w 59262"/>
                <a:gd name="connsiteY4" fmla="*/ 328331 h 411281"/>
                <a:gd name="connsiteX5" fmla="*/ 52553 w 59262"/>
                <a:gd name="connsiteY5" fmla="*/ 408850 h 411281"/>
                <a:gd name="connsiteX6" fmla="*/ 59263 w 59262"/>
                <a:gd name="connsiteY6" fmla="*/ 407509 h 411281"/>
                <a:gd name="connsiteX7" fmla="*/ 35107 w 59262"/>
                <a:gd name="connsiteY7" fmla="*/ 263915 h 411281"/>
                <a:gd name="connsiteX8" fmla="*/ 37791 w 59262"/>
                <a:gd name="connsiteY8" fmla="*/ 120322 h 411281"/>
                <a:gd name="connsiteX9" fmla="*/ 56579 w 59262"/>
                <a:gd name="connsiteY9" fmla="*/ 42487 h 411281"/>
                <a:gd name="connsiteX10" fmla="*/ 53895 w 59262"/>
                <a:gd name="connsiteY10" fmla="*/ 38461 h 411281"/>
                <a:gd name="connsiteX11" fmla="*/ 4241 w 59262"/>
                <a:gd name="connsiteY11" fmla="*/ 885 h 411281"/>
                <a:gd name="connsiteX12" fmla="*/ 215 w 59262"/>
                <a:gd name="connsiteY12" fmla="*/ 4911 h 411281"/>
                <a:gd name="connsiteX13" fmla="*/ 215 w 59262"/>
                <a:gd name="connsiteY13" fmla="*/ 4911 h 4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262" h="411281">
                  <a:moveTo>
                    <a:pt x="215" y="4911"/>
                  </a:moveTo>
                  <a:cubicBezTo>
                    <a:pt x="13635" y="23699"/>
                    <a:pt x="32423" y="37119"/>
                    <a:pt x="52553" y="45171"/>
                  </a:cubicBezTo>
                  <a:cubicBezTo>
                    <a:pt x="51211" y="43829"/>
                    <a:pt x="51211" y="42487"/>
                    <a:pt x="49869" y="41145"/>
                  </a:cubicBezTo>
                  <a:cubicBezTo>
                    <a:pt x="33765" y="86773"/>
                    <a:pt x="27055" y="135084"/>
                    <a:pt x="25713" y="183396"/>
                  </a:cubicBezTo>
                  <a:cubicBezTo>
                    <a:pt x="24371" y="231708"/>
                    <a:pt x="28397" y="280019"/>
                    <a:pt x="36449" y="328331"/>
                  </a:cubicBezTo>
                  <a:cubicBezTo>
                    <a:pt x="40475" y="355171"/>
                    <a:pt x="45843" y="382011"/>
                    <a:pt x="52553" y="408850"/>
                  </a:cubicBezTo>
                  <a:cubicBezTo>
                    <a:pt x="53895" y="412876"/>
                    <a:pt x="59263" y="411535"/>
                    <a:pt x="59263" y="407509"/>
                  </a:cubicBezTo>
                  <a:cubicBezTo>
                    <a:pt x="48527" y="360539"/>
                    <a:pt x="39133" y="312227"/>
                    <a:pt x="35107" y="263915"/>
                  </a:cubicBezTo>
                  <a:cubicBezTo>
                    <a:pt x="31081" y="216946"/>
                    <a:pt x="31081" y="168634"/>
                    <a:pt x="37791" y="120322"/>
                  </a:cubicBezTo>
                  <a:cubicBezTo>
                    <a:pt x="41817" y="93483"/>
                    <a:pt x="48527" y="67985"/>
                    <a:pt x="56579" y="42487"/>
                  </a:cubicBezTo>
                  <a:cubicBezTo>
                    <a:pt x="56579" y="41145"/>
                    <a:pt x="55237" y="38461"/>
                    <a:pt x="53895" y="38461"/>
                  </a:cubicBezTo>
                  <a:cubicBezTo>
                    <a:pt x="33765" y="31751"/>
                    <a:pt x="16319" y="18331"/>
                    <a:pt x="4241" y="885"/>
                  </a:cubicBezTo>
                  <a:cubicBezTo>
                    <a:pt x="4241" y="-1799"/>
                    <a:pt x="-1127" y="2227"/>
                    <a:pt x="215" y="4911"/>
                  </a:cubicBezTo>
                  <a:lnTo>
                    <a:pt x="215" y="4911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503">
              <a:extLst>
                <a:ext uri="{FF2B5EF4-FFF2-40B4-BE49-F238E27FC236}">
                  <a16:creationId xmlns:a16="http://schemas.microsoft.com/office/drawing/2014/main" id="{D46D5B9A-CC10-461E-991B-992415E89E8C}"/>
                </a:ext>
              </a:extLst>
            </p:cNvPr>
            <p:cNvSpPr/>
            <p:nvPr/>
          </p:nvSpPr>
          <p:spPr>
            <a:xfrm>
              <a:off x="4152030" y="2323528"/>
              <a:ext cx="118523" cy="133269"/>
            </a:xfrm>
            <a:custGeom>
              <a:avLst/>
              <a:gdLst>
                <a:gd name="connsiteX0" fmla="*/ 885 w 118523"/>
                <a:gd name="connsiteY0" fmla="*/ 6237 h 133269"/>
                <a:gd name="connsiteX1" fmla="*/ 88115 w 118523"/>
                <a:gd name="connsiteY1" fmla="*/ 105544 h 133269"/>
                <a:gd name="connsiteX2" fmla="*/ 113612 w 118523"/>
                <a:gd name="connsiteY2" fmla="*/ 132384 h 133269"/>
                <a:gd name="connsiteX3" fmla="*/ 117638 w 118523"/>
                <a:gd name="connsiteY3" fmla="*/ 128358 h 133269"/>
                <a:gd name="connsiteX4" fmla="*/ 29067 w 118523"/>
                <a:gd name="connsiteY4" fmla="*/ 29051 h 133269"/>
                <a:gd name="connsiteX5" fmla="*/ 4911 w 118523"/>
                <a:gd name="connsiteY5" fmla="*/ 869 h 133269"/>
                <a:gd name="connsiteX6" fmla="*/ 885 w 118523"/>
                <a:gd name="connsiteY6" fmla="*/ 6237 h 133269"/>
                <a:gd name="connsiteX7" fmla="*/ 885 w 118523"/>
                <a:gd name="connsiteY7" fmla="*/ 6237 h 13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523" h="133269">
                  <a:moveTo>
                    <a:pt x="885" y="6237"/>
                  </a:moveTo>
                  <a:cubicBezTo>
                    <a:pt x="29067" y="39787"/>
                    <a:pt x="58591" y="73337"/>
                    <a:pt x="88115" y="105544"/>
                  </a:cubicBezTo>
                  <a:cubicBezTo>
                    <a:pt x="96166" y="114938"/>
                    <a:pt x="105560" y="124332"/>
                    <a:pt x="113612" y="132384"/>
                  </a:cubicBezTo>
                  <a:cubicBezTo>
                    <a:pt x="116296" y="135068"/>
                    <a:pt x="120322" y="131042"/>
                    <a:pt x="117638" y="128358"/>
                  </a:cubicBezTo>
                  <a:cubicBezTo>
                    <a:pt x="86773" y="96150"/>
                    <a:pt x="57249" y="62601"/>
                    <a:pt x="29067" y="29051"/>
                  </a:cubicBezTo>
                  <a:cubicBezTo>
                    <a:pt x="21015" y="19657"/>
                    <a:pt x="12963" y="10263"/>
                    <a:pt x="4911" y="869"/>
                  </a:cubicBezTo>
                  <a:cubicBezTo>
                    <a:pt x="2227" y="-1815"/>
                    <a:pt x="-1799" y="2211"/>
                    <a:pt x="885" y="6237"/>
                  </a:cubicBezTo>
                  <a:lnTo>
                    <a:pt x="885" y="6237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504">
              <a:extLst>
                <a:ext uri="{FF2B5EF4-FFF2-40B4-BE49-F238E27FC236}">
                  <a16:creationId xmlns:a16="http://schemas.microsoft.com/office/drawing/2014/main" id="{4DBDC6D4-FA0F-42BF-AB13-30E25136906C}"/>
                </a:ext>
              </a:extLst>
            </p:cNvPr>
            <p:cNvSpPr/>
            <p:nvPr/>
          </p:nvSpPr>
          <p:spPr>
            <a:xfrm>
              <a:off x="3549476" y="2326340"/>
              <a:ext cx="63501" cy="66604"/>
            </a:xfrm>
            <a:custGeom>
              <a:avLst/>
              <a:gdLst>
                <a:gd name="connsiteX0" fmla="*/ 58591 w 63501"/>
                <a:gd name="connsiteY0" fmla="*/ 741 h 66604"/>
                <a:gd name="connsiteX1" fmla="*/ 885 w 63501"/>
                <a:gd name="connsiteY1" fmla="*/ 61131 h 66604"/>
                <a:gd name="connsiteX2" fmla="*/ 4911 w 63501"/>
                <a:gd name="connsiteY2" fmla="*/ 65157 h 66604"/>
                <a:gd name="connsiteX3" fmla="*/ 62617 w 63501"/>
                <a:gd name="connsiteY3" fmla="*/ 4767 h 66604"/>
                <a:gd name="connsiteX4" fmla="*/ 58591 w 63501"/>
                <a:gd name="connsiteY4" fmla="*/ 741 h 66604"/>
                <a:gd name="connsiteX5" fmla="*/ 58591 w 63501"/>
                <a:gd name="connsiteY5" fmla="*/ 741 h 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501" h="66604">
                  <a:moveTo>
                    <a:pt x="58591" y="741"/>
                  </a:moveTo>
                  <a:cubicBezTo>
                    <a:pt x="39803" y="20871"/>
                    <a:pt x="19673" y="41001"/>
                    <a:pt x="885" y="61131"/>
                  </a:cubicBezTo>
                  <a:cubicBezTo>
                    <a:pt x="-1799" y="63815"/>
                    <a:pt x="2227" y="69183"/>
                    <a:pt x="4911" y="65157"/>
                  </a:cubicBezTo>
                  <a:cubicBezTo>
                    <a:pt x="23699" y="45027"/>
                    <a:pt x="43829" y="24897"/>
                    <a:pt x="62617" y="4767"/>
                  </a:cubicBezTo>
                  <a:cubicBezTo>
                    <a:pt x="65301" y="3425"/>
                    <a:pt x="61275" y="-1943"/>
                    <a:pt x="58591" y="741"/>
                  </a:cubicBezTo>
                  <a:lnTo>
                    <a:pt x="58591" y="741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505">
              <a:extLst>
                <a:ext uri="{FF2B5EF4-FFF2-40B4-BE49-F238E27FC236}">
                  <a16:creationId xmlns:a16="http://schemas.microsoft.com/office/drawing/2014/main" id="{19CB5E15-B58C-4659-8FF8-74387795BBCE}"/>
                </a:ext>
              </a:extLst>
            </p:cNvPr>
            <p:cNvSpPr/>
            <p:nvPr/>
          </p:nvSpPr>
          <p:spPr>
            <a:xfrm>
              <a:off x="3555080" y="2278620"/>
              <a:ext cx="623668" cy="16253"/>
            </a:xfrm>
            <a:custGeom>
              <a:avLst/>
              <a:gdLst>
                <a:gd name="connsiteX0" fmla="*/ 4676 w 623668"/>
                <a:gd name="connsiteY0" fmla="*/ 10885 h 16253"/>
                <a:gd name="connsiteX1" fmla="*/ 62381 w 623668"/>
                <a:gd name="connsiteY1" fmla="*/ 6859 h 16253"/>
                <a:gd name="connsiteX2" fmla="*/ 122771 w 623668"/>
                <a:gd name="connsiteY2" fmla="*/ 6859 h 16253"/>
                <a:gd name="connsiteX3" fmla="*/ 243550 w 623668"/>
                <a:gd name="connsiteY3" fmla="*/ 8201 h 16253"/>
                <a:gd name="connsiteX4" fmla="*/ 485108 w 623668"/>
                <a:gd name="connsiteY4" fmla="*/ 12227 h 16253"/>
                <a:gd name="connsiteX5" fmla="*/ 620649 w 623668"/>
                <a:gd name="connsiteY5" fmla="*/ 16253 h 16253"/>
                <a:gd name="connsiteX6" fmla="*/ 620649 w 623668"/>
                <a:gd name="connsiteY6" fmla="*/ 9543 h 16253"/>
                <a:gd name="connsiteX7" fmla="*/ 377749 w 623668"/>
                <a:gd name="connsiteY7" fmla="*/ 2833 h 16253"/>
                <a:gd name="connsiteX8" fmla="*/ 136191 w 623668"/>
                <a:gd name="connsiteY8" fmla="*/ 149 h 16253"/>
                <a:gd name="connsiteX9" fmla="*/ 67749 w 623668"/>
                <a:gd name="connsiteY9" fmla="*/ 149 h 16253"/>
                <a:gd name="connsiteX10" fmla="*/ 1992 w 623668"/>
                <a:gd name="connsiteY10" fmla="*/ 4175 h 16253"/>
                <a:gd name="connsiteX11" fmla="*/ 4676 w 623668"/>
                <a:gd name="connsiteY11" fmla="*/ 10885 h 16253"/>
                <a:gd name="connsiteX12" fmla="*/ 4676 w 623668"/>
                <a:gd name="connsiteY12" fmla="*/ 10885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668" h="16253">
                  <a:moveTo>
                    <a:pt x="4676" y="10885"/>
                  </a:moveTo>
                  <a:cubicBezTo>
                    <a:pt x="23463" y="6859"/>
                    <a:pt x="43593" y="6859"/>
                    <a:pt x="62381" y="6859"/>
                  </a:cubicBezTo>
                  <a:cubicBezTo>
                    <a:pt x="82511" y="6859"/>
                    <a:pt x="102641" y="6859"/>
                    <a:pt x="122771" y="6859"/>
                  </a:cubicBezTo>
                  <a:cubicBezTo>
                    <a:pt x="163030" y="6859"/>
                    <a:pt x="203290" y="6859"/>
                    <a:pt x="243550" y="8201"/>
                  </a:cubicBezTo>
                  <a:cubicBezTo>
                    <a:pt x="324069" y="9543"/>
                    <a:pt x="404589" y="10885"/>
                    <a:pt x="485108" y="12227"/>
                  </a:cubicBezTo>
                  <a:cubicBezTo>
                    <a:pt x="530736" y="13569"/>
                    <a:pt x="575022" y="14911"/>
                    <a:pt x="620649" y="16253"/>
                  </a:cubicBezTo>
                  <a:cubicBezTo>
                    <a:pt x="624675" y="16253"/>
                    <a:pt x="624675" y="9543"/>
                    <a:pt x="620649" y="9543"/>
                  </a:cubicBezTo>
                  <a:cubicBezTo>
                    <a:pt x="540130" y="6859"/>
                    <a:pt x="458268" y="4175"/>
                    <a:pt x="377749" y="2833"/>
                  </a:cubicBezTo>
                  <a:cubicBezTo>
                    <a:pt x="297230" y="1491"/>
                    <a:pt x="216710" y="149"/>
                    <a:pt x="136191" y="149"/>
                  </a:cubicBezTo>
                  <a:cubicBezTo>
                    <a:pt x="113377" y="149"/>
                    <a:pt x="90563" y="149"/>
                    <a:pt x="67749" y="149"/>
                  </a:cubicBezTo>
                  <a:cubicBezTo>
                    <a:pt x="46277" y="149"/>
                    <a:pt x="23463" y="-1193"/>
                    <a:pt x="1992" y="4175"/>
                  </a:cubicBezTo>
                  <a:cubicBezTo>
                    <a:pt x="-2034" y="5517"/>
                    <a:pt x="650" y="10885"/>
                    <a:pt x="4676" y="10885"/>
                  </a:cubicBezTo>
                  <a:lnTo>
                    <a:pt x="4676" y="10885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506">
              <a:extLst>
                <a:ext uri="{FF2B5EF4-FFF2-40B4-BE49-F238E27FC236}">
                  <a16:creationId xmlns:a16="http://schemas.microsoft.com/office/drawing/2014/main" id="{A9EC20DF-FA5F-4380-8611-62D04590747C}"/>
                </a:ext>
              </a:extLst>
            </p:cNvPr>
            <p:cNvSpPr/>
            <p:nvPr/>
          </p:nvSpPr>
          <p:spPr>
            <a:xfrm>
              <a:off x="4214647" y="2455386"/>
              <a:ext cx="5367" cy="27366"/>
            </a:xfrm>
            <a:custGeom>
              <a:avLst/>
              <a:gdLst>
                <a:gd name="connsiteX0" fmla="*/ 0 w 5367"/>
                <a:gd name="connsiteY0" fmla="*/ 3211 h 27366"/>
                <a:gd name="connsiteX1" fmla="*/ 0 w 5367"/>
                <a:gd name="connsiteY1" fmla="*/ 24682 h 27366"/>
                <a:gd name="connsiteX2" fmla="*/ 2684 w 5367"/>
                <a:gd name="connsiteY2" fmla="*/ 27366 h 27366"/>
                <a:gd name="connsiteX3" fmla="*/ 5368 w 5367"/>
                <a:gd name="connsiteY3" fmla="*/ 24682 h 27366"/>
                <a:gd name="connsiteX4" fmla="*/ 5368 w 5367"/>
                <a:gd name="connsiteY4" fmla="*/ 3211 h 27366"/>
                <a:gd name="connsiteX5" fmla="*/ 2684 w 5367"/>
                <a:gd name="connsiteY5" fmla="*/ 526 h 27366"/>
                <a:gd name="connsiteX6" fmla="*/ 0 w 5367"/>
                <a:gd name="connsiteY6" fmla="*/ 3211 h 27366"/>
                <a:gd name="connsiteX7" fmla="*/ 0 w 5367"/>
                <a:gd name="connsiteY7" fmla="*/ 3211 h 2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7" h="27366">
                  <a:moveTo>
                    <a:pt x="0" y="3211"/>
                  </a:moveTo>
                  <a:cubicBezTo>
                    <a:pt x="0" y="9921"/>
                    <a:pt x="0" y="17972"/>
                    <a:pt x="0" y="24682"/>
                  </a:cubicBezTo>
                  <a:cubicBezTo>
                    <a:pt x="0" y="26024"/>
                    <a:pt x="1342" y="27366"/>
                    <a:pt x="2684" y="27366"/>
                  </a:cubicBezTo>
                  <a:cubicBezTo>
                    <a:pt x="4026" y="27366"/>
                    <a:pt x="5368" y="26024"/>
                    <a:pt x="5368" y="24682"/>
                  </a:cubicBezTo>
                  <a:cubicBezTo>
                    <a:pt x="5368" y="17972"/>
                    <a:pt x="5368" y="9921"/>
                    <a:pt x="5368" y="3211"/>
                  </a:cubicBezTo>
                  <a:cubicBezTo>
                    <a:pt x="5368" y="1868"/>
                    <a:pt x="4026" y="526"/>
                    <a:pt x="2684" y="526"/>
                  </a:cubicBezTo>
                  <a:cubicBezTo>
                    <a:pt x="1342" y="-815"/>
                    <a:pt x="0" y="526"/>
                    <a:pt x="0" y="3211"/>
                  </a:cubicBezTo>
                  <a:lnTo>
                    <a:pt x="0" y="3211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507">
              <a:extLst>
                <a:ext uri="{FF2B5EF4-FFF2-40B4-BE49-F238E27FC236}">
                  <a16:creationId xmlns:a16="http://schemas.microsoft.com/office/drawing/2014/main" id="{6D42520D-0B1E-419D-BDEC-F1996B947A8B}"/>
                </a:ext>
              </a:extLst>
            </p:cNvPr>
            <p:cNvSpPr/>
            <p:nvPr/>
          </p:nvSpPr>
          <p:spPr>
            <a:xfrm>
              <a:off x="3555729" y="2455791"/>
              <a:ext cx="8051" cy="21592"/>
            </a:xfrm>
            <a:custGeom>
              <a:avLst/>
              <a:gdLst>
                <a:gd name="connsiteX0" fmla="*/ 0 w 8051"/>
                <a:gd name="connsiteY0" fmla="*/ 2805 h 21592"/>
                <a:gd name="connsiteX1" fmla="*/ 1342 w 8051"/>
                <a:gd name="connsiteY1" fmla="*/ 18909 h 21592"/>
                <a:gd name="connsiteX2" fmla="*/ 5368 w 8051"/>
                <a:gd name="connsiteY2" fmla="*/ 21593 h 21592"/>
                <a:gd name="connsiteX3" fmla="*/ 8052 w 8051"/>
                <a:gd name="connsiteY3" fmla="*/ 17567 h 21592"/>
                <a:gd name="connsiteX4" fmla="*/ 6710 w 8051"/>
                <a:gd name="connsiteY4" fmla="*/ 13541 h 21592"/>
                <a:gd name="connsiteX5" fmla="*/ 6710 w 8051"/>
                <a:gd name="connsiteY5" fmla="*/ 12199 h 21592"/>
                <a:gd name="connsiteX6" fmla="*/ 6710 w 8051"/>
                <a:gd name="connsiteY6" fmla="*/ 12199 h 21592"/>
                <a:gd name="connsiteX7" fmla="*/ 6710 w 8051"/>
                <a:gd name="connsiteY7" fmla="*/ 10857 h 21592"/>
                <a:gd name="connsiteX8" fmla="*/ 6710 w 8051"/>
                <a:gd name="connsiteY8" fmla="*/ 4147 h 21592"/>
                <a:gd name="connsiteX9" fmla="*/ 4026 w 8051"/>
                <a:gd name="connsiteY9" fmla="*/ 1463 h 21592"/>
                <a:gd name="connsiteX10" fmla="*/ 0 w 8051"/>
                <a:gd name="connsiteY10" fmla="*/ 2805 h 21592"/>
                <a:gd name="connsiteX11" fmla="*/ 0 w 8051"/>
                <a:gd name="connsiteY11" fmla="*/ 2805 h 2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21592">
                  <a:moveTo>
                    <a:pt x="0" y="2805"/>
                  </a:moveTo>
                  <a:cubicBezTo>
                    <a:pt x="0" y="8173"/>
                    <a:pt x="0" y="13541"/>
                    <a:pt x="1342" y="18909"/>
                  </a:cubicBezTo>
                  <a:cubicBezTo>
                    <a:pt x="1342" y="20251"/>
                    <a:pt x="4026" y="21593"/>
                    <a:pt x="5368" y="21593"/>
                  </a:cubicBezTo>
                  <a:cubicBezTo>
                    <a:pt x="6710" y="21593"/>
                    <a:pt x="8052" y="18909"/>
                    <a:pt x="8052" y="17567"/>
                  </a:cubicBezTo>
                  <a:cubicBezTo>
                    <a:pt x="8052" y="16225"/>
                    <a:pt x="6710" y="14883"/>
                    <a:pt x="6710" y="13541"/>
                  </a:cubicBezTo>
                  <a:cubicBezTo>
                    <a:pt x="6710" y="13541"/>
                    <a:pt x="6710" y="12199"/>
                    <a:pt x="6710" y="12199"/>
                  </a:cubicBezTo>
                  <a:cubicBezTo>
                    <a:pt x="6710" y="12199"/>
                    <a:pt x="6710" y="10857"/>
                    <a:pt x="6710" y="12199"/>
                  </a:cubicBezTo>
                  <a:cubicBezTo>
                    <a:pt x="6710" y="12199"/>
                    <a:pt x="6710" y="12199"/>
                    <a:pt x="6710" y="10857"/>
                  </a:cubicBezTo>
                  <a:cubicBezTo>
                    <a:pt x="6710" y="8173"/>
                    <a:pt x="6710" y="5489"/>
                    <a:pt x="6710" y="4147"/>
                  </a:cubicBezTo>
                  <a:cubicBezTo>
                    <a:pt x="6710" y="2805"/>
                    <a:pt x="5368" y="1463"/>
                    <a:pt x="4026" y="1463"/>
                  </a:cubicBezTo>
                  <a:cubicBezTo>
                    <a:pt x="1342" y="-1221"/>
                    <a:pt x="0" y="121"/>
                    <a:pt x="0" y="2805"/>
                  </a:cubicBezTo>
                  <a:lnTo>
                    <a:pt x="0" y="2805"/>
                  </a:lnTo>
                  <a:close/>
                </a:path>
              </a:pathLst>
            </a:custGeom>
            <a:solidFill>
              <a:srgbClr val="FFFFFF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508">
              <a:extLst>
                <a:ext uri="{FF2B5EF4-FFF2-40B4-BE49-F238E27FC236}">
                  <a16:creationId xmlns:a16="http://schemas.microsoft.com/office/drawing/2014/main" id="{A051FE57-149F-40B9-8D9E-139DE50B1ECE}"/>
                </a:ext>
              </a:extLst>
            </p:cNvPr>
            <p:cNvSpPr/>
            <p:nvPr/>
          </p:nvSpPr>
          <p:spPr>
            <a:xfrm>
              <a:off x="3832179" y="1075003"/>
              <a:ext cx="29523" cy="34891"/>
            </a:xfrm>
            <a:custGeom>
              <a:avLst/>
              <a:gdLst>
                <a:gd name="connsiteX0" fmla="*/ 29524 w 29523"/>
                <a:gd name="connsiteY0" fmla="*/ 17446 h 34891"/>
                <a:gd name="connsiteX1" fmla="*/ 14762 w 29523"/>
                <a:gd name="connsiteY1" fmla="*/ 34892 h 34891"/>
                <a:gd name="connsiteX2" fmla="*/ 0 w 29523"/>
                <a:gd name="connsiteY2" fmla="*/ 17446 h 34891"/>
                <a:gd name="connsiteX3" fmla="*/ 14762 w 29523"/>
                <a:gd name="connsiteY3" fmla="*/ 0 h 34891"/>
                <a:gd name="connsiteX4" fmla="*/ 29524 w 29523"/>
                <a:gd name="connsiteY4" fmla="*/ 17446 h 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4891">
                  <a:moveTo>
                    <a:pt x="29524" y="17446"/>
                  </a:moveTo>
                  <a:cubicBezTo>
                    <a:pt x="29524" y="26840"/>
                    <a:pt x="22814" y="34892"/>
                    <a:pt x="14762" y="34892"/>
                  </a:cubicBezTo>
                  <a:cubicBezTo>
                    <a:pt x="6710" y="34892"/>
                    <a:pt x="0" y="26840"/>
                    <a:pt x="0" y="17446"/>
                  </a:cubicBezTo>
                  <a:cubicBezTo>
                    <a:pt x="0" y="8052"/>
                    <a:pt x="6710" y="0"/>
                    <a:pt x="14762" y="0"/>
                  </a:cubicBezTo>
                  <a:cubicBezTo>
                    <a:pt x="22814" y="0"/>
                    <a:pt x="29524" y="8052"/>
                    <a:pt x="29524" y="17446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509">
              <a:extLst>
                <a:ext uri="{FF2B5EF4-FFF2-40B4-BE49-F238E27FC236}">
                  <a16:creationId xmlns:a16="http://schemas.microsoft.com/office/drawing/2014/main" id="{7B6FC6D5-CD99-4D08-BFD8-EA993015ECDC}"/>
                </a:ext>
              </a:extLst>
            </p:cNvPr>
            <p:cNvSpPr/>
            <p:nvPr/>
          </p:nvSpPr>
          <p:spPr>
            <a:xfrm>
              <a:off x="3963694" y="1083055"/>
              <a:ext cx="29523" cy="34891"/>
            </a:xfrm>
            <a:custGeom>
              <a:avLst/>
              <a:gdLst>
                <a:gd name="connsiteX0" fmla="*/ 29524 w 29523"/>
                <a:gd name="connsiteY0" fmla="*/ 17446 h 34891"/>
                <a:gd name="connsiteX1" fmla="*/ 14762 w 29523"/>
                <a:gd name="connsiteY1" fmla="*/ 34892 h 34891"/>
                <a:gd name="connsiteX2" fmla="*/ 0 w 29523"/>
                <a:gd name="connsiteY2" fmla="*/ 17446 h 34891"/>
                <a:gd name="connsiteX3" fmla="*/ 14762 w 29523"/>
                <a:gd name="connsiteY3" fmla="*/ 0 h 34891"/>
                <a:gd name="connsiteX4" fmla="*/ 29524 w 29523"/>
                <a:gd name="connsiteY4" fmla="*/ 17446 h 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4891">
                  <a:moveTo>
                    <a:pt x="29524" y="17446"/>
                  </a:moveTo>
                  <a:cubicBezTo>
                    <a:pt x="29524" y="26840"/>
                    <a:pt x="22814" y="34892"/>
                    <a:pt x="14762" y="34892"/>
                  </a:cubicBezTo>
                  <a:cubicBezTo>
                    <a:pt x="6710" y="34892"/>
                    <a:pt x="0" y="26840"/>
                    <a:pt x="0" y="17446"/>
                  </a:cubicBezTo>
                  <a:cubicBezTo>
                    <a:pt x="0" y="8052"/>
                    <a:pt x="6710" y="0"/>
                    <a:pt x="14762" y="0"/>
                  </a:cubicBezTo>
                  <a:cubicBezTo>
                    <a:pt x="22814" y="0"/>
                    <a:pt x="29524" y="6710"/>
                    <a:pt x="29524" y="17446"/>
                  </a:cubicBez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3" name="Graphic 494">
              <a:extLst>
                <a:ext uri="{FF2B5EF4-FFF2-40B4-BE49-F238E27FC236}">
                  <a16:creationId xmlns:a16="http://schemas.microsoft.com/office/drawing/2014/main" id="{E17F2175-2AE0-4017-AE53-51D2AB9BD0F5}"/>
                </a:ext>
              </a:extLst>
            </p:cNvPr>
            <p:cNvGrpSpPr/>
            <p:nvPr/>
          </p:nvGrpSpPr>
          <p:grpSpPr>
            <a:xfrm>
              <a:off x="3891227" y="1185833"/>
              <a:ext cx="47976" cy="27709"/>
              <a:chOff x="3891227" y="1185833"/>
              <a:chExt cx="47976" cy="27709"/>
            </a:xfrm>
          </p:grpSpPr>
          <p:sp>
            <p:nvSpPr>
              <p:cNvPr id="153" name="Freeform: Shape 580">
                <a:extLst>
                  <a:ext uri="{FF2B5EF4-FFF2-40B4-BE49-F238E27FC236}">
                    <a16:creationId xmlns:a16="http://schemas.microsoft.com/office/drawing/2014/main" id="{C0C81046-BE2D-4344-9DC4-CBF0A6F00CDA}"/>
                  </a:ext>
                </a:extLst>
              </p:cNvPr>
              <p:cNvSpPr/>
              <p:nvPr/>
            </p:nvSpPr>
            <p:spPr>
              <a:xfrm>
                <a:off x="3893911" y="1191756"/>
                <a:ext cx="38917" cy="17264"/>
              </a:xfrm>
              <a:custGeom>
                <a:avLst/>
                <a:gdLst>
                  <a:gd name="connsiteX0" fmla="*/ 1342 w 38917"/>
                  <a:gd name="connsiteY0" fmla="*/ 16104 h 17264"/>
                  <a:gd name="connsiteX1" fmla="*/ 38918 w 38917"/>
                  <a:gd name="connsiteY1" fmla="*/ 0 h 17264"/>
                  <a:gd name="connsiteX2" fmla="*/ 0 w 38917"/>
                  <a:gd name="connsiteY2" fmla="*/ 0 h 17264"/>
                  <a:gd name="connsiteX3" fmla="*/ 1342 w 38917"/>
                  <a:gd name="connsiteY3" fmla="*/ 16104 h 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17" h="17264">
                    <a:moveTo>
                      <a:pt x="1342" y="16104"/>
                    </a:moveTo>
                    <a:cubicBezTo>
                      <a:pt x="16104" y="20130"/>
                      <a:pt x="33550" y="13420"/>
                      <a:pt x="38918" y="0"/>
                    </a:cubicBezTo>
                    <a:cubicBezTo>
                      <a:pt x="26840" y="5368"/>
                      <a:pt x="12078" y="5368"/>
                      <a:pt x="0" y="0"/>
                    </a:cubicBezTo>
                    <a:lnTo>
                      <a:pt x="1342" y="16104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581">
                <a:extLst>
                  <a:ext uri="{FF2B5EF4-FFF2-40B4-BE49-F238E27FC236}">
                    <a16:creationId xmlns:a16="http://schemas.microsoft.com/office/drawing/2014/main" id="{B381E7A6-EFFF-4C84-B99F-26EB1B923DF9}"/>
                  </a:ext>
                </a:extLst>
              </p:cNvPr>
              <p:cNvSpPr/>
              <p:nvPr/>
            </p:nvSpPr>
            <p:spPr>
              <a:xfrm>
                <a:off x="3891227" y="1185833"/>
                <a:ext cx="47976" cy="27709"/>
              </a:xfrm>
              <a:custGeom>
                <a:avLst/>
                <a:gdLst>
                  <a:gd name="connsiteX0" fmla="*/ 4026 w 47976"/>
                  <a:gd name="connsiteY0" fmla="*/ 26054 h 27709"/>
                  <a:gd name="connsiteX1" fmla="*/ 46970 w 47976"/>
                  <a:gd name="connsiteY1" fmla="*/ 7266 h 27709"/>
                  <a:gd name="connsiteX2" fmla="*/ 46970 w 47976"/>
                  <a:gd name="connsiteY2" fmla="*/ 1898 h 27709"/>
                  <a:gd name="connsiteX3" fmla="*/ 42944 w 47976"/>
                  <a:gd name="connsiteY3" fmla="*/ 556 h 27709"/>
                  <a:gd name="connsiteX4" fmla="*/ 5368 w 47976"/>
                  <a:gd name="connsiteY4" fmla="*/ 556 h 27709"/>
                  <a:gd name="connsiteX5" fmla="*/ 0 w 47976"/>
                  <a:gd name="connsiteY5" fmla="*/ 4582 h 27709"/>
                  <a:gd name="connsiteX6" fmla="*/ 1342 w 47976"/>
                  <a:gd name="connsiteY6" fmla="*/ 20686 h 27709"/>
                  <a:gd name="connsiteX7" fmla="*/ 4026 w 47976"/>
                  <a:gd name="connsiteY7" fmla="*/ 26054 h 27709"/>
                  <a:gd name="connsiteX8" fmla="*/ 9394 w 47976"/>
                  <a:gd name="connsiteY8" fmla="*/ 22028 h 27709"/>
                  <a:gd name="connsiteX9" fmla="*/ 8052 w 47976"/>
                  <a:gd name="connsiteY9" fmla="*/ 5924 h 27709"/>
                  <a:gd name="connsiteX10" fmla="*/ 2684 w 47976"/>
                  <a:gd name="connsiteY10" fmla="*/ 9950 h 27709"/>
                  <a:gd name="connsiteX11" fmla="*/ 44286 w 47976"/>
                  <a:gd name="connsiteY11" fmla="*/ 9950 h 27709"/>
                  <a:gd name="connsiteX12" fmla="*/ 38918 w 47976"/>
                  <a:gd name="connsiteY12" fmla="*/ 3240 h 27709"/>
                  <a:gd name="connsiteX13" fmla="*/ 5368 w 47976"/>
                  <a:gd name="connsiteY13" fmla="*/ 18002 h 27709"/>
                  <a:gd name="connsiteX14" fmla="*/ 4026 w 47976"/>
                  <a:gd name="connsiteY14" fmla="*/ 26054 h 27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976" h="27709">
                    <a:moveTo>
                      <a:pt x="4026" y="26054"/>
                    </a:moveTo>
                    <a:cubicBezTo>
                      <a:pt x="20130" y="31422"/>
                      <a:pt x="38918" y="23370"/>
                      <a:pt x="46970" y="7266"/>
                    </a:cubicBezTo>
                    <a:cubicBezTo>
                      <a:pt x="48312" y="5924"/>
                      <a:pt x="48312" y="4582"/>
                      <a:pt x="46970" y="1898"/>
                    </a:cubicBezTo>
                    <a:cubicBezTo>
                      <a:pt x="45628" y="556"/>
                      <a:pt x="44286" y="-786"/>
                      <a:pt x="42944" y="556"/>
                    </a:cubicBezTo>
                    <a:cubicBezTo>
                      <a:pt x="30866" y="5924"/>
                      <a:pt x="17446" y="5924"/>
                      <a:pt x="5368" y="556"/>
                    </a:cubicBezTo>
                    <a:cubicBezTo>
                      <a:pt x="2684" y="-786"/>
                      <a:pt x="0" y="1898"/>
                      <a:pt x="0" y="4582"/>
                    </a:cubicBezTo>
                    <a:cubicBezTo>
                      <a:pt x="0" y="9950"/>
                      <a:pt x="1342" y="15318"/>
                      <a:pt x="1342" y="20686"/>
                    </a:cubicBezTo>
                    <a:cubicBezTo>
                      <a:pt x="0" y="23370"/>
                      <a:pt x="2684" y="26054"/>
                      <a:pt x="4026" y="26054"/>
                    </a:cubicBezTo>
                    <a:cubicBezTo>
                      <a:pt x="6710" y="26054"/>
                      <a:pt x="9394" y="24712"/>
                      <a:pt x="9394" y="22028"/>
                    </a:cubicBezTo>
                    <a:cubicBezTo>
                      <a:pt x="9394" y="16660"/>
                      <a:pt x="8052" y="11292"/>
                      <a:pt x="8052" y="5924"/>
                    </a:cubicBezTo>
                    <a:cubicBezTo>
                      <a:pt x="6710" y="7266"/>
                      <a:pt x="4026" y="8608"/>
                      <a:pt x="2684" y="9950"/>
                    </a:cubicBezTo>
                    <a:cubicBezTo>
                      <a:pt x="16104" y="15318"/>
                      <a:pt x="30866" y="13976"/>
                      <a:pt x="44286" y="9950"/>
                    </a:cubicBezTo>
                    <a:cubicBezTo>
                      <a:pt x="42944" y="7266"/>
                      <a:pt x="41602" y="5924"/>
                      <a:pt x="38918" y="3240"/>
                    </a:cubicBezTo>
                    <a:cubicBezTo>
                      <a:pt x="33550" y="15318"/>
                      <a:pt x="18788" y="22028"/>
                      <a:pt x="5368" y="18002"/>
                    </a:cubicBezTo>
                    <a:cubicBezTo>
                      <a:pt x="0" y="15318"/>
                      <a:pt x="-1342" y="23370"/>
                      <a:pt x="4026" y="260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4" name="Freeform: Shape 511">
              <a:extLst>
                <a:ext uri="{FF2B5EF4-FFF2-40B4-BE49-F238E27FC236}">
                  <a16:creationId xmlns:a16="http://schemas.microsoft.com/office/drawing/2014/main" id="{6BD92EB0-CC09-454C-9F42-E2B081C747DC}"/>
                </a:ext>
              </a:extLst>
            </p:cNvPr>
            <p:cNvSpPr/>
            <p:nvPr/>
          </p:nvSpPr>
          <p:spPr>
            <a:xfrm>
              <a:off x="3909512" y="1277644"/>
              <a:ext cx="11795" cy="28737"/>
            </a:xfrm>
            <a:custGeom>
              <a:avLst/>
              <a:gdLst>
                <a:gd name="connsiteX0" fmla="*/ 503 w 11795"/>
                <a:gd name="connsiteY0" fmla="*/ 4026 h 28737"/>
                <a:gd name="connsiteX1" fmla="*/ 4529 w 11795"/>
                <a:gd name="connsiteY1" fmla="*/ 26840 h 28737"/>
                <a:gd name="connsiteX2" fmla="*/ 9897 w 11795"/>
                <a:gd name="connsiteY2" fmla="*/ 28182 h 28737"/>
                <a:gd name="connsiteX3" fmla="*/ 11239 w 11795"/>
                <a:gd name="connsiteY3" fmla="*/ 22814 h 28737"/>
                <a:gd name="connsiteX4" fmla="*/ 9897 w 11795"/>
                <a:gd name="connsiteY4" fmla="*/ 20130 h 28737"/>
                <a:gd name="connsiteX5" fmla="*/ 9897 w 11795"/>
                <a:gd name="connsiteY5" fmla="*/ 18788 h 28737"/>
                <a:gd name="connsiteX6" fmla="*/ 9897 w 11795"/>
                <a:gd name="connsiteY6" fmla="*/ 18788 h 28737"/>
                <a:gd name="connsiteX7" fmla="*/ 9897 w 11795"/>
                <a:gd name="connsiteY7" fmla="*/ 18788 h 28737"/>
                <a:gd name="connsiteX8" fmla="*/ 8555 w 11795"/>
                <a:gd name="connsiteY8" fmla="*/ 14762 h 28737"/>
                <a:gd name="connsiteX9" fmla="*/ 8555 w 11795"/>
                <a:gd name="connsiteY9" fmla="*/ 13420 h 28737"/>
                <a:gd name="connsiteX10" fmla="*/ 8555 w 11795"/>
                <a:gd name="connsiteY10" fmla="*/ 13420 h 28737"/>
                <a:gd name="connsiteX11" fmla="*/ 8555 w 11795"/>
                <a:gd name="connsiteY11" fmla="*/ 13420 h 28737"/>
                <a:gd name="connsiteX12" fmla="*/ 8555 w 11795"/>
                <a:gd name="connsiteY12" fmla="*/ 10736 h 28737"/>
                <a:gd name="connsiteX13" fmla="*/ 8555 w 11795"/>
                <a:gd name="connsiteY13" fmla="*/ 8052 h 28737"/>
                <a:gd name="connsiteX14" fmla="*/ 8555 w 11795"/>
                <a:gd name="connsiteY14" fmla="*/ 6710 h 28737"/>
                <a:gd name="connsiteX15" fmla="*/ 8555 w 11795"/>
                <a:gd name="connsiteY15" fmla="*/ 5368 h 28737"/>
                <a:gd name="connsiteX16" fmla="*/ 8555 w 11795"/>
                <a:gd name="connsiteY16" fmla="*/ 5368 h 28737"/>
                <a:gd name="connsiteX17" fmla="*/ 5871 w 11795"/>
                <a:gd name="connsiteY17" fmla="*/ 0 h 28737"/>
                <a:gd name="connsiteX18" fmla="*/ 503 w 11795"/>
                <a:gd name="connsiteY18" fmla="*/ 4026 h 28737"/>
                <a:gd name="connsiteX19" fmla="*/ 503 w 11795"/>
                <a:gd name="connsiteY19" fmla="*/ 4026 h 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795" h="28737">
                  <a:moveTo>
                    <a:pt x="503" y="4026"/>
                  </a:moveTo>
                  <a:cubicBezTo>
                    <a:pt x="-839" y="12078"/>
                    <a:pt x="503" y="20130"/>
                    <a:pt x="4529" y="26840"/>
                  </a:cubicBezTo>
                  <a:cubicBezTo>
                    <a:pt x="5871" y="28182"/>
                    <a:pt x="8555" y="29524"/>
                    <a:pt x="9897" y="28182"/>
                  </a:cubicBezTo>
                  <a:cubicBezTo>
                    <a:pt x="11239" y="26840"/>
                    <a:pt x="12581" y="24156"/>
                    <a:pt x="11239" y="22814"/>
                  </a:cubicBezTo>
                  <a:cubicBezTo>
                    <a:pt x="11239" y="21472"/>
                    <a:pt x="9897" y="21472"/>
                    <a:pt x="9897" y="20130"/>
                  </a:cubicBezTo>
                  <a:cubicBezTo>
                    <a:pt x="9897" y="20130"/>
                    <a:pt x="9897" y="18788"/>
                    <a:pt x="9897" y="18788"/>
                  </a:cubicBezTo>
                  <a:cubicBezTo>
                    <a:pt x="9897" y="18788"/>
                    <a:pt x="9897" y="18788"/>
                    <a:pt x="9897" y="18788"/>
                  </a:cubicBezTo>
                  <a:cubicBezTo>
                    <a:pt x="9897" y="18788"/>
                    <a:pt x="9897" y="18788"/>
                    <a:pt x="9897" y="18788"/>
                  </a:cubicBezTo>
                  <a:cubicBezTo>
                    <a:pt x="9897" y="17446"/>
                    <a:pt x="8555" y="16104"/>
                    <a:pt x="8555" y="14762"/>
                  </a:cubicBezTo>
                  <a:cubicBezTo>
                    <a:pt x="8555" y="14762"/>
                    <a:pt x="8555" y="13420"/>
                    <a:pt x="8555" y="13420"/>
                  </a:cubicBezTo>
                  <a:cubicBezTo>
                    <a:pt x="8555" y="13420"/>
                    <a:pt x="8555" y="13420"/>
                    <a:pt x="8555" y="13420"/>
                  </a:cubicBezTo>
                  <a:cubicBezTo>
                    <a:pt x="8555" y="13420"/>
                    <a:pt x="8555" y="13420"/>
                    <a:pt x="8555" y="13420"/>
                  </a:cubicBezTo>
                  <a:cubicBezTo>
                    <a:pt x="8555" y="12078"/>
                    <a:pt x="8555" y="12078"/>
                    <a:pt x="8555" y="10736"/>
                  </a:cubicBezTo>
                  <a:cubicBezTo>
                    <a:pt x="8555" y="9394"/>
                    <a:pt x="8555" y="9394"/>
                    <a:pt x="8555" y="8052"/>
                  </a:cubicBezTo>
                  <a:cubicBezTo>
                    <a:pt x="8555" y="8052"/>
                    <a:pt x="8555" y="6710"/>
                    <a:pt x="8555" y="6710"/>
                  </a:cubicBezTo>
                  <a:cubicBezTo>
                    <a:pt x="8555" y="6710"/>
                    <a:pt x="8555" y="6710"/>
                    <a:pt x="8555" y="5368"/>
                  </a:cubicBezTo>
                  <a:cubicBezTo>
                    <a:pt x="8555" y="5368"/>
                    <a:pt x="8555" y="5368"/>
                    <a:pt x="8555" y="5368"/>
                  </a:cubicBezTo>
                  <a:cubicBezTo>
                    <a:pt x="8555" y="2684"/>
                    <a:pt x="8555" y="0"/>
                    <a:pt x="5871" y="0"/>
                  </a:cubicBezTo>
                  <a:cubicBezTo>
                    <a:pt x="3187" y="0"/>
                    <a:pt x="503" y="1342"/>
                    <a:pt x="503" y="4026"/>
                  </a:cubicBezTo>
                  <a:lnTo>
                    <a:pt x="503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512">
              <a:extLst>
                <a:ext uri="{FF2B5EF4-FFF2-40B4-BE49-F238E27FC236}">
                  <a16:creationId xmlns:a16="http://schemas.microsoft.com/office/drawing/2014/main" id="{05CF1014-7D73-4C2E-B4B2-ADE3BF44907B}"/>
                </a:ext>
              </a:extLst>
            </p:cNvPr>
            <p:cNvSpPr/>
            <p:nvPr/>
          </p:nvSpPr>
          <p:spPr>
            <a:xfrm>
              <a:off x="3932829" y="1275775"/>
              <a:ext cx="10275" cy="21212"/>
            </a:xfrm>
            <a:custGeom>
              <a:avLst/>
              <a:gdLst>
                <a:gd name="connsiteX0" fmla="*/ 0 w 10275"/>
                <a:gd name="connsiteY0" fmla="*/ 3210 h 21212"/>
                <a:gd name="connsiteX1" fmla="*/ 2684 w 10275"/>
                <a:gd name="connsiteY1" fmla="*/ 19314 h 21212"/>
                <a:gd name="connsiteX2" fmla="*/ 8052 w 10275"/>
                <a:gd name="connsiteY2" fmla="*/ 20656 h 21212"/>
                <a:gd name="connsiteX3" fmla="*/ 9394 w 10275"/>
                <a:gd name="connsiteY3" fmla="*/ 15288 h 21212"/>
                <a:gd name="connsiteX4" fmla="*/ 8052 w 10275"/>
                <a:gd name="connsiteY4" fmla="*/ 13946 h 21212"/>
                <a:gd name="connsiteX5" fmla="*/ 8052 w 10275"/>
                <a:gd name="connsiteY5" fmla="*/ 15288 h 21212"/>
                <a:gd name="connsiteX6" fmla="*/ 6710 w 10275"/>
                <a:gd name="connsiteY6" fmla="*/ 8578 h 21212"/>
                <a:gd name="connsiteX7" fmla="*/ 6710 w 10275"/>
                <a:gd name="connsiteY7" fmla="*/ 9920 h 21212"/>
                <a:gd name="connsiteX8" fmla="*/ 6710 w 10275"/>
                <a:gd name="connsiteY8" fmla="*/ 4552 h 21212"/>
                <a:gd name="connsiteX9" fmla="*/ 2684 w 10275"/>
                <a:gd name="connsiteY9" fmla="*/ 526 h 21212"/>
                <a:gd name="connsiteX10" fmla="*/ 0 w 10275"/>
                <a:gd name="connsiteY10" fmla="*/ 3210 h 21212"/>
                <a:gd name="connsiteX11" fmla="*/ 0 w 10275"/>
                <a:gd name="connsiteY11" fmla="*/ 3210 h 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75" h="21212">
                  <a:moveTo>
                    <a:pt x="0" y="3210"/>
                  </a:moveTo>
                  <a:cubicBezTo>
                    <a:pt x="0" y="8578"/>
                    <a:pt x="1342" y="13946"/>
                    <a:pt x="2684" y="19314"/>
                  </a:cubicBezTo>
                  <a:cubicBezTo>
                    <a:pt x="4026" y="20656"/>
                    <a:pt x="6710" y="21998"/>
                    <a:pt x="8052" y="20656"/>
                  </a:cubicBezTo>
                  <a:cubicBezTo>
                    <a:pt x="10736" y="19314"/>
                    <a:pt x="10736" y="16630"/>
                    <a:pt x="9394" y="15288"/>
                  </a:cubicBezTo>
                  <a:cubicBezTo>
                    <a:pt x="9394" y="15288"/>
                    <a:pt x="9394" y="13946"/>
                    <a:pt x="8052" y="13946"/>
                  </a:cubicBezTo>
                  <a:cubicBezTo>
                    <a:pt x="8052" y="13946"/>
                    <a:pt x="8052" y="15288"/>
                    <a:pt x="8052" y="15288"/>
                  </a:cubicBezTo>
                  <a:cubicBezTo>
                    <a:pt x="6710" y="12604"/>
                    <a:pt x="6710" y="11262"/>
                    <a:pt x="6710" y="8578"/>
                  </a:cubicBezTo>
                  <a:cubicBezTo>
                    <a:pt x="6710" y="8578"/>
                    <a:pt x="6710" y="9920"/>
                    <a:pt x="6710" y="9920"/>
                  </a:cubicBezTo>
                  <a:cubicBezTo>
                    <a:pt x="6710" y="8578"/>
                    <a:pt x="6710" y="7236"/>
                    <a:pt x="6710" y="4552"/>
                  </a:cubicBezTo>
                  <a:cubicBezTo>
                    <a:pt x="6710" y="1868"/>
                    <a:pt x="4026" y="526"/>
                    <a:pt x="2684" y="526"/>
                  </a:cubicBezTo>
                  <a:cubicBezTo>
                    <a:pt x="1342" y="-816"/>
                    <a:pt x="0" y="526"/>
                    <a:pt x="0" y="3210"/>
                  </a:cubicBezTo>
                  <a:lnTo>
                    <a:pt x="0" y="32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513">
              <a:extLst>
                <a:ext uri="{FF2B5EF4-FFF2-40B4-BE49-F238E27FC236}">
                  <a16:creationId xmlns:a16="http://schemas.microsoft.com/office/drawing/2014/main" id="{19A6A754-576D-4AC8-8AD6-CBA2928AB6EE}"/>
                </a:ext>
              </a:extLst>
            </p:cNvPr>
            <p:cNvSpPr/>
            <p:nvPr/>
          </p:nvSpPr>
          <p:spPr>
            <a:xfrm>
              <a:off x="3955643" y="1250208"/>
              <a:ext cx="9920" cy="25348"/>
            </a:xfrm>
            <a:custGeom>
              <a:avLst/>
              <a:gdLst>
                <a:gd name="connsiteX0" fmla="*/ 0 w 9920"/>
                <a:gd name="connsiteY0" fmla="*/ 5964 h 25348"/>
                <a:gd name="connsiteX1" fmla="*/ 2684 w 9920"/>
                <a:gd name="connsiteY1" fmla="*/ 22068 h 25348"/>
                <a:gd name="connsiteX2" fmla="*/ 4026 w 9920"/>
                <a:gd name="connsiteY2" fmla="*/ 24752 h 25348"/>
                <a:gd name="connsiteX3" fmla="*/ 6710 w 9920"/>
                <a:gd name="connsiteY3" fmla="*/ 24752 h 25348"/>
                <a:gd name="connsiteX4" fmla="*/ 9394 w 9920"/>
                <a:gd name="connsiteY4" fmla="*/ 19384 h 25348"/>
                <a:gd name="connsiteX5" fmla="*/ 6710 w 9920"/>
                <a:gd name="connsiteY5" fmla="*/ 3280 h 25348"/>
                <a:gd name="connsiteX6" fmla="*/ 5368 w 9920"/>
                <a:gd name="connsiteY6" fmla="*/ 596 h 25348"/>
                <a:gd name="connsiteX7" fmla="*/ 2684 w 9920"/>
                <a:gd name="connsiteY7" fmla="*/ 596 h 25348"/>
                <a:gd name="connsiteX8" fmla="*/ 0 w 9920"/>
                <a:gd name="connsiteY8" fmla="*/ 5964 h 25348"/>
                <a:gd name="connsiteX9" fmla="*/ 0 w 9920"/>
                <a:gd name="connsiteY9" fmla="*/ 5964 h 2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20" h="25348">
                  <a:moveTo>
                    <a:pt x="0" y="5964"/>
                  </a:moveTo>
                  <a:cubicBezTo>
                    <a:pt x="1342" y="11332"/>
                    <a:pt x="1342" y="16700"/>
                    <a:pt x="2684" y="22068"/>
                  </a:cubicBezTo>
                  <a:cubicBezTo>
                    <a:pt x="2684" y="23410"/>
                    <a:pt x="4026" y="24752"/>
                    <a:pt x="4026" y="24752"/>
                  </a:cubicBezTo>
                  <a:cubicBezTo>
                    <a:pt x="5368" y="24752"/>
                    <a:pt x="6710" y="26094"/>
                    <a:pt x="6710" y="24752"/>
                  </a:cubicBezTo>
                  <a:cubicBezTo>
                    <a:pt x="9394" y="23410"/>
                    <a:pt x="10736" y="22068"/>
                    <a:pt x="9394" y="19384"/>
                  </a:cubicBezTo>
                  <a:cubicBezTo>
                    <a:pt x="8052" y="14016"/>
                    <a:pt x="8052" y="8648"/>
                    <a:pt x="6710" y="3280"/>
                  </a:cubicBezTo>
                  <a:cubicBezTo>
                    <a:pt x="6710" y="1938"/>
                    <a:pt x="5368" y="596"/>
                    <a:pt x="5368" y="596"/>
                  </a:cubicBezTo>
                  <a:cubicBezTo>
                    <a:pt x="4026" y="596"/>
                    <a:pt x="2684" y="-746"/>
                    <a:pt x="2684" y="596"/>
                  </a:cubicBezTo>
                  <a:cubicBezTo>
                    <a:pt x="1342" y="596"/>
                    <a:pt x="0" y="3280"/>
                    <a:pt x="0" y="5964"/>
                  </a:cubicBezTo>
                  <a:lnTo>
                    <a:pt x="0" y="596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514">
              <a:extLst>
                <a:ext uri="{FF2B5EF4-FFF2-40B4-BE49-F238E27FC236}">
                  <a16:creationId xmlns:a16="http://schemas.microsoft.com/office/drawing/2014/main" id="{A8B06553-8D7B-46E2-AE39-A2947EE09EE7}"/>
                </a:ext>
              </a:extLst>
            </p:cNvPr>
            <p:cNvSpPr/>
            <p:nvPr/>
          </p:nvSpPr>
          <p:spPr>
            <a:xfrm>
              <a:off x="3982482" y="1230674"/>
              <a:ext cx="8051" cy="17445"/>
            </a:xfrm>
            <a:custGeom>
              <a:avLst/>
              <a:gdLst>
                <a:gd name="connsiteX0" fmla="*/ 0 w 8051"/>
                <a:gd name="connsiteY0" fmla="*/ 4026 h 17445"/>
                <a:gd name="connsiteX1" fmla="*/ 0 w 8051"/>
                <a:gd name="connsiteY1" fmla="*/ 13420 h 17445"/>
                <a:gd name="connsiteX2" fmla="*/ 1342 w 8051"/>
                <a:gd name="connsiteY2" fmla="*/ 16104 h 17445"/>
                <a:gd name="connsiteX3" fmla="*/ 4026 w 8051"/>
                <a:gd name="connsiteY3" fmla="*/ 17446 h 17445"/>
                <a:gd name="connsiteX4" fmla="*/ 6710 w 8051"/>
                <a:gd name="connsiteY4" fmla="*/ 16104 h 17445"/>
                <a:gd name="connsiteX5" fmla="*/ 8052 w 8051"/>
                <a:gd name="connsiteY5" fmla="*/ 13420 h 17445"/>
                <a:gd name="connsiteX6" fmla="*/ 8052 w 8051"/>
                <a:gd name="connsiteY6" fmla="*/ 4026 h 17445"/>
                <a:gd name="connsiteX7" fmla="*/ 6710 w 8051"/>
                <a:gd name="connsiteY7" fmla="*/ 1342 h 17445"/>
                <a:gd name="connsiteX8" fmla="*/ 4026 w 8051"/>
                <a:gd name="connsiteY8" fmla="*/ 0 h 17445"/>
                <a:gd name="connsiteX9" fmla="*/ 1342 w 8051"/>
                <a:gd name="connsiteY9" fmla="*/ 1342 h 17445"/>
                <a:gd name="connsiteX10" fmla="*/ 0 w 8051"/>
                <a:gd name="connsiteY10" fmla="*/ 4026 h 17445"/>
                <a:gd name="connsiteX11" fmla="*/ 0 w 8051"/>
                <a:gd name="connsiteY11" fmla="*/ 4026 h 1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17445">
                  <a:moveTo>
                    <a:pt x="0" y="4026"/>
                  </a:moveTo>
                  <a:cubicBezTo>
                    <a:pt x="0" y="6710"/>
                    <a:pt x="0" y="10736"/>
                    <a:pt x="0" y="13420"/>
                  </a:cubicBezTo>
                  <a:cubicBezTo>
                    <a:pt x="0" y="14762"/>
                    <a:pt x="0" y="16104"/>
                    <a:pt x="1342" y="16104"/>
                  </a:cubicBezTo>
                  <a:cubicBezTo>
                    <a:pt x="2684" y="17446"/>
                    <a:pt x="2684" y="17446"/>
                    <a:pt x="4026" y="17446"/>
                  </a:cubicBezTo>
                  <a:cubicBezTo>
                    <a:pt x="5368" y="17446"/>
                    <a:pt x="6710" y="17446"/>
                    <a:pt x="6710" y="16104"/>
                  </a:cubicBezTo>
                  <a:cubicBezTo>
                    <a:pt x="8052" y="14762"/>
                    <a:pt x="8052" y="14762"/>
                    <a:pt x="8052" y="13420"/>
                  </a:cubicBezTo>
                  <a:cubicBezTo>
                    <a:pt x="8052" y="10736"/>
                    <a:pt x="8052" y="6710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515">
              <a:extLst>
                <a:ext uri="{FF2B5EF4-FFF2-40B4-BE49-F238E27FC236}">
                  <a16:creationId xmlns:a16="http://schemas.microsoft.com/office/drawing/2014/main" id="{4B0FB015-C3F7-4827-AE11-ECFCAE2F4B01}"/>
                </a:ext>
              </a:extLst>
            </p:cNvPr>
            <p:cNvSpPr/>
            <p:nvPr/>
          </p:nvSpPr>
          <p:spPr>
            <a:xfrm>
              <a:off x="3995376" y="1212702"/>
              <a:ext cx="11788" cy="21182"/>
            </a:xfrm>
            <a:custGeom>
              <a:avLst/>
              <a:gdLst>
                <a:gd name="connsiteX0" fmla="*/ 527 w 11788"/>
                <a:gd name="connsiteY0" fmla="*/ 5894 h 21182"/>
                <a:gd name="connsiteX1" fmla="*/ 3210 w 11788"/>
                <a:gd name="connsiteY1" fmla="*/ 17972 h 21182"/>
                <a:gd name="connsiteX2" fmla="*/ 8578 w 11788"/>
                <a:gd name="connsiteY2" fmla="*/ 20656 h 21182"/>
                <a:gd name="connsiteX3" fmla="*/ 11262 w 11788"/>
                <a:gd name="connsiteY3" fmla="*/ 15288 h 21182"/>
                <a:gd name="connsiteX4" fmla="*/ 8578 w 11788"/>
                <a:gd name="connsiteY4" fmla="*/ 3210 h 21182"/>
                <a:gd name="connsiteX5" fmla="*/ 3210 w 11788"/>
                <a:gd name="connsiteY5" fmla="*/ 526 h 21182"/>
                <a:gd name="connsiteX6" fmla="*/ 527 w 11788"/>
                <a:gd name="connsiteY6" fmla="*/ 5894 h 21182"/>
                <a:gd name="connsiteX7" fmla="*/ 527 w 11788"/>
                <a:gd name="connsiteY7" fmla="*/ 5894 h 2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8" h="21182">
                  <a:moveTo>
                    <a:pt x="527" y="5894"/>
                  </a:moveTo>
                  <a:cubicBezTo>
                    <a:pt x="1868" y="9920"/>
                    <a:pt x="1868" y="13946"/>
                    <a:pt x="3210" y="17972"/>
                  </a:cubicBezTo>
                  <a:cubicBezTo>
                    <a:pt x="3210" y="20656"/>
                    <a:pt x="5894" y="21998"/>
                    <a:pt x="8578" y="20656"/>
                  </a:cubicBezTo>
                  <a:cubicBezTo>
                    <a:pt x="11262" y="19314"/>
                    <a:pt x="12604" y="17972"/>
                    <a:pt x="11262" y="15288"/>
                  </a:cubicBezTo>
                  <a:cubicBezTo>
                    <a:pt x="9920" y="11262"/>
                    <a:pt x="9920" y="7236"/>
                    <a:pt x="8578" y="3210"/>
                  </a:cubicBezTo>
                  <a:cubicBezTo>
                    <a:pt x="8578" y="526"/>
                    <a:pt x="5894" y="-816"/>
                    <a:pt x="3210" y="526"/>
                  </a:cubicBezTo>
                  <a:cubicBezTo>
                    <a:pt x="527" y="526"/>
                    <a:pt x="-816" y="3210"/>
                    <a:pt x="527" y="5894"/>
                  </a:cubicBezTo>
                  <a:lnTo>
                    <a:pt x="527" y="589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516">
              <a:extLst>
                <a:ext uri="{FF2B5EF4-FFF2-40B4-BE49-F238E27FC236}">
                  <a16:creationId xmlns:a16="http://schemas.microsoft.com/office/drawing/2014/main" id="{CE4B1BB3-B7B3-44A8-A0C1-646B2470779F}"/>
                </a:ext>
              </a:extLst>
            </p:cNvPr>
            <p:cNvSpPr/>
            <p:nvPr/>
          </p:nvSpPr>
          <p:spPr>
            <a:xfrm>
              <a:off x="4018716" y="1201150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2684 w 8051"/>
                <a:gd name="connsiteY3" fmla="*/ 13420 h 13419"/>
                <a:gd name="connsiteX4" fmla="*/ 4026 w 8051"/>
                <a:gd name="connsiteY4" fmla="*/ 13420 h 13419"/>
                <a:gd name="connsiteX5" fmla="*/ 6710 w 8051"/>
                <a:gd name="connsiteY5" fmla="*/ 12078 h 13419"/>
                <a:gd name="connsiteX6" fmla="*/ 8052 w 8051"/>
                <a:gd name="connsiteY6" fmla="*/ 9394 h 13419"/>
                <a:gd name="connsiteX7" fmla="*/ 8052 w 8051"/>
                <a:gd name="connsiteY7" fmla="*/ 4026 h 13419"/>
                <a:gd name="connsiteX8" fmla="*/ 6710 w 8051"/>
                <a:gd name="connsiteY8" fmla="*/ 1342 h 13419"/>
                <a:gd name="connsiteX9" fmla="*/ 5368 w 8051"/>
                <a:gd name="connsiteY9" fmla="*/ 0 h 13419"/>
                <a:gd name="connsiteX10" fmla="*/ 4026 w 8051"/>
                <a:gd name="connsiteY10" fmla="*/ 0 h 13419"/>
                <a:gd name="connsiteX11" fmla="*/ 1342 w 8051"/>
                <a:gd name="connsiteY11" fmla="*/ 1342 h 13419"/>
                <a:gd name="connsiteX12" fmla="*/ 0 w 8051"/>
                <a:gd name="connsiteY12" fmla="*/ 4026 h 13419"/>
                <a:gd name="connsiteX13" fmla="*/ 0 w 8051"/>
                <a:gd name="connsiteY13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8052"/>
                    <a:pt x="0" y="9394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5368" y="13420"/>
                    <a:pt x="6710" y="13420"/>
                    <a:pt x="6710" y="12078"/>
                  </a:cubicBezTo>
                  <a:cubicBezTo>
                    <a:pt x="8052" y="10736"/>
                    <a:pt x="8052" y="10736"/>
                    <a:pt x="8052" y="9394"/>
                  </a:cubicBezTo>
                  <a:cubicBezTo>
                    <a:pt x="8052" y="8052"/>
                    <a:pt x="8052" y="5368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517">
              <a:extLst>
                <a:ext uri="{FF2B5EF4-FFF2-40B4-BE49-F238E27FC236}">
                  <a16:creationId xmlns:a16="http://schemas.microsoft.com/office/drawing/2014/main" id="{08620CF0-D3F7-4BBA-8B50-0B6810CA7331}"/>
                </a:ext>
              </a:extLst>
            </p:cNvPr>
            <p:cNvSpPr/>
            <p:nvPr/>
          </p:nvSpPr>
          <p:spPr>
            <a:xfrm>
              <a:off x="4006638" y="1176994"/>
              <a:ext cx="9949" cy="18001"/>
            </a:xfrm>
            <a:custGeom>
              <a:avLst/>
              <a:gdLst>
                <a:gd name="connsiteX0" fmla="*/ 0 w 9949"/>
                <a:gd name="connsiteY0" fmla="*/ 1342 h 18001"/>
                <a:gd name="connsiteX1" fmla="*/ 2684 w 9949"/>
                <a:gd name="connsiteY1" fmla="*/ 16104 h 18001"/>
                <a:gd name="connsiteX2" fmla="*/ 8052 w 9949"/>
                <a:gd name="connsiteY2" fmla="*/ 17446 h 18001"/>
                <a:gd name="connsiteX3" fmla="*/ 9394 w 9949"/>
                <a:gd name="connsiteY3" fmla="*/ 12078 h 18001"/>
                <a:gd name="connsiteX4" fmla="*/ 8052 w 9949"/>
                <a:gd name="connsiteY4" fmla="*/ 9394 h 18001"/>
                <a:gd name="connsiteX5" fmla="*/ 8052 w 9949"/>
                <a:gd name="connsiteY5" fmla="*/ 10736 h 18001"/>
                <a:gd name="connsiteX6" fmla="*/ 6710 w 9949"/>
                <a:gd name="connsiteY6" fmla="*/ 6710 h 18001"/>
                <a:gd name="connsiteX7" fmla="*/ 6710 w 9949"/>
                <a:gd name="connsiteY7" fmla="*/ 8052 h 18001"/>
                <a:gd name="connsiteX8" fmla="*/ 6710 w 9949"/>
                <a:gd name="connsiteY8" fmla="*/ 4026 h 18001"/>
                <a:gd name="connsiteX9" fmla="*/ 5368 w 9949"/>
                <a:gd name="connsiteY9" fmla="*/ 1342 h 18001"/>
                <a:gd name="connsiteX10" fmla="*/ 2684 w 9949"/>
                <a:gd name="connsiteY10" fmla="*/ 0 h 18001"/>
                <a:gd name="connsiteX11" fmla="*/ 0 w 9949"/>
                <a:gd name="connsiteY11" fmla="*/ 1342 h 18001"/>
                <a:gd name="connsiteX12" fmla="*/ 0 w 9949"/>
                <a:gd name="connsiteY12" fmla="*/ 2684 h 18001"/>
                <a:gd name="connsiteX13" fmla="*/ 0 w 9949"/>
                <a:gd name="connsiteY13" fmla="*/ 1342 h 18001"/>
                <a:gd name="connsiteX14" fmla="*/ 0 w 9949"/>
                <a:gd name="connsiteY14" fmla="*/ 1342 h 1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49" h="18001">
                  <a:moveTo>
                    <a:pt x="0" y="1342"/>
                  </a:moveTo>
                  <a:cubicBezTo>
                    <a:pt x="0" y="6710"/>
                    <a:pt x="0" y="12078"/>
                    <a:pt x="2684" y="16104"/>
                  </a:cubicBezTo>
                  <a:cubicBezTo>
                    <a:pt x="4026" y="17446"/>
                    <a:pt x="6710" y="18788"/>
                    <a:pt x="8052" y="17446"/>
                  </a:cubicBezTo>
                  <a:cubicBezTo>
                    <a:pt x="9394" y="16104"/>
                    <a:pt x="10736" y="13420"/>
                    <a:pt x="9394" y="12078"/>
                  </a:cubicBezTo>
                  <a:cubicBezTo>
                    <a:pt x="9394" y="10736"/>
                    <a:pt x="8052" y="10736"/>
                    <a:pt x="8052" y="9394"/>
                  </a:cubicBezTo>
                  <a:cubicBezTo>
                    <a:pt x="8052" y="9394"/>
                    <a:pt x="8052" y="10736"/>
                    <a:pt x="8052" y="10736"/>
                  </a:cubicBezTo>
                  <a:cubicBezTo>
                    <a:pt x="8052" y="9394"/>
                    <a:pt x="6710" y="8052"/>
                    <a:pt x="6710" y="6710"/>
                  </a:cubicBezTo>
                  <a:cubicBezTo>
                    <a:pt x="6710" y="6710"/>
                    <a:pt x="6710" y="8052"/>
                    <a:pt x="6710" y="8052"/>
                  </a:cubicBezTo>
                  <a:cubicBezTo>
                    <a:pt x="6710" y="6710"/>
                    <a:pt x="6710" y="5368"/>
                    <a:pt x="6710" y="4026"/>
                  </a:cubicBezTo>
                  <a:cubicBezTo>
                    <a:pt x="6710" y="2684"/>
                    <a:pt x="6710" y="1342"/>
                    <a:pt x="5368" y="1342"/>
                  </a:cubicBezTo>
                  <a:cubicBezTo>
                    <a:pt x="4026" y="0"/>
                    <a:pt x="4026" y="0"/>
                    <a:pt x="2684" y="0"/>
                  </a:cubicBezTo>
                  <a:cubicBezTo>
                    <a:pt x="1342" y="0"/>
                    <a:pt x="0" y="0"/>
                    <a:pt x="0" y="1342"/>
                  </a:cubicBezTo>
                  <a:cubicBezTo>
                    <a:pt x="0" y="1342"/>
                    <a:pt x="0" y="1342"/>
                    <a:pt x="0" y="2684"/>
                  </a:cubicBezTo>
                  <a:cubicBezTo>
                    <a:pt x="0" y="0"/>
                    <a:pt x="0" y="0"/>
                    <a:pt x="0" y="1342"/>
                  </a:cubicBezTo>
                  <a:lnTo>
                    <a:pt x="0" y="134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518">
              <a:extLst>
                <a:ext uri="{FF2B5EF4-FFF2-40B4-BE49-F238E27FC236}">
                  <a16:creationId xmlns:a16="http://schemas.microsoft.com/office/drawing/2014/main" id="{1A59D290-5698-4C87-B3F6-FEF80559334B}"/>
                </a:ext>
              </a:extLst>
            </p:cNvPr>
            <p:cNvSpPr/>
            <p:nvPr/>
          </p:nvSpPr>
          <p:spPr>
            <a:xfrm>
              <a:off x="4022742" y="1168943"/>
              <a:ext cx="8051" cy="9393"/>
            </a:xfrm>
            <a:custGeom>
              <a:avLst/>
              <a:gdLst>
                <a:gd name="connsiteX0" fmla="*/ 4026 w 8051"/>
                <a:gd name="connsiteY0" fmla="*/ 0 h 9393"/>
                <a:gd name="connsiteX1" fmla="*/ 4026 w 8051"/>
                <a:gd name="connsiteY1" fmla="*/ 0 h 9393"/>
                <a:gd name="connsiteX2" fmla="*/ 2684 w 8051"/>
                <a:gd name="connsiteY2" fmla="*/ 0 h 9393"/>
                <a:gd name="connsiteX3" fmla="*/ 1342 w 8051"/>
                <a:gd name="connsiteY3" fmla="*/ 1342 h 9393"/>
                <a:gd name="connsiteX4" fmla="*/ 1342 w 8051"/>
                <a:gd name="connsiteY4" fmla="*/ 1342 h 9393"/>
                <a:gd name="connsiteX5" fmla="*/ 0 w 8051"/>
                <a:gd name="connsiteY5" fmla="*/ 2684 h 9393"/>
                <a:gd name="connsiteX6" fmla="*/ 0 w 8051"/>
                <a:gd name="connsiteY6" fmla="*/ 4026 h 9393"/>
                <a:gd name="connsiteX7" fmla="*/ 0 w 8051"/>
                <a:gd name="connsiteY7" fmla="*/ 4026 h 9393"/>
                <a:gd name="connsiteX8" fmla="*/ 0 w 8051"/>
                <a:gd name="connsiteY8" fmla="*/ 4026 h 9393"/>
                <a:gd name="connsiteX9" fmla="*/ 0 w 8051"/>
                <a:gd name="connsiteY9" fmla="*/ 5368 h 9393"/>
                <a:gd name="connsiteX10" fmla="*/ 0 w 8051"/>
                <a:gd name="connsiteY10" fmla="*/ 6710 h 9393"/>
                <a:gd name="connsiteX11" fmla="*/ 0 w 8051"/>
                <a:gd name="connsiteY11" fmla="*/ 6710 h 9393"/>
                <a:gd name="connsiteX12" fmla="*/ 0 w 8051"/>
                <a:gd name="connsiteY12" fmla="*/ 8052 h 9393"/>
                <a:gd name="connsiteX13" fmla="*/ 0 w 8051"/>
                <a:gd name="connsiteY13" fmla="*/ 8052 h 9393"/>
                <a:gd name="connsiteX14" fmla="*/ 1342 w 8051"/>
                <a:gd name="connsiteY14" fmla="*/ 9394 h 9393"/>
                <a:gd name="connsiteX15" fmla="*/ 1342 w 8051"/>
                <a:gd name="connsiteY15" fmla="*/ 9394 h 9393"/>
                <a:gd name="connsiteX16" fmla="*/ 1342 w 8051"/>
                <a:gd name="connsiteY16" fmla="*/ 9394 h 9393"/>
                <a:gd name="connsiteX17" fmla="*/ 1342 w 8051"/>
                <a:gd name="connsiteY17" fmla="*/ 9394 h 9393"/>
                <a:gd name="connsiteX18" fmla="*/ 1342 w 8051"/>
                <a:gd name="connsiteY18" fmla="*/ 9394 h 9393"/>
                <a:gd name="connsiteX19" fmla="*/ 1342 w 8051"/>
                <a:gd name="connsiteY19" fmla="*/ 9394 h 9393"/>
                <a:gd name="connsiteX20" fmla="*/ 2684 w 8051"/>
                <a:gd name="connsiteY20" fmla="*/ 9394 h 9393"/>
                <a:gd name="connsiteX21" fmla="*/ 4026 w 8051"/>
                <a:gd name="connsiteY21" fmla="*/ 9394 h 9393"/>
                <a:gd name="connsiteX22" fmla="*/ 5368 w 8051"/>
                <a:gd name="connsiteY22" fmla="*/ 8052 h 9393"/>
                <a:gd name="connsiteX23" fmla="*/ 6710 w 8051"/>
                <a:gd name="connsiteY23" fmla="*/ 6710 h 9393"/>
                <a:gd name="connsiteX24" fmla="*/ 6710 w 8051"/>
                <a:gd name="connsiteY24" fmla="*/ 5368 h 9393"/>
                <a:gd name="connsiteX25" fmla="*/ 6710 w 8051"/>
                <a:gd name="connsiteY25" fmla="*/ 2684 h 9393"/>
                <a:gd name="connsiteX26" fmla="*/ 6710 w 8051"/>
                <a:gd name="connsiteY26" fmla="*/ 1342 h 9393"/>
                <a:gd name="connsiteX27" fmla="*/ 5368 w 8051"/>
                <a:gd name="connsiteY27" fmla="*/ 0 h 9393"/>
                <a:gd name="connsiteX28" fmla="*/ 5368 w 8051"/>
                <a:gd name="connsiteY28" fmla="*/ 0 h 9393"/>
                <a:gd name="connsiteX29" fmla="*/ 6710 w 8051"/>
                <a:gd name="connsiteY29" fmla="*/ 0 h 9393"/>
                <a:gd name="connsiteX30" fmla="*/ 6710 w 8051"/>
                <a:gd name="connsiteY30" fmla="*/ 0 h 9393"/>
                <a:gd name="connsiteX31" fmla="*/ 8052 w 8051"/>
                <a:gd name="connsiteY31" fmla="*/ 0 h 9393"/>
                <a:gd name="connsiteX32" fmla="*/ 8052 w 8051"/>
                <a:gd name="connsiteY32" fmla="*/ 0 h 9393"/>
                <a:gd name="connsiteX33" fmla="*/ 8052 w 8051"/>
                <a:gd name="connsiteY33" fmla="*/ 1342 h 9393"/>
                <a:gd name="connsiteX34" fmla="*/ 8052 w 8051"/>
                <a:gd name="connsiteY34" fmla="*/ 1342 h 9393"/>
                <a:gd name="connsiteX35" fmla="*/ 8052 w 8051"/>
                <a:gd name="connsiteY35" fmla="*/ 2684 h 9393"/>
                <a:gd name="connsiteX36" fmla="*/ 8052 w 8051"/>
                <a:gd name="connsiteY36" fmla="*/ 2684 h 9393"/>
                <a:gd name="connsiteX37" fmla="*/ 8052 w 8051"/>
                <a:gd name="connsiteY37" fmla="*/ 4026 h 9393"/>
                <a:gd name="connsiteX38" fmla="*/ 8052 w 8051"/>
                <a:gd name="connsiteY38" fmla="*/ 4026 h 9393"/>
                <a:gd name="connsiteX39" fmla="*/ 8052 w 8051"/>
                <a:gd name="connsiteY39" fmla="*/ 5368 h 9393"/>
                <a:gd name="connsiteX40" fmla="*/ 8052 w 8051"/>
                <a:gd name="connsiteY40" fmla="*/ 5368 h 9393"/>
                <a:gd name="connsiteX41" fmla="*/ 8052 w 8051"/>
                <a:gd name="connsiteY41" fmla="*/ 6710 h 9393"/>
                <a:gd name="connsiteX42" fmla="*/ 8052 w 8051"/>
                <a:gd name="connsiteY42" fmla="*/ 6710 h 9393"/>
                <a:gd name="connsiteX43" fmla="*/ 6710 w 8051"/>
                <a:gd name="connsiteY43" fmla="*/ 8052 h 9393"/>
                <a:gd name="connsiteX44" fmla="*/ 6710 w 8051"/>
                <a:gd name="connsiteY44" fmla="*/ 8052 h 9393"/>
                <a:gd name="connsiteX45" fmla="*/ 5368 w 8051"/>
                <a:gd name="connsiteY45" fmla="*/ 8052 h 9393"/>
                <a:gd name="connsiteX46" fmla="*/ 5368 w 8051"/>
                <a:gd name="connsiteY46" fmla="*/ 8052 h 9393"/>
                <a:gd name="connsiteX47" fmla="*/ 4026 w 8051"/>
                <a:gd name="connsiteY47" fmla="*/ 8052 h 9393"/>
                <a:gd name="connsiteX48" fmla="*/ 4026 w 8051"/>
                <a:gd name="connsiteY48" fmla="*/ 8052 h 9393"/>
                <a:gd name="connsiteX49" fmla="*/ 5368 w 8051"/>
                <a:gd name="connsiteY49" fmla="*/ 6710 h 9393"/>
                <a:gd name="connsiteX50" fmla="*/ 6710 w 8051"/>
                <a:gd name="connsiteY50" fmla="*/ 5368 h 9393"/>
                <a:gd name="connsiteX51" fmla="*/ 6710 w 8051"/>
                <a:gd name="connsiteY51" fmla="*/ 4026 h 9393"/>
                <a:gd name="connsiteX52" fmla="*/ 6710 w 8051"/>
                <a:gd name="connsiteY52" fmla="*/ 2684 h 9393"/>
                <a:gd name="connsiteX53" fmla="*/ 6710 w 8051"/>
                <a:gd name="connsiteY53" fmla="*/ 1342 h 9393"/>
                <a:gd name="connsiteX54" fmla="*/ 5368 w 8051"/>
                <a:gd name="connsiteY54" fmla="*/ 0 h 9393"/>
                <a:gd name="connsiteX55" fmla="*/ 4026 w 8051"/>
                <a:gd name="connsiteY55" fmla="*/ 0 h 9393"/>
                <a:gd name="connsiteX56" fmla="*/ 4026 w 8051"/>
                <a:gd name="connsiteY56" fmla="*/ 0 h 9393"/>
                <a:gd name="connsiteX57" fmla="*/ 4026 w 8051"/>
                <a:gd name="connsiteY57" fmla="*/ 0 h 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051" h="9393">
                  <a:moveTo>
                    <a:pt x="4026" y="0"/>
                  </a:moveTo>
                  <a:cubicBezTo>
                    <a:pt x="4026" y="0"/>
                    <a:pt x="2684" y="0"/>
                    <a:pt x="4026" y="0"/>
                  </a:cubicBezTo>
                  <a:cubicBezTo>
                    <a:pt x="2684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1342" y="1342"/>
                    <a:pt x="1342" y="1342"/>
                    <a:pt x="1342" y="1342"/>
                  </a:cubicBezTo>
                  <a:cubicBezTo>
                    <a:pt x="1342" y="1342"/>
                    <a:pt x="0" y="2684"/>
                    <a:pt x="0" y="2684"/>
                  </a:cubicBezTo>
                  <a:cubicBezTo>
                    <a:pt x="0" y="2684"/>
                    <a:pt x="0" y="4026"/>
                    <a:pt x="0" y="4026"/>
                  </a:cubicBezTo>
                  <a:cubicBezTo>
                    <a:pt x="0" y="4026"/>
                    <a:pt x="0" y="4026"/>
                    <a:pt x="0" y="4026"/>
                  </a:cubicBezTo>
                  <a:cubicBezTo>
                    <a:pt x="0" y="4026"/>
                    <a:pt x="0" y="4026"/>
                    <a:pt x="0" y="4026"/>
                  </a:cubicBezTo>
                  <a:cubicBezTo>
                    <a:pt x="0" y="4026"/>
                    <a:pt x="0" y="5368"/>
                    <a:pt x="0" y="5368"/>
                  </a:cubicBezTo>
                  <a:cubicBezTo>
                    <a:pt x="0" y="5368"/>
                    <a:pt x="0" y="6710"/>
                    <a:pt x="0" y="6710"/>
                  </a:cubicBezTo>
                  <a:cubicBezTo>
                    <a:pt x="0" y="6710"/>
                    <a:pt x="0" y="6710"/>
                    <a:pt x="0" y="6710"/>
                  </a:cubicBezTo>
                  <a:cubicBezTo>
                    <a:pt x="0" y="6710"/>
                    <a:pt x="0" y="8052"/>
                    <a:pt x="0" y="8052"/>
                  </a:cubicBezTo>
                  <a:cubicBezTo>
                    <a:pt x="0" y="8052"/>
                    <a:pt x="0" y="8052"/>
                    <a:pt x="0" y="8052"/>
                  </a:cubicBezTo>
                  <a:cubicBezTo>
                    <a:pt x="0" y="8052"/>
                    <a:pt x="0" y="8052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1342" y="9394"/>
                    <a:pt x="1342" y="9394"/>
                  </a:cubicBezTo>
                  <a:cubicBezTo>
                    <a:pt x="1342" y="9394"/>
                    <a:pt x="2684" y="9394"/>
                    <a:pt x="2684" y="9394"/>
                  </a:cubicBezTo>
                  <a:cubicBezTo>
                    <a:pt x="2684" y="9394"/>
                    <a:pt x="4026" y="9394"/>
                    <a:pt x="4026" y="9394"/>
                  </a:cubicBezTo>
                  <a:cubicBezTo>
                    <a:pt x="4026" y="9394"/>
                    <a:pt x="5368" y="9394"/>
                    <a:pt x="5368" y="8052"/>
                  </a:cubicBezTo>
                  <a:cubicBezTo>
                    <a:pt x="5368" y="8052"/>
                    <a:pt x="5368" y="6710"/>
                    <a:pt x="6710" y="6710"/>
                  </a:cubicBezTo>
                  <a:cubicBezTo>
                    <a:pt x="6710" y="6710"/>
                    <a:pt x="6710" y="5368"/>
                    <a:pt x="6710" y="5368"/>
                  </a:cubicBezTo>
                  <a:cubicBezTo>
                    <a:pt x="6710" y="4026"/>
                    <a:pt x="6710" y="4026"/>
                    <a:pt x="6710" y="2684"/>
                  </a:cubicBezTo>
                  <a:cubicBezTo>
                    <a:pt x="6710" y="2684"/>
                    <a:pt x="6710" y="2684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5368" y="0"/>
                    <a:pt x="5368" y="0"/>
                  </a:cubicBezTo>
                  <a:cubicBezTo>
                    <a:pt x="5368" y="0"/>
                    <a:pt x="6710" y="0"/>
                    <a:pt x="6710" y="0"/>
                  </a:cubicBezTo>
                  <a:cubicBezTo>
                    <a:pt x="6710" y="0"/>
                    <a:pt x="6710" y="0"/>
                    <a:pt x="6710" y="0"/>
                  </a:cubicBezTo>
                  <a:cubicBezTo>
                    <a:pt x="6710" y="0"/>
                    <a:pt x="6710" y="0"/>
                    <a:pt x="8052" y="0"/>
                  </a:cubicBezTo>
                  <a:cubicBezTo>
                    <a:pt x="8052" y="0"/>
                    <a:pt x="8052" y="0"/>
                    <a:pt x="8052" y="0"/>
                  </a:cubicBezTo>
                  <a:cubicBezTo>
                    <a:pt x="8052" y="0"/>
                    <a:pt x="8052" y="0"/>
                    <a:pt x="8052" y="1342"/>
                  </a:cubicBezTo>
                  <a:cubicBezTo>
                    <a:pt x="8052" y="1342"/>
                    <a:pt x="8052" y="1342"/>
                    <a:pt x="8052" y="1342"/>
                  </a:cubicBezTo>
                  <a:cubicBezTo>
                    <a:pt x="8052" y="1342"/>
                    <a:pt x="8052" y="2684"/>
                    <a:pt x="8052" y="2684"/>
                  </a:cubicBezTo>
                  <a:cubicBezTo>
                    <a:pt x="8052" y="2684"/>
                    <a:pt x="8052" y="2684"/>
                    <a:pt x="8052" y="2684"/>
                  </a:cubicBezTo>
                  <a:cubicBezTo>
                    <a:pt x="8052" y="2684"/>
                    <a:pt x="8052" y="4026"/>
                    <a:pt x="8052" y="4026"/>
                  </a:cubicBezTo>
                  <a:cubicBezTo>
                    <a:pt x="8052" y="4026"/>
                    <a:pt x="8052" y="4026"/>
                    <a:pt x="8052" y="4026"/>
                  </a:cubicBezTo>
                  <a:cubicBezTo>
                    <a:pt x="8052" y="4026"/>
                    <a:pt x="8052" y="5368"/>
                    <a:pt x="8052" y="5368"/>
                  </a:cubicBezTo>
                  <a:cubicBezTo>
                    <a:pt x="8052" y="5368"/>
                    <a:pt x="8052" y="5368"/>
                    <a:pt x="8052" y="5368"/>
                  </a:cubicBezTo>
                  <a:cubicBezTo>
                    <a:pt x="8052" y="5368"/>
                    <a:pt x="8052" y="6710"/>
                    <a:pt x="8052" y="6710"/>
                  </a:cubicBezTo>
                  <a:cubicBezTo>
                    <a:pt x="8052" y="6710"/>
                    <a:pt x="8052" y="6710"/>
                    <a:pt x="8052" y="6710"/>
                  </a:cubicBezTo>
                  <a:cubicBezTo>
                    <a:pt x="8052" y="6710"/>
                    <a:pt x="8052" y="6710"/>
                    <a:pt x="6710" y="8052"/>
                  </a:cubicBezTo>
                  <a:cubicBezTo>
                    <a:pt x="6710" y="8052"/>
                    <a:pt x="6710" y="8052"/>
                    <a:pt x="6710" y="8052"/>
                  </a:cubicBezTo>
                  <a:cubicBezTo>
                    <a:pt x="6710" y="8052"/>
                    <a:pt x="6710" y="8052"/>
                    <a:pt x="5368" y="8052"/>
                  </a:cubicBezTo>
                  <a:cubicBezTo>
                    <a:pt x="5368" y="8052"/>
                    <a:pt x="5368" y="8052"/>
                    <a:pt x="5368" y="8052"/>
                  </a:cubicBezTo>
                  <a:cubicBezTo>
                    <a:pt x="5368" y="8052"/>
                    <a:pt x="4026" y="8052"/>
                    <a:pt x="4026" y="8052"/>
                  </a:cubicBezTo>
                  <a:cubicBezTo>
                    <a:pt x="4026" y="8052"/>
                    <a:pt x="4026" y="8052"/>
                    <a:pt x="4026" y="8052"/>
                  </a:cubicBezTo>
                  <a:cubicBezTo>
                    <a:pt x="4026" y="8052"/>
                    <a:pt x="5368" y="8052"/>
                    <a:pt x="5368" y="6710"/>
                  </a:cubicBezTo>
                  <a:cubicBezTo>
                    <a:pt x="5368" y="6710"/>
                    <a:pt x="6710" y="5368"/>
                    <a:pt x="6710" y="5368"/>
                  </a:cubicBezTo>
                  <a:cubicBezTo>
                    <a:pt x="6710" y="5368"/>
                    <a:pt x="6710" y="4026"/>
                    <a:pt x="6710" y="4026"/>
                  </a:cubicBezTo>
                  <a:cubicBezTo>
                    <a:pt x="6710" y="4026"/>
                    <a:pt x="6710" y="2684"/>
                    <a:pt x="6710" y="2684"/>
                  </a:cubicBezTo>
                  <a:cubicBezTo>
                    <a:pt x="6710" y="2684"/>
                    <a:pt x="6710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5368" y="0"/>
                    <a:pt x="4026" y="0"/>
                    <a:pt x="4026" y="0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519">
              <a:extLst>
                <a:ext uri="{FF2B5EF4-FFF2-40B4-BE49-F238E27FC236}">
                  <a16:creationId xmlns:a16="http://schemas.microsoft.com/office/drawing/2014/main" id="{8FFD398C-F37B-4830-9C4F-B679C7BA1B02}"/>
                </a:ext>
              </a:extLst>
            </p:cNvPr>
            <p:cNvSpPr/>
            <p:nvPr/>
          </p:nvSpPr>
          <p:spPr>
            <a:xfrm>
              <a:off x="4034820" y="1151497"/>
              <a:ext cx="9393" cy="12077"/>
            </a:xfrm>
            <a:custGeom>
              <a:avLst/>
              <a:gdLst>
                <a:gd name="connsiteX0" fmla="*/ 0 w 9393"/>
                <a:gd name="connsiteY0" fmla="*/ 5368 h 12077"/>
                <a:gd name="connsiteX1" fmla="*/ 1342 w 9393"/>
                <a:gd name="connsiteY1" fmla="*/ 9394 h 12077"/>
                <a:gd name="connsiteX2" fmla="*/ 2684 w 9393"/>
                <a:gd name="connsiteY2" fmla="*/ 10736 h 12077"/>
                <a:gd name="connsiteX3" fmla="*/ 4026 w 9393"/>
                <a:gd name="connsiteY3" fmla="*/ 12078 h 12077"/>
                <a:gd name="connsiteX4" fmla="*/ 5368 w 9393"/>
                <a:gd name="connsiteY4" fmla="*/ 12078 h 12077"/>
                <a:gd name="connsiteX5" fmla="*/ 6710 w 9393"/>
                <a:gd name="connsiteY5" fmla="*/ 12078 h 12077"/>
                <a:gd name="connsiteX6" fmla="*/ 8052 w 9393"/>
                <a:gd name="connsiteY6" fmla="*/ 12078 h 12077"/>
                <a:gd name="connsiteX7" fmla="*/ 9394 w 9393"/>
                <a:gd name="connsiteY7" fmla="*/ 10736 h 12077"/>
                <a:gd name="connsiteX8" fmla="*/ 9394 w 9393"/>
                <a:gd name="connsiteY8" fmla="*/ 9394 h 12077"/>
                <a:gd name="connsiteX9" fmla="*/ 9394 w 9393"/>
                <a:gd name="connsiteY9" fmla="*/ 6710 h 12077"/>
                <a:gd name="connsiteX10" fmla="*/ 8052 w 9393"/>
                <a:gd name="connsiteY10" fmla="*/ 2684 h 12077"/>
                <a:gd name="connsiteX11" fmla="*/ 6710 w 9393"/>
                <a:gd name="connsiteY11" fmla="*/ 1342 h 12077"/>
                <a:gd name="connsiteX12" fmla="*/ 5368 w 9393"/>
                <a:gd name="connsiteY12" fmla="*/ 0 h 12077"/>
                <a:gd name="connsiteX13" fmla="*/ 4026 w 9393"/>
                <a:gd name="connsiteY13" fmla="*/ 0 h 12077"/>
                <a:gd name="connsiteX14" fmla="*/ 2684 w 9393"/>
                <a:gd name="connsiteY14" fmla="*/ 0 h 12077"/>
                <a:gd name="connsiteX15" fmla="*/ 1342 w 9393"/>
                <a:gd name="connsiteY15" fmla="*/ 0 h 12077"/>
                <a:gd name="connsiteX16" fmla="*/ 0 w 9393"/>
                <a:gd name="connsiteY16" fmla="*/ 1342 h 12077"/>
                <a:gd name="connsiteX17" fmla="*/ 0 w 9393"/>
                <a:gd name="connsiteY17" fmla="*/ 2684 h 12077"/>
                <a:gd name="connsiteX18" fmla="*/ 0 w 9393"/>
                <a:gd name="connsiteY18" fmla="*/ 5368 h 12077"/>
                <a:gd name="connsiteX19" fmla="*/ 0 w 9393"/>
                <a:gd name="connsiteY19" fmla="*/ 5368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93" h="12077">
                  <a:moveTo>
                    <a:pt x="0" y="5368"/>
                  </a:moveTo>
                  <a:cubicBezTo>
                    <a:pt x="0" y="6710"/>
                    <a:pt x="1342" y="8052"/>
                    <a:pt x="1342" y="9394"/>
                  </a:cubicBezTo>
                  <a:cubicBezTo>
                    <a:pt x="1342" y="9394"/>
                    <a:pt x="1342" y="10736"/>
                    <a:pt x="2684" y="10736"/>
                  </a:cubicBezTo>
                  <a:cubicBezTo>
                    <a:pt x="2684" y="10736"/>
                    <a:pt x="4026" y="12078"/>
                    <a:pt x="4026" y="12078"/>
                  </a:cubicBezTo>
                  <a:cubicBezTo>
                    <a:pt x="4026" y="12078"/>
                    <a:pt x="5368" y="12078"/>
                    <a:pt x="5368" y="12078"/>
                  </a:cubicBezTo>
                  <a:cubicBezTo>
                    <a:pt x="5368" y="12078"/>
                    <a:pt x="6710" y="12078"/>
                    <a:pt x="6710" y="12078"/>
                  </a:cubicBezTo>
                  <a:cubicBezTo>
                    <a:pt x="6710" y="12078"/>
                    <a:pt x="8052" y="12078"/>
                    <a:pt x="8052" y="12078"/>
                  </a:cubicBezTo>
                  <a:cubicBezTo>
                    <a:pt x="8052" y="12078"/>
                    <a:pt x="9394" y="10736"/>
                    <a:pt x="9394" y="10736"/>
                  </a:cubicBezTo>
                  <a:cubicBezTo>
                    <a:pt x="9394" y="10736"/>
                    <a:pt x="9394" y="9394"/>
                    <a:pt x="9394" y="9394"/>
                  </a:cubicBezTo>
                  <a:cubicBezTo>
                    <a:pt x="9394" y="8052"/>
                    <a:pt x="9394" y="8052"/>
                    <a:pt x="9394" y="6710"/>
                  </a:cubicBezTo>
                  <a:cubicBezTo>
                    <a:pt x="9394" y="5368"/>
                    <a:pt x="8052" y="4026"/>
                    <a:pt x="8052" y="2684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0"/>
                  </a:cubicBezTo>
                  <a:cubicBezTo>
                    <a:pt x="1342" y="0"/>
                    <a:pt x="0" y="1342"/>
                    <a:pt x="0" y="1342"/>
                  </a:cubicBezTo>
                  <a:cubicBezTo>
                    <a:pt x="0" y="1342"/>
                    <a:pt x="0" y="2684"/>
                    <a:pt x="0" y="2684"/>
                  </a:cubicBezTo>
                  <a:cubicBezTo>
                    <a:pt x="0" y="2684"/>
                    <a:pt x="0" y="4026"/>
                    <a:pt x="0" y="5368"/>
                  </a:cubicBezTo>
                  <a:lnTo>
                    <a:pt x="0" y="536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520">
              <a:extLst>
                <a:ext uri="{FF2B5EF4-FFF2-40B4-BE49-F238E27FC236}">
                  <a16:creationId xmlns:a16="http://schemas.microsoft.com/office/drawing/2014/main" id="{D234FA8C-0CDC-4401-9B49-A895A522365C}"/>
                </a:ext>
              </a:extLst>
            </p:cNvPr>
            <p:cNvSpPr/>
            <p:nvPr/>
          </p:nvSpPr>
          <p:spPr>
            <a:xfrm>
              <a:off x="4077208" y="1053531"/>
              <a:ext cx="9134" cy="20726"/>
            </a:xfrm>
            <a:custGeom>
              <a:avLst/>
              <a:gdLst>
                <a:gd name="connsiteX0" fmla="*/ 556 w 9134"/>
                <a:gd name="connsiteY0" fmla="*/ 2684 h 20726"/>
                <a:gd name="connsiteX1" fmla="*/ 1898 w 9134"/>
                <a:gd name="connsiteY1" fmla="*/ 17446 h 20726"/>
                <a:gd name="connsiteX2" fmla="*/ 3240 w 9134"/>
                <a:gd name="connsiteY2" fmla="*/ 20130 h 20726"/>
                <a:gd name="connsiteX3" fmla="*/ 5924 w 9134"/>
                <a:gd name="connsiteY3" fmla="*/ 20130 h 20726"/>
                <a:gd name="connsiteX4" fmla="*/ 8608 w 9134"/>
                <a:gd name="connsiteY4" fmla="*/ 14762 h 20726"/>
                <a:gd name="connsiteX5" fmla="*/ 7266 w 9134"/>
                <a:gd name="connsiteY5" fmla="*/ 9394 h 20726"/>
                <a:gd name="connsiteX6" fmla="*/ 7266 w 9134"/>
                <a:gd name="connsiteY6" fmla="*/ 10736 h 20726"/>
                <a:gd name="connsiteX7" fmla="*/ 7266 w 9134"/>
                <a:gd name="connsiteY7" fmla="*/ 4026 h 20726"/>
                <a:gd name="connsiteX8" fmla="*/ 7266 w 9134"/>
                <a:gd name="connsiteY8" fmla="*/ 5368 h 20726"/>
                <a:gd name="connsiteX9" fmla="*/ 7266 w 9134"/>
                <a:gd name="connsiteY9" fmla="*/ 4026 h 20726"/>
                <a:gd name="connsiteX10" fmla="*/ 7266 w 9134"/>
                <a:gd name="connsiteY10" fmla="*/ 1342 h 20726"/>
                <a:gd name="connsiteX11" fmla="*/ 4582 w 9134"/>
                <a:gd name="connsiteY11" fmla="*/ 0 h 20726"/>
                <a:gd name="connsiteX12" fmla="*/ 1898 w 9134"/>
                <a:gd name="connsiteY12" fmla="*/ 0 h 20726"/>
                <a:gd name="connsiteX13" fmla="*/ 556 w 9134"/>
                <a:gd name="connsiteY13" fmla="*/ 2684 h 20726"/>
                <a:gd name="connsiteX14" fmla="*/ 556 w 9134"/>
                <a:gd name="connsiteY14" fmla="*/ 2684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34" h="20726">
                  <a:moveTo>
                    <a:pt x="556" y="2684"/>
                  </a:moveTo>
                  <a:cubicBezTo>
                    <a:pt x="-786" y="8052"/>
                    <a:pt x="556" y="12078"/>
                    <a:pt x="1898" y="17446"/>
                  </a:cubicBezTo>
                  <a:cubicBezTo>
                    <a:pt x="1898" y="18788"/>
                    <a:pt x="3240" y="18788"/>
                    <a:pt x="3240" y="20130"/>
                  </a:cubicBezTo>
                  <a:cubicBezTo>
                    <a:pt x="4582" y="20130"/>
                    <a:pt x="5924" y="21472"/>
                    <a:pt x="5924" y="20130"/>
                  </a:cubicBezTo>
                  <a:cubicBezTo>
                    <a:pt x="8608" y="18788"/>
                    <a:pt x="9950" y="17446"/>
                    <a:pt x="8608" y="14762"/>
                  </a:cubicBezTo>
                  <a:cubicBezTo>
                    <a:pt x="8608" y="13420"/>
                    <a:pt x="7266" y="12078"/>
                    <a:pt x="7266" y="9394"/>
                  </a:cubicBezTo>
                  <a:cubicBezTo>
                    <a:pt x="7266" y="9394"/>
                    <a:pt x="7266" y="10736"/>
                    <a:pt x="7266" y="10736"/>
                  </a:cubicBezTo>
                  <a:cubicBezTo>
                    <a:pt x="7266" y="8052"/>
                    <a:pt x="7266" y="6710"/>
                    <a:pt x="7266" y="4026"/>
                  </a:cubicBezTo>
                  <a:cubicBezTo>
                    <a:pt x="7266" y="4026"/>
                    <a:pt x="7266" y="5368"/>
                    <a:pt x="7266" y="5368"/>
                  </a:cubicBezTo>
                  <a:cubicBezTo>
                    <a:pt x="7266" y="5368"/>
                    <a:pt x="7266" y="4026"/>
                    <a:pt x="7266" y="4026"/>
                  </a:cubicBezTo>
                  <a:cubicBezTo>
                    <a:pt x="7266" y="2684"/>
                    <a:pt x="7266" y="1342"/>
                    <a:pt x="7266" y="1342"/>
                  </a:cubicBezTo>
                  <a:cubicBezTo>
                    <a:pt x="7266" y="0"/>
                    <a:pt x="5924" y="0"/>
                    <a:pt x="4582" y="0"/>
                  </a:cubicBezTo>
                  <a:cubicBezTo>
                    <a:pt x="3240" y="0"/>
                    <a:pt x="1898" y="0"/>
                    <a:pt x="1898" y="0"/>
                  </a:cubicBezTo>
                  <a:cubicBezTo>
                    <a:pt x="556" y="1342"/>
                    <a:pt x="556" y="1342"/>
                    <a:pt x="556" y="2684"/>
                  </a:cubicBezTo>
                  <a:lnTo>
                    <a:pt x="556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521">
              <a:extLst>
                <a:ext uri="{FF2B5EF4-FFF2-40B4-BE49-F238E27FC236}">
                  <a16:creationId xmlns:a16="http://schemas.microsoft.com/office/drawing/2014/main" id="{26AA8DBF-3091-472D-8A44-279068906695}"/>
                </a:ext>
              </a:extLst>
            </p:cNvPr>
            <p:cNvSpPr/>
            <p:nvPr/>
          </p:nvSpPr>
          <p:spPr>
            <a:xfrm>
              <a:off x="4087973" y="1023481"/>
              <a:ext cx="9920" cy="23340"/>
            </a:xfrm>
            <a:custGeom>
              <a:avLst/>
              <a:gdLst>
                <a:gd name="connsiteX0" fmla="*/ 526 w 9920"/>
                <a:gd name="connsiteY0" fmla="*/ 5894 h 23340"/>
                <a:gd name="connsiteX1" fmla="*/ 1869 w 9920"/>
                <a:gd name="connsiteY1" fmla="*/ 11262 h 23340"/>
                <a:gd name="connsiteX2" fmla="*/ 1869 w 9920"/>
                <a:gd name="connsiteY2" fmla="*/ 9920 h 23340"/>
                <a:gd name="connsiteX3" fmla="*/ 1869 w 9920"/>
                <a:gd name="connsiteY3" fmla="*/ 19314 h 23340"/>
                <a:gd name="connsiteX4" fmla="*/ 3211 w 9920"/>
                <a:gd name="connsiteY4" fmla="*/ 21998 h 23340"/>
                <a:gd name="connsiteX5" fmla="*/ 5894 w 9920"/>
                <a:gd name="connsiteY5" fmla="*/ 23340 h 23340"/>
                <a:gd name="connsiteX6" fmla="*/ 8578 w 9920"/>
                <a:gd name="connsiteY6" fmla="*/ 21998 h 23340"/>
                <a:gd name="connsiteX7" fmla="*/ 9920 w 9920"/>
                <a:gd name="connsiteY7" fmla="*/ 19314 h 23340"/>
                <a:gd name="connsiteX8" fmla="*/ 8578 w 9920"/>
                <a:gd name="connsiteY8" fmla="*/ 3210 h 23340"/>
                <a:gd name="connsiteX9" fmla="*/ 3211 w 9920"/>
                <a:gd name="connsiteY9" fmla="*/ 526 h 23340"/>
                <a:gd name="connsiteX10" fmla="*/ 526 w 9920"/>
                <a:gd name="connsiteY10" fmla="*/ 5894 h 23340"/>
                <a:gd name="connsiteX11" fmla="*/ 526 w 9920"/>
                <a:gd name="connsiteY11" fmla="*/ 5894 h 2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20" h="23340">
                  <a:moveTo>
                    <a:pt x="526" y="5894"/>
                  </a:moveTo>
                  <a:cubicBezTo>
                    <a:pt x="526" y="7236"/>
                    <a:pt x="1869" y="9920"/>
                    <a:pt x="1869" y="11262"/>
                  </a:cubicBezTo>
                  <a:cubicBezTo>
                    <a:pt x="1869" y="11262"/>
                    <a:pt x="1869" y="9920"/>
                    <a:pt x="1869" y="9920"/>
                  </a:cubicBezTo>
                  <a:cubicBezTo>
                    <a:pt x="1869" y="12604"/>
                    <a:pt x="1869" y="16630"/>
                    <a:pt x="1869" y="19314"/>
                  </a:cubicBezTo>
                  <a:cubicBezTo>
                    <a:pt x="1869" y="20656"/>
                    <a:pt x="1869" y="21998"/>
                    <a:pt x="3211" y="21998"/>
                  </a:cubicBezTo>
                  <a:cubicBezTo>
                    <a:pt x="4552" y="23340"/>
                    <a:pt x="4552" y="23340"/>
                    <a:pt x="5894" y="23340"/>
                  </a:cubicBezTo>
                  <a:cubicBezTo>
                    <a:pt x="7236" y="23340"/>
                    <a:pt x="8578" y="23340"/>
                    <a:pt x="8578" y="21998"/>
                  </a:cubicBezTo>
                  <a:cubicBezTo>
                    <a:pt x="9920" y="20656"/>
                    <a:pt x="9920" y="20656"/>
                    <a:pt x="9920" y="19314"/>
                  </a:cubicBezTo>
                  <a:cubicBezTo>
                    <a:pt x="9920" y="13946"/>
                    <a:pt x="9920" y="8578"/>
                    <a:pt x="8578" y="3210"/>
                  </a:cubicBezTo>
                  <a:cubicBezTo>
                    <a:pt x="8578" y="526"/>
                    <a:pt x="5894" y="-816"/>
                    <a:pt x="3211" y="526"/>
                  </a:cubicBezTo>
                  <a:cubicBezTo>
                    <a:pt x="526" y="526"/>
                    <a:pt x="-816" y="3210"/>
                    <a:pt x="526" y="5894"/>
                  </a:cubicBezTo>
                  <a:lnTo>
                    <a:pt x="526" y="589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522">
              <a:extLst>
                <a:ext uri="{FF2B5EF4-FFF2-40B4-BE49-F238E27FC236}">
                  <a16:creationId xmlns:a16="http://schemas.microsoft.com/office/drawing/2014/main" id="{04A0C6A2-FED0-40A6-86E4-0A8E555CB6B8}"/>
                </a:ext>
              </a:extLst>
            </p:cNvPr>
            <p:cNvSpPr/>
            <p:nvPr/>
          </p:nvSpPr>
          <p:spPr>
            <a:xfrm>
              <a:off x="4076422" y="1013272"/>
              <a:ext cx="6709" cy="13419"/>
            </a:xfrm>
            <a:custGeom>
              <a:avLst/>
              <a:gdLst>
                <a:gd name="connsiteX0" fmla="*/ 0 w 6709"/>
                <a:gd name="connsiteY0" fmla="*/ 5368 h 13419"/>
                <a:gd name="connsiteX1" fmla="*/ 0 w 6709"/>
                <a:gd name="connsiteY1" fmla="*/ 9394 h 13419"/>
                <a:gd name="connsiteX2" fmla="*/ 0 w 6709"/>
                <a:gd name="connsiteY2" fmla="*/ 10736 h 13419"/>
                <a:gd name="connsiteX3" fmla="*/ 1342 w 6709"/>
                <a:gd name="connsiteY3" fmla="*/ 12078 h 13419"/>
                <a:gd name="connsiteX4" fmla="*/ 2684 w 6709"/>
                <a:gd name="connsiteY4" fmla="*/ 13420 h 13419"/>
                <a:gd name="connsiteX5" fmla="*/ 4026 w 6709"/>
                <a:gd name="connsiteY5" fmla="*/ 13420 h 13419"/>
                <a:gd name="connsiteX6" fmla="*/ 5368 w 6709"/>
                <a:gd name="connsiteY6" fmla="*/ 13420 h 13419"/>
                <a:gd name="connsiteX7" fmla="*/ 6710 w 6709"/>
                <a:gd name="connsiteY7" fmla="*/ 12078 h 13419"/>
                <a:gd name="connsiteX8" fmla="*/ 6710 w 6709"/>
                <a:gd name="connsiteY8" fmla="*/ 10736 h 13419"/>
                <a:gd name="connsiteX9" fmla="*/ 6710 w 6709"/>
                <a:gd name="connsiteY9" fmla="*/ 8052 h 13419"/>
                <a:gd name="connsiteX10" fmla="*/ 6710 w 6709"/>
                <a:gd name="connsiteY10" fmla="*/ 4026 h 13419"/>
                <a:gd name="connsiteX11" fmla="*/ 6710 w 6709"/>
                <a:gd name="connsiteY11" fmla="*/ 2684 h 13419"/>
                <a:gd name="connsiteX12" fmla="*/ 5368 w 6709"/>
                <a:gd name="connsiteY12" fmla="*/ 1342 h 13419"/>
                <a:gd name="connsiteX13" fmla="*/ 4026 w 6709"/>
                <a:gd name="connsiteY13" fmla="*/ 0 h 13419"/>
                <a:gd name="connsiteX14" fmla="*/ 2684 w 6709"/>
                <a:gd name="connsiteY14" fmla="*/ 0 h 13419"/>
                <a:gd name="connsiteX15" fmla="*/ 1342 w 6709"/>
                <a:gd name="connsiteY15" fmla="*/ 0 h 13419"/>
                <a:gd name="connsiteX16" fmla="*/ 0 w 6709"/>
                <a:gd name="connsiteY16" fmla="*/ 1342 h 13419"/>
                <a:gd name="connsiteX17" fmla="*/ 0 w 6709"/>
                <a:gd name="connsiteY17" fmla="*/ 2684 h 13419"/>
                <a:gd name="connsiteX18" fmla="*/ 0 w 6709"/>
                <a:gd name="connsiteY18" fmla="*/ 5368 h 13419"/>
                <a:gd name="connsiteX19" fmla="*/ 0 w 6709"/>
                <a:gd name="connsiteY19" fmla="*/ 5368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09" h="13419">
                  <a:moveTo>
                    <a:pt x="0" y="5368"/>
                  </a:moveTo>
                  <a:cubicBezTo>
                    <a:pt x="0" y="6710"/>
                    <a:pt x="0" y="8052"/>
                    <a:pt x="0" y="9394"/>
                  </a:cubicBezTo>
                  <a:cubicBezTo>
                    <a:pt x="0" y="9394"/>
                    <a:pt x="0" y="10736"/>
                    <a:pt x="0" y="10736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4026" y="13420"/>
                    <a:pt x="5368" y="13420"/>
                    <a:pt x="5368" y="13420"/>
                  </a:cubicBezTo>
                  <a:cubicBezTo>
                    <a:pt x="6710" y="13420"/>
                    <a:pt x="6710" y="13420"/>
                    <a:pt x="6710" y="12078"/>
                  </a:cubicBezTo>
                  <a:cubicBezTo>
                    <a:pt x="6710" y="12078"/>
                    <a:pt x="6710" y="12078"/>
                    <a:pt x="6710" y="10736"/>
                  </a:cubicBezTo>
                  <a:cubicBezTo>
                    <a:pt x="6710" y="10736"/>
                    <a:pt x="6710" y="9394"/>
                    <a:pt x="6710" y="8052"/>
                  </a:cubicBezTo>
                  <a:cubicBezTo>
                    <a:pt x="6710" y="6710"/>
                    <a:pt x="6710" y="5368"/>
                    <a:pt x="6710" y="4026"/>
                  </a:cubicBezTo>
                  <a:cubicBezTo>
                    <a:pt x="6710" y="4026"/>
                    <a:pt x="6710" y="2684"/>
                    <a:pt x="6710" y="2684"/>
                  </a:cubicBezTo>
                  <a:cubicBezTo>
                    <a:pt x="6710" y="2684"/>
                    <a:pt x="6710" y="1342"/>
                    <a:pt x="5368" y="1342"/>
                  </a:cubicBezTo>
                  <a:cubicBezTo>
                    <a:pt x="5368" y="1342"/>
                    <a:pt x="4026" y="0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0"/>
                  </a:cubicBezTo>
                  <a:cubicBezTo>
                    <a:pt x="0" y="0"/>
                    <a:pt x="0" y="0"/>
                    <a:pt x="0" y="1342"/>
                  </a:cubicBezTo>
                  <a:cubicBezTo>
                    <a:pt x="0" y="1342"/>
                    <a:pt x="0" y="1342"/>
                    <a:pt x="0" y="2684"/>
                  </a:cubicBezTo>
                  <a:cubicBezTo>
                    <a:pt x="1342" y="4026"/>
                    <a:pt x="0" y="4026"/>
                    <a:pt x="0" y="5368"/>
                  </a:cubicBezTo>
                  <a:lnTo>
                    <a:pt x="0" y="536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523">
              <a:extLst>
                <a:ext uri="{FF2B5EF4-FFF2-40B4-BE49-F238E27FC236}">
                  <a16:creationId xmlns:a16="http://schemas.microsoft.com/office/drawing/2014/main" id="{9E86E4E1-EF8B-4624-B593-9972D8821CCB}"/>
                </a:ext>
              </a:extLst>
            </p:cNvPr>
            <p:cNvSpPr/>
            <p:nvPr/>
          </p:nvSpPr>
          <p:spPr>
            <a:xfrm>
              <a:off x="3815194" y="1198466"/>
              <a:ext cx="12959" cy="16103"/>
            </a:xfrm>
            <a:custGeom>
              <a:avLst/>
              <a:gdLst>
                <a:gd name="connsiteX0" fmla="*/ 881 w 12959"/>
                <a:gd name="connsiteY0" fmla="*/ 8052 h 16103"/>
                <a:gd name="connsiteX1" fmla="*/ 881 w 12959"/>
                <a:gd name="connsiteY1" fmla="*/ 8052 h 16103"/>
                <a:gd name="connsiteX2" fmla="*/ 881 w 12959"/>
                <a:gd name="connsiteY2" fmla="*/ 8052 h 16103"/>
                <a:gd name="connsiteX3" fmla="*/ 3565 w 12959"/>
                <a:gd name="connsiteY3" fmla="*/ 10736 h 16103"/>
                <a:gd name="connsiteX4" fmla="*/ 3565 w 12959"/>
                <a:gd name="connsiteY4" fmla="*/ 9394 h 16103"/>
                <a:gd name="connsiteX5" fmla="*/ 4907 w 12959"/>
                <a:gd name="connsiteY5" fmla="*/ 13420 h 16103"/>
                <a:gd name="connsiteX6" fmla="*/ 4907 w 12959"/>
                <a:gd name="connsiteY6" fmla="*/ 12078 h 16103"/>
                <a:gd name="connsiteX7" fmla="*/ 4907 w 12959"/>
                <a:gd name="connsiteY7" fmla="*/ 12078 h 16103"/>
                <a:gd name="connsiteX8" fmla="*/ 4907 w 12959"/>
                <a:gd name="connsiteY8" fmla="*/ 13420 h 16103"/>
                <a:gd name="connsiteX9" fmla="*/ 6249 w 12959"/>
                <a:gd name="connsiteY9" fmla="*/ 14762 h 16103"/>
                <a:gd name="connsiteX10" fmla="*/ 8933 w 12959"/>
                <a:gd name="connsiteY10" fmla="*/ 16104 h 16103"/>
                <a:gd name="connsiteX11" fmla="*/ 11617 w 12959"/>
                <a:gd name="connsiteY11" fmla="*/ 14762 h 16103"/>
                <a:gd name="connsiteX12" fmla="*/ 12959 w 12959"/>
                <a:gd name="connsiteY12" fmla="*/ 12078 h 16103"/>
                <a:gd name="connsiteX13" fmla="*/ 12959 w 12959"/>
                <a:gd name="connsiteY13" fmla="*/ 9394 h 16103"/>
                <a:gd name="connsiteX14" fmla="*/ 11617 w 12959"/>
                <a:gd name="connsiteY14" fmla="*/ 6710 h 16103"/>
                <a:gd name="connsiteX15" fmla="*/ 8933 w 12959"/>
                <a:gd name="connsiteY15" fmla="*/ 1342 h 16103"/>
                <a:gd name="connsiteX16" fmla="*/ 6249 w 12959"/>
                <a:gd name="connsiteY16" fmla="*/ 0 h 16103"/>
                <a:gd name="connsiteX17" fmla="*/ 3565 w 12959"/>
                <a:gd name="connsiteY17" fmla="*/ 1342 h 16103"/>
                <a:gd name="connsiteX18" fmla="*/ 2223 w 12959"/>
                <a:gd name="connsiteY18" fmla="*/ 4026 h 16103"/>
                <a:gd name="connsiteX19" fmla="*/ 881 w 12959"/>
                <a:gd name="connsiteY19" fmla="*/ 8052 h 16103"/>
                <a:gd name="connsiteX20" fmla="*/ 881 w 12959"/>
                <a:gd name="connsiteY20" fmla="*/ 8052 h 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59" h="16103">
                  <a:moveTo>
                    <a:pt x="881" y="8052"/>
                  </a:moveTo>
                  <a:cubicBezTo>
                    <a:pt x="881" y="8052"/>
                    <a:pt x="881" y="8052"/>
                    <a:pt x="881" y="8052"/>
                  </a:cubicBezTo>
                  <a:cubicBezTo>
                    <a:pt x="881" y="8052"/>
                    <a:pt x="881" y="8052"/>
                    <a:pt x="881" y="8052"/>
                  </a:cubicBezTo>
                  <a:cubicBezTo>
                    <a:pt x="2223" y="9394"/>
                    <a:pt x="2223" y="10736"/>
                    <a:pt x="3565" y="10736"/>
                  </a:cubicBezTo>
                  <a:cubicBezTo>
                    <a:pt x="3565" y="10736"/>
                    <a:pt x="3565" y="9394"/>
                    <a:pt x="3565" y="9394"/>
                  </a:cubicBezTo>
                  <a:cubicBezTo>
                    <a:pt x="3565" y="10736"/>
                    <a:pt x="4907" y="12078"/>
                    <a:pt x="4907" y="13420"/>
                  </a:cubicBezTo>
                  <a:cubicBezTo>
                    <a:pt x="4907" y="13420"/>
                    <a:pt x="4907" y="12078"/>
                    <a:pt x="4907" y="12078"/>
                  </a:cubicBezTo>
                  <a:cubicBezTo>
                    <a:pt x="4907" y="12078"/>
                    <a:pt x="4907" y="12078"/>
                    <a:pt x="4907" y="12078"/>
                  </a:cubicBezTo>
                  <a:cubicBezTo>
                    <a:pt x="4907" y="12078"/>
                    <a:pt x="4907" y="13420"/>
                    <a:pt x="4907" y="13420"/>
                  </a:cubicBezTo>
                  <a:cubicBezTo>
                    <a:pt x="4907" y="13420"/>
                    <a:pt x="4907" y="14762"/>
                    <a:pt x="6249" y="14762"/>
                  </a:cubicBezTo>
                  <a:cubicBezTo>
                    <a:pt x="7591" y="16104"/>
                    <a:pt x="7591" y="16104"/>
                    <a:pt x="8933" y="16104"/>
                  </a:cubicBezTo>
                  <a:cubicBezTo>
                    <a:pt x="10275" y="16104"/>
                    <a:pt x="11617" y="16104"/>
                    <a:pt x="11617" y="14762"/>
                  </a:cubicBezTo>
                  <a:cubicBezTo>
                    <a:pt x="12959" y="13420"/>
                    <a:pt x="12959" y="13420"/>
                    <a:pt x="12959" y="12078"/>
                  </a:cubicBezTo>
                  <a:cubicBezTo>
                    <a:pt x="12959" y="10736"/>
                    <a:pt x="12959" y="9394"/>
                    <a:pt x="12959" y="9394"/>
                  </a:cubicBezTo>
                  <a:cubicBezTo>
                    <a:pt x="12959" y="8052"/>
                    <a:pt x="11617" y="6710"/>
                    <a:pt x="11617" y="6710"/>
                  </a:cubicBezTo>
                  <a:cubicBezTo>
                    <a:pt x="10275" y="5368"/>
                    <a:pt x="10275" y="4026"/>
                    <a:pt x="8933" y="1342"/>
                  </a:cubicBezTo>
                  <a:cubicBezTo>
                    <a:pt x="7591" y="0"/>
                    <a:pt x="7591" y="0"/>
                    <a:pt x="6249" y="0"/>
                  </a:cubicBezTo>
                  <a:cubicBezTo>
                    <a:pt x="4907" y="0"/>
                    <a:pt x="3565" y="0"/>
                    <a:pt x="3565" y="1342"/>
                  </a:cubicBezTo>
                  <a:cubicBezTo>
                    <a:pt x="2223" y="2684"/>
                    <a:pt x="2223" y="2684"/>
                    <a:pt x="2223" y="4026"/>
                  </a:cubicBezTo>
                  <a:cubicBezTo>
                    <a:pt x="-460" y="5368"/>
                    <a:pt x="-460" y="6710"/>
                    <a:pt x="881" y="8052"/>
                  </a:cubicBezTo>
                  <a:lnTo>
                    <a:pt x="881" y="805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524">
              <a:extLst>
                <a:ext uri="{FF2B5EF4-FFF2-40B4-BE49-F238E27FC236}">
                  <a16:creationId xmlns:a16="http://schemas.microsoft.com/office/drawing/2014/main" id="{15DBDBF5-C849-4AD5-A993-CD0FD67862D9}"/>
                </a:ext>
              </a:extLst>
            </p:cNvPr>
            <p:cNvSpPr/>
            <p:nvPr/>
          </p:nvSpPr>
          <p:spPr>
            <a:xfrm>
              <a:off x="3841573" y="1230674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2684 w 8051"/>
                <a:gd name="connsiteY3" fmla="*/ 13420 h 13419"/>
                <a:gd name="connsiteX4" fmla="*/ 4026 w 8051"/>
                <a:gd name="connsiteY4" fmla="*/ 13420 h 13419"/>
                <a:gd name="connsiteX5" fmla="*/ 6710 w 8051"/>
                <a:gd name="connsiteY5" fmla="*/ 12078 h 13419"/>
                <a:gd name="connsiteX6" fmla="*/ 8052 w 8051"/>
                <a:gd name="connsiteY6" fmla="*/ 9394 h 13419"/>
                <a:gd name="connsiteX7" fmla="*/ 8052 w 8051"/>
                <a:gd name="connsiteY7" fmla="*/ 4026 h 13419"/>
                <a:gd name="connsiteX8" fmla="*/ 6710 w 8051"/>
                <a:gd name="connsiteY8" fmla="*/ 1342 h 13419"/>
                <a:gd name="connsiteX9" fmla="*/ 5368 w 8051"/>
                <a:gd name="connsiteY9" fmla="*/ 0 h 13419"/>
                <a:gd name="connsiteX10" fmla="*/ 4026 w 8051"/>
                <a:gd name="connsiteY10" fmla="*/ 0 h 13419"/>
                <a:gd name="connsiteX11" fmla="*/ 1342 w 8051"/>
                <a:gd name="connsiteY11" fmla="*/ 1342 h 13419"/>
                <a:gd name="connsiteX12" fmla="*/ 0 w 8051"/>
                <a:gd name="connsiteY12" fmla="*/ 4026 h 13419"/>
                <a:gd name="connsiteX13" fmla="*/ 0 w 8051"/>
                <a:gd name="connsiteY13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8052"/>
                    <a:pt x="0" y="9394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5368" y="13420"/>
                    <a:pt x="6710" y="13420"/>
                    <a:pt x="6710" y="12078"/>
                  </a:cubicBezTo>
                  <a:cubicBezTo>
                    <a:pt x="8052" y="10736"/>
                    <a:pt x="8052" y="10736"/>
                    <a:pt x="8052" y="9394"/>
                  </a:cubicBezTo>
                  <a:cubicBezTo>
                    <a:pt x="8052" y="8052"/>
                    <a:pt x="8052" y="5368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525">
              <a:extLst>
                <a:ext uri="{FF2B5EF4-FFF2-40B4-BE49-F238E27FC236}">
                  <a16:creationId xmlns:a16="http://schemas.microsoft.com/office/drawing/2014/main" id="{A8C8BAF6-C47E-4DFC-8D32-4AC5C8FD9438}"/>
                </a:ext>
              </a:extLst>
            </p:cNvPr>
            <p:cNvSpPr/>
            <p:nvPr/>
          </p:nvSpPr>
          <p:spPr>
            <a:xfrm>
              <a:off x="3859805" y="1242752"/>
              <a:ext cx="9134" cy="20726"/>
            </a:xfrm>
            <a:custGeom>
              <a:avLst/>
              <a:gdLst>
                <a:gd name="connsiteX0" fmla="*/ 556 w 9134"/>
                <a:gd name="connsiteY0" fmla="*/ 2684 h 20726"/>
                <a:gd name="connsiteX1" fmla="*/ 1898 w 9134"/>
                <a:gd name="connsiteY1" fmla="*/ 17446 h 20726"/>
                <a:gd name="connsiteX2" fmla="*/ 3240 w 9134"/>
                <a:gd name="connsiteY2" fmla="*/ 20130 h 20726"/>
                <a:gd name="connsiteX3" fmla="*/ 5924 w 9134"/>
                <a:gd name="connsiteY3" fmla="*/ 20130 h 20726"/>
                <a:gd name="connsiteX4" fmla="*/ 8608 w 9134"/>
                <a:gd name="connsiteY4" fmla="*/ 14762 h 20726"/>
                <a:gd name="connsiteX5" fmla="*/ 7266 w 9134"/>
                <a:gd name="connsiteY5" fmla="*/ 9394 h 20726"/>
                <a:gd name="connsiteX6" fmla="*/ 7266 w 9134"/>
                <a:gd name="connsiteY6" fmla="*/ 10736 h 20726"/>
                <a:gd name="connsiteX7" fmla="*/ 7266 w 9134"/>
                <a:gd name="connsiteY7" fmla="*/ 4026 h 20726"/>
                <a:gd name="connsiteX8" fmla="*/ 7266 w 9134"/>
                <a:gd name="connsiteY8" fmla="*/ 5368 h 20726"/>
                <a:gd name="connsiteX9" fmla="*/ 7266 w 9134"/>
                <a:gd name="connsiteY9" fmla="*/ 4026 h 20726"/>
                <a:gd name="connsiteX10" fmla="*/ 7266 w 9134"/>
                <a:gd name="connsiteY10" fmla="*/ 1342 h 20726"/>
                <a:gd name="connsiteX11" fmla="*/ 4582 w 9134"/>
                <a:gd name="connsiteY11" fmla="*/ 0 h 20726"/>
                <a:gd name="connsiteX12" fmla="*/ 1898 w 9134"/>
                <a:gd name="connsiteY12" fmla="*/ 0 h 20726"/>
                <a:gd name="connsiteX13" fmla="*/ 556 w 9134"/>
                <a:gd name="connsiteY13" fmla="*/ 2684 h 20726"/>
                <a:gd name="connsiteX14" fmla="*/ 556 w 9134"/>
                <a:gd name="connsiteY14" fmla="*/ 2684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34" h="20726">
                  <a:moveTo>
                    <a:pt x="556" y="2684"/>
                  </a:moveTo>
                  <a:cubicBezTo>
                    <a:pt x="-786" y="8052"/>
                    <a:pt x="556" y="12078"/>
                    <a:pt x="1898" y="17446"/>
                  </a:cubicBezTo>
                  <a:cubicBezTo>
                    <a:pt x="1898" y="18788"/>
                    <a:pt x="3240" y="18788"/>
                    <a:pt x="3240" y="20130"/>
                  </a:cubicBezTo>
                  <a:cubicBezTo>
                    <a:pt x="4582" y="20130"/>
                    <a:pt x="5924" y="21472"/>
                    <a:pt x="5924" y="20130"/>
                  </a:cubicBezTo>
                  <a:cubicBezTo>
                    <a:pt x="8608" y="20130"/>
                    <a:pt x="9950" y="17446"/>
                    <a:pt x="8608" y="14762"/>
                  </a:cubicBezTo>
                  <a:cubicBezTo>
                    <a:pt x="8608" y="13420"/>
                    <a:pt x="7266" y="12078"/>
                    <a:pt x="7266" y="9394"/>
                  </a:cubicBezTo>
                  <a:cubicBezTo>
                    <a:pt x="7266" y="9394"/>
                    <a:pt x="7266" y="10736"/>
                    <a:pt x="7266" y="10736"/>
                  </a:cubicBezTo>
                  <a:cubicBezTo>
                    <a:pt x="7266" y="8052"/>
                    <a:pt x="7266" y="6710"/>
                    <a:pt x="7266" y="4026"/>
                  </a:cubicBezTo>
                  <a:cubicBezTo>
                    <a:pt x="7266" y="4026"/>
                    <a:pt x="7266" y="5368"/>
                    <a:pt x="7266" y="5368"/>
                  </a:cubicBezTo>
                  <a:cubicBezTo>
                    <a:pt x="7266" y="5368"/>
                    <a:pt x="7266" y="5368"/>
                    <a:pt x="7266" y="4026"/>
                  </a:cubicBezTo>
                  <a:cubicBezTo>
                    <a:pt x="7266" y="2684"/>
                    <a:pt x="7266" y="1342"/>
                    <a:pt x="7266" y="1342"/>
                  </a:cubicBezTo>
                  <a:cubicBezTo>
                    <a:pt x="7266" y="0"/>
                    <a:pt x="5924" y="0"/>
                    <a:pt x="4582" y="0"/>
                  </a:cubicBezTo>
                  <a:cubicBezTo>
                    <a:pt x="3240" y="0"/>
                    <a:pt x="1898" y="0"/>
                    <a:pt x="1898" y="0"/>
                  </a:cubicBezTo>
                  <a:cubicBezTo>
                    <a:pt x="1898" y="0"/>
                    <a:pt x="556" y="1342"/>
                    <a:pt x="556" y="2684"/>
                  </a:cubicBezTo>
                  <a:lnTo>
                    <a:pt x="556" y="268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526">
              <a:extLst>
                <a:ext uri="{FF2B5EF4-FFF2-40B4-BE49-F238E27FC236}">
                  <a16:creationId xmlns:a16="http://schemas.microsoft.com/office/drawing/2014/main" id="{9994A6A2-6F1C-42B4-91F5-68CAE2CD0C6E}"/>
                </a:ext>
              </a:extLst>
            </p:cNvPr>
            <p:cNvSpPr/>
            <p:nvPr/>
          </p:nvSpPr>
          <p:spPr>
            <a:xfrm>
              <a:off x="3853651" y="1280328"/>
              <a:ext cx="8052" cy="20129"/>
            </a:xfrm>
            <a:custGeom>
              <a:avLst/>
              <a:gdLst>
                <a:gd name="connsiteX0" fmla="*/ 0 w 8052"/>
                <a:gd name="connsiteY0" fmla="*/ 4026 h 20129"/>
                <a:gd name="connsiteX1" fmla="*/ 0 w 8052"/>
                <a:gd name="connsiteY1" fmla="*/ 16104 h 20129"/>
                <a:gd name="connsiteX2" fmla="*/ 4026 w 8052"/>
                <a:gd name="connsiteY2" fmla="*/ 20130 h 20129"/>
                <a:gd name="connsiteX3" fmla="*/ 8052 w 8052"/>
                <a:gd name="connsiteY3" fmla="*/ 16104 h 20129"/>
                <a:gd name="connsiteX4" fmla="*/ 8052 w 8052"/>
                <a:gd name="connsiteY4" fmla="*/ 4026 h 20129"/>
                <a:gd name="connsiteX5" fmla="*/ 4026 w 8052"/>
                <a:gd name="connsiteY5" fmla="*/ 0 h 20129"/>
                <a:gd name="connsiteX6" fmla="*/ 0 w 8052"/>
                <a:gd name="connsiteY6" fmla="*/ 4026 h 20129"/>
                <a:gd name="connsiteX7" fmla="*/ 0 w 8052"/>
                <a:gd name="connsiteY7" fmla="*/ 4026 h 20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2" h="20129">
                  <a:moveTo>
                    <a:pt x="0" y="4026"/>
                  </a:moveTo>
                  <a:cubicBezTo>
                    <a:pt x="0" y="8052"/>
                    <a:pt x="0" y="12078"/>
                    <a:pt x="0" y="16104"/>
                  </a:cubicBezTo>
                  <a:cubicBezTo>
                    <a:pt x="0" y="18788"/>
                    <a:pt x="1342" y="20130"/>
                    <a:pt x="4026" y="20130"/>
                  </a:cubicBezTo>
                  <a:cubicBezTo>
                    <a:pt x="6710" y="20130"/>
                    <a:pt x="8052" y="18788"/>
                    <a:pt x="8052" y="16104"/>
                  </a:cubicBezTo>
                  <a:cubicBezTo>
                    <a:pt x="8052" y="12078"/>
                    <a:pt x="8052" y="8052"/>
                    <a:pt x="8052" y="4026"/>
                  </a:cubicBezTo>
                  <a:cubicBezTo>
                    <a:pt x="8052" y="1342"/>
                    <a:pt x="6710" y="0"/>
                    <a:pt x="4026" y="0"/>
                  </a:cubicBezTo>
                  <a:cubicBezTo>
                    <a:pt x="1342" y="0"/>
                    <a:pt x="0" y="1342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527">
              <a:extLst>
                <a:ext uri="{FF2B5EF4-FFF2-40B4-BE49-F238E27FC236}">
                  <a16:creationId xmlns:a16="http://schemas.microsoft.com/office/drawing/2014/main" id="{EDFDCBA1-A412-4873-88D7-D760F39B45D2}"/>
                </a:ext>
              </a:extLst>
            </p:cNvPr>
            <p:cNvSpPr/>
            <p:nvPr/>
          </p:nvSpPr>
          <p:spPr>
            <a:xfrm>
              <a:off x="3884517" y="1256172"/>
              <a:ext cx="8051" cy="16103"/>
            </a:xfrm>
            <a:custGeom>
              <a:avLst/>
              <a:gdLst>
                <a:gd name="connsiteX0" fmla="*/ 0 w 8051"/>
                <a:gd name="connsiteY0" fmla="*/ 4026 h 16103"/>
                <a:gd name="connsiteX1" fmla="*/ 0 w 8051"/>
                <a:gd name="connsiteY1" fmla="*/ 12078 h 16103"/>
                <a:gd name="connsiteX2" fmla="*/ 1342 w 8051"/>
                <a:gd name="connsiteY2" fmla="*/ 14762 h 16103"/>
                <a:gd name="connsiteX3" fmla="*/ 4026 w 8051"/>
                <a:gd name="connsiteY3" fmla="*/ 16104 h 16103"/>
                <a:gd name="connsiteX4" fmla="*/ 6710 w 8051"/>
                <a:gd name="connsiteY4" fmla="*/ 14762 h 16103"/>
                <a:gd name="connsiteX5" fmla="*/ 8052 w 8051"/>
                <a:gd name="connsiteY5" fmla="*/ 12078 h 16103"/>
                <a:gd name="connsiteX6" fmla="*/ 8052 w 8051"/>
                <a:gd name="connsiteY6" fmla="*/ 4026 h 16103"/>
                <a:gd name="connsiteX7" fmla="*/ 6710 w 8051"/>
                <a:gd name="connsiteY7" fmla="*/ 1342 h 16103"/>
                <a:gd name="connsiteX8" fmla="*/ 4026 w 8051"/>
                <a:gd name="connsiteY8" fmla="*/ 0 h 16103"/>
                <a:gd name="connsiteX9" fmla="*/ 1342 w 8051"/>
                <a:gd name="connsiteY9" fmla="*/ 1342 h 16103"/>
                <a:gd name="connsiteX10" fmla="*/ 0 w 8051"/>
                <a:gd name="connsiteY10" fmla="*/ 4026 h 16103"/>
                <a:gd name="connsiteX11" fmla="*/ 0 w 8051"/>
                <a:gd name="connsiteY11" fmla="*/ 4026 h 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" h="16103">
                  <a:moveTo>
                    <a:pt x="0" y="4026"/>
                  </a:moveTo>
                  <a:cubicBezTo>
                    <a:pt x="0" y="6710"/>
                    <a:pt x="0" y="9394"/>
                    <a:pt x="0" y="12078"/>
                  </a:cubicBezTo>
                  <a:cubicBezTo>
                    <a:pt x="0" y="13420"/>
                    <a:pt x="0" y="14762"/>
                    <a:pt x="1342" y="14762"/>
                  </a:cubicBezTo>
                  <a:cubicBezTo>
                    <a:pt x="2684" y="16104"/>
                    <a:pt x="2684" y="16104"/>
                    <a:pt x="4026" y="16104"/>
                  </a:cubicBezTo>
                  <a:cubicBezTo>
                    <a:pt x="5368" y="16104"/>
                    <a:pt x="6710" y="16104"/>
                    <a:pt x="6710" y="14762"/>
                  </a:cubicBezTo>
                  <a:cubicBezTo>
                    <a:pt x="8052" y="13420"/>
                    <a:pt x="8052" y="13420"/>
                    <a:pt x="8052" y="12078"/>
                  </a:cubicBezTo>
                  <a:cubicBezTo>
                    <a:pt x="8052" y="9394"/>
                    <a:pt x="8052" y="6710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528">
              <a:extLst>
                <a:ext uri="{FF2B5EF4-FFF2-40B4-BE49-F238E27FC236}">
                  <a16:creationId xmlns:a16="http://schemas.microsoft.com/office/drawing/2014/main" id="{00F6C3C7-81D2-4AE6-906E-95A8412F6D89}"/>
                </a:ext>
              </a:extLst>
            </p:cNvPr>
            <p:cNvSpPr/>
            <p:nvPr/>
          </p:nvSpPr>
          <p:spPr>
            <a:xfrm>
              <a:off x="3793262" y="1154641"/>
              <a:ext cx="8052" cy="12959"/>
            </a:xfrm>
            <a:custGeom>
              <a:avLst/>
              <a:gdLst>
                <a:gd name="connsiteX0" fmla="*/ 1342 w 8052"/>
                <a:gd name="connsiteY0" fmla="*/ 881 h 12959"/>
                <a:gd name="connsiteX1" fmla="*/ 0 w 8052"/>
                <a:gd name="connsiteY1" fmla="*/ 3565 h 12959"/>
                <a:gd name="connsiteX2" fmla="*/ 0 w 8052"/>
                <a:gd name="connsiteY2" fmla="*/ 6249 h 12959"/>
                <a:gd name="connsiteX3" fmla="*/ 0 w 8052"/>
                <a:gd name="connsiteY3" fmla="*/ 8933 h 12959"/>
                <a:gd name="connsiteX4" fmla="*/ 1342 w 8052"/>
                <a:gd name="connsiteY4" fmla="*/ 11617 h 12959"/>
                <a:gd name="connsiteX5" fmla="*/ 4026 w 8052"/>
                <a:gd name="connsiteY5" fmla="*/ 12959 h 12959"/>
                <a:gd name="connsiteX6" fmla="*/ 6710 w 8052"/>
                <a:gd name="connsiteY6" fmla="*/ 12959 h 12959"/>
                <a:gd name="connsiteX7" fmla="*/ 8052 w 8052"/>
                <a:gd name="connsiteY7" fmla="*/ 10275 h 12959"/>
                <a:gd name="connsiteX8" fmla="*/ 8052 w 8052"/>
                <a:gd name="connsiteY8" fmla="*/ 7591 h 12959"/>
                <a:gd name="connsiteX9" fmla="*/ 8052 w 8052"/>
                <a:gd name="connsiteY9" fmla="*/ 6249 h 12959"/>
                <a:gd name="connsiteX10" fmla="*/ 8052 w 8052"/>
                <a:gd name="connsiteY10" fmla="*/ 7591 h 12959"/>
                <a:gd name="connsiteX11" fmla="*/ 8052 w 8052"/>
                <a:gd name="connsiteY11" fmla="*/ 6249 h 12959"/>
                <a:gd name="connsiteX12" fmla="*/ 8052 w 8052"/>
                <a:gd name="connsiteY12" fmla="*/ 7591 h 12959"/>
                <a:gd name="connsiteX13" fmla="*/ 8052 w 8052"/>
                <a:gd name="connsiteY13" fmla="*/ 6249 h 12959"/>
                <a:gd name="connsiteX14" fmla="*/ 8052 w 8052"/>
                <a:gd name="connsiteY14" fmla="*/ 7591 h 12959"/>
                <a:gd name="connsiteX15" fmla="*/ 8052 w 8052"/>
                <a:gd name="connsiteY15" fmla="*/ 6249 h 12959"/>
                <a:gd name="connsiteX16" fmla="*/ 8052 w 8052"/>
                <a:gd name="connsiteY16" fmla="*/ 7591 h 12959"/>
                <a:gd name="connsiteX17" fmla="*/ 8052 w 8052"/>
                <a:gd name="connsiteY17" fmla="*/ 7591 h 12959"/>
                <a:gd name="connsiteX18" fmla="*/ 8052 w 8052"/>
                <a:gd name="connsiteY18" fmla="*/ 6249 h 12959"/>
                <a:gd name="connsiteX19" fmla="*/ 8052 w 8052"/>
                <a:gd name="connsiteY19" fmla="*/ 4907 h 12959"/>
                <a:gd name="connsiteX20" fmla="*/ 6710 w 8052"/>
                <a:gd name="connsiteY20" fmla="*/ 2223 h 12959"/>
                <a:gd name="connsiteX21" fmla="*/ 4026 w 8052"/>
                <a:gd name="connsiteY21" fmla="*/ 2223 h 12959"/>
                <a:gd name="connsiteX22" fmla="*/ 1342 w 8052"/>
                <a:gd name="connsiteY22" fmla="*/ 881 h 12959"/>
                <a:gd name="connsiteX23" fmla="*/ 1342 w 8052"/>
                <a:gd name="connsiteY23" fmla="*/ 881 h 1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052" h="12959">
                  <a:moveTo>
                    <a:pt x="1342" y="881"/>
                  </a:moveTo>
                  <a:cubicBezTo>
                    <a:pt x="1342" y="2223"/>
                    <a:pt x="0" y="2223"/>
                    <a:pt x="0" y="3565"/>
                  </a:cubicBezTo>
                  <a:cubicBezTo>
                    <a:pt x="0" y="4907"/>
                    <a:pt x="0" y="4907"/>
                    <a:pt x="0" y="6249"/>
                  </a:cubicBezTo>
                  <a:cubicBezTo>
                    <a:pt x="0" y="7591"/>
                    <a:pt x="0" y="7591"/>
                    <a:pt x="0" y="8933"/>
                  </a:cubicBezTo>
                  <a:cubicBezTo>
                    <a:pt x="0" y="10275"/>
                    <a:pt x="1342" y="10275"/>
                    <a:pt x="1342" y="11617"/>
                  </a:cubicBezTo>
                  <a:cubicBezTo>
                    <a:pt x="1342" y="12959"/>
                    <a:pt x="2684" y="12959"/>
                    <a:pt x="4026" y="12959"/>
                  </a:cubicBezTo>
                  <a:cubicBezTo>
                    <a:pt x="5368" y="12959"/>
                    <a:pt x="6710" y="12959"/>
                    <a:pt x="6710" y="12959"/>
                  </a:cubicBezTo>
                  <a:cubicBezTo>
                    <a:pt x="8052" y="12959"/>
                    <a:pt x="8052" y="11617"/>
                    <a:pt x="8052" y="10275"/>
                  </a:cubicBezTo>
                  <a:cubicBezTo>
                    <a:pt x="8052" y="8933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7591"/>
                    <a:pt x="8052" y="7591"/>
                  </a:cubicBezTo>
                  <a:cubicBezTo>
                    <a:pt x="8052" y="7591"/>
                    <a:pt x="8052" y="7591"/>
                    <a:pt x="8052" y="7591"/>
                  </a:cubicBezTo>
                  <a:cubicBezTo>
                    <a:pt x="8052" y="7591"/>
                    <a:pt x="8052" y="6249"/>
                    <a:pt x="8052" y="6249"/>
                  </a:cubicBezTo>
                  <a:cubicBezTo>
                    <a:pt x="8052" y="6249"/>
                    <a:pt x="8052" y="4907"/>
                    <a:pt x="8052" y="4907"/>
                  </a:cubicBezTo>
                  <a:cubicBezTo>
                    <a:pt x="8052" y="3565"/>
                    <a:pt x="6710" y="2223"/>
                    <a:pt x="6710" y="2223"/>
                  </a:cubicBezTo>
                  <a:cubicBezTo>
                    <a:pt x="5368" y="2223"/>
                    <a:pt x="4026" y="881"/>
                    <a:pt x="4026" y="2223"/>
                  </a:cubicBezTo>
                  <a:cubicBezTo>
                    <a:pt x="2684" y="-460"/>
                    <a:pt x="1342" y="-460"/>
                    <a:pt x="1342" y="881"/>
                  </a:cubicBezTo>
                  <a:lnTo>
                    <a:pt x="1342" y="88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529">
              <a:extLst>
                <a:ext uri="{FF2B5EF4-FFF2-40B4-BE49-F238E27FC236}">
                  <a16:creationId xmlns:a16="http://schemas.microsoft.com/office/drawing/2014/main" id="{ADC06EBE-9620-482C-AE02-18BEE91FC261}"/>
                </a:ext>
              </a:extLst>
            </p:cNvPr>
            <p:cNvSpPr/>
            <p:nvPr/>
          </p:nvSpPr>
          <p:spPr>
            <a:xfrm>
              <a:off x="3808024" y="1168735"/>
              <a:ext cx="8051" cy="13627"/>
            </a:xfrm>
            <a:custGeom>
              <a:avLst/>
              <a:gdLst>
                <a:gd name="connsiteX0" fmla="*/ 0 w 8051"/>
                <a:gd name="connsiteY0" fmla="*/ 1550 h 13627"/>
                <a:gd name="connsiteX1" fmla="*/ 0 w 8051"/>
                <a:gd name="connsiteY1" fmla="*/ 4234 h 13627"/>
                <a:gd name="connsiteX2" fmla="*/ 0 w 8051"/>
                <a:gd name="connsiteY2" fmla="*/ 6918 h 13627"/>
                <a:gd name="connsiteX3" fmla="*/ 0 w 8051"/>
                <a:gd name="connsiteY3" fmla="*/ 8260 h 13627"/>
                <a:gd name="connsiteX4" fmla="*/ 1342 w 8051"/>
                <a:gd name="connsiteY4" fmla="*/ 10944 h 13627"/>
                <a:gd name="connsiteX5" fmla="*/ 2684 w 8051"/>
                <a:gd name="connsiteY5" fmla="*/ 12286 h 13627"/>
                <a:gd name="connsiteX6" fmla="*/ 4026 w 8051"/>
                <a:gd name="connsiteY6" fmla="*/ 13628 h 13627"/>
                <a:gd name="connsiteX7" fmla="*/ 6710 w 8051"/>
                <a:gd name="connsiteY7" fmla="*/ 13628 h 13627"/>
                <a:gd name="connsiteX8" fmla="*/ 8052 w 8051"/>
                <a:gd name="connsiteY8" fmla="*/ 10944 h 13627"/>
                <a:gd name="connsiteX9" fmla="*/ 8052 w 8051"/>
                <a:gd name="connsiteY9" fmla="*/ 8260 h 13627"/>
                <a:gd name="connsiteX10" fmla="*/ 6710 w 8051"/>
                <a:gd name="connsiteY10" fmla="*/ 6918 h 13627"/>
                <a:gd name="connsiteX11" fmla="*/ 6710 w 8051"/>
                <a:gd name="connsiteY11" fmla="*/ 8260 h 13627"/>
                <a:gd name="connsiteX12" fmla="*/ 6710 w 8051"/>
                <a:gd name="connsiteY12" fmla="*/ 6918 h 13627"/>
                <a:gd name="connsiteX13" fmla="*/ 6710 w 8051"/>
                <a:gd name="connsiteY13" fmla="*/ 8260 h 13627"/>
                <a:gd name="connsiteX14" fmla="*/ 6710 w 8051"/>
                <a:gd name="connsiteY14" fmla="*/ 5576 h 13627"/>
                <a:gd name="connsiteX15" fmla="*/ 6710 w 8051"/>
                <a:gd name="connsiteY15" fmla="*/ 6918 h 13627"/>
                <a:gd name="connsiteX16" fmla="*/ 6710 w 8051"/>
                <a:gd name="connsiteY16" fmla="*/ 5576 h 13627"/>
                <a:gd name="connsiteX17" fmla="*/ 6710 w 8051"/>
                <a:gd name="connsiteY17" fmla="*/ 2892 h 13627"/>
                <a:gd name="connsiteX18" fmla="*/ 4026 w 8051"/>
                <a:gd name="connsiteY18" fmla="*/ 1550 h 13627"/>
                <a:gd name="connsiteX19" fmla="*/ 1342 w 8051"/>
                <a:gd name="connsiteY19" fmla="*/ 1550 h 13627"/>
                <a:gd name="connsiteX20" fmla="*/ 0 w 8051"/>
                <a:gd name="connsiteY20" fmla="*/ 1550 h 13627"/>
                <a:gd name="connsiteX21" fmla="*/ 0 w 8051"/>
                <a:gd name="connsiteY21" fmla="*/ 1550 h 1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51" h="13627">
                  <a:moveTo>
                    <a:pt x="0" y="1550"/>
                  </a:moveTo>
                  <a:cubicBezTo>
                    <a:pt x="0" y="2892"/>
                    <a:pt x="0" y="2892"/>
                    <a:pt x="0" y="4234"/>
                  </a:cubicBezTo>
                  <a:cubicBezTo>
                    <a:pt x="0" y="5576"/>
                    <a:pt x="0" y="5576"/>
                    <a:pt x="0" y="6918"/>
                  </a:cubicBezTo>
                  <a:cubicBezTo>
                    <a:pt x="0" y="6918"/>
                    <a:pt x="0" y="8260"/>
                    <a:pt x="0" y="8260"/>
                  </a:cubicBezTo>
                  <a:cubicBezTo>
                    <a:pt x="0" y="9602"/>
                    <a:pt x="1342" y="9602"/>
                    <a:pt x="1342" y="10944"/>
                  </a:cubicBezTo>
                  <a:cubicBezTo>
                    <a:pt x="1342" y="10944"/>
                    <a:pt x="1342" y="12286"/>
                    <a:pt x="2684" y="12286"/>
                  </a:cubicBezTo>
                  <a:cubicBezTo>
                    <a:pt x="2684" y="12286"/>
                    <a:pt x="4026" y="12286"/>
                    <a:pt x="4026" y="13628"/>
                  </a:cubicBezTo>
                  <a:cubicBezTo>
                    <a:pt x="5368" y="13628"/>
                    <a:pt x="6710" y="13628"/>
                    <a:pt x="6710" y="13628"/>
                  </a:cubicBezTo>
                  <a:cubicBezTo>
                    <a:pt x="8052" y="13628"/>
                    <a:pt x="8052" y="12286"/>
                    <a:pt x="8052" y="10944"/>
                  </a:cubicBezTo>
                  <a:cubicBezTo>
                    <a:pt x="8052" y="9602"/>
                    <a:pt x="8052" y="8260"/>
                    <a:pt x="8052" y="8260"/>
                  </a:cubicBezTo>
                  <a:cubicBezTo>
                    <a:pt x="8052" y="8260"/>
                    <a:pt x="8052" y="6918"/>
                    <a:pt x="6710" y="6918"/>
                  </a:cubicBezTo>
                  <a:cubicBezTo>
                    <a:pt x="6710" y="6918"/>
                    <a:pt x="6710" y="8260"/>
                    <a:pt x="6710" y="8260"/>
                  </a:cubicBezTo>
                  <a:cubicBezTo>
                    <a:pt x="6710" y="8260"/>
                    <a:pt x="6710" y="6918"/>
                    <a:pt x="6710" y="6918"/>
                  </a:cubicBezTo>
                  <a:cubicBezTo>
                    <a:pt x="6710" y="6918"/>
                    <a:pt x="6710" y="8260"/>
                    <a:pt x="6710" y="8260"/>
                  </a:cubicBezTo>
                  <a:cubicBezTo>
                    <a:pt x="6710" y="6918"/>
                    <a:pt x="6710" y="6918"/>
                    <a:pt x="6710" y="5576"/>
                  </a:cubicBezTo>
                  <a:cubicBezTo>
                    <a:pt x="6710" y="5576"/>
                    <a:pt x="6710" y="6918"/>
                    <a:pt x="6710" y="6918"/>
                  </a:cubicBezTo>
                  <a:cubicBezTo>
                    <a:pt x="6710" y="6918"/>
                    <a:pt x="6710" y="5576"/>
                    <a:pt x="6710" y="5576"/>
                  </a:cubicBezTo>
                  <a:cubicBezTo>
                    <a:pt x="6710" y="4234"/>
                    <a:pt x="6710" y="2892"/>
                    <a:pt x="6710" y="2892"/>
                  </a:cubicBezTo>
                  <a:cubicBezTo>
                    <a:pt x="6710" y="1550"/>
                    <a:pt x="5368" y="1550"/>
                    <a:pt x="4026" y="1550"/>
                  </a:cubicBezTo>
                  <a:cubicBezTo>
                    <a:pt x="2684" y="1550"/>
                    <a:pt x="1342" y="1550"/>
                    <a:pt x="1342" y="1550"/>
                  </a:cubicBezTo>
                  <a:cubicBezTo>
                    <a:pt x="1342" y="-1134"/>
                    <a:pt x="0" y="208"/>
                    <a:pt x="0" y="1550"/>
                  </a:cubicBezTo>
                  <a:lnTo>
                    <a:pt x="0" y="155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530">
              <a:extLst>
                <a:ext uri="{FF2B5EF4-FFF2-40B4-BE49-F238E27FC236}">
                  <a16:creationId xmlns:a16="http://schemas.microsoft.com/office/drawing/2014/main" id="{EC759A32-FC27-4FD3-9898-2F21DDE1C9D2}"/>
                </a:ext>
              </a:extLst>
            </p:cNvPr>
            <p:cNvSpPr/>
            <p:nvPr/>
          </p:nvSpPr>
          <p:spPr>
            <a:xfrm>
              <a:off x="3763738" y="1022139"/>
              <a:ext cx="11262" cy="19840"/>
            </a:xfrm>
            <a:custGeom>
              <a:avLst/>
              <a:gdLst>
                <a:gd name="connsiteX0" fmla="*/ 0 w 11262"/>
                <a:gd name="connsiteY0" fmla="*/ 5894 h 19840"/>
                <a:gd name="connsiteX1" fmla="*/ 2684 w 11262"/>
                <a:gd name="connsiteY1" fmla="*/ 16630 h 19840"/>
                <a:gd name="connsiteX2" fmla="*/ 8052 w 11262"/>
                <a:gd name="connsiteY2" fmla="*/ 19314 h 19840"/>
                <a:gd name="connsiteX3" fmla="*/ 10736 w 11262"/>
                <a:gd name="connsiteY3" fmla="*/ 13946 h 19840"/>
                <a:gd name="connsiteX4" fmla="*/ 8052 w 11262"/>
                <a:gd name="connsiteY4" fmla="*/ 3210 h 19840"/>
                <a:gd name="connsiteX5" fmla="*/ 2684 w 11262"/>
                <a:gd name="connsiteY5" fmla="*/ 526 h 19840"/>
                <a:gd name="connsiteX6" fmla="*/ 0 w 11262"/>
                <a:gd name="connsiteY6" fmla="*/ 5894 h 19840"/>
                <a:gd name="connsiteX7" fmla="*/ 0 w 11262"/>
                <a:gd name="connsiteY7" fmla="*/ 5894 h 1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62" h="19840">
                  <a:moveTo>
                    <a:pt x="0" y="5894"/>
                  </a:moveTo>
                  <a:cubicBezTo>
                    <a:pt x="1342" y="9920"/>
                    <a:pt x="1342" y="12604"/>
                    <a:pt x="2684" y="16630"/>
                  </a:cubicBezTo>
                  <a:cubicBezTo>
                    <a:pt x="2684" y="19314"/>
                    <a:pt x="5368" y="20656"/>
                    <a:pt x="8052" y="19314"/>
                  </a:cubicBezTo>
                  <a:cubicBezTo>
                    <a:pt x="10736" y="17972"/>
                    <a:pt x="12078" y="16630"/>
                    <a:pt x="10736" y="13946"/>
                  </a:cubicBezTo>
                  <a:cubicBezTo>
                    <a:pt x="9394" y="9920"/>
                    <a:pt x="9394" y="7236"/>
                    <a:pt x="8052" y="3210"/>
                  </a:cubicBezTo>
                  <a:cubicBezTo>
                    <a:pt x="8052" y="526"/>
                    <a:pt x="5368" y="-816"/>
                    <a:pt x="2684" y="526"/>
                  </a:cubicBezTo>
                  <a:cubicBezTo>
                    <a:pt x="1342" y="526"/>
                    <a:pt x="0" y="3210"/>
                    <a:pt x="0" y="5894"/>
                  </a:cubicBez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531">
              <a:extLst>
                <a:ext uri="{FF2B5EF4-FFF2-40B4-BE49-F238E27FC236}">
                  <a16:creationId xmlns:a16="http://schemas.microsoft.com/office/drawing/2014/main" id="{7B0577C5-E14D-4C6D-BABA-D7539F7986CB}"/>
                </a:ext>
              </a:extLst>
            </p:cNvPr>
            <p:cNvSpPr/>
            <p:nvPr/>
          </p:nvSpPr>
          <p:spPr>
            <a:xfrm>
              <a:off x="3770448" y="991800"/>
              <a:ext cx="9393" cy="13419"/>
            </a:xfrm>
            <a:custGeom>
              <a:avLst/>
              <a:gdLst>
                <a:gd name="connsiteX0" fmla="*/ 2684 w 9393"/>
                <a:gd name="connsiteY0" fmla="*/ 6710 h 13419"/>
                <a:gd name="connsiteX1" fmla="*/ 2684 w 9393"/>
                <a:gd name="connsiteY1" fmla="*/ 6710 h 13419"/>
                <a:gd name="connsiteX2" fmla="*/ 2684 w 9393"/>
                <a:gd name="connsiteY2" fmla="*/ 6710 h 13419"/>
                <a:gd name="connsiteX3" fmla="*/ 2684 w 9393"/>
                <a:gd name="connsiteY3" fmla="*/ 6710 h 13419"/>
                <a:gd name="connsiteX4" fmla="*/ 2684 w 9393"/>
                <a:gd name="connsiteY4" fmla="*/ 6710 h 13419"/>
                <a:gd name="connsiteX5" fmla="*/ 2684 w 9393"/>
                <a:gd name="connsiteY5" fmla="*/ 6710 h 13419"/>
                <a:gd name="connsiteX6" fmla="*/ 2684 w 9393"/>
                <a:gd name="connsiteY6" fmla="*/ 6710 h 13419"/>
                <a:gd name="connsiteX7" fmla="*/ 2684 w 9393"/>
                <a:gd name="connsiteY7" fmla="*/ 8052 h 13419"/>
                <a:gd name="connsiteX8" fmla="*/ 2684 w 9393"/>
                <a:gd name="connsiteY8" fmla="*/ 6710 h 13419"/>
                <a:gd name="connsiteX9" fmla="*/ 2684 w 9393"/>
                <a:gd name="connsiteY9" fmla="*/ 6710 h 13419"/>
                <a:gd name="connsiteX10" fmla="*/ 2684 w 9393"/>
                <a:gd name="connsiteY10" fmla="*/ 9394 h 13419"/>
                <a:gd name="connsiteX11" fmla="*/ 2684 w 9393"/>
                <a:gd name="connsiteY11" fmla="*/ 10736 h 13419"/>
                <a:gd name="connsiteX12" fmla="*/ 4026 w 9393"/>
                <a:gd name="connsiteY12" fmla="*/ 12078 h 13419"/>
                <a:gd name="connsiteX13" fmla="*/ 5368 w 9393"/>
                <a:gd name="connsiteY13" fmla="*/ 13420 h 13419"/>
                <a:gd name="connsiteX14" fmla="*/ 8052 w 9393"/>
                <a:gd name="connsiteY14" fmla="*/ 13420 h 13419"/>
                <a:gd name="connsiteX15" fmla="*/ 9394 w 9393"/>
                <a:gd name="connsiteY15" fmla="*/ 10736 h 13419"/>
                <a:gd name="connsiteX16" fmla="*/ 9394 w 9393"/>
                <a:gd name="connsiteY16" fmla="*/ 9394 h 13419"/>
                <a:gd name="connsiteX17" fmla="*/ 9394 w 9393"/>
                <a:gd name="connsiteY17" fmla="*/ 8052 h 13419"/>
                <a:gd name="connsiteX18" fmla="*/ 9394 w 9393"/>
                <a:gd name="connsiteY18" fmla="*/ 6710 h 13419"/>
                <a:gd name="connsiteX19" fmla="*/ 9394 w 9393"/>
                <a:gd name="connsiteY19" fmla="*/ 5368 h 13419"/>
                <a:gd name="connsiteX20" fmla="*/ 9394 w 9393"/>
                <a:gd name="connsiteY20" fmla="*/ 4026 h 13419"/>
                <a:gd name="connsiteX21" fmla="*/ 8052 w 9393"/>
                <a:gd name="connsiteY21" fmla="*/ 2684 h 13419"/>
                <a:gd name="connsiteX22" fmla="*/ 8052 w 9393"/>
                <a:gd name="connsiteY22" fmla="*/ 2684 h 13419"/>
                <a:gd name="connsiteX23" fmla="*/ 6710 w 9393"/>
                <a:gd name="connsiteY23" fmla="*/ 1342 h 13419"/>
                <a:gd name="connsiteX24" fmla="*/ 5368 w 9393"/>
                <a:gd name="connsiteY24" fmla="*/ 0 h 13419"/>
                <a:gd name="connsiteX25" fmla="*/ 4026 w 9393"/>
                <a:gd name="connsiteY25" fmla="*/ 0 h 13419"/>
                <a:gd name="connsiteX26" fmla="*/ 2684 w 9393"/>
                <a:gd name="connsiteY26" fmla="*/ 0 h 13419"/>
                <a:gd name="connsiteX27" fmla="*/ 1342 w 9393"/>
                <a:gd name="connsiteY27" fmla="*/ 1342 h 13419"/>
                <a:gd name="connsiteX28" fmla="*/ 0 w 9393"/>
                <a:gd name="connsiteY28" fmla="*/ 4026 h 13419"/>
                <a:gd name="connsiteX29" fmla="*/ 0 w 9393"/>
                <a:gd name="connsiteY29" fmla="*/ 5368 h 13419"/>
                <a:gd name="connsiteX30" fmla="*/ 2684 w 9393"/>
                <a:gd name="connsiteY30" fmla="*/ 6710 h 13419"/>
                <a:gd name="connsiteX31" fmla="*/ 2684 w 9393"/>
                <a:gd name="connsiteY31" fmla="*/ 6710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3" h="13419">
                  <a:moveTo>
                    <a:pt x="2684" y="6710"/>
                  </a:move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6710"/>
                    <a:pt x="2684" y="6710"/>
                  </a:cubicBezTo>
                  <a:cubicBezTo>
                    <a:pt x="2684" y="6710"/>
                    <a:pt x="2684" y="8052"/>
                    <a:pt x="2684" y="6710"/>
                  </a:cubicBezTo>
                  <a:cubicBezTo>
                    <a:pt x="2684" y="8052"/>
                    <a:pt x="2684" y="6710"/>
                    <a:pt x="2684" y="6710"/>
                  </a:cubicBezTo>
                  <a:cubicBezTo>
                    <a:pt x="2684" y="6710"/>
                    <a:pt x="2684" y="8052"/>
                    <a:pt x="2684" y="8052"/>
                  </a:cubicBezTo>
                  <a:cubicBezTo>
                    <a:pt x="2684" y="8052"/>
                    <a:pt x="2684" y="8052"/>
                    <a:pt x="2684" y="6710"/>
                  </a:cubicBezTo>
                  <a:cubicBezTo>
                    <a:pt x="2684" y="8052"/>
                    <a:pt x="2684" y="8052"/>
                    <a:pt x="2684" y="6710"/>
                  </a:cubicBezTo>
                  <a:cubicBezTo>
                    <a:pt x="2684" y="8052"/>
                    <a:pt x="2684" y="9394"/>
                    <a:pt x="2684" y="9394"/>
                  </a:cubicBezTo>
                  <a:cubicBezTo>
                    <a:pt x="2684" y="9394"/>
                    <a:pt x="2684" y="10736"/>
                    <a:pt x="2684" y="10736"/>
                  </a:cubicBezTo>
                  <a:cubicBezTo>
                    <a:pt x="2684" y="10736"/>
                    <a:pt x="2684" y="12078"/>
                    <a:pt x="4026" y="12078"/>
                  </a:cubicBezTo>
                  <a:cubicBezTo>
                    <a:pt x="4026" y="12078"/>
                    <a:pt x="5368" y="12078"/>
                    <a:pt x="5368" y="13420"/>
                  </a:cubicBezTo>
                  <a:cubicBezTo>
                    <a:pt x="6710" y="13420"/>
                    <a:pt x="8052" y="13420"/>
                    <a:pt x="8052" y="13420"/>
                  </a:cubicBezTo>
                  <a:cubicBezTo>
                    <a:pt x="9394" y="13420"/>
                    <a:pt x="9394" y="12078"/>
                    <a:pt x="9394" y="10736"/>
                  </a:cubicBezTo>
                  <a:cubicBezTo>
                    <a:pt x="9394" y="10736"/>
                    <a:pt x="9394" y="10736"/>
                    <a:pt x="9394" y="9394"/>
                  </a:cubicBezTo>
                  <a:cubicBezTo>
                    <a:pt x="9394" y="9394"/>
                    <a:pt x="9394" y="8052"/>
                    <a:pt x="9394" y="8052"/>
                  </a:cubicBezTo>
                  <a:cubicBezTo>
                    <a:pt x="9394" y="8052"/>
                    <a:pt x="9394" y="8052"/>
                    <a:pt x="9394" y="6710"/>
                  </a:cubicBezTo>
                  <a:cubicBezTo>
                    <a:pt x="9394" y="6710"/>
                    <a:pt x="9394" y="5368"/>
                    <a:pt x="9394" y="5368"/>
                  </a:cubicBezTo>
                  <a:cubicBezTo>
                    <a:pt x="9394" y="5368"/>
                    <a:pt x="9394" y="5368"/>
                    <a:pt x="9394" y="4026"/>
                  </a:cubicBezTo>
                  <a:cubicBezTo>
                    <a:pt x="9394" y="4026"/>
                    <a:pt x="9394" y="2684"/>
                    <a:pt x="8052" y="2684"/>
                  </a:cubicBezTo>
                  <a:cubicBezTo>
                    <a:pt x="8052" y="2684"/>
                    <a:pt x="8052" y="2684"/>
                    <a:pt x="8052" y="2684"/>
                  </a:cubicBezTo>
                  <a:cubicBezTo>
                    <a:pt x="8052" y="2684"/>
                    <a:pt x="6710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2684"/>
                    <a:pt x="0" y="2684"/>
                    <a:pt x="0" y="4026"/>
                  </a:cubicBezTo>
                  <a:cubicBezTo>
                    <a:pt x="0" y="4026"/>
                    <a:pt x="0" y="5368"/>
                    <a:pt x="0" y="5368"/>
                  </a:cubicBezTo>
                  <a:cubicBezTo>
                    <a:pt x="1342" y="5368"/>
                    <a:pt x="1342" y="6710"/>
                    <a:pt x="2684" y="6710"/>
                  </a:cubicBezTo>
                  <a:lnTo>
                    <a:pt x="2684" y="67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532">
              <a:extLst>
                <a:ext uri="{FF2B5EF4-FFF2-40B4-BE49-F238E27FC236}">
                  <a16:creationId xmlns:a16="http://schemas.microsoft.com/office/drawing/2014/main" id="{BF3C5F85-164C-4284-8AF6-EFC0AF4F37F5}"/>
                </a:ext>
              </a:extLst>
            </p:cNvPr>
            <p:cNvSpPr/>
            <p:nvPr/>
          </p:nvSpPr>
          <p:spPr>
            <a:xfrm>
              <a:off x="3761054" y="997168"/>
              <a:ext cx="8051" cy="13419"/>
            </a:xfrm>
            <a:custGeom>
              <a:avLst/>
              <a:gdLst>
                <a:gd name="connsiteX0" fmla="*/ 0 w 8051"/>
                <a:gd name="connsiteY0" fmla="*/ 4026 h 13419"/>
                <a:gd name="connsiteX1" fmla="*/ 0 w 8051"/>
                <a:gd name="connsiteY1" fmla="*/ 9394 h 13419"/>
                <a:gd name="connsiteX2" fmla="*/ 1342 w 8051"/>
                <a:gd name="connsiteY2" fmla="*/ 12078 h 13419"/>
                <a:gd name="connsiteX3" fmla="*/ 2684 w 8051"/>
                <a:gd name="connsiteY3" fmla="*/ 13420 h 13419"/>
                <a:gd name="connsiteX4" fmla="*/ 4026 w 8051"/>
                <a:gd name="connsiteY4" fmla="*/ 13420 h 13419"/>
                <a:gd name="connsiteX5" fmla="*/ 6710 w 8051"/>
                <a:gd name="connsiteY5" fmla="*/ 12078 h 13419"/>
                <a:gd name="connsiteX6" fmla="*/ 8052 w 8051"/>
                <a:gd name="connsiteY6" fmla="*/ 9394 h 13419"/>
                <a:gd name="connsiteX7" fmla="*/ 8052 w 8051"/>
                <a:gd name="connsiteY7" fmla="*/ 4026 h 13419"/>
                <a:gd name="connsiteX8" fmla="*/ 6710 w 8051"/>
                <a:gd name="connsiteY8" fmla="*/ 1342 h 13419"/>
                <a:gd name="connsiteX9" fmla="*/ 5368 w 8051"/>
                <a:gd name="connsiteY9" fmla="*/ 0 h 13419"/>
                <a:gd name="connsiteX10" fmla="*/ 4026 w 8051"/>
                <a:gd name="connsiteY10" fmla="*/ 0 h 13419"/>
                <a:gd name="connsiteX11" fmla="*/ 1342 w 8051"/>
                <a:gd name="connsiteY11" fmla="*/ 1342 h 13419"/>
                <a:gd name="connsiteX12" fmla="*/ 0 w 8051"/>
                <a:gd name="connsiteY12" fmla="*/ 4026 h 13419"/>
                <a:gd name="connsiteX13" fmla="*/ 0 w 8051"/>
                <a:gd name="connsiteY13" fmla="*/ 4026 h 1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" h="13419">
                  <a:moveTo>
                    <a:pt x="0" y="4026"/>
                  </a:moveTo>
                  <a:cubicBezTo>
                    <a:pt x="0" y="5368"/>
                    <a:pt x="0" y="8052"/>
                    <a:pt x="0" y="9394"/>
                  </a:cubicBezTo>
                  <a:cubicBezTo>
                    <a:pt x="0" y="10736"/>
                    <a:pt x="0" y="12078"/>
                    <a:pt x="1342" y="12078"/>
                  </a:cubicBezTo>
                  <a:cubicBezTo>
                    <a:pt x="1342" y="12078"/>
                    <a:pt x="2684" y="13420"/>
                    <a:pt x="2684" y="13420"/>
                  </a:cubicBezTo>
                  <a:cubicBezTo>
                    <a:pt x="2684" y="13420"/>
                    <a:pt x="4026" y="13420"/>
                    <a:pt x="4026" y="13420"/>
                  </a:cubicBezTo>
                  <a:cubicBezTo>
                    <a:pt x="5368" y="13420"/>
                    <a:pt x="6710" y="13420"/>
                    <a:pt x="6710" y="12078"/>
                  </a:cubicBezTo>
                  <a:cubicBezTo>
                    <a:pt x="8052" y="10736"/>
                    <a:pt x="8052" y="10736"/>
                    <a:pt x="8052" y="9394"/>
                  </a:cubicBezTo>
                  <a:cubicBezTo>
                    <a:pt x="8052" y="8052"/>
                    <a:pt x="8052" y="5368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6710" y="1342"/>
                    <a:pt x="5368" y="0"/>
                    <a:pt x="5368" y="0"/>
                  </a:cubicBezTo>
                  <a:cubicBezTo>
                    <a:pt x="5368" y="0"/>
                    <a:pt x="4026" y="0"/>
                    <a:pt x="4026" y="0"/>
                  </a:cubicBezTo>
                  <a:cubicBezTo>
                    <a:pt x="2684" y="0"/>
                    <a:pt x="1342" y="0"/>
                    <a:pt x="1342" y="1342"/>
                  </a:cubicBezTo>
                  <a:cubicBezTo>
                    <a:pt x="0" y="1342"/>
                    <a:pt x="0" y="2684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533">
              <a:extLst>
                <a:ext uri="{FF2B5EF4-FFF2-40B4-BE49-F238E27FC236}">
                  <a16:creationId xmlns:a16="http://schemas.microsoft.com/office/drawing/2014/main" id="{3E816BB4-CDC7-43A3-A93E-29F2F33909FB}"/>
                </a:ext>
              </a:extLst>
            </p:cNvPr>
            <p:cNvSpPr/>
            <p:nvPr/>
          </p:nvSpPr>
          <p:spPr>
            <a:xfrm>
              <a:off x="3892569" y="1304484"/>
              <a:ext cx="8051" cy="12077"/>
            </a:xfrm>
            <a:custGeom>
              <a:avLst/>
              <a:gdLst>
                <a:gd name="connsiteX0" fmla="*/ 1342 w 8051"/>
                <a:gd name="connsiteY0" fmla="*/ 1342 h 12077"/>
                <a:gd name="connsiteX1" fmla="*/ 0 w 8051"/>
                <a:gd name="connsiteY1" fmla="*/ 4026 h 12077"/>
                <a:gd name="connsiteX2" fmla="*/ 0 w 8051"/>
                <a:gd name="connsiteY2" fmla="*/ 5368 h 12077"/>
                <a:gd name="connsiteX3" fmla="*/ 0 w 8051"/>
                <a:gd name="connsiteY3" fmla="*/ 6710 h 12077"/>
                <a:gd name="connsiteX4" fmla="*/ 0 w 8051"/>
                <a:gd name="connsiteY4" fmla="*/ 8052 h 12077"/>
                <a:gd name="connsiteX5" fmla="*/ 0 w 8051"/>
                <a:gd name="connsiteY5" fmla="*/ 9394 h 12077"/>
                <a:gd name="connsiteX6" fmla="*/ 0 w 8051"/>
                <a:gd name="connsiteY6" fmla="*/ 9394 h 12077"/>
                <a:gd name="connsiteX7" fmla="*/ 1342 w 8051"/>
                <a:gd name="connsiteY7" fmla="*/ 10736 h 12077"/>
                <a:gd name="connsiteX8" fmla="*/ 4026 w 8051"/>
                <a:gd name="connsiteY8" fmla="*/ 12078 h 12077"/>
                <a:gd name="connsiteX9" fmla="*/ 5368 w 8051"/>
                <a:gd name="connsiteY9" fmla="*/ 12078 h 12077"/>
                <a:gd name="connsiteX10" fmla="*/ 6710 w 8051"/>
                <a:gd name="connsiteY10" fmla="*/ 10736 h 12077"/>
                <a:gd name="connsiteX11" fmla="*/ 8052 w 8051"/>
                <a:gd name="connsiteY11" fmla="*/ 8052 h 12077"/>
                <a:gd name="connsiteX12" fmla="*/ 6710 w 8051"/>
                <a:gd name="connsiteY12" fmla="*/ 5368 h 12077"/>
                <a:gd name="connsiteX13" fmla="*/ 6710 w 8051"/>
                <a:gd name="connsiteY13" fmla="*/ 5368 h 12077"/>
                <a:gd name="connsiteX14" fmla="*/ 6710 w 8051"/>
                <a:gd name="connsiteY14" fmla="*/ 6710 h 12077"/>
                <a:gd name="connsiteX15" fmla="*/ 6710 w 8051"/>
                <a:gd name="connsiteY15" fmla="*/ 5368 h 12077"/>
                <a:gd name="connsiteX16" fmla="*/ 6710 w 8051"/>
                <a:gd name="connsiteY16" fmla="*/ 6710 h 12077"/>
                <a:gd name="connsiteX17" fmla="*/ 6710 w 8051"/>
                <a:gd name="connsiteY17" fmla="*/ 5368 h 12077"/>
                <a:gd name="connsiteX18" fmla="*/ 6710 w 8051"/>
                <a:gd name="connsiteY18" fmla="*/ 6710 h 12077"/>
                <a:gd name="connsiteX19" fmla="*/ 6710 w 8051"/>
                <a:gd name="connsiteY19" fmla="*/ 5368 h 12077"/>
                <a:gd name="connsiteX20" fmla="*/ 6710 w 8051"/>
                <a:gd name="connsiteY20" fmla="*/ 6710 h 12077"/>
                <a:gd name="connsiteX21" fmla="*/ 6710 w 8051"/>
                <a:gd name="connsiteY21" fmla="*/ 5368 h 12077"/>
                <a:gd name="connsiteX22" fmla="*/ 6710 w 8051"/>
                <a:gd name="connsiteY22" fmla="*/ 6710 h 12077"/>
                <a:gd name="connsiteX23" fmla="*/ 6710 w 8051"/>
                <a:gd name="connsiteY23" fmla="*/ 5368 h 12077"/>
                <a:gd name="connsiteX24" fmla="*/ 6710 w 8051"/>
                <a:gd name="connsiteY24" fmla="*/ 6710 h 12077"/>
                <a:gd name="connsiteX25" fmla="*/ 6710 w 8051"/>
                <a:gd name="connsiteY25" fmla="*/ 6710 h 12077"/>
                <a:gd name="connsiteX26" fmla="*/ 8052 w 8051"/>
                <a:gd name="connsiteY26" fmla="*/ 4026 h 12077"/>
                <a:gd name="connsiteX27" fmla="*/ 8052 w 8051"/>
                <a:gd name="connsiteY27" fmla="*/ 2684 h 12077"/>
                <a:gd name="connsiteX28" fmla="*/ 6710 w 8051"/>
                <a:gd name="connsiteY28" fmla="*/ 1342 h 12077"/>
                <a:gd name="connsiteX29" fmla="*/ 4026 w 8051"/>
                <a:gd name="connsiteY29" fmla="*/ 0 h 12077"/>
                <a:gd name="connsiteX30" fmla="*/ 1342 w 8051"/>
                <a:gd name="connsiteY30" fmla="*/ 1342 h 12077"/>
                <a:gd name="connsiteX31" fmla="*/ 1342 w 8051"/>
                <a:gd name="connsiteY31" fmla="*/ 1342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51" h="12077">
                  <a:moveTo>
                    <a:pt x="1342" y="1342"/>
                  </a:moveTo>
                  <a:cubicBezTo>
                    <a:pt x="0" y="2684"/>
                    <a:pt x="0" y="2684"/>
                    <a:pt x="0" y="4026"/>
                  </a:cubicBezTo>
                  <a:cubicBezTo>
                    <a:pt x="0" y="4026"/>
                    <a:pt x="0" y="4026"/>
                    <a:pt x="0" y="5368"/>
                  </a:cubicBezTo>
                  <a:cubicBezTo>
                    <a:pt x="0" y="5368"/>
                    <a:pt x="0" y="6710"/>
                    <a:pt x="0" y="6710"/>
                  </a:cubicBezTo>
                  <a:cubicBezTo>
                    <a:pt x="0" y="6710"/>
                    <a:pt x="0" y="8052"/>
                    <a:pt x="0" y="8052"/>
                  </a:cubicBezTo>
                  <a:cubicBezTo>
                    <a:pt x="0" y="8052"/>
                    <a:pt x="0" y="9394"/>
                    <a:pt x="0" y="9394"/>
                  </a:cubicBezTo>
                  <a:cubicBezTo>
                    <a:pt x="0" y="9394"/>
                    <a:pt x="0" y="9394"/>
                    <a:pt x="0" y="9394"/>
                  </a:cubicBezTo>
                  <a:cubicBezTo>
                    <a:pt x="0" y="9394"/>
                    <a:pt x="1342" y="10736"/>
                    <a:pt x="1342" y="10736"/>
                  </a:cubicBezTo>
                  <a:cubicBezTo>
                    <a:pt x="2684" y="12078"/>
                    <a:pt x="2684" y="12078"/>
                    <a:pt x="4026" y="12078"/>
                  </a:cubicBezTo>
                  <a:cubicBezTo>
                    <a:pt x="4026" y="12078"/>
                    <a:pt x="5368" y="12078"/>
                    <a:pt x="5368" y="12078"/>
                  </a:cubicBezTo>
                  <a:cubicBezTo>
                    <a:pt x="5368" y="12078"/>
                    <a:pt x="6710" y="12078"/>
                    <a:pt x="6710" y="10736"/>
                  </a:cubicBezTo>
                  <a:cubicBezTo>
                    <a:pt x="8052" y="9394"/>
                    <a:pt x="8052" y="9394"/>
                    <a:pt x="8052" y="8052"/>
                  </a:cubicBezTo>
                  <a:cubicBezTo>
                    <a:pt x="8052" y="6710"/>
                    <a:pt x="8052" y="5368"/>
                    <a:pt x="6710" y="5368"/>
                  </a:cubicBezTo>
                  <a:cubicBezTo>
                    <a:pt x="6710" y="5368"/>
                    <a:pt x="6710" y="5368"/>
                    <a:pt x="6710" y="5368"/>
                  </a:cubicBezTo>
                  <a:cubicBezTo>
                    <a:pt x="6710" y="5368"/>
                    <a:pt x="6710" y="5368"/>
                    <a:pt x="6710" y="6710"/>
                  </a:cubicBezTo>
                  <a:cubicBezTo>
                    <a:pt x="6710" y="6710"/>
                    <a:pt x="6710" y="6710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6710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5368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5368"/>
                    <a:pt x="6710" y="5368"/>
                  </a:cubicBezTo>
                  <a:cubicBezTo>
                    <a:pt x="6710" y="5368"/>
                    <a:pt x="6710" y="6710"/>
                    <a:pt x="6710" y="6710"/>
                  </a:cubicBezTo>
                  <a:cubicBezTo>
                    <a:pt x="6710" y="6710"/>
                    <a:pt x="6710" y="6710"/>
                    <a:pt x="6710" y="5368"/>
                  </a:cubicBezTo>
                  <a:cubicBezTo>
                    <a:pt x="6710" y="5368"/>
                    <a:pt x="6710" y="5368"/>
                    <a:pt x="6710" y="6710"/>
                  </a:cubicBezTo>
                  <a:cubicBezTo>
                    <a:pt x="6710" y="6710"/>
                    <a:pt x="6710" y="6710"/>
                    <a:pt x="6710" y="6710"/>
                  </a:cubicBezTo>
                  <a:cubicBezTo>
                    <a:pt x="8052" y="5368"/>
                    <a:pt x="8052" y="5368"/>
                    <a:pt x="8052" y="4026"/>
                  </a:cubicBezTo>
                  <a:cubicBezTo>
                    <a:pt x="8052" y="4026"/>
                    <a:pt x="8052" y="2684"/>
                    <a:pt x="8052" y="2684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2684" y="0"/>
                    <a:pt x="1342" y="1342"/>
                    <a:pt x="1342" y="1342"/>
                  </a:cubicBezTo>
                  <a:lnTo>
                    <a:pt x="1342" y="134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534">
              <a:extLst>
                <a:ext uri="{FF2B5EF4-FFF2-40B4-BE49-F238E27FC236}">
                  <a16:creationId xmlns:a16="http://schemas.microsoft.com/office/drawing/2014/main" id="{0DC48C9A-B668-431E-BA0A-892EA7A0CA0F}"/>
                </a:ext>
              </a:extLst>
            </p:cNvPr>
            <p:cNvSpPr/>
            <p:nvPr/>
          </p:nvSpPr>
          <p:spPr>
            <a:xfrm>
              <a:off x="3942223" y="1299116"/>
              <a:ext cx="9393" cy="14761"/>
            </a:xfrm>
            <a:custGeom>
              <a:avLst/>
              <a:gdLst>
                <a:gd name="connsiteX0" fmla="*/ 0 w 9393"/>
                <a:gd name="connsiteY0" fmla="*/ 6710 h 14761"/>
                <a:gd name="connsiteX1" fmla="*/ 2684 w 9393"/>
                <a:gd name="connsiteY1" fmla="*/ 12078 h 14761"/>
                <a:gd name="connsiteX2" fmla="*/ 4026 w 9393"/>
                <a:gd name="connsiteY2" fmla="*/ 13420 h 14761"/>
                <a:gd name="connsiteX3" fmla="*/ 5368 w 9393"/>
                <a:gd name="connsiteY3" fmla="*/ 14762 h 14761"/>
                <a:gd name="connsiteX4" fmla="*/ 6710 w 9393"/>
                <a:gd name="connsiteY4" fmla="*/ 14762 h 14761"/>
                <a:gd name="connsiteX5" fmla="*/ 8052 w 9393"/>
                <a:gd name="connsiteY5" fmla="*/ 14762 h 14761"/>
                <a:gd name="connsiteX6" fmla="*/ 9394 w 9393"/>
                <a:gd name="connsiteY6" fmla="*/ 12078 h 14761"/>
                <a:gd name="connsiteX7" fmla="*/ 9394 w 9393"/>
                <a:gd name="connsiteY7" fmla="*/ 10736 h 14761"/>
                <a:gd name="connsiteX8" fmla="*/ 9394 w 9393"/>
                <a:gd name="connsiteY8" fmla="*/ 8052 h 14761"/>
                <a:gd name="connsiteX9" fmla="*/ 6710 w 9393"/>
                <a:gd name="connsiteY9" fmla="*/ 2684 h 14761"/>
                <a:gd name="connsiteX10" fmla="*/ 5368 w 9393"/>
                <a:gd name="connsiteY10" fmla="*/ 1342 h 14761"/>
                <a:gd name="connsiteX11" fmla="*/ 4026 w 9393"/>
                <a:gd name="connsiteY11" fmla="*/ 0 h 14761"/>
                <a:gd name="connsiteX12" fmla="*/ 2684 w 9393"/>
                <a:gd name="connsiteY12" fmla="*/ 0 h 14761"/>
                <a:gd name="connsiteX13" fmla="*/ 1342 w 9393"/>
                <a:gd name="connsiteY13" fmla="*/ 0 h 14761"/>
                <a:gd name="connsiteX14" fmla="*/ 0 w 9393"/>
                <a:gd name="connsiteY14" fmla="*/ 2684 h 14761"/>
                <a:gd name="connsiteX15" fmla="*/ 0 w 9393"/>
                <a:gd name="connsiteY15" fmla="*/ 4026 h 14761"/>
                <a:gd name="connsiteX16" fmla="*/ 0 w 9393"/>
                <a:gd name="connsiteY16" fmla="*/ 6710 h 14761"/>
                <a:gd name="connsiteX17" fmla="*/ 0 w 9393"/>
                <a:gd name="connsiteY17" fmla="*/ 671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93" h="14761">
                  <a:moveTo>
                    <a:pt x="0" y="6710"/>
                  </a:moveTo>
                  <a:cubicBezTo>
                    <a:pt x="1342" y="8052"/>
                    <a:pt x="1342" y="10736"/>
                    <a:pt x="2684" y="12078"/>
                  </a:cubicBezTo>
                  <a:cubicBezTo>
                    <a:pt x="2684" y="12078"/>
                    <a:pt x="2684" y="13420"/>
                    <a:pt x="4026" y="13420"/>
                  </a:cubicBezTo>
                  <a:cubicBezTo>
                    <a:pt x="4026" y="13420"/>
                    <a:pt x="5368" y="13420"/>
                    <a:pt x="5368" y="14762"/>
                  </a:cubicBezTo>
                  <a:cubicBezTo>
                    <a:pt x="5368" y="14762"/>
                    <a:pt x="6710" y="14762"/>
                    <a:pt x="6710" y="14762"/>
                  </a:cubicBezTo>
                  <a:cubicBezTo>
                    <a:pt x="6710" y="14762"/>
                    <a:pt x="8052" y="14762"/>
                    <a:pt x="8052" y="14762"/>
                  </a:cubicBezTo>
                  <a:cubicBezTo>
                    <a:pt x="9394" y="14762"/>
                    <a:pt x="9394" y="13420"/>
                    <a:pt x="9394" y="12078"/>
                  </a:cubicBezTo>
                  <a:cubicBezTo>
                    <a:pt x="9394" y="12078"/>
                    <a:pt x="9394" y="10736"/>
                    <a:pt x="9394" y="10736"/>
                  </a:cubicBezTo>
                  <a:cubicBezTo>
                    <a:pt x="9394" y="9394"/>
                    <a:pt x="9394" y="9394"/>
                    <a:pt x="9394" y="8052"/>
                  </a:cubicBezTo>
                  <a:cubicBezTo>
                    <a:pt x="8052" y="6710"/>
                    <a:pt x="8052" y="4026"/>
                    <a:pt x="6710" y="2684"/>
                  </a:cubicBezTo>
                  <a:cubicBezTo>
                    <a:pt x="6710" y="2684"/>
                    <a:pt x="6710" y="1342"/>
                    <a:pt x="5368" y="1342"/>
                  </a:cubicBezTo>
                  <a:cubicBezTo>
                    <a:pt x="5368" y="1342"/>
                    <a:pt x="4026" y="1342"/>
                    <a:pt x="4026" y="0"/>
                  </a:cubicBezTo>
                  <a:cubicBezTo>
                    <a:pt x="4026" y="0"/>
                    <a:pt x="2684" y="0"/>
                    <a:pt x="2684" y="0"/>
                  </a:cubicBezTo>
                  <a:cubicBezTo>
                    <a:pt x="2684" y="0"/>
                    <a:pt x="1342" y="0"/>
                    <a:pt x="1342" y="0"/>
                  </a:cubicBezTo>
                  <a:cubicBezTo>
                    <a:pt x="0" y="0"/>
                    <a:pt x="0" y="1342"/>
                    <a:pt x="0" y="2684"/>
                  </a:cubicBezTo>
                  <a:cubicBezTo>
                    <a:pt x="0" y="2684"/>
                    <a:pt x="0" y="4026"/>
                    <a:pt x="0" y="4026"/>
                  </a:cubicBezTo>
                  <a:cubicBezTo>
                    <a:pt x="0" y="5368"/>
                    <a:pt x="0" y="6710"/>
                    <a:pt x="0" y="6710"/>
                  </a:cubicBezTo>
                  <a:lnTo>
                    <a:pt x="0" y="67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535">
              <a:extLst>
                <a:ext uri="{FF2B5EF4-FFF2-40B4-BE49-F238E27FC236}">
                  <a16:creationId xmlns:a16="http://schemas.microsoft.com/office/drawing/2014/main" id="{72320985-A61F-4F35-9475-09D994A89C02}"/>
                </a:ext>
              </a:extLst>
            </p:cNvPr>
            <p:cNvSpPr/>
            <p:nvPr/>
          </p:nvSpPr>
          <p:spPr>
            <a:xfrm>
              <a:off x="3925112" y="1248120"/>
              <a:ext cx="9654" cy="12077"/>
            </a:xfrm>
            <a:custGeom>
              <a:avLst/>
              <a:gdLst>
                <a:gd name="connsiteX0" fmla="*/ 1006 w 9654"/>
                <a:gd name="connsiteY0" fmla="*/ 4026 h 12077"/>
                <a:gd name="connsiteX1" fmla="*/ 2348 w 9654"/>
                <a:gd name="connsiteY1" fmla="*/ 9394 h 12077"/>
                <a:gd name="connsiteX2" fmla="*/ 3691 w 9654"/>
                <a:gd name="connsiteY2" fmla="*/ 12078 h 12077"/>
                <a:gd name="connsiteX3" fmla="*/ 5032 w 9654"/>
                <a:gd name="connsiteY3" fmla="*/ 12078 h 12077"/>
                <a:gd name="connsiteX4" fmla="*/ 6374 w 9654"/>
                <a:gd name="connsiteY4" fmla="*/ 12078 h 12077"/>
                <a:gd name="connsiteX5" fmla="*/ 9058 w 9654"/>
                <a:gd name="connsiteY5" fmla="*/ 10736 h 12077"/>
                <a:gd name="connsiteX6" fmla="*/ 9058 w 9654"/>
                <a:gd name="connsiteY6" fmla="*/ 8052 h 12077"/>
                <a:gd name="connsiteX7" fmla="*/ 7716 w 9654"/>
                <a:gd name="connsiteY7" fmla="*/ 2684 h 12077"/>
                <a:gd name="connsiteX8" fmla="*/ 6374 w 9654"/>
                <a:gd name="connsiteY8" fmla="*/ 0 h 12077"/>
                <a:gd name="connsiteX9" fmla="*/ 5032 w 9654"/>
                <a:gd name="connsiteY9" fmla="*/ 0 h 12077"/>
                <a:gd name="connsiteX10" fmla="*/ 3691 w 9654"/>
                <a:gd name="connsiteY10" fmla="*/ 0 h 12077"/>
                <a:gd name="connsiteX11" fmla="*/ 1006 w 9654"/>
                <a:gd name="connsiteY11" fmla="*/ 1342 h 12077"/>
                <a:gd name="connsiteX12" fmla="*/ 1006 w 9654"/>
                <a:gd name="connsiteY12" fmla="*/ 4026 h 12077"/>
                <a:gd name="connsiteX13" fmla="*/ 1006 w 9654"/>
                <a:gd name="connsiteY13" fmla="*/ 4026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54" h="12077">
                  <a:moveTo>
                    <a:pt x="1006" y="4026"/>
                  </a:moveTo>
                  <a:cubicBezTo>
                    <a:pt x="1006" y="5368"/>
                    <a:pt x="2348" y="8052"/>
                    <a:pt x="2348" y="9394"/>
                  </a:cubicBezTo>
                  <a:cubicBezTo>
                    <a:pt x="2348" y="10736"/>
                    <a:pt x="3691" y="12078"/>
                    <a:pt x="3691" y="12078"/>
                  </a:cubicBezTo>
                  <a:cubicBezTo>
                    <a:pt x="3691" y="12078"/>
                    <a:pt x="5032" y="12078"/>
                    <a:pt x="5032" y="12078"/>
                  </a:cubicBezTo>
                  <a:cubicBezTo>
                    <a:pt x="5032" y="12078"/>
                    <a:pt x="6374" y="12078"/>
                    <a:pt x="6374" y="12078"/>
                  </a:cubicBezTo>
                  <a:cubicBezTo>
                    <a:pt x="7716" y="12078"/>
                    <a:pt x="9058" y="10736"/>
                    <a:pt x="9058" y="10736"/>
                  </a:cubicBezTo>
                  <a:cubicBezTo>
                    <a:pt x="9058" y="9394"/>
                    <a:pt x="10400" y="8052"/>
                    <a:pt x="9058" y="8052"/>
                  </a:cubicBezTo>
                  <a:cubicBezTo>
                    <a:pt x="9058" y="6710"/>
                    <a:pt x="7716" y="4026"/>
                    <a:pt x="7716" y="2684"/>
                  </a:cubicBezTo>
                  <a:cubicBezTo>
                    <a:pt x="7716" y="1342"/>
                    <a:pt x="6374" y="0"/>
                    <a:pt x="6374" y="0"/>
                  </a:cubicBezTo>
                  <a:cubicBezTo>
                    <a:pt x="6374" y="0"/>
                    <a:pt x="5032" y="0"/>
                    <a:pt x="5032" y="0"/>
                  </a:cubicBezTo>
                  <a:cubicBezTo>
                    <a:pt x="5032" y="0"/>
                    <a:pt x="3691" y="0"/>
                    <a:pt x="3691" y="0"/>
                  </a:cubicBezTo>
                  <a:cubicBezTo>
                    <a:pt x="2348" y="0"/>
                    <a:pt x="1006" y="1342"/>
                    <a:pt x="1006" y="1342"/>
                  </a:cubicBezTo>
                  <a:cubicBezTo>
                    <a:pt x="-335" y="1342"/>
                    <a:pt x="-335" y="2684"/>
                    <a:pt x="1006" y="4026"/>
                  </a:cubicBezTo>
                  <a:lnTo>
                    <a:pt x="100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536">
              <a:extLst>
                <a:ext uri="{FF2B5EF4-FFF2-40B4-BE49-F238E27FC236}">
                  <a16:creationId xmlns:a16="http://schemas.microsoft.com/office/drawing/2014/main" id="{21D12FBE-D93F-403C-90EF-8DA63C9A498A}"/>
                </a:ext>
              </a:extLst>
            </p:cNvPr>
            <p:cNvSpPr/>
            <p:nvPr/>
          </p:nvSpPr>
          <p:spPr>
            <a:xfrm>
              <a:off x="4246344" y="1948639"/>
              <a:ext cx="295936" cy="302131"/>
            </a:xfrm>
            <a:custGeom>
              <a:avLst/>
              <a:gdLst>
                <a:gd name="connsiteX0" fmla="*/ 103844 w 295936"/>
                <a:gd name="connsiteY0" fmla="*/ 12078 h 302131"/>
                <a:gd name="connsiteX1" fmla="*/ 192415 w 295936"/>
                <a:gd name="connsiteY1" fmla="*/ 0 h 302131"/>
                <a:gd name="connsiteX2" fmla="*/ 246095 w 295936"/>
                <a:gd name="connsiteY2" fmla="*/ 28182 h 302131"/>
                <a:gd name="connsiteX3" fmla="*/ 264883 w 295936"/>
                <a:gd name="connsiteY3" fmla="*/ 259004 h 302131"/>
                <a:gd name="connsiteX4" fmla="*/ 154840 w 295936"/>
                <a:gd name="connsiteY4" fmla="*/ 301948 h 302131"/>
                <a:gd name="connsiteX5" fmla="*/ 8563 w 295936"/>
                <a:gd name="connsiteY5" fmla="*/ 221429 h 302131"/>
                <a:gd name="connsiteX6" fmla="*/ 8563 w 295936"/>
                <a:gd name="connsiteY6" fmla="*/ 124805 h 302131"/>
                <a:gd name="connsiteX7" fmla="*/ 51506 w 295936"/>
                <a:gd name="connsiteY7" fmla="*/ 36234 h 302131"/>
                <a:gd name="connsiteX8" fmla="*/ 103844 w 295936"/>
                <a:gd name="connsiteY8" fmla="*/ 12078 h 30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936" h="302131">
                  <a:moveTo>
                    <a:pt x="103844" y="12078"/>
                  </a:moveTo>
                  <a:cubicBezTo>
                    <a:pt x="132026" y="4026"/>
                    <a:pt x="162892" y="0"/>
                    <a:pt x="192415" y="0"/>
                  </a:cubicBezTo>
                  <a:cubicBezTo>
                    <a:pt x="212545" y="0"/>
                    <a:pt x="228649" y="17446"/>
                    <a:pt x="246095" y="28182"/>
                  </a:cubicBezTo>
                  <a:cubicBezTo>
                    <a:pt x="259515" y="36234"/>
                    <a:pt x="338692" y="187879"/>
                    <a:pt x="264883" y="259004"/>
                  </a:cubicBezTo>
                  <a:cubicBezTo>
                    <a:pt x="235359" y="287186"/>
                    <a:pt x="195099" y="299264"/>
                    <a:pt x="154840" y="301948"/>
                  </a:cubicBezTo>
                  <a:cubicBezTo>
                    <a:pt x="95792" y="304632"/>
                    <a:pt x="30034" y="277792"/>
                    <a:pt x="8563" y="221429"/>
                  </a:cubicBezTo>
                  <a:cubicBezTo>
                    <a:pt x="-3515" y="190563"/>
                    <a:pt x="-2173" y="155671"/>
                    <a:pt x="8563" y="124805"/>
                  </a:cubicBezTo>
                  <a:cubicBezTo>
                    <a:pt x="17957" y="93939"/>
                    <a:pt x="35402" y="64416"/>
                    <a:pt x="51506" y="36234"/>
                  </a:cubicBezTo>
                  <a:lnTo>
                    <a:pt x="103844" y="1207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494">
              <a:extLst>
                <a:ext uri="{FF2B5EF4-FFF2-40B4-BE49-F238E27FC236}">
                  <a16:creationId xmlns:a16="http://schemas.microsoft.com/office/drawing/2014/main" id="{1FAC0C76-45E2-4122-A535-49EB35BBDBFE}"/>
                </a:ext>
              </a:extLst>
            </p:cNvPr>
            <p:cNvGrpSpPr/>
            <p:nvPr/>
          </p:nvGrpSpPr>
          <p:grpSpPr>
            <a:xfrm>
              <a:off x="2763955" y="1112579"/>
              <a:ext cx="1401038" cy="1207792"/>
              <a:chOff x="2763955" y="1112579"/>
              <a:chExt cx="1401038" cy="1207792"/>
            </a:xfrm>
          </p:grpSpPr>
          <p:sp>
            <p:nvSpPr>
              <p:cNvPr id="151" name="Freeform: Shape 578">
                <a:extLst>
                  <a:ext uri="{FF2B5EF4-FFF2-40B4-BE49-F238E27FC236}">
                    <a16:creationId xmlns:a16="http://schemas.microsoft.com/office/drawing/2014/main" id="{B61042A5-7CB6-481A-AF8C-A05F33082936}"/>
                  </a:ext>
                </a:extLst>
              </p:cNvPr>
              <p:cNvSpPr/>
              <p:nvPr/>
            </p:nvSpPr>
            <p:spPr>
              <a:xfrm>
                <a:off x="2767980" y="1116605"/>
                <a:ext cx="1390302" cy="1199740"/>
              </a:xfrm>
              <a:custGeom>
                <a:avLst/>
                <a:gdLst>
                  <a:gd name="connsiteX0" fmla="*/ 797143 w 1390302"/>
                  <a:gd name="connsiteY0" fmla="*/ 1199740 h 1199740"/>
                  <a:gd name="connsiteX1" fmla="*/ 632078 w 1390302"/>
                  <a:gd name="connsiteY1" fmla="*/ 1175584 h 1199740"/>
                  <a:gd name="connsiteX2" fmla="*/ 538138 w 1390302"/>
                  <a:gd name="connsiteY2" fmla="*/ 1121905 h 1199740"/>
                  <a:gd name="connsiteX3" fmla="*/ 489827 w 1390302"/>
                  <a:gd name="connsiteY3" fmla="*/ 1053463 h 1199740"/>
                  <a:gd name="connsiteX4" fmla="*/ 383809 w 1390302"/>
                  <a:gd name="connsiteY4" fmla="*/ 869610 h 1199740"/>
                  <a:gd name="connsiteX5" fmla="*/ 322078 w 1390302"/>
                  <a:gd name="connsiteY5" fmla="*/ 756883 h 1199740"/>
                  <a:gd name="connsiteX6" fmla="*/ 268398 w 1390302"/>
                  <a:gd name="connsiteY6" fmla="*/ 622684 h 1199740"/>
                  <a:gd name="connsiteX7" fmla="*/ 256320 w 1390302"/>
                  <a:gd name="connsiteY7" fmla="*/ 589134 h 1199740"/>
                  <a:gd name="connsiteX8" fmla="*/ 135541 w 1390302"/>
                  <a:gd name="connsiteY8" fmla="*/ 320736 h 1199740"/>
                  <a:gd name="connsiteX9" fmla="*/ 0 w 1390302"/>
                  <a:gd name="connsiteY9" fmla="*/ 0 h 1199740"/>
                  <a:gd name="connsiteX10" fmla="*/ 155671 w 1390302"/>
                  <a:gd name="connsiteY10" fmla="*/ 12078 h 1199740"/>
                  <a:gd name="connsiteX11" fmla="*/ 285844 w 1390302"/>
                  <a:gd name="connsiteY11" fmla="*/ 4026 h 1199740"/>
                  <a:gd name="connsiteX12" fmla="*/ 327446 w 1390302"/>
                  <a:gd name="connsiteY12" fmla="*/ 1342 h 1199740"/>
                  <a:gd name="connsiteX13" fmla="*/ 573030 w 1390302"/>
                  <a:gd name="connsiteY13" fmla="*/ 32208 h 1199740"/>
                  <a:gd name="connsiteX14" fmla="*/ 857532 w 1390302"/>
                  <a:gd name="connsiteY14" fmla="*/ 65758 h 1199740"/>
                  <a:gd name="connsiteX15" fmla="*/ 857532 w 1390302"/>
                  <a:gd name="connsiteY15" fmla="*/ 65758 h 1199740"/>
                  <a:gd name="connsiteX16" fmla="*/ 1015887 w 1390302"/>
                  <a:gd name="connsiteY16" fmla="*/ 32208 h 1199740"/>
                  <a:gd name="connsiteX17" fmla="*/ 1092381 w 1390302"/>
                  <a:gd name="connsiteY17" fmla="*/ 310000 h 1199740"/>
                  <a:gd name="connsiteX18" fmla="*/ 1390303 w 1390302"/>
                  <a:gd name="connsiteY18" fmla="*/ 934026 h 1199740"/>
                  <a:gd name="connsiteX19" fmla="*/ 1170216 w 1390302"/>
                  <a:gd name="connsiteY19" fmla="*/ 1132641 h 1199740"/>
                  <a:gd name="connsiteX20" fmla="*/ 967576 w 1390302"/>
                  <a:gd name="connsiteY20" fmla="*/ 1183636 h 1199740"/>
                  <a:gd name="connsiteX21" fmla="*/ 797143 w 1390302"/>
                  <a:gd name="connsiteY21" fmla="*/ 1199740 h 1199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90302" h="1199740">
                    <a:moveTo>
                      <a:pt x="797143" y="1199740"/>
                    </a:moveTo>
                    <a:cubicBezTo>
                      <a:pt x="734069" y="1199740"/>
                      <a:pt x="680389" y="1191688"/>
                      <a:pt x="632078" y="1175584"/>
                    </a:cubicBezTo>
                    <a:cubicBezTo>
                      <a:pt x="591818" y="1162164"/>
                      <a:pt x="560952" y="1144719"/>
                      <a:pt x="538138" y="1121905"/>
                    </a:cubicBezTo>
                    <a:cubicBezTo>
                      <a:pt x="518009" y="1101775"/>
                      <a:pt x="504589" y="1077619"/>
                      <a:pt x="489827" y="1053463"/>
                    </a:cubicBezTo>
                    <a:lnTo>
                      <a:pt x="383809" y="869610"/>
                    </a:lnTo>
                    <a:cubicBezTo>
                      <a:pt x="362338" y="833377"/>
                      <a:pt x="340866" y="795801"/>
                      <a:pt x="322078" y="756883"/>
                    </a:cubicBezTo>
                    <a:cubicBezTo>
                      <a:pt x="301948" y="713939"/>
                      <a:pt x="284502" y="666970"/>
                      <a:pt x="268398" y="622684"/>
                    </a:cubicBezTo>
                    <a:cubicBezTo>
                      <a:pt x="264372" y="611948"/>
                      <a:pt x="260346" y="599870"/>
                      <a:pt x="256320" y="589134"/>
                    </a:cubicBezTo>
                    <a:cubicBezTo>
                      <a:pt x="224113" y="501905"/>
                      <a:pt x="178485" y="409307"/>
                      <a:pt x="135541" y="320736"/>
                    </a:cubicBezTo>
                    <a:cubicBezTo>
                      <a:pt x="77835" y="202641"/>
                      <a:pt x="24156" y="92597"/>
                      <a:pt x="0" y="0"/>
                    </a:cubicBezTo>
                    <a:cubicBezTo>
                      <a:pt x="52338" y="8052"/>
                      <a:pt x="103333" y="12078"/>
                      <a:pt x="155671" y="12078"/>
                    </a:cubicBezTo>
                    <a:cubicBezTo>
                      <a:pt x="198615" y="12078"/>
                      <a:pt x="241558" y="9394"/>
                      <a:pt x="285844" y="4026"/>
                    </a:cubicBezTo>
                    <a:cubicBezTo>
                      <a:pt x="297922" y="2684"/>
                      <a:pt x="312684" y="1342"/>
                      <a:pt x="327446" y="1342"/>
                    </a:cubicBezTo>
                    <a:cubicBezTo>
                      <a:pt x="395887" y="1342"/>
                      <a:pt x="481775" y="16104"/>
                      <a:pt x="573030" y="32208"/>
                    </a:cubicBezTo>
                    <a:cubicBezTo>
                      <a:pt x="669654" y="48312"/>
                      <a:pt x="770303" y="65758"/>
                      <a:pt x="857532" y="65758"/>
                    </a:cubicBezTo>
                    <a:cubicBezTo>
                      <a:pt x="857532" y="65758"/>
                      <a:pt x="857532" y="65758"/>
                      <a:pt x="857532" y="65758"/>
                    </a:cubicBezTo>
                    <a:cubicBezTo>
                      <a:pt x="925974" y="65758"/>
                      <a:pt x="978311" y="55022"/>
                      <a:pt x="1015887" y="32208"/>
                    </a:cubicBezTo>
                    <a:cubicBezTo>
                      <a:pt x="1048095" y="135541"/>
                      <a:pt x="1070909" y="228138"/>
                      <a:pt x="1092381" y="310000"/>
                    </a:cubicBezTo>
                    <a:cubicBezTo>
                      <a:pt x="1147402" y="534113"/>
                      <a:pt x="1191688" y="712597"/>
                      <a:pt x="1390303" y="934026"/>
                    </a:cubicBezTo>
                    <a:cubicBezTo>
                      <a:pt x="1333939" y="1002468"/>
                      <a:pt x="1262814" y="1088355"/>
                      <a:pt x="1170216" y="1132641"/>
                    </a:cubicBezTo>
                    <a:cubicBezTo>
                      <a:pt x="1107143" y="1163507"/>
                      <a:pt x="1036017" y="1174242"/>
                      <a:pt x="967576" y="1183636"/>
                    </a:cubicBezTo>
                    <a:cubicBezTo>
                      <a:pt x="916580" y="1193030"/>
                      <a:pt x="856190" y="1199740"/>
                      <a:pt x="797143" y="1199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579">
                <a:extLst>
                  <a:ext uri="{FF2B5EF4-FFF2-40B4-BE49-F238E27FC236}">
                    <a16:creationId xmlns:a16="http://schemas.microsoft.com/office/drawing/2014/main" id="{28D41BCC-7B76-4967-9A09-8D57B9FABA60}"/>
                  </a:ext>
                </a:extLst>
              </p:cNvPr>
              <p:cNvSpPr/>
              <p:nvPr/>
            </p:nvSpPr>
            <p:spPr>
              <a:xfrm>
                <a:off x="2763955" y="1112579"/>
                <a:ext cx="1401038" cy="1207792"/>
              </a:xfrm>
              <a:custGeom>
                <a:avLst/>
                <a:gdLst>
                  <a:gd name="connsiteX0" fmla="*/ 9394 w 1401038"/>
                  <a:gd name="connsiteY0" fmla="*/ 8052 h 1207792"/>
                  <a:gd name="connsiteX1" fmla="*/ 161039 w 1401038"/>
                  <a:gd name="connsiteY1" fmla="*/ 18788 h 1207792"/>
                  <a:gd name="connsiteX2" fmla="*/ 291212 w 1401038"/>
                  <a:gd name="connsiteY2" fmla="*/ 10736 h 1207792"/>
                  <a:gd name="connsiteX3" fmla="*/ 332814 w 1401038"/>
                  <a:gd name="connsiteY3" fmla="*/ 8052 h 1207792"/>
                  <a:gd name="connsiteX4" fmla="*/ 577056 w 1401038"/>
                  <a:gd name="connsiteY4" fmla="*/ 38918 h 1207792"/>
                  <a:gd name="connsiteX5" fmla="*/ 861558 w 1401038"/>
                  <a:gd name="connsiteY5" fmla="*/ 72468 h 1207792"/>
                  <a:gd name="connsiteX6" fmla="*/ 1017229 w 1401038"/>
                  <a:gd name="connsiteY6" fmla="*/ 41602 h 1207792"/>
                  <a:gd name="connsiteX7" fmla="*/ 1092381 w 1401038"/>
                  <a:gd name="connsiteY7" fmla="*/ 315368 h 1207792"/>
                  <a:gd name="connsiteX8" fmla="*/ 1388961 w 1401038"/>
                  <a:gd name="connsiteY8" fmla="*/ 939394 h 1207792"/>
                  <a:gd name="connsiteX9" fmla="*/ 1171558 w 1401038"/>
                  <a:gd name="connsiteY9" fmla="*/ 1135325 h 1207792"/>
                  <a:gd name="connsiteX10" fmla="*/ 970260 w 1401038"/>
                  <a:gd name="connsiteY10" fmla="*/ 1186320 h 1207792"/>
                  <a:gd name="connsiteX11" fmla="*/ 801169 w 1401038"/>
                  <a:gd name="connsiteY11" fmla="*/ 1199740 h 1207792"/>
                  <a:gd name="connsiteX12" fmla="*/ 636104 w 1401038"/>
                  <a:gd name="connsiteY12" fmla="*/ 1175584 h 1207792"/>
                  <a:gd name="connsiteX13" fmla="*/ 543506 w 1401038"/>
                  <a:gd name="connsiteY13" fmla="*/ 1123247 h 1207792"/>
                  <a:gd name="connsiteX14" fmla="*/ 496537 w 1401038"/>
                  <a:gd name="connsiteY14" fmla="*/ 1054805 h 1207792"/>
                  <a:gd name="connsiteX15" fmla="*/ 390519 w 1401038"/>
                  <a:gd name="connsiteY15" fmla="*/ 870952 h 1207792"/>
                  <a:gd name="connsiteX16" fmla="*/ 328788 w 1401038"/>
                  <a:gd name="connsiteY16" fmla="*/ 758225 h 1207792"/>
                  <a:gd name="connsiteX17" fmla="*/ 275108 w 1401038"/>
                  <a:gd name="connsiteY17" fmla="*/ 625368 h 1207792"/>
                  <a:gd name="connsiteX18" fmla="*/ 263030 w 1401038"/>
                  <a:gd name="connsiteY18" fmla="*/ 591818 h 1207792"/>
                  <a:gd name="connsiteX19" fmla="*/ 142251 w 1401038"/>
                  <a:gd name="connsiteY19" fmla="*/ 323420 h 1207792"/>
                  <a:gd name="connsiteX20" fmla="*/ 9394 w 1401038"/>
                  <a:gd name="connsiteY20" fmla="*/ 8052 h 1207792"/>
                  <a:gd name="connsiteX21" fmla="*/ 9394 w 1401038"/>
                  <a:gd name="connsiteY21" fmla="*/ 8052 h 1207792"/>
                  <a:gd name="connsiteX22" fmla="*/ 0 w 1401038"/>
                  <a:gd name="connsiteY22" fmla="*/ 0 h 1207792"/>
                  <a:gd name="connsiteX23" fmla="*/ 257662 w 1401038"/>
                  <a:gd name="connsiteY23" fmla="*/ 594502 h 1207792"/>
                  <a:gd name="connsiteX24" fmla="*/ 323420 w 1401038"/>
                  <a:gd name="connsiteY24" fmla="*/ 762251 h 1207792"/>
                  <a:gd name="connsiteX25" fmla="*/ 385151 w 1401038"/>
                  <a:gd name="connsiteY25" fmla="*/ 874978 h 1207792"/>
                  <a:gd name="connsiteX26" fmla="*/ 491169 w 1401038"/>
                  <a:gd name="connsiteY26" fmla="*/ 1058831 h 1207792"/>
                  <a:gd name="connsiteX27" fmla="*/ 539480 w 1401038"/>
                  <a:gd name="connsiteY27" fmla="*/ 1128615 h 1207792"/>
                  <a:gd name="connsiteX28" fmla="*/ 634762 w 1401038"/>
                  <a:gd name="connsiteY28" fmla="*/ 1183636 h 1207792"/>
                  <a:gd name="connsiteX29" fmla="*/ 801169 w 1401038"/>
                  <a:gd name="connsiteY29" fmla="*/ 1207792 h 1207792"/>
                  <a:gd name="connsiteX30" fmla="*/ 971602 w 1401038"/>
                  <a:gd name="connsiteY30" fmla="*/ 1194372 h 1207792"/>
                  <a:gd name="connsiteX31" fmla="*/ 1175584 w 1401038"/>
                  <a:gd name="connsiteY31" fmla="*/ 1142035 h 1207792"/>
                  <a:gd name="connsiteX32" fmla="*/ 1398355 w 1401038"/>
                  <a:gd name="connsiteY32" fmla="*/ 939394 h 1207792"/>
                  <a:gd name="connsiteX33" fmla="*/ 1022597 w 1401038"/>
                  <a:gd name="connsiteY33" fmla="*/ 32208 h 1207792"/>
                  <a:gd name="connsiteX34" fmla="*/ 862900 w 1401038"/>
                  <a:gd name="connsiteY34" fmla="*/ 67100 h 1207792"/>
                  <a:gd name="connsiteX35" fmla="*/ 332814 w 1401038"/>
                  <a:gd name="connsiteY35" fmla="*/ 2684 h 1207792"/>
                  <a:gd name="connsiteX36" fmla="*/ 291212 w 1401038"/>
                  <a:gd name="connsiteY36" fmla="*/ 5368 h 1207792"/>
                  <a:gd name="connsiteX37" fmla="*/ 161039 w 1401038"/>
                  <a:gd name="connsiteY37" fmla="*/ 13420 h 1207792"/>
                  <a:gd name="connsiteX38" fmla="*/ 0 w 1401038"/>
                  <a:gd name="connsiteY38" fmla="*/ 0 h 1207792"/>
                  <a:gd name="connsiteX39" fmla="*/ 0 w 1401038"/>
                  <a:gd name="connsiteY39" fmla="*/ 0 h 1207792"/>
                  <a:gd name="connsiteX40" fmla="*/ 1401039 w 1401038"/>
                  <a:gd name="connsiteY40" fmla="*/ 934026 h 1207792"/>
                  <a:gd name="connsiteX41" fmla="*/ 1397013 w 1401038"/>
                  <a:gd name="connsiteY41" fmla="*/ 938052 h 1207792"/>
                  <a:gd name="connsiteX42" fmla="*/ 1397013 w 1401038"/>
                  <a:gd name="connsiteY42" fmla="*/ 938052 h 1207792"/>
                  <a:gd name="connsiteX43" fmla="*/ 1401039 w 1401038"/>
                  <a:gd name="connsiteY43" fmla="*/ 934026 h 1207792"/>
                  <a:gd name="connsiteX44" fmla="*/ 1401039 w 1401038"/>
                  <a:gd name="connsiteY44" fmla="*/ 934026 h 120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01038" h="1207792">
                    <a:moveTo>
                      <a:pt x="9394" y="8052"/>
                    </a:moveTo>
                    <a:cubicBezTo>
                      <a:pt x="60390" y="14762"/>
                      <a:pt x="110043" y="18788"/>
                      <a:pt x="161039" y="18788"/>
                    </a:cubicBezTo>
                    <a:cubicBezTo>
                      <a:pt x="203983" y="18788"/>
                      <a:pt x="246926" y="16104"/>
                      <a:pt x="291212" y="10736"/>
                    </a:cubicBezTo>
                    <a:cubicBezTo>
                      <a:pt x="303290" y="9394"/>
                      <a:pt x="318052" y="8052"/>
                      <a:pt x="332814" y="8052"/>
                    </a:cubicBezTo>
                    <a:cubicBezTo>
                      <a:pt x="401255" y="8052"/>
                      <a:pt x="487143" y="22814"/>
                      <a:pt x="577056" y="38918"/>
                    </a:cubicBezTo>
                    <a:cubicBezTo>
                      <a:pt x="673680" y="55022"/>
                      <a:pt x="774329" y="72468"/>
                      <a:pt x="861558" y="72468"/>
                    </a:cubicBezTo>
                    <a:cubicBezTo>
                      <a:pt x="928658" y="72468"/>
                      <a:pt x="979653" y="61732"/>
                      <a:pt x="1017229" y="41602"/>
                    </a:cubicBezTo>
                    <a:cubicBezTo>
                      <a:pt x="1049437" y="143593"/>
                      <a:pt x="1072251" y="234848"/>
                      <a:pt x="1092381" y="315368"/>
                    </a:cubicBezTo>
                    <a:cubicBezTo>
                      <a:pt x="1147402" y="539481"/>
                      <a:pt x="1191688" y="716623"/>
                      <a:pt x="1388961" y="939394"/>
                    </a:cubicBezTo>
                    <a:cubicBezTo>
                      <a:pt x="1332597" y="1007835"/>
                      <a:pt x="1262814" y="1091039"/>
                      <a:pt x="1171558" y="1135325"/>
                    </a:cubicBezTo>
                    <a:cubicBezTo>
                      <a:pt x="1108485" y="1166190"/>
                      <a:pt x="1037359" y="1176926"/>
                      <a:pt x="970260" y="1186320"/>
                    </a:cubicBezTo>
                    <a:cubicBezTo>
                      <a:pt x="919264" y="1193030"/>
                      <a:pt x="860216" y="1199740"/>
                      <a:pt x="801169" y="1199740"/>
                    </a:cubicBezTo>
                    <a:cubicBezTo>
                      <a:pt x="739437" y="1199740"/>
                      <a:pt x="684415" y="1191688"/>
                      <a:pt x="636104" y="1175584"/>
                    </a:cubicBezTo>
                    <a:cubicBezTo>
                      <a:pt x="595844" y="1162165"/>
                      <a:pt x="566320" y="1144719"/>
                      <a:pt x="543506" y="1123247"/>
                    </a:cubicBezTo>
                    <a:cubicBezTo>
                      <a:pt x="524718" y="1103117"/>
                      <a:pt x="509957" y="1078961"/>
                      <a:pt x="496537" y="1054805"/>
                    </a:cubicBezTo>
                    <a:lnTo>
                      <a:pt x="390519" y="870952"/>
                    </a:lnTo>
                    <a:cubicBezTo>
                      <a:pt x="369048" y="834719"/>
                      <a:pt x="347576" y="797143"/>
                      <a:pt x="328788" y="758225"/>
                    </a:cubicBezTo>
                    <a:cubicBezTo>
                      <a:pt x="308658" y="715281"/>
                      <a:pt x="291212" y="669654"/>
                      <a:pt x="275108" y="625368"/>
                    </a:cubicBezTo>
                    <a:cubicBezTo>
                      <a:pt x="271082" y="614632"/>
                      <a:pt x="267056" y="602554"/>
                      <a:pt x="263030" y="591818"/>
                    </a:cubicBezTo>
                    <a:cubicBezTo>
                      <a:pt x="230822" y="504589"/>
                      <a:pt x="185195" y="411991"/>
                      <a:pt x="142251" y="323420"/>
                    </a:cubicBezTo>
                    <a:cubicBezTo>
                      <a:pt x="85887" y="208009"/>
                      <a:pt x="33550" y="99307"/>
                      <a:pt x="9394" y="8052"/>
                    </a:cubicBezTo>
                    <a:lnTo>
                      <a:pt x="9394" y="8052"/>
                    </a:lnTo>
                    <a:close/>
                    <a:moveTo>
                      <a:pt x="0" y="0"/>
                    </a:moveTo>
                    <a:cubicBezTo>
                      <a:pt x="40260" y="165065"/>
                      <a:pt x="183853" y="394545"/>
                      <a:pt x="257662" y="594502"/>
                    </a:cubicBezTo>
                    <a:cubicBezTo>
                      <a:pt x="279134" y="650866"/>
                      <a:pt x="297922" y="708571"/>
                      <a:pt x="323420" y="762251"/>
                    </a:cubicBezTo>
                    <a:cubicBezTo>
                      <a:pt x="342208" y="801169"/>
                      <a:pt x="363680" y="838745"/>
                      <a:pt x="385151" y="874978"/>
                    </a:cubicBezTo>
                    <a:cubicBezTo>
                      <a:pt x="420043" y="936710"/>
                      <a:pt x="456277" y="997100"/>
                      <a:pt x="491169" y="1058831"/>
                    </a:cubicBezTo>
                    <a:cubicBezTo>
                      <a:pt x="505931" y="1082987"/>
                      <a:pt x="519351" y="1108485"/>
                      <a:pt x="539480" y="1128615"/>
                    </a:cubicBezTo>
                    <a:cubicBezTo>
                      <a:pt x="564978" y="1154113"/>
                      <a:pt x="599870" y="1171558"/>
                      <a:pt x="634762" y="1183636"/>
                    </a:cubicBezTo>
                    <a:cubicBezTo>
                      <a:pt x="688441" y="1201082"/>
                      <a:pt x="744805" y="1207792"/>
                      <a:pt x="801169" y="1207792"/>
                    </a:cubicBezTo>
                    <a:cubicBezTo>
                      <a:pt x="857532" y="1207792"/>
                      <a:pt x="915238" y="1201082"/>
                      <a:pt x="971602" y="1194372"/>
                    </a:cubicBezTo>
                    <a:cubicBezTo>
                      <a:pt x="1041385" y="1184978"/>
                      <a:pt x="1111169" y="1172900"/>
                      <a:pt x="1175584" y="1142035"/>
                    </a:cubicBezTo>
                    <a:cubicBezTo>
                      <a:pt x="1266840" y="1097749"/>
                      <a:pt x="1333939" y="1018571"/>
                      <a:pt x="1398355" y="939394"/>
                    </a:cubicBezTo>
                    <a:cubicBezTo>
                      <a:pt x="1125931" y="634762"/>
                      <a:pt x="1146060" y="422727"/>
                      <a:pt x="1022597" y="32208"/>
                    </a:cubicBezTo>
                    <a:cubicBezTo>
                      <a:pt x="980995" y="57706"/>
                      <a:pt x="925974" y="67100"/>
                      <a:pt x="862900" y="67100"/>
                    </a:cubicBezTo>
                    <a:cubicBezTo>
                      <a:pt x="696493" y="67100"/>
                      <a:pt x="477749" y="2684"/>
                      <a:pt x="332814" y="2684"/>
                    </a:cubicBezTo>
                    <a:cubicBezTo>
                      <a:pt x="318052" y="2684"/>
                      <a:pt x="303290" y="4026"/>
                      <a:pt x="291212" y="5368"/>
                    </a:cubicBezTo>
                    <a:cubicBezTo>
                      <a:pt x="246926" y="10736"/>
                      <a:pt x="203983" y="13420"/>
                      <a:pt x="161039" y="13420"/>
                    </a:cubicBezTo>
                    <a:cubicBezTo>
                      <a:pt x="107359" y="12078"/>
                      <a:pt x="53680" y="8052"/>
                      <a:pt x="0" y="0"/>
                    </a:cubicBezTo>
                    <a:lnTo>
                      <a:pt x="0" y="0"/>
                    </a:lnTo>
                    <a:close/>
                    <a:moveTo>
                      <a:pt x="1401039" y="934026"/>
                    </a:moveTo>
                    <a:cubicBezTo>
                      <a:pt x="1399697" y="935368"/>
                      <a:pt x="1398355" y="936710"/>
                      <a:pt x="1397013" y="938052"/>
                    </a:cubicBezTo>
                    <a:cubicBezTo>
                      <a:pt x="1397013" y="938052"/>
                      <a:pt x="1397013" y="938052"/>
                      <a:pt x="1397013" y="938052"/>
                    </a:cubicBezTo>
                    <a:lnTo>
                      <a:pt x="1401039" y="934026"/>
                    </a:lnTo>
                    <a:lnTo>
                      <a:pt x="1401039" y="934026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494">
              <a:extLst>
                <a:ext uri="{FF2B5EF4-FFF2-40B4-BE49-F238E27FC236}">
                  <a16:creationId xmlns:a16="http://schemas.microsoft.com/office/drawing/2014/main" id="{8D599F78-8681-49ED-8A27-A628EA94957D}"/>
                </a:ext>
              </a:extLst>
            </p:cNvPr>
            <p:cNvGrpSpPr/>
            <p:nvPr/>
          </p:nvGrpSpPr>
          <p:grpSpPr>
            <a:xfrm>
              <a:off x="2955064" y="1695003"/>
              <a:ext cx="184647" cy="279134"/>
              <a:chOff x="2955064" y="1695003"/>
              <a:chExt cx="184647" cy="279134"/>
            </a:xfrm>
          </p:grpSpPr>
          <p:sp>
            <p:nvSpPr>
              <p:cNvPr id="149" name="Freeform: Shape 576">
                <a:extLst>
                  <a:ext uri="{FF2B5EF4-FFF2-40B4-BE49-F238E27FC236}">
                    <a16:creationId xmlns:a16="http://schemas.microsoft.com/office/drawing/2014/main" id="{368E1EFF-84E8-49F4-B73E-1218D9640CAD}"/>
                  </a:ext>
                </a:extLst>
              </p:cNvPr>
              <p:cNvSpPr/>
              <p:nvPr/>
            </p:nvSpPr>
            <p:spPr>
              <a:xfrm>
                <a:off x="2956373" y="1699029"/>
                <a:ext cx="177970" cy="271082"/>
              </a:xfrm>
              <a:custGeom>
                <a:avLst/>
                <a:gdLst>
                  <a:gd name="connsiteX0" fmla="*/ 177971 w 177970"/>
                  <a:gd name="connsiteY0" fmla="*/ 271082 h 271082"/>
                  <a:gd name="connsiteX1" fmla="*/ 81348 w 177970"/>
                  <a:gd name="connsiteY1" fmla="*/ 222771 h 271082"/>
                  <a:gd name="connsiteX2" fmla="*/ 30352 w 177970"/>
                  <a:gd name="connsiteY2" fmla="*/ 183853 h 271082"/>
                  <a:gd name="connsiteX3" fmla="*/ 20958 w 177970"/>
                  <a:gd name="connsiteY3" fmla="*/ 175801 h 271082"/>
                  <a:gd name="connsiteX4" fmla="*/ 19616 w 177970"/>
                  <a:gd name="connsiteY4" fmla="*/ 169091 h 271082"/>
                  <a:gd name="connsiteX5" fmla="*/ 18274 w 177970"/>
                  <a:gd name="connsiteY5" fmla="*/ 161039 h 271082"/>
                  <a:gd name="connsiteX6" fmla="*/ 11564 w 177970"/>
                  <a:gd name="connsiteY6" fmla="*/ 151645 h 271082"/>
                  <a:gd name="connsiteX7" fmla="*/ 7538 w 177970"/>
                  <a:gd name="connsiteY7" fmla="*/ 147619 h 271082"/>
                  <a:gd name="connsiteX8" fmla="*/ 10222 w 177970"/>
                  <a:gd name="connsiteY8" fmla="*/ 116753 h 271082"/>
                  <a:gd name="connsiteX9" fmla="*/ 11564 w 177970"/>
                  <a:gd name="connsiteY9" fmla="*/ 114069 h 271082"/>
                  <a:gd name="connsiteX10" fmla="*/ 10222 w 177970"/>
                  <a:gd name="connsiteY10" fmla="*/ 111385 h 271082"/>
                  <a:gd name="connsiteX11" fmla="*/ 828 w 177970"/>
                  <a:gd name="connsiteY11" fmla="*/ 87229 h 271082"/>
                  <a:gd name="connsiteX12" fmla="*/ 19616 w 177970"/>
                  <a:gd name="connsiteY12" fmla="*/ 69784 h 271082"/>
                  <a:gd name="connsiteX13" fmla="*/ 22300 w 177970"/>
                  <a:gd name="connsiteY13" fmla="*/ 67100 h 271082"/>
                  <a:gd name="connsiteX14" fmla="*/ 20958 w 177970"/>
                  <a:gd name="connsiteY14" fmla="*/ 63074 h 271082"/>
                  <a:gd name="connsiteX15" fmla="*/ 16932 w 177970"/>
                  <a:gd name="connsiteY15" fmla="*/ 60390 h 271082"/>
                  <a:gd name="connsiteX16" fmla="*/ 828 w 177970"/>
                  <a:gd name="connsiteY16" fmla="*/ 29524 h 271082"/>
                  <a:gd name="connsiteX17" fmla="*/ 12906 w 177970"/>
                  <a:gd name="connsiteY17" fmla="*/ 1342 h 271082"/>
                  <a:gd name="connsiteX18" fmla="*/ 22300 w 177970"/>
                  <a:gd name="connsiteY18" fmla="*/ 0 h 271082"/>
                  <a:gd name="connsiteX19" fmla="*/ 29010 w 177970"/>
                  <a:gd name="connsiteY19" fmla="*/ 0 h 271082"/>
                  <a:gd name="connsiteX20" fmla="*/ 81348 w 177970"/>
                  <a:gd name="connsiteY20" fmla="*/ 12078 h 271082"/>
                  <a:gd name="connsiteX21" fmla="*/ 90741 w 177970"/>
                  <a:gd name="connsiteY21" fmla="*/ 17446 h 271082"/>
                  <a:gd name="connsiteX22" fmla="*/ 86715 w 177970"/>
                  <a:gd name="connsiteY22" fmla="*/ 29524 h 271082"/>
                  <a:gd name="connsiteX23" fmla="*/ 70612 w 177970"/>
                  <a:gd name="connsiteY23" fmla="*/ 36234 h 271082"/>
                  <a:gd name="connsiteX24" fmla="*/ 65244 w 177970"/>
                  <a:gd name="connsiteY24" fmla="*/ 40260 h 271082"/>
                  <a:gd name="connsiteX25" fmla="*/ 66586 w 177970"/>
                  <a:gd name="connsiteY25" fmla="*/ 42944 h 271082"/>
                  <a:gd name="connsiteX26" fmla="*/ 69270 w 177970"/>
                  <a:gd name="connsiteY26" fmla="*/ 45628 h 271082"/>
                  <a:gd name="connsiteX27" fmla="*/ 73296 w 177970"/>
                  <a:gd name="connsiteY27" fmla="*/ 45628 h 271082"/>
                  <a:gd name="connsiteX28" fmla="*/ 121607 w 177970"/>
                  <a:gd name="connsiteY28" fmla="*/ 56364 h 271082"/>
                  <a:gd name="connsiteX29" fmla="*/ 145763 w 177970"/>
                  <a:gd name="connsiteY29" fmla="*/ 65758 h 271082"/>
                  <a:gd name="connsiteX30" fmla="*/ 153815 w 177970"/>
                  <a:gd name="connsiteY30" fmla="*/ 69784 h 271082"/>
                  <a:gd name="connsiteX31" fmla="*/ 153815 w 177970"/>
                  <a:gd name="connsiteY31" fmla="*/ 83203 h 271082"/>
                  <a:gd name="connsiteX32" fmla="*/ 143079 w 177970"/>
                  <a:gd name="connsiteY32" fmla="*/ 92597 h 271082"/>
                  <a:gd name="connsiteX33" fmla="*/ 141737 w 177970"/>
                  <a:gd name="connsiteY33" fmla="*/ 96623 h 271082"/>
                  <a:gd name="connsiteX34" fmla="*/ 144421 w 177970"/>
                  <a:gd name="connsiteY34" fmla="*/ 97965 h 271082"/>
                  <a:gd name="connsiteX35" fmla="*/ 145763 w 177970"/>
                  <a:gd name="connsiteY35" fmla="*/ 97965 h 271082"/>
                  <a:gd name="connsiteX36" fmla="*/ 155157 w 177970"/>
                  <a:gd name="connsiteY36" fmla="*/ 95281 h 271082"/>
                  <a:gd name="connsiteX37" fmla="*/ 168577 w 177970"/>
                  <a:gd name="connsiteY37" fmla="*/ 100649 h 271082"/>
                  <a:gd name="connsiteX38" fmla="*/ 169919 w 177970"/>
                  <a:gd name="connsiteY38" fmla="*/ 114069 h 271082"/>
                  <a:gd name="connsiteX39" fmla="*/ 161867 w 177970"/>
                  <a:gd name="connsiteY39" fmla="*/ 120779 h 271082"/>
                  <a:gd name="connsiteX40" fmla="*/ 159183 w 177970"/>
                  <a:gd name="connsiteY40" fmla="*/ 124805 h 271082"/>
                  <a:gd name="connsiteX41" fmla="*/ 161867 w 177970"/>
                  <a:gd name="connsiteY41" fmla="*/ 127489 h 271082"/>
                  <a:gd name="connsiteX42" fmla="*/ 161867 w 177970"/>
                  <a:gd name="connsiteY42" fmla="*/ 127489 h 271082"/>
                  <a:gd name="connsiteX43" fmla="*/ 171261 w 177970"/>
                  <a:gd name="connsiteY43" fmla="*/ 132857 h 271082"/>
                  <a:gd name="connsiteX44" fmla="*/ 173945 w 177970"/>
                  <a:gd name="connsiteY44" fmla="*/ 144935 h 271082"/>
                  <a:gd name="connsiteX45" fmla="*/ 152473 w 177970"/>
                  <a:gd name="connsiteY45" fmla="*/ 161039 h 271082"/>
                  <a:gd name="connsiteX46" fmla="*/ 140395 w 177970"/>
                  <a:gd name="connsiteY46" fmla="*/ 165065 h 271082"/>
                  <a:gd name="connsiteX47" fmla="*/ 129659 w 177970"/>
                  <a:gd name="connsiteY47" fmla="*/ 167749 h 271082"/>
                  <a:gd name="connsiteX48" fmla="*/ 125633 w 177970"/>
                  <a:gd name="connsiteY48" fmla="*/ 167749 h 271082"/>
                  <a:gd name="connsiteX49" fmla="*/ 124291 w 177970"/>
                  <a:gd name="connsiteY49" fmla="*/ 167749 h 271082"/>
                  <a:gd name="connsiteX50" fmla="*/ 121607 w 177970"/>
                  <a:gd name="connsiteY50" fmla="*/ 169091 h 271082"/>
                  <a:gd name="connsiteX51" fmla="*/ 121607 w 177970"/>
                  <a:gd name="connsiteY51" fmla="*/ 173117 h 271082"/>
                  <a:gd name="connsiteX52" fmla="*/ 177971 w 177970"/>
                  <a:gd name="connsiteY52" fmla="*/ 271082 h 27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7970" h="271082">
                    <a:moveTo>
                      <a:pt x="177971" y="271082"/>
                    </a:moveTo>
                    <a:cubicBezTo>
                      <a:pt x="139053" y="271082"/>
                      <a:pt x="110871" y="246926"/>
                      <a:pt x="81348" y="222771"/>
                    </a:cubicBezTo>
                    <a:cubicBezTo>
                      <a:pt x="65244" y="209351"/>
                      <a:pt x="49140" y="195931"/>
                      <a:pt x="30352" y="183853"/>
                    </a:cubicBezTo>
                    <a:cubicBezTo>
                      <a:pt x="26326" y="181169"/>
                      <a:pt x="22300" y="179827"/>
                      <a:pt x="20958" y="175801"/>
                    </a:cubicBezTo>
                    <a:cubicBezTo>
                      <a:pt x="19616" y="174459"/>
                      <a:pt x="19616" y="171775"/>
                      <a:pt x="19616" y="169091"/>
                    </a:cubicBezTo>
                    <a:cubicBezTo>
                      <a:pt x="19616" y="166407"/>
                      <a:pt x="19616" y="163723"/>
                      <a:pt x="18274" y="161039"/>
                    </a:cubicBezTo>
                    <a:cubicBezTo>
                      <a:pt x="16932" y="157013"/>
                      <a:pt x="14248" y="154329"/>
                      <a:pt x="11564" y="151645"/>
                    </a:cubicBezTo>
                    <a:cubicBezTo>
                      <a:pt x="10222" y="150303"/>
                      <a:pt x="8880" y="148961"/>
                      <a:pt x="7538" y="147619"/>
                    </a:cubicBezTo>
                    <a:cubicBezTo>
                      <a:pt x="828" y="138225"/>
                      <a:pt x="2170" y="123463"/>
                      <a:pt x="10222" y="116753"/>
                    </a:cubicBezTo>
                    <a:cubicBezTo>
                      <a:pt x="11564" y="115411"/>
                      <a:pt x="11564" y="115411"/>
                      <a:pt x="11564" y="114069"/>
                    </a:cubicBezTo>
                    <a:cubicBezTo>
                      <a:pt x="11564" y="112727"/>
                      <a:pt x="11564" y="112727"/>
                      <a:pt x="10222" y="111385"/>
                    </a:cubicBezTo>
                    <a:cubicBezTo>
                      <a:pt x="2170" y="106017"/>
                      <a:pt x="-1856" y="96623"/>
                      <a:pt x="828" y="87229"/>
                    </a:cubicBezTo>
                    <a:cubicBezTo>
                      <a:pt x="2170" y="77836"/>
                      <a:pt x="10222" y="71126"/>
                      <a:pt x="19616" y="69784"/>
                    </a:cubicBezTo>
                    <a:cubicBezTo>
                      <a:pt x="20958" y="69784"/>
                      <a:pt x="22300" y="68442"/>
                      <a:pt x="22300" y="67100"/>
                    </a:cubicBezTo>
                    <a:cubicBezTo>
                      <a:pt x="22300" y="65758"/>
                      <a:pt x="22300" y="64416"/>
                      <a:pt x="20958" y="63074"/>
                    </a:cubicBezTo>
                    <a:lnTo>
                      <a:pt x="16932" y="60390"/>
                    </a:lnTo>
                    <a:cubicBezTo>
                      <a:pt x="10222" y="52338"/>
                      <a:pt x="2170" y="41602"/>
                      <a:pt x="828" y="29524"/>
                    </a:cubicBezTo>
                    <a:cubicBezTo>
                      <a:pt x="-1856" y="18788"/>
                      <a:pt x="2170" y="5368"/>
                      <a:pt x="12906" y="1342"/>
                    </a:cubicBezTo>
                    <a:cubicBezTo>
                      <a:pt x="15590" y="0"/>
                      <a:pt x="18274" y="0"/>
                      <a:pt x="22300" y="0"/>
                    </a:cubicBezTo>
                    <a:cubicBezTo>
                      <a:pt x="24984" y="0"/>
                      <a:pt x="26326" y="0"/>
                      <a:pt x="29010" y="0"/>
                    </a:cubicBezTo>
                    <a:cubicBezTo>
                      <a:pt x="46456" y="1342"/>
                      <a:pt x="65244" y="5368"/>
                      <a:pt x="81348" y="12078"/>
                    </a:cubicBezTo>
                    <a:cubicBezTo>
                      <a:pt x="85374" y="13420"/>
                      <a:pt x="89399" y="14762"/>
                      <a:pt x="90741" y="17446"/>
                    </a:cubicBezTo>
                    <a:cubicBezTo>
                      <a:pt x="93425" y="21472"/>
                      <a:pt x="90741" y="26840"/>
                      <a:pt x="86715" y="29524"/>
                    </a:cubicBezTo>
                    <a:cubicBezTo>
                      <a:pt x="82690" y="33550"/>
                      <a:pt x="75980" y="34892"/>
                      <a:pt x="70612" y="36234"/>
                    </a:cubicBezTo>
                    <a:cubicBezTo>
                      <a:pt x="67928" y="36234"/>
                      <a:pt x="65244" y="37576"/>
                      <a:pt x="65244" y="40260"/>
                    </a:cubicBezTo>
                    <a:cubicBezTo>
                      <a:pt x="65244" y="41602"/>
                      <a:pt x="66586" y="42944"/>
                      <a:pt x="66586" y="42944"/>
                    </a:cubicBezTo>
                    <a:cubicBezTo>
                      <a:pt x="66586" y="44286"/>
                      <a:pt x="67928" y="45628"/>
                      <a:pt x="69270" y="45628"/>
                    </a:cubicBezTo>
                    <a:cubicBezTo>
                      <a:pt x="69270" y="45628"/>
                      <a:pt x="73296" y="45628"/>
                      <a:pt x="73296" y="45628"/>
                    </a:cubicBezTo>
                    <a:cubicBezTo>
                      <a:pt x="96109" y="45628"/>
                      <a:pt x="105503" y="49654"/>
                      <a:pt x="121607" y="56364"/>
                    </a:cubicBezTo>
                    <a:cubicBezTo>
                      <a:pt x="128317" y="59048"/>
                      <a:pt x="136369" y="63074"/>
                      <a:pt x="145763" y="65758"/>
                    </a:cubicBezTo>
                    <a:cubicBezTo>
                      <a:pt x="148447" y="67100"/>
                      <a:pt x="151131" y="68442"/>
                      <a:pt x="153815" y="69784"/>
                    </a:cubicBezTo>
                    <a:cubicBezTo>
                      <a:pt x="156499" y="73810"/>
                      <a:pt x="156499" y="79178"/>
                      <a:pt x="153815" y="83203"/>
                    </a:cubicBezTo>
                    <a:cubicBezTo>
                      <a:pt x="151131" y="87229"/>
                      <a:pt x="147105" y="89913"/>
                      <a:pt x="143079" y="92597"/>
                    </a:cubicBezTo>
                    <a:cubicBezTo>
                      <a:pt x="141737" y="93939"/>
                      <a:pt x="140395" y="95281"/>
                      <a:pt x="141737" y="96623"/>
                    </a:cubicBezTo>
                    <a:cubicBezTo>
                      <a:pt x="141737" y="97965"/>
                      <a:pt x="143079" y="97965"/>
                      <a:pt x="144421" y="97965"/>
                    </a:cubicBezTo>
                    <a:cubicBezTo>
                      <a:pt x="144421" y="97965"/>
                      <a:pt x="145763" y="97965"/>
                      <a:pt x="145763" y="97965"/>
                    </a:cubicBezTo>
                    <a:cubicBezTo>
                      <a:pt x="148447" y="96623"/>
                      <a:pt x="152473" y="95281"/>
                      <a:pt x="155157" y="95281"/>
                    </a:cubicBezTo>
                    <a:cubicBezTo>
                      <a:pt x="160525" y="95281"/>
                      <a:pt x="165893" y="97965"/>
                      <a:pt x="168577" y="100649"/>
                    </a:cubicBezTo>
                    <a:cubicBezTo>
                      <a:pt x="171261" y="103333"/>
                      <a:pt x="171261" y="108701"/>
                      <a:pt x="169919" y="114069"/>
                    </a:cubicBezTo>
                    <a:cubicBezTo>
                      <a:pt x="168577" y="118095"/>
                      <a:pt x="165893" y="120779"/>
                      <a:pt x="161867" y="120779"/>
                    </a:cubicBezTo>
                    <a:cubicBezTo>
                      <a:pt x="160525" y="120779"/>
                      <a:pt x="159183" y="122121"/>
                      <a:pt x="159183" y="124805"/>
                    </a:cubicBezTo>
                    <a:cubicBezTo>
                      <a:pt x="159183" y="126147"/>
                      <a:pt x="160525" y="127489"/>
                      <a:pt x="161867" y="127489"/>
                    </a:cubicBezTo>
                    <a:cubicBezTo>
                      <a:pt x="161867" y="127489"/>
                      <a:pt x="161867" y="127489"/>
                      <a:pt x="161867" y="127489"/>
                    </a:cubicBezTo>
                    <a:cubicBezTo>
                      <a:pt x="165893" y="127489"/>
                      <a:pt x="168577" y="128831"/>
                      <a:pt x="171261" y="132857"/>
                    </a:cubicBezTo>
                    <a:cubicBezTo>
                      <a:pt x="173945" y="136883"/>
                      <a:pt x="175287" y="140909"/>
                      <a:pt x="173945" y="144935"/>
                    </a:cubicBezTo>
                    <a:cubicBezTo>
                      <a:pt x="171261" y="154329"/>
                      <a:pt x="161867" y="159697"/>
                      <a:pt x="152473" y="161039"/>
                    </a:cubicBezTo>
                    <a:cubicBezTo>
                      <a:pt x="148447" y="161039"/>
                      <a:pt x="144421" y="163723"/>
                      <a:pt x="140395" y="165065"/>
                    </a:cubicBezTo>
                    <a:cubicBezTo>
                      <a:pt x="136369" y="166407"/>
                      <a:pt x="133685" y="167749"/>
                      <a:pt x="129659" y="167749"/>
                    </a:cubicBezTo>
                    <a:cubicBezTo>
                      <a:pt x="128317" y="167749"/>
                      <a:pt x="126975" y="167749"/>
                      <a:pt x="125633" y="167749"/>
                    </a:cubicBezTo>
                    <a:cubicBezTo>
                      <a:pt x="125633" y="167749"/>
                      <a:pt x="125633" y="167749"/>
                      <a:pt x="124291" y="167749"/>
                    </a:cubicBezTo>
                    <a:cubicBezTo>
                      <a:pt x="122949" y="167749"/>
                      <a:pt x="122949" y="167749"/>
                      <a:pt x="121607" y="169091"/>
                    </a:cubicBezTo>
                    <a:cubicBezTo>
                      <a:pt x="120265" y="170433"/>
                      <a:pt x="120265" y="171775"/>
                      <a:pt x="121607" y="173117"/>
                    </a:cubicBezTo>
                    <a:cubicBezTo>
                      <a:pt x="125633" y="171775"/>
                      <a:pt x="157841" y="236190"/>
                      <a:pt x="177971" y="2710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577">
                <a:extLst>
                  <a:ext uri="{FF2B5EF4-FFF2-40B4-BE49-F238E27FC236}">
                    <a16:creationId xmlns:a16="http://schemas.microsoft.com/office/drawing/2014/main" id="{F32AD24B-107E-4DDF-84D7-DED021C76F8D}"/>
                  </a:ext>
                </a:extLst>
              </p:cNvPr>
              <p:cNvSpPr/>
              <p:nvPr/>
            </p:nvSpPr>
            <p:spPr>
              <a:xfrm>
                <a:off x="2955064" y="1695003"/>
                <a:ext cx="184647" cy="279134"/>
              </a:xfrm>
              <a:custGeom>
                <a:avLst/>
                <a:gdLst>
                  <a:gd name="connsiteX0" fmla="*/ 129626 w 184647"/>
                  <a:gd name="connsiteY0" fmla="*/ 173117 h 279134"/>
                  <a:gd name="connsiteX1" fmla="*/ 134994 w 184647"/>
                  <a:gd name="connsiteY1" fmla="*/ 173117 h 279134"/>
                  <a:gd name="connsiteX2" fmla="*/ 157808 w 184647"/>
                  <a:gd name="connsiteY2" fmla="*/ 166407 h 279134"/>
                  <a:gd name="connsiteX3" fmla="*/ 181964 w 184647"/>
                  <a:gd name="connsiteY3" fmla="*/ 147619 h 279134"/>
                  <a:gd name="connsiteX4" fmla="*/ 176596 w 184647"/>
                  <a:gd name="connsiteY4" fmla="*/ 131515 h 279134"/>
                  <a:gd name="connsiteX5" fmla="*/ 168544 w 184647"/>
                  <a:gd name="connsiteY5" fmla="*/ 134199 h 279134"/>
                  <a:gd name="connsiteX6" fmla="*/ 175254 w 184647"/>
                  <a:gd name="connsiteY6" fmla="*/ 146277 h 279134"/>
                  <a:gd name="connsiteX7" fmla="*/ 156466 w 184647"/>
                  <a:gd name="connsiteY7" fmla="*/ 159697 h 279134"/>
                  <a:gd name="connsiteX8" fmla="*/ 144388 w 184647"/>
                  <a:gd name="connsiteY8" fmla="*/ 163723 h 279134"/>
                  <a:gd name="connsiteX9" fmla="*/ 134994 w 184647"/>
                  <a:gd name="connsiteY9" fmla="*/ 166407 h 279134"/>
                  <a:gd name="connsiteX10" fmla="*/ 132310 w 184647"/>
                  <a:gd name="connsiteY10" fmla="*/ 166407 h 279134"/>
                  <a:gd name="connsiteX11" fmla="*/ 130968 w 184647"/>
                  <a:gd name="connsiteY11" fmla="*/ 166407 h 279134"/>
                  <a:gd name="connsiteX12" fmla="*/ 125600 w 184647"/>
                  <a:gd name="connsiteY12" fmla="*/ 169091 h 279134"/>
                  <a:gd name="connsiteX13" fmla="*/ 124258 w 184647"/>
                  <a:gd name="connsiteY13" fmla="*/ 175801 h 279134"/>
                  <a:gd name="connsiteX14" fmla="*/ 173912 w 184647"/>
                  <a:gd name="connsiteY14" fmla="*/ 271082 h 279134"/>
                  <a:gd name="connsiteX15" fmla="*/ 85340 w 184647"/>
                  <a:gd name="connsiteY15" fmla="*/ 224113 h 279134"/>
                  <a:gd name="connsiteX16" fmla="*/ 33003 w 184647"/>
                  <a:gd name="connsiteY16" fmla="*/ 185195 h 279134"/>
                  <a:gd name="connsiteX17" fmla="*/ 24951 w 184647"/>
                  <a:gd name="connsiteY17" fmla="*/ 178485 h 279134"/>
                  <a:gd name="connsiteX18" fmla="*/ 23609 w 184647"/>
                  <a:gd name="connsiteY18" fmla="*/ 173117 h 279134"/>
                  <a:gd name="connsiteX19" fmla="*/ 22267 w 184647"/>
                  <a:gd name="connsiteY19" fmla="*/ 163723 h 279134"/>
                  <a:gd name="connsiteX20" fmla="*/ 14215 w 184647"/>
                  <a:gd name="connsiteY20" fmla="*/ 152987 h 279134"/>
                  <a:gd name="connsiteX21" fmla="*/ 11531 w 184647"/>
                  <a:gd name="connsiteY21" fmla="*/ 148961 h 279134"/>
                  <a:gd name="connsiteX22" fmla="*/ 14215 w 184647"/>
                  <a:gd name="connsiteY22" fmla="*/ 122121 h 279134"/>
                  <a:gd name="connsiteX23" fmla="*/ 16899 w 184647"/>
                  <a:gd name="connsiteY23" fmla="*/ 116753 h 279134"/>
                  <a:gd name="connsiteX24" fmla="*/ 14215 w 184647"/>
                  <a:gd name="connsiteY24" fmla="*/ 111385 h 279134"/>
                  <a:gd name="connsiteX25" fmla="*/ 6163 w 184647"/>
                  <a:gd name="connsiteY25" fmla="*/ 91255 h 279134"/>
                  <a:gd name="connsiteX26" fmla="*/ 22267 w 184647"/>
                  <a:gd name="connsiteY26" fmla="*/ 76494 h 279134"/>
                  <a:gd name="connsiteX27" fmla="*/ 27635 w 184647"/>
                  <a:gd name="connsiteY27" fmla="*/ 71126 h 279134"/>
                  <a:gd name="connsiteX28" fmla="*/ 24951 w 184647"/>
                  <a:gd name="connsiteY28" fmla="*/ 64416 h 279134"/>
                  <a:gd name="connsiteX29" fmla="*/ 22267 w 184647"/>
                  <a:gd name="connsiteY29" fmla="*/ 61732 h 279134"/>
                  <a:gd name="connsiteX30" fmla="*/ 6163 w 184647"/>
                  <a:gd name="connsiteY30" fmla="*/ 32208 h 279134"/>
                  <a:gd name="connsiteX31" fmla="*/ 15557 w 184647"/>
                  <a:gd name="connsiteY31" fmla="*/ 8052 h 279134"/>
                  <a:gd name="connsiteX32" fmla="*/ 23609 w 184647"/>
                  <a:gd name="connsiteY32" fmla="*/ 6710 h 279134"/>
                  <a:gd name="connsiteX33" fmla="*/ 30319 w 184647"/>
                  <a:gd name="connsiteY33" fmla="*/ 6710 h 279134"/>
                  <a:gd name="connsiteX34" fmla="*/ 82656 w 184647"/>
                  <a:gd name="connsiteY34" fmla="*/ 17446 h 279134"/>
                  <a:gd name="connsiteX35" fmla="*/ 89366 w 184647"/>
                  <a:gd name="connsiteY35" fmla="*/ 21472 h 279134"/>
                  <a:gd name="connsiteX36" fmla="*/ 86682 w 184647"/>
                  <a:gd name="connsiteY36" fmla="*/ 29524 h 279134"/>
                  <a:gd name="connsiteX37" fmla="*/ 71920 w 184647"/>
                  <a:gd name="connsiteY37" fmla="*/ 34892 h 279134"/>
                  <a:gd name="connsiteX38" fmla="*/ 63868 w 184647"/>
                  <a:gd name="connsiteY38" fmla="*/ 42944 h 279134"/>
                  <a:gd name="connsiteX39" fmla="*/ 66552 w 184647"/>
                  <a:gd name="connsiteY39" fmla="*/ 48312 h 279134"/>
                  <a:gd name="connsiteX40" fmla="*/ 71920 w 184647"/>
                  <a:gd name="connsiteY40" fmla="*/ 52338 h 279134"/>
                  <a:gd name="connsiteX41" fmla="*/ 71920 w 184647"/>
                  <a:gd name="connsiteY41" fmla="*/ 52338 h 279134"/>
                  <a:gd name="connsiteX42" fmla="*/ 75946 w 184647"/>
                  <a:gd name="connsiteY42" fmla="*/ 52338 h 279134"/>
                  <a:gd name="connsiteX43" fmla="*/ 122916 w 184647"/>
                  <a:gd name="connsiteY43" fmla="*/ 63074 h 279134"/>
                  <a:gd name="connsiteX44" fmla="*/ 147072 w 184647"/>
                  <a:gd name="connsiteY44" fmla="*/ 72468 h 279134"/>
                  <a:gd name="connsiteX45" fmla="*/ 153782 w 184647"/>
                  <a:gd name="connsiteY45" fmla="*/ 75152 h 279134"/>
                  <a:gd name="connsiteX46" fmla="*/ 152440 w 184647"/>
                  <a:gd name="connsiteY46" fmla="*/ 84545 h 279134"/>
                  <a:gd name="connsiteX47" fmla="*/ 143046 w 184647"/>
                  <a:gd name="connsiteY47" fmla="*/ 92597 h 279134"/>
                  <a:gd name="connsiteX48" fmla="*/ 140362 w 184647"/>
                  <a:gd name="connsiteY48" fmla="*/ 93939 h 279134"/>
                  <a:gd name="connsiteX49" fmla="*/ 137678 w 184647"/>
                  <a:gd name="connsiteY49" fmla="*/ 99307 h 279134"/>
                  <a:gd name="connsiteX50" fmla="*/ 156466 w 184647"/>
                  <a:gd name="connsiteY50" fmla="*/ 99307 h 279134"/>
                  <a:gd name="connsiteX51" fmla="*/ 156466 w 184647"/>
                  <a:gd name="connsiteY51" fmla="*/ 101991 h 279134"/>
                  <a:gd name="connsiteX52" fmla="*/ 159150 w 184647"/>
                  <a:gd name="connsiteY52" fmla="*/ 101991 h 279134"/>
                  <a:gd name="connsiteX53" fmla="*/ 169886 w 184647"/>
                  <a:gd name="connsiteY53" fmla="*/ 106017 h 279134"/>
                  <a:gd name="connsiteX54" fmla="*/ 171228 w 184647"/>
                  <a:gd name="connsiteY54" fmla="*/ 115411 h 279134"/>
                  <a:gd name="connsiteX55" fmla="*/ 171228 w 184647"/>
                  <a:gd name="connsiteY55" fmla="*/ 134199 h 279134"/>
                  <a:gd name="connsiteX56" fmla="*/ 179280 w 184647"/>
                  <a:gd name="connsiteY56" fmla="*/ 134199 h 279134"/>
                  <a:gd name="connsiteX57" fmla="*/ 176596 w 184647"/>
                  <a:gd name="connsiteY57" fmla="*/ 100649 h 279134"/>
                  <a:gd name="connsiteX58" fmla="*/ 160492 w 184647"/>
                  <a:gd name="connsiteY58" fmla="*/ 93939 h 279134"/>
                  <a:gd name="connsiteX59" fmla="*/ 148414 w 184647"/>
                  <a:gd name="connsiteY59" fmla="*/ 96623 h 279134"/>
                  <a:gd name="connsiteX60" fmla="*/ 160492 w 184647"/>
                  <a:gd name="connsiteY60" fmla="*/ 87229 h 279134"/>
                  <a:gd name="connsiteX61" fmla="*/ 160492 w 184647"/>
                  <a:gd name="connsiteY61" fmla="*/ 69784 h 279134"/>
                  <a:gd name="connsiteX62" fmla="*/ 151098 w 184647"/>
                  <a:gd name="connsiteY62" fmla="*/ 64416 h 279134"/>
                  <a:gd name="connsiteX63" fmla="*/ 77288 w 184647"/>
                  <a:gd name="connsiteY63" fmla="*/ 44286 h 279134"/>
                  <a:gd name="connsiteX64" fmla="*/ 73262 w 184647"/>
                  <a:gd name="connsiteY64" fmla="*/ 44286 h 279134"/>
                  <a:gd name="connsiteX65" fmla="*/ 74604 w 184647"/>
                  <a:gd name="connsiteY65" fmla="*/ 41602 h 279134"/>
                  <a:gd name="connsiteX66" fmla="*/ 92050 w 184647"/>
                  <a:gd name="connsiteY66" fmla="*/ 34892 h 279134"/>
                  <a:gd name="connsiteX67" fmla="*/ 96076 w 184647"/>
                  <a:gd name="connsiteY67" fmla="*/ 18788 h 279134"/>
                  <a:gd name="connsiteX68" fmla="*/ 85340 w 184647"/>
                  <a:gd name="connsiteY68" fmla="*/ 12078 h 279134"/>
                  <a:gd name="connsiteX69" fmla="*/ 31661 w 184647"/>
                  <a:gd name="connsiteY69" fmla="*/ 0 h 279134"/>
                  <a:gd name="connsiteX70" fmla="*/ 24951 w 184647"/>
                  <a:gd name="connsiteY70" fmla="*/ 0 h 279134"/>
                  <a:gd name="connsiteX71" fmla="*/ 14215 w 184647"/>
                  <a:gd name="connsiteY71" fmla="*/ 1342 h 279134"/>
                  <a:gd name="connsiteX72" fmla="*/ 795 w 184647"/>
                  <a:gd name="connsiteY72" fmla="*/ 33550 h 279134"/>
                  <a:gd name="connsiteX73" fmla="*/ 18241 w 184647"/>
                  <a:gd name="connsiteY73" fmla="*/ 65758 h 279134"/>
                  <a:gd name="connsiteX74" fmla="*/ 22267 w 184647"/>
                  <a:gd name="connsiteY74" fmla="*/ 68442 h 279134"/>
                  <a:gd name="connsiteX75" fmla="*/ 795 w 184647"/>
                  <a:gd name="connsiteY75" fmla="*/ 88572 h 279134"/>
                  <a:gd name="connsiteX76" fmla="*/ 12873 w 184647"/>
                  <a:gd name="connsiteY76" fmla="*/ 116753 h 279134"/>
                  <a:gd name="connsiteX77" fmla="*/ 8847 w 184647"/>
                  <a:gd name="connsiteY77" fmla="*/ 152987 h 279134"/>
                  <a:gd name="connsiteX78" fmla="*/ 19583 w 184647"/>
                  <a:gd name="connsiteY78" fmla="*/ 166407 h 279134"/>
                  <a:gd name="connsiteX79" fmla="*/ 22267 w 184647"/>
                  <a:gd name="connsiteY79" fmla="*/ 181169 h 279134"/>
                  <a:gd name="connsiteX80" fmla="*/ 33003 w 184647"/>
                  <a:gd name="connsiteY80" fmla="*/ 190563 h 279134"/>
                  <a:gd name="connsiteX81" fmla="*/ 179280 w 184647"/>
                  <a:gd name="connsiteY81" fmla="*/ 279134 h 279134"/>
                  <a:gd name="connsiteX82" fmla="*/ 184648 w 184647"/>
                  <a:gd name="connsiteY82" fmla="*/ 279134 h 279134"/>
                  <a:gd name="connsiteX83" fmla="*/ 129626 w 184647"/>
                  <a:gd name="connsiteY83" fmla="*/ 173117 h 27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84647" h="279134">
                    <a:moveTo>
                      <a:pt x="129626" y="173117"/>
                    </a:moveTo>
                    <a:cubicBezTo>
                      <a:pt x="130968" y="173117"/>
                      <a:pt x="132310" y="173117"/>
                      <a:pt x="134994" y="173117"/>
                    </a:cubicBezTo>
                    <a:cubicBezTo>
                      <a:pt x="143046" y="173117"/>
                      <a:pt x="148414" y="167749"/>
                      <a:pt x="157808" y="166407"/>
                    </a:cubicBezTo>
                    <a:cubicBezTo>
                      <a:pt x="168544" y="165065"/>
                      <a:pt x="179280" y="158355"/>
                      <a:pt x="181964" y="147619"/>
                    </a:cubicBezTo>
                    <a:cubicBezTo>
                      <a:pt x="181964" y="146277"/>
                      <a:pt x="176596" y="132857"/>
                      <a:pt x="176596" y="131515"/>
                    </a:cubicBezTo>
                    <a:lnTo>
                      <a:pt x="168544" y="134199"/>
                    </a:lnTo>
                    <a:cubicBezTo>
                      <a:pt x="168544" y="135541"/>
                      <a:pt x="175254" y="144935"/>
                      <a:pt x="175254" y="146277"/>
                    </a:cubicBezTo>
                    <a:cubicBezTo>
                      <a:pt x="173912" y="154329"/>
                      <a:pt x="164518" y="158355"/>
                      <a:pt x="156466" y="159697"/>
                    </a:cubicBezTo>
                    <a:cubicBezTo>
                      <a:pt x="151098" y="159697"/>
                      <a:pt x="147072" y="162381"/>
                      <a:pt x="144388" y="163723"/>
                    </a:cubicBezTo>
                    <a:cubicBezTo>
                      <a:pt x="140362" y="165065"/>
                      <a:pt x="137678" y="166407"/>
                      <a:pt x="134994" y="166407"/>
                    </a:cubicBezTo>
                    <a:cubicBezTo>
                      <a:pt x="133652" y="166407"/>
                      <a:pt x="133652" y="166407"/>
                      <a:pt x="132310" y="166407"/>
                    </a:cubicBezTo>
                    <a:cubicBezTo>
                      <a:pt x="132310" y="166407"/>
                      <a:pt x="130968" y="166407"/>
                      <a:pt x="130968" y="166407"/>
                    </a:cubicBezTo>
                    <a:cubicBezTo>
                      <a:pt x="129626" y="166407"/>
                      <a:pt x="126942" y="167749"/>
                      <a:pt x="125600" y="169091"/>
                    </a:cubicBezTo>
                    <a:cubicBezTo>
                      <a:pt x="124258" y="171775"/>
                      <a:pt x="124258" y="174459"/>
                      <a:pt x="124258" y="175801"/>
                    </a:cubicBezTo>
                    <a:cubicBezTo>
                      <a:pt x="124258" y="175801"/>
                      <a:pt x="153782" y="234848"/>
                      <a:pt x="173912" y="271082"/>
                    </a:cubicBezTo>
                    <a:cubicBezTo>
                      <a:pt x="139020" y="268398"/>
                      <a:pt x="112180" y="246926"/>
                      <a:pt x="85340" y="224113"/>
                    </a:cubicBezTo>
                    <a:cubicBezTo>
                      <a:pt x="69236" y="210693"/>
                      <a:pt x="53132" y="197273"/>
                      <a:pt x="33003" y="185195"/>
                    </a:cubicBezTo>
                    <a:cubicBezTo>
                      <a:pt x="30319" y="183853"/>
                      <a:pt x="26293" y="181169"/>
                      <a:pt x="24951" y="178485"/>
                    </a:cubicBezTo>
                    <a:cubicBezTo>
                      <a:pt x="24951" y="177143"/>
                      <a:pt x="23609" y="174459"/>
                      <a:pt x="23609" y="173117"/>
                    </a:cubicBezTo>
                    <a:cubicBezTo>
                      <a:pt x="23609" y="170433"/>
                      <a:pt x="23609" y="167749"/>
                      <a:pt x="22267" y="163723"/>
                    </a:cubicBezTo>
                    <a:cubicBezTo>
                      <a:pt x="20925" y="158355"/>
                      <a:pt x="16899" y="155671"/>
                      <a:pt x="14215" y="152987"/>
                    </a:cubicBezTo>
                    <a:cubicBezTo>
                      <a:pt x="12873" y="151645"/>
                      <a:pt x="11531" y="150303"/>
                      <a:pt x="11531" y="148961"/>
                    </a:cubicBezTo>
                    <a:cubicBezTo>
                      <a:pt x="6163" y="140909"/>
                      <a:pt x="6163" y="128831"/>
                      <a:pt x="14215" y="122121"/>
                    </a:cubicBezTo>
                    <a:cubicBezTo>
                      <a:pt x="15557" y="120779"/>
                      <a:pt x="16899" y="118095"/>
                      <a:pt x="16899" y="116753"/>
                    </a:cubicBezTo>
                    <a:cubicBezTo>
                      <a:pt x="16899" y="114069"/>
                      <a:pt x="15557" y="112727"/>
                      <a:pt x="14215" y="111385"/>
                    </a:cubicBezTo>
                    <a:cubicBezTo>
                      <a:pt x="7505" y="107359"/>
                      <a:pt x="3479" y="97965"/>
                      <a:pt x="6163" y="91255"/>
                    </a:cubicBezTo>
                    <a:cubicBezTo>
                      <a:pt x="7505" y="83204"/>
                      <a:pt x="14215" y="77836"/>
                      <a:pt x="22267" y="76494"/>
                    </a:cubicBezTo>
                    <a:cubicBezTo>
                      <a:pt x="24951" y="76494"/>
                      <a:pt x="27635" y="73810"/>
                      <a:pt x="27635" y="71126"/>
                    </a:cubicBezTo>
                    <a:cubicBezTo>
                      <a:pt x="28977" y="68442"/>
                      <a:pt x="27635" y="65758"/>
                      <a:pt x="24951" y="64416"/>
                    </a:cubicBezTo>
                    <a:lnTo>
                      <a:pt x="22267" y="61732"/>
                    </a:lnTo>
                    <a:cubicBezTo>
                      <a:pt x="15557" y="52338"/>
                      <a:pt x="8847" y="42944"/>
                      <a:pt x="6163" y="32208"/>
                    </a:cubicBezTo>
                    <a:cubicBezTo>
                      <a:pt x="4821" y="22814"/>
                      <a:pt x="7505" y="10736"/>
                      <a:pt x="15557" y="8052"/>
                    </a:cubicBezTo>
                    <a:cubicBezTo>
                      <a:pt x="18241" y="6710"/>
                      <a:pt x="20925" y="6710"/>
                      <a:pt x="23609" y="6710"/>
                    </a:cubicBezTo>
                    <a:cubicBezTo>
                      <a:pt x="26293" y="6710"/>
                      <a:pt x="27635" y="6710"/>
                      <a:pt x="30319" y="6710"/>
                    </a:cubicBezTo>
                    <a:cubicBezTo>
                      <a:pt x="47764" y="8052"/>
                      <a:pt x="65210" y="12078"/>
                      <a:pt x="82656" y="17446"/>
                    </a:cubicBezTo>
                    <a:cubicBezTo>
                      <a:pt x="85340" y="18788"/>
                      <a:pt x="89366" y="20130"/>
                      <a:pt x="89366" y="21472"/>
                    </a:cubicBezTo>
                    <a:cubicBezTo>
                      <a:pt x="90708" y="24156"/>
                      <a:pt x="89366" y="26840"/>
                      <a:pt x="86682" y="29524"/>
                    </a:cubicBezTo>
                    <a:cubicBezTo>
                      <a:pt x="82656" y="32208"/>
                      <a:pt x="77288" y="33550"/>
                      <a:pt x="71920" y="34892"/>
                    </a:cubicBezTo>
                    <a:cubicBezTo>
                      <a:pt x="69236" y="34892"/>
                      <a:pt x="62526" y="36234"/>
                      <a:pt x="63868" y="42944"/>
                    </a:cubicBezTo>
                    <a:cubicBezTo>
                      <a:pt x="63868" y="45628"/>
                      <a:pt x="65210" y="46970"/>
                      <a:pt x="66552" y="48312"/>
                    </a:cubicBezTo>
                    <a:cubicBezTo>
                      <a:pt x="67894" y="50996"/>
                      <a:pt x="70578" y="52338"/>
                      <a:pt x="71920" y="52338"/>
                    </a:cubicBezTo>
                    <a:cubicBezTo>
                      <a:pt x="71920" y="52338"/>
                      <a:pt x="71920" y="52338"/>
                      <a:pt x="71920" y="52338"/>
                    </a:cubicBezTo>
                    <a:cubicBezTo>
                      <a:pt x="73262" y="52338"/>
                      <a:pt x="74604" y="52338"/>
                      <a:pt x="75946" y="52338"/>
                    </a:cubicBezTo>
                    <a:cubicBezTo>
                      <a:pt x="97418" y="52338"/>
                      <a:pt x="106812" y="56364"/>
                      <a:pt x="122916" y="63074"/>
                    </a:cubicBezTo>
                    <a:cubicBezTo>
                      <a:pt x="129626" y="65758"/>
                      <a:pt x="137678" y="69784"/>
                      <a:pt x="147072" y="72468"/>
                    </a:cubicBezTo>
                    <a:cubicBezTo>
                      <a:pt x="149756" y="73810"/>
                      <a:pt x="152440" y="73810"/>
                      <a:pt x="153782" y="75152"/>
                    </a:cubicBezTo>
                    <a:cubicBezTo>
                      <a:pt x="155124" y="76494"/>
                      <a:pt x="155124" y="80519"/>
                      <a:pt x="152440" y="84545"/>
                    </a:cubicBezTo>
                    <a:cubicBezTo>
                      <a:pt x="149756" y="87229"/>
                      <a:pt x="145730" y="89913"/>
                      <a:pt x="143046" y="92597"/>
                    </a:cubicBezTo>
                    <a:cubicBezTo>
                      <a:pt x="141704" y="92597"/>
                      <a:pt x="140362" y="93939"/>
                      <a:pt x="140362" y="93939"/>
                    </a:cubicBezTo>
                    <a:cubicBezTo>
                      <a:pt x="137678" y="95281"/>
                      <a:pt x="137678" y="97965"/>
                      <a:pt x="137678" y="99307"/>
                    </a:cubicBezTo>
                    <a:lnTo>
                      <a:pt x="156466" y="99307"/>
                    </a:lnTo>
                    <a:lnTo>
                      <a:pt x="156466" y="101991"/>
                    </a:lnTo>
                    <a:cubicBezTo>
                      <a:pt x="157808" y="101991"/>
                      <a:pt x="157808" y="101991"/>
                      <a:pt x="159150" y="101991"/>
                    </a:cubicBezTo>
                    <a:cubicBezTo>
                      <a:pt x="163176" y="101991"/>
                      <a:pt x="167202" y="103333"/>
                      <a:pt x="169886" y="106017"/>
                    </a:cubicBezTo>
                    <a:cubicBezTo>
                      <a:pt x="171228" y="108701"/>
                      <a:pt x="172570" y="112727"/>
                      <a:pt x="171228" y="115411"/>
                    </a:cubicBezTo>
                    <a:cubicBezTo>
                      <a:pt x="171228" y="115411"/>
                      <a:pt x="171228" y="134199"/>
                      <a:pt x="171228" y="134199"/>
                    </a:cubicBezTo>
                    <a:lnTo>
                      <a:pt x="179280" y="134199"/>
                    </a:lnTo>
                    <a:cubicBezTo>
                      <a:pt x="181964" y="128831"/>
                      <a:pt x="180622" y="106017"/>
                      <a:pt x="176596" y="100649"/>
                    </a:cubicBezTo>
                    <a:cubicBezTo>
                      <a:pt x="172570" y="95281"/>
                      <a:pt x="167202" y="93939"/>
                      <a:pt x="160492" y="93939"/>
                    </a:cubicBezTo>
                    <a:cubicBezTo>
                      <a:pt x="156466" y="93939"/>
                      <a:pt x="152440" y="95281"/>
                      <a:pt x="148414" y="96623"/>
                    </a:cubicBezTo>
                    <a:cubicBezTo>
                      <a:pt x="152440" y="93939"/>
                      <a:pt x="157808" y="91255"/>
                      <a:pt x="160492" y="87229"/>
                    </a:cubicBezTo>
                    <a:cubicBezTo>
                      <a:pt x="164518" y="81862"/>
                      <a:pt x="164518" y="75152"/>
                      <a:pt x="160492" y="69784"/>
                    </a:cubicBezTo>
                    <a:cubicBezTo>
                      <a:pt x="157808" y="67100"/>
                      <a:pt x="155124" y="65758"/>
                      <a:pt x="151098" y="64416"/>
                    </a:cubicBezTo>
                    <a:cubicBezTo>
                      <a:pt x="117548" y="52338"/>
                      <a:pt x="110838" y="44286"/>
                      <a:pt x="77288" y="44286"/>
                    </a:cubicBezTo>
                    <a:cubicBezTo>
                      <a:pt x="75946" y="44286"/>
                      <a:pt x="74604" y="44286"/>
                      <a:pt x="73262" y="44286"/>
                    </a:cubicBezTo>
                    <a:cubicBezTo>
                      <a:pt x="83998" y="41602"/>
                      <a:pt x="63868" y="42944"/>
                      <a:pt x="74604" y="41602"/>
                    </a:cubicBezTo>
                    <a:cubicBezTo>
                      <a:pt x="81314" y="40260"/>
                      <a:pt x="86682" y="38918"/>
                      <a:pt x="92050" y="34892"/>
                    </a:cubicBezTo>
                    <a:cubicBezTo>
                      <a:pt x="97418" y="30866"/>
                      <a:pt x="100102" y="24156"/>
                      <a:pt x="96076" y="18788"/>
                    </a:cubicBezTo>
                    <a:cubicBezTo>
                      <a:pt x="93392" y="14762"/>
                      <a:pt x="89366" y="13420"/>
                      <a:pt x="85340" y="12078"/>
                    </a:cubicBezTo>
                    <a:cubicBezTo>
                      <a:pt x="67894" y="5368"/>
                      <a:pt x="50448" y="2684"/>
                      <a:pt x="31661" y="0"/>
                    </a:cubicBezTo>
                    <a:cubicBezTo>
                      <a:pt x="28977" y="0"/>
                      <a:pt x="27635" y="0"/>
                      <a:pt x="24951" y="0"/>
                    </a:cubicBezTo>
                    <a:cubicBezTo>
                      <a:pt x="20925" y="0"/>
                      <a:pt x="16899" y="0"/>
                      <a:pt x="14215" y="1342"/>
                    </a:cubicBezTo>
                    <a:cubicBezTo>
                      <a:pt x="2137" y="6710"/>
                      <a:pt x="-1889" y="21472"/>
                      <a:pt x="795" y="33550"/>
                    </a:cubicBezTo>
                    <a:cubicBezTo>
                      <a:pt x="3479" y="45628"/>
                      <a:pt x="11531" y="56364"/>
                      <a:pt x="18241" y="65758"/>
                    </a:cubicBezTo>
                    <a:lnTo>
                      <a:pt x="22267" y="68442"/>
                    </a:lnTo>
                    <a:cubicBezTo>
                      <a:pt x="11531" y="69784"/>
                      <a:pt x="2137" y="77836"/>
                      <a:pt x="795" y="88572"/>
                    </a:cubicBezTo>
                    <a:cubicBezTo>
                      <a:pt x="-1889" y="99307"/>
                      <a:pt x="3479" y="110043"/>
                      <a:pt x="12873" y="116753"/>
                    </a:cubicBezTo>
                    <a:cubicBezTo>
                      <a:pt x="3479" y="126147"/>
                      <a:pt x="795" y="142251"/>
                      <a:pt x="8847" y="152987"/>
                    </a:cubicBezTo>
                    <a:cubicBezTo>
                      <a:pt x="12873" y="157013"/>
                      <a:pt x="16899" y="161039"/>
                      <a:pt x="19583" y="166407"/>
                    </a:cubicBezTo>
                    <a:cubicBezTo>
                      <a:pt x="20925" y="171775"/>
                      <a:pt x="20925" y="177143"/>
                      <a:pt x="22267" y="181169"/>
                    </a:cubicBezTo>
                    <a:cubicBezTo>
                      <a:pt x="23609" y="185195"/>
                      <a:pt x="28977" y="187879"/>
                      <a:pt x="33003" y="190563"/>
                    </a:cubicBezTo>
                    <a:cubicBezTo>
                      <a:pt x="83998" y="222771"/>
                      <a:pt x="117548" y="279134"/>
                      <a:pt x="179280" y="279134"/>
                    </a:cubicBezTo>
                    <a:cubicBezTo>
                      <a:pt x="180622" y="279134"/>
                      <a:pt x="181964" y="279134"/>
                      <a:pt x="184648" y="279134"/>
                    </a:cubicBezTo>
                    <a:cubicBezTo>
                      <a:pt x="164518" y="244242"/>
                      <a:pt x="129626" y="173117"/>
                      <a:pt x="129626" y="1731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494">
              <a:extLst>
                <a:ext uri="{FF2B5EF4-FFF2-40B4-BE49-F238E27FC236}">
                  <a16:creationId xmlns:a16="http://schemas.microsoft.com/office/drawing/2014/main" id="{2C027FFD-4FAE-4845-9C21-1C929A9072FD}"/>
                </a:ext>
              </a:extLst>
            </p:cNvPr>
            <p:cNvGrpSpPr/>
            <p:nvPr/>
          </p:nvGrpSpPr>
          <p:grpSpPr>
            <a:xfrm>
              <a:off x="3752906" y="1623878"/>
              <a:ext cx="725038" cy="579740"/>
              <a:chOff x="3752906" y="1623878"/>
              <a:chExt cx="725038" cy="579740"/>
            </a:xfrm>
          </p:grpSpPr>
          <p:grpSp>
            <p:nvGrpSpPr>
              <p:cNvPr id="144" name="Graphic 494">
                <a:extLst>
                  <a:ext uri="{FF2B5EF4-FFF2-40B4-BE49-F238E27FC236}">
                    <a16:creationId xmlns:a16="http://schemas.microsoft.com/office/drawing/2014/main" id="{3538A4DB-74BA-4009-9B44-BDB077F67397}"/>
                  </a:ext>
                </a:extLst>
              </p:cNvPr>
              <p:cNvGrpSpPr/>
              <p:nvPr/>
            </p:nvGrpSpPr>
            <p:grpSpPr>
              <a:xfrm>
                <a:off x="3752906" y="1623878"/>
                <a:ext cx="725038" cy="579740"/>
                <a:chOff x="3752906" y="1623878"/>
                <a:chExt cx="725038" cy="579740"/>
              </a:xfrm>
            </p:grpSpPr>
            <p:sp>
              <p:nvSpPr>
                <p:cNvPr id="146" name="Freeform: Shape 573">
                  <a:extLst>
                    <a:ext uri="{FF2B5EF4-FFF2-40B4-BE49-F238E27FC236}">
                      <a16:creationId xmlns:a16="http://schemas.microsoft.com/office/drawing/2014/main" id="{38C88256-DDD5-402A-AA3E-71BCE2357C61}"/>
                    </a:ext>
                  </a:extLst>
                </p:cNvPr>
                <p:cNvSpPr/>
                <p:nvPr/>
              </p:nvSpPr>
              <p:spPr>
                <a:xfrm>
                  <a:off x="3755686" y="1623878"/>
                  <a:ext cx="722258" cy="575714"/>
                </a:xfrm>
                <a:custGeom>
                  <a:avLst/>
                  <a:gdLst>
                    <a:gd name="connsiteX0" fmla="*/ 579740 w 722258"/>
                    <a:gd name="connsiteY0" fmla="*/ 575714 h 575714"/>
                    <a:gd name="connsiteX1" fmla="*/ 532770 w 722258"/>
                    <a:gd name="connsiteY1" fmla="*/ 564978 h 575714"/>
                    <a:gd name="connsiteX2" fmla="*/ 356970 w 722258"/>
                    <a:gd name="connsiteY2" fmla="*/ 374416 h 575714"/>
                    <a:gd name="connsiteX3" fmla="*/ 240216 w 722258"/>
                    <a:gd name="connsiteY3" fmla="*/ 248268 h 575714"/>
                    <a:gd name="connsiteX4" fmla="*/ 208009 w 722258"/>
                    <a:gd name="connsiteY4" fmla="*/ 234848 h 575714"/>
                    <a:gd name="connsiteX5" fmla="*/ 197273 w 722258"/>
                    <a:gd name="connsiteY5" fmla="*/ 230822 h 575714"/>
                    <a:gd name="connsiteX6" fmla="*/ 179827 w 722258"/>
                    <a:gd name="connsiteY6" fmla="*/ 228139 h 575714"/>
                    <a:gd name="connsiteX7" fmla="*/ 146277 w 722258"/>
                    <a:gd name="connsiteY7" fmla="*/ 210693 h 575714"/>
                    <a:gd name="connsiteX8" fmla="*/ 76493 w 722258"/>
                    <a:gd name="connsiteY8" fmla="*/ 163723 h 575714"/>
                    <a:gd name="connsiteX9" fmla="*/ 52338 w 722258"/>
                    <a:gd name="connsiteY9" fmla="*/ 135541 h 575714"/>
                    <a:gd name="connsiteX10" fmla="*/ 53680 w 722258"/>
                    <a:gd name="connsiteY10" fmla="*/ 132857 h 575714"/>
                    <a:gd name="connsiteX11" fmla="*/ 56364 w 722258"/>
                    <a:gd name="connsiteY11" fmla="*/ 131515 h 575714"/>
                    <a:gd name="connsiteX12" fmla="*/ 91255 w 722258"/>
                    <a:gd name="connsiteY12" fmla="*/ 140909 h 575714"/>
                    <a:gd name="connsiteX13" fmla="*/ 92597 w 722258"/>
                    <a:gd name="connsiteY13" fmla="*/ 140909 h 575714"/>
                    <a:gd name="connsiteX14" fmla="*/ 95281 w 722258"/>
                    <a:gd name="connsiteY14" fmla="*/ 138225 h 575714"/>
                    <a:gd name="connsiteX15" fmla="*/ 93939 w 722258"/>
                    <a:gd name="connsiteY15" fmla="*/ 134199 h 575714"/>
                    <a:gd name="connsiteX16" fmla="*/ 30866 w 722258"/>
                    <a:gd name="connsiteY16" fmla="*/ 100649 h 575714"/>
                    <a:gd name="connsiteX17" fmla="*/ 9394 w 722258"/>
                    <a:gd name="connsiteY17" fmla="*/ 76493 h 575714"/>
                    <a:gd name="connsiteX18" fmla="*/ 10736 w 722258"/>
                    <a:gd name="connsiteY18" fmla="*/ 73810 h 575714"/>
                    <a:gd name="connsiteX19" fmla="*/ 13420 w 722258"/>
                    <a:gd name="connsiteY19" fmla="*/ 72468 h 575714"/>
                    <a:gd name="connsiteX20" fmla="*/ 73810 w 722258"/>
                    <a:gd name="connsiteY20" fmla="*/ 87229 h 575714"/>
                    <a:gd name="connsiteX21" fmla="*/ 75151 w 722258"/>
                    <a:gd name="connsiteY21" fmla="*/ 87229 h 575714"/>
                    <a:gd name="connsiteX22" fmla="*/ 77835 w 722258"/>
                    <a:gd name="connsiteY22" fmla="*/ 84545 h 575714"/>
                    <a:gd name="connsiteX23" fmla="*/ 75151 w 722258"/>
                    <a:gd name="connsiteY23" fmla="*/ 80519 h 575714"/>
                    <a:gd name="connsiteX24" fmla="*/ 8052 w 722258"/>
                    <a:gd name="connsiteY24" fmla="*/ 50996 h 575714"/>
                    <a:gd name="connsiteX25" fmla="*/ 0 w 722258"/>
                    <a:gd name="connsiteY25" fmla="*/ 40260 h 575714"/>
                    <a:gd name="connsiteX26" fmla="*/ 1342 w 722258"/>
                    <a:gd name="connsiteY26" fmla="*/ 37576 h 575714"/>
                    <a:gd name="connsiteX27" fmla="*/ 5368 w 722258"/>
                    <a:gd name="connsiteY27" fmla="*/ 36234 h 575714"/>
                    <a:gd name="connsiteX28" fmla="*/ 75151 w 722258"/>
                    <a:gd name="connsiteY28" fmla="*/ 48312 h 575714"/>
                    <a:gd name="connsiteX29" fmla="*/ 75151 w 722258"/>
                    <a:gd name="connsiteY29" fmla="*/ 48312 h 575714"/>
                    <a:gd name="connsiteX30" fmla="*/ 77835 w 722258"/>
                    <a:gd name="connsiteY30" fmla="*/ 45628 h 575714"/>
                    <a:gd name="connsiteX31" fmla="*/ 75151 w 722258"/>
                    <a:gd name="connsiteY31" fmla="*/ 41602 h 575714"/>
                    <a:gd name="connsiteX32" fmla="*/ 10736 w 722258"/>
                    <a:gd name="connsiteY32" fmla="*/ 16104 h 575714"/>
                    <a:gd name="connsiteX33" fmla="*/ 5368 w 722258"/>
                    <a:gd name="connsiteY33" fmla="*/ 6710 h 575714"/>
                    <a:gd name="connsiteX34" fmla="*/ 14762 w 722258"/>
                    <a:gd name="connsiteY34" fmla="*/ 0 h 575714"/>
                    <a:gd name="connsiteX35" fmla="*/ 191905 w 722258"/>
                    <a:gd name="connsiteY35" fmla="*/ 8052 h 575714"/>
                    <a:gd name="connsiteX36" fmla="*/ 225454 w 722258"/>
                    <a:gd name="connsiteY36" fmla="*/ 16104 h 575714"/>
                    <a:gd name="connsiteX37" fmla="*/ 245584 w 722258"/>
                    <a:gd name="connsiteY37" fmla="*/ 37576 h 575714"/>
                    <a:gd name="connsiteX38" fmla="*/ 252294 w 722258"/>
                    <a:gd name="connsiteY38" fmla="*/ 45628 h 575714"/>
                    <a:gd name="connsiteX39" fmla="*/ 273766 w 722258"/>
                    <a:gd name="connsiteY39" fmla="*/ 87229 h 575714"/>
                    <a:gd name="connsiteX40" fmla="*/ 283160 w 722258"/>
                    <a:gd name="connsiteY40" fmla="*/ 108701 h 575714"/>
                    <a:gd name="connsiteX41" fmla="*/ 287186 w 722258"/>
                    <a:gd name="connsiteY41" fmla="*/ 116753 h 575714"/>
                    <a:gd name="connsiteX42" fmla="*/ 288528 w 722258"/>
                    <a:gd name="connsiteY42" fmla="*/ 118095 h 575714"/>
                    <a:gd name="connsiteX43" fmla="*/ 599870 w 722258"/>
                    <a:gd name="connsiteY43" fmla="*/ 319394 h 575714"/>
                    <a:gd name="connsiteX44" fmla="*/ 669654 w 722258"/>
                    <a:gd name="connsiteY44" fmla="*/ 360996 h 575714"/>
                    <a:gd name="connsiteX45" fmla="*/ 715281 w 722258"/>
                    <a:gd name="connsiteY45" fmla="*/ 534112 h 575714"/>
                    <a:gd name="connsiteX46" fmla="*/ 579740 w 722258"/>
                    <a:gd name="connsiteY46" fmla="*/ 575714 h 575714"/>
                    <a:gd name="connsiteX47" fmla="*/ 579740 w 722258"/>
                    <a:gd name="connsiteY47" fmla="*/ 575714 h 57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722258" h="575714">
                      <a:moveTo>
                        <a:pt x="579740" y="575714"/>
                      </a:moveTo>
                      <a:cubicBezTo>
                        <a:pt x="559610" y="575714"/>
                        <a:pt x="543506" y="571688"/>
                        <a:pt x="532770" y="564978"/>
                      </a:cubicBezTo>
                      <a:cubicBezTo>
                        <a:pt x="524718" y="559610"/>
                        <a:pt x="430779" y="457619"/>
                        <a:pt x="356970" y="374416"/>
                      </a:cubicBezTo>
                      <a:cubicBezTo>
                        <a:pt x="287186" y="297922"/>
                        <a:pt x="245584" y="250952"/>
                        <a:pt x="240216" y="248268"/>
                      </a:cubicBezTo>
                      <a:cubicBezTo>
                        <a:pt x="230822" y="241558"/>
                        <a:pt x="220087" y="237532"/>
                        <a:pt x="208009" y="234848"/>
                      </a:cubicBezTo>
                      <a:cubicBezTo>
                        <a:pt x="203983" y="233507"/>
                        <a:pt x="201299" y="232164"/>
                        <a:pt x="197273" y="230822"/>
                      </a:cubicBezTo>
                      <a:cubicBezTo>
                        <a:pt x="189221" y="230822"/>
                        <a:pt x="183853" y="229480"/>
                        <a:pt x="179827" y="228139"/>
                      </a:cubicBezTo>
                      <a:cubicBezTo>
                        <a:pt x="167749" y="225454"/>
                        <a:pt x="157013" y="217403"/>
                        <a:pt x="146277" y="210693"/>
                      </a:cubicBezTo>
                      <a:lnTo>
                        <a:pt x="76493" y="163723"/>
                      </a:lnTo>
                      <a:cubicBezTo>
                        <a:pt x="61732" y="154329"/>
                        <a:pt x="53680" y="144935"/>
                        <a:pt x="52338" y="135541"/>
                      </a:cubicBezTo>
                      <a:cubicBezTo>
                        <a:pt x="52338" y="134199"/>
                        <a:pt x="52338" y="132857"/>
                        <a:pt x="53680" y="132857"/>
                      </a:cubicBezTo>
                      <a:cubicBezTo>
                        <a:pt x="53680" y="131515"/>
                        <a:pt x="55022" y="131515"/>
                        <a:pt x="56364" y="131515"/>
                      </a:cubicBezTo>
                      <a:cubicBezTo>
                        <a:pt x="68442" y="132857"/>
                        <a:pt x="80519" y="136883"/>
                        <a:pt x="91255" y="140909"/>
                      </a:cubicBezTo>
                      <a:cubicBezTo>
                        <a:pt x="91255" y="140909"/>
                        <a:pt x="92597" y="140909"/>
                        <a:pt x="92597" y="140909"/>
                      </a:cubicBezTo>
                      <a:cubicBezTo>
                        <a:pt x="93939" y="140909"/>
                        <a:pt x="95281" y="139567"/>
                        <a:pt x="95281" y="138225"/>
                      </a:cubicBezTo>
                      <a:cubicBezTo>
                        <a:pt x="96623" y="136883"/>
                        <a:pt x="95281" y="134199"/>
                        <a:pt x="93939" y="134199"/>
                      </a:cubicBezTo>
                      <a:cubicBezTo>
                        <a:pt x="72468" y="124805"/>
                        <a:pt x="50996" y="112727"/>
                        <a:pt x="30866" y="100649"/>
                      </a:cubicBezTo>
                      <a:cubicBezTo>
                        <a:pt x="18788" y="92597"/>
                        <a:pt x="10736" y="84545"/>
                        <a:pt x="9394" y="76493"/>
                      </a:cubicBezTo>
                      <a:cubicBezTo>
                        <a:pt x="9394" y="75151"/>
                        <a:pt x="9394" y="73810"/>
                        <a:pt x="10736" y="73810"/>
                      </a:cubicBezTo>
                      <a:cubicBezTo>
                        <a:pt x="10736" y="72468"/>
                        <a:pt x="12078" y="72468"/>
                        <a:pt x="13420" y="72468"/>
                      </a:cubicBezTo>
                      <a:cubicBezTo>
                        <a:pt x="26840" y="75151"/>
                        <a:pt x="50996" y="80519"/>
                        <a:pt x="73810" y="87229"/>
                      </a:cubicBezTo>
                      <a:cubicBezTo>
                        <a:pt x="73810" y="87229"/>
                        <a:pt x="73810" y="87229"/>
                        <a:pt x="75151" y="87229"/>
                      </a:cubicBezTo>
                      <a:cubicBezTo>
                        <a:pt x="76493" y="87229"/>
                        <a:pt x="77835" y="85887"/>
                        <a:pt x="77835" y="84545"/>
                      </a:cubicBezTo>
                      <a:cubicBezTo>
                        <a:pt x="77835" y="83203"/>
                        <a:pt x="77835" y="80519"/>
                        <a:pt x="75151" y="80519"/>
                      </a:cubicBezTo>
                      <a:cubicBezTo>
                        <a:pt x="40260" y="68442"/>
                        <a:pt x="18788" y="57706"/>
                        <a:pt x="8052" y="50996"/>
                      </a:cubicBezTo>
                      <a:cubicBezTo>
                        <a:pt x="4026" y="48312"/>
                        <a:pt x="0" y="42944"/>
                        <a:pt x="0" y="40260"/>
                      </a:cubicBezTo>
                      <a:cubicBezTo>
                        <a:pt x="0" y="38918"/>
                        <a:pt x="0" y="37576"/>
                        <a:pt x="1342" y="37576"/>
                      </a:cubicBezTo>
                      <a:cubicBezTo>
                        <a:pt x="2684" y="36234"/>
                        <a:pt x="4026" y="36234"/>
                        <a:pt x="5368" y="36234"/>
                      </a:cubicBezTo>
                      <a:cubicBezTo>
                        <a:pt x="18788" y="37576"/>
                        <a:pt x="46970" y="42944"/>
                        <a:pt x="75151" y="48312"/>
                      </a:cubicBezTo>
                      <a:cubicBezTo>
                        <a:pt x="75151" y="48312"/>
                        <a:pt x="75151" y="48312"/>
                        <a:pt x="75151" y="48312"/>
                      </a:cubicBezTo>
                      <a:cubicBezTo>
                        <a:pt x="76493" y="48312"/>
                        <a:pt x="77835" y="46970"/>
                        <a:pt x="77835" y="45628"/>
                      </a:cubicBezTo>
                      <a:cubicBezTo>
                        <a:pt x="77835" y="44286"/>
                        <a:pt x="77835" y="41602"/>
                        <a:pt x="75151" y="41602"/>
                      </a:cubicBezTo>
                      <a:cubicBezTo>
                        <a:pt x="42944" y="32208"/>
                        <a:pt x="20130" y="22814"/>
                        <a:pt x="10736" y="16104"/>
                      </a:cubicBezTo>
                      <a:cubicBezTo>
                        <a:pt x="5368" y="12078"/>
                        <a:pt x="4026" y="9394"/>
                        <a:pt x="5368" y="6710"/>
                      </a:cubicBezTo>
                      <a:cubicBezTo>
                        <a:pt x="6710" y="2684"/>
                        <a:pt x="10736" y="0"/>
                        <a:pt x="14762" y="0"/>
                      </a:cubicBezTo>
                      <a:cubicBezTo>
                        <a:pt x="73810" y="0"/>
                        <a:pt x="132857" y="2684"/>
                        <a:pt x="191905" y="8052"/>
                      </a:cubicBezTo>
                      <a:cubicBezTo>
                        <a:pt x="202641" y="9394"/>
                        <a:pt x="214719" y="9394"/>
                        <a:pt x="225454" y="16104"/>
                      </a:cubicBezTo>
                      <a:cubicBezTo>
                        <a:pt x="233506" y="21472"/>
                        <a:pt x="240216" y="29524"/>
                        <a:pt x="245584" y="37576"/>
                      </a:cubicBezTo>
                      <a:cubicBezTo>
                        <a:pt x="248268" y="40260"/>
                        <a:pt x="249610" y="42944"/>
                        <a:pt x="252294" y="45628"/>
                      </a:cubicBezTo>
                      <a:cubicBezTo>
                        <a:pt x="263030" y="59048"/>
                        <a:pt x="268398" y="73810"/>
                        <a:pt x="273766" y="87229"/>
                      </a:cubicBezTo>
                      <a:cubicBezTo>
                        <a:pt x="276450" y="95281"/>
                        <a:pt x="279134" y="101991"/>
                        <a:pt x="283160" y="108701"/>
                      </a:cubicBezTo>
                      <a:cubicBezTo>
                        <a:pt x="284502" y="111385"/>
                        <a:pt x="285844" y="114069"/>
                        <a:pt x="287186" y="116753"/>
                      </a:cubicBezTo>
                      <a:cubicBezTo>
                        <a:pt x="287186" y="116753"/>
                        <a:pt x="287186" y="118095"/>
                        <a:pt x="288528" y="118095"/>
                      </a:cubicBezTo>
                      <a:cubicBezTo>
                        <a:pt x="391861" y="197273"/>
                        <a:pt x="492511" y="256320"/>
                        <a:pt x="599870" y="319394"/>
                      </a:cubicBezTo>
                      <a:cubicBezTo>
                        <a:pt x="622684" y="332814"/>
                        <a:pt x="645498" y="346234"/>
                        <a:pt x="669654" y="360996"/>
                      </a:cubicBezTo>
                      <a:cubicBezTo>
                        <a:pt x="677705" y="366364"/>
                        <a:pt x="743463" y="480433"/>
                        <a:pt x="715281" y="534112"/>
                      </a:cubicBezTo>
                      <a:cubicBezTo>
                        <a:pt x="708571" y="546190"/>
                        <a:pt x="637446" y="575714"/>
                        <a:pt x="579740" y="575714"/>
                      </a:cubicBezTo>
                      <a:cubicBezTo>
                        <a:pt x="579740" y="575714"/>
                        <a:pt x="579740" y="575714"/>
                        <a:pt x="579740" y="5757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574">
                  <a:extLst>
                    <a:ext uri="{FF2B5EF4-FFF2-40B4-BE49-F238E27FC236}">
                      <a16:creationId xmlns:a16="http://schemas.microsoft.com/office/drawing/2014/main" id="{E0A20717-C624-4BEB-A95C-CE3884CB4A96}"/>
                    </a:ext>
                  </a:extLst>
                </p:cNvPr>
                <p:cNvSpPr/>
                <p:nvPr/>
              </p:nvSpPr>
              <p:spPr>
                <a:xfrm>
                  <a:off x="3752906" y="1624878"/>
                  <a:ext cx="157465" cy="142593"/>
                </a:xfrm>
                <a:custGeom>
                  <a:avLst/>
                  <a:gdLst>
                    <a:gd name="connsiteX0" fmla="*/ 6805 w 157465"/>
                    <a:gd name="connsiteY0" fmla="*/ 7052 h 142593"/>
                    <a:gd name="connsiteX1" fmla="*/ 13515 w 157465"/>
                    <a:gd name="connsiteY1" fmla="*/ 20472 h 142593"/>
                    <a:gd name="connsiteX2" fmla="*/ 154424 w 157465"/>
                    <a:gd name="connsiteY2" fmla="*/ 48654 h 142593"/>
                    <a:gd name="connsiteX3" fmla="*/ 9489 w 157465"/>
                    <a:gd name="connsiteY3" fmla="*/ 33892 h 142593"/>
                    <a:gd name="connsiteX4" fmla="*/ 8147 w 157465"/>
                    <a:gd name="connsiteY4" fmla="*/ 33892 h 142593"/>
                    <a:gd name="connsiteX5" fmla="*/ 2779 w 157465"/>
                    <a:gd name="connsiteY5" fmla="*/ 36576 h 142593"/>
                    <a:gd name="connsiteX6" fmla="*/ 9489 w 157465"/>
                    <a:gd name="connsiteY6" fmla="*/ 55364 h 142593"/>
                    <a:gd name="connsiteX7" fmla="*/ 141004 w 157465"/>
                    <a:gd name="connsiteY7" fmla="*/ 92939 h 142593"/>
                    <a:gd name="connsiteX8" fmla="*/ 16199 w 157465"/>
                    <a:gd name="connsiteY8" fmla="*/ 70125 h 142593"/>
                    <a:gd name="connsiteX9" fmla="*/ 14857 w 157465"/>
                    <a:gd name="connsiteY9" fmla="*/ 70125 h 142593"/>
                    <a:gd name="connsiteX10" fmla="*/ 8147 w 157465"/>
                    <a:gd name="connsiteY10" fmla="*/ 78178 h 142593"/>
                    <a:gd name="connsiteX11" fmla="*/ 30961 w 157465"/>
                    <a:gd name="connsiteY11" fmla="*/ 105017 h 142593"/>
                    <a:gd name="connsiteX12" fmla="*/ 130269 w 157465"/>
                    <a:gd name="connsiteY12" fmla="*/ 142593 h 142593"/>
                    <a:gd name="connsiteX13" fmla="*/ 130269 w 157465"/>
                    <a:gd name="connsiteY13" fmla="*/ 134541 h 142593"/>
                    <a:gd name="connsiteX14" fmla="*/ 34987 w 157465"/>
                    <a:gd name="connsiteY14" fmla="*/ 98307 h 142593"/>
                    <a:gd name="connsiteX15" fmla="*/ 14857 w 157465"/>
                    <a:gd name="connsiteY15" fmla="*/ 76835 h 142593"/>
                    <a:gd name="connsiteX16" fmla="*/ 138320 w 157465"/>
                    <a:gd name="connsiteY16" fmla="*/ 99649 h 142593"/>
                    <a:gd name="connsiteX17" fmla="*/ 139662 w 157465"/>
                    <a:gd name="connsiteY17" fmla="*/ 99649 h 142593"/>
                    <a:gd name="connsiteX18" fmla="*/ 145030 w 157465"/>
                    <a:gd name="connsiteY18" fmla="*/ 95623 h 142593"/>
                    <a:gd name="connsiteX19" fmla="*/ 145030 w 157465"/>
                    <a:gd name="connsiteY19" fmla="*/ 88913 h 142593"/>
                    <a:gd name="connsiteX20" fmla="*/ 141004 w 157465"/>
                    <a:gd name="connsiteY20" fmla="*/ 86229 h 142593"/>
                    <a:gd name="connsiteX21" fmla="*/ 10831 w 157465"/>
                    <a:gd name="connsiteY21" fmla="*/ 49996 h 142593"/>
                    <a:gd name="connsiteX22" fmla="*/ 4121 w 157465"/>
                    <a:gd name="connsiteY22" fmla="*/ 41944 h 142593"/>
                    <a:gd name="connsiteX23" fmla="*/ 5463 w 157465"/>
                    <a:gd name="connsiteY23" fmla="*/ 41944 h 142593"/>
                    <a:gd name="connsiteX24" fmla="*/ 5463 w 157465"/>
                    <a:gd name="connsiteY24" fmla="*/ 41944 h 142593"/>
                    <a:gd name="connsiteX25" fmla="*/ 149056 w 157465"/>
                    <a:gd name="connsiteY25" fmla="*/ 56706 h 142593"/>
                    <a:gd name="connsiteX26" fmla="*/ 150398 w 157465"/>
                    <a:gd name="connsiteY26" fmla="*/ 56706 h 142593"/>
                    <a:gd name="connsiteX27" fmla="*/ 157108 w 157465"/>
                    <a:gd name="connsiteY27" fmla="*/ 51338 h 142593"/>
                    <a:gd name="connsiteX28" fmla="*/ 153082 w 157465"/>
                    <a:gd name="connsiteY28" fmla="*/ 43286 h 142593"/>
                    <a:gd name="connsiteX29" fmla="*/ 14857 w 157465"/>
                    <a:gd name="connsiteY29" fmla="*/ 16446 h 142593"/>
                    <a:gd name="connsiteX30" fmla="*/ 10831 w 157465"/>
                    <a:gd name="connsiteY30" fmla="*/ 11078 h 142593"/>
                    <a:gd name="connsiteX31" fmla="*/ 16199 w 157465"/>
                    <a:gd name="connsiteY31" fmla="*/ 7052 h 142593"/>
                    <a:gd name="connsiteX32" fmla="*/ 16199 w 157465"/>
                    <a:gd name="connsiteY32" fmla="*/ 342 h 142593"/>
                    <a:gd name="connsiteX33" fmla="*/ 6805 w 157465"/>
                    <a:gd name="connsiteY33" fmla="*/ 7052 h 142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57465" h="142593">
                      <a:moveTo>
                        <a:pt x="6805" y="7052"/>
                      </a:moveTo>
                      <a:cubicBezTo>
                        <a:pt x="5463" y="12420"/>
                        <a:pt x="9489" y="16446"/>
                        <a:pt x="13515" y="20472"/>
                      </a:cubicBezTo>
                      <a:cubicBezTo>
                        <a:pt x="24251" y="28524"/>
                        <a:pt x="127584" y="40602"/>
                        <a:pt x="154424" y="48654"/>
                      </a:cubicBezTo>
                      <a:cubicBezTo>
                        <a:pt x="127584" y="43286"/>
                        <a:pt x="22909" y="35234"/>
                        <a:pt x="9489" y="33892"/>
                      </a:cubicBezTo>
                      <a:cubicBezTo>
                        <a:pt x="9489" y="33892"/>
                        <a:pt x="8147" y="33892"/>
                        <a:pt x="8147" y="33892"/>
                      </a:cubicBezTo>
                      <a:cubicBezTo>
                        <a:pt x="5463" y="33892"/>
                        <a:pt x="4121" y="35234"/>
                        <a:pt x="2779" y="36576"/>
                      </a:cubicBezTo>
                      <a:cubicBezTo>
                        <a:pt x="-3931" y="41944"/>
                        <a:pt x="2779" y="51338"/>
                        <a:pt x="9489" y="55364"/>
                      </a:cubicBezTo>
                      <a:cubicBezTo>
                        <a:pt x="22909" y="64758"/>
                        <a:pt x="114165" y="83545"/>
                        <a:pt x="141004" y="92939"/>
                      </a:cubicBezTo>
                      <a:cubicBezTo>
                        <a:pt x="118191" y="86229"/>
                        <a:pt x="29619" y="72810"/>
                        <a:pt x="16199" y="70125"/>
                      </a:cubicBezTo>
                      <a:cubicBezTo>
                        <a:pt x="16199" y="70125"/>
                        <a:pt x="14857" y="70125"/>
                        <a:pt x="14857" y="70125"/>
                      </a:cubicBezTo>
                      <a:cubicBezTo>
                        <a:pt x="10831" y="70125"/>
                        <a:pt x="6805" y="74152"/>
                        <a:pt x="8147" y="78178"/>
                      </a:cubicBezTo>
                      <a:cubicBezTo>
                        <a:pt x="9489" y="88913"/>
                        <a:pt x="21567" y="98307"/>
                        <a:pt x="30961" y="105017"/>
                      </a:cubicBezTo>
                      <a:cubicBezTo>
                        <a:pt x="47065" y="115753"/>
                        <a:pt x="112823" y="134541"/>
                        <a:pt x="130269" y="142593"/>
                      </a:cubicBezTo>
                      <a:lnTo>
                        <a:pt x="130269" y="134541"/>
                      </a:lnTo>
                      <a:cubicBezTo>
                        <a:pt x="114165" y="126489"/>
                        <a:pt x="49749" y="107701"/>
                        <a:pt x="34987" y="98307"/>
                      </a:cubicBezTo>
                      <a:cubicBezTo>
                        <a:pt x="22909" y="91597"/>
                        <a:pt x="16199" y="83545"/>
                        <a:pt x="14857" y="76835"/>
                      </a:cubicBezTo>
                      <a:cubicBezTo>
                        <a:pt x="28277" y="79519"/>
                        <a:pt x="116849" y="92939"/>
                        <a:pt x="138320" y="99649"/>
                      </a:cubicBezTo>
                      <a:cubicBezTo>
                        <a:pt x="138320" y="99649"/>
                        <a:pt x="139662" y="99649"/>
                        <a:pt x="139662" y="99649"/>
                      </a:cubicBezTo>
                      <a:cubicBezTo>
                        <a:pt x="142346" y="99649"/>
                        <a:pt x="143688" y="98307"/>
                        <a:pt x="145030" y="95623"/>
                      </a:cubicBezTo>
                      <a:lnTo>
                        <a:pt x="145030" y="88913"/>
                      </a:lnTo>
                      <a:cubicBezTo>
                        <a:pt x="143688" y="87571"/>
                        <a:pt x="143688" y="86229"/>
                        <a:pt x="141004" y="86229"/>
                      </a:cubicBezTo>
                      <a:cubicBezTo>
                        <a:pt x="107455" y="74152"/>
                        <a:pt x="21567" y="56706"/>
                        <a:pt x="10831" y="49996"/>
                      </a:cubicBezTo>
                      <a:cubicBezTo>
                        <a:pt x="6805" y="47312"/>
                        <a:pt x="4121" y="43286"/>
                        <a:pt x="4121" y="41944"/>
                      </a:cubicBezTo>
                      <a:cubicBezTo>
                        <a:pt x="4121" y="41944"/>
                        <a:pt x="5463" y="41944"/>
                        <a:pt x="5463" y="41944"/>
                      </a:cubicBezTo>
                      <a:lnTo>
                        <a:pt x="5463" y="41944"/>
                      </a:lnTo>
                      <a:cubicBezTo>
                        <a:pt x="18883" y="43286"/>
                        <a:pt x="122217" y="49996"/>
                        <a:pt x="149056" y="56706"/>
                      </a:cubicBezTo>
                      <a:cubicBezTo>
                        <a:pt x="149056" y="56706"/>
                        <a:pt x="150398" y="56706"/>
                        <a:pt x="150398" y="56706"/>
                      </a:cubicBezTo>
                      <a:cubicBezTo>
                        <a:pt x="153082" y="56706"/>
                        <a:pt x="155766" y="54022"/>
                        <a:pt x="157108" y="51338"/>
                      </a:cubicBezTo>
                      <a:cubicBezTo>
                        <a:pt x="158450" y="47312"/>
                        <a:pt x="155766" y="44628"/>
                        <a:pt x="153082" y="43286"/>
                      </a:cubicBezTo>
                      <a:cubicBezTo>
                        <a:pt x="122217" y="33892"/>
                        <a:pt x="22909" y="23156"/>
                        <a:pt x="14857" y="16446"/>
                      </a:cubicBezTo>
                      <a:cubicBezTo>
                        <a:pt x="9489" y="12420"/>
                        <a:pt x="10831" y="11078"/>
                        <a:pt x="10831" y="11078"/>
                      </a:cubicBezTo>
                      <a:cubicBezTo>
                        <a:pt x="12173" y="8394"/>
                        <a:pt x="13515" y="7052"/>
                        <a:pt x="16199" y="7052"/>
                      </a:cubicBezTo>
                      <a:lnTo>
                        <a:pt x="16199" y="342"/>
                      </a:lnTo>
                      <a:cubicBezTo>
                        <a:pt x="13515" y="-1000"/>
                        <a:pt x="8147" y="1684"/>
                        <a:pt x="6805" y="705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575">
                  <a:extLst>
                    <a:ext uri="{FF2B5EF4-FFF2-40B4-BE49-F238E27FC236}">
                      <a16:creationId xmlns:a16="http://schemas.microsoft.com/office/drawing/2014/main" id="{BE1A1EBF-89C2-4A52-8617-2DECEE3232DB}"/>
                    </a:ext>
                  </a:extLst>
                </p:cNvPr>
                <p:cNvSpPr/>
                <p:nvPr/>
              </p:nvSpPr>
              <p:spPr>
                <a:xfrm>
                  <a:off x="3770448" y="1623878"/>
                  <a:ext cx="707243" cy="579740"/>
                </a:xfrm>
                <a:custGeom>
                  <a:avLst/>
                  <a:gdLst>
                    <a:gd name="connsiteX0" fmla="*/ 654892 w 707243"/>
                    <a:gd name="connsiteY0" fmla="*/ 360996 h 579740"/>
                    <a:gd name="connsiteX1" fmla="*/ 275108 w 707243"/>
                    <a:gd name="connsiteY1" fmla="*/ 119437 h 579740"/>
                    <a:gd name="connsiteX2" fmla="*/ 271082 w 707243"/>
                    <a:gd name="connsiteY2" fmla="*/ 111385 h 579740"/>
                    <a:gd name="connsiteX3" fmla="*/ 240216 w 707243"/>
                    <a:gd name="connsiteY3" fmla="*/ 46970 h 579740"/>
                    <a:gd name="connsiteX4" fmla="*/ 212035 w 707243"/>
                    <a:gd name="connsiteY4" fmla="*/ 16104 h 579740"/>
                    <a:gd name="connsiteX5" fmla="*/ 177143 w 707243"/>
                    <a:gd name="connsiteY5" fmla="*/ 8052 h 579740"/>
                    <a:gd name="connsiteX6" fmla="*/ 0 w 707243"/>
                    <a:gd name="connsiteY6" fmla="*/ 0 h 579740"/>
                    <a:gd name="connsiteX7" fmla="*/ 0 w 707243"/>
                    <a:gd name="connsiteY7" fmla="*/ 0 h 579740"/>
                    <a:gd name="connsiteX8" fmla="*/ 0 w 707243"/>
                    <a:gd name="connsiteY8" fmla="*/ 6710 h 579740"/>
                    <a:gd name="connsiteX9" fmla="*/ 175801 w 707243"/>
                    <a:gd name="connsiteY9" fmla="*/ 14762 h 579740"/>
                    <a:gd name="connsiteX10" fmla="*/ 208009 w 707243"/>
                    <a:gd name="connsiteY10" fmla="*/ 21472 h 579740"/>
                    <a:gd name="connsiteX11" fmla="*/ 226797 w 707243"/>
                    <a:gd name="connsiteY11" fmla="*/ 41602 h 579740"/>
                    <a:gd name="connsiteX12" fmla="*/ 233506 w 707243"/>
                    <a:gd name="connsiteY12" fmla="*/ 50996 h 579740"/>
                    <a:gd name="connsiteX13" fmla="*/ 253636 w 707243"/>
                    <a:gd name="connsiteY13" fmla="*/ 91255 h 579740"/>
                    <a:gd name="connsiteX14" fmla="*/ 263030 w 707243"/>
                    <a:gd name="connsiteY14" fmla="*/ 114069 h 579740"/>
                    <a:gd name="connsiteX15" fmla="*/ 265714 w 707243"/>
                    <a:gd name="connsiteY15" fmla="*/ 122121 h 579740"/>
                    <a:gd name="connsiteX16" fmla="*/ 268398 w 707243"/>
                    <a:gd name="connsiteY16" fmla="*/ 124805 h 579740"/>
                    <a:gd name="connsiteX17" fmla="*/ 579740 w 707243"/>
                    <a:gd name="connsiteY17" fmla="*/ 326104 h 579740"/>
                    <a:gd name="connsiteX18" fmla="*/ 648182 w 707243"/>
                    <a:gd name="connsiteY18" fmla="*/ 366364 h 579740"/>
                    <a:gd name="connsiteX19" fmla="*/ 692467 w 707243"/>
                    <a:gd name="connsiteY19" fmla="*/ 535455 h 579740"/>
                    <a:gd name="connsiteX20" fmla="*/ 562294 w 707243"/>
                    <a:gd name="connsiteY20" fmla="*/ 571688 h 579740"/>
                    <a:gd name="connsiteX21" fmla="*/ 516667 w 707243"/>
                    <a:gd name="connsiteY21" fmla="*/ 560952 h 579740"/>
                    <a:gd name="connsiteX22" fmla="*/ 340866 w 707243"/>
                    <a:gd name="connsiteY22" fmla="*/ 371732 h 579740"/>
                    <a:gd name="connsiteX23" fmla="*/ 224112 w 707243"/>
                    <a:gd name="connsiteY23" fmla="*/ 244242 h 579740"/>
                    <a:gd name="connsiteX24" fmla="*/ 191905 w 707243"/>
                    <a:gd name="connsiteY24" fmla="*/ 229480 h 579740"/>
                    <a:gd name="connsiteX25" fmla="*/ 181169 w 707243"/>
                    <a:gd name="connsiteY25" fmla="*/ 225454 h 579740"/>
                    <a:gd name="connsiteX26" fmla="*/ 178485 w 707243"/>
                    <a:gd name="connsiteY26" fmla="*/ 225454 h 579740"/>
                    <a:gd name="connsiteX27" fmla="*/ 162381 w 707243"/>
                    <a:gd name="connsiteY27" fmla="*/ 224113 h 579740"/>
                    <a:gd name="connsiteX28" fmla="*/ 128831 w 707243"/>
                    <a:gd name="connsiteY28" fmla="*/ 206667 h 579740"/>
                    <a:gd name="connsiteX29" fmla="*/ 93939 w 707243"/>
                    <a:gd name="connsiteY29" fmla="*/ 183853 h 579740"/>
                    <a:gd name="connsiteX30" fmla="*/ 63074 w 707243"/>
                    <a:gd name="connsiteY30" fmla="*/ 162381 h 579740"/>
                    <a:gd name="connsiteX31" fmla="*/ 40260 w 707243"/>
                    <a:gd name="connsiteY31" fmla="*/ 136883 h 579740"/>
                    <a:gd name="connsiteX32" fmla="*/ 112727 w 707243"/>
                    <a:gd name="connsiteY32" fmla="*/ 146277 h 579740"/>
                    <a:gd name="connsiteX33" fmla="*/ 112727 w 707243"/>
                    <a:gd name="connsiteY33" fmla="*/ 139567 h 579740"/>
                    <a:gd name="connsiteX34" fmla="*/ 41602 w 707243"/>
                    <a:gd name="connsiteY34" fmla="*/ 130173 h 579740"/>
                    <a:gd name="connsiteX35" fmla="*/ 40260 w 707243"/>
                    <a:gd name="connsiteY35" fmla="*/ 130173 h 579740"/>
                    <a:gd name="connsiteX36" fmla="*/ 33550 w 707243"/>
                    <a:gd name="connsiteY36" fmla="*/ 138225 h 579740"/>
                    <a:gd name="connsiteX37" fmla="*/ 59048 w 707243"/>
                    <a:gd name="connsiteY37" fmla="*/ 167749 h 579740"/>
                    <a:gd name="connsiteX38" fmla="*/ 128831 w 707243"/>
                    <a:gd name="connsiteY38" fmla="*/ 214719 h 579740"/>
                    <a:gd name="connsiteX39" fmla="*/ 163723 w 707243"/>
                    <a:gd name="connsiteY39" fmla="*/ 232164 h 579740"/>
                    <a:gd name="connsiteX40" fmla="*/ 181169 w 707243"/>
                    <a:gd name="connsiteY40" fmla="*/ 234848 h 579740"/>
                    <a:gd name="connsiteX41" fmla="*/ 222770 w 707243"/>
                    <a:gd name="connsiteY41" fmla="*/ 252294 h 579740"/>
                    <a:gd name="connsiteX42" fmla="*/ 515325 w 707243"/>
                    <a:gd name="connsiteY42" fmla="*/ 569004 h 579740"/>
                    <a:gd name="connsiteX43" fmla="*/ 563636 w 707243"/>
                    <a:gd name="connsiteY43" fmla="*/ 579740 h 579740"/>
                    <a:gd name="connsiteX44" fmla="*/ 699177 w 707243"/>
                    <a:gd name="connsiteY44" fmla="*/ 539480 h 579740"/>
                    <a:gd name="connsiteX45" fmla="*/ 654892 w 707243"/>
                    <a:gd name="connsiteY45" fmla="*/ 360996 h 579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707243" h="579740">
                      <a:moveTo>
                        <a:pt x="654892" y="360996"/>
                      </a:moveTo>
                      <a:cubicBezTo>
                        <a:pt x="519350" y="280476"/>
                        <a:pt x="399913" y="214719"/>
                        <a:pt x="275108" y="119437"/>
                      </a:cubicBezTo>
                      <a:cubicBezTo>
                        <a:pt x="273766" y="116753"/>
                        <a:pt x="272424" y="114069"/>
                        <a:pt x="271082" y="111385"/>
                      </a:cubicBezTo>
                      <a:cubicBezTo>
                        <a:pt x="261688" y="92597"/>
                        <a:pt x="257662" y="68442"/>
                        <a:pt x="240216" y="46970"/>
                      </a:cubicBezTo>
                      <a:cubicBezTo>
                        <a:pt x="232164" y="36234"/>
                        <a:pt x="224112" y="22814"/>
                        <a:pt x="212035" y="16104"/>
                      </a:cubicBezTo>
                      <a:cubicBezTo>
                        <a:pt x="201299" y="9394"/>
                        <a:pt x="189221" y="9394"/>
                        <a:pt x="177143" y="8052"/>
                      </a:cubicBezTo>
                      <a:cubicBezTo>
                        <a:pt x="118095" y="4026"/>
                        <a:pt x="59048" y="134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6710"/>
                      </a:lnTo>
                      <a:cubicBezTo>
                        <a:pt x="59048" y="6710"/>
                        <a:pt x="118095" y="9394"/>
                        <a:pt x="175801" y="14762"/>
                      </a:cubicBezTo>
                      <a:cubicBezTo>
                        <a:pt x="185195" y="16104"/>
                        <a:pt x="198615" y="16104"/>
                        <a:pt x="208009" y="21472"/>
                      </a:cubicBezTo>
                      <a:cubicBezTo>
                        <a:pt x="216061" y="26840"/>
                        <a:pt x="221429" y="33550"/>
                        <a:pt x="226797" y="41602"/>
                      </a:cubicBezTo>
                      <a:cubicBezTo>
                        <a:pt x="229480" y="44286"/>
                        <a:pt x="230822" y="46970"/>
                        <a:pt x="233506" y="50996"/>
                      </a:cubicBezTo>
                      <a:cubicBezTo>
                        <a:pt x="244242" y="64416"/>
                        <a:pt x="249610" y="77835"/>
                        <a:pt x="253636" y="91255"/>
                      </a:cubicBezTo>
                      <a:cubicBezTo>
                        <a:pt x="256320" y="99307"/>
                        <a:pt x="259004" y="106017"/>
                        <a:pt x="263030" y="114069"/>
                      </a:cubicBezTo>
                      <a:cubicBezTo>
                        <a:pt x="264372" y="116753"/>
                        <a:pt x="265714" y="119437"/>
                        <a:pt x="265714" y="122121"/>
                      </a:cubicBezTo>
                      <a:cubicBezTo>
                        <a:pt x="265714" y="123463"/>
                        <a:pt x="267056" y="124805"/>
                        <a:pt x="268398" y="124805"/>
                      </a:cubicBezTo>
                      <a:cubicBezTo>
                        <a:pt x="371731" y="203983"/>
                        <a:pt x="472381" y="263030"/>
                        <a:pt x="579740" y="326104"/>
                      </a:cubicBezTo>
                      <a:cubicBezTo>
                        <a:pt x="602554" y="339524"/>
                        <a:pt x="625368" y="352944"/>
                        <a:pt x="648182" y="366364"/>
                      </a:cubicBezTo>
                      <a:cubicBezTo>
                        <a:pt x="658918" y="375758"/>
                        <a:pt x="719307" y="485801"/>
                        <a:pt x="692467" y="535455"/>
                      </a:cubicBezTo>
                      <a:cubicBezTo>
                        <a:pt x="687099" y="542165"/>
                        <a:pt x="618658" y="571688"/>
                        <a:pt x="562294" y="571688"/>
                      </a:cubicBezTo>
                      <a:cubicBezTo>
                        <a:pt x="543506" y="571688"/>
                        <a:pt x="527403" y="567662"/>
                        <a:pt x="516667" y="560952"/>
                      </a:cubicBezTo>
                      <a:cubicBezTo>
                        <a:pt x="507273" y="554242"/>
                        <a:pt x="411991" y="448225"/>
                        <a:pt x="340866" y="371732"/>
                      </a:cubicBezTo>
                      <a:cubicBezTo>
                        <a:pt x="261688" y="284502"/>
                        <a:pt x="228138" y="248268"/>
                        <a:pt x="224112" y="244242"/>
                      </a:cubicBezTo>
                      <a:cubicBezTo>
                        <a:pt x="214719" y="237532"/>
                        <a:pt x="202641" y="233507"/>
                        <a:pt x="191905" y="229480"/>
                      </a:cubicBezTo>
                      <a:cubicBezTo>
                        <a:pt x="187879" y="228139"/>
                        <a:pt x="185195" y="226797"/>
                        <a:pt x="181169" y="225454"/>
                      </a:cubicBezTo>
                      <a:cubicBezTo>
                        <a:pt x="179827" y="225454"/>
                        <a:pt x="179827" y="225454"/>
                        <a:pt x="178485" y="225454"/>
                      </a:cubicBezTo>
                      <a:cubicBezTo>
                        <a:pt x="173117" y="225454"/>
                        <a:pt x="167749" y="225454"/>
                        <a:pt x="162381" y="224113"/>
                      </a:cubicBezTo>
                      <a:cubicBezTo>
                        <a:pt x="150303" y="221429"/>
                        <a:pt x="139567" y="213377"/>
                        <a:pt x="128831" y="206667"/>
                      </a:cubicBezTo>
                      <a:lnTo>
                        <a:pt x="93939" y="183853"/>
                      </a:lnTo>
                      <a:lnTo>
                        <a:pt x="63074" y="162381"/>
                      </a:lnTo>
                      <a:cubicBezTo>
                        <a:pt x="49654" y="152987"/>
                        <a:pt x="41602" y="144935"/>
                        <a:pt x="40260" y="136883"/>
                      </a:cubicBezTo>
                      <a:cubicBezTo>
                        <a:pt x="48312" y="138225"/>
                        <a:pt x="56364" y="139567"/>
                        <a:pt x="112727" y="146277"/>
                      </a:cubicBezTo>
                      <a:lnTo>
                        <a:pt x="112727" y="139567"/>
                      </a:lnTo>
                      <a:cubicBezTo>
                        <a:pt x="57706" y="132857"/>
                        <a:pt x="49654" y="131515"/>
                        <a:pt x="41602" y="130173"/>
                      </a:cubicBezTo>
                      <a:cubicBezTo>
                        <a:pt x="41602" y="130173"/>
                        <a:pt x="40260" y="130173"/>
                        <a:pt x="40260" y="130173"/>
                      </a:cubicBezTo>
                      <a:cubicBezTo>
                        <a:pt x="36234" y="130173"/>
                        <a:pt x="33550" y="134199"/>
                        <a:pt x="33550" y="138225"/>
                      </a:cubicBezTo>
                      <a:cubicBezTo>
                        <a:pt x="36234" y="150303"/>
                        <a:pt x="48312" y="161039"/>
                        <a:pt x="59048" y="167749"/>
                      </a:cubicBezTo>
                      <a:cubicBezTo>
                        <a:pt x="81861" y="183853"/>
                        <a:pt x="106017" y="198615"/>
                        <a:pt x="128831" y="214719"/>
                      </a:cubicBezTo>
                      <a:cubicBezTo>
                        <a:pt x="139567" y="221429"/>
                        <a:pt x="151645" y="229480"/>
                        <a:pt x="163723" y="232164"/>
                      </a:cubicBezTo>
                      <a:cubicBezTo>
                        <a:pt x="169091" y="233507"/>
                        <a:pt x="175801" y="234848"/>
                        <a:pt x="181169" y="234848"/>
                      </a:cubicBezTo>
                      <a:cubicBezTo>
                        <a:pt x="194589" y="240216"/>
                        <a:pt x="210693" y="242900"/>
                        <a:pt x="222770" y="252294"/>
                      </a:cubicBezTo>
                      <a:cubicBezTo>
                        <a:pt x="233506" y="260346"/>
                        <a:pt x="500563" y="559610"/>
                        <a:pt x="515325" y="569004"/>
                      </a:cubicBezTo>
                      <a:cubicBezTo>
                        <a:pt x="527403" y="577056"/>
                        <a:pt x="544848" y="579740"/>
                        <a:pt x="563636" y="579740"/>
                      </a:cubicBezTo>
                      <a:cubicBezTo>
                        <a:pt x="621342" y="579740"/>
                        <a:pt x="693809" y="550216"/>
                        <a:pt x="699177" y="539480"/>
                      </a:cubicBezTo>
                      <a:cubicBezTo>
                        <a:pt x="730043" y="483117"/>
                        <a:pt x="662944" y="366364"/>
                        <a:pt x="654892" y="3609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33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5" name="Freeform: Shape 572">
                <a:extLst>
                  <a:ext uri="{FF2B5EF4-FFF2-40B4-BE49-F238E27FC236}">
                    <a16:creationId xmlns:a16="http://schemas.microsoft.com/office/drawing/2014/main" id="{E7929D2E-9CDF-4CDE-A478-562512B7347B}"/>
                  </a:ext>
                </a:extLst>
              </p:cNvPr>
              <p:cNvSpPr/>
              <p:nvPr/>
            </p:nvSpPr>
            <p:spPr>
              <a:xfrm>
                <a:off x="3881833" y="1646042"/>
                <a:ext cx="45627" cy="153636"/>
              </a:xfrm>
              <a:custGeom>
                <a:avLst/>
                <a:gdLst>
                  <a:gd name="connsiteX0" fmla="*/ 36234 w 45627"/>
                  <a:gd name="connsiteY0" fmla="*/ 1992 h 153636"/>
                  <a:gd name="connsiteX1" fmla="*/ 2684 w 45627"/>
                  <a:gd name="connsiteY1" fmla="*/ 116061 h 153636"/>
                  <a:gd name="connsiteX2" fmla="*/ 0 w 45627"/>
                  <a:gd name="connsiteY2" fmla="*/ 149611 h 153636"/>
                  <a:gd name="connsiteX3" fmla="*/ 8052 w 45627"/>
                  <a:gd name="connsiteY3" fmla="*/ 149611 h 153636"/>
                  <a:gd name="connsiteX4" fmla="*/ 32208 w 45627"/>
                  <a:gd name="connsiteY4" fmla="*/ 35541 h 153636"/>
                  <a:gd name="connsiteX5" fmla="*/ 45628 w 45627"/>
                  <a:gd name="connsiteY5" fmla="*/ 4676 h 153636"/>
                  <a:gd name="connsiteX6" fmla="*/ 36234 w 45627"/>
                  <a:gd name="connsiteY6" fmla="*/ 1992 h 153636"/>
                  <a:gd name="connsiteX7" fmla="*/ 36234 w 45627"/>
                  <a:gd name="connsiteY7" fmla="*/ 1992 h 15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627" h="153636">
                    <a:moveTo>
                      <a:pt x="36234" y="1992"/>
                    </a:moveTo>
                    <a:cubicBezTo>
                      <a:pt x="20130" y="38225"/>
                      <a:pt x="8052" y="75801"/>
                      <a:pt x="2684" y="116061"/>
                    </a:cubicBezTo>
                    <a:cubicBezTo>
                      <a:pt x="1342" y="126797"/>
                      <a:pt x="0" y="138875"/>
                      <a:pt x="0" y="149611"/>
                    </a:cubicBezTo>
                    <a:cubicBezTo>
                      <a:pt x="0" y="154979"/>
                      <a:pt x="6710" y="154979"/>
                      <a:pt x="8052" y="149611"/>
                    </a:cubicBezTo>
                    <a:cubicBezTo>
                      <a:pt x="10736" y="110693"/>
                      <a:pt x="17446" y="71775"/>
                      <a:pt x="32208" y="35541"/>
                    </a:cubicBezTo>
                    <a:cubicBezTo>
                      <a:pt x="36234" y="24805"/>
                      <a:pt x="40260" y="14069"/>
                      <a:pt x="45628" y="4676"/>
                    </a:cubicBezTo>
                    <a:cubicBezTo>
                      <a:pt x="45628" y="650"/>
                      <a:pt x="37576" y="-2034"/>
                      <a:pt x="36234" y="1992"/>
                    </a:cubicBezTo>
                    <a:lnTo>
                      <a:pt x="36234" y="1992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3" name="Freeform: Shape 540">
              <a:extLst>
                <a:ext uri="{FF2B5EF4-FFF2-40B4-BE49-F238E27FC236}">
                  <a16:creationId xmlns:a16="http://schemas.microsoft.com/office/drawing/2014/main" id="{341BEC67-5021-4498-91FC-1E7972722A5C}"/>
                </a:ext>
              </a:extLst>
            </p:cNvPr>
            <p:cNvSpPr/>
            <p:nvPr/>
          </p:nvSpPr>
          <p:spPr>
            <a:xfrm>
              <a:off x="2991907" y="1772688"/>
              <a:ext cx="121698" cy="25648"/>
            </a:xfrm>
            <a:custGeom>
              <a:avLst/>
              <a:gdLst>
                <a:gd name="connsiteX0" fmla="*/ 118281 w 121698"/>
                <a:gd name="connsiteY0" fmla="*/ 17596 h 25648"/>
                <a:gd name="connsiteX1" fmla="*/ 4212 w 121698"/>
                <a:gd name="connsiteY1" fmla="*/ 150 h 25648"/>
                <a:gd name="connsiteX2" fmla="*/ 2870 w 121698"/>
                <a:gd name="connsiteY2" fmla="*/ 8202 h 25648"/>
                <a:gd name="connsiteX3" fmla="*/ 116939 w 121698"/>
                <a:gd name="connsiteY3" fmla="*/ 25648 h 25648"/>
                <a:gd name="connsiteX4" fmla="*/ 118281 w 121698"/>
                <a:gd name="connsiteY4" fmla="*/ 17596 h 25648"/>
                <a:gd name="connsiteX5" fmla="*/ 118281 w 121698"/>
                <a:gd name="connsiteY5" fmla="*/ 17596 h 2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698" h="25648">
                  <a:moveTo>
                    <a:pt x="118281" y="17596"/>
                  </a:moveTo>
                  <a:cubicBezTo>
                    <a:pt x="80705" y="12228"/>
                    <a:pt x="43130" y="5518"/>
                    <a:pt x="4212" y="150"/>
                  </a:cubicBezTo>
                  <a:cubicBezTo>
                    <a:pt x="-1156" y="-1192"/>
                    <a:pt x="-1156" y="6860"/>
                    <a:pt x="2870" y="8202"/>
                  </a:cubicBezTo>
                  <a:cubicBezTo>
                    <a:pt x="40446" y="13570"/>
                    <a:pt x="78021" y="20280"/>
                    <a:pt x="116939" y="25648"/>
                  </a:cubicBezTo>
                  <a:cubicBezTo>
                    <a:pt x="122307" y="25648"/>
                    <a:pt x="123649" y="18938"/>
                    <a:pt x="118281" y="17596"/>
                  </a:cubicBezTo>
                  <a:lnTo>
                    <a:pt x="118281" y="1759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541">
              <a:extLst>
                <a:ext uri="{FF2B5EF4-FFF2-40B4-BE49-F238E27FC236}">
                  <a16:creationId xmlns:a16="http://schemas.microsoft.com/office/drawing/2014/main" id="{BFD16CED-94CD-4B12-81B0-38E6F109E842}"/>
                </a:ext>
              </a:extLst>
            </p:cNvPr>
            <p:cNvSpPr/>
            <p:nvPr/>
          </p:nvSpPr>
          <p:spPr>
            <a:xfrm>
              <a:off x="2993249" y="1809072"/>
              <a:ext cx="137254" cy="25497"/>
            </a:xfrm>
            <a:custGeom>
              <a:avLst/>
              <a:gdLst>
                <a:gd name="connsiteX0" fmla="*/ 134385 w 137254"/>
                <a:gd name="connsiteY0" fmla="*/ 17446 h 25497"/>
                <a:gd name="connsiteX1" fmla="*/ 4212 w 137254"/>
                <a:gd name="connsiteY1" fmla="*/ 0 h 25497"/>
                <a:gd name="connsiteX2" fmla="*/ 2870 w 137254"/>
                <a:gd name="connsiteY2" fmla="*/ 8052 h 25497"/>
                <a:gd name="connsiteX3" fmla="*/ 133043 w 137254"/>
                <a:gd name="connsiteY3" fmla="*/ 25498 h 25497"/>
                <a:gd name="connsiteX4" fmla="*/ 134385 w 137254"/>
                <a:gd name="connsiteY4" fmla="*/ 17446 h 25497"/>
                <a:gd name="connsiteX5" fmla="*/ 134385 w 137254"/>
                <a:gd name="connsiteY5" fmla="*/ 17446 h 2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254" h="25497">
                  <a:moveTo>
                    <a:pt x="134385" y="17446"/>
                  </a:moveTo>
                  <a:cubicBezTo>
                    <a:pt x="91441" y="12078"/>
                    <a:pt x="47155" y="5368"/>
                    <a:pt x="4212" y="0"/>
                  </a:cubicBezTo>
                  <a:cubicBezTo>
                    <a:pt x="-1156" y="0"/>
                    <a:pt x="-1156" y="6710"/>
                    <a:pt x="2870" y="8052"/>
                  </a:cubicBezTo>
                  <a:cubicBezTo>
                    <a:pt x="45813" y="13420"/>
                    <a:pt x="90099" y="20130"/>
                    <a:pt x="133043" y="25498"/>
                  </a:cubicBezTo>
                  <a:cubicBezTo>
                    <a:pt x="138411" y="25498"/>
                    <a:pt x="138411" y="18788"/>
                    <a:pt x="134385" y="17446"/>
                  </a:cubicBezTo>
                  <a:lnTo>
                    <a:pt x="134385" y="1744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542">
              <a:extLst>
                <a:ext uri="{FF2B5EF4-FFF2-40B4-BE49-F238E27FC236}">
                  <a16:creationId xmlns:a16="http://schemas.microsoft.com/office/drawing/2014/main" id="{EAEF2016-E23D-429A-872F-284DA2DDDE76}"/>
                </a:ext>
              </a:extLst>
            </p:cNvPr>
            <p:cNvSpPr/>
            <p:nvPr/>
          </p:nvSpPr>
          <p:spPr>
            <a:xfrm>
              <a:off x="3029922" y="1854700"/>
              <a:ext cx="87152" cy="86536"/>
            </a:xfrm>
            <a:custGeom>
              <a:avLst/>
              <a:gdLst>
                <a:gd name="connsiteX0" fmla="*/ 72214 w 87152"/>
                <a:gd name="connsiteY0" fmla="*/ 8052 h 86536"/>
                <a:gd name="connsiteX1" fmla="*/ 3773 w 87152"/>
                <a:gd name="connsiteY1" fmla="*/ 0 h 86536"/>
                <a:gd name="connsiteX2" fmla="*/ 2431 w 87152"/>
                <a:gd name="connsiteY2" fmla="*/ 6710 h 86536"/>
                <a:gd name="connsiteX3" fmla="*/ 80266 w 87152"/>
                <a:gd name="connsiteY3" fmla="*/ 84545 h 86536"/>
                <a:gd name="connsiteX4" fmla="*/ 86976 w 87152"/>
                <a:gd name="connsiteY4" fmla="*/ 81861 h 86536"/>
                <a:gd name="connsiteX5" fmla="*/ 29271 w 87152"/>
                <a:gd name="connsiteY5" fmla="*/ 12078 h 86536"/>
                <a:gd name="connsiteX6" fmla="*/ 5115 w 87152"/>
                <a:gd name="connsiteY6" fmla="*/ 1342 h 86536"/>
                <a:gd name="connsiteX7" fmla="*/ 3773 w 87152"/>
                <a:gd name="connsiteY7" fmla="*/ 8052 h 86536"/>
                <a:gd name="connsiteX8" fmla="*/ 72214 w 87152"/>
                <a:gd name="connsiteY8" fmla="*/ 16104 h 86536"/>
                <a:gd name="connsiteX9" fmla="*/ 72214 w 87152"/>
                <a:gd name="connsiteY9" fmla="*/ 8052 h 86536"/>
                <a:gd name="connsiteX10" fmla="*/ 72214 w 87152"/>
                <a:gd name="connsiteY10" fmla="*/ 8052 h 8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152" h="86536">
                  <a:moveTo>
                    <a:pt x="72214" y="8052"/>
                  </a:moveTo>
                  <a:cubicBezTo>
                    <a:pt x="49401" y="5368"/>
                    <a:pt x="26587" y="2684"/>
                    <a:pt x="3773" y="0"/>
                  </a:cubicBezTo>
                  <a:cubicBezTo>
                    <a:pt x="-253" y="0"/>
                    <a:pt x="-1595" y="5368"/>
                    <a:pt x="2431" y="6710"/>
                  </a:cubicBezTo>
                  <a:cubicBezTo>
                    <a:pt x="38665" y="18788"/>
                    <a:pt x="68188" y="48312"/>
                    <a:pt x="80266" y="84545"/>
                  </a:cubicBezTo>
                  <a:cubicBezTo>
                    <a:pt x="81608" y="88571"/>
                    <a:pt x="88318" y="85887"/>
                    <a:pt x="86976" y="81861"/>
                  </a:cubicBezTo>
                  <a:cubicBezTo>
                    <a:pt x="77582" y="52338"/>
                    <a:pt x="56111" y="28182"/>
                    <a:pt x="29271" y="12078"/>
                  </a:cubicBezTo>
                  <a:cubicBezTo>
                    <a:pt x="21219" y="8052"/>
                    <a:pt x="13167" y="4026"/>
                    <a:pt x="5115" y="1342"/>
                  </a:cubicBezTo>
                  <a:cubicBezTo>
                    <a:pt x="5115" y="4026"/>
                    <a:pt x="3773" y="6710"/>
                    <a:pt x="3773" y="8052"/>
                  </a:cubicBezTo>
                  <a:cubicBezTo>
                    <a:pt x="26587" y="10736"/>
                    <a:pt x="49401" y="13420"/>
                    <a:pt x="72214" y="16104"/>
                  </a:cubicBezTo>
                  <a:cubicBezTo>
                    <a:pt x="76240" y="16104"/>
                    <a:pt x="77582" y="8052"/>
                    <a:pt x="72214" y="8052"/>
                  </a:cubicBezTo>
                  <a:lnTo>
                    <a:pt x="72214" y="805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543">
              <a:extLst>
                <a:ext uri="{FF2B5EF4-FFF2-40B4-BE49-F238E27FC236}">
                  <a16:creationId xmlns:a16="http://schemas.microsoft.com/office/drawing/2014/main" id="{53ECD2E9-5B25-4DBE-B358-401F11B93788}"/>
                </a:ext>
              </a:extLst>
            </p:cNvPr>
            <p:cNvSpPr/>
            <p:nvPr/>
          </p:nvSpPr>
          <p:spPr>
            <a:xfrm>
              <a:off x="3407574" y="1615532"/>
              <a:ext cx="273500" cy="481052"/>
            </a:xfrm>
            <a:custGeom>
              <a:avLst/>
              <a:gdLst>
                <a:gd name="connsiteX0" fmla="*/ 537 w 273500"/>
                <a:gd name="connsiteY0" fmla="*/ 7004 h 481052"/>
                <a:gd name="connsiteX1" fmla="*/ 91792 w 273500"/>
                <a:gd name="connsiteY1" fmla="*/ 197566 h 481052"/>
                <a:gd name="connsiteX2" fmla="*/ 197809 w 273500"/>
                <a:gd name="connsiteY2" fmla="*/ 380077 h 481052"/>
                <a:gd name="connsiteX3" fmla="*/ 264909 w 273500"/>
                <a:gd name="connsiteY3" fmla="*/ 479384 h 481052"/>
                <a:gd name="connsiteX4" fmla="*/ 272961 w 273500"/>
                <a:gd name="connsiteY4" fmla="*/ 475358 h 481052"/>
                <a:gd name="connsiteX5" fmla="*/ 158892 w 273500"/>
                <a:gd name="connsiteY5" fmla="*/ 296874 h 481052"/>
                <a:gd name="connsiteX6" fmla="*/ 59584 w 273500"/>
                <a:gd name="connsiteY6" fmla="*/ 110337 h 481052"/>
                <a:gd name="connsiteX7" fmla="*/ 9931 w 273500"/>
                <a:gd name="connsiteY7" fmla="*/ 1636 h 481052"/>
                <a:gd name="connsiteX8" fmla="*/ 537 w 273500"/>
                <a:gd name="connsiteY8" fmla="*/ 7004 h 481052"/>
                <a:gd name="connsiteX9" fmla="*/ 537 w 273500"/>
                <a:gd name="connsiteY9" fmla="*/ 7004 h 48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500" h="481052">
                  <a:moveTo>
                    <a:pt x="537" y="7004"/>
                  </a:moveTo>
                  <a:cubicBezTo>
                    <a:pt x="28718" y="71419"/>
                    <a:pt x="58242" y="135835"/>
                    <a:pt x="91792" y="197566"/>
                  </a:cubicBezTo>
                  <a:cubicBezTo>
                    <a:pt x="125342" y="260640"/>
                    <a:pt x="160234" y="321029"/>
                    <a:pt x="197809" y="380077"/>
                  </a:cubicBezTo>
                  <a:cubicBezTo>
                    <a:pt x="219281" y="413627"/>
                    <a:pt x="242095" y="447177"/>
                    <a:pt x="264909" y="479384"/>
                  </a:cubicBezTo>
                  <a:cubicBezTo>
                    <a:pt x="267593" y="483410"/>
                    <a:pt x="275645" y="479384"/>
                    <a:pt x="272961" y="475358"/>
                  </a:cubicBezTo>
                  <a:cubicBezTo>
                    <a:pt x="232701" y="417653"/>
                    <a:pt x="193783" y="358605"/>
                    <a:pt x="158892" y="296874"/>
                  </a:cubicBezTo>
                  <a:cubicBezTo>
                    <a:pt x="122658" y="236484"/>
                    <a:pt x="90450" y="173410"/>
                    <a:pt x="59584" y="110337"/>
                  </a:cubicBezTo>
                  <a:cubicBezTo>
                    <a:pt x="42138" y="74103"/>
                    <a:pt x="26034" y="37869"/>
                    <a:pt x="9931" y="1636"/>
                  </a:cubicBezTo>
                  <a:cubicBezTo>
                    <a:pt x="5905" y="-2390"/>
                    <a:pt x="-2147" y="1636"/>
                    <a:pt x="537" y="7004"/>
                  </a:cubicBezTo>
                  <a:lnTo>
                    <a:pt x="537" y="700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544">
              <a:extLst>
                <a:ext uri="{FF2B5EF4-FFF2-40B4-BE49-F238E27FC236}">
                  <a16:creationId xmlns:a16="http://schemas.microsoft.com/office/drawing/2014/main" id="{E8C7CC96-5D12-4AA8-A70D-8CEFE5AD9D0C}"/>
                </a:ext>
              </a:extLst>
            </p:cNvPr>
            <p:cNvSpPr/>
            <p:nvPr/>
          </p:nvSpPr>
          <p:spPr>
            <a:xfrm>
              <a:off x="3536325" y="1799828"/>
              <a:ext cx="152801" cy="226973"/>
            </a:xfrm>
            <a:custGeom>
              <a:avLst/>
              <a:gdLst>
                <a:gd name="connsiteX0" fmla="*/ 616 w 152801"/>
                <a:gd name="connsiteY0" fmla="*/ 6561 h 226973"/>
                <a:gd name="connsiteX1" fmla="*/ 110660 w 152801"/>
                <a:gd name="connsiteY1" fmla="*/ 178336 h 226973"/>
                <a:gd name="connsiteX2" fmla="*/ 144209 w 152801"/>
                <a:gd name="connsiteY2" fmla="*/ 225305 h 226973"/>
                <a:gd name="connsiteX3" fmla="*/ 152261 w 152801"/>
                <a:gd name="connsiteY3" fmla="*/ 221279 h 226973"/>
                <a:gd name="connsiteX4" fmla="*/ 38192 w 152801"/>
                <a:gd name="connsiteY4" fmla="*/ 52189 h 226973"/>
                <a:gd name="connsiteX5" fmla="*/ 8668 w 152801"/>
                <a:gd name="connsiteY5" fmla="*/ 2535 h 226973"/>
                <a:gd name="connsiteX6" fmla="*/ 616 w 152801"/>
                <a:gd name="connsiteY6" fmla="*/ 6561 h 226973"/>
                <a:gd name="connsiteX7" fmla="*/ 616 w 152801"/>
                <a:gd name="connsiteY7" fmla="*/ 6561 h 22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801" h="226973">
                  <a:moveTo>
                    <a:pt x="616" y="6561"/>
                  </a:moveTo>
                  <a:cubicBezTo>
                    <a:pt x="34166" y="65608"/>
                    <a:pt x="71742" y="123314"/>
                    <a:pt x="110660" y="178336"/>
                  </a:cubicBezTo>
                  <a:cubicBezTo>
                    <a:pt x="121396" y="194440"/>
                    <a:pt x="133473" y="209202"/>
                    <a:pt x="144209" y="225305"/>
                  </a:cubicBezTo>
                  <a:cubicBezTo>
                    <a:pt x="146893" y="229331"/>
                    <a:pt x="154945" y="225305"/>
                    <a:pt x="152261" y="221279"/>
                  </a:cubicBezTo>
                  <a:cubicBezTo>
                    <a:pt x="112002" y="166258"/>
                    <a:pt x="73084" y="109894"/>
                    <a:pt x="38192" y="52189"/>
                  </a:cubicBezTo>
                  <a:cubicBezTo>
                    <a:pt x="27456" y="36085"/>
                    <a:pt x="18062" y="18639"/>
                    <a:pt x="8668" y="2535"/>
                  </a:cubicBezTo>
                  <a:cubicBezTo>
                    <a:pt x="4642" y="-2833"/>
                    <a:pt x="-2068" y="1193"/>
                    <a:pt x="616" y="6561"/>
                  </a:cubicBezTo>
                  <a:lnTo>
                    <a:pt x="616" y="6561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545">
              <a:extLst>
                <a:ext uri="{FF2B5EF4-FFF2-40B4-BE49-F238E27FC236}">
                  <a16:creationId xmlns:a16="http://schemas.microsoft.com/office/drawing/2014/main" id="{73256C97-AE0E-459E-83DF-2855C05D7C17}"/>
                </a:ext>
              </a:extLst>
            </p:cNvPr>
            <p:cNvSpPr/>
            <p:nvPr/>
          </p:nvSpPr>
          <p:spPr>
            <a:xfrm>
              <a:off x="3821544" y="1831719"/>
              <a:ext cx="178384" cy="80686"/>
            </a:xfrm>
            <a:custGeom>
              <a:avLst/>
              <a:gdLst>
                <a:gd name="connsiteX0" fmla="*/ 1241 w 178384"/>
                <a:gd name="connsiteY0" fmla="*/ 6877 h 80686"/>
                <a:gd name="connsiteX1" fmla="*/ 131415 w 178384"/>
                <a:gd name="connsiteY1" fmla="*/ 73977 h 80686"/>
                <a:gd name="connsiteX2" fmla="*/ 174358 w 178384"/>
                <a:gd name="connsiteY2" fmla="*/ 80687 h 80686"/>
                <a:gd name="connsiteX3" fmla="*/ 174358 w 178384"/>
                <a:gd name="connsiteY3" fmla="*/ 72635 h 80686"/>
                <a:gd name="connsiteX4" fmla="*/ 37475 w 178384"/>
                <a:gd name="connsiteY4" fmla="*/ 29691 h 80686"/>
                <a:gd name="connsiteX5" fmla="*/ 7951 w 178384"/>
                <a:gd name="connsiteY5" fmla="*/ 2851 h 80686"/>
                <a:gd name="connsiteX6" fmla="*/ 1241 w 178384"/>
                <a:gd name="connsiteY6" fmla="*/ 6877 h 80686"/>
                <a:gd name="connsiteX7" fmla="*/ 1241 w 178384"/>
                <a:gd name="connsiteY7" fmla="*/ 6877 h 8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84" h="80686">
                  <a:moveTo>
                    <a:pt x="1241" y="6877"/>
                  </a:moveTo>
                  <a:cubicBezTo>
                    <a:pt x="33449" y="45795"/>
                    <a:pt x="83103" y="64583"/>
                    <a:pt x="131415" y="73977"/>
                  </a:cubicBezTo>
                  <a:cubicBezTo>
                    <a:pt x="146176" y="76661"/>
                    <a:pt x="159596" y="79345"/>
                    <a:pt x="174358" y="80687"/>
                  </a:cubicBezTo>
                  <a:cubicBezTo>
                    <a:pt x="179726" y="80687"/>
                    <a:pt x="179726" y="72635"/>
                    <a:pt x="174358" y="72635"/>
                  </a:cubicBezTo>
                  <a:cubicBezTo>
                    <a:pt x="127389" y="67267"/>
                    <a:pt x="77735" y="56531"/>
                    <a:pt x="37475" y="29691"/>
                  </a:cubicBezTo>
                  <a:cubicBezTo>
                    <a:pt x="26739" y="21639"/>
                    <a:pt x="16003" y="13587"/>
                    <a:pt x="7951" y="2851"/>
                  </a:cubicBezTo>
                  <a:cubicBezTo>
                    <a:pt x="3925" y="-3859"/>
                    <a:pt x="-2785" y="2851"/>
                    <a:pt x="1241" y="6877"/>
                  </a:cubicBezTo>
                  <a:lnTo>
                    <a:pt x="1241" y="6877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546">
              <a:extLst>
                <a:ext uri="{FF2B5EF4-FFF2-40B4-BE49-F238E27FC236}">
                  <a16:creationId xmlns:a16="http://schemas.microsoft.com/office/drawing/2014/main" id="{E18C3B3F-0258-42B8-BA41-24F3F140456B}"/>
                </a:ext>
              </a:extLst>
            </p:cNvPr>
            <p:cNvSpPr/>
            <p:nvPr/>
          </p:nvSpPr>
          <p:spPr>
            <a:xfrm>
              <a:off x="3848432" y="1917233"/>
              <a:ext cx="92448" cy="38115"/>
            </a:xfrm>
            <a:custGeom>
              <a:avLst/>
              <a:gdLst>
                <a:gd name="connsiteX0" fmla="*/ 2535 w 92448"/>
                <a:gd name="connsiteY0" fmla="*/ 8592 h 38115"/>
                <a:gd name="connsiteX1" fmla="*/ 88422 w 92448"/>
                <a:gd name="connsiteY1" fmla="*/ 38116 h 38115"/>
                <a:gd name="connsiteX2" fmla="*/ 88422 w 92448"/>
                <a:gd name="connsiteY2" fmla="*/ 30064 h 38115"/>
                <a:gd name="connsiteX3" fmla="*/ 6561 w 92448"/>
                <a:gd name="connsiteY3" fmla="*/ 540 h 38115"/>
                <a:gd name="connsiteX4" fmla="*/ 2535 w 92448"/>
                <a:gd name="connsiteY4" fmla="*/ 8592 h 38115"/>
                <a:gd name="connsiteX5" fmla="*/ 2535 w 92448"/>
                <a:gd name="connsiteY5" fmla="*/ 8592 h 3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448" h="38115">
                  <a:moveTo>
                    <a:pt x="2535" y="8592"/>
                  </a:moveTo>
                  <a:cubicBezTo>
                    <a:pt x="28033" y="24696"/>
                    <a:pt x="57556" y="35432"/>
                    <a:pt x="88422" y="38116"/>
                  </a:cubicBezTo>
                  <a:cubicBezTo>
                    <a:pt x="93790" y="38116"/>
                    <a:pt x="93790" y="30064"/>
                    <a:pt x="88422" y="30064"/>
                  </a:cubicBezTo>
                  <a:cubicBezTo>
                    <a:pt x="58898" y="27380"/>
                    <a:pt x="32059" y="16644"/>
                    <a:pt x="6561" y="540"/>
                  </a:cubicBezTo>
                  <a:cubicBezTo>
                    <a:pt x="1193" y="-2144"/>
                    <a:pt x="-2833" y="5908"/>
                    <a:pt x="2535" y="8592"/>
                  </a:cubicBezTo>
                  <a:lnTo>
                    <a:pt x="2535" y="859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547">
              <a:extLst>
                <a:ext uri="{FF2B5EF4-FFF2-40B4-BE49-F238E27FC236}">
                  <a16:creationId xmlns:a16="http://schemas.microsoft.com/office/drawing/2014/main" id="{9391AFB6-2ACE-40D6-BDB7-CCA9413D5B25}"/>
                </a:ext>
              </a:extLst>
            </p:cNvPr>
            <p:cNvSpPr/>
            <p:nvPr/>
          </p:nvSpPr>
          <p:spPr>
            <a:xfrm>
              <a:off x="3159842" y="1874830"/>
              <a:ext cx="12209" cy="64415"/>
            </a:xfrm>
            <a:custGeom>
              <a:avLst/>
              <a:gdLst>
                <a:gd name="connsiteX0" fmla="*/ 4026 w 12209"/>
                <a:gd name="connsiteY0" fmla="*/ 4026 h 64415"/>
                <a:gd name="connsiteX1" fmla="*/ 0 w 12209"/>
                <a:gd name="connsiteY1" fmla="*/ 59048 h 64415"/>
                <a:gd name="connsiteX2" fmla="*/ 2684 w 12209"/>
                <a:gd name="connsiteY2" fmla="*/ 64416 h 64415"/>
                <a:gd name="connsiteX3" fmla="*/ 8052 w 12209"/>
                <a:gd name="connsiteY3" fmla="*/ 61732 h 64415"/>
                <a:gd name="connsiteX4" fmla="*/ 12078 w 12209"/>
                <a:gd name="connsiteY4" fmla="*/ 4026 h 64415"/>
                <a:gd name="connsiteX5" fmla="*/ 4026 w 12209"/>
                <a:gd name="connsiteY5" fmla="*/ 4026 h 64415"/>
                <a:gd name="connsiteX6" fmla="*/ 4026 w 12209"/>
                <a:gd name="connsiteY6" fmla="*/ 4026 h 6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9" h="64415">
                  <a:moveTo>
                    <a:pt x="4026" y="4026"/>
                  </a:moveTo>
                  <a:cubicBezTo>
                    <a:pt x="4026" y="22814"/>
                    <a:pt x="4026" y="41602"/>
                    <a:pt x="0" y="59048"/>
                  </a:cubicBezTo>
                  <a:cubicBezTo>
                    <a:pt x="0" y="61732"/>
                    <a:pt x="0" y="63074"/>
                    <a:pt x="2684" y="64416"/>
                  </a:cubicBezTo>
                  <a:cubicBezTo>
                    <a:pt x="5368" y="64416"/>
                    <a:pt x="8052" y="63074"/>
                    <a:pt x="8052" y="61732"/>
                  </a:cubicBezTo>
                  <a:cubicBezTo>
                    <a:pt x="10736" y="42944"/>
                    <a:pt x="12078" y="22814"/>
                    <a:pt x="12078" y="4026"/>
                  </a:cubicBezTo>
                  <a:cubicBezTo>
                    <a:pt x="13420" y="-1342"/>
                    <a:pt x="4026" y="-1342"/>
                    <a:pt x="4026" y="4026"/>
                  </a:cubicBezTo>
                  <a:lnTo>
                    <a:pt x="4026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548">
              <a:extLst>
                <a:ext uri="{FF2B5EF4-FFF2-40B4-BE49-F238E27FC236}">
                  <a16:creationId xmlns:a16="http://schemas.microsoft.com/office/drawing/2014/main" id="{BE47461B-A54B-417C-920F-CF84B9DBD57C}"/>
                </a:ext>
              </a:extLst>
            </p:cNvPr>
            <p:cNvSpPr/>
            <p:nvPr/>
          </p:nvSpPr>
          <p:spPr>
            <a:xfrm>
              <a:off x="3189215" y="1925584"/>
              <a:ext cx="16404" cy="43427"/>
            </a:xfrm>
            <a:custGeom>
              <a:avLst/>
              <a:gdLst>
                <a:gd name="connsiteX0" fmla="*/ 8202 w 16404"/>
                <a:gd name="connsiteY0" fmla="*/ 2926 h 43427"/>
                <a:gd name="connsiteX1" fmla="*/ 150 w 16404"/>
                <a:gd name="connsiteY1" fmla="*/ 37818 h 43427"/>
                <a:gd name="connsiteX2" fmla="*/ 8202 w 16404"/>
                <a:gd name="connsiteY2" fmla="*/ 40502 h 43427"/>
                <a:gd name="connsiteX3" fmla="*/ 16254 w 16404"/>
                <a:gd name="connsiteY3" fmla="*/ 5610 h 43427"/>
                <a:gd name="connsiteX4" fmla="*/ 8202 w 16404"/>
                <a:gd name="connsiteY4" fmla="*/ 2926 h 43427"/>
                <a:gd name="connsiteX5" fmla="*/ 8202 w 16404"/>
                <a:gd name="connsiteY5" fmla="*/ 2926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04" h="43427">
                  <a:moveTo>
                    <a:pt x="8202" y="2926"/>
                  </a:moveTo>
                  <a:cubicBezTo>
                    <a:pt x="5518" y="15004"/>
                    <a:pt x="2834" y="25740"/>
                    <a:pt x="150" y="37818"/>
                  </a:cubicBezTo>
                  <a:cubicBezTo>
                    <a:pt x="-1192" y="43186"/>
                    <a:pt x="6860" y="45870"/>
                    <a:pt x="8202" y="40502"/>
                  </a:cubicBezTo>
                  <a:cubicBezTo>
                    <a:pt x="10886" y="28424"/>
                    <a:pt x="13570" y="17688"/>
                    <a:pt x="16254" y="5610"/>
                  </a:cubicBezTo>
                  <a:cubicBezTo>
                    <a:pt x="17596" y="242"/>
                    <a:pt x="9544" y="-2442"/>
                    <a:pt x="8202" y="2926"/>
                  </a:cubicBezTo>
                  <a:lnTo>
                    <a:pt x="8202" y="29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549">
              <a:extLst>
                <a:ext uri="{FF2B5EF4-FFF2-40B4-BE49-F238E27FC236}">
                  <a16:creationId xmlns:a16="http://schemas.microsoft.com/office/drawing/2014/main" id="{5A9FC10F-70DE-40BB-AB86-2B08C6BF7B9B}"/>
                </a:ext>
              </a:extLst>
            </p:cNvPr>
            <p:cNvSpPr/>
            <p:nvPr/>
          </p:nvSpPr>
          <p:spPr>
            <a:xfrm>
              <a:off x="2897098" y="1161246"/>
              <a:ext cx="848094" cy="77144"/>
            </a:xfrm>
            <a:custGeom>
              <a:avLst/>
              <a:gdLst>
                <a:gd name="connsiteX0" fmla="*/ 5082 w 848094"/>
                <a:gd name="connsiteY0" fmla="*/ 23800 h 77144"/>
                <a:gd name="connsiteX1" fmla="*/ 171489 w 848094"/>
                <a:gd name="connsiteY1" fmla="*/ 10380 h 77144"/>
                <a:gd name="connsiteX2" fmla="*/ 337896 w 848094"/>
                <a:gd name="connsiteY2" fmla="*/ 33194 h 77144"/>
                <a:gd name="connsiteX3" fmla="*/ 500277 w 848094"/>
                <a:gd name="connsiteY3" fmla="*/ 68086 h 77144"/>
                <a:gd name="connsiteX4" fmla="*/ 663999 w 848094"/>
                <a:gd name="connsiteY4" fmla="*/ 76138 h 77144"/>
                <a:gd name="connsiteX5" fmla="*/ 825038 w 848094"/>
                <a:gd name="connsiteY5" fmla="*/ 53324 h 77144"/>
                <a:gd name="connsiteX6" fmla="*/ 845168 w 848094"/>
                <a:gd name="connsiteY6" fmla="*/ 47956 h 77144"/>
                <a:gd name="connsiteX7" fmla="*/ 842484 w 848094"/>
                <a:gd name="connsiteY7" fmla="*/ 39904 h 77144"/>
                <a:gd name="connsiteX8" fmla="*/ 681445 w 848094"/>
                <a:gd name="connsiteY8" fmla="*/ 65402 h 77144"/>
                <a:gd name="connsiteX9" fmla="*/ 517722 w 848094"/>
                <a:gd name="connsiteY9" fmla="*/ 60034 h 77144"/>
                <a:gd name="connsiteX10" fmla="*/ 355342 w 848094"/>
                <a:gd name="connsiteY10" fmla="*/ 26484 h 77144"/>
                <a:gd name="connsiteX11" fmla="*/ 190277 w 848094"/>
                <a:gd name="connsiteY11" fmla="*/ 986 h 77144"/>
                <a:gd name="connsiteX12" fmla="*/ 25212 w 848094"/>
                <a:gd name="connsiteY12" fmla="*/ 10380 h 77144"/>
                <a:gd name="connsiteX13" fmla="*/ 5082 w 848094"/>
                <a:gd name="connsiteY13" fmla="*/ 14406 h 77144"/>
                <a:gd name="connsiteX14" fmla="*/ 5082 w 848094"/>
                <a:gd name="connsiteY14" fmla="*/ 23800 h 77144"/>
                <a:gd name="connsiteX15" fmla="*/ 5082 w 848094"/>
                <a:gd name="connsiteY15" fmla="*/ 23800 h 7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094" h="77144">
                  <a:moveTo>
                    <a:pt x="5082" y="23800"/>
                  </a:moveTo>
                  <a:cubicBezTo>
                    <a:pt x="60103" y="13064"/>
                    <a:pt x="115125" y="7696"/>
                    <a:pt x="171489" y="10380"/>
                  </a:cubicBezTo>
                  <a:cubicBezTo>
                    <a:pt x="227852" y="11722"/>
                    <a:pt x="282874" y="21116"/>
                    <a:pt x="337896" y="33194"/>
                  </a:cubicBezTo>
                  <a:cubicBezTo>
                    <a:pt x="391575" y="45272"/>
                    <a:pt x="445255" y="60034"/>
                    <a:pt x="500277" y="68086"/>
                  </a:cubicBezTo>
                  <a:cubicBezTo>
                    <a:pt x="553956" y="76138"/>
                    <a:pt x="608978" y="78822"/>
                    <a:pt x="663999" y="76138"/>
                  </a:cubicBezTo>
                  <a:cubicBezTo>
                    <a:pt x="717679" y="73454"/>
                    <a:pt x="772701" y="66744"/>
                    <a:pt x="825038" y="53324"/>
                  </a:cubicBezTo>
                  <a:cubicBezTo>
                    <a:pt x="831748" y="51982"/>
                    <a:pt x="838458" y="50640"/>
                    <a:pt x="845168" y="47956"/>
                  </a:cubicBezTo>
                  <a:cubicBezTo>
                    <a:pt x="850536" y="46614"/>
                    <a:pt x="847852" y="38562"/>
                    <a:pt x="842484" y="39904"/>
                  </a:cubicBezTo>
                  <a:cubicBezTo>
                    <a:pt x="790147" y="53324"/>
                    <a:pt x="735125" y="62718"/>
                    <a:pt x="681445" y="65402"/>
                  </a:cubicBezTo>
                  <a:cubicBezTo>
                    <a:pt x="626424" y="69428"/>
                    <a:pt x="571402" y="66744"/>
                    <a:pt x="517722" y="60034"/>
                  </a:cubicBezTo>
                  <a:cubicBezTo>
                    <a:pt x="462701" y="53324"/>
                    <a:pt x="409021" y="38562"/>
                    <a:pt x="355342" y="26484"/>
                  </a:cubicBezTo>
                  <a:cubicBezTo>
                    <a:pt x="301662" y="13064"/>
                    <a:pt x="246640" y="3670"/>
                    <a:pt x="190277" y="986"/>
                  </a:cubicBezTo>
                  <a:cubicBezTo>
                    <a:pt x="135255" y="-1698"/>
                    <a:pt x="78891" y="986"/>
                    <a:pt x="25212" y="10380"/>
                  </a:cubicBezTo>
                  <a:cubicBezTo>
                    <a:pt x="18502" y="11722"/>
                    <a:pt x="11792" y="13064"/>
                    <a:pt x="5082" y="14406"/>
                  </a:cubicBezTo>
                  <a:cubicBezTo>
                    <a:pt x="-2970" y="15748"/>
                    <a:pt x="-286" y="23800"/>
                    <a:pt x="5082" y="23800"/>
                  </a:cubicBezTo>
                  <a:lnTo>
                    <a:pt x="5082" y="2380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550">
              <a:extLst>
                <a:ext uri="{FF2B5EF4-FFF2-40B4-BE49-F238E27FC236}">
                  <a16:creationId xmlns:a16="http://schemas.microsoft.com/office/drawing/2014/main" id="{4CB6607B-2A24-4DDC-A264-CFA924E3F149}"/>
                </a:ext>
              </a:extLst>
            </p:cNvPr>
            <p:cNvSpPr/>
            <p:nvPr/>
          </p:nvSpPr>
          <p:spPr>
            <a:xfrm>
              <a:off x="3771639" y="1273376"/>
              <a:ext cx="47270" cy="157497"/>
            </a:xfrm>
            <a:custGeom>
              <a:avLst/>
              <a:gdLst>
                <a:gd name="connsiteX0" fmla="*/ 150 w 47270"/>
                <a:gd name="connsiteY0" fmla="*/ 5610 h 157497"/>
                <a:gd name="connsiteX1" fmla="*/ 39068 w 47270"/>
                <a:gd name="connsiteY1" fmla="*/ 154571 h 157497"/>
                <a:gd name="connsiteX2" fmla="*/ 47120 w 47270"/>
                <a:gd name="connsiteY2" fmla="*/ 151887 h 157497"/>
                <a:gd name="connsiteX3" fmla="*/ 8202 w 47270"/>
                <a:gd name="connsiteY3" fmla="*/ 2926 h 157497"/>
                <a:gd name="connsiteX4" fmla="*/ 150 w 47270"/>
                <a:gd name="connsiteY4" fmla="*/ 5610 h 157497"/>
                <a:gd name="connsiteX5" fmla="*/ 150 w 47270"/>
                <a:gd name="connsiteY5" fmla="*/ 5610 h 1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70" h="157497">
                  <a:moveTo>
                    <a:pt x="150" y="5610"/>
                  </a:moveTo>
                  <a:cubicBezTo>
                    <a:pt x="13570" y="55264"/>
                    <a:pt x="25648" y="104917"/>
                    <a:pt x="39068" y="154571"/>
                  </a:cubicBezTo>
                  <a:cubicBezTo>
                    <a:pt x="40410" y="159939"/>
                    <a:pt x="48462" y="157255"/>
                    <a:pt x="47120" y="151887"/>
                  </a:cubicBezTo>
                  <a:cubicBezTo>
                    <a:pt x="33700" y="102233"/>
                    <a:pt x="21622" y="52580"/>
                    <a:pt x="8202" y="2926"/>
                  </a:cubicBezTo>
                  <a:cubicBezTo>
                    <a:pt x="6860" y="-2442"/>
                    <a:pt x="-1192" y="242"/>
                    <a:pt x="150" y="5610"/>
                  </a:cubicBezTo>
                  <a:lnTo>
                    <a:pt x="150" y="5610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551">
              <a:extLst>
                <a:ext uri="{FF2B5EF4-FFF2-40B4-BE49-F238E27FC236}">
                  <a16:creationId xmlns:a16="http://schemas.microsoft.com/office/drawing/2014/main" id="{0A5FD1E9-9B53-493F-9275-DFCBBEC33528}"/>
                </a:ext>
              </a:extLst>
            </p:cNvPr>
            <p:cNvSpPr/>
            <p:nvPr/>
          </p:nvSpPr>
          <p:spPr>
            <a:xfrm>
              <a:off x="3756878" y="1324957"/>
              <a:ext cx="30555" cy="70321"/>
            </a:xfrm>
            <a:custGeom>
              <a:avLst/>
              <a:gdLst>
                <a:gd name="connsiteX0" fmla="*/ 150 w 30555"/>
                <a:gd name="connsiteY0" fmla="*/ 5025 h 70321"/>
                <a:gd name="connsiteX1" fmla="*/ 22964 w 30555"/>
                <a:gd name="connsiteY1" fmla="*/ 68098 h 70321"/>
                <a:gd name="connsiteX2" fmla="*/ 28332 w 30555"/>
                <a:gd name="connsiteY2" fmla="*/ 69440 h 70321"/>
                <a:gd name="connsiteX3" fmla="*/ 29674 w 30555"/>
                <a:gd name="connsiteY3" fmla="*/ 64073 h 70321"/>
                <a:gd name="connsiteX4" fmla="*/ 8202 w 30555"/>
                <a:gd name="connsiteY4" fmla="*/ 2341 h 70321"/>
                <a:gd name="connsiteX5" fmla="*/ 150 w 30555"/>
                <a:gd name="connsiteY5" fmla="*/ 5025 h 70321"/>
                <a:gd name="connsiteX6" fmla="*/ 150 w 30555"/>
                <a:gd name="connsiteY6" fmla="*/ 5025 h 7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55" h="70321">
                  <a:moveTo>
                    <a:pt x="150" y="5025"/>
                  </a:moveTo>
                  <a:cubicBezTo>
                    <a:pt x="6860" y="26497"/>
                    <a:pt x="13570" y="47969"/>
                    <a:pt x="22964" y="68098"/>
                  </a:cubicBezTo>
                  <a:cubicBezTo>
                    <a:pt x="24306" y="70782"/>
                    <a:pt x="26990" y="70782"/>
                    <a:pt x="28332" y="69440"/>
                  </a:cubicBezTo>
                  <a:cubicBezTo>
                    <a:pt x="31016" y="68098"/>
                    <a:pt x="31016" y="65414"/>
                    <a:pt x="29674" y="64073"/>
                  </a:cubicBezTo>
                  <a:cubicBezTo>
                    <a:pt x="21622" y="43943"/>
                    <a:pt x="13570" y="23813"/>
                    <a:pt x="8202" y="2341"/>
                  </a:cubicBezTo>
                  <a:cubicBezTo>
                    <a:pt x="6860" y="-1685"/>
                    <a:pt x="-1192" y="-343"/>
                    <a:pt x="150" y="5025"/>
                  </a:cubicBezTo>
                  <a:lnTo>
                    <a:pt x="150" y="5025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552">
              <a:extLst>
                <a:ext uri="{FF2B5EF4-FFF2-40B4-BE49-F238E27FC236}">
                  <a16:creationId xmlns:a16="http://schemas.microsoft.com/office/drawing/2014/main" id="{9837A7F3-FC0C-49DE-8965-720C499E5EE9}"/>
                </a:ext>
              </a:extLst>
            </p:cNvPr>
            <p:cNvSpPr/>
            <p:nvPr/>
          </p:nvSpPr>
          <p:spPr>
            <a:xfrm>
              <a:off x="3397523" y="2242771"/>
              <a:ext cx="202733" cy="37786"/>
            </a:xfrm>
            <a:custGeom>
              <a:avLst/>
              <a:gdLst>
                <a:gd name="connsiteX0" fmla="*/ 2535 w 202733"/>
                <a:gd name="connsiteY0" fmla="*/ 7817 h 37786"/>
                <a:gd name="connsiteX1" fmla="*/ 155522 w 202733"/>
                <a:gd name="connsiteY1" fmla="*/ 37341 h 37786"/>
                <a:gd name="connsiteX2" fmla="*/ 199808 w 202733"/>
                <a:gd name="connsiteY2" fmla="*/ 30631 h 37786"/>
                <a:gd name="connsiteX3" fmla="*/ 197124 w 202733"/>
                <a:gd name="connsiteY3" fmla="*/ 22579 h 37786"/>
                <a:gd name="connsiteX4" fmla="*/ 46821 w 202733"/>
                <a:gd name="connsiteY4" fmla="*/ 17211 h 37786"/>
                <a:gd name="connsiteX5" fmla="*/ 6561 w 202733"/>
                <a:gd name="connsiteY5" fmla="*/ 1107 h 37786"/>
                <a:gd name="connsiteX6" fmla="*/ 2535 w 202733"/>
                <a:gd name="connsiteY6" fmla="*/ 7817 h 37786"/>
                <a:gd name="connsiteX7" fmla="*/ 2535 w 202733"/>
                <a:gd name="connsiteY7" fmla="*/ 7817 h 3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733" h="37786">
                  <a:moveTo>
                    <a:pt x="2535" y="7817"/>
                  </a:moveTo>
                  <a:cubicBezTo>
                    <a:pt x="49505" y="30631"/>
                    <a:pt x="103184" y="40025"/>
                    <a:pt x="155522" y="37341"/>
                  </a:cubicBezTo>
                  <a:cubicBezTo>
                    <a:pt x="170284" y="35999"/>
                    <a:pt x="185046" y="33315"/>
                    <a:pt x="199808" y="30631"/>
                  </a:cubicBezTo>
                  <a:cubicBezTo>
                    <a:pt x="205176" y="29289"/>
                    <a:pt x="202492" y="21237"/>
                    <a:pt x="197124" y="22579"/>
                  </a:cubicBezTo>
                  <a:cubicBezTo>
                    <a:pt x="147470" y="33315"/>
                    <a:pt x="95132" y="31973"/>
                    <a:pt x="46821" y="17211"/>
                  </a:cubicBezTo>
                  <a:cubicBezTo>
                    <a:pt x="33401" y="13185"/>
                    <a:pt x="19981" y="7817"/>
                    <a:pt x="6561" y="1107"/>
                  </a:cubicBezTo>
                  <a:cubicBezTo>
                    <a:pt x="1193" y="-2919"/>
                    <a:pt x="-2833" y="5133"/>
                    <a:pt x="2535" y="7817"/>
                  </a:cubicBezTo>
                  <a:lnTo>
                    <a:pt x="2535" y="7817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553">
              <a:extLst>
                <a:ext uri="{FF2B5EF4-FFF2-40B4-BE49-F238E27FC236}">
                  <a16:creationId xmlns:a16="http://schemas.microsoft.com/office/drawing/2014/main" id="{63B3A2F4-ABFD-4BB8-9BD2-EDB1CCB280CD}"/>
                </a:ext>
              </a:extLst>
            </p:cNvPr>
            <p:cNvSpPr/>
            <p:nvPr/>
          </p:nvSpPr>
          <p:spPr>
            <a:xfrm>
              <a:off x="3487288" y="2228750"/>
              <a:ext cx="34891" cy="11628"/>
            </a:xfrm>
            <a:custGeom>
              <a:avLst/>
              <a:gdLst>
                <a:gd name="connsiteX0" fmla="*/ 2684 w 34891"/>
                <a:gd name="connsiteY0" fmla="*/ 8418 h 11628"/>
                <a:gd name="connsiteX1" fmla="*/ 30866 w 34891"/>
                <a:gd name="connsiteY1" fmla="*/ 11102 h 11628"/>
                <a:gd name="connsiteX2" fmla="*/ 34892 w 34891"/>
                <a:gd name="connsiteY2" fmla="*/ 7076 h 11628"/>
                <a:gd name="connsiteX3" fmla="*/ 30866 w 34891"/>
                <a:gd name="connsiteY3" fmla="*/ 3050 h 11628"/>
                <a:gd name="connsiteX4" fmla="*/ 17446 w 34891"/>
                <a:gd name="connsiteY4" fmla="*/ 3050 h 11628"/>
                <a:gd name="connsiteX5" fmla="*/ 5368 w 34891"/>
                <a:gd name="connsiteY5" fmla="*/ 366 h 11628"/>
                <a:gd name="connsiteX6" fmla="*/ 0 w 34891"/>
                <a:gd name="connsiteY6" fmla="*/ 3050 h 11628"/>
                <a:gd name="connsiteX7" fmla="*/ 2684 w 34891"/>
                <a:gd name="connsiteY7" fmla="*/ 8418 h 11628"/>
                <a:gd name="connsiteX8" fmla="*/ 2684 w 34891"/>
                <a:gd name="connsiteY8" fmla="*/ 8418 h 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91" h="11628">
                  <a:moveTo>
                    <a:pt x="2684" y="8418"/>
                  </a:moveTo>
                  <a:cubicBezTo>
                    <a:pt x="12078" y="11102"/>
                    <a:pt x="21472" y="12444"/>
                    <a:pt x="30866" y="11102"/>
                  </a:cubicBezTo>
                  <a:cubicBezTo>
                    <a:pt x="33550" y="11102"/>
                    <a:pt x="34892" y="9760"/>
                    <a:pt x="34892" y="7076"/>
                  </a:cubicBezTo>
                  <a:cubicBezTo>
                    <a:pt x="34892" y="4392"/>
                    <a:pt x="33550" y="3050"/>
                    <a:pt x="30866" y="3050"/>
                  </a:cubicBezTo>
                  <a:cubicBezTo>
                    <a:pt x="26840" y="3050"/>
                    <a:pt x="21472" y="3050"/>
                    <a:pt x="17446" y="3050"/>
                  </a:cubicBezTo>
                  <a:cubicBezTo>
                    <a:pt x="13420" y="3050"/>
                    <a:pt x="9394" y="1708"/>
                    <a:pt x="5368" y="366"/>
                  </a:cubicBezTo>
                  <a:cubicBezTo>
                    <a:pt x="2684" y="-976"/>
                    <a:pt x="0" y="1708"/>
                    <a:pt x="0" y="3050"/>
                  </a:cubicBezTo>
                  <a:cubicBezTo>
                    <a:pt x="0" y="5734"/>
                    <a:pt x="1342" y="8418"/>
                    <a:pt x="2684" y="8418"/>
                  </a:cubicBezTo>
                  <a:lnTo>
                    <a:pt x="2684" y="8418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554">
              <a:extLst>
                <a:ext uri="{FF2B5EF4-FFF2-40B4-BE49-F238E27FC236}">
                  <a16:creationId xmlns:a16="http://schemas.microsoft.com/office/drawing/2014/main" id="{FEF67242-B98A-4B51-9951-246D4A822171}"/>
                </a:ext>
              </a:extLst>
            </p:cNvPr>
            <p:cNvSpPr/>
            <p:nvPr/>
          </p:nvSpPr>
          <p:spPr>
            <a:xfrm>
              <a:off x="2923172" y="1318596"/>
              <a:ext cx="94898" cy="237082"/>
            </a:xfrm>
            <a:custGeom>
              <a:avLst/>
              <a:gdLst>
                <a:gd name="connsiteX0" fmla="*/ 480 w 94898"/>
                <a:gd name="connsiteY0" fmla="*/ 4676 h 237082"/>
                <a:gd name="connsiteX1" fmla="*/ 67579 w 94898"/>
                <a:gd name="connsiteY1" fmla="*/ 183160 h 237082"/>
                <a:gd name="connsiteX2" fmla="*/ 86367 w 94898"/>
                <a:gd name="connsiteY2" fmla="*/ 234156 h 237082"/>
                <a:gd name="connsiteX3" fmla="*/ 94419 w 94898"/>
                <a:gd name="connsiteY3" fmla="*/ 231472 h 237082"/>
                <a:gd name="connsiteX4" fmla="*/ 27320 w 94898"/>
                <a:gd name="connsiteY4" fmla="*/ 52987 h 237082"/>
                <a:gd name="connsiteX5" fmla="*/ 8532 w 94898"/>
                <a:gd name="connsiteY5" fmla="*/ 1992 h 237082"/>
                <a:gd name="connsiteX6" fmla="*/ 480 w 94898"/>
                <a:gd name="connsiteY6" fmla="*/ 4676 h 237082"/>
                <a:gd name="connsiteX7" fmla="*/ 480 w 94898"/>
                <a:gd name="connsiteY7" fmla="*/ 4676 h 23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898" h="237082">
                  <a:moveTo>
                    <a:pt x="480" y="4676"/>
                  </a:moveTo>
                  <a:cubicBezTo>
                    <a:pt x="23294" y="63723"/>
                    <a:pt x="44765" y="124113"/>
                    <a:pt x="67579" y="183160"/>
                  </a:cubicBezTo>
                  <a:cubicBezTo>
                    <a:pt x="74289" y="200606"/>
                    <a:pt x="79657" y="216710"/>
                    <a:pt x="86367" y="234156"/>
                  </a:cubicBezTo>
                  <a:cubicBezTo>
                    <a:pt x="87709" y="239524"/>
                    <a:pt x="97103" y="236840"/>
                    <a:pt x="94419" y="231472"/>
                  </a:cubicBezTo>
                  <a:cubicBezTo>
                    <a:pt x="71605" y="172424"/>
                    <a:pt x="50133" y="112035"/>
                    <a:pt x="27320" y="52987"/>
                  </a:cubicBezTo>
                  <a:cubicBezTo>
                    <a:pt x="20610" y="35541"/>
                    <a:pt x="15242" y="19437"/>
                    <a:pt x="8532" y="1992"/>
                  </a:cubicBezTo>
                  <a:cubicBezTo>
                    <a:pt x="7190" y="-2034"/>
                    <a:pt x="-2204" y="650"/>
                    <a:pt x="480" y="4676"/>
                  </a:cubicBezTo>
                  <a:lnTo>
                    <a:pt x="480" y="467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555">
              <a:extLst>
                <a:ext uri="{FF2B5EF4-FFF2-40B4-BE49-F238E27FC236}">
                  <a16:creationId xmlns:a16="http://schemas.microsoft.com/office/drawing/2014/main" id="{F6802507-E2E8-4A66-8C11-A53B4FF8E357}"/>
                </a:ext>
              </a:extLst>
            </p:cNvPr>
            <p:cNvSpPr/>
            <p:nvPr/>
          </p:nvSpPr>
          <p:spPr>
            <a:xfrm>
              <a:off x="3023498" y="1486113"/>
              <a:ext cx="26826" cy="68507"/>
            </a:xfrm>
            <a:custGeom>
              <a:avLst/>
              <a:gdLst>
                <a:gd name="connsiteX0" fmla="*/ 803 w 26826"/>
                <a:gd name="connsiteY0" fmla="*/ 6249 h 68507"/>
                <a:gd name="connsiteX1" fmla="*/ 18249 w 26826"/>
                <a:gd name="connsiteY1" fmla="*/ 65297 h 68507"/>
                <a:gd name="connsiteX2" fmla="*/ 23616 w 26826"/>
                <a:gd name="connsiteY2" fmla="*/ 67981 h 68507"/>
                <a:gd name="connsiteX3" fmla="*/ 26300 w 26826"/>
                <a:gd name="connsiteY3" fmla="*/ 62613 h 68507"/>
                <a:gd name="connsiteX4" fmla="*/ 8855 w 26826"/>
                <a:gd name="connsiteY4" fmla="*/ 2223 h 68507"/>
                <a:gd name="connsiteX5" fmla="*/ 3487 w 26826"/>
                <a:gd name="connsiteY5" fmla="*/ 882 h 68507"/>
                <a:gd name="connsiteX6" fmla="*/ 803 w 26826"/>
                <a:gd name="connsiteY6" fmla="*/ 6249 h 68507"/>
                <a:gd name="connsiteX7" fmla="*/ 803 w 26826"/>
                <a:gd name="connsiteY7" fmla="*/ 6249 h 6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6" h="68507">
                  <a:moveTo>
                    <a:pt x="803" y="6249"/>
                  </a:moveTo>
                  <a:cubicBezTo>
                    <a:pt x="8855" y="25037"/>
                    <a:pt x="14223" y="45167"/>
                    <a:pt x="18249" y="65297"/>
                  </a:cubicBezTo>
                  <a:cubicBezTo>
                    <a:pt x="18249" y="67981"/>
                    <a:pt x="20932" y="69323"/>
                    <a:pt x="23616" y="67981"/>
                  </a:cubicBezTo>
                  <a:cubicBezTo>
                    <a:pt x="26300" y="67981"/>
                    <a:pt x="27642" y="65297"/>
                    <a:pt x="26300" y="62613"/>
                  </a:cubicBezTo>
                  <a:cubicBezTo>
                    <a:pt x="22274" y="41141"/>
                    <a:pt x="16907" y="21011"/>
                    <a:pt x="8855" y="2223"/>
                  </a:cubicBezTo>
                  <a:cubicBezTo>
                    <a:pt x="7513" y="-461"/>
                    <a:pt x="4829" y="-461"/>
                    <a:pt x="3487" y="882"/>
                  </a:cubicBezTo>
                  <a:cubicBezTo>
                    <a:pt x="-539" y="882"/>
                    <a:pt x="-539" y="3566"/>
                    <a:pt x="803" y="6249"/>
                  </a:cubicBezTo>
                  <a:lnTo>
                    <a:pt x="803" y="624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556">
              <a:extLst>
                <a:ext uri="{FF2B5EF4-FFF2-40B4-BE49-F238E27FC236}">
                  <a16:creationId xmlns:a16="http://schemas.microsoft.com/office/drawing/2014/main" id="{CE0B05F8-9FA5-4831-B1EB-45ACEEE08472}"/>
                </a:ext>
              </a:extLst>
            </p:cNvPr>
            <p:cNvSpPr/>
            <p:nvPr/>
          </p:nvSpPr>
          <p:spPr>
            <a:xfrm>
              <a:off x="2958301" y="1727061"/>
              <a:ext cx="85029" cy="17553"/>
            </a:xfrm>
            <a:custGeom>
              <a:avLst/>
              <a:gdLst>
                <a:gd name="connsiteX0" fmla="*/ 2926 w 85029"/>
                <a:gd name="connsiteY0" fmla="*/ 8202 h 17553"/>
                <a:gd name="connsiteX1" fmla="*/ 82103 w 85029"/>
                <a:gd name="connsiteY1" fmla="*/ 13570 h 17553"/>
                <a:gd name="connsiteX2" fmla="*/ 79419 w 85029"/>
                <a:gd name="connsiteY2" fmla="*/ 5518 h 17553"/>
                <a:gd name="connsiteX3" fmla="*/ 5610 w 85029"/>
                <a:gd name="connsiteY3" fmla="*/ 150 h 17553"/>
                <a:gd name="connsiteX4" fmla="*/ 2926 w 85029"/>
                <a:gd name="connsiteY4" fmla="*/ 8202 h 17553"/>
                <a:gd name="connsiteX5" fmla="*/ 2926 w 85029"/>
                <a:gd name="connsiteY5" fmla="*/ 8202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29" h="17553">
                  <a:moveTo>
                    <a:pt x="2926" y="8202"/>
                  </a:moveTo>
                  <a:cubicBezTo>
                    <a:pt x="28424" y="16254"/>
                    <a:pt x="55264" y="21622"/>
                    <a:pt x="82103" y="13570"/>
                  </a:cubicBezTo>
                  <a:cubicBezTo>
                    <a:pt x="87471" y="12228"/>
                    <a:pt x="84787" y="4176"/>
                    <a:pt x="79419" y="5518"/>
                  </a:cubicBezTo>
                  <a:cubicBezTo>
                    <a:pt x="55264" y="13570"/>
                    <a:pt x="28424" y="8202"/>
                    <a:pt x="5610" y="150"/>
                  </a:cubicBezTo>
                  <a:cubicBezTo>
                    <a:pt x="242" y="-1192"/>
                    <a:pt x="-2442" y="6860"/>
                    <a:pt x="2926" y="8202"/>
                  </a:cubicBezTo>
                  <a:lnTo>
                    <a:pt x="2926" y="820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557">
              <a:extLst>
                <a:ext uri="{FF2B5EF4-FFF2-40B4-BE49-F238E27FC236}">
                  <a16:creationId xmlns:a16="http://schemas.microsoft.com/office/drawing/2014/main" id="{53E604FC-BB1C-4B0B-968D-84D23351F990}"/>
                </a:ext>
              </a:extLst>
            </p:cNvPr>
            <p:cNvSpPr/>
            <p:nvPr/>
          </p:nvSpPr>
          <p:spPr>
            <a:xfrm>
              <a:off x="2986725" y="1846648"/>
              <a:ext cx="52864" cy="16103"/>
            </a:xfrm>
            <a:custGeom>
              <a:avLst/>
              <a:gdLst>
                <a:gd name="connsiteX0" fmla="*/ 49654 w 52864"/>
                <a:gd name="connsiteY0" fmla="*/ 8052 h 16103"/>
                <a:gd name="connsiteX1" fmla="*/ 5368 w 52864"/>
                <a:gd name="connsiteY1" fmla="*/ 0 h 16103"/>
                <a:gd name="connsiteX2" fmla="*/ 0 w 52864"/>
                <a:gd name="connsiteY2" fmla="*/ 2684 h 16103"/>
                <a:gd name="connsiteX3" fmla="*/ 2684 w 52864"/>
                <a:gd name="connsiteY3" fmla="*/ 8052 h 16103"/>
                <a:gd name="connsiteX4" fmla="*/ 46970 w 52864"/>
                <a:gd name="connsiteY4" fmla="*/ 16104 h 16103"/>
                <a:gd name="connsiteX5" fmla="*/ 52338 w 52864"/>
                <a:gd name="connsiteY5" fmla="*/ 13420 h 16103"/>
                <a:gd name="connsiteX6" fmla="*/ 49654 w 52864"/>
                <a:gd name="connsiteY6" fmla="*/ 8052 h 16103"/>
                <a:gd name="connsiteX7" fmla="*/ 49654 w 52864"/>
                <a:gd name="connsiteY7" fmla="*/ 8052 h 1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64" h="16103">
                  <a:moveTo>
                    <a:pt x="49654" y="8052"/>
                  </a:moveTo>
                  <a:cubicBezTo>
                    <a:pt x="34892" y="5368"/>
                    <a:pt x="20130" y="2684"/>
                    <a:pt x="5368" y="0"/>
                  </a:cubicBezTo>
                  <a:cubicBezTo>
                    <a:pt x="2684" y="0"/>
                    <a:pt x="1342" y="0"/>
                    <a:pt x="0" y="2684"/>
                  </a:cubicBezTo>
                  <a:cubicBezTo>
                    <a:pt x="0" y="5368"/>
                    <a:pt x="1342" y="8052"/>
                    <a:pt x="2684" y="8052"/>
                  </a:cubicBezTo>
                  <a:cubicBezTo>
                    <a:pt x="17446" y="10736"/>
                    <a:pt x="32208" y="13420"/>
                    <a:pt x="46970" y="16104"/>
                  </a:cubicBezTo>
                  <a:cubicBezTo>
                    <a:pt x="49654" y="16104"/>
                    <a:pt x="50996" y="16104"/>
                    <a:pt x="52338" y="13420"/>
                  </a:cubicBezTo>
                  <a:cubicBezTo>
                    <a:pt x="53680" y="10736"/>
                    <a:pt x="52338" y="8052"/>
                    <a:pt x="49654" y="8052"/>
                  </a:cubicBezTo>
                  <a:lnTo>
                    <a:pt x="49654" y="8052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558">
              <a:extLst>
                <a:ext uri="{FF2B5EF4-FFF2-40B4-BE49-F238E27FC236}">
                  <a16:creationId xmlns:a16="http://schemas.microsoft.com/office/drawing/2014/main" id="{1C101BF5-CEFC-42C2-B200-5ED3D67E1647}"/>
                </a:ext>
              </a:extLst>
            </p:cNvPr>
            <p:cNvSpPr/>
            <p:nvPr/>
          </p:nvSpPr>
          <p:spPr>
            <a:xfrm>
              <a:off x="4009172" y="1798094"/>
              <a:ext cx="26188" cy="62215"/>
            </a:xfrm>
            <a:custGeom>
              <a:avLst/>
              <a:gdLst>
                <a:gd name="connsiteX0" fmla="*/ 17596 w 26188"/>
                <a:gd name="connsiteY0" fmla="*/ 2926 h 62215"/>
                <a:gd name="connsiteX1" fmla="*/ 150 w 26188"/>
                <a:gd name="connsiteY1" fmla="*/ 56606 h 62215"/>
                <a:gd name="connsiteX2" fmla="*/ 8202 w 26188"/>
                <a:gd name="connsiteY2" fmla="*/ 59290 h 62215"/>
                <a:gd name="connsiteX3" fmla="*/ 25648 w 26188"/>
                <a:gd name="connsiteY3" fmla="*/ 5610 h 62215"/>
                <a:gd name="connsiteX4" fmla="*/ 17596 w 26188"/>
                <a:gd name="connsiteY4" fmla="*/ 2926 h 62215"/>
                <a:gd name="connsiteX5" fmla="*/ 17596 w 26188"/>
                <a:gd name="connsiteY5" fmla="*/ 2926 h 6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88" h="62215">
                  <a:moveTo>
                    <a:pt x="17596" y="2926"/>
                  </a:moveTo>
                  <a:cubicBezTo>
                    <a:pt x="12228" y="20372"/>
                    <a:pt x="5518" y="39160"/>
                    <a:pt x="150" y="56606"/>
                  </a:cubicBezTo>
                  <a:cubicBezTo>
                    <a:pt x="-1192" y="61974"/>
                    <a:pt x="6860" y="64658"/>
                    <a:pt x="8202" y="59290"/>
                  </a:cubicBezTo>
                  <a:cubicBezTo>
                    <a:pt x="13570" y="41844"/>
                    <a:pt x="20280" y="23056"/>
                    <a:pt x="25648" y="5610"/>
                  </a:cubicBezTo>
                  <a:cubicBezTo>
                    <a:pt x="28332" y="242"/>
                    <a:pt x="20280" y="-2442"/>
                    <a:pt x="17596" y="2926"/>
                  </a:cubicBezTo>
                  <a:lnTo>
                    <a:pt x="17596" y="29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559">
              <a:extLst>
                <a:ext uri="{FF2B5EF4-FFF2-40B4-BE49-F238E27FC236}">
                  <a16:creationId xmlns:a16="http://schemas.microsoft.com/office/drawing/2014/main" id="{4A7D89D0-C8DE-42DA-99C1-919BC9703869}"/>
                </a:ext>
              </a:extLst>
            </p:cNvPr>
            <p:cNvSpPr/>
            <p:nvPr/>
          </p:nvSpPr>
          <p:spPr>
            <a:xfrm>
              <a:off x="4401183" y="1798672"/>
              <a:ext cx="17445" cy="34556"/>
            </a:xfrm>
            <a:custGeom>
              <a:avLst/>
              <a:gdLst>
                <a:gd name="connsiteX0" fmla="*/ 2684 w 17445"/>
                <a:gd name="connsiteY0" fmla="*/ 6374 h 34556"/>
                <a:gd name="connsiteX1" fmla="*/ 8052 w 17445"/>
                <a:gd name="connsiteY1" fmla="*/ 17110 h 34556"/>
                <a:gd name="connsiteX2" fmla="*/ 9394 w 17445"/>
                <a:gd name="connsiteY2" fmla="*/ 23820 h 34556"/>
                <a:gd name="connsiteX3" fmla="*/ 9394 w 17445"/>
                <a:gd name="connsiteY3" fmla="*/ 25162 h 34556"/>
                <a:gd name="connsiteX4" fmla="*/ 9394 w 17445"/>
                <a:gd name="connsiteY4" fmla="*/ 26504 h 34556"/>
                <a:gd name="connsiteX5" fmla="*/ 9394 w 17445"/>
                <a:gd name="connsiteY5" fmla="*/ 30530 h 34556"/>
                <a:gd name="connsiteX6" fmla="*/ 13420 w 17445"/>
                <a:gd name="connsiteY6" fmla="*/ 34556 h 34556"/>
                <a:gd name="connsiteX7" fmla="*/ 17446 w 17445"/>
                <a:gd name="connsiteY7" fmla="*/ 30530 h 34556"/>
                <a:gd name="connsiteX8" fmla="*/ 6710 w 17445"/>
                <a:gd name="connsiteY8" fmla="*/ 1006 h 34556"/>
                <a:gd name="connsiteX9" fmla="*/ 0 w 17445"/>
                <a:gd name="connsiteY9" fmla="*/ 1006 h 34556"/>
                <a:gd name="connsiteX10" fmla="*/ 2684 w 17445"/>
                <a:gd name="connsiteY10" fmla="*/ 6374 h 34556"/>
                <a:gd name="connsiteX11" fmla="*/ 2684 w 17445"/>
                <a:gd name="connsiteY11" fmla="*/ 6374 h 3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45" h="34556">
                  <a:moveTo>
                    <a:pt x="2684" y="6374"/>
                  </a:moveTo>
                  <a:cubicBezTo>
                    <a:pt x="5368" y="9058"/>
                    <a:pt x="8052" y="14426"/>
                    <a:pt x="8052" y="17110"/>
                  </a:cubicBezTo>
                  <a:cubicBezTo>
                    <a:pt x="9394" y="19794"/>
                    <a:pt x="9394" y="21136"/>
                    <a:pt x="9394" y="23820"/>
                  </a:cubicBezTo>
                  <a:cubicBezTo>
                    <a:pt x="9394" y="23820"/>
                    <a:pt x="9394" y="25162"/>
                    <a:pt x="9394" y="25162"/>
                  </a:cubicBezTo>
                  <a:cubicBezTo>
                    <a:pt x="9394" y="23820"/>
                    <a:pt x="9394" y="26504"/>
                    <a:pt x="9394" y="26504"/>
                  </a:cubicBezTo>
                  <a:cubicBezTo>
                    <a:pt x="9394" y="27846"/>
                    <a:pt x="9394" y="29188"/>
                    <a:pt x="9394" y="30530"/>
                  </a:cubicBezTo>
                  <a:cubicBezTo>
                    <a:pt x="9394" y="33214"/>
                    <a:pt x="10736" y="34556"/>
                    <a:pt x="13420" y="34556"/>
                  </a:cubicBezTo>
                  <a:cubicBezTo>
                    <a:pt x="16104" y="34556"/>
                    <a:pt x="17446" y="33214"/>
                    <a:pt x="17446" y="30530"/>
                  </a:cubicBezTo>
                  <a:cubicBezTo>
                    <a:pt x="17446" y="19794"/>
                    <a:pt x="13420" y="9058"/>
                    <a:pt x="6710" y="1006"/>
                  </a:cubicBezTo>
                  <a:cubicBezTo>
                    <a:pt x="5368" y="-335"/>
                    <a:pt x="2684" y="-335"/>
                    <a:pt x="0" y="1006"/>
                  </a:cubicBezTo>
                  <a:cubicBezTo>
                    <a:pt x="0" y="2348"/>
                    <a:pt x="1342" y="5032"/>
                    <a:pt x="2684" y="6374"/>
                  </a:cubicBezTo>
                  <a:lnTo>
                    <a:pt x="2684" y="6374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560">
              <a:extLst>
                <a:ext uri="{FF2B5EF4-FFF2-40B4-BE49-F238E27FC236}">
                  <a16:creationId xmlns:a16="http://schemas.microsoft.com/office/drawing/2014/main" id="{659C3991-4433-4979-87F9-8969EADDEAA9}"/>
                </a:ext>
              </a:extLst>
            </p:cNvPr>
            <p:cNvSpPr/>
            <p:nvPr/>
          </p:nvSpPr>
          <p:spPr>
            <a:xfrm>
              <a:off x="4442785" y="1825176"/>
              <a:ext cx="8051" cy="17445"/>
            </a:xfrm>
            <a:custGeom>
              <a:avLst/>
              <a:gdLst>
                <a:gd name="connsiteX0" fmla="*/ 0 w 8051"/>
                <a:gd name="connsiteY0" fmla="*/ 4026 h 17445"/>
                <a:gd name="connsiteX1" fmla="*/ 0 w 8051"/>
                <a:gd name="connsiteY1" fmla="*/ 13420 h 17445"/>
                <a:gd name="connsiteX2" fmla="*/ 1342 w 8051"/>
                <a:gd name="connsiteY2" fmla="*/ 16104 h 17445"/>
                <a:gd name="connsiteX3" fmla="*/ 4026 w 8051"/>
                <a:gd name="connsiteY3" fmla="*/ 17446 h 17445"/>
                <a:gd name="connsiteX4" fmla="*/ 8052 w 8051"/>
                <a:gd name="connsiteY4" fmla="*/ 13420 h 17445"/>
                <a:gd name="connsiteX5" fmla="*/ 8052 w 8051"/>
                <a:gd name="connsiteY5" fmla="*/ 4026 h 17445"/>
                <a:gd name="connsiteX6" fmla="*/ 6710 w 8051"/>
                <a:gd name="connsiteY6" fmla="*/ 1342 h 17445"/>
                <a:gd name="connsiteX7" fmla="*/ 4026 w 8051"/>
                <a:gd name="connsiteY7" fmla="*/ 0 h 17445"/>
                <a:gd name="connsiteX8" fmla="*/ 0 w 8051"/>
                <a:gd name="connsiteY8" fmla="*/ 4026 h 17445"/>
                <a:gd name="connsiteX9" fmla="*/ 0 w 8051"/>
                <a:gd name="connsiteY9" fmla="*/ 4026 h 1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" h="17445">
                  <a:moveTo>
                    <a:pt x="0" y="4026"/>
                  </a:moveTo>
                  <a:cubicBezTo>
                    <a:pt x="0" y="6710"/>
                    <a:pt x="0" y="9394"/>
                    <a:pt x="0" y="13420"/>
                  </a:cubicBezTo>
                  <a:cubicBezTo>
                    <a:pt x="0" y="14762"/>
                    <a:pt x="0" y="16104"/>
                    <a:pt x="1342" y="16104"/>
                  </a:cubicBezTo>
                  <a:cubicBezTo>
                    <a:pt x="2684" y="17446"/>
                    <a:pt x="2684" y="17446"/>
                    <a:pt x="4026" y="17446"/>
                  </a:cubicBezTo>
                  <a:cubicBezTo>
                    <a:pt x="6710" y="17446"/>
                    <a:pt x="8052" y="16104"/>
                    <a:pt x="8052" y="13420"/>
                  </a:cubicBezTo>
                  <a:cubicBezTo>
                    <a:pt x="8052" y="10736"/>
                    <a:pt x="8052" y="8052"/>
                    <a:pt x="8052" y="4026"/>
                  </a:cubicBezTo>
                  <a:cubicBezTo>
                    <a:pt x="8052" y="2684"/>
                    <a:pt x="8052" y="1342"/>
                    <a:pt x="6710" y="1342"/>
                  </a:cubicBezTo>
                  <a:cubicBezTo>
                    <a:pt x="5368" y="0"/>
                    <a:pt x="5368" y="0"/>
                    <a:pt x="4026" y="0"/>
                  </a:cubicBezTo>
                  <a:cubicBezTo>
                    <a:pt x="1342" y="0"/>
                    <a:pt x="0" y="1342"/>
                    <a:pt x="0" y="4026"/>
                  </a:cubicBezTo>
                  <a:lnTo>
                    <a:pt x="0" y="4026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561">
              <a:extLst>
                <a:ext uri="{FF2B5EF4-FFF2-40B4-BE49-F238E27FC236}">
                  <a16:creationId xmlns:a16="http://schemas.microsoft.com/office/drawing/2014/main" id="{AEB1ECE2-0870-4ECA-AE42-7C56290B62A1}"/>
                </a:ext>
              </a:extLst>
            </p:cNvPr>
            <p:cNvSpPr/>
            <p:nvPr/>
          </p:nvSpPr>
          <p:spPr>
            <a:xfrm>
              <a:off x="4370778" y="1668624"/>
              <a:ext cx="23234" cy="39338"/>
            </a:xfrm>
            <a:custGeom>
              <a:avLst/>
              <a:gdLst>
                <a:gd name="connsiteX0" fmla="*/ 882 w 23234"/>
                <a:gd name="connsiteY0" fmla="*/ 6249 h 39338"/>
                <a:gd name="connsiteX1" fmla="*/ 15643 w 23234"/>
                <a:gd name="connsiteY1" fmla="*/ 37115 h 39338"/>
                <a:gd name="connsiteX2" fmla="*/ 21011 w 23234"/>
                <a:gd name="connsiteY2" fmla="*/ 38457 h 39338"/>
                <a:gd name="connsiteX3" fmla="*/ 22353 w 23234"/>
                <a:gd name="connsiteY3" fmla="*/ 33089 h 39338"/>
                <a:gd name="connsiteX4" fmla="*/ 7592 w 23234"/>
                <a:gd name="connsiteY4" fmla="*/ 2224 h 39338"/>
                <a:gd name="connsiteX5" fmla="*/ 2224 w 23234"/>
                <a:gd name="connsiteY5" fmla="*/ 882 h 39338"/>
                <a:gd name="connsiteX6" fmla="*/ 882 w 23234"/>
                <a:gd name="connsiteY6" fmla="*/ 6249 h 39338"/>
                <a:gd name="connsiteX7" fmla="*/ 882 w 23234"/>
                <a:gd name="connsiteY7" fmla="*/ 6249 h 3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39338">
                  <a:moveTo>
                    <a:pt x="882" y="6249"/>
                  </a:moveTo>
                  <a:cubicBezTo>
                    <a:pt x="6249" y="16985"/>
                    <a:pt x="10275" y="26379"/>
                    <a:pt x="15643" y="37115"/>
                  </a:cubicBezTo>
                  <a:cubicBezTo>
                    <a:pt x="16985" y="39799"/>
                    <a:pt x="19669" y="39799"/>
                    <a:pt x="21011" y="38457"/>
                  </a:cubicBezTo>
                  <a:cubicBezTo>
                    <a:pt x="23695" y="37115"/>
                    <a:pt x="23695" y="34431"/>
                    <a:pt x="22353" y="33089"/>
                  </a:cubicBezTo>
                  <a:cubicBezTo>
                    <a:pt x="16985" y="22353"/>
                    <a:pt x="12959" y="12959"/>
                    <a:pt x="7592" y="2224"/>
                  </a:cubicBezTo>
                  <a:cubicBezTo>
                    <a:pt x="6249" y="-461"/>
                    <a:pt x="3565" y="-461"/>
                    <a:pt x="2224" y="882"/>
                  </a:cubicBezTo>
                  <a:cubicBezTo>
                    <a:pt x="-461" y="2224"/>
                    <a:pt x="-461" y="4907"/>
                    <a:pt x="882" y="6249"/>
                  </a:cubicBezTo>
                  <a:lnTo>
                    <a:pt x="882" y="6249"/>
                  </a:lnTo>
                  <a:close/>
                </a:path>
              </a:pathLst>
            </a:custGeom>
            <a:solidFill>
              <a:srgbClr val="000000"/>
            </a:solidFill>
            <a:ln w="133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5" name="Graphic 494">
              <a:extLst>
                <a:ext uri="{FF2B5EF4-FFF2-40B4-BE49-F238E27FC236}">
                  <a16:creationId xmlns:a16="http://schemas.microsoft.com/office/drawing/2014/main" id="{0A0CE1CE-4DBB-4BBF-A8F0-F6083A105AF4}"/>
                </a:ext>
              </a:extLst>
            </p:cNvPr>
            <p:cNvGrpSpPr/>
            <p:nvPr/>
          </p:nvGrpSpPr>
          <p:grpSpPr>
            <a:xfrm>
              <a:off x="4423876" y="1993739"/>
              <a:ext cx="43177" cy="107887"/>
              <a:chOff x="4423876" y="1993739"/>
              <a:chExt cx="43177" cy="107887"/>
            </a:xfrm>
          </p:grpSpPr>
          <p:sp>
            <p:nvSpPr>
              <p:cNvPr id="142" name="Freeform: Shape 569">
                <a:extLst>
                  <a:ext uri="{FF2B5EF4-FFF2-40B4-BE49-F238E27FC236}">
                    <a16:creationId xmlns:a16="http://schemas.microsoft.com/office/drawing/2014/main" id="{8ACADA99-B9CD-4546-ABA2-1C3E77D2B82F}"/>
                  </a:ext>
                </a:extLst>
              </p:cNvPr>
              <p:cNvSpPr/>
              <p:nvPr/>
            </p:nvSpPr>
            <p:spPr>
              <a:xfrm>
                <a:off x="4428743" y="1995525"/>
                <a:ext cx="36967" cy="102075"/>
              </a:xfrm>
              <a:custGeom>
                <a:avLst/>
                <a:gdLst>
                  <a:gd name="connsiteX0" fmla="*/ 622 w 36967"/>
                  <a:gd name="connsiteY0" fmla="*/ 6794 h 102075"/>
                  <a:gd name="connsiteX1" fmla="*/ 28804 w 36967"/>
                  <a:gd name="connsiteY1" fmla="*/ 98049 h 102075"/>
                  <a:gd name="connsiteX2" fmla="*/ 36856 w 36967"/>
                  <a:gd name="connsiteY2" fmla="*/ 98049 h 102075"/>
                  <a:gd name="connsiteX3" fmla="*/ 7332 w 36967"/>
                  <a:gd name="connsiteY3" fmla="*/ 1426 h 102075"/>
                  <a:gd name="connsiteX4" fmla="*/ 622 w 36967"/>
                  <a:gd name="connsiteY4" fmla="*/ 6794 h 102075"/>
                  <a:gd name="connsiteX5" fmla="*/ 622 w 36967"/>
                  <a:gd name="connsiteY5" fmla="*/ 6794 h 10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67" h="102075">
                    <a:moveTo>
                      <a:pt x="622" y="6794"/>
                    </a:moveTo>
                    <a:cubicBezTo>
                      <a:pt x="19410" y="33634"/>
                      <a:pt x="30146" y="65841"/>
                      <a:pt x="28804" y="98049"/>
                    </a:cubicBezTo>
                    <a:cubicBezTo>
                      <a:pt x="28804" y="103417"/>
                      <a:pt x="36856" y="103417"/>
                      <a:pt x="36856" y="98049"/>
                    </a:cubicBezTo>
                    <a:cubicBezTo>
                      <a:pt x="38198" y="64499"/>
                      <a:pt x="27462" y="29608"/>
                      <a:pt x="7332" y="1426"/>
                    </a:cubicBezTo>
                    <a:cubicBezTo>
                      <a:pt x="4648" y="-2600"/>
                      <a:pt x="-2062" y="2768"/>
                      <a:pt x="622" y="6794"/>
                    </a:cubicBezTo>
                    <a:lnTo>
                      <a:pt x="622" y="6794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570">
                <a:extLst>
                  <a:ext uri="{FF2B5EF4-FFF2-40B4-BE49-F238E27FC236}">
                    <a16:creationId xmlns:a16="http://schemas.microsoft.com/office/drawing/2014/main" id="{43C339A6-E21A-47B4-B262-71C3D95A715E}"/>
                  </a:ext>
                </a:extLst>
              </p:cNvPr>
              <p:cNvSpPr/>
              <p:nvPr/>
            </p:nvSpPr>
            <p:spPr>
              <a:xfrm>
                <a:off x="4423876" y="1993739"/>
                <a:ext cx="43177" cy="107887"/>
              </a:xfrm>
              <a:custGeom>
                <a:avLst/>
                <a:gdLst>
                  <a:gd name="connsiteX0" fmla="*/ 37697 w 43177"/>
                  <a:gd name="connsiteY0" fmla="*/ 107888 h 107887"/>
                  <a:gd name="connsiteX1" fmla="*/ 37697 w 43177"/>
                  <a:gd name="connsiteY1" fmla="*/ 107888 h 107887"/>
                  <a:gd name="connsiteX2" fmla="*/ 32329 w 43177"/>
                  <a:gd name="connsiteY2" fmla="*/ 106546 h 107887"/>
                  <a:gd name="connsiteX3" fmla="*/ 29645 w 43177"/>
                  <a:gd name="connsiteY3" fmla="*/ 101178 h 107887"/>
                  <a:gd name="connsiteX4" fmla="*/ 1463 w 43177"/>
                  <a:gd name="connsiteY4" fmla="*/ 11265 h 107887"/>
                  <a:gd name="connsiteX5" fmla="*/ 1463 w 43177"/>
                  <a:gd name="connsiteY5" fmla="*/ 11265 h 107887"/>
                  <a:gd name="connsiteX6" fmla="*/ 2805 w 43177"/>
                  <a:gd name="connsiteY6" fmla="*/ 1871 h 107887"/>
                  <a:gd name="connsiteX7" fmla="*/ 13541 w 43177"/>
                  <a:gd name="connsiteY7" fmla="*/ 3213 h 107887"/>
                  <a:gd name="connsiteX8" fmla="*/ 43065 w 43177"/>
                  <a:gd name="connsiteY8" fmla="*/ 101178 h 107887"/>
                  <a:gd name="connsiteX9" fmla="*/ 40381 w 43177"/>
                  <a:gd name="connsiteY9" fmla="*/ 106546 h 107887"/>
                  <a:gd name="connsiteX10" fmla="*/ 37697 w 43177"/>
                  <a:gd name="connsiteY10" fmla="*/ 107888 h 107887"/>
                  <a:gd name="connsiteX11" fmla="*/ 8173 w 43177"/>
                  <a:gd name="connsiteY11" fmla="*/ 7239 h 107887"/>
                  <a:gd name="connsiteX12" fmla="*/ 36355 w 43177"/>
                  <a:gd name="connsiteY12" fmla="*/ 101178 h 107887"/>
                  <a:gd name="connsiteX13" fmla="*/ 37697 w 43177"/>
                  <a:gd name="connsiteY13" fmla="*/ 102520 h 107887"/>
                  <a:gd name="connsiteX14" fmla="*/ 37697 w 43177"/>
                  <a:gd name="connsiteY14" fmla="*/ 102520 h 107887"/>
                  <a:gd name="connsiteX15" fmla="*/ 39039 w 43177"/>
                  <a:gd name="connsiteY15" fmla="*/ 101178 h 107887"/>
                  <a:gd name="connsiteX16" fmla="*/ 10857 w 43177"/>
                  <a:gd name="connsiteY16" fmla="*/ 7239 h 107887"/>
                  <a:gd name="connsiteX17" fmla="*/ 8173 w 43177"/>
                  <a:gd name="connsiteY17" fmla="*/ 7239 h 107887"/>
                  <a:gd name="connsiteX18" fmla="*/ 8173 w 43177"/>
                  <a:gd name="connsiteY18" fmla="*/ 7239 h 107887"/>
                  <a:gd name="connsiteX19" fmla="*/ 5489 w 43177"/>
                  <a:gd name="connsiteY19" fmla="*/ 8580 h 107887"/>
                  <a:gd name="connsiteX20" fmla="*/ 8173 w 43177"/>
                  <a:gd name="connsiteY20" fmla="*/ 7239 h 10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177" h="107887">
                    <a:moveTo>
                      <a:pt x="37697" y="107888"/>
                    </a:moveTo>
                    <a:cubicBezTo>
                      <a:pt x="37697" y="107888"/>
                      <a:pt x="37697" y="107888"/>
                      <a:pt x="37697" y="107888"/>
                    </a:cubicBezTo>
                    <a:cubicBezTo>
                      <a:pt x="35013" y="107888"/>
                      <a:pt x="33671" y="106546"/>
                      <a:pt x="32329" y="106546"/>
                    </a:cubicBezTo>
                    <a:cubicBezTo>
                      <a:pt x="30987" y="105204"/>
                      <a:pt x="29645" y="102520"/>
                      <a:pt x="29645" y="101178"/>
                    </a:cubicBezTo>
                    <a:cubicBezTo>
                      <a:pt x="29645" y="68970"/>
                      <a:pt x="20251" y="38104"/>
                      <a:pt x="1463" y="11265"/>
                    </a:cubicBezTo>
                    <a:lnTo>
                      <a:pt x="1463" y="11265"/>
                    </a:lnTo>
                    <a:cubicBezTo>
                      <a:pt x="-1221" y="7239"/>
                      <a:pt x="121" y="3213"/>
                      <a:pt x="2805" y="1871"/>
                    </a:cubicBezTo>
                    <a:cubicBezTo>
                      <a:pt x="5489" y="-813"/>
                      <a:pt x="10857" y="-813"/>
                      <a:pt x="13541" y="3213"/>
                    </a:cubicBezTo>
                    <a:cubicBezTo>
                      <a:pt x="33671" y="31394"/>
                      <a:pt x="44407" y="66286"/>
                      <a:pt x="43065" y="101178"/>
                    </a:cubicBezTo>
                    <a:cubicBezTo>
                      <a:pt x="43065" y="103862"/>
                      <a:pt x="41723" y="105204"/>
                      <a:pt x="40381" y="106546"/>
                    </a:cubicBezTo>
                    <a:cubicBezTo>
                      <a:pt x="41723" y="107888"/>
                      <a:pt x="40381" y="107888"/>
                      <a:pt x="37697" y="107888"/>
                    </a:cubicBezTo>
                    <a:close/>
                    <a:moveTo>
                      <a:pt x="8173" y="7239"/>
                    </a:moveTo>
                    <a:cubicBezTo>
                      <a:pt x="26961" y="34078"/>
                      <a:pt x="37697" y="67628"/>
                      <a:pt x="36355" y="101178"/>
                    </a:cubicBezTo>
                    <a:cubicBezTo>
                      <a:pt x="36355" y="101178"/>
                      <a:pt x="36355" y="102520"/>
                      <a:pt x="37697" y="102520"/>
                    </a:cubicBezTo>
                    <a:cubicBezTo>
                      <a:pt x="37697" y="102520"/>
                      <a:pt x="37697" y="102520"/>
                      <a:pt x="37697" y="102520"/>
                    </a:cubicBezTo>
                    <a:cubicBezTo>
                      <a:pt x="37697" y="102520"/>
                      <a:pt x="39039" y="102520"/>
                      <a:pt x="39039" y="101178"/>
                    </a:cubicBezTo>
                    <a:cubicBezTo>
                      <a:pt x="39039" y="67628"/>
                      <a:pt x="29645" y="34078"/>
                      <a:pt x="10857" y="7239"/>
                    </a:cubicBezTo>
                    <a:cubicBezTo>
                      <a:pt x="9515" y="5897"/>
                      <a:pt x="9515" y="5897"/>
                      <a:pt x="8173" y="7239"/>
                    </a:cubicBezTo>
                    <a:cubicBezTo>
                      <a:pt x="8173" y="5897"/>
                      <a:pt x="8173" y="5897"/>
                      <a:pt x="8173" y="7239"/>
                    </a:cubicBezTo>
                    <a:lnTo>
                      <a:pt x="5489" y="8580"/>
                    </a:lnTo>
                    <a:lnTo>
                      <a:pt x="8173" y="7239"/>
                    </a:ln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6" name="Graphic 494">
              <a:extLst>
                <a:ext uri="{FF2B5EF4-FFF2-40B4-BE49-F238E27FC236}">
                  <a16:creationId xmlns:a16="http://schemas.microsoft.com/office/drawing/2014/main" id="{E0DB3DE0-5604-4154-9601-2B87DA11367D}"/>
                </a:ext>
              </a:extLst>
            </p:cNvPr>
            <p:cNvGrpSpPr/>
            <p:nvPr/>
          </p:nvGrpSpPr>
          <p:grpSpPr>
            <a:xfrm>
              <a:off x="4469069" y="2045263"/>
              <a:ext cx="26308" cy="83203"/>
              <a:chOff x="4469069" y="2045263"/>
              <a:chExt cx="26308" cy="83203"/>
            </a:xfrm>
          </p:grpSpPr>
          <p:sp>
            <p:nvSpPr>
              <p:cNvPr id="140" name="Freeform: Shape 567">
                <a:extLst>
                  <a:ext uri="{FF2B5EF4-FFF2-40B4-BE49-F238E27FC236}">
                    <a16:creationId xmlns:a16="http://schemas.microsoft.com/office/drawing/2014/main" id="{BC9E931F-C184-4230-9B34-AF82BF0AB7EB}"/>
                  </a:ext>
                </a:extLst>
              </p:cNvPr>
              <p:cNvSpPr/>
              <p:nvPr/>
            </p:nvSpPr>
            <p:spPr>
              <a:xfrm>
                <a:off x="4472159" y="2048556"/>
                <a:ext cx="18938" cy="75884"/>
              </a:xfrm>
              <a:custGeom>
                <a:avLst/>
                <a:gdLst>
                  <a:gd name="connsiteX0" fmla="*/ 150 w 18938"/>
                  <a:gd name="connsiteY0" fmla="*/ 4759 h 75884"/>
                  <a:gd name="connsiteX1" fmla="*/ 10886 w 18938"/>
                  <a:gd name="connsiteY1" fmla="*/ 71859 h 75884"/>
                  <a:gd name="connsiteX2" fmla="*/ 18938 w 18938"/>
                  <a:gd name="connsiteY2" fmla="*/ 71859 h 75884"/>
                  <a:gd name="connsiteX3" fmla="*/ 8202 w 18938"/>
                  <a:gd name="connsiteY3" fmla="*/ 3417 h 75884"/>
                  <a:gd name="connsiteX4" fmla="*/ 150 w 18938"/>
                  <a:gd name="connsiteY4" fmla="*/ 4759 h 75884"/>
                  <a:gd name="connsiteX5" fmla="*/ 150 w 18938"/>
                  <a:gd name="connsiteY5" fmla="*/ 4759 h 7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8" h="75884">
                    <a:moveTo>
                      <a:pt x="150" y="4759"/>
                    </a:moveTo>
                    <a:cubicBezTo>
                      <a:pt x="8202" y="26231"/>
                      <a:pt x="12228" y="49045"/>
                      <a:pt x="10886" y="71859"/>
                    </a:cubicBezTo>
                    <a:cubicBezTo>
                      <a:pt x="10886" y="77227"/>
                      <a:pt x="18938" y="77227"/>
                      <a:pt x="18938" y="71859"/>
                    </a:cubicBezTo>
                    <a:cubicBezTo>
                      <a:pt x="18938" y="49045"/>
                      <a:pt x="16254" y="24889"/>
                      <a:pt x="8202" y="3417"/>
                    </a:cubicBezTo>
                    <a:cubicBezTo>
                      <a:pt x="6860" y="-1951"/>
                      <a:pt x="-1192" y="-609"/>
                      <a:pt x="150" y="4759"/>
                    </a:cubicBezTo>
                    <a:lnTo>
                      <a:pt x="150" y="4759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568">
                <a:extLst>
                  <a:ext uri="{FF2B5EF4-FFF2-40B4-BE49-F238E27FC236}">
                    <a16:creationId xmlns:a16="http://schemas.microsoft.com/office/drawing/2014/main" id="{C11FAB16-C55F-4141-821E-2659C0501F32}"/>
                  </a:ext>
                </a:extLst>
              </p:cNvPr>
              <p:cNvSpPr/>
              <p:nvPr/>
            </p:nvSpPr>
            <p:spPr>
              <a:xfrm>
                <a:off x="4469069" y="2045263"/>
                <a:ext cx="26308" cy="83203"/>
              </a:xfrm>
              <a:custGeom>
                <a:avLst/>
                <a:gdLst>
                  <a:gd name="connsiteX0" fmla="*/ 19344 w 26308"/>
                  <a:gd name="connsiteY0" fmla="*/ 83203 h 83203"/>
                  <a:gd name="connsiteX1" fmla="*/ 19344 w 26308"/>
                  <a:gd name="connsiteY1" fmla="*/ 83203 h 83203"/>
                  <a:gd name="connsiteX2" fmla="*/ 11292 w 26308"/>
                  <a:gd name="connsiteY2" fmla="*/ 75151 h 83203"/>
                  <a:gd name="connsiteX3" fmla="*/ 556 w 26308"/>
                  <a:gd name="connsiteY3" fmla="*/ 9394 h 83203"/>
                  <a:gd name="connsiteX4" fmla="*/ 1898 w 26308"/>
                  <a:gd name="connsiteY4" fmla="*/ 2684 h 83203"/>
                  <a:gd name="connsiteX5" fmla="*/ 9950 w 26308"/>
                  <a:gd name="connsiteY5" fmla="*/ 0 h 83203"/>
                  <a:gd name="connsiteX6" fmla="*/ 15318 w 26308"/>
                  <a:gd name="connsiteY6" fmla="*/ 5368 h 83203"/>
                  <a:gd name="connsiteX7" fmla="*/ 26054 w 26308"/>
                  <a:gd name="connsiteY7" fmla="*/ 75151 h 83203"/>
                  <a:gd name="connsiteX8" fmla="*/ 19344 w 26308"/>
                  <a:gd name="connsiteY8" fmla="*/ 83203 h 83203"/>
                  <a:gd name="connsiteX9" fmla="*/ 8608 w 26308"/>
                  <a:gd name="connsiteY9" fmla="*/ 6710 h 83203"/>
                  <a:gd name="connsiteX10" fmla="*/ 8608 w 26308"/>
                  <a:gd name="connsiteY10" fmla="*/ 6710 h 83203"/>
                  <a:gd name="connsiteX11" fmla="*/ 8608 w 26308"/>
                  <a:gd name="connsiteY11" fmla="*/ 6710 h 83203"/>
                  <a:gd name="connsiteX12" fmla="*/ 19344 w 26308"/>
                  <a:gd name="connsiteY12" fmla="*/ 75151 h 83203"/>
                  <a:gd name="connsiteX13" fmla="*/ 20686 w 26308"/>
                  <a:gd name="connsiteY13" fmla="*/ 76493 h 83203"/>
                  <a:gd name="connsiteX14" fmla="*/ 22028 w 26308"/>
                  <a:gd name="connsiteY14" fmla="*/ 75151 h 83203"/>
                  <a:gd name="connsiteX15" fmla="*/ 8608 w 26308"/>
                  <a:gd name="connsiteY15" fmla="*/ 6710 h 83203"/>
                  <a:gd name="connsiteX16" fmla="*/ 8608 w 26308"/>
                  <a:gd name="connsiteY16" fmla="*/ 6710 h 83203"/>
                  <a:gd name="connsiteX17" fmla="*/ 8608 w 26308"/>
                  <a:gd name="connsiteY17" fmla="*/ 6710 h 8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308" h="83203">
                    <a:moveTo>
                      <a:pt x="19344" y="83203"/>
                    </a:moveTo>
                    <a:cubicBezTo>
                      <a:pt x="19344" y="83203"/>
                      <a:pt x="19344" y="83203"/>
                      <a:pt x="19344" y="83203"/>
                    </a:cubicBezTo>
                    <a:cubicBezTo>
                      <a:pt x="15318" y="83203"/>
                      <a:pt x="11292" y="79177"/>
                      <a:pt x="11292" y="75151"/>
                    </a:cubicBezTo>
                    <a:cubicBezTo>
                      <a:pt x="11292" y="52338"/>
                      <a:pt x="8608" y="30866"/>
                      <a:pt x="556" y="9394"/>
                    </a:cubicBezTo>
                    <a:cubicBezTo>
                      <a:pt x="-786" y="6710"/>
                      <a:pt x="556" y="4026"/>
                      <a:pt x="1898" y="2684"/>
                    </a:cubicBezTo>
                    <a:cubicBezTo>
                      <a:pt x="3240" y="0"/>
                      <a:pt x="5924" y="0"/>
                      <a:pt x="9950" y="0"/>
                    </a:cubicBezTo>
                    <a:cubicBezTo>
                      <a:pt x="12634" y="0"/>
                      <a:pt x="15318" y="2684"/>
                      <a:pt x="15318" y="5368"/>
                    </a:cubicBezTo>
                    <a:cubicBezTo>
                      <a:pt x="23370" y="28182"/>
                      <a:pt x="27396" y="50996"/>
                      <a:pt x="26054" y="75151"/>
                    </a:cubicBezTo>
                    <a:cubicBezTo>
                      <a:pt x="26054" y="79177"/>
                      <a:pt x="23370" y="83203"/>
                      <a:pt x="19344" y="83203"/>
                    </a:cubicBezTo>
                    <a:close/>
                    <a:moveTo>
                      <a:pt x="8608" y="6710"/>
                    </a:moveTo>
                    <a:cubicBezTo>
                      <a:pt x="7266" y="6710"/>
                      <a:pt x="7266" y="6710"/>
                      <a:pt x="8608" y="6710"/>
                    </a:cubicBezTo>
                    <a:lnTo>
                      <a:pt x="8608" y="6710"/>
                    </a:lnTo>
                    <a:cubicBezTo>
                      <a:pt x="15318" y="29524"/>
                      <a:pt x="19344" y="52338"/>
                      <a:pt x="19344" y="75151"/>
                    </a:cubicBezTo>
                    <a:cubicBezTo>
                      <a:pt x="19344" y="75151"/>
                      <a:pt x="19344" y="75151"/>
                      <a:pt x="20686" y="76493"/>
                    </a:cubicBezTo>
                    <a:cubicBezTo>
                      <a:pt x="22028" y="76493"/>
                      <a:pt x="22028" y="76493"/>
                      <a:pt x="22028" y="75151"/>
                    </a:cubicBezTo>
                    <a:cubicBezTo>
                      <a:pt x="20686" y="52338"/>
                      <a:pt x="16660" y="29524"/>
                      <a:pt x="8608" y="6710"/>
                    </a:cubicBezTo>
                    <a:cubicBezTo>
                      <a:pt x="8608" y="6710"/>
                      <a:pt x="8608" y="6710"/>
                      <a:pt x="8608" y="6710"/>
                    </a:cubicBezTo>
                    <a:cubicBezTo>
                      <a:pt x="8608" y="6710"/>
                      <a:pt x="8608" y="6710"/>
                      <a:pt x="8608" y="6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7" name="Graphic 494">
              <a:extLst>
                <a:ext uri="{FF2B5EF4-FFF2-40B4-BE49-F238E27FC236}">
                  <a16:creationId xmlns:a16="http://schemas.microsoft.com/office/drawing/2014/main" id="{D5C0B770-5B4C-40C0-B304-5C9385EFA5D5}"/>
                </a:ext>
              </a:extLst>
            </p:cNvPr>
            <p:cNvGrpSpPr/>
            <p:nvPr/>
          </p:nvGrpSpPr>
          <p:grpSpPr>
            <a:xfrm>
              <a:off x="4464593" y="2170068"/>
              <a:ext cx="23484" cy="32207"/>
              <a:chOff x="4464593" y="2170068"/>
              <a:chExt cx="23484" cy="32207"/>
            </a:xfrm>
          </p:grpSpPr>
          <p:sp>
            <p:nvSpPr>
              <p:cNvPr id="138" name="Freeform: Shape 565">
                <a:extLst>
                  <a:ext uri="{FF2B5EF4-FFF2-40B4-BE49-F238E27FC236}">
                    <a16:creationId xmlns:a16="http://schemas.microsoft.com/office/drawing/2014/main" id="{8F891638-5863-48E8-86A2-6B53720ED50B}"/>
                  </a:ext>
                </a:extLst>
              </p:cNvPr>
              <p:cNvSpPr/>
              <p:nvPr/>
            </p:nvSpPr>
            <p:spPr>
              <a:xfrm>
                <a:off x="4467917" y="2173568"/>
                <a:ext cx="15493" cy="26024"/>
              </a:xfrm>
              <a:custGeom>
                <a:avLst/>
                <a:gdLst>
                  <a:gd name="connsiteX0" fmla="*/ 7076 w 15493"/>
                  <a:gd name="connsiteY0" fmla="*/ 3210 h 26024"/>
                  <a:gd name="connsiteX1" fmla="*/ 366 w 15493"/>
                  <a:gd name="connsiteY1" fmla="*/ 20656 h 26024"/>
                  <a:gd name="connsiteX2" fmla="*/ 3050 w 15493"/>
                  <a:gd name="connsiteY2" fmla="*/ 26024 h 26024"/>
                  <a:gd name="connsiteX3" fmla="*/ 8418 w 15493"/>
                  <a:gd name="connsiteY3" fmla="*/ 23340 h 26024"/>
                  <a:gd name="connsiteX4" fmla="*/ 15128 w 15493"/>
                  <a:gd name="connsiteY4" fmla="*/ 5894 h 26024"/>
                  <a:gd name="connsiteX5" fmla="*/ 12444 w 15493"/>
                  <a:gd name="connsiteY5" fmla="*/ 526 h 26024"/>
                  <a:gd name="connsiteX6" fmla="*/ 7076 w 15493"/>
                  <a:gd name="connsiteY6" fmla="*/ 3210 h 26024"/>
                  <a:gd name="connsiteX7" fmla="*/ 7076 w 15493"/>
                  <a:gd name="connsiteY7" fmla="*/ 3210 h 2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93" h="26024">
                    <a:moveTo>
                      <a:pt x="7076" y="3210"/>
                    </a:moveTo>
                    <a:cubicBezTo>
                      <a:pt x="4392" y="8578"/>
                      <a:pt x="3050" y="15288"/>
                      <a:pt x="366" y="20656"/>
                    </a:cubicBezTo>
                    <a:cubicBezTo>
                      <a:pt x="-976" y="23340"/>
                      <a:pt x="1708" y="26024"/>
                      <a:pt x="3050" y="26024"/>
                    </a:cubicBezTo>
                    <a:cubicBezTo>
                      <a:pt x="5734" y="26024"/>
                      <a:pt x="7076" y="24682"/>
                      <a:pt x="8418" y="23340"/>
                    </a:cubicBezTo>
                    <a:cubicBezTo>
                      <a:pt x="11102" y="17972"/>
                      <a:pt x="12444" y="11262"/>
                      <a:pt x="15128" y="5894"/>
                    </a:cubicBezTo>
                    <a:cubicBezTo>
                      <a:pt x="16470" y="3210"/>
                      <a:pt x="13786" y="526"/>
                      <a:pt x="12444" y="526"/>
                    </a:cubicBezTo>
                    <a:cubicBezTo>
                      <a:pt x="9760" y="-816"/>
                      <a:pt x="8418" y="526"/>
                      <a:pt x="7076" y="3210"/>
                    </a:cubicBezTo>
                    <a:lnTo>
                      <a:pt x="7076" y="3210"/>
                    </a:lnTo>
                    <a:close/>
                  </a:path>
                </a:pathLst>
              </a:custGeom>
              <a:solidFill>
                <a:srgbClr val="FFFFFF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566">
                <a:extLst>
                  <a:ext uri="{FF2B5EF4-FFF2-40B4-BE49-F238E27FC236}">
                    <a16:creationId xmlns:a16="http://schemas.microsoft.com/office/drawing/2014/main" id="{58E383DA-A872-45C6-8B11-0BAA606BE5D9}"/>
                  </a:ext>
                </a:extLst>
              </p:cNvPr>
              <p:cNvSpPr/>
              <p:nvPr/>
            </p:nvSpPr>
            <p:spPr>
              <a:xfrm>
                <a:off x="4464593" y="2170068"/>
                <a:ext cx="23484" cy="32207"/>
              </a:xfrm>
              <a:custGeom>
                <a:avLst/>
                <a:gdLst>
                  <a:gd name="connsiteX0" fmla="*/ 7717 w 23484"/>
                  <a:gd name="connsiteY0" fmla="*/ 32208 h 32207"/>
                  <a:gd name="connsiteX1" fmla="*/ 6374 w 23484"/>
                  <a:gd name="connsiteY1" fmla="*/ 32208 h 32207"/>
                  <a:gd name="connsiteX2" fmla="*/ 1007 w 23484"/>
                  <a:gd name="connsiteY2" fmla="*/ 28182 h 32207"/>
                  <a:gd name="connsiteX3" fmla="*/ 1007 w 23484"/>
                  <a:gd name="connsiteY3" fmla="*/ 22814 h 32207"/>
                  <a:gd name="connsiteX4" fmla="*/ 7717 w 23484"/>
                  <a:gd name="connsiteY4" fmla="*/ 5368 h 32207"/>
                  <a:gd name="connsiteX5" fmla="*/ 7717 w 23484"/>
                  <a:gd name="connsiteY5" fmla="*/ 5368 h 32207"/>
                  <a:gd name="connsiteX6" fmla="*/ 17110 w 23484"/>
                  <a:gd name="connsiteY6" fmla="*/ 0 h 32207"/>
                  <a:gd name="connsiteX7" fmla="*/ 22478 w 23484"/>
                  <a:gd name="connsiteY7" fmla="*/ 4026 h 32207"/>
                  <a:gd name="connsiteX8" fmla="*/ 22478 w 23484"/>
                  <a:gd name="connsiteY8" fmla="*/ 9394 h 32207"/>
                  <a:gd name="connsiteX9" fmla="*/ 15768 w 23484"/>
                  <a:gd name="connsiteY9" fmla="*/ 26840 h 32207"/>
                  <a:gd name="connsiteX10" fmla="*/ 7717 w 23484"/>
                  <a:gd name="connsiteY10" fmla="*/ 32208 h 32207"/>
                  <a:gd name="connsiteX11" fmla="*/ 14426 w 23484"/>
                  <a:gd name="connsiteY11" fmla="*/ 6710 h 32207"/>
                  <a:gd name="connsiteX12" fmla="*/ 7717 w 23484"/>
                  <a:gd name="connsiteY12" fmla="*/ 24156 h 32207"/>
                  <a:gd name="connsiteX13" fmla="*/ 7717 w 23484"/>
                  <a:gd name="connsiteY13" fmla="*/ 25498 h 32207"/>
                  <a:gd name="connsiteX14" fmla="*/ 9058 w 23484"/>
                  <a:gd name="connsiteY14" fmla="*/ 24156 h 32207"/>
                  <a:gd name="connsiteX15" fmla="*/ 15768 w 23484"/>
                  <a:gd name="connsiteY15" fmla="*/ 6710 h 32207"/>
                  <a:gd name="connsiteX16" fmla="*/ 15768 w 23484"/>
                  <a:gd name="connsiteY16" fmla="*/ 5368 h 32207"/>
                  <a:gd name="connsiteX17" fmla="*/ 14426 w 23484"/>
                  <a:gd name="connsiteY17" fmla="*/ 6710 h 3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484" h="32207">
                    <a:moveTo>
                      <a:pt x="7717" y="32208"/>
                    </a:moveTo>
                    <a:cubicBezTo>
                      <a:pt x="7717" y="32208"/>
                      <a:pt x="6374" y="32208"/>
                      <a:pt x="6374" y="32208"/>
                    </a:cubicBezTo>
                    <a:cubicBezTo>
                      <a:pt x="3690" y="32208"/>
                      <a:pt x="2349" y="30866"/>
                      <a:pt x="1007" y="28182"/>
                    </a:cubicBezTo>
                    <a:cubicBezTo>
                      <a:pt x="-336" y="26840"/>
                      <a:pt x="-336" y="24156"/>
                      <a:pt x="1007" y="22814"/>
                    </a:cubicBezTo>
                    <a:lnTo>
                      <a:pt x="7717" y="5368"/>
                    </a:lnTo>
                    <a:lnTo>
                      <a:pt x="7717" y="5368"/>
                    </a:lnTo>
                    <a:cubicBezTo>
                      <a:pt x="9058" y="1342"/>
                      <a:pt x="13084" y="0"/>
                      <a:pt x="17110" y="0"/>
                    </a:cubicBezTo>
                    <a:cubicBezTo>
                      <a:pt x="19794" y="0"/>
                      <a:pt x="21136" y="1342"/>
                      <a:pt x="22478" y="4026"/>
                    </a:cubicBezTo>
                    <a:cubicBezTo>
                      <a:pt x="23820" y="5368"/>
                      <a:pt x="23820" y="8052"/>
                      <a:pt x="22478" y="9394"/>
                    </a:cubicBezTo>
                    <a:lnTo>
                      <a:pt x="15768" y="26840"/>
                    </a:lnTo>
                    <a:cubicBezTo>
                      <a:pt x="14426" y="30866"/>
                      <a:pt x="11742" y="32208"/>
                      <a:pt x="7717" y="32208"/>
                    </a:cubicBezTo>
                    <a:close/>
                    <a:moveTo>
                      <a:pt x="14426" y="6710"/>
                    </a:moveTo>
                    <a:lnTo>
                      <a:pt x="7717" y="24156"/>
                    </a:lnTo>
                    <a:cubicBezTo>
                      <a:pt x="7717" y="24156"/>
                      <a:pt x="7717" y="25498"/>
                      <a:pt x="7717" y="25498"/>
                    </a:cubicBezTo>
                    <a:cubicBezTo>
                      <a:pt x="7717" y="25498"/>
                      <a:pt x="9058" y="25498"/>
                      <a:pt x="9058" y="24156"/>
                    </a:cubicBezTo>
                    <a:lnTo>
                      <a:pt x="15768" y="6710"/>
                    </a:lnTo>
                    <a:cubicBezTo>
                      <a:pt x="15768" y="6710"/>
                      <a:pt x="15768" y="5368"/>
                      <a:pt x="15768" y="5368"/>
                    </a:cubicBezTo>
                    <a:cubicBezTo>
                      <a:pt x="14426" y="6710"/>
                      <a:pt x="14426" y="6710"/>
                      <a:pt x="14426" y="67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23493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68073" y="299275"/>
            <a:ext cx="5453796" cy="713646"/>
          </a:xfrm>
        </p:spPr>
        <p:txBody>
          <a:bodyPr/>
          <a:lstStyle/>
          <a:p>
            <a:r>
              <a:rPr lang="th-TH" sz="2000" dirty="0"/>
              <a:t>ดาวน์โหลดติดตั้ง </a:t>
            </a:r>
            <a:r>
              <a:rPr lang="en-US" sz="2000" dirty="0"/>
              <a:t>Application </a:t>
            </a:r>
            <a:r>
              <a:rPr lang="en-US" sz="2000" dirty="0" err="1"/>
              <a:t>Traffy</a:t>
            </a:r>
            <a:r>
              <a:rPr lang="en-US" sz="2000" dirty="0"/>
              <a:t> Fondue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2393828" y="4675875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31203" y="817052"/>
            <a:ext cx="3251129" cy="39404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51997" y="799099"/>
            <a:ext cx="2069872" cy="398296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2A00696B-1A24-45E0-A95A-F8CE598CD13A}"/>
              </a:ext>
            </a:extLst>
          </p:cNvPr>
          <p:cNvGrpSpPr/>
          <p:nvPr/>
        </p:nvGrpSpPr>
        <p:grpSpPr>
          <a:xfrm>
            <a:off x="0" y="4071440"/>
            <a:ext cx="1346340" cy="1072060"/>
            <a:chOff x="240282" y="2819427"/>
            <a:chExt cx="2374046" cy="1890400"/>
          </a:xfrm>
        </p:grpSpPr>
        <p:grpSp>
          <p:nvGrpSpPr>
            <p:cNvPr id="26" name="Graphic 1169">
              <a:extLst>
                <a:ext uri="{FF2B5EF4-FFF2-40B4-BE49-F238E27FC236}">
                  <a16:creationId xmlns:a16="http://schemas.microsoft.com/office/drawing/2014/main" id="{371567DB-8795-45CB-817A-37999D7FF321}"/>
                </a:ext>
              </a:extLst>
            </p:cNvPr>
            <p:cNvGrpSpPr/>
            <p:nvPr/>
          </p:nvGrpSpPr>
          <p:grpSpPr>
            <a:xfrm>
              <a:off x="292348" y="3352026"/>
              <a:ext cx="849247" cy="496203"/>
              <a:chOff x="292348" y="3352026"/>
              <a:chExt cx="849247" cy="496203"/>
            </a:xfrm>
          </p:grpSpPr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0E7C22A3-6D35-43A0-A7D3-C8D10670D9B5}"/>
                  </a:ext>
                </a:extLst>
              </p:cNvPr>
              <p:cNvSpPr/>
              <p:nvPr/>
            </p:nvSpPr>
            <p:spPr>
              <a:xfrm>
                <a:off x="297200" y="3356879"/>
                <a:ext cx="835901" cy="488923"/>
              </a:xfrm>
              <a:custGeom>
                <a:avLst/>
                <a:gdLst>
                  <a:gd name="connsiteX0" fmla="*/ 412491 w 835901"/>
                  <a:gd name="connsiteY0" fmla="*/ 488924 h 488923"/>
                  <a:gd name="connsiteX1" fmla="*/ 365176 w 835901"/>
                  <a:gd name="connsiteY1" fmla="*/ 484071 h 488923"/>
                  <a:gd name="connsiteX2" fmla="*/ 150438 w 835901"/>
                  <a:gd name="connsiteY2" fmla="*/ 291171 h 488923"/>
                  <a:gd name="connsiteX3" fmla="*/ 74006 w 835901"/>
                  <a:gd name="connsiteY3" fmla="*/ 188048 h 488923"/>
                  <a:gd name="connsiteX4" fmla="*/ 0 w 835901"/>
                  <a:gd name="connsiteY4" fmla="*/ 88564 h 488923"/>
                  <a:gd name="connsiteX5" fmla="*/ 15772 w 835901"/>
                  <a:gd name="connsiteY5" fmla="*/ 87351 h 488923"/>
                  <a:gd name="connsiteX6" fmla="*/ 90991 w 835901"/>
                  <a:gd name="connsiteY6" fmla="*/ 101910 h 488923"/>
                  <a:gd name="connsiteX7" fmla="*/ 143159 w 835901"/>
                  <a:gd name="connsiteY7" fmla="*/ 112829 h 488923"/>
                  <a:gd name="connsiteX8" fmla="*/ 143159 w 835901"/>
                  <a:gd name="connsiteY8" fmla="*/ 112829 h 488923"/>
                  <a:gd name="connsiteX9" fmla="*/ 145585 w 835901"/>
                  <a:gd name="connsiteY9" fmla="*/ 111615 h 488923"/>
                  <a:gd name="connsiteX10" fmla="*/ 145585 w 835901"/>
                  <a:gd name="connsiteY10" fmla="*/ 109189 h 488923"/>
                  <a:gd name="connsiteX11" fmla="*/ 149225 w 835901"/>
                  <a:gd name="connsiteY11" fmla="*/ 0 h 488923"/>
                  <a:gd name="connsiteX12" fmla="*/ 202606 w 835901"/>
                  <a:gd name="connsiteY12" fmla="*/ 67940 h 488923"/>
                  <a:gd name="connsiteX13" fmla="*/ 189261 w 835901"/>
                  <a:gd name="connsiteY13" fmla="*/ 156504 h 488923"/>
                  <a:gd name="connsiteX14" fmla="*/ 189261 w 835901"/>
                  <a:gd name="connsiteY14" fmla="*/ 158931 h 488923"/>
                  <a:gd name="connsiteX15" fmla="*/ 190474 w 835901"/>
                  <a:gd name="connsiteY15" fmla="*/ 161357 h 488923"/>
                  <a:gd name="connsiteX16" fmla="*/ 388227 w 835901"/>
                  <a:gd name="connsiteY16" fmla="*/ 262054 h 488923"/>
                  <a:gd name="connsiteX17" fmla="*/ 427050 w 835901"/>
                  <a:gd name="connsiteY17" fmla="*/ 272972 h 488923"/>
                  <a:gd name="connsiteX18" fmla="*/ 470726 w 835901"/>
                  <a:gd name="connsiteY18" fmla="*/ 258414 h 488923"/>
                  <a:gd name="connsiteX19" fmla="*/ 835902 w 835901"/>
                  <a:gd name="connsiteY19" fmla="*/ 70366 h 488923"/>
                  <a:gd name="connsiteX20" fmla="*/ 833475 w 835901"/>
                  <a:gd name="connsiteY20" fmla="*/ 76432 h 488923"/>
                  <a:gd name="connsiteX21" fmla="*/ 811638 w 835901"/>
                  <a:gd name="connsiteY21" fmla="*/ 406426 h 488923"/>
                  <a:gd name="connsiteX22" fmla="*/ 532599 w 835901"/>
                  <a:gd name="connsiteY22" fmla="*/ 470726 h 488923"/>
                  <a:gd name="connsiteX23" fmla="*/ 412491 w 835901"/>
                  <a:gd name="connsiteY23" fmla="*/ 488924 h 488923"/>
                  <a:gd name="connsiteX24" fmla="*/ 412491 w 835901"/>
                  <a:gd name="connsiteY24" fmla="*/ 488924 h 4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5901" h="488923">
                    <a:moveTo>
                      <a:pt x="412491" y="488924"/>
                    </a:moveTo>
                    <a:cubicBezTo>
                      <a:pt x="395507" y="488924"/>
                      <a:pt x="379735" y="487711"/>
                      <a:pt x="365176" y="484071"/>
                    </a:cubicBezTo>
                    <a:cubicBezTo>
                      <a:pt x="270546" y="463446"/>
                      <a:pt x="207459" y="377309"/>
                      <a:pt x="150438" y="291171"/>
                    </a:cubicBezTo>
                    <a:cubicBezTo>
                      <a:pt x="132240" y="264480"/>
                      <a:pt x="103123" y="225657"/>
                      <a:pt x="74006" y="188048"/>
                    </a:cubicBezTo>
                    <a:cubicBezTo>
                      <a:pt x="46102" y="152865"/>
                      <a:pt x="18198" y="115255"/>
                      <a:pt x="0" y="88564"/>
                    </a:cubicBezTo>
                    <a:cubicBezTo>
                      <a:pt x="3640" y="88564"/>
                      <a:pt x="9706" y="87351"/>
                      <a:pt x="15772" y="87351"/>
                    </a:cubicBezTo>
                    <a:cubicBezTo>
                      <a:pt x="36396" y="87351"/>
                      <a:pt x="65513" y="94630"/>
                      <a:pt x="90991" y="101910"/>
                    </a:cubicBezTo>
                    <a:cubicBezTo>
                      <a:pt x="110402" y="106763"/>
                      <a:pt x="129813" y="112829"/>
                      <a:pt x="143159" y="112829"/>
                    </a:cubicBezTo>
                    <a:cubicBezTo>
                      <a:pt x="143159" y="112829"/>
                      <a:pt x="143159" y="112829"/>
                      <a:pt x="143159" y="112829"/>
                    </a:cubicBezTo>
                    <a:cubicBezTo>
                      <a:pt x="144372" y="112829"/>
                      <a:pt x="145585" y="112829"/>
                      <a:pt x="145585" y="111615"/>
                    </a:cubicBezTo>
                    <a:cubicBezTo>
                      <a:pt x="146798" y="110402"/>
                      <a:pt x="146798" y="109189"/>
                      <a:pt x="145585" y="109189"/>
                    </a:cubicBezTo>
                    <a:cubicBezTo>
                      <a:pt x="132240" y="74006"/>
                      <a:pt x="133453" y="33970"/>
                      <a:pt x="149225" y="0"/>
                    </a:cubicBezTo>
                    <a:cubicBezTo>
                      <a:pt x="174702" y="12132"/>
                      <a:pt x="194114" y="36396"/>
                      <a:pt x="202606" y="67940"/>
                    </a:cubicBezTo>
                    <a:cubicBezTo>
                      <a:pt x="211099" y="99483"/>
                      <a:pt x="206246" y="132240"/>
                      <a:pt x="189261" y="156504"/>
                    </a:cubicBezTo>
                    <a:cubicBezTo>
                      <a:pt x="189261" y="157717"/>
                      <a:pt x="188048" y="157717"/>
                      <a:pt x="189261" y="158931"/>
                    </a:cubicBezTo>
                    <a:cubicBezTo>
                      <a:pt x="189261" y="160144"/>
                      <a:pt x="190474" y="160144"/>
                      <a:pt x="190474" y="161357"/>
                    </a:cubicBezTo>
                    <a:cubicBezTo>
                      <a:pt x="254774" y="197753"/>
                      <a:pt x="321501" y="231723"/>
                      <a:pt x="388227" y="262054"/>
                    </a:cubicBezTo>
                    <a:cubicBezTo>
                      <a:pt x="401573" y="268120"/>
                      <a:pt x="413705" y="272972"/>
                      <a:pt x="427050" y="272972"/>
                    </a:cubicBezTo>
                    <a:cubicBezTo>
                      <a:pt x="444035" y="272972"/>
                      <a:pt x="457380" y="265693"/>
                      <a:pt x="470726" y="258414"/>
                    </a:cubicBezTo>
                    <a:lnTo>
                      <a:pt x="835902" y="70366"/>
                    </a:lnTo>
                    <a:lnTo>
                      <a:pt x="833475" y="76432"/>
                    </a:lnTo>
                    <a:cubicBezTo>
                      <a:pt x="800719" y="183195"/>
                      <a:pt x="792226" y="297237"/>
                      <a:pt x="811638" y="406426"/>
                    </a:cubicBezTo>
                    <a:lnTo>
                      <a:pt x="532599" y="470726"/>
                    </a:lnTo>
                    <a:cubicBezTo>
                      <a:pt x="496203" y="479218"/>
                      <a:pt x="453741" y="488924"/>
                      <a:pt x="412491" y="488924"/>
                    </a:cubicBezTo>
                    <a:cubicBezTo>
                      <a:pt x="412491" y="488924"/>
                      <a:pt x="412491" y="488924"/>
                      <a:pt x="412491" y="4889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1F4BA10D-1F63-4E22-BDC0-83CCCA4A5E92}"/>
                  </a:ext>
                </a:extLst>
              </p:cNvPr>
              <p:cNvSpPr/>
              <p:nvPr/>
            </p:nvSpPr>
            <p:spPr>
              <a:xfrm>
                <a:off x="292348" y="3352026"/>
                <a:ext cx="849247" cy="496203"/>
              </a:xfrm>
              <a:custGeom>
                <a:avLst/>
                <a:gdLst>
                  <a:gd name="connsiteX0" fmla="*/ 155291 w 849247"/>
                  <a:gd name="connsiteY0" fmla="*/ 8492 h 496203"/>
                  <a:gd name="connsiteX1" fmla="*/ 205033 w 849247"/>
                  <a:gd name="connsiteY1" fmla="*/ 72793 h 496203"/>
                  <a:gd name="connsiteX2" fmla="*/ 192900 w 849247"/>
                  <a:gd name="connsiteY2" fmla="*/ 158931 h 496203"/>
                  <a:gd name="connsiteX3" fmla="*/ 191687 w 849247"/>
                  <a:gd name="connsiteY3" fmla="*/ 163783 h 496203"/>
                  <a:gd name="connsiteX4" fmla="*/ 194114 w 849247"/>
                  <a:gd name="connsiteY4" fmla="*/ 167423 h 496203"/>
                  <a:gd name="connsiteX5" fmla="*/ 391867 w 849247"/>
                  <a:gd name="connsiteY5" fmla="*/ 268120 h 496203"/>
                  <a:gd name="connsiteX6" fmla="*/ 431903 w 849247"/>
                  <a:gd name="connsiteY6" fmla="*/ 279038 h 496203"/>
                  <a:gd name="connsiteX7" fmla="*/ 433116 w 849247"/>
                  <a:gd name="connsiteY7" fmla="*/ 279038 h 496203"/>
                  <a:gd name="connsiteX8" fmla="*/ 478005 w 849247"/>
                  <a:gd name="connsiteY8" fmla="*/ 264480 h 496203"/>
                  <a:gd name="connsiteX9" fmla="*/ 835902 w 849247"/>
                  <a:gd name="connsiteY9" fmla="*/ 80072 h 496203"/>
                  <a:gd name="connsiteX10" fmla="*/ 812851 w 849247"/>
                  <a:gd name="connsiteY10" fmla="*/ 407639 h 496203"/>
                  <a:gd name="connsiteX11" fmla="*/ 676971 w 849247"/>
                  <a:gd name="connsiteY11" fmla="*/ 439182 h 496203"/>
                  <a:gd name="connsiteX12" fmla="*/ 536239 w 849247"/>
                  <a:gd name="connsiteY12" fmla="*/ 471939 h 496203"/>
                  <a:gd name="connsiteX13" fmla="*/ 416131 w 849247"/>
                  <a:gd name="connsiteY13" fmla="*/ 490137 h 496203"/>
                  <a:gd name="connsiteX14" fmla="*/ 368816 w 849247"/>
                  <a:gd name="connsiteY14" fmla="*/ 485284 h 496203"/>
                  <a:gd name="connsiteX15" fmla="*/ 155291 w 849247"/>
                  <a:gd name="connsiteY15" fmla="*/ 293597 h 496203"/>
                  <a:gd name="connsiteX16" fmla="*/ 78859 w 849247"/>
                  <a:gd name="connsiteY16" fmla="*/ 190474 h 496203"/>
                  <a:gd name="connsiteX17" fmla="*/ 7279 w 849247"/>
                  <a:gd name="connsiteY17" fmla="*/ 94630 h 496203"/>
                  <a:gd name="connsiteX18" fmla="*/ 18198 w 849247"/>
                  <a:gd name="connsiteY18" fmla="*/ 93417 h 496203"/>
                  <a:gd name="connsiteX19" fmla="*/ 92204 w 849247"/>
                  <a:gd name="connsiteY19" fmla="*/ 107976 h 496203"/>
                  <a:gd name="connsiteX20" fmla="*/ 144372 w 849247"/>
                  <a:gd name="connsiteY20" fmla="*/ 118895 h 496203"/>
                  <a:gd name="connsiteX21" fmla="*/ 144372 w 849247"/>
                  <a:gd name="connsiteY21" fmla="*/ 118895 h 496203"/>
                  <a:gd name="connsiteX22" fmla="*/ 149225 w 849247"/>
                  <a:gd name="connsiteY22" fmla="*/ 116468 h 496203"/>
                  <a:gd name="connsiteX23" fmla="*/ 150438 w 849247"/>
                  <a:gd name="connsiteY23" fmla="*/ 110402 h 496203"/>
                  <a:gd name="connsiteX24" fmla="*/ 155291 w 849247"/>
                  <a:gd name="connsiteY24" fmla="*/ 8492 h 496203"/>
                  <a:gd name="connsiteX25" fmla="*/ 155291 w 849247"/>
                  <a:gd name="connsiteY25" fmla="*/ 8492 h 496203"/>
                  <a:gd name="connsiteX26" fmla="*/ 152864 w 849247"/>
                  <a:gd name="connsiteY26" fmla="*/ 0 h 496203"/>
                  <a:gd name="connsiteX27" fmla="*/ 148012 w 849247"/>
                  <a:gd name="connsiteY27" fmla="*/ 114042 h 496203"/>
                  <a:gd name="connsiteX28" fmla="*/ 20625 w 849247"/>
                  <a:gd name="connsiteY28" fmla="*/ 87351 h 496203"/>
                  <a:gd name="connsiteX29" fmla="*/ 0 w 849247"/>
                  <a:gd name="connsiteY29" fmla="*/ 90991 h 496203"/>
                  <a:gd name="connsiteX30" fmla="*/ 152864 w 849247"/>
                  <a:gd name="connsiteY30" fmla="*/ 297237 h 496203"/>
                  <a:gd name="connsiteX31" fmla="*/ 370029 w 849247"/>
                  <a:gd name="connsiteY31" fmla="*/ 491350 h 496203"/>
                  <a:gd name="connsiteX32" fmla="*/ 418558 w 849247"/>
                  <a:gd name="connsiteY32" fmla="*/ 496203 h 496203"/>
                  <a:gd name="connsiteX33" fmla="*/ 539879 w 849247"/>
                  <a:gd name="connsiteY33" fmla="*/ 478005 h 496203"/>
                  <a:gd name="connsiteX34" fmla="*/ 821343 w 849247"/>
                  <a:gd name="connsiteY34" fmla="*/ 413705 h 496203"/>
                  <a:gd name="connsiteX35" fmla="*/ 843181 w 849247"/>
                  <a:gd name="connsiteY35" fmla="*/ 82498 h 496203"/>
                  <a:gd name="connsiteX36" fmla="*/ 849247 w 849247"/>
                  <a:gd name="connsiteY36" fmla="*/ 69153 h 496203"/>
                  <a:gd name="connsiteX37" fmla="*/ 475578 w 849247"/>
                  <a:gd name="connsiteY37" fmla="*/ 259627 h 496203"/>
                  <a:gd name="connsiteX38" fmla="*/ 434329 w 849247"/>
                  <a:gd name="connsiteY38" fmla="*/ 272972 h 496203"/>
                  <a:gd name="connsiteX39" fmla="*/ 434329 w 849247"/>
                  <a:gd name="connsiteY39" fmla="*/ 272972 h 496203"/>
                  <a:gd name="connsiteX40" fmla="*/ 396720 w 849247"/>
                  <a:gd name="connsiteY40" fmla="*/ 262053 h 496203"/>
                  <a:gd name="connsiteX41" fmla="*/ 198966 w 849247"/>
                  <a:gd name="connsiteY41" fmla="*/ 161357 h 496203"/>
                  <a:gd name="connsiteX42" fmla="*/ 152864 w 849247"/>
                  <a:gd name="connsiteY42" fmla="*/ 0 h 496203"/>
                  <a:gd name="connsiteX43" fmla="*/ 152864 w 849247"/>
                  <a:gd name="connsiteY43" fmla="*/ 0 h 496203"/>
                  <a:gd name="connsiteX44" fmla="*/ 848034 w 849247"/>
                  <a:gd name="connsiteY44" fmla="*/ 69153 h 496203"/>
                  <a:gd name="connsiteX45" fmla="*/ 848034 w 849247"/>
                  <a:gd name="connsiteY45" fmla="*/ 69153 h 496203"/>
                  <a:gd name="connsiteX46" fmla="*/ 848034 w 849247"/>
                  <a:gd name="connsiteY46" fmla="*/ 69153 h 4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49247" h="496203">
                    <a:moveTo>
                      <a:pt x="155291" y="8492"/>
                    </a:moveTo>
                    <a:cubicBezTo>
                      <a:pt x="178342" y="20625"/>
                      <a:pt x="196540" y="43676"/>
                      <a:pt x="205033" y="72793"/>
                    </a:cubicBezTo>
                    <a:cubicBezTo>
                      <a:pt x="213525" y="104336"/>
                      <a:pt x="208672" y="134666"/>
                      <a:pt x="192900" y="158931"/>
                    </a:cubicBezTo>
                    <a:cubicBezTo>
                      <a:pt x="191687" y="160144"/>
                      <a:pt x="191687" y="162570"/>
                      <a:pt x="191687" y="163783"/>
                    </a:cubicBezTo>
                    <a:cubicBezTo>
                      <a:pt x="191687" y="164997"/>
                      <a:pt x="192900" y="167423"/>
                      <a:pt x="194114" y="167423"/>
                    </a:cubicBezTo>
                    <a:cubicBezTo>
                      <a:pt x="258414" y="203819"/>
                      <a:pt x="325140" y="239002"/>
                      <a:pt x="391867" y="268120"/>
                    </a:cubicBezTo>
                    <a:cubicBezTo>
                      <a:pt x="405212" y="274186"/>
                      <a:pt x="418558" y="279038"/>
                      <a:pt x="431903" y="279038"/>
                    </a:cubicBezTo>
                    <a:cubicBezTo>
                      <a:pt x="431903" y="279038"/>
                      <a:pt x="431903" y="279038"/>
                      <a:pt x="433116" y="279038"/>
                    </a:cubicBezTo>
                    <a:cubicBezTo>
                      <a:pt x="450101" y="279038"/>
                      <a:pt x="464660" y="271759"/>
                      <a:pt x="478005" y="264480"/>
                    </a:cubicBezTo>
                    <a:lnTo>
                      <a:pt x="835902" y="80072"/>
                    </a:lnTo>
                    <a:cubicBezTo>
                      <a:pt x="803145" y="185621"/>
                      <a:pt x="795866" y="298450"/>
                      <a:pt x="812851" y="407639"/>
                    </a:cubicBezTo>
                    <a:lnTo>
                      <a:pt x="676971" y="439182"/>
                    </a:lnTo>
                    <a:lnTo>
                      <a:pt x="536239" y="471939"/>
                    </a:lnTo>
                    <a:cubicBezTo>
                      <a:pt x="498629" y="480431"/>
                      <a:pt x="457380" y="490137"/>
                      <a:pt x="416131" y="490137"/>
                    </a:cubicBezTo>
                    <a:cubicBezTo>
                      <a:pt x="399146" y="490137"/>
                      <a:pt x="384588" y="488924"/>
                      <a:pt x="368816" y="485284"/>
                    </a:cubicBezTo>
                    <a:cubicBezTo>
                      <a:pt x="275399" y="464660"/>
                      <a:pt x="212312" y="379735"/>
                      <a:pt x="155291" y="293597"/>
                    </a:cubicBezTo>
                    <a:cubicBezTo>
                      <a:pt x="137093" y="266906"/>
                      <a:pt x="106763" y="228084"/>
                      <a:pt x="78859" y="190474"/>
                    </a:cubicBezTo>
                    <a:cubicBezTo>
                      <a:pt x="52168" y="156504"/>
                      <a:pt x="25477" y="121321"/>
                      <a:pt x="7279" y="94630"/>
                    </a:cubicBezTo>
                    <a:cubicBezTo>
                      <a:pt x="10919" y="93417"/>
                      <a:pt x="14559" y="93417"/>
                      <a:pt x="18198" y="93417"/>
                    </a:cubicBezTo>
                    <a:cubicBezTo>
                      <a:pt x="38823" y="93417"/>
                      <a:pt x="67940" y="100696"/>
                      <a:pt x="92204" y="107976"/>
                    </a:cubicBezTo>
                    <a:cubicBezTo>
                      <a:pt x="112829" y="114042"/>
                      <a:pt x="131027" y="118895"/>
                      <a:pt x="144372" y="118895"/>
                    </a:cubicBezTo>
                    <a:cubicBezTo>
                      <a:pt x="144372" y="118895"/>
                      <a:pt x="144372" y="118895"/>
                      <a:pt x="144372" y="118895"/>
                    </a:cubicBezTo>
                    <a:cubicBezTo>
                      <a:pt x="146798" y="118895"/>
                      <a:pt x="148012" y="117681"/>
                      <a:pt x="149225" y="116468"/>
                    </a:cubicBezTo>
                    <a:cubicBezTo>
                      <a:pt x="150438" y="115255"/>
                      <a:pt x="150438" y="112829"/>
                      <a:pt x="150438" y="110402"/>
                    </a:cubicBezTo>
                    <a:cubicBezTo>
                      <a:pt x="140732" y="80072"/>
                      <a:pt x="140732" y="41249"/>
                      <a:pt x="155291" y="8492"/>
                    </a:cubicBezTo>
                    <a:lnTo>
                      <a:pt x="155291" y="8492"/>
                    </a:lnTo>
                    <a:close/>
                    <a:moveTo>
                      <a:pt x="152864" y="0"/>
                    </a:moveTo>
                    <a:cubicBezTo>
                      <a:pt x="134666" y="35183"/>
                      <a:pt x="133453" y="77645"/>
                      <a:pt x="148012" y="114042"/>
                    </a:cubicBezTo>
                    <a:cubicBezTo>
                      <a:pt x="118895" y="112829"/>
                      <a:pt x="59447" y="87351"/>
                      <a:pt x="20625" y="87351"/>
                    </a:cubicBezTo>
                    <a:cubicBezTo>
                      <a:pt x="12132" y="87351"/>
                      <a:pt x="4853" y="88564"/>
                      <a:pt x="0" y="90991"/>
                    </a:cubicBezTo>
                    <a:cubicBezTo>
                      <a:pt x="35183" y="146798"/>
                      <a:pt x="117681" y="243855"/>
                      <a:pt x="152864" y="297237"/>
                    </a:cubicBezTo>
                    <a:cubicBezTo>
                      <a:pt x="207459" y="379735"/>
                      <a:pt x="271759" y="470726"/>
                      <a:pt x="370029" y="491350"/>
                    </a:cubicBezTo>
                    <a:cubicBezTo>
                      <a:pt x="385801" y="494990"/>
                      <a:pt x="401573" y="496203"/>
                      <a:pt x="418558" y="496203"/>
                    </a:cubicBezTo>
                    <a:cubicBezTo>
                      <a:pt x="458593" y="496203"/>
                      <a:pt x="499843" y="486497"/>
                      <a:pt x="539879" y="478005"/>
                    </a:cubicBezTo>
                    <a:cubicBezTo>
                      <a:pt x="633296" y="456167"/>
                      <a:pt x="727926" y="434329"/>
                      <a:pt x="821343" y="413705"/>
                    </a:cubicBezTo>
                    <a:cubicBezTo>
                      <a:pt x="801932" y="303303"/>
                      <a:pt x="810424" y="189261"/>
                      <a:pt x="843181" y="82498"/>
                    </a:cubicBezTo>
                    <a:lnTo>
                      <a:pt x="849247" y="69153"/>
                    </a:lnTo>
                    <a:cubicBezTo>
                      <a:pt x="724287" y="132240"/>
                      <a:pt x="600539" y="196540"/>
                      <a:pt x="475578" y="259627"/>
                    </a:cubicBezTo>
                    <a:cubicBezTo>
                      <a:pt x="462233" y="266906"/>
                      <a:pt x="448888" y="272972"/>
                      <a:pt x="434329" y="272972"/>
                    </a:cubicBezTo>
                    <a:cubicBezTo>
                      <a:pt x="434329" y="272972"/>
                      <a:pt x="434329" y="272972"/>
                      <a:pt x="434329" y="272972"/>
                    </a:cubicBezTo>
                    <a:cubicBezTo>
                      <a:pt x="420984" y="272972"/>
                      <a:pt x="408852" y="268120"/>
                      <a:pt x="396720" y="262053"/>
                    </a:cubicBezTo>
                    <a:cubicBezTo>
                      <a:pt x="328780" y="231723"/>
                      <a:pt x="263267" y="197753"/>
                      <a:pt x="198966" y="161357"/>
                    </a:cubicBezTo>
                    <a:cubicBezTo>
                      <a:pt x="235363" y="110402"/>
                      <a:pt x="211099" y="26691"/>
                      <a:pt x="152864" y="0"/>
                    </a:cubicBezTo>
                    <a:lnTo>
                      <a:pt x="152864" y="0"/>
                    </a:lnTo>
                    <a:close/>
                    <a:moveTo>
                      <a:pt x="848034" y="69153"/>
                    </a:moveTo>
                    <a:lnTo>
                      <a:pt x="848034" y="69153"/>
                    </a:lnTo>
                    <a:lnTo>
                      <a:pt x="848034" y="691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1169">
              <a:extLst>
                <a:ext uri="{FF2B5EF4-FFF2-40B4-BE49-F238E27FC236}">
                  <a16:creationId xmlns:a16="http://schemas.microsoft.com/office/drawing/2014/main" id="{26D8323B-1E36-4CB9-88CE-74284E6C1B26}"/>
                </a:ext>
              </a:extLst>
            </p:cNvPr>
            <p:cNvGrpSpPr/>
            <p:nvPr/>
          </p:nvGrpSpPr>
          <p:grpSpPr>
            <a:xfrm>
              <a:off x="1898328" y="3383569"/>
              <a:ext cx="716000" cy="487710"/>
              <a:chOff x="1898328" y="3383569"/>
              <a:chExt cx="716000" cy="487710"/>
            </a:xfrm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30139CA-B40A-4CA2-A883-5C91715EA13F}"/>
                  </a:ext>
                </a:extLst>
              </p:cNvPr>
              <p:cNvSpPr/>
              <p:nvPr/>
            </p:nvSpPr>
            <p:spPr>
              <a:xfrm>
                <a:off x="1899238" y="3387209"/>
                <a:ext cx="712199" cy="481644"/>
              </a:xfrm>
              <a:custGeom>
                <a:avLst/>
                <a:gdLst>
                  <a:gd name="connsiteX0" fmla="*/ 97670 w 712199"/>
                  <a:gd name="connsiteY0" fmla="*/ 481645 h 481644"/>
                  <a:gd name="connsiteX1" fmla="*/ 38222 w 712199"/>
                  <a:gd name="connsiteY1" fmla="*/ 458594 h 481644"/>
                  <a:gd name="connsiteX2" fmla="*/ 32156 w 712199"/>
                  <a:gd name="connsiteY2" fmla="*/ 451314 h 481644"/>
                  <a:gd name="connsiteX3" fmla="*/ 33370 w 712199"/>
                  <a:gd name="connsiteY3" fmla="*/ 257201 h 481644"/>
                  <a:gd name="connsiteX4" fmla="*/ 516227 w 712199"/>
                  <a:gd name="connsiteY4" fmla="*/ 150438 h 481644"/>
                  <a:gd name="connsiteX5" fmla="*/ 534426 w 712199"/>
                  <a:gd name="connsiteY5" fmla="*/ 116468 h 481644"/>
                  <a:gd name="connsiteX6" fmla="*/ 535639 w 712199"/>
                  <a:gd name="connsiteY6" fmla="*/ 112829 h 481644"/>
                  <a:gd name="connsiteX7" fmla="*/ 597512 w 712199"/>
                  <a:gd name="connsiteY7" fmla="*/ 7279 h 481644"/>
                  <a:gd name="connsiteX8" fmla="*/ 608431 w 712199"/>
                  <a:gd name="connsiteY8" fmla="*/ 12132 h 481644"/>
                  <a:gd name="connsiteX9" fmla="*/ 622990 w 712199"/>
                  <a:gd name="connsiteY9" fmla="*/ 4853 h 481644"/>
                  <a:gd name="connsiteX10" fmla="*/ 633909 w 712199"/>
                  <a:gd name="connsiteY10" fmla="*/ 0 h 481644"/>
                  <a:gd name="connsiteX11" fmla="*/ 647254 w 712199"/>
                  <a:gd name="connsiteY11" fmla="*/ 6066 h 481644"/>
                  <a:gd name="connsiteX12" fmla="*/ 649680 w 712199"/>
                  <a:gd name="connsiteY12" fmla="*/ 19411 h 481644"/>
                  <a:gd name="connsiteX13" fmla="*/ 649680 w 712199"/>
                  <a:gd name="connsiteY13" fmla="*/ 21838 h 481644"/>
                  <a:gd name="connsiteX14" fmla="*/ 652107 w 712199"/>
                  <a:gd name="connsiteY14" fmla="*/ 23051 h 481644"/>
                  <a:gd name="connsiteX15" fmla="*/ 652107 w 712199"/>
                  <a:gd name="connsiteY15" fmla="*/ 23051 h 481644"/>
                  <a:gd name="connsiteX16" fmla="*/ 675158 w 712199"/>
                  <a:gd name="connsiteY16" fmla="*/ 38823 h 481644"/>
                  <a:gd name="connsiteX17" fmla="*/ 673945 w 712199"/>
                  <a:gd name="connsiteY17" fmla="*/ 65513 h 481644"/>
                  <a:gd name="connsiteX18" fmla="*/ 673945 w 712199"/>
                  <a:gd name="connsiteY18" fmla="*/ 67940 h 481644"/>
                  <a:gd name="connsiteX19" fmla="*/ 676371 w 712199"/>
                  <a:gd name="connsiteY19" fmla="*/ 70366 h 481644"/>
                  <a:gd name="connsiteX20" fmla="*/ 693356 w 712199"/>
                  <a:gd name="connsiteY20" fmla="*/ 88564 h 481644"/>
                  <a:gd name="connsiteX21" fmla="*/ 689716 w 712199"/>
                  <a:gd name="connsiteY21" fmla="*/ 114042 h 481644"/>
                  <a:gd name="connsiteX22" fmla="*/ 689716 w 712199"/>
                  <a:gd name="connsiteY22" fmla="*/ 117681 h 481644"/>
                  <a:gd name="connsiteX23" fmla="*/ 692143 w 712199"/>
                  <a:gd name="connsiteY23" fmla="*/ 118895 h 481644"/>
                  <a:gd name="connsiteX24" fmla="*/ 694569 w 712199"/>
                  <a:gd name="connsiteY24" fmla="*/ 117681 h 481644"/>
                  <a:gd name="connsiteX25" fmla="*/ 699422 w 712199"/>
                  <a:gd name="connsiteY25" fmla="*/ 116468 h 481644"/>
                  <a:gd name="connsiteX26" fmla="*/ 711554 w 712199"/>
                  <a:gd name="connsiteY26" fmla="*/ 124961 h 481644"/>
                  <a:gd name="connsiteX27" fmla="*/ 704275 w 712199"/>
                  <a:gd name="connsiteY27" fmla="*/ 150438 h 481644"/>
                  <a:gd name="connsiteX28" fmla="*/ 134066 w 712199"/>
                  <a:gd name="connsiteY28" fmla="*/ 478005 h 481644"/>
                  <a:gd name="connsiteX29" fmla="*/ 97670 w 712199"/>
                  <a:gd name="connsiteY29" fmla="*/ 481645 h 481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199" h="481644">
                    <a:moveTo>
                      <a:pt x="97670" y="481645"/>
                    </a:moveTo>
                    <a:cubicBezTo>
                      <a:pt x="69766" y="481645"/>
                      <a:pt x="50354" y="474365"/>
                      <a:pt x="38222" y="458594"/>
                    </a:cubicBezTo>
                    <a:cubicBezTo>
                      <a:pt x="35796" y="456167"/>
                      <a:pt x="34583" y="453741"/>
                      <a:pt x="32156" y="451314"/>
                    </a:cubicBezTo>
                    <a:cubicBezTo>
                      <a:pt x="-11519" y="394294"/>
                      <a:pt x="-10306" y="314222"/>
                      <a:pt x="33370" y="257201"/>
                    </a:cubicBezTo>
                    <a:cubicBezTo>
                      <a:pt x="178955" y="240216"/>
                      <a:pt x="505308" y="158931"/>
                      <a:pt x="516227" y="150438"/>
                    </a:cubicBezTo>
                    <a:cubicBezTo>
                      <a:pt x="525933" y="141946"/>
                      <a:pt x="530786" y="129814"/>
                      <a:pt x="534426" y="116468"/>
                    </a:cubicBezTo>
                    <a:lnTo>
                      <a:pt x="535639" y="112829"/>
                    </a:lnTo>
                    <a:cubicBezTo>
                      <a:pt x="547771" y="74006"/>
                      <a:pt x="569609" y="36396"/>
                      <a:pt x="597512" y="7279"/>
                    </a:cubicBezTo>
                    <a:cubicBezTo>
                      <a:pt x="601152" y="9706"/>
                      <a:pt x="603578" y="12132"/>
                      <a:pt x="608431" y="12132"/>
                    </a:cubicBezTo>
                    <a:cubicBezTo>
                      <a:pt x="613284" y="12132"/>
                      <a:pt x="618137" y="9706"/>
                      <a:pt x="622990" y="4853"/>
                    </a:cubicBezTo>
                    <a:cubicBezTo>
                      <a:pt x="626629" y="0"/>
                      <a:pt x="631482" y="0"/>
                      <a:pt x="633909" y="0"/>
                    </a:cubicBezTo>
                    <a:cubicBezTo>
                      <a:pt x="638761" y="0"/>
                      <a:pt x="643614" y="2426"/>
                      <a:pt x="647254" y="6066"/>
                    </a:cubicBezTo>
                    <a:cubicBezTo>
                      <a:pt x="649680" y="9706"/>
                      <a:pt x="650894" y="14559"/>
                      <a:pt x="649680" y="19411"/>
                    </a:cubicBezTo>
                    <a:cubicBezTo>
                      <a:pt x="649680" y="20625"/>
                      <a:pt x="649680" y="21838"/>
                      <a:pt x="649680" y="21838"/>
                    </a:cubicBezTo>
                    <a:cubicBezTo>
                      <a:pt x="649680" y="23051"/>
                      <a:pt x="650894" y="23051"/>
                      <a:pt x="652107" y="23051"/>
                    </a:cubicBezTo>
                    <a:cubicBezTo>
                      <a:pt x="652107" y="23051"/>
                      <a:pt x="652107" y="23051"/>
                      <a:pt x="652107" y="23051"/>
                    </a:cubicBezTo>
                    <a:cubicBezTo>
                      <a:pt x="661813" y="23051"/>
                      <a:pt x="670305" y="29117"/>
                      <a:pt x="675158" y="38823"/>
                    </a:cubicBezTo>
                    <a:cubicBezTo>
                      <a:pt x="680011" y="48528"/>
                      <a:pt x="680011" y="58234"/>
                      <a:pt x="673945" y="65513"/>
                    </a:cubicBezTo>
                    <a:cubicBezTo>
                      <a:pt x="673945" y="66727"/>
                      <a:pt x="672731" y="67940"/>
                      <a:pt x="673945" y="67940"/>
                    </a:cubicBezTo>
                    <a:cubicBezTo>
                      <a:pt x="673945" y="69153"/>
                      <a:pt x="675158" y="69153"/>
                      <a:pt x="676371" y="70366"/>
                    </a:cubicBezTo>
                    <a:cubicBezTo>
                      <a:pt x="684863" y="72793"/>
                      <a:pt x="690930" y="80072"/>
                      <a:pt x="693356" y="88564"/>
                    </a:cubicBezTo>
                    <a:cubicBezTo>
                      <a:pt x="696996" y="98270"/>
                      <a:pt x="694569" y="107976"/>
                      <a:pt x="689716" y="114042"/>
                    </a:cubicBezTo>
                    <a:cubicBezTo>
                      <a:pt x="688503" y="115255"/>
                      <a:pt x="688503" y="117681"/>
                      <a:pt x="689716" y="117681"/>
                    </a:cubicBezTo>
                    <a:cubicBezTo>
                      <a:pt x="689716" y="117681"/>
                      <a:pt x="690930" y="118895"/>
                      <a:pt x="692143" y="118895"/>
                    </a:cubicBezTo>
                    <a:cubicBezTo>
                      <a:pt x="693356" y="118895"/>
                      <a:pt x="693356" y="118895"/>
                      <a:pt x="694569" y="117681"/>
                    </a:cubicBezTo>
                    <a:cubicBezTo>
                      <a:pt x="695782" y="116468"/>
                      <a:pt x="696996" y="116468"/>
                      <a:pt x="699422" y="116468"/>
                    </a:cubicBezTo>
                    <a:cubicBezTo>
                      <a:pt x="704275" y="116468"/>
                      <a:pt x="710341" y="120108"/>
                      <a:pt x="711554" y="124961"/>
                    </a:cubicBezTo>
                    <a:cubicBezTo>
                      <a:pt x="713981" y="133453"/>
                      <a:pt x="709128" y="143159"/>
                      <a:pt x="704275" y="150438"/>
                    </a:cubicBezTo>
                    <a:cubicBezTo>
                      <a:pt x="648467" y="241429"/>
                      <a:pt x="160757" y="473152"/>
                      <a:pt x="134066" y="478005"/>
                    </a:cubicBezTo>
                    <a:cubicBezTo>
                      <a:pt x="119508" y="480431"/>
                      <a:pt x="108589" y="481645"/>
                      <a:pt x="97670" y="4816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8D74EC52-5E05-4D31-AC4C-CF629EB21242}"/>
                  </a:ext>
                </a:extLst>
              </p:cNvPr>
              <p:cNvSpPr/>
              <p:nvPr/>
            </p:nvSpPr>
            <p:spPr>
              <a:xfrm>
                <a:off x="1898328" y="3383569"/>
                <a:ext cx="716000" cy="487710"/>
              </a:xfrm>
              <a:custGeom>
                <a:avLst/>
                <a:gdLst>
                  <a:gd name="connsiteX0" fmla="*/ 634818 w 716000"/>
                  <a:gd name="connsiteY0" fmla="*/ 6066 h 487710"/>
                  <a:gd name="connsiteX1" fmla="*/ 645737 w 716000"/>
                  <a:gd name="connsiteY1" fmla="*/ 10919 h 487710"/>
                  <a:gd name="connsiteX2" fmla="*/ 646951 w 716000"/>
                  <a:gd name="connsiteY2" fmla="*/ 21838 h 487710"/>
                  <a:gd name="connsiteX3" fmla="*/ 648164 w 716000"/>
                  <a:gd name="connsiteY3" fmla="*/ 27904 h 487710"/>
                  <a:gd name="connsiteX4" fmla="*/ 653017 w 716000"/>
                  <a:gd name="connsiteY4" fmla="*/ 30330 h 487710"/>
                  <a:gd name="connsiteX5" fmla="*/ 653017 w 716000"/>
                  <a:gd name="connsiteY5" fmla="*/ 30330 h 487710"/>
                  <a:gd name="connsiteX6" fmla="*/ 654230 w 716000"/>
                  <a:gd name="connsiteY6" fmla="*/ 30330 h 487710"/>
                  <a:gd name="connsiteX7" fmla="*/ 673641 w 716000"/>
                  <a:gd name="connsiteY7" fmla="*/ 43676 h 487710"/>
                  <a:gd name="connsiteX8" fmla="*/ 672428 w 716000"/>
                  <a:gd name="connsiteY8" fmla="*/ 66727 h 487710"/>
                  <a:gd name="connsiteX9" fmla="*/ 671215 w 716000"/>
                  <a:gd name="connsiteY9" fmla="*/ 72793 h 487710"/>
                  <a:gd name="connsiteX10" fmla="*/ 674854 w 716000"/>
                  <a:gd name="connsiteY10" fmla="*/ 76432 h 487710"/>
                  <a:gd name="connsiteX11" fmla="*/ 690626 w 716000"/>
                  <a:gd name="connsiteY11" fmla="*/ 92204 h 487710"/>
                  <a:gd name="connsiteX12" fmla="*/ 688200 w 716000"/>
                  <a:gd name="connsiteY12" fmla="*/ 115255 h 487710"/>
                  <a:gd name="connsiteX13" fmla="*/ 686987 w 716000"/>
                  <a:gd name="connsiteY13" fmla="*/ 117681 h 487710"/>
                  <a:gd name="connsiteX14" fmla="*/ 688200 w 716000"/>
                  <a:gd name="connsiteY14" fmla="*/ 126174 h 487710"/>
                  <a:gd name="connsiteX15" fmla="*/ 691839 w 716000"/>
                  <a:gd name="connsiteY15" fmla="*/ 127387 h 487710"/>
                  <a:gd name="connsiteX16" fmla="*/ 696692 w 716000"/>
                  <a:gd name="connsiteY16" fmla="*/ 124961 h 487710"/>
                  <a:gd name="connsiteX17" fmla="*/ 697905 w 716000"/>
                  <a:gd name="connsiteY17" fmla="*/ 123747 h 487710"/>
                  <a:gd name="connsiteX18" fmla="*/ 700332 w 716000"/>
                  <a:gd name="connsiteY18" fmla="*/ 122534 h 487710"/>
                  <a:gd name="connsiteX19" fmla="*/ 708824 w 716000"/>
                  <a:gd name="connsiteY19" fmla="*/ 128600 h 487710"/>
                  <a:gd name="connsiteX20" fmla="*/ 701545 w 716000"/>
                  <a:gd name="connsiteY20" fmla="*/ 151651 h 487710"/>
                  <a:gd name="connsiteX21" fmla="*/ 410375 w 716000"/>
                  <a:gd name="connsiteY21" fmla="*/ 345765 h 487710"/>
                  <a:gd name="connsiteX22" fmla="*/ 133763 w 716000"/>
                  <a:gd name="connsiteY22" fmla="*/ 479218 h 487710"/>
                  <a:gd name="connsiteX23" fmla="*/ 99793 w 716000"/>
                  <a:gd name="connsiteY23" fmla="*/ 482858 h 487710"/>
                  <a:gd name="connsiteX24" fmla="*/ 42772 w 716000"/>
                  <a:gd name="connsiteY24" fmla="*/ 461020 h 487710"/>
                  <a:gd name="connsiteX25" fmla="*/ 36706 w 716000"/>
                  <a:gd name="connsiteY25" fmla="*/ 453741 h 487710"/>
                  <a:gd name="connsiteX26" fmla="*/ 36706 w 716000"/>
                  <a:gd name="connsiteY26" fmla="*/ 264480 h 487710"/>
                  <a:gd name="connsiteX27" fmla="*/ 519563 w 716000"/>
                  <a:gd name="connsiteY27" fmla="*/ 156504 h 487710"/>
                  <a:gd name="connsiteX28" fmla="*/ 538975 w 716000"/>
                  <a:gd name="connsiteY28" fmla="*/ 121321 h 487710"/>
                  <a:gd name="connsiteX29" fmla="*/ 540188 w 716000"/>
                  <a:gd name="connsiteY29" fmla="*/ 117681 h 487710"/>
                  <a:gd name="connsiteX30" fmla="*/ 599635 w 716000"/>
                  <a:gd name="connsiteY30" fmla="*/ 14559 h 487710"/>
                  <a:gd name="connsiteX31" fmla="*/ 609341 w 716000"/>
                  <a:gd name="connsiteY31" fmla="*/ 18198 h 487710"/>
                  <a:gd name="connsiteX32" fmla="*/ 625113 w 716000"/>
                  <a:gd name="connsiteY32" fmla="*/ 10919 h 487710"/>
                  <a:gd name="connsiteX33" fmla="*/ 634818 w 716000"/>
                  <a:gd name="connsiteY33" fmla="*/ 6066 h 487710"/>
                  <a:gd name="connsiteX34" fmla="*/ 634818 w 716000"/>
                  <a:gd name="connsiteY34" fmla="*/ 6066 h 487710"/>
                  <a:gd name="connsiteX35" fmla="*/ 600849 w 716000"/>
                  <a:gd name="connsiteY35" fmla="*/ 12132 h 487710"/>
                  <a:gd name="connsiteX36" fmla="*/ 600849 w 716000"/>
                  <a:gd name="connsiteY36" fmla="*/ 12132 h 487710"/>
                  <a:gd name="connsiteX37" fmla="*/ 600849 w 716000"/>
                  <a:gd name="connsiteY37" fmla="*/ 12132 h 487710"/>
                  <a:gd name="connsiteX38" fmla="*/ 600849 w 716000"/>
                  <a:gd name="connsiteY38" fmla="*/ 12132 h 487710"/>
                  <a:gd name="connsiteX39" fmla="*/ 634818 w 716000"/>
                  <a:gd name="connsiteY39" fmla="*/ 0 h 487710"/>
                  <a:gd name="connsiteX40" fmla="*/ 621473 w 716000"/>
                  <a:gd name="connsiteY40" fmla="*/ 6066 h 487710"/>
                  <a:gd name="connsiteX41" fmla="*/ 609341 w 716000"/>
                  <a:gd name="connsiteY41" fmla="*/ 12132 h 487710"/>
                  <a:gd name="connsiteX42" fmla="*/ 602062 w 716000"/>
                  <a:gd name="connsiteY42" fmla="*/ 8492 h 487710"/>
                  <a:gd name="connsiteX43" fmla="*/ 599635 w 716000"/>
                  <a:gd name="connsiteY43" fmla="*/ 7279 h 487710"/>
                  <a:gd name="connsiteX44" fmla="*/ 597209 w 716000"/>
                  <a:gd name="connsiteY44" fmla="*/ 8492 h 487710"/>
                  <a:gd name="connsiteX45" fmla="*/ 534122 w 716000"/>
                  <a:gd name="connsiteY45" fmla="*/ 115255 h 487710"/>
                  <a:gd name="connsiteX46" fmla="*/ 515924 w 716000"/>
                  <a:gd name="connsiteY46" fmla="*/ 150438 h 487710"/>
                  <a:gd name="connsiteX47" fmla="*/ 34279 w 716000"/>
                  <a:gd name="connsiteY47" fmla="*/ 257201 h 487710"/>
                  <a:gd name="connsiteX48" fmla="*/ 33066 w 716000"/>
                  <a:gd name="connsiteY48" fmla="*/ 456167 h 487710"/>
                  <a:gd name="connsiteX49" fmla="*/ 39132 w 716000"/>
                  <a:gd name="connsiteY49" fmla="*/ 463446 h 487710"/>
                  <a:gd name="connsiteX50" fmla="*/ 101006 w 716000"/>
                  <a:gd name="connsiteY50" fmla="*/ 487711 h 487710"/>
                  <a:gd name="connsiteX51" fmla="*/ 136189 w 716000"/>
                  <a:gd name="connsiteY51" fmla="*/ 484071 h 487710"/>
                  <a:gd name="connsiteX52" fmla="*/ 707611 w 716000"/>
                  <a:gd name="connsiteY52" fmla="*/ 155291 h 487710"/>
                  <a:gd name="connsiteX53" fmla="*/ 714890 w 716000"/>
                  <a:gd name="connsiteY53" fmla="*/ 127387 h 487710"/>
                  <a:gd name="connsiteX54" fmla="*/ 700332 w 716000"/>
                  <a:gd name="connsiteY54" fmla="*/ 116468 h 487710"/>
                  <a:gd name="connsiteX55" fmla="*/ 694266 w 716000"/>
                  <a:gd name="connsiteY55" fmla="*/ 118895 h 487710"/>
                  <a:gd name="connsiteX56" fmla="*/ 693053 w 716000"/>
                  <a:gd name="connsiteY56" fmla="*/ 120108 h 487710"/>
                  <a:gd name="connsiteX57" fmla="*/ 694266 w 716000"/>
                  <a:gd name="connsiteY57" fmla="*/ 118895 h 487710"/>
                  <a:gd name="connsiteX58" fmla="*/ 678494 w 716000"/>
                  <a:gd name="connsiteY58" fmla="*/ 70366 h 487710"/>
                  <a:gd name="connsiteX59" fmla="*/ 654230 w 716000"/>
                  <a:gd name="connsiteY59" fmla="*/ 23051 h 487710"/>
                  <a:gd name="connsiteX60" fmla="*/ 653017 w 716000"/>
                  <a:gd name="connsiteY60" fmla="*/ 23051 h 487710"/>
                  <a:gd name="connsiteX61" fmla="*/ 653017 w 716000"/>
                  <a:gd name="connsiteY61" fmla="*/ 23051 h 487710"/>
                  <a:gd name="connsiteX62" fmla="*/ 634818 w 716000"/>
                  <a:gd name="connsiteY62" fmla="*/ 0 h 487710"/>
                  <a:gd name="connsiteX63" fmla="*/ 634818 w 716000"/>
                  <a:gd name="connsiteY63" fmla="*/ 0 h 48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16000" h="487710">
                    <a:moveTo>
                      <a:pt x="634818" y="6066"/>
                    </a:moveTo>
                    <a:cubicBezTo>
                      <a:pt x="638458" y="6066"/>
                      <a:pt x="643311" y="8492"/>
                      <a:pt x="645737" y="10919"/>
                    </a:cubicBezTo>
                    <a:cubicBezTo>
                      <a:pt x="646951" y="13345"/>
                      <a:pt x="649377" y="16985"/>
                      <a:pt x="646951" y="21838"/>
                    </a:cubicBezTo>
                    <a:cubicBezTo>
                      <a:pt x="645737" y="24264"/>
                      <a:pt x="646951" y="25477"/>
                      <a:pt x="648164" y="27904"/>
                    </a:cubicBezTo>
                    <a:cubicBezTo>
                      <a:pt x="649377" y="29117"/>
                      <a:pt x="650590" y="30330"/>
                      <a:pt x="653017" y="30330"/>
                    </a:cubicBezTo>
                    <a:cubicBezTo>
                      <a:pt x="653017" y="30330"/>
                      <a:pt x="653017" y="30330"/>
                      <a:pt x="653017" y="30330"/>
                    </a:cubicBezTo>
                    <a:lnTo>
                      <a:pt x="654230" y="30330"/>
                    </a:lnTo>
                    <a:cubicBezTo>
                      <a:pt x="663935" y="30330"/>
                      <a:pt x="670001" y="37610"/>
                      <a:pt x="673641" y="43676"/>
                    </a:cubicBezTo>
                    <a:cubicBezTo>
                      <a:pt x="677281" y="49742"/>
                      <a:pt x="678494" y="59447"/>
                      <a:pt x="672428" y="66727"/>
                    </a:cubicBezTo>
                    <a:cubicBezTo>
                      <a:pt x="671215" y="67940"/>
                      <a:pt x="671215" y="70366"/>
                      <a:pt x="671215" y="72793"/>
                    </a:cubicBezTo>
                    <a:cubicBezTo>
                      <a:pt x="672428" y="75219"/>
                      <a:pt x="673641" y="76432"/>
                      <a:pt x="674854" y="76432"/>
                    </a:cubicBezTo>
                    <a:cubicBezTo>
                      <a:pt x="682134" y="78859"/>
                      <a:pt x="688200" y="84925"/>
                      <a:pt x="690626" y="92204"/>
                    </a:cubicBezTo>
                    <a:cubicBezTo>
                      <a:pt x="693053" y="100696"/>
                      <a:pt x="691839" y="109189"/>
                      <a:pt x="688200" y="115255"/>
                    </a:cubicBezTo>
                    <a:cubicBezTo>
                      <a:pt x="686987" y="116468"/>
                      <a:pt x="686987" y="116468"/>
                      <a:pt x="686987" y="117681"/>
                    </a:cubicBezTo>
                    <a:cubicBezTo>
                      <a:pt x="685773" y="120108"/>
                      <a:pt x="685773" y="123747"/>
                      <a:pt x="688200" y="126174"/>
                    </a:cubicBezTo>
                    <a:cubicBezTo>
                      <a:pt x="689413" y="127387"/>
                      <a:pt x="690626" y="127387"/>
                      <a:pt x="691839" y="127387"/>
                    </a:cubicBezTo>
                    <a:cubicBezTo>
                      <a:pt x="693053" y="127387"/>
                      <a:pt x="695479" y="126174"/>
                      <a:pt x="696692" y="124961"/>
                    </a:cubicBezTo>
                    <a:cubicBezTo>
                      <a:pt x="696692" y="124961"/>
                      <a:pt x="697905" y="123747"/>
                      <a:pt x="697905" y="123747"/>
                    </a:cubicBezTo>
                    <a:cubicBezTo>
                      <a:pt x="697905" y="123747"/>
                      <a:pt x="699119" y="122534"/>
                      <a:pt x="700332" y="122534"/>
                    </a:cubicBezTo>
                    <a:cubicBezTo>
                      <a:pt x="703971" y="122534"/>
                      <a:pt x="708824" y="124961"/>
                      <a:pt x="708824" y="128600"/>
                    </a:cubicBezTo>
                    <a:cubicBezTo>
                      <a:pt x="711251" y="135880"/>
                      <a:pt x="706398" y="144372"/>
                      <a:pt x="701545" y="151651"/>
                    </a:cubicBezTo>
                    <a:cubicBezTo>
                      <a:pt x="678494" y="188048"/>
                      <a:pt x="575371" y="257201"/>
                      <a:pt x="410375" y="345765"/>
                    </a:cubicBezTo>
                    <a:cubicBezTo>
                      <a:pt x="275708" y="418558"/>
                      <a:pt x="149534" y="475579"/>
                      <a:pt x="133763" y="479218"/>
                    </a:cubicBezTo>
                    <a:cubicBezTo>
                      <a:pt x="120417" y="481645"/>
                      <a:pt x="109498" y="482858"/>
                      <a:pt x="99793" y="482858"/>
                    </a:cubicBezTo>
                    <a:cubicBezTo>
                      <a:pt x="73102" y="482858"/>
                      <a:pt x="54904" y="475579"/>
                      <a:pt x="42772" y="461020"/>
                    </a:cubicBezTo>
                    <a:cubicBezTo>
                      <a:pt x="41559" y="458594"/>
                      <a:pt x="39132" y="456167"/>
                      <a:pt x="36706" y="453741"/>
                    </a:cubicBezTo>
                    <a:cubicBezTo>
                      <a:pt x="-5757" y="397933"/>
                      <a:pt x="-5757" y="320288"/>
                      <a:pt x="36706" y="264480"/>
                    </a:cubicBezTo>
                    <a:cubicBezTo>
                      <a:pt x="175012" y="248708"/>
                      <a:pt x="506218" y="167423"/>
                      <a:pt x="519563" y="156504"/>
                    </a:cubicBezTo>
                    <a:cubicBezTo>
                      <a:pt x="530482" y="148012"/>
                      <a:pt x="534122" y="133453"/>
                      <a:pt x="538975" y="121321"/>
                    </a:cubicBezTo>
                    <a:lnTo>
                      <a:pt x="540188" y="117681"/>
                    </a:lnTo>
                    <a:cubicBezTo>
                      <a:pt x="552320" y="80072"/>
                      <a:pt x="572945" y="43676"/>
                      <a:pt x="599635" y="14559"/>
                    </a:cubicBezTo>
                    <a:cubicBezTo>
                      <a:pt x="602062" y="16985"/>
                      <a:pt x="605701" y="18198"/>
                      <a:pt x="609341" y="18198"/>
                    </a:cubicBezTo>
                    <a:cubicBezTo>
                      <a:pt x="615407" y="18198"/>
                      <a:pt x="621473" y="15772"/>
                      <a:pt x="625113" y="10919"/>
                    </a:cubicBezTo>
                    <a:cubicBezTo>
                      <a:pt x="628752" y="6066"/>
                      <a:pt x="632392" y="6066"/>
                      <a:pt x="634818" y="6066"/>
                    </a:cubicBezTo>
                    <a:lnTo>
                      <a:pt x="634818" y="6066"/>
                    </a:lnTo>
                    <a:close/>
                    <a:moveTo>
                      <a:pt x="600849" y="12132"/>
                    </a:moveTo>
                    <a:lnTo>
                      <a:pt x="600849" y="12132"/>
                    </a:lnTo>
                    <a:lnTo>
                      <a:pt x="600849" y="12132"/>
                    </a:lnTo>
                    <a:lnTo>
                      <a:pt x="600849" y="12132"/>
                    </a:lnTo>
                    <a:close/>
                    <a:moveTo>
                      <a:pt x="634818" y="0"/>
                    </a:moveTo>
                    <a:cubicBezTo>
                      <a:pt x="629966" y="0"/>
                      <a:pt x="625113" y="2426"/>
                      <a:pt x="621473" y="6066"/>
                    </a:cubicBezTo>
                    <a:cubicBezTo>
                      <a:pt x="617834" y="9706"/>
                      <a:pt x="614194" y="12132"/>
                      <a:pt x="609341" y="12132"/>
                    </a:cubicBezTo>
                    <a:cubicBezTo>
                      <a:pt x="606915" y="12132"/>
                      <a:pt x="603275" y="10919"/>
                      <a:pt x="602062" y="8492"/>
                    </a:cubicBezTo>
                    <a:cubicBezTo>
                      <a:pt x="600849" y="7279"/>
                      <a:pt x="600849" y="7279"/>
                      <a:pt x="599635" y="7279"/>
                    </a:cubicBezTo>
                    <a:cubicBezTo>
                      <a:pt x="598422" y="7279"/>
                      <a:pt x="597209" y="7279"/>
                      <a:pt x="597209" y="8492"/>
                    </a:cubicBezTo>
                    <a:cubicBezTo>
                      <a:pt x="568092" y="38823"/>
                      <a:pt x="547467" y="75219"/>
                      <a:pt x="534122" y="115255"/>
                    </a:cubicBezTo>
                    <a:cubicBezTo>
                      <a:pt x="530482" y="128600"/>
                      <a:pt x="526843" y="141946"/>
                      <a:pt x="515924" y="150438"/>
                    </a:cubicBezTo>
                    <a:cubicBezTo>
                      <a:pt x="506218" y="158931"/>
                      <a:pt x="179865" y="240216"/>
                      <a:pt x="34279" y="257201"/>
                    </a:cubicBezTo>
                    <a:cubicBezTo>
                      <a:pt x="-10609" y="315435"/>
                      <a:pt x="-11823" y="396720"/>
                      <a:pt x="33066" y="456167"/>
                    </a:cubicBezTo>
                    <a:cubicBezTo>
                      <a:pt x="35493" y="458594"/>
                      <a:pt x="36706" y="461020"/>
                      <a:pt x="39132" y="463446"/>
                    </a:cubicBezTo>
                    <a:cubicBezTo>
                      <a:pt x="53691" y="481645"/>
                      <a:pt x="76742" y="487711"/>
                      <a:pt x="101006" y="487711"/>
                    </a:cubicBezTo>
                    <a:cubicBezTo>
                      <a:pt x="113138" y="487711"/>
                      <a:pt x="125270" y="486497"/>
                      <a:pt x="136189" y="484071"/>
                    </a:cubicBezTo>
                    <a:cubicBezTo>
                      <a:pt x="171372" y="478005"/>
                      <a:pt x="651803" y="245069"/>
                      <a:pt x="707611" y="155291"/>
                    </a:cubicBezTo>
                    <a:cubicBezTo>
                      <a:pt x="712464" y="146798"/>
                      <a:pt x="718530" y="137093"/>
                      <a:pt x="714890" y="127387"/>
                    </a:cubicBezTo>
                    <a:cubicBezTo>
                      <a:pt x="713677" y="121321"/>
                      <a:pt x="706398" y="116468"/>
                      <a:pt x="700332" y="116468"/>
                    </a:cubicBezTo>
                    <a:cubicBezTo>
                      <a:pt x="697905" y="116468"/>
                      <a:pt x="695479" y="117681"/>
                      <a:pt x="694266" y="118895"/>
                    </a:cubicBezTo>
                    <a:cubicBezTo>
                      <a:pt x="694266" y="118895"/>
                      <a:pt x="693053" y="120108"/>
                      <a:pt x="693053" y="120108"/>
                    </a:cubicBezTo>
                    <a:cubicBezTo>
                      <a:pt x="693053" y="120108"/>
                      <a:pt x="694266" y="118895"/>
                      <a:pt x="694266" y="118895"/>
                    </a:cubicBezTo>
                    <a:cubicBezTo>
                      <a:pt x="706398" y="103123"/>
                      <a:pt x="697905" y="75219"/>
                      <a:pt x="678494" y="70366"/>
                    </a:cubicBezTo>
                    <a:cubicBezTo>
                      <a:pt x="691839" y="53381"/>
                      <a:pt x="676068" y="23051"/>
                      <a:pt x="654230" y="23051"/>
                    </a:cubicBezTo>
                    <a:cubicBezTo>
                      <a:pt x="654230" y="23051"/>
                      <a:pt x="653017" y="23051"/>
                      <a:pt x="653017" y="23051"/>
                    </a:cubicBezTo>
                    <a:cubicBezTo>
                      <a:pt x="653017" y="23051"/>
                      <a:pt x="653017" y="23051"/>
                      <a:pt x="653017" y="23051"/>
                    </a:cubicBezTo>
                    <a:cubicBezTo>
                      <a:pt x="656656" y="9706"/>
                      <a:pt x="645737" y="0"/>
                      <a:pt x="634818" y="0"/>
                    </a:cubicBezTo>
                    <a:lnTo>
                      <a:pt x="6348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1169">
              <a:extLst>
                <a:ext uri="{FF2B5EF4-FFF2-40B4-BE49-F238E27FC236}">
                  <a16:creationId xmlns:a16="http://schemas.microsoft.com/office/drawing/2014/main" id="{06EEFCB0-4717-4C5A-8A15-A9A09139A28B}"/>
                </a:ext>
              </a:extLst>
            </p:cNvPr>
            <p:cNvGrpSpPr/>
            <p:nvPr/>
          </p:nvGrpSpPr>
          <p:grpSpPr>
            <a:xfrm>
              <a:off x="747301" y="3369011"/>
              <a:ext cx="1319972" cy="814064"/>
              <a:chOff x="747301" y="3369011"/>
              <a:chExt cx="1319972" cy="814064"/>
            </a:xfrm>
          </p:grpSpPr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C7088960-DAC4-48AC-AE1C-276B32E9567F}"/>
                  </a:ext>
                </a:extLst>
              </p:cNvPr>
              <p:cNvSpPr/>
              <p:nvPr/>
            </p:nvSpPr>
            <p:spPr>
              <a:xfrm>
                <a:off x="749728" y="3373864"/>
                <a:ext cx="1312693" cy="803145"/>
              </a:xfrm>
              <a:custGeom>
                <a:avLst/>
                <a:gdLst>
                  <a:gd name="connsiteX0" fmla="*/ 485284 w 1312693"/>
                  <a:gd name="connsiteY0" fmla="*/ 803145 h 803145"/>
                  <a:gd name="connsiteX1" fmla="*/ 464660 w 1312693"/>
                  <a:gd name="connsiteY1" fmla="*/ 800719 h 803145"/>
                  <a:gd name="connsiteX2" fmla="*/ 434329 w 1312693"/>
                  <a:gd name="connsiteY2" fmla="*/ 781308 h 803145"/>
                  <a:gd name="connsiteX3" fmla="*/ 350618 w 1312693"/>
                  <a:gd name="connsiteY3" fmla="*/ 697596 h 803145"/>
                  <a:gd name="connsiteX4" fmla="*/ 305729 w 1312693"/>
                  <a:gd name="connsiteY4" fmla="*/ 452528 h 803145"/>
                  <a:gd name="connsiteX5" fmla="*/ 304516 w 1312693"/>
                  <a:gd name="connsiteY5" fmla="*/ 450101 h 803145"/>
                  <a:gd name="connsiteX6" fmla="*/ 302089 w 1312693"/>
                  <a:gd name="connsiteY6" fmla="*/ 448888 h 803145"/>
                  <a:gd name="connsiteX7" fmla="*/ 302089 w 1312693"/>
                  <a:gd name="connsiteY7" fmla="*/ 448888 h 803145"/>
                  <a:gd name="connsiteX8" fmla="*/ 162570 w 1312693"/>
                  <a:gd name="connsiteY8" fmla="*/ 458594 h 803145"/>
                  <a:gd name="connsiteX9" fmla="*/ 26691 w 1312693"/>
                  <a:gd name="connsiteY9" fmla="*/ 467086 h 803145"/>
                  <a:gd name="connsiteX10" fmla="*/ 13345 w 1312693"/>
                  <a:gd name="connsiteY10" fmla="*/ 353044 h 803145"/>
                  <a:gd name="connsiteX11" fmla="*/ 0 w 1312693"/>
                  <a:gd name="connsiteY11" fmla="*/ 237789 h 803145"/>
                  <a:gd name="connsiteX12" fmla="*/ 467086 w 1312693"/>
                  <a:gd name="connsiteY12" fmla="*/ 14559 h 803145"/>
                  <a:gd name="connsiteX13" fmla="*/ 612671 w 1312693"/>
                  <a:gd name="connsiteY13" fmla="*/ 0 h 803145"/>
                  <a:gd name="connsiteX14" fmla="*/ 863806 w 1312693"/>
                  <a:gd name="connsiteY14" fmla="*/ 25477 h 803145"/>
                  <a:gd name="connsiteX15" fmla="*/ 863806 w 1312693"/>
                  <a:gd name="connsiteY15" fmla="*/ 25477 h 803145"/>
                  <a:gd name="connsiteX16" fmla="*/ 866232 w 1312693"/>
                  <a:gd name="connsiteY16" fmla="*/ 23051 h 803145"/>
                  <a:gd name="connsiteX17" fmla="*/ 866232 w 1312693"/>
                  <a:gd name="connsiteY17" fmla="*/ 20625 h 803145"/>
                  <a:gd name="connsiteX18" fmla="*/ 1244754 w 1312693"/>
                  <a:gd name="connsiteY18" fmla="*/ 262054 h 803145"/>
                  <a:gd name="connsiteX19" fmla="*/ 1312693 w 1312693"/>
                  <a:gd name="connsiteY19" fmla="*/ 501056 h 803145"/>
                  <a:gd name="connsiteX20" fmla="*/ 1180454 w 1312693"/>
                  <a:gd name="connsiteY20" fmla="*/ 513188 h 803145"/>
                  <a:gd name="connsiteX21" fmla="*/ 1009391 w 1312693"/>
                  <a:gd name="connsiteY21" fmla="*/ 486498 h 803145"/>
                  <a:gd name="connsiteX22" fmla="*/ 1008178 w 1312693"/>
                  <a:gd name="connsiteY22" fmla="*/ 486498 h 803145"/>
                  <a:gd name="connsiteX23" fmla="*/ 1006965 w 1312693"/>
                  <a:gd name="connsiteY23" fmla="*/ 486498 h 803145"/>
                  <a:gd name="connsiteX24" fmla="*/ 1005751 w 1312693"/>
                  <a:gd name="connsiteY24" fmla="*/ 487711 h 803145"/>
                  <a:gd name="connsiteX25" fmla="*/ 915974 w 1312693"/>
                  <a:gd name="connsiteY25" fmla="*/ 772815 h 803145"/>
                  <a:gd name="connsiteX26" fmla="*/ 510761 w 1312693"/>
                  <a:gd name="connsiteY26" fmla="*/ 801932 h 803145"/>
                  <a:gd name="connsiteX27" fmla="*/ 485284 w 1312693"/>
                  <a:gd name="connsiteY27" fmla="*/ 803145 h 80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2693" h="803145">
                    <a:moveTo>
                      <a:pt x="485284" y="803145"/>
                    </a:moveTo>
                    <a:cubicBezTo>
                      <a:pt x="478005" y="803145"/>
                      <a:pt x="470726" y="801932"/>
                      <a:pt x="464660" y="800719"/>
                    </a:cubicBezTo>
                    <a:cubicBezTo>
                      <a:pt x="453741" y="797079"/>
                      <a:pt x="444035" y="788587"/>
                      <a:pt x="434329" y="781308"/>
                    </a:cubicBezTo>
                    <a:cubicBezTo>
                      <a:pt x="403999" y="755830"/>
                      <a:pt x="373669" y="730353"/>
                      <a:pt x="350618" y="697596"/>
                    </a:cubicBezTo>
                    <a:cubicBezTo>
                      <a:pt x="305729" y="630870"/>
                      <a:pt x="303303" y="547158"/>
                      <a:pt x="305729" y="452528"/>
                    </a:cubicBezTo>
                    <a:cubicBezTo>
                      <a:pt x="305729" y="451314"/>
                      <a:pt x="305729" y="451314"/>
                      <a:pt x="304516" y="450101"/>
                    </a:cubicBezTo>
                    <a:cubicBezTo>
                      <a:pt x="304516" y="450101"/>
                      <a:pt x="303303" y="448888"/>
                      <a:pt x="302089" y="448888"/>
                    </a:cubicBezTo>
                    <a:cubicBezTo>
                      <a:pt x="302089" y="448888"/>
                      <a:pt x="302089" y="448888"/>
                      <a:pt x="302089" y="448888"/>
                    </a:cubicBezTo>
                    <a:cubicBezTo>
                      <a:pt x="246282" y="454954"/>
                      <a:pt x="203819" y="456167"/>
                      <a:pt x="162570" y="458594"/>
                    </a:cubicBezTo>
                    <a:cubicBezTo>
                      <a:pt x="122534" y="459807"/>
                      <a:pt x="81285" y="462233"/>
                      <a:pt x="26691" y="467086"/>
                    </a:cubicBezTo>
                    <a:cubicBezTo>
                      <a:pt x="25477" y="423411"/>
                      <a:pt x="19411" y="387014"/>
                      <a:pt x="13345" y="353044"/>
                    </a:cubicBezTo>
                    <a:cubicBezTo>
                      <a:pt x="7279" y="317861"/>
                      <a:pt x="1213" y="282678"/>
                      <a:pt x="0" y="237789"/>
                    </a:cubicBezTo>
                    <a:cubicBezTo>
                      <a:pt x="161357" y="128600"/>
                      <a:pt x="296023" y="53381"/>
                      <a:pt x="467086" y="14559"/>
                    </a:cubicBezTo>
                    <a:cubicBezTo>
                      <a:pt x="511975" y="4853"/>
                      <a:pt x="559290" y="0"/>
                      <a:pt x="612671" y="0"/>
                    </a:cubicBezTo>
                    <a:cubicBezTo>
                      <a:pt x="698809" y="0"/>
                      <a:pt x="789800" y="13345"/>
                      <a:pt x="863806" y="25477"/>
                    </a:cubicBezTo>
                    <a:cubicBezTo>
                      <a:pt x="863806" y="25477"/>
                      <a:pt x="863806" y="25477"/>
                      <a:pt x="863806" y="25477"/>
                    </a:cubicBezTo>
                    <a:cubicBezTo>
                      <a:pt x="865019" y="25477"/>
                      <a:pt x="866232" y="24264"/>
                      <a:pt x="866232" y="23051"/>
                    </a:cubicBezTo>
                    <a:cubicBezTo>
                      <a:pt x="866232" y="21838"/>
                      <a:pt x="866232" y="21838"/>
                      <a:pt x="866232" y="20625"/>
                    </a:cubicBezTo>
                    <a:cubicBezTo>
                      <a:pt x="1006965" y="89778"/>
                      <a:pt x="1239901" y="246282"/>
                      <a:pt x="1244754" y="262054"/>
                    </a:cubicBezTo>
                    <a:cubicBezTo>
                      <a:pt x="1250820" y="329993"/>
                      <a:pt x="1277510" y="439182"/>
                      <a:pt x="1312693" y="501056"/>
                    </a:cubicBezTo>
                    <a:cubicBezTo>
                      <a:pt x="1264165" y="509548"/>
                      <a:pt x="1220490" y="513188"/>
                      <a:pt x="1180454" y="513188"/>
                    </a:cubicBezTo>
                    <a:cubicBezTo>
                      <a:pt x="1122220" y="513188"/>
                      <a:pt x="1066412" y="504696"/>
                      <a:pt x="1009391" y="486498"/>
                    </a:cubicBezTo>
                    <a:cubicBezTo>
                      <a:pt x="1009391" y="486498"/>
                      <a:pt x="1009391" y="486498"/>
                      <a:pt x="1008178" y="486498"/>
                    </a:cubicBezTo>
                    <a:cubicBezTo>
                      <a:pt x="1008178" y="486498"/>
                      <a:pt x="1006965" y="486498"/>
                      <a:pt x="1006965" y="486498"/>
                    </a:cubicBezTo>
                    <a:cubicBezTo>
                      <a:pt x="1005751" y="486498"/>
                      <a:pt x="1005751" y="487711"/>
                      <a:pt x="1005751" y="487711"/>
                    </a:cubicBezTo>
                    <a:lnTo>
                      <a:pt x="915974" y="772815"/>
                    </a:lnTo>
                    <a:cubicBezTo>
                      <a:pt x="781307" y="772815"/>
                      <a:pt x="644215" y="782521"/>
                      <a:pt x="510761" y="801932"/>
                    </a:cubicBezTo>
                    <a:cubicBezTo>
                      <a:pt x="503482" y="801932"/>
                      <a:pt x="493777" y="803145"/>
                      <a:pt x="485284" y="803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F0CBFF5-9659-406C-9B34-477C7DDB87A0}"/>
                  </a:ext>
                </a:extLst>
              </p:cNvPr>
              <p:cNvSpPr/>
              <p:nvPr/>
            </p:nvSpPr>
            <p:spPr>
              <a:xfrm>
                <a:off x="747301" y="3369011"/>
                <a:ext cx="1319972" cy="814064"/>
              </a:xfrm>
              <a:custGeom>
                <a:avLst/>
                <a:gdLst>
                  <a:gd name="connsiteX0" fmla="*/ 615098 w 1319972"/>
                  <a:gd name="connsiteY0" fmla="*/ 6066 h 814064"/>
                  <a:gd name="connsiteX1" fmla="*/ 865019 w 1319972"/>
                  <a:gd name="connsiteY1" fmla="*/ 31544 h 814064"/>
                  <a:gd name="connsiteX2" fmla="*/ 866232 w 1319972"/>
                  <a:gd name="connsiteY2" fmla="*/ 31544 h 814064"/>
                  <a:gd name="connsiteX3" fmla="*/ 871085 w 1319972"/>
                  <a:gd name="connsiteY3" fmla="*/ 29117 h 814064"/>
                  <a:gd name="connsiteX4" fmla="*/ 1243541 w 1319972"/>
                  <a:gd name="connsiteY4" fmla="*/ 266906 h 814064"/>
                  <a:gd name="connsiteX5" fmla="*/ 1310267 w 1319972"/>
                  <a:gd name="connsiteY5" fmla="*/ 502269 h 814064"/>
                  <a:gd name="connsiteX6" fmla="*/ 1182880 w 1319972"/>
                  <a:gd name="connsiteY6" fmla="*/ 514401 h 814064"/>
                  <a:gd name="connsiteX7" fmla="*/ 1013031 w 1319972"/>
                  <a:gd name="connsiteY7" fmla="*/ 487711 h 814064"/>
                  <a:gd name="connsiteX8" fmla="*/ 1010604 w 1319972"/>
                  <a:gd name="connsiteY8" fmla="*/ 487711 h 814064"/>
                  <a:gd name="connsiteX9" fmla="*/ 1008178 w 1319972"/>
                  <a:gd name="connsiteY9" fmla="*/ 488924 h 814064"/>
                  <a:gd name="connsiteX10" fmla="*/ 1005751 w 1319972"/>
                  <a:gd name="connsiteY10" fmla="*/ 492564 h 814064"/>
                  <a:gd name="connsiteX11" fmla="*/ 985127 w 1319972"/>
                  <a:gd name="connsiteY11" fmla="*/ 555650 h 814064"/>
                  <a:gd name="connsiteX12" fmla="*/ 915974 w 1319972"/>
                  <a:gd name="connsiteY12" fmla="*/ 775242 h 814064"/>
                  <a:gd name="connsiteX13" fmla="*/ 513188 w 1319972"/>
                  <a:gd name="connsiteY13" fmla="*/ 804359 h 814064"/>
                  <a:gd name="connsiteX14" fmla="*/ 487711 w 1319972"/>
                  <a:gd name="connsiteY14" fmla="*/ 806785 h 814064"/>
                  <a:gd name="connsiteX15" fmla="*/ 468299 w 1319972"/>
                  <a:gd name="connsiteY15" fmla="*/ 804359 h 814064"/>
                  <a:gd name="connsiteX16" fmla="*/ 439182 w 1319972"/>
                  <a:gd name="connsiteY16" fmla="*/ 784947 h 814064"/>
                  <a:gd name="connsiteX17" fmla="*/ 356684 w 1319972"/>
                  <a:gd name="connsiteY17" fmla="*/ 701236 h 814064"/>
                  <a:gd name="connsiteX18" fmla="*/ 313008 w 1319972"/>
                  <a:gd name="connsiteY18" fmla="*/ 457380 h 814064"/>
                  <a:gd name="connsiteX19" fmla="*/ 310582 w 1319972"/>
                  <a:gd name="connsiteY19" fmla="*/ 452528 h 814064"/>
                  <a:gd name="connsiteX20" fmla="*/ 306942 w 1319972"/>
                  <a:gd name="connsiteY20" fmla="*/ 451314 h 814064"/>
                  <a:gd name="connsiteX21" fmla="*/ 305729 w 1319972"/>
                  <a:gd name="connsiteY21" fmla="*/ 451314 h 814064"/>
                  <a:gd name="connsiteX22" fmla="*/ 166210 w 1319972"/>
                  <a:gd name="connsiteY22" fmla="*/ 461020 h 814064"/>
                  <a:gd name="connsiteX23" fmla="*/ 32757 w 1319972"/>
                  <a:gd name="connsiteY23" fmla="*/ 469513 h 814064"/>
                  <a:gd name="connsiteX24" fmla="*/ 19411 w 1319972"/>
                  <a:gd name="connsiteY24" fmla="*/ 357897 h 814064"/>
                  <a:gd name="connsiteX25" fmla="*/ 6066 w 1319972"/>
                  <a:gd name="connsiteY25" fmla="*/ 245069 h 814064"/>
                  <a:gd name="connsiteX26" fmla="*/ 470726 w 1319972"/>
                  <a:gd name="connsiteY26" fmla="*/ 20625 h 814064"/>
                  <a:gd name="connsiteX27" fmla="*/ 615098 w 1319972"/>
                  <a:gd name="connsiteY27" fmla="*/ 6066 h 814064"/>
                  <a:gd name="connsiteX28" fmla="*/ 615098 w 1319972"/>
                  <a:gd name="connsiteY28" fmla="*/ 6066 h 814064"/>
                  <a:gd name="connsiteX29" fmla="*/ 615098 w 1319972"/>
                  <a:gd name="connsiteY29" fmla="*/ 0 h 814064"/>
                  <a:gd name="connsiteX30" fmla="*/ 469512 w 1319972"/>
                  <a:gd name="connsiteY30" fmla="*/ 15772 h 814064"/>
                  <a:gd name="connsiteX31" fmla="*/ 0 w 1319972"/>
                  <a:gd name="connsiteY31" fmla="*/ 241429 h 814064"/>
                  <a:gd name="connsiteX32" fmla="*/ 27904 w 1319972"/>
                  <a:gd name="connsiteY32" fmla="*/ 475579 h 814064"/>
                  <a:gd name="connsiteX33" fmla="*/ 306942 w 1319972"/>
                  <a:gd name="connsiteY33" fmla="*/ 457380 h 814064"/>
                  <a:gd name="connsiteX34" fmla="*/ 351831 w 1319972"/>
                  <a:gd name="connsiteY34" fmla="*/ 704875 h 814064"/>
                  <a:gd name="connsiteX35" fmla="*/ 435542 w 1319972"/>
                  <a:gd name="connsiteY35" fmla="*/ 789800 h 814064"/>
                  <a:gd name="connsiteX36" fmla="*/ 467086 w 1319972"/>
                  <a:gd name="connsiteY36" fmla="*/ 810425 h 814064"/>
                  <a:gd name="connsiteX37" fmla="*/ 487711 w 1319972"/>
                  <a:gd name="connsiteY37" fmla="*/ 814064 h 814064"/>
                  <a:gd name="connsiteX38" fmla="*/ 514401 w 1319972"/>
                  <a:gd name="connsiteY38" fmla="*/ 811638 h 814064"/>
                  <a:gd name="connsiteX39" fmla="*/ 920827 w 1319972"/>
                  <a:gd name="connsiteY39" fmla="*/ 782521 h 814064"/>
                  <a:gd name="connsiteX40" fmla="*/ 1011817 w 1319972"/>
                  <a:gd name="connsiteY40" fmla="*/ 496203 h 814064"/>
                  <a:gd name="connsiteX41" fmla="*/ 1182880 w 1319972"/>
                  <a:gd name="connsiteY41" fmla="*/ 522894 h 814064"/>
                  <a:gd name="connsiteX42" fmla="*/ 1319973 w 1319972"/>
                  <a:gd name="connsiteY42" fmla="*/ 509549 h 814064"/>
                  <a:gd name="connsiteX43" fmla="*/ 1250820 w 1319972"/>
                  <a:gd name="connsiteY43" fmla="*/ 268120 h 814064"/>
                  <a:gd name="connsiteX44" fmla="*/ 846821 w 1319972"/>
                  <a:gd name="connsiteY44" fmla="*/ 13345 h 814064"/>
                  <a:gd name="connsiteX45" fmla="*/ 866232 w 1319972"/>
                  <a:gd name="connsiteY45" fmla="*/ 29117 h 814064"/>
                  <a:gd name="connsiteX46" fmla="*/ 615098 w 1319972"/>
                  <a:gd name="connsiteY46" fmla="*/ 0 h 814064"/>
                  <a:gd name="connsiteX47" fmla="*/ 615098 w 1319972"/>
                  <a:gd name="connsiteY47" fmla="*/ 0 h 81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319972" h="814064">
                    <a:moveTo>
                      <a:pt x="615098" y="6066"/>
                    </a:moveTo>
                    <a:cubicBezTo>
                      <a:pt x="701236" y="6066"/>
                      <a:pt x="792226" y="19411"/>
                      <a:pt x="865019" y="31544"/>
                    </a:cubicBezTo>
                    <a:cubicBezTo>
                      <a:pt x="865019" y="31544"/>
                      <a:pt x="866232" y="31544"/>
                      <a:pt x="866232" y="31544"/>
                    </a:cubicBezTo>
                    <a:cubicBezTo>
                      <a:pt x="868659" y="31544"/>
                      <a:pt x="869872" y="30330"/>
                      <a:pt x="871085" y="29117"/>
                    </a:cubicBezTo>
                    <a:cubicBezTo>
                      <a:pt x="1008178" y="97057"/>
                      <a:pt x="1232622" y="247495"/>
                      <a:pt x="1243541" y="266906"/>
                    </a:cubicBezTo>
                    <a:cubicBezTo>
                      <a:pt x="1249607" y="333633"/>
                      <a:pt x="1275084" y="440395"/>
                      <a:pt x="1310267" y="502269"/>
                    </a:cubicBezTo>
                    <a:cubicBezTo>
                      <a:pt x="1264165" y="510762"/>
                      <a:pt x="1221703" y="514401"/>
                      <a:pt x="1182880" y="514401"/>
                    </a:cubicBezTo>
                    <a:cubicBezTo>
                      <a:pt x="1124646" y="514401"/>
                      <a:pt x="1068838" y="505909"/>
                      <a:pt x="1013031" y="487711"/>
                    </a:cubicBezTo>
                    <a:cubicBezTo>
                      <a:pt x="1013031" y="487711"/>
                      <a:pt x="1011817" y="487711"/>
                      <a:pt x="1010604" y="487711"/>
                    </a:cubicBezTo>
                    <a:cubicBezTo>
                      <a:pt x="1009391" y="487711"/>
                      <a:pt x="1008178" y="487711"/>
                      <a:pt x="1008178" y="488924"/>
                    </a:cubicBezTo>
                    <a:cubicBezTo>
                      <a:pt x="1006965" y="490137"/>
                      <a:pt x="1005751" y="491350"/>
                      <a:pt x="1005751" y="492564"/>
                    </a:cubicBezTo>
                    <a:lnTo>
                      <a:pt x="985127" y="555650"/>
                    </a:lnTo>
                    <a:lnTo>
                      <a:pt x="915974" y="775242"/>
                    </a:lnTo>
                    <a:cubicBezTo>
                      <a:pt x="781307" y="775242"/>
                      <a:pt x="645428" y="784947"/>
                      <a:pt x="513188" y="804359"/>
                    </a:cubicBezTo>
                    <a:cubicBezTo>
                      <a:pt x="504695" y="805572"/>
                      <a:pt x="496203" y="806785"/>
                      <a:pt x="487711" y="806785"/>
                    </a:cubicBezTo>
                    <a:cubicBezTo>
                      <a:pt x="480431" y="806785"/>
                      <a:pt x="474365" y="805572"/>
                      <a:pt x="468299" y="804359"/>
                    </a:cubicBezTo>
                    <a:cubicBezTo>
                      <a:pt x="457380" y="800719"/>
                      <a:pt x="447675" y="793440"/>
                      <a:pt x="439182" y="784947"/>
                    </a:cubicBezTo>
                    <a:cubicBezTo>
                      <a:pt x="408852" y="759470"/>
                      <a:pt x="378522" y="733993"/>
                      <a:pt x="356684" y="701236"/>
                    </a:cubicBezTo>
                    <a:cubicBezTo>
                      <a:pt x="311795" y="634509"/>
                      <a:pt x="310582" y="552011"/>
                      <a:pt x="313008" y="457380"/>
                    </a:cubicBezTo>
                    <a:cubicBezTo>
                      <a:pt x="313008" y="456167"/>
                      <a:pt x="311795" y="453741"/>
                      <a:pt x="310582" y="452528"/>
                    </a:cubicBezTo>
                    <a:cubicBezTo>
                      <a:pt x="309369" y="451314"/>
                      <a:pt x="308155" y="451314"/>
                      <a:pt x="306942" y="451314"/>
                    </a:cubicBezTo>
                    <a:cubicBezTo>
                      <a:pt x="306942" y="451314"/>
                      <a:pt x="306942" y="451314"/>
                      <a:pt x="305729" y="451314"/>
                    </a:cubicBezTo>
                    <a:cubicBezTo>
                      <a:pt x="249921" y="457380"/>
                      <a:pt x="207459" y="458594"/>
                      <a:pt x="166210" y="461020"/>
                    </a:cubicBezTo>
                    <a:cubicBezTo>
                      <a:pt x="127387" y="462233"/>
                      <a:pt x="86138" y="463446"/>
                      <a:pt x="32757" y="469513"/>
                    </a:cubicBezTo>
                    <a:cubicBezTo>
                      <a:pt x="31543" y="427050"/>
                      <a:pt x="25477" y="391867"/>
                      <a:pt x="19411" y="357897"/>
                    </a:cubicBezTo>
                    <a:cubicBezTo>
                      <a:pt x="13345" y="323927"/>
                      <a:pt x="7279" y="288744"/>
                      <a:pt x="6066" y="245069"/>
                    </a:cubicBezTo>
                    <a:cubicBezTo>
                      <a:pt x="171063" y="132240"/>
                      <a:pt x="300876" y="59447"/>
                      <a:pt x="470726" y="20625"/>
                    </a:cubicBezTo>
                    <a:cubicBezTo>
                      <a:pt x="515614" y="10919"/>
                      <a:pt x="562930" y="6066"/>
                      <a:pt x="615098" y="6066"/>
                    </a:cubicBezTo>
                    <a:lnTo>
                      <a:pt x="615098" y="6066"/>
                    </a:lnTo>
                    <a:close/>
                    <a:moveTo>
                      <a:pt x="615098" y="0"/>
                    </a:moveTo>
                    <a:cubicBezTo>
                      <a:pt x="566569" y="0"/>
                      <a:pt x="516828" y="3640"/>
                      <a:pt x="469512" y="15772"/>
                    </a:cubicBezTo>
                    <a:cubicBezTo>
                      <a:pt x="291171" y="57021"/>
                      <a:pt x="155291" y="135880"/>
                      <a:pt x="0" y="241429"/>
                    </a:cubicBezTo>
                    <a:cubicBezTo>
                      <a:pt x="2426" y="332420"/>
                      <a:pt x="25477" y="384588"/>
                      <a:pt x="27904" y="475579"/>
                    </a:cubicBezTo>
                    <a:cubicBezTo>
                      <a:pt x="140732" y="463446"/>
                      <a:pt x="194114" y="469513"/>
                      <a:pt x="306942" y="457380"/>
                    </a:cubicBezTo>
                    <a:cubicBezTo>
                      <a:pt x="304516" y="542305"/>
                      <a:pt x="304516" y="633296"/>
                      <a:pt x="351831" y="704875"/>
                    </a:cubicBezTo>
                    <a:cubicBezTo>
                      <a:pt x="373669" y="737632"/>
                      <a:pt x="405212" y="764323"/>
                      <a:pt x="435542" y="789800"/>
                    </a:cubicBezTo>
                    <a:cubicBezTo>
                      <a:pt x="445248" y="798293"/>
                      <a:pt x="454954" y="805572"/>
                      <a:pt x="467086" y="810425"/>
                    </a:cubicBezTo>
                    <a:cubicBezTo>
                      <a:pt x="474365" y="812851"/>
                      <a:pt x="480431" y="814064"/>
                      <a:pt x="487711" y="814064"/>
                    </a:cubicBezTo>
                    <a:cubicBezTo>
                      <a:pt x="496203" y="814064"/>
                      <a:pt x="505909" y="812851"/>
                      <a:pt x="514401" y="811638"/>
                    </a:cubicBezTo>
                    <a:cubicBezTo>
                      <a:pt x="649068" y="792227"/>
                      <a:pt x="784947" y="782521"/>
                      <a:pt x="920827" y="782521"/>
                    </a:cubicBezTo>
                    <a:cubicBezTo>
                      <a:pt x="951157" y="686677"/>
                      <a:pt x="981487" y="590834"/>
                      <a:pt x="1011817" y="496203"/>
                    </a:cubicBezTo>
                    <a:cubicBezTo>
                      <a:pt x="1071265" y="514401"/>
                      <a:pt x="1127072" y="522894"/>
                      <a:pt x="1182880" y="522894"/>
                    </a:cubicBezTo>
                    <a:cubicBezTo>
                      <a:pt x="1226556" y="522894"/>
                      <a:pt x="1271444" y="518041"/>
                      <a:pt x="1319973" y="509549"/>
                    </a:cubicBezTo>
                    <a:cubicBezTo>
                      <a:pt x="1284790" y="450101"/>
                      <a:pt x="1255673" y="337273"/>
                      <a:pt x="1250820" y="268120"/>
                    </a:cubicBezTo>
                    <a:cubicBezTo>
                      <a:pt x="1249607" y="251135"/>
                      <a:pt x="982700" y="74006"/>
                      <a:pt x="846821" y="13345"/>
                    </a:cubicBezTo>
                    <a:lnTo>
                      <a:pt x="866232" y="29117"/>
                    </a:lnTo>
                    <a:cubicBezTo>
                      <a:pt x="783734" y="12132"/>
                      <a:pt x="698809" y="0"/>
                      <a:pt x="615098" y="0"/>
                    </a:cubicBezTo>
                    <a:lnTo>
                      <a:pt x="6150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E3A996A-24DE-4F57-A643-BEC5A118B0D5}"/>
                </a:ext>
              </a:extLst>
            </p:cNvPr>
            <p:cNvSpPr/>
            <p:nvPr userDrawn="1"/>
          </p:nvSpPr>
          <p:spPr>
            <a:xfrm>
              <a:off x="1028767" y="3376192"/>
              <a:ext cx="798735" cy="1302321"/>
            </a:xfrm>
            <a:custGeom>
              <a:avLst/>
              <a:gdLst>
                <a:gd name="connsiteX0" fmla="*/ 525320 w 798735"/>
                <a:gd name="connsiteY0" fmla="*/ 98 h 1302321"/>
                <a:gd name="connsiteX1" fmla="*/ 587194 w 798735"/>
                <a:gd name="connsiteY1" fmla="*/ 4951 h 1302321"/>
                <a:gd name="connsiteX2" fmla="*/ 653920 w 798735"/>
                <a:gd name="connsiteY2" fmla="*/ 646739 h 1302321"/>
                <a:gd name="connsiteX3" fmla="*/ 663626 w 798735"/>
                <a:gd name="connsiteY3" fmla="*/ 662511 h 1302321"/>
                <a:gd name="connsiteX4" fmla="*/ 680611 w 798735"/>
                <a:gd name="connsiteY4" fmla="*/ 660085 h 1302321"/>
                <a:gd name="connsiteX5" fmla="*/ 685464 w 798735"/>
                <a:gd name="connsiteY5" fmla="*/ 664937 h 1302321"/>
                <a:gd name="connsiteX6" fmla="*/ 690316 w 798735"/>
                <a:gd name="connsiteY6" fmla="*/ 842066 h 1302321"/>
                <a:gd name="connsiteX7" fmla="*/ 772815 w 798735"/>
                <a:gd name="connsiteY7" fmla="*/ 1162354 h 1302321"/>
                <a:gd name="connsiteX8" fmla="*/ 798735 w 798735"/>
                <a:gd name="connsiteY8" fmla="*/ 1302321 h 1302321"/>
                <a:gd name="connsiteX9" fmla="*/ 420364 w 798735"/>
                <a:gd name="connsiteY9" fmla="*/ 1302321 h 1302321"/>
                <a:gd name="connsiteX10" fmla="*/ 411278 w 798735"/>
                <a:gd name="connsiteY10" fmla="*/ 1261837 h 1302321"/>
                <a:gd name="connsiteX11" fmla="*/ 404416 w 798735"/>
                <a:gd name="connsiteY11" fmla="*/ 1302321 h 1302321"/>
                <a:gd name="connsiteX12" fmla="*/ 0 w 798735"/>
                <a:gd name="connsiteY12" fmla="*/ 1302321 h 1302321"/>
                <a:gd name="connsiteX13" fmla="*/ 0 w 798735"/>
                <a:gd name="connsiteY13" fmla="*/ 1073789 h 1302321"/>
                <a:gd name="connsiteX14" fmla="*/ 60660 w 798735"/>
                <a:gd name="connsiteY14" fmla="*/ 797177 h 1302321"/>
                <a:gd name="connsiteX15" fmla="*/ 37609 w 798735"/>
                <a:gd name="connsiteY15" fmla="*/ 677070 h 1302321"/>
                <a:gd name="connsiteX16" fmla="*/ 37609 w 798735"/>
                <a:gd name="connsiteY16" fmla="*/ 658871 h 1302321"/>
                <a:gd name="connsiteX17" fmla="*/ 49741 w 798735"/>
                <a:gd name="connsiteY17" fmla="*/ 643100 h 1302321"/>
                <a:gd name="connsiteX18" fmla="*/ 132240 w 798735"/>
                <a:gd name="connsiteY18" fmla="*/ 428361 h 1302321"/>
                <a:gd name="connsiteX19" fmla="*/ 70366 w 798735"/>
                <a:gd name="connsiteY19" fmla="*/ 42560 h 1302321"/>
                <a:gd name="connsiteX20" fmla="*/ 120108 w 798735"/>
                <a:gd name="connsiteY20" fmla="*/ 12230 h 1302321"/>
                <a:gd name="connsiteX21" fmla="*/ 225657 w 798735"/>
                <a:gd name="connsiteY21" fmla="*/ 351929 h 1302321"/>
                <a:gd name="connsiteX22" fmla="*/ 505908 w 798735"/>
                <a:gd name="connsiteY22" fmla="*/ 334944 h 1302321"/>
                <a:gd name="connsiteX23" fmla="*/ 525320 w 798735"/>
                <a:gd name="connsiteY23" fmla="*/ 309467 h 1302321"/>
                <a:gd name="connsiteX24" fmla="*/ 525320 w 798735"/>
                <a:gd name="connsiteY24" fmla="*/ 98 h 130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98735" h="1302321">
                  <a:moveTo>
                    <a:pt x="525320" y="98"/>
                  </a:moveTo>
                  <a:cubicBezTo>
                    <a:pt x="549584" y="98"/>
                    <a:pt x="571422" y="-1115"/>
                    <a:pt x="587194" y="4951"/>
                  </a:cubicBezTo>
                  <a:cubicBezTo>
                    <a:pt x="606605" y="241527"/>
                    <a:pt x="575061" y="427148"/>
                    <a:pt x="653920" y="646739"/>
                  </a:cubicBezTo>
                  <a:cubicBezTo>
                    <a:pt x="656346" y="652805"/>
                    <a:pt x="658773" y="658871"/>
                    <a:pt x="663626" y="662511"/>
                  </a:cubicBezTo>
                  <a:cubicBezTo>
                    <a:pt x="668479" y="666151"/>
                    <a:pt x="676971" y="666151"/>
                    <a:pt x="680611" y="660085"/>
                  </a:cubicBezTo>
                  <a:lnTo>
                    <a:pt x="685464" y="664937"/>
                  </a:lnTo>
                  <a:cubicBezTo>
                    <a:pt x="689103" y="724385"/>
                    <a:pt x="690316" y="783832"/>
                    <a:pt x="690316" y="842066"/>
                  </a:cubicBezTo>
                  <a:lnTo>
                    <a:pt x="772815" y="1162354"/>
                  </a:lnTo>
                  <a:lnTo>
                    <a:pt x="798735" y="1302321"/>
                  </a:lnTo>
                  <a:lnTo>
                    <a:pt x="420364" y="1302321"/>
                  </a:lnTo>
                  <a:lnTo>
                    <a:pt x="411278" y="1261837"/>
                  </a:lnTo>
                  <a:lnTo>
                    <a:pt x="404416" y="1302321"/>
                  </a:lnTo>
                  <a:lnTo>
                    <a:pt x="0" y="1302321"/>
                  </a:lnTo>
                  <a:lnTo>
                    <a:pt x="0" y="1073789"/>
                  </a:lnTo>
                  <a:lnTo>
                    <a:pt x="60660" y="797177"/>
                  </a:lnTo>
                  <a:cubicBezTo>
                    <a:pt x="55807" y="757142"/>
                    <a:pt x="44888" y="717106"/>
                    <a:pt x="37609" y="677070"/>
                  </a:cubicBezTo>
                  <a:cubicBezTo>
                    <a:pt x="36396" y="671004"/>
                    <a:pt x="35183" y="663724"/>
                    <a:pt x="37609" y="658871"/>
                  </a:cubicBezTo>
                  <a:cubicBezTo>
                    <a:pt x="40036" y="652805"/>
                    <a:pt x="44888" y="647953"/>
                    <a:pt x="49741" y="643100"/>
                  </a:cubicBezTo>
                  <a:cubicBezTo>
                    <a:pt x="106762" y="588505"/>
                    <a:pt x="128600" y="507220"/>
                    <a:pt x="132240" y="428361"/>
                  </a:cubicBezTo>
                  <a:cubicBezTo>
                    <a:pt x="139519" y="300974"/>
                    <a:pt x="150438" y="142044"/>
                    <a:pt x="70366" y="42560"/>
                  </a:cubicBezTo>
                  <a:cubicBezTo>
                    <a:pt x="82498" y="34068"/>
                    <a:pt x="107975" y="20723"/>
                    <a:pt x="120108" y="12230"/>
                  </a:cubicBezTo>
                  <a:cubicBezTo>
                    <a:pt x="188047" y="106861"/>
                    <a:pt x="184408" y="242740"/>
                    <a:pt x="225657" y="351929"/>
                  </a:cubicBezTo>
                  <a:cubicBezTo>
                    <a:pt x="319074" y="345863"/>
                    <a:pt x="412491" y="341010"/>
                    <a:pt x="505908" y="334944"/>
                  </a:cubicBezTo>
                  <a:cubicBezTo>
                    <a:pt x="515614" y="333731"/>
                    <a:pt x="524107" y="316746"/>
                    <a:pt x="525320" y="309467"/>
                  </a:cubicBezTo>
                  <a:cubicBezTo>
                    <a:pt x="541091" y="192999"/>
                    <a:pt x="518040" y="126272"/>
                    <a:pt x="525320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0" name="Graphic 1169">
              <a:extLst>
                <a:ext uri="{FF2B5EF4-FFF2-40B4-BE49-F238E27FC236}">
                  <a16:creationId xmlns:a16="http://schemas.microsoft.com/office/drawing/2014/main" id="{B060421E-5926-449B-8CDF-9E34028D752D}"/>
                </a:ext>
              </a:extLst>
            </p:cNvPr>
            <p:cNvGrpSpPr/>
            <p:nvPr/>
          </p:nvGrpSpPr>
          <p:grpSpPr>
            <a:xfrm>
              <a:off x="1192550" y="2819427"/>
              <a:ext cx="385126" cy="638148"/>
              <a:chOff x="1192550" y="2819427"/>
              <a:chExt cx="385126" cy="638148"/>
            </a:xfrm>
          </p:grpSpPr>
          <p:grpSp>
            <p:nvGrpSpPr>
              <p:cNvPr id="137" name="Graphic 1169">
                <a:extLst>
                  <a:ext uri="{FF2B5EF4-FFF2-40B4-BE49-F238E27FC236}">
                    <a16:creationId xmlns:a16="http://schemas.microsoft.com/office/drawing/2014/main" id="{C31920F2-5B75-482F-BB46-EFA72D4D3ED7}"/>
                  </a:ext>
                </a:extLst>
              </p:cNvPr>
              <p:cNvGrpSpPr/>
              <p:nvPr/>
            </p:nvGrpSpPr>
            <p:grpSpPr>
              <a:xfrm>
                <a:off x="1284364" y="3248903"/>
                <a:ext cx="213914" cy="208672"/>
                <a:chOff x="1284364" y="3248903"/>
                <a:chExt cx="213914" cy="208672"/>
              </a:xfrm>
            </p:grpSpPr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40D9B7BC-279F-43C2-91CB-AC5A6DF51955}"/>
                    </a:ext>
                  </a:extLst>
                </p:cNvPr>
                <p:cNvSpPr/>
                <p:nvPr/>
              </p:nvSpPr>
              <p:spPr>
                <a:xfrm>
                  <a:off x="1288393" y="3252543"/>
                  <a:ext cx="207458" cy="201392"/>
                </a:xfrm>
                <a:custGeom>
                  <a:avLst/>
                  <a:gdLst>
                    <a:gd name="connsiteX0" fmla="*/ 90991 w 207458"/>
                    <a:gd name="connsiteY0" fmla="*/ 201393 h 201392"/>
                    <a:gd name="connsiteX1" fmla="*/ 49742 w 207458"/>
                    <a:gd name="connsiteY1" fmla="*/ 197753 h 201392"/>
                    <a:gd name="connsiteX2" fmla="*/ 0 w 207458"/>
                    <a:gd name="connsiteY2" fmla="*/ 177129 h 201392"/>
                    <a:gd name="connsiteX3" fmla="*/ 2426 w 207458"/>
                    <a:gd name="connsiteY3" fmla="*/ 115255 h 201392"/>
                    <a:gd name="connsiteX4" fmla="*/ 7279 w 207458"/>
                    <a:gd name="connsiteY4" fmla="*/ 0 h 201392"/>
                    <a:gd name="connsiteX5" fmla="*/ 122534 w 207458"/>
                    <a:gd name="connsiteY5" fmla="*/ 4853 h 201392"/>
                    <a:gd name="connsiteX6" fmla="*/ 207459 w 207458"/>
                    <a:gd name="connsiteY6" fmla="*/ 31543 h 201392"/>
                    <a:gd name="connsiteX7" fmla="*/ 194114 w 207458"/>
                    <a:gd name="connsiteY7" fmla="*/ 178342 h 201392"/>
                    <a:gd name="connsiteX8" fmla="*/ 90991 w 207458"/>
                    <a:gd name="connsiteY8" fmla="*/ 201393 h 20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8" h="201392">
                      <a:moveTo>
                        <a:pt x="90991" y="201393"/>
                      </a:moveTo>
                      <a:cubicBezTo>
                        <a:pt x="76432" y="201393"/>
                        <a:pt x="63087" y="200180"/>
                        <a:pt x="49742" y="197753"/>
                      </a:cubicBezTo>
                      <a:cubicBezTo>
                        <a:pt x="27904" y="194114"/>
                        <a:pt x="12132" y="186834"/>
                        <a:pt x="0" y="177129"/>
                      </a:cubicBezTo>
                      <a:cubicBezTo>
                        <a:pt x="0" y="171063"/>
                        <a:pt x="1213" y="144372"/>
                        <a:pt x="2426" y="115255"/>
                      </a:cubicBezTo>
                      <a:cubicBezTo>
                        <a:pt x="4853" y="76432"/>
                        <a:pt x="7279" y="29117"/>
                        <a:pt x="7279" y="0"/>
                      </a:cubicBezTo>
                      <a:cubicBezTo>
                        <a:pt x="46102" y="0"/>
                        <a:pt x="84925" y="1213"/>
                        <a:pt x="122534" y="4853"/>
                      </a:cubicBezTo>
                      <a:lnTo>
                        <a:pt x="207459" y="31543"/>
                      </a:lnTo>
                      <a:cubicBezTo>
                        <a:pt x="207459" y="76432"/>
                        <a:pt x="197753" y="171063"/>
                        <a:pt x="194114" y="178342"/>
                      </a:cubicBezTo>
                      <a:cubicBezTo>
                        <a:pt x="161357" y="192900"/>
                        <a:pt x="126174" y="201393"/>
                        <a:pt x="90991" y="2013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F183C1EA-6532-43E1-9436-04BA4EC6DE21}"/>
                    </a:ext>
                  </a:extLst>
                </p:cNvPr>
                <p:cNvSpPr/>
                <p:nvPr/>
              </p:nvSpPr>
              <p:spPr>
                <a:xfrm>
                  <a:off x="1284364" y="3248903"/>
                  <a:ext cx="213914" cy="208672"/>
                </a:xfrm>
                <a:custGeom>
                  <a:avLst/>
                  <a:gdLst>
                    <a:gd name="connsiteX0" fmla="*/ 13735 w 213914"/>
                    <a:gd name="connsiteY0" fmla="*/ 6066 h 208672"/>
                    <a:gd name="connsiteX1" fmla="*/ 125350 w 213914"/>
                    <a:gd name="connsiteY1" fmla="*/ 10919 h 208672"/>
                    <a:gd name="connsiteX2" fmla="*/ 209062 w 213914"/>
                    <a:gd name="connsiteY2" fmla="*/ 37610 h 208672"/>
                    <a:gd name="connsiteX3" fmla="*/ 195716 w 213914"/>
                    <a:gd name="connsiteY3" fmla="*/ 179555 h 208672"/>
                    <a:gd name="connsiteX4" fmla="*/ 96233 w 213914"/>
                    <a:gd name="connsiteY4" fmla="*/ 202606 h 208672"/>
                    <a:gd name="connsiteX5" fmla="*/ 54984 w 213914"/>
                    <a:gd name="connsiteY5" fmla="*/ 198967 h 208672"/>
                    <a:gd name="connsiteX6" fmla="*/ 7669 w 213914"/>
                    <a:gd name="connsiteY6" fmla="*/ 180768 h 208672"/>
                    <a:gd name="connsiteX7" fmla="*/ 10095 w 213914"/>
                    <a:gd name="connsiteY7" fmla="*/ 120108 h 208672"/>
                    <a:gd name="connsiteX8" fmla="*/ 13735 w 213914"/>
                    <a:gd name="connsiteY8" fmla="*/ 6066 h 208672"/>
                    <a:gd name="connsiteX9" fmla="*/ 13735 w 213914"/>
                    <a:gd name="connsiteY9" fmla="*/ 6066 h 208672"/>
                    <a:gd name="connsiteX10" fmla="*/ 7669 w 213914"/>
                    <a:gd name="connsiteY10" fmla="*/ 0 h 208672"/>
                    <a:gd name="connsiteX11" fmla="*/ 7669 w 213914"/>
                    <a:gd name="connsiteY11" fmla="*/ 0 h 208672"/>
                    <a:gd name="connsiteX12" fmla="*/ 389 w 213914"/>
                    <a:gd name="connsiteY12" fmla="*/ 183195 h 208672"/>
                    <a:gd name="connsiteX13" fmla="*/ 52557 w 213914"/>
                    <a:gd name="connsiteY13" fmla="*/ 205033 h 208672"/>
                    <a:gd name="connsiteX14" fmla="*/ 95020 w 213914"/>
                    <a:gd name="connsiteY14" fmla="*/ 208672 h 208672"/>
                    <a:gd name="connsiteX15" fmla="*/ 199356 w 213914"/>
                    <a:gd name="connsiteY15" fmla="*/ 184408 h 208672"/>
                    <a:gd name="connsiteX16" fmla="*/ 213914 w 213914"/>
                    <a:gd name="connsiteY16" fmla="*/ 33970 h 208672"/>
                    <a:gd name="connsiteX17" fmla="*/ 125350 w 213914"/>
                    <a:gd name="connsiteY17" fmla="*/ 6066 h 208672"/>
                    <a:gd name="connsiteX18" fmla="*/ 7669 w 213914"/>
                    <a:gd name="connsiteY18" fmla="*/ 0 h 208672"/>
                    <a:gd name="connsiteX19" fmla="*/ 7669 w 213914"/>
                    <a:gd name="connsiteY19" fmla="*/ 0 h 208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3914" h="208672">
                      <a:moveTo>
                        <a:pt x="13735" y="6066"/>
                      </a:moveTo>
                      <a:cubicBezTo>
                        <a:pt x="50131" y="6066"/>
                        <a:pt x="87741" y="8492"/>
                        <a:pt x="125350" y="10919"/>
                      </a:cubicBezTo>
                      <a:lnTo>
                        <a:pt x="209062" y="37610"/>
                      </a:lnTo>
                      <a:cubicBezTo>
                        <a:pt x="209062" y="80072"/>
                        <a:pt x="200569" y="166210"/>
                        <a:pt x="195716" y="179555"/>
                      </a:cubicBezTo>
                      <a:cubicBezTo>
                        <a:pt x="165386" y="194114"/>
                        <a:pt x="130203" y="202606"/>
                        <a:pt x="96233" y="202606"/>
                      </a:cubicBezTo>
                      <a:cubicBezTo>
                        <a:pt x="82888" y="202606"/>
                        <a:pt x="68329" y="201393"/>
                        <a:pt x="54984" y="198967"/>
                      </a:cubicBezTo>
                      <a:cubicBezTo>
                        <a:pt x="34359" y="195327"/>
                        <a:pt x="18588" y="189261"/>
                        <a:pt x="7669" y="180768"/>
                      </a:cubicBezTo>
                      <a:cubicBezTo>
                        <a:pt x="7669" y="173489"/>
                        <a:pt x="8882" y="145585"/>
                        <a:pt x="10095" y="120108"/>
                      </a:cubicBezTo>
                      <a:cubicBezTo>
                        <a:pt x="10095" y="82498"/>
                        <a:pt x="12522" y="36396"/>
                        <a:pt x="13735" y="6066"/>
                      </a:cubicBezTo>
                      <a:lnTo>
                        <a:pt x="13735" y="6066"/>
                      </a:lnTo>
                      <a:close/>
                      <a:moveTo>
                        <a:pt x="7669" y="0"/>
                      </a:moveTo>
                      <a:cubicBezTo>
                        <a:pt x="7669" y="0"/>
                        <a:pt x="7669" y="0"/>
                        <a:pt x="7669" y="0"/>
                      </a:cubicBezTo>
                      <a:cubicBezTo>
                        <a:pt x="7669" y="55808"/>
                        <a:pt x="-2037" y="180768"/>
                        <a:pt x="389" y="183195"/>
                      </a:cubicBezTo>
                      <a:cubicBezTo>
                        <a:pt x="14948" y="195327"/>
                        <a:pt x="34359" y="201393"/>
                        <a:pt x="52557" y="205033"/>
                      </a:cubicBezTo>
                      <a:cubicBezTo>
                        <a:pt x="65903" y="207459"/>
                        <a:pt x="80461" y="208672"/>
                        <a:pt x="95020" y="208672"/>
                      </a:cubicBezTo>
                      <a:cubicBezTo>
                        <a:pt x="131416" y="208672"/>
                        <a:pt x="166599" y="200180"/>
                        <a:pt x="199356" y="184408"/>
                      </a:cubicBezTo>
                      <a:cubicBezTo>
                        <a:pt x="204209" y="181982"/>
                        <a:pt x="213914" y="76432"/>
                        <a:pt x="213914" y="33970"/>
                      </a:cubicBezTo>
                      <a:lnTo>
                        <a:pt x="125350" y="6066"/>
                      </a:lnTo>
                      <a:cubicBezTo>
                        <a:pt x="86527" y="2426"/>
                        <a:pt x="46491" y="0"/>
                        <a:pt x="7669" y="0"/>
                      </a:cubicBezTo>
                      <a:lnTo>
                        <a:pt x="76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01A0B14-0BDD-4694-9AE7-3C3E1E2B6AE3}"/>
                  </a:ext>
                </a:extLst>
              </p:cNvPr>
              <p:cNvSpPr/>
              <p:nvPr/>
            </p:nvSpPr>
            <p:spPr>
              <a:xfrm>
                <a:off x="1224268" y="2922549"/>
                <a:ext cx="331570" cy="368579"/>
              </a:xfrm>
              <a:custGeom>
                <a:avLst/>
                <a:gdLst>
                  <a:gd name="connsiteX0" fmla="*/ 306768 w 331570"/>
                  <a:gd name="connsiteY0" fmla="*/ 81285 h 368579"/>
                  <a:gd name="connsiteX1" fmla="*/ 324966 w 331570"/>
                  <a:gd name="connsiteY1" fmla="*/ 230510 h 368579"/>
                  <a:gd name="connsiteX2" fmla="*/ 235188 w 331570"/>
                  <a:gd name="connsiteY2" fmla="*/ 350618 h 368579"/>
                  <a:gd name="connsiteX3" fmla="*/ 191513 w 331570"/>
                  <a:gd name="connsiteY3" fmla="*/ 367603 h 368579"/>
                  <a:gd name="connsiteX4" fmla="*/ 146624 w 331570"/>
                  <a:gd name="connsiteY4" fmla="*/ 363963 h 368579"/>
                  <a:gd name="connsiteX5" fmla="*/ 21663 w 331570"/>
                  <a:gd name="connsiteY5" fmla="*/ 259627 h 368579"/>
                  <a:gd name="connsiteX6" fmla="*/ 9531 w 331570"/>
                  <a:gd name="connsiteY6" fmla="*/ 95844 h 368579"/>
                  <a:gd name="connsiteX7" fmla="*/ 54420 w 331570"/>
                  <a:gd name="connsiteY7" fmla="*/ 0 h 368579"/>
                  <a:gd name="connsiteX8" fmla="*/ 306768 w 331570"/>
                  <a:gd name="connsiteY8" fmla="*/ 81285 h 3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570" h="368579">
                    <a:moveTo>
                      <a:pt x="306768" y="81285"/>
                    </a:moveTo>
                    <a:cubicBezTo>
                      <a:pt x="331032" y="126174"/>
                      <a:pt x="338311" y="180768"/>
                      <a:pt x="324966" y="230510"/>
                    </a:cubicBezTo>
                    <a:cubicBezTo>
                      <a:pt x="311620" y="280252"/>
                      <a:pt x="278864" y="323927"/>
                      <a:pt x="235188" y="350618"/>
                    </a:cubicBezTo>
                    <a:cubicBezTo>
                      <a:pt x="221843" y="359110"/>
                      <a:pt x="207284" y="365176"/>
                      <a:pt x="191513" y="367603"/>
                    </a:cubicBezTo>
                    <a:cubicBezTo>
                      <a:pt x="176954" y="370029"/>
                      <a:pt x="161182" y="367603"/>
                      <a:pt x="146624" y="363963"/>
                    </a:cubicBezTo>
                    <a:cubicBezTo>
                      <a:pt x="92029" y="349405"/>
                      <a:pt x="45927" y="309369"/>
                      <a:pt x="21663" y="259627"/>
                    </a:cubicBezTo>
                    <a:cubicBezTo>
                      <a:pt x="-2601" y="208672"/>
                      <a:pt x="-6241" y="149225"/>
                      <a:pt x="9531" y="95844"/>
                    </a:cubicBezTo>
                    <a:cubicBezTo>
                      <a:pt x="19237" y="61874"/>
                      <a:pt x="37435" y="30330"/>
                      <a:pt x="54420" y="0"/>
                    </a:cubicBezTo>
                    <a:lnTo>
                      <a:pt x="306768" y="8128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9" name="Graphic 1169">
                <a:extLst>
                  <a:ext uri="{FF2B5EF4-FFF2-40B4-BE49-F238E27FC236}">
                    <a16:creationId xmlns:a16="http://schemas.microsoft.com/office/drawing/2014/main" id="{B6E5035A-A1D6-4232-9965-25D4C1F84088}"/>
                  </a:ext>
                </a:extLst>
              </p:cNvPr>
              <p:cNvGrpSpPr/>
              <p:nvPr/>
            </p:nvGrpSpPr>
            <p:grpSpPr>
              <a:xfrm>
                <a:off x="1243504" y="2949240"/>
                <a:ext cx="272972" cy="377308"/>
                <a:chOff x="1243504" y="2949240"/>
                <a:chExt cx="272972" cy="377308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28292F0C-074B-40AE-B1B3-51656B18ED4F}"/>
                    </a:ext>
                  </a:extLst>
                </p:cNvPr>
                <p:cNvSpPr/>
                <p:nvPr/>
              </p:nvSpPr>
              <p:spPr>
                <a:xfrm>
                  <a:off x="1247144" y="2952880"/>
                  <a:ext cx="267816" cy="371242"/>
                </a:xfrm>
                <a:custGeom>
                  <a:avLst/>
                  <a:gdLst>
                    <a:gd name="connsiteX0" fmla="*/ 155291 w 267816"/>
                    <a:gd name="connsiteY0" fmla="*/ 371242 h 371242"/>
                    <a:gd name="connsiteX1" fmla="*/ 93417 w 267816"/>
                    <a:gd name="connsiteY1" fmla="*/ 344552 h 371242"/>
                    <a:gd name="connsiteX2" fmla="*/ 26691 w 267816"/>
                    <a:gd name="connsiteY2" fmla="*/ 231723 h 371242"/>
                    <a:gd name="connsiteX3" fmla="*/ 7279 w 267816"/>
                    <a:gd name="connsiteY3" fmla="*/ 98270 h 371242"/>
                    <a:gd name="connsiteX4" fmla="*/ 0 w 267816"/>
                    <a:gd name="connsiteY4" fmla="*/ 0 h 371242"/>
                    <a:gd name="connsiteX5" fmla="*/ 266906 w 267816"/>
                    <a:gd name="connsiteY5" fmla="*/ 50955 h 371242"/>
                    <a:gd name="connsiteX6" fmla="*/ 266906 w 267816"/>
                    <a:gd name="connsiteY6" fmla="*/ 129814 h 371242"/>
                    <a:gd name="connsiteX7" fmla="*/ 266906 w 267816"/>
                    <a:gd name="connsiteY7" fmla="*/ 205033 h 371242"/>
                    <a:gd name="connsiteX8" fmla="*/ 212312 w 267816"/>
                    <a:gd name="connsiteY8" fmla="*/ 345765 h 371242"/>
                    <a:gd name="connsiteX9" fmla="*/ 164997 w 267816"/>
                    <a:gd name="connsiteY9" fmla="*/ 370029 h 371242"/>
                    <a:gd name="connsiteX10" fmla="*/ 155291 w 267816"/>
                    <a:gd name="connsiteY10" fmla="*/ 371242 h 37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7816" h="371242">
                      <a:moveTo>
                        <a:pt x="155291" y="371242"/>
                      </a:moveTo>
                      <a:cubicBezTo>
                        <a:pt x="134666" y="371242"/>
                        <a:pt x="112829" y="361537"/>
                        <a:pt x="93417" y="344552"/>
                      </a:cubicBezTo>
                      <a:cubicBezTo>
                        <a:pt x="63087" y="319074"/>
                        <a:pt x="40036" y="279038"/>
                        <a:pt x="26691" y="231723"/>
                      </a:cubicBezTo>
                      <a:cubicBezTo>
                        <a:pt x="14558" y="188048"/>
                        <a:pt x="10919" y="143159"/>
                        <a:pt x="7279" y="98270"/>
                      </a:cubicBezTo>
                      <a:lnTo>
                        <a:pt x="0" y="0"/>
                      </a:lnTo>
                      <a:lnTo>
                        <a:pt x="266906" y="50955"/>
                      </a:lnTo>
                      <a:cubicBezTo>
                        <a:pt x="264480" y="77645"/>
                        <a:pt x="265693" y="104336"/>
                        <a:pt x="266906" y="129814"/>
                      </a:cubicBezTo>
                      <a:cubicBezTo>
                        <a:pt x="268119" y="154078"/>
                        <a:pt x="268119" y="179555"/>
                        <a:pt x="266906" y="205033"/>
                      </a:cubicBezTo>
                      <a:cubicBezTo>
                        <a:pt x="264480" y="247495"/>
                        <a:pt x="252348" y="306942"/>
                        <a:pt x="212312" y="345765"/>
                      </a:cubicBezTo>
                      <a:cubicBezTo>
                        <a:pt x="201393" y="355471"/>
                        <a:pt x="185621" y="367603"/>
                        <a:pt x="164997" y="370029"/>
                      </a:cubicBezTo>
                      <a:cubicBezTo>
                        <a:pt x="161357" y="370029"/>
                        <a:pt x="158931" y="371242"/>
                        <a:pt x="155291" y="3712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52019653-26B1-4792-9DA2-DC9B2D66E114}"/>
                    </a:ext>
                  </a:extLst>
                </p:cNvPr>
                <p:cNvSpPr/>
                <p:nvPr/>
              </p:nvSpPr>
              <p:spPr>
                <a:xfrm>
                  <a:off x="1243504" y="2949240"/>
                  <a:ext cx="272972" cy="377308"/>
                </a:xfrm>
                <a:custGeom>
                  <a:avLst/>
                  <a:gdLst>
                    <a:gd name="connsiteX0" fmla="*/ 6066 w 272972"/>
                    <a:gd name="connsiteY0" fmla="*/ 7279 h 377308"/>
                    <a:gd name="connsiteX1" fmla="*/ 266906 w 272972"/>
                    <a:gd name="connsiteY1" fmla="*/ 57021 h 377308"/>
                    <a:gd name="connsiteX2" fmla="*/ 266906 w 272972"/>
                    <a:gd name="connsiteY2" fmla="*/ 133453 h 377308"/>
                    <a:gd name="connsiteX3" fmla="*/ 266906 w 272972"/>
                    <a:gd name="connsiteY3" fmla="*/ 207459 h 377308"/>
                    <a:gd name="connsiteX4" fmla="*/ 213525 w 272972"/>
                    <a:gd name="connsiteY4" fmla="*/ 345765 h 377308"/>
                    <a:gd name="connsiteX5" fmla="*/ 168636 w 272972"/>
                    <a:gd name="connsiteY5" fmla="*/ 370029 h 377308"/>
                    <a:gd name="connsiteX6" fmla="*/ 160144 w 272972"/>
                    <a:gd name="connsiteY6" fmla="*/ 370029 h 377308"/>
                    <a:gd name="connsiteX7" fmla="*/ 99483 w 272972"/>
                    <a:gd name="connsiteY7" fmla="*/ 344552 h 377308"/>
                    <a:gd name="connsiteX8" fmla="*/ 32757 w 272972"/>
                    <a:gd name="connsiteY8" fmla="*/ 232936 h 377308"/>
                    <a:gd name="connsiteX9" fmla="*/ 13345 w 272972"/>
                    <a:gd name="connsiteY9" fmla="*/ 100696 h 377308"/>
                    <a:gd name="connsiteX10" fmla="*/ 6066 w 272972"/>
                    <a:gd name="connsiteY10" fmla="*/ 7279 h 377308"/>
                    <a:gd name="connsiteX11" fmla="*/ 6066 w 272972"/>
                    <a:gd name="connsiteY11" fmla="*/ 7279 h 377308"/>
                    <a:gd name="connsiteX12" fmla="*/ 0 w 272972"/>
                    <a:gd name="connsiteY12" fmla="*/ 0 h 377308"/>
                    <a:gd name="connsiteX13" fmla="*/ 7279 w 272972"/>
                    <a:gd name="connsiteY13" fmla="*/ 100696 h 377308"/>
                    <a:gd name="connsiteX14" fmla="*/ 26691 w 272972"/>
                    <a:gd name="connsiteY14" fmla="*/ 234150 h 377308"/>
                    <a:gd name="connsiteX15" fmla="*/ 94630 w 272972"/>
                    <a:gd name="connsiteY15" fmla="*/ 349405 h 377308"/>
                    <a:gd name="connsiteX16" fmla="*/ 158931 w 272972"/>
                    <a:gd name="connsiteY16" fmla="*/ 377309 h 377308"/>
                    <a:gd name="connsiteX17" fmla="*/ 167423 w 272972"/>
                    <a:gd name="connsiteY17" fmla="*/ 377309 h 377308"/>
                    <a:gd name="connsiteX18" fmla="*/ 215951 w 272972"/>
                    <a:gd name="connsiteY18" fmla="*/ 351831 h 377308"/>
                    <a:gd name="connsiteX19" fmla="*/ 271759 w 272972"/>
                    <a:gd name="connsiteY19" fmla="*/ 208672 h 377308"/>
                    <a:gd name="connsiteX20" fmla="*/ 272972 w 272972"/>
                    <a:gd name="connsiteY20" fmla="*/ 52168 h 377308"/>
                    <a:gd name="connsiteX21" fmla="*/ 0 w 272972"/>
                    <a:gd name="connsiteY21" fmla="*/ 0 h 377308"/>
                    <a:gd name="connsiteX22" fmla="*/ 0 w 272972"/>
                    <a:gd name="connsiteY22" fmla="*/ 0 h 37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2972" h="377308">
                      <a:moveTo>
                        <a:pt x="6066" y="7279"/>
                      </a:moveTo>
                      <a:lnTo>
                        <a:pt x="266906" y="57021"/>
                      </a:lnTo>
                      <a:cubicBezTo>
                        <a:pt x="265693" y="82498"/>
                        <a:pt x="265693" y="109189"/>
                        <a:pt x="266906" y="133453"/>
                      </a:cubicBezTo>
                      <a:cubicBezTo>
                        <a:pt x="268120" y="157717"/>
                        <a:pt x="268120" y="183195"/>
                        <a:pt x="266906" y="207459"/>
                      </a:cubicBezTo>
                      <a:cubicBezTo>
                        <a:pt x="264480" y="249921"/>
                        <a:pt x="253561" y="308156"/>
                        <a:pt x="213525" y="345765"/>
                      </a:cubicBezTo>
                      <a:cubicBezTo>
                        <a:pt x="203819" y="355471"/>
                        <a:pt x="188048" y="367603"/>
                        <a:pt x="168636" y="370029"/>
                      </a:cubicBezTo>
                      <a:cubicBezTo>
                        <a:pt x="166210" y="370029"/>
                        <a:pt x="163783" y="370029"/>
                        <a:pt x="160144" y="370029"/>
                      </a:cubicBezTo>
                      <a:cubicBezTo>
                        <a:pt x="140732" y="370029"/>
                        <a:pt x="118895" y="360324"/>
                        <a:pt x="99483" y="344552"/>
                      </a:cubicBezTo>
                      <a:cubicBezTo>
                        <a:pt x="69153" y="319074"/>
                        <a:pt x="46102" y="280252"/>
                        <a:pt x="32757" y="232936"/>
                      </a:cubicBezTo>
                      <a:cubicBezTo>
                        <a:pt x="20625" y="189261"/>
                        <a:pt x="16985" y="144372"/>
                        <a:pt x="13345" y="100696"/>
                      </a:cubicBezTo>
                      <a:lnTo>
                        <a:pt x="6066" y="7279"/>
                      </a:lnTo>
                      <a:lnTo>
                        <a:pt x="6066" y="7279"/>
                      </a:lnTo>
                      <a:close/>
                      <a:moveTo>
                        <a:pt x="0" y="0"/>
                      </a:moveTo>
                      <a:cubicBezTo>
                        <a:pt x="2426" y="33970"/>
                        <a:pt x="4853" y="67940"/>
                        <a:pt x="7279" y="100696"/>
                      </a:cubicBezTo>
                      <a:cubicBezTo>
                        <a:pt x="10919" y="145585"/>
                        <a:pt x="14559" y="190474"/>
                        <a:pt x="26691" y="234150"/>
                      </a:cubicBezTo>
                      <a:cubicBezTo>
                        <a:pt x="38823" y="277825"/>
                        <a:pt x="60661" y="319074"/>
                        <a:pt x="94630" y="349405"/>
                      </a:cubicBezTo>
                      <a:cubicBezTo>
                        <a:pt x="112829" y="365176"/>
                        <a:pt x="135880" y="377309"/>
                        <a:pt x="158931" y="377309"/>
                      </a:cubicBezTo>
                      <a:cubicBezTo>
                        <a:pt x="161357" y="377309"/>
                        <a:pt x="164997" y="377309"/>
                        <a:pt x="167423" y="377309"/>
                      </a:cubicBezTo>
                      <a:cubicBezTo>
                        <a:pt x="185621" y="374882"/>
                        <a:pt x="202606" y="365176"/>
                        <a:pt x="215951" y="351831"/>
                      </a:cubicBezTo>
                      <a:cubicBezTo>
                        <a:pt x="253561" y="315435"/>
                        <a:pt x="268120" y="260840"/>
                        <a:pt x="271759" y="208672"/>
                      </a:cubicBezTo>
                      <a:cubicBezTo>
                        <a:pt x="275399" y="156504"/>
                        <a:pt x="268120" y="104336"/>
                        <a:pt x="272972" y="52168"/>
                      </a:cubicBez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0" name="Graphic 1169">
                <a:extLst>
                  <a:ext uri="{FF2B5EF4-FFF2-40B4-BE49-F238E27FC236}">
                    <a16:creationId xmlns:a16="http://schemas.microsoft.com/office/drawing/2014/main" id="{CC14B777-65FF-4C72-932A-BF64C921E0A2}"/>
                  </a:ext>
                </a:extLst>
              </p:cNvPr>
              <p:cNvGrpSpPr/>
              <p:nvPr/>
            </p:nvGrpSpPr>
            <p:grpSpPr>
              <a:xfrm>
                <a:off x="1220323" y="3150633"/>
                <a:ext cx="76562" cy="98270"/>
                <a:chOff x="1220323" y="3150633"/>
                <a:chExt cx="76562" cy="98270"/>
              </a:xfrm>
            </p:grpSpPr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6CB8E592-6A07-4CA3-8C1F-79323FF6BCB3}"/>
                    </a:ext>
                  </a:extLst>
                </p:cNvPr>
                <p:cNvSpPr/>
                <p:nvPr/>
              </p:nvSpPr>
              <p:spPr>
                <a:xfrm>
                  <a:off x="1223963" y="3154273"/>
                  <a:ext cx="69283" cy="92204"/>
                </a:xfrm>
                <a:custGeom>
                  <a:avLst/>
                  <a:gdLst>
                    <a:gd name="connsiteX0" fmla="*/ 63217 w 69283"/>
                    <a:gd name="connsiteY0" fmla="*/ 90991 h 92204"/>
                    <a:gd name="connsiteX1" fmla="*/ 20755 w 69283"/>
                    <a:gd name="connsiteY1" fmla="*/ 75219 h 92204"/>
                    <a:gd name="connsiteX2" fmla="*/ 130 w 69283"/>
                    <a:gd name="connsiteY2" fmla="*/ 24264 h 92204"/>
                    <a:gd name="connsiteX3" fmla="*/ 17115 w 69283"/>
                    <a:gd name="connsiteY3" fmla="*/ 0 h 92204"/>
                    <a:gd name="connsiteX4" fmla="*/ 19542 w 69283"/>
                    <a:gd name="connsiteY4" fmla="*/ 0 h 92204"/>
                    <a:gd name="connsiteX5" fmla="*/ 43806 w 69283"/>
                    <a:gd name="connsiteY5" fmla="*/ 16985 h 92204"/>
                    <a:gd name="connsiteX6" fmla="*/ 69283 w 69283"/>
                    <a:gd name="connsiteY6" fmla="*/ 92204 h 92204"/>
                    <a:gd name="connsiteX7" fmla="*/ 63217 w 69283"/>
                    <a:gd name="connsiteY7" fmla="*/ 90991 h 9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283" h="92204">
                      <a:moveTo>
                        <a:pt x="63217" y="90991"/>
                      </a:moveTo>
                      <a:cubicBezTo>
                        <a:pt x="47446" y="90991"/>
                        <a:pt x="32887" y="84925"/>
                        <a:pt x="20755" y="75219"/>
                      </a:cubicBezTo>
                      <a:cubicBezTo>
                        <a:pt x="6196" y="63087"/>
                        <a:pt x="-1083" y="42462"/>
                        <a:pt x="130" y="24264"/>
                      </a:cubicBezTo>
                      <a:cubicBezTo>
                        <a:pt x="1344" y="13345"/>
                        <a:pt x="6196" y="1213"/>
                        <a:pt x="17115" y="0"/>
                      </a:cubicBezTo>
                      <a:cubicBezTo>
                        <a:pt x="18329" y="0"/>
                        <a:pt x="19542" y="0"/>
                        <a:pt x="19542" y="0"/>
                      </a:cubicBezTo>
                      <a:cubicBezTo>
                        <a:pt x="29247" y="0"/>
                        <a:pt x="37740" y="8492"/>
                        <a:pt x="43806" y="16985"/>
                      </a:cubicBezTo>
                      <a:lnTo>
                        <a:pt x="69283" y="92204"/>
                      </a:lnTo>
                      <a:cubicBezTo>
                        <a:pt x="68070" y="90991"/>
                        <a:pt x="65644" y="90991"/>
                        <a:pt x="63217" y="909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55F9EA17-3838-4DE1-9D55-B059ABBF2C91}"/>
                    </a:ext>
                  </a:extLst>
                </p:cNvPr>
                <p:cNvSpPr/>
                <p:nvPr/>
              </p:nvSpPr>
              <p:spPr>
                <a:xfrm>
                  <a:off x="1220323" y="3150633"/>
                  <a:ext cx="76562" cy="98270"/>
                </a:xfrm>
                <a:custGeom>
                  <a:avLst/>
                  <a:gdLst>
                    <a:gd name="connsiteX0" fmla="*/ 23181 w 76562"/>
                    <a:gd name="connsiteY0" fmla="*/ 6066 h 98270"/>
                    <a:gd name="connsiteX1" fmla="*/ 45019 w 76562"/>
                    <a:gd name="connsiteY1" fmla="*/ 20625 h 98270"/>
                    <a:gd name="connsiteX2" fmla="*/ 70496 w 76562"/>
                    <a:gd name="connsiteY2" fmla="*/ 90991 h 98270"/>
                    <a:gd name="connsiteX3" fmla="*/ 66857 w 76562"/>
                    <a:gd name="connsiteY3" fmla="*/ 90991 h 98270"/>
                    <a:gd name="connsiteX4" fmla="*/ 26821 w 76562"/>
                    <a:gd name="connsiteY4" fmla="*/ 76432 h 98270"/>
                    <a:gd name="connsiteX5" fmla="*/ 7409 w 76562"/>
                    <a:gd name="connsiteY5" fmla="*/ 27904 h 98270"/>
                    <a:gd name="connsiteX6" fmla="*/ 20755 w 76562"/>
                    <a:gd name="connsiteY6" fmla="*/ 6066 h 98270"/>
                    <a:gd name="connsiteX7" fmla="*/ 23181 w 76562"/>
                    <a:gd name="connsiteY7" fmla="*/ 6066 h 98270"/>
                    <a:gd name="connsiteX8" fmla="*/ 23181 w 76562"/>
                    <a:gd name="connsiteY8" fmla="*/ 6066 h 98270"/>
                    <a:gd name="connsiteX9" fmla="*/ 23181 w 76562"/>
                    <a:gd name="connsiteY9" fmla="*/ 0 h 98270"/>
                    <a:gd name="connsiteX10" fmla="*/ 19541 w 76562"/>
                    <a:gd name="connsiteY10" fmla="*/ 0 h 98270"/>
                    <a:gd name="connsiteX11" fmla="*/ 130 w 76562"/>
                    <a:gd name="connsiteY11" fmla="*/ 27904 h 98270"/>
                    <a:gd name="connsiteX12" fmla="*/ 21968 w 76562"/>
                    <a:gd name="connsiteY12" fmla="*/ 81285 h 98270"/>
                    <a:gd name="connsiteX13" fmla="*/ 65643 w 76562"/>
                    <a:gd name="connsiteY13" fmla="*/ 98270 h 98270"/>
                    <a:gd name="connsiteX14" fmla="*/ 76562 w 76562"/>
                    <a:gd name="connsiteY14" fmla="*/ 97057 h 98270"/>
                    <a:gd name="connsiteX15" fmla="*/ 51085 w 76562"/>
                    <a:gd name="connsiteY15" fmla="*/ 18198 h 98270"/>
                    <a:gd name="connsiteX16" fmla="*/ 23181 w 76562"/>
                    <a:gd name="connsiteY16" fmla="*/ 0 h 98270"/>
                    <a:gd name="connsiteX17" fmla="*/ 23181 w 76562"/>
                    <a:gd name="connsiteY17" fmla="*/ 0 h 9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6562" h="98270">
                      <a:moveTo>
                        <a:pt x="23181" y="6066"/>
                      </a:moveTo>
                      <a:cubicBezTo>
                        <a:pt x="30460" y="6066"/>
                        <a:pt x="38953" y="13345"/>
                        <a:pt x="45019" y="20625"/>
                      </a:cubicBezTo>
                      <a:lnTo>
                        <a:pt x="70496" y="90991"/>
                      </a:lnTo>
                      <a:cubicBezTo>
                        <a:pt x="69283" y="90991"/>
                        <a:pt x="68070" y="90991"/>
                        <a:pt x="66857" y="90991"/>
                      </a:cubicBezTo>
                      <a:cubicBezTo>
                        <a:pt x="52298" y="90991"/>
                        <a:pt x="37740" y="84925"/>
                        <a:pt x="26821" y="76432"/>
                      </a:cubicBezTo>
                      <a:cubicBezTo>
                        <a:pt x="13475" y="64300"/>
                        <a:pt x="6196" y="46102"/>
                        <a:pt x="7409" y="27904"/>
                      </a:cubicBezTo>
                      <a:cubicBezTo>
                        <a:pt x="8622" y="18198"/>
                        <a:pt x="12262" y="7279"/>
                        <a:pt x="20755" y="6066"/>
                      </a:cubicBezTo>
                      <a:cubicBezTo>
                        <a:pt x="21968" y="6066"/>
                        <a:pt x="23181" y="6066"/>
                        <a:pt x="23181" y="6066"/>
                      </a:cubicBezTo>
                      <a:lnTo>
                        <a:pt x="23181" y="6066"/>
                      </a:lnTo>
                      <a:close/>
                      <a:moveTo>
                        <a:pt x="23181" y="0"/>
                      </a:moveTo>
                      <a:cubicBezTo>
                        <a:pt x="21968" y="0"/>
                        <a:pt x="20755" y="0"/>
                        <a:pt x="19541" y="0"/>
                      </a:cubicBezTo>
                      <a:cubicBezTo>
                        <a:pt x="7409" y="2426"/>
                        <a:pt x="1343" y="15772"/>
                        <a:pt x="130" y="27904"/>
                      </a:cubicBezTo>
                      <a:cubicBezTo>
                        <a:pt x="-1083" y="47315"/>
                        <a:pt x="6196" y="67940"/>
                        <a:pt x="21968" y="81285"/>
                      </a:cubicBezTo>
                      <a:cubicBezTo>
                        <a:pt x="34100" y="92204"/>
                        <a:pt x="49872" y="98270"/>
                        <a:pt x="65643" y="98270"/>
                      </a:cubicBezTo>
                      <a:cubicBezTo>
                        <a:pt x="69283" y="98270"/>
                        <a:pt x="72923" y="98270"/>
                        <a:pt x="76562" y="97057"/>
                      </a:cubicBezTo>
                      <a:lnTo>
                        <a:pt x="51085" y="18198"/>
                      </a:lnTo>
                      <a:cubicBezTo>
                        <a:pt x="43806" y="9706"/>
                        <a:pt x="34100" y="0"/>
                        <a:pt x="23181" y="0"/>
                      </a:cubicBezTo>
                      <a:lnTo>
                        <a:pt x="231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1" name="Graphic 1169">
                <a:extLst>
                  <a:ext uri="{FF2B5EF4-FFF2-40B4-BE49-F238E27FC236}">
                    <a16:creationId xmlns:a16="http://schemas.microsoft.com/office/drawing/2014/main" id="{572B3043-E387-4F74-B24F-0FABE10A9DB0}"/>
                  </a:ext>
                </a:extLst>
              </p:cNvPr>
              <p:cNvGrpSpPr/>
              <p:nvPr/>
            </p:nvGrpSpPr>
            <p:grpSpPr>
              <a:xfrm>
                <a:off x="1510411" y="3126369"/>
                <a:ext cx="67265" cy="101909"/>
                <a:chOff x="1510411" y="3126369"/>
                <a:chExt cx="67265" cy="101909"/>
              </a:xfrm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55846D30-1247-476B-B73B-7942C99C000B}"/>
                    </a:ext>
                  </a:extLst>
                </p:cNvPr>
                <p:cNvSpPr/>
                <p:nvPr/>
              </p:nvSpPr>
              <p:spPr>
                <a:xfrm>
                  <a:off x="1512837" y="3128795"/>
                  <a:ext cx="61873" cy="97056"/>
                </a:xfrm>
                <a:custGeom>
                  <a:avLst/>
                  <a:gdLst>
                    <a:gd name="connsiteX0" fmla="*/ 9706 w 61873"/>
                    <a:gd name="connsiteY0" fmla="*/ 97057 h 97056"/>
                    <a:gd name="connsiteX1" fmla="*/ 0 w 61873"/>
                    <a:gd name="connsiteY1" fmla="*/ 95844 h 97056"/>
                    <a:gd name="connsiteX2" fmla="*/ 2426 w 61873"/>
                    <a:gd name="connsiteY2" fmla="*/ 23051 h 97056"/>
                    <a:gd name="connsiteX3" fmla="*/ 35183 w 61873"/>
                    <a:gd name="connsiteY3" fmla="*/ 0 h 97056"/>
                    <a:gd name="connsiteX4" fmla="*/ 60661 w 61873"/>
                    <a:gd name="connsiteY4" fmla="*/ 21838 h 97056"/>
                    <a:gd name="connsiteX5" fmla="*/ 57021 w 61873"/>
                    <a:gd name="connsiteY5" fmla="*/ 57021 h 97056"/>
                    <a:gd name="connsiteX6" fmla="*/ 9706 w 61873"/>
                    <a:gd name="connsiteY6" fmla="*/ 97057 h 97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873" h="97056">
                      <a:moveTo>
                        <a:pt x="9706" y="97057"/>
                      </a:moveTo>
                      <a:cubicBezTo>
                        <a:pt x="6066" y="97057"/>
                        <a:pt x="3640" y="97057"/>
                        <a:pt x="0" y="95844"/>
                      </a:cubicBezTo>
                      <a:lnTo>
                        <a:pt x="2426" y="23051"/>
                      </a:lnTo>
                      <a:cubicBezTo>
                        <a:pt x="9706" y="13345"/>
                        <a:pt x="20625" y="0"/>
                        <a:pt x="35183" y="0"/>
                      </a:cubicBezTo>
                      <a:cubicBezTo>
                        <a:pt x="48528" y="0"/>
                        <a:pt x="57021" y="10919"/>
                        <a:pt x="60661" y="21838"/>
                      </a:cubicBezTo>
                      <a:cubicBezTo>
                        <a:pt x="63087" y="31543"/>
                        <a:pt x="61874" y="43676"/>
                        <a:pt x="57021" y="57021"/>
                      </a:cubicBezTo>
                      <a:cubicBezTo>
                        <a:pt x="49742" y="76432"/>
                        <a:pt x="30330" y="97057"/>
                        <a:pt x="9706" y="97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1DE6A228-7B0D-48EC-94EC-9778C063C723}"/>
                    </a:ext>
                  </a:extLst>
                </p:cNvPr>
                <p:cNvSpPr/>
                <p:nvPr/>
              </p:nvSpPr>
              <p:spPr>
                <a:xfrm>
                  <a:off x="1510411" y="3126369"/>
                  <a:ext cx="67265" cy="101909"/>
                </a:xfrm>
                <a:custGeom>
                  <a:avLst/>
                  <a:gdLst>
                    <a:gd name="connsiteX0" fmla="*/ 38823 w 67265"/>
                    <a:gd name="connsiteY0" fmla="*/ 6066 h 101909"/>
                    <a:gd name="connsiteX1" fmla="*/ 38823 w 67265"/>
                    <a:gd name="connsiteY1" fmla="*/ 6066 h 101909"/>
                    <a:gd name="connsiteX2" fmla="*/ 38823 w 67265"/>
                    <a:gd name="connsiteY2" fmla="*/ 6066 h 101909"/>
                    <a:gd name="connsiteX3" fmla="*/ 60661 w 67265"/>
                    <a:gd name="connsiteY3" fmla="*/ 25477 h 101909"/>
                    <a:gd name="connsiteX4" fmla="*/ 57021 w 67265"/>
                    <a:gd name="connsiteY4" fmla="*/ 59447 h 101909"/>
                    <a:gd name="connsiteX5" fmla="*/ 12132 w 67265"/>
                    <a:gd name="connsiteY5" fmla="*/ 97057 h 101909"/>
                    <a:gd name="connsiteX6" fmla="*/ 6066 w 67265"/>
                    <a:gd name="connsiteY6" fmla="*/ 95844 h 101909"/>
                    <a:gd name="connsiteX7" fmla="*/ 8493 w 67265"/>
                    <a:gd name="connsiteY7" fmla="*/ 26691 h 101909"/>
                    <a:gd name="connsiteX8" fmla="*/ 38823 w 67265"/>
                    <a:gd name="connsiteY8" fmla="*/ 6066 h 101909"/>
                    <a:gd name="connsiteX9" fmla="*/ 38823 w 67265"/>
                    <a:gd name="connsiteY9" fmla="*/ 6066 h 101909"/>
                    <a:gd name="connsiteX10" fmla="*/ 38823 w 67265"/>
                    <a:gd name="connsiteY10" fmla="*/ 0 h 101909"/>
                    <a:gd name="connsiteX11" fmla="*/ 3640 w 67265"/>
                    <a:gd name="connsiteY11" fmla="*/ 24264 h 101909"/>
                    <a:gd name="connsiteX12" fmla="*/ 0 w 67265"/>
                    <a:gd name="connsiteY12" fmla="*/ 99483 h 101909"/>
                    <a:gd name="connsiteX13" fmla="*/ 12132 w 67265"/>
                    <a:gd name="connsiteY13" fmla="*/ 101910 h 101909"/>
                    <a:gd name="connsiteX14" fmla="*/ 61874 w 67265"/>
                    <a:gd name="connsiteY14" fmla="*/ 60661 h 101909"/>
                    <a:gd name="connsiteX15" fmla="*/ 65513 w 67265"/>
                    <a:gd name="connsiteY15" fmla="*/ 23051 h 101909"/>
                    <a:gd name="connsiteX16" fmla="*/ 38823 w 67265"/>
                    <a:gd name="connsiteY16" fmla="*/ 0 h 101909"/>
                    <a:gd name="connsiteX17" fmla="*/ 38823 w 67265"/>
                    <a:gd name="connsiteY17" fmla="*/ 0 h 101909"/>
                    <a:gd name="connsiteX18" fmla="*/ 38823 w 67265"/>
                    <a:gd name="connsiteY18" fmla="*/ 0 h 10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265" h="101909">
                      <a:moveTo>
                        <a:pt x="38823" y="6066"/>
                      </a:moveTo>
                      <a:lnTo>
                        <a:pt x="38823" y="6066"/>
                      </a:lnTo>
                      <a:lnTo>
                        <a:pt x="38823" y="6066"/>
                      </a:lnTo>
                      <a:cubicBezTo>
                        <a:pt x="50955" y="6066"/>
                        <a:pt x="58234" y="15772"/>
                        <a:pt x="60661" y="25477"/>
                      </a:cubicBezTo>
                      <a:cubicBezTo>
                        <a:pt x="63087" y="35183"/>
                        <a:pt x="61874" y="46102"/>
                        <a:pt x="57021" y="59447"/>
                      </a:cubicBezTo>
                      <a:cubicBezTo>
                        <a:pt x="49742" y="77646"/>
                        <a:pt x="31544" y="97057"/>
                        <a:pt x="12132" y="97057"/>
                      </a:cubicBezTo>
                      <a:cubicBezTo>
                        <a:pt x="9706" y="97057"/>
                        <a:pt x="8493" y="97057"/>
                        <a:pt x="6066" y="95844"/>
                      </a:cubicBezTo>
                      <a:lnTo>
                        <a:pt x="8493" y="26691"/>
                      </a:lnTo>
                      <a:cubicBezTo>
                        <a:pt x="15772" y="16985"/>
                        <a:pt x="26691" y="6066"/>
                        <a:pt x="38823" y="6066"/>
                      </a:cubicBezTo>
                      <a:lnTo>
                        <a:pt x="38823" y="6066"/>
                      </a:lnTo>
                      <a:close/>
                      <a:moveTo>
                        <a:pt x="38823" y="0"/>
                      </a:moveTo>
                      <a:cubicBezTo>
                        <a:pt x="24264" y="0"/>
                        <a:pt x="12132" y="12132"/>
                        <a:pt x="3640" y="24264"/>
                      </a:cubicBezTo>
                      <a:lnTo>
                        <a:pt x="0" y="99483"/>
                      </a:lnTo>
                      <a:cubicBezTo>
                        <a:pt x="3640" y="100696"/>
                        <a:pt x="8493" y="101910"/>
                        <a:pt x="12132" y="101910"/>
                      </a:cubicBezTo>
                      <a:cubicBezTo>
                        <a:pt x="33970" y="101910"/>
                        <a:pt x="53381" y="82498"/>
                        <a:pt x="61874" y="60661"/>
                      </a:cubicBezTo>
                      <a:cubicBezTo>
                        <a:pt x="66727" y="48528"/>
                        <a:pt x="69153" y="35183"/>
                        <a:pt x="65513" y="23051"/>
                      </a:cubicBezTo>
                      <a:cubicBezTo>
                        <a:pt x="63087" y="10919"/>
                        <a:pt x="52168" y="0"/>
                        <a:pt x="38823" y="0"/>
                      </a:cubicBezTo>
                      <a:cubicBezTo>
                        <a:pt x="38823" y="0"/>
                        <a:pt x="38823" y="0"/>
                        <a:pt x="38823" y="0"/>
                      </a:cubicBezTo>
                      <a:lnTo>
                        <a:pt x="388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E5C6386-8A9A-4068-A9F8-8433E88084DE}"/>
                  </a:ext>
                </a:extLst>
              </p:cNvPr>
              <p:cNvSpPr/>
              <p:nvPr/>
            </p:nvSpPr>
            <p:spPr>
              <a:xfrm>
                <a:off x="1242044" y="2913664"/>
                <a:ext cx="293844" cy="268512"/>
              </a:xfrm>
              <a:custGeom>
                <a:avLst/>
                <a:gdLst>
                  <a:gd name="connsiteX0" fmla="*/ 31791 w 293844"/>
                  <a:gd name="connsiteY0" fmla="*/ 266086 h 268512"/>
                  <a:gd name="connsiteX1" fmla="*/ 28151 w 293844"/>
                  <a:gd name="connsiteY1" fmla="*/ 135059 h 268512"/>
                  <a:gd name="connsiteX2" fmla="*/ 31791 w 293844"/>
                  <a:gd name="connsiteY2" fmla="*/ 121714 h 268512"/>
                  <a:gd name="connsiteX3" fmla="*/ 47563 w 293844"/>
                  <a:gd name="connsiteY3" fmla="*/ 113222 h 268512"/>
                  <a:gd name="connsiteX4" fmla="*/ 258661 w 293844"/>
                  <a:gd name="connsiteY4" fmla="*/ 102303 h 268512"/>
                  <a:gd name="connsiteX5" fmla="*/ 263514 w 293844"/>
                  <a:gd name="connsiteY5" fmla="*/ 104729 h 268512"/>
                  <a:gd name="connsiteX6" fmla="*/ 264727 w 293844"/>
                  <a:gd name="connsiteY6" fmla="*/ 112008 h 268512"/>
                  <a:gd name="connsiteX7" fmla="*/ 267154 w 293844"/>
                  <a:gd name="connsiteY7" fmla="*/ 252741 h 268512"/>
                  <a:gd name="connsiteX8" fmla="*/ 278073 w 293844"/>
                  <a:gd name="connsiteY8" fmla="*/ 252741 h 268512"/>
                  <a:gd name="connsiteX9" fmla="*/ 293845 w 293844"/>
                  <a:gd name="connsiteY9" fmla="*/ 128993 h 268512"/>
                  <a:gd name="connsiteX10" fmla="*/ 191935 w 293844"/>
                  <a:gd name="connsiteY10" fmla="*/ 2819 h 268512"/>
                  <a:gd name="connsiteX11" fmla="*/ 45136 w 293844"/>
                  <a:gd name="connsiteY11" fmla="*/ 69546 h 268512"/>
                  <a:gd name="connsiteX12" fmla="*/ 19659 w 293844"/>
                  <a:gd name="connsiteY12" fmla="*/ 115648 h 268512"/>
                  <a:gd name="connsiteX13" fmla="*/ 5100 w 293844"/>
                  <a:gd name="connsiteY13" fmla="*/ 139912 h 268512"/>
                  <a:gd name="connsiteX14" fmla="*/ 2674 w 293844"/>
                  <a:gd name="connsiteY14" fmla="*/ 164176 h 268512"/>
                  <a:gd name="connsiteX15" fmla="*/ 248 w 293844"/>
                  <a:gd name="connsiteY15" fmla="*/ 238182 h 268512"/>
                  <a:gd name="connsiteX16" fmla="*/ 31791 w 293844"/>
                  <a:gd name="connsiteY16" fmla="*/ 268513 h 268512"/>
                  <a:gd name="connsiteX17" fmla="*/ 31791 w 293844"/>
                  <a:gd name="connsiteY17" fmla="*/ 266086 h 26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3844" h="268512">
                    <a:moveTo>
                      <a:pt x="31791" y="266086"/>
                    </a:moveTo>
                    <a:cubicBezTo>
                      <a:pt x="25725" y="222411"/>
                      <a:pt x="24512" y="178735"/>
                      <a:pt x="28151" y="135059"/>
                    </a:cubicBezTo>
                    <a:cubicBezTo>
                      <a:pt x="28151" y="130207"/>
                      <a:pt x="29365" y="125354"/>
                      <a:pt x="31791" y="121714"/>
                    </a:cubicBezTo>
                    <a:cubicBezTo>
                      <a:pt x="35431" y="116861"/>
                      <a:pt x="41497" y="114435"/>
                      <a:pt x="47563" y="113222"/>
                    </a:cubicBezTo>
                    <a:cubicBezTo>
                      <a:pt x="115503" y="93810"/>
                      <a:pt x="188295" y="90171"/>
                      <a:pt x="258661" y="102303"/>
                    </a:cubicBezTo>
                    <a:cubicBezTo>
                      <a:pt x="261088" y="102303"/>
                      <a:pt x="262301" y="103516"/>
                      <a:pt x="263514" y="104729"/>
                    </a:cubicBezTo>
                    <a:cubicBezTo>
                      <a:pt x="264727" y="105942"/>
                      <a:pt x="264727" y="109582"/>
                      <a:pt x="264727" y="112008"/>
                    </a:cubicBezTo>
                    <a:cubicBezTo>
                      <a:pt x="265941" y="159324"/>
                      <a:pt x="265941" y="205426"/>
                      <a:pt x="267154" y="252741"/>
                    </a:cubicBezTo>
                    <a:cubicBezTo>
                      <a:pt x="270794" y="252741"/>
                      <a:pt x="274433" y="252741"/>
                      <a:pt x="278073" y="252741"/>
                    </a:cubicBezTo>
                    <a:cubicBezTo>
                      <a:pt x="275646" y="211492"/>
                      <a:pt x="293845" y="170242"/>
                      <a:pt x="293845" y="128993"/>
                    </a:cubicBezTo>
                    <a:cubicBezTo>
                      <a:pt x="292631" y="69546"/>
                      <a:pt x="247742" y="16165"/>
                      <a:pt x="191935" y="2819"/>
                    </a:cubicBezTo>
                    <a:cubicBezTo>
                      <a:pt x="136127" y="-9313"/>
                      <a:pt x="75467" y="18591"/>
                      <a:pt x="45136" y="69546"/>
                    </a:cubicBezTo>
                    <a:cubicBezTo>
                      <a:pt x="36644" y="84105"/>
                      <a:pt x="29365" y="101089"/>
                      <a:pt x="19659" y="115648"/>
                    </a:cubicBezTo>
                    <a:cubicBezTo>
                      <a:pt x="14806" y="124140"/>
                      <a:pt x="7527" y="131420"/>
                      <a:pt x="5100" y="139912"/>
                    </a:cubicBezTo>
                    <a:cubicBezTo>
                      <a:pt x="2674" y="147191"/>
                      <a:pt x="2674" y="155684"/>
                      <a:pt x="2674" y="164176"/>
                    </a:cubicBezTo>
                    <a:cubicBezTo>
                      <a:pt x="2674" y="190867"/>
                      <a:pt x="-966" y="211492"/>
                      <a:pt x="248" y="238182"/>
                    </a:cubicBezTo>
                    <a:cubicBezTo>
                      <a:pt x="12380" y="241822"/>
                      <a:pt x="26938" y="256380"/>
                      <a:pt x="31791" y="268513"/>
                    </a:cubicBezTo>
                    <a:lnTo>
                      <a:pt x="31791" y="26608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3" name="Graphic 1169">
                <a:extLst>
                  <a:ext uri="{FF2B5EF4-FFF2-40B4-BE49-F238E27FC236}">
                    <a16:creationId xmlns:a16="http://schemas.microsoft.com/office/drawing/2014/main" id="{8F804EAF-2E04-42FF-92C4-8E4436A41DAF}"/>
                  </a:ext>
                </a:extLst>
              </p:cNvPr>
              <p:cNvGrpSpPr/>
              <p:nvPr/>
            </p:nvGrpSpPr>
            <p:grpSpPr>
              <a:xfrm>
                <a:off x="1192550" y="2819427"/>
                <a:ext cx="380678" cy="264479"/>
                <a:chOff x="1192550" y="2819427"/>
                <a:chExt cx="380678" cy="264479"/>
              </a:xfrm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FCC7C38C-B0A1-4AF5-A7CC-15676E002BAA}"/>
                    </a:ext>
                  </a:extLst>
                </p:cNvPr>
                <p:cNvSpPr/>
                <p:nvPr/>
              </p:nvSpPr>
              <p:spPr>
                <a:xfrm>
                  <a:off x="1194976" y="2823066"/>
                  <a:ext cx="375367" cy="257200"/>
                </a:xfrm>
                <a:custGeom>
                  <a:avLst/>
                  <a:gdLst>
                    <a:gd name="connsiteX0" fmla="*/ 21838 w 375367"/>
                    <a:gd name="connsiteY0" fmla="*/ 257201 h 257200"/>
                    <a:gd name="connsiteX1" fmla="*/ 0 w 375367"/>
                    <a:gd name="connsiteY1" fmla="*/ 236576 h 257200"/>
                    <a:gd name="connsiteX2" fmla="*/ 21838 w 375367"/>
                    <a:gd name="connsiteY2" fmla="*/ 215952 h 257200"/>
                    <a:gd name="connsiteX3" fmla="*/ 24264 w 375367"/>
                    <a:gd name="connsiteY3" fmla="*/ 215952 h 257200"/>
                    <a:gd name="connsiteX4" fmla="*/ 24264 w 375367"/>
                    <a:gd name="connsiteY4" fmla="*/ 215952 h 257200"/>
                    <a:gd name="connsiteX5" fmla="*/ 26691 w 375367"/>
                    <a:gd name="connsiteY5" fmla="*/ 214738 h 257200"/>
                    <a:gd name="connsiteX6" fmla="*/ 27904 w 375367"/>
                    <a:gd name="connsiteY6" fmla="*/ 212312 h 257200"/>
                    <a:gd name="connsiteX7" fmla="*/ 57021 w 375367"/>
                    <a:gd name="connsiteY7" fmla="*/ 80072 h 257200"/>
                    <a:gd name="connsiteX8" fmla="*/ 138306 w 375367"/>
                    <a:gd name="connsiteY8" fmla="*/ 29117 h 257200"/>
                    <a:gd name="connsiteX9" fmla="*/ 139519 w 375367"/>
                    <a:gd name="connsiteY9" fmla="*/ 27904 h 257200"/>
                    <a:gd name="connsiteX10" fmla="*/ 178342 w 375367"/>
                    <a:gd name="connsiteY10" fmla="*/ 0 h 257200"/>
                    <a:gd name="connsiteX11" fmla="*/ 201393 w 375367"/>
                    <a:gd name="connsiteY11" fmla="*/ 7279 h 257200"/>
                    <a:gd name="connsiteX12" fmla="*/ 211099 w 375367"/>
                    <a:gd name="connsiteY12" fmla="*/ 16985 h 257200"/>
                    <a:gd name="connsiteX13" fmla="*/ 220804 w 375367"/>
                    <a:gd name="connsiteY13" fmla="*/ 27904 h 257200"/>
                    <a:gd name="connsiteX14" fmla="*/ 241429 w 375367"/>
                    <a:gd name="connsiteY14" fmla="*/ 37610 h 257200"/>
                    <a:gd name="connsiteX15" fmla="*/ 249921 w 375367"/>
                    <a:gd name="connsiteY15" fmla="*/ 41249 h 257200"/>
                    <a:gd name="connsiteX16" fmla="*/ 340912 w 375367"/>
                    <a:gd name="connsiteY16" fmla="*/ 183195 h 257200"/>
                    <a:gd name="connsiteX17" fmla="*/ 343339 w 375367"/>
                    <a:gd name="connsiteY17" fmla="*/ 185621 h 257200"/>
                    <a:gd name="connsiteX18" fmla="*/ 343339 w 375367"/>
                    <a:gd name="connsiteY18" fmla="*/ 185621 h 257200"/>
                    <a:gd name="connsiteX19" fmla="*/ 346978 w 375367"/>
                    <a:gd name="connsiteY19" fmla="*/ 185621 h 257200"/>
                    <a:gd name="connsiteX20" fmla="*/ 372456 w 375367"/>
                    <a:gd name="connsiteY20" fmla="*/ 200180 h 257200"/>
                    <a:gd name="connsiteX21" fmla="*/ 368816 w 375367"/>
                    <a:gd name="connsiteY21" fmla="*/ 230510 h 257200"/>
                    <a:gd name="connsiteX22" fmla="*/ 366390 w 375367"/>
                    <a:gd name="connsiteY22" fmla="*/ 230510 h 257200"/>
                    <a:gd name="connsiteX23" fmla="*/ 355471 w 375367"/>
                    <a:gd name="connsiteY23" fmla="*/ 225657 h 257200"/>
                    <a:gd name="connsiteX24" fmla="*/ 309369 w 375367"/>
                    <a:gd name="connsiteY24" fmla="*/ 207459 h 257200"/>
                    <a:gd name="connsiteX25" fmla="*/ 241429 w 375367"/>
                    <a:gd name="connsiteY25" fmla="*/ 202606 h 257200"/>
                    <a:gd name="connsiteX26" fmla="*/ 41249 w 375367"/>
                    <a:gd name="connsiteY26" fmla="*/ 251135 h 257200"/>
                    <a:gd name="connsiteX27" fmla="*/ 25477 w 375367"/>
                    <a:gd name="connsiteY27" fmla="*/ 257201 h 257200"/>
                    <a:gd name="connsiteX28" fmla="*/ 21838 w 375367"/>
                    <a:gd name="connsiteY28" fmla="*/ 257201 h 2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5367" h="257200">
                      <a:moveTo>
                        <a:pt x="21838" y="257201"/>
                      </a:moveTo>
                      <a:cubicBezTo>
                        <a:pt x="10919" y="257201"/>
                        <a:pt x="0" y="247495"/>
                        <a:pt x="0" y="236576"/>
                      </a:cubicBezTo>
                      <a:cubicBezTo>
                        <a:pt x="0" y="225657"/>
                        <a:pt x="10919" y="215952"/>
                        <a:pt x="21838" y="215952"/>
                      </a:cubicBezTo>
                      <a:cubicBezTo>
                        <a:pt x="23051" y="215952"/>
                        <a:pt x="23051" y="215952"/>
                        <a:pt x="24264" y="215952"/>
                      </a:cubicBezTo>
                      <a:cubicBezTo>
                        <a:pt x="24264" y="215952"/>
                        <a:pt x="24264" y="215952"/>
                        <a:pt x="24264" y="215952"/>
                      </a:cubicBezTo>
                      <a:cubicBezTo>
                        <a:pt x="25477" y="215952"/>
                        <a:pt x="25477" y="215952"/>
                        <a:pt x="26691" y="214738"/>
                      </a:cubicBezTo>
                      <a:cubicBezTo>
                        <a:pt x="27904" y="214738"/>
                        <a:pt x="27904" y="213525"/>
                        <a:pt x="27904" y="212312"/>
                      </a:cubicBezTo>
                      <a:cubicBezTo>
                        <a:pt x="26691" y="162570"/>
                        <a:pt x="27904" y="115255"/>
                        <a:pt x="57021" y="80072"/>
                      </a:cubicBezTo>
                      <a:cubicBezTo>
                        <a:pt x="76432" y="57021"/>
                        <a:pt x="138306" y="29117"/>
                        <a:pt x="138306" y="29117"/>
                      </a:cubicBezTo>
                      <a:cubicBezTo>
                        <a:pt x="139519" y="29117"/>
                        <a:pt x="139519" y="27904"/>
                        <a:pt x="139519" y="27904"/>
                      </a:cubicBezTo>
                      <a:cubicBezTo>
                        <a:pt x="145585" y="10919"/>
                        <a:pt x="160144" y="0"/>
                        <a:pt x="178342" y="0"/>
                      </a:cubicBezTo>
                      <a:cubicBezTo>
                        <a:pt x="186834" y="0"/>
                        <a:pt x="194114" y="2426"/>
                        <a:pt x="201393" y="7279"/>
                      </a:cubicBezTo>
                      <a:cubicBezTo>
                        <a:pt x="202606" y="8492"/>
                        <a:pt x="207459" y="13345"/>
                        <a:pt x="211099" y="16985"/>
                      </a:cubicBezTo>
                      <a:cubicBezTo>
                        <a:pt x="215951" y="23051"/>
                        <a:pt x="219591" y="26691"/>
                        <a:pt x="220804" y="27904"/>
                      </a:cubicBezTo>
                      <a:cubicBezTo>
                        <a:pt x="226870" y="32757"/>
                        <a:pt x="234150" y="35183"/>
                        <a:pt x="241429" y="37610"/>
                      </a:cubicBezTo>
                      <a:cubicBezTo>
                        <a:pt x="243855" y="38823"/>
                        <a:pt x="246282" y="40036"/>
                        <a:pt x="249921" y="41249"/>
                      </a:cubicBezTo>
                      <a:cubicBezTo>
                        <a:pt x="304516" y="64300"/>
                        <a:pt x="325140" y="127387"/>
                        <a:pt x="340912" y="183195"/>
                      </a:cubicBezTo>
                      <a:cubicBezTo>
                        <a:pt x="340912" y="184408"/>
                        <a:pt x="342125" y="185621"/>
                        <a:pt x="343339" y="185621"/>
                      </a:cubicBezTo>
                      <a:cubicBezTo>
                        <a:pt x="343339" y="185621"/>
                        <a:pt x="343339" y="185621"/>
                        <a:pt x="343339" y="185621"/>
                      </a:cubicBezTo>
                      <a:cubicBezTo>
                        <a:pt x="344552" y="185621"/>
                        <a:pt x="345765" y="185621"/>
                        <a:pt x="346978" y="185621"/>
                      </a:cubicBezTo>
                      <a:cubicBezTo>
                        <a:pt x="357897" y="185621"/>
                        <a:pt x="367603" y="191687"/>
                        <a:pt x="372456" y="200180"/>
                      </a:cubicBezTo>
                      <a:cubicBezTo>
                        <a:pt x="377308" y="209885"/>
                        <a:pt x="376095" y="222018"/>
                        <a:pt x="368816" y="230510"/>
                      </a:cubicBezTo>
                      <a:cubicBezTo>
                        <a:pt x="367603" y="230510"/>
                        <a:pt x="367603" y="230510"/>
                        <a:pt x="366390" y="230510"/>
                      </a:cubicBezTo>
                      <a:cubicBezTo>
                        <a:pt x="362750" y="230510"/>
                        <a:pt x="357897" y="229297"/>
                        <a:pt x="355471" y="225657"/>
                      </a:cubicBezTo>
                      <a:cubicBezTo>
                        <a:pt x="343339" y="213525"/>
                        <a:pt x="323927" y="209885"/>
                        <a:pt x="309369" y="207459"/>
                      </a:cubicBezTo>
                      <a:cubicBezTo>
                        <a:pt x="287531" y="203819"/>
                        <a:pt x="264480" y="202606"/>
                        <a:pt x="241429" y="202606"/>
                      </a:cubicBezTo>
                      <a:cubicBezTo>
                        <a:pt x="171063" y="202606"/>
                        <a:pt x="101910" y="219591"/>
                        <a:pt x="41249" y="251135"/>
                      </a:cubicBezTo>
                      <a:cubicBezTo>
                        <a:pt x="35183" y="253561"/>
                        <a:pt x="30330" y="257201"/>
                        <a:pt x="25477" y="257201"/>
                      </a:cubicBezTo>
                      <a:cubicBezTo>
                        <a:pt x="24264" y="257201"/>
                        <a:pt x="23051" y="257201"/>
                        <a:pt x="21838" y="257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69BCB5E6-F80A-4A7C-846E-4DD6E1F03FF3}"/>
                    </a:ext>
                  </a:extLst>
                </p:cNvPr>
                <p:cNvSpPr/>
                <p:nvPr/>
              </p:nvSpPr>
              <p:spPr>
                <a:xfrm>
                  <a:off x="1192550" y="2819427"/>
                  <a:ext cx="380678" cy="264479"/>
                </a:xfrm>
                <a:custGeom>
                  <a:avLst/>
                  <a:gdLst>
                    <a:gd name="connsiteX0" fmla="*/ 180768 w 380678"/>
                    <a:gd name="connsiteY0" fmla="*/ 6066 h 264479"/>
                    <a:gd name="connsiteX1" fmla="*/ 201393 w 380678"/>
                    <a:gd name="connsiteY1" fmla="*/ 13345 h 264479"/>
                    <a:gd name="connsiteX2" fmla="*/ 209885 w 380678"/>
                    <a:gd name="connsiteY2" fmla="*/ 23051 h 264479"/>
                    <a:gd name="connsiteX3" fmla="*/ 220804 w 380678"/>
                    <a:gd name="connsiteY3" fmla="*/ 35183 h 264479"/>
                    <a:gd name="connsiteX4" fmla="*/ 241429 w 380678"/>
                    <a:gd name="connsiteY4" fmla="*/ 44889 h 264479"/>
                    <a:gd name="connsiteX5" fmla="*/ 248708 w 380678"/>
                    <a:gd name="connsiteY5" fmla="*/ 48528 h 264479"/>
                    <a:gd name="connsiteX6" fmla="*/ 338486 w 380678"/>
                    <a:gd name="connsiteY6" fmla="*/ 189261 h 264479"/>
                    <a:gd name="connsiteX7" fmla="*/ 344552 w 380678"/>
                    <a:gd name="connsiteY7" fmla="*/ 194114 h 264479"/>
                    <a:gd name="connsiteX8" fmla="*/ 345765 w 380678"/>
                    <a:gd name="connsiteY8" fmla="*/ 194114 h 264479"/>
                    <a:gd name="connsiteX9" fmla="*/ 348191 w 380678"/>
                    <a:gd name="connsiteY9" fmla="*/ 194114 h 264479"/>
                    <a:gd name="connsiteX10" fmla="*/ 371242 w 380678"/>
                    <a:gd name="connsiteY10" fmla="*/ 207459 h 264479"/>
                    <a:gd name="connsiteX11" fmla="*/ 368816 w 380678"/>
                    <a:gd name="connsiteY11" fmla="*/ 232936 h 264479"/>
                    <a:gd name="connsiteX12" fmla="*/ 367603 w 380678"/>
                    <a:gd name="connsiteY12" fmla="*/ 232936 h 264479"/>
                    <a:gd name="connsiteX13" fmla="*/ 357897 w 380678"/>
                    <a:gd name="connsiteY13" fmla="*/ 229297 h 264479"/>
                    <a:gd name="connsiteX14" fmla="*/ 309369 w 380678"/>
                    <a:gd name="connsiteY14" fmla="*/ 209885 h 264479"/>
                    <a:gd name="connsiteX15" fmla="*/ 240216 w 380678"/>
                    <a:gd name="connsiteY15" fmla="*/ 203819 h 264479"/>
                    <a:gd name="connsiteX16" fmla="*/ 38823 w 380678"/>
                    <a:gd name="connsiteY16" fmla="*/ 252348 h 264479"/>
                    <a:gd name="connsiteX17" fmla="*/ 37609 w 380678"/>
                    <a:gd name="connsiteY17" fmla="*/ 252348 h 264479"/>
                    <a:gd name="connsiteX18" fmla="*/ 23051 w 380678"/>
                    <a:gd name="connsiteY18" fmla="*/ 258414 h 264479"/>
                    <a:gd name="connsiteX19" fmla="*/ 20625 w 380678"/>
                    <a:gd name="connsiteY19" fmla="*/ 258414 h 264479"/>
                    <a:gd name="connsiteX20" fmla="*/ 2426 w 380678"/>
                    <a:gd name="connsiteY20" fmla="*/ 241429 h 264479"/>
                    <a:gd name="connsiteX21" fmla="*/ 8492 w 380678"/>
                    <a:gd name="connsiteY21" fmla="*/ 229297 h 264479"/>
                    <a:gd name="connsiteX22" fmla="*/ 21838 w 380678"/>
                    <a:gd name="connsiteY22" fmla="*/ 224444 h 264479"/>
                    <a:gd name="connsiteX23" fmla="*/ 24264 w 380678"/>
                    <a:gd name="connsiteY23" fmla="*/ 224444 h 264479"/>
                    <a:gd name="connsiteX24" fmla="*/ 25477 w 380678"/>
                    <a:gd name="connsiteY24" fmla="*/ 224444 h 264479"/>
                    <a:gd name="connsiteX25" fmla="*/ 29117 w 380678"/>
                    <a:gd name="connsiteY25" fmla="*/ 223231 h 264479"/>
                    <a:gd name="connsiteX26" fmla="*/ 31543 w 380678"/>
                    <a:gd name="connsiteY26" fmla="*/ 218378 h 264479"/>
                    <a:gd name="connsiteX27" fmla="*/ 59447 w 380678"/>
                    <a:gd name="connsiteY27" fmla="*/ 87351 h 264479"/>
                    <a:gd name="connsiteX28" fmla="*/ 139519 w 380678"/>
                    <a:gd name="connsiteY28" fmla="*/ 36396 h 264479"/>
                    <a:gd name="connsiteX29" fmla="*/ 143159 w 380678"/>
                    <a:gd name="connsiteY29" fmla="*/ 32757 h 264479"/>
                    <a:gd name="connsiteX30" fmla="*/ 180768 w 380678"/>
                    <a:gd name="connsiteY30" fmla="*/ 6066 h 264479"/>
                    <a:gd name="connsiteX31" fmla="*/ 180768 w 380678"/>
                    <a:gd name="connsiteY31" fmla="*/ 6066 h 264479"/>
                    <a:gd name="connsiteX32" fmla="*/ 180768 w 380678"/>
                    <a:gd name="connsiteY32" fmla="*/ 0 h 264479"/>
                    <a:gd name="connsiteX33" fmla="*/ 139519 w 380678"/>
                    <a:gd name="connsiteY33" fmla="*/ 30330 h 264479"/>
                    <a:gd name="connsiteX34" fmla="*/ 57021 w 380678"/>
                    <a:gd name="connsiteY34" fmla="*/ 83712 h 264479"/>
                    <a:gd name="connsiteX35" fmla="*/ 27904 w 380678"/>
                    <a:gd name="connsiteY35" fmla="*/ 218378 h 264479"/>
                    <a:gd name="connsiteX36" fmla="*/ 24264 w 380678"/>
                    <a:gd name="connsiteY36" fmla="*/ 218378 h 264479"/>
                    <a:gd name="connsiteX37" fmla="*/ 0 w 380678"/>
                    <a:gd name="connsiteY37" fmla="*/ 241429 h 264479"/>
                    <a:gd name="connsiteX38" fmla="*/ 24264 w 380678"/>
                    <a:gd name="connsiteY38" fmla="*/ 264480 h 264479"/>
                    <a:gd name="connsiteX39" fmla="*/ 27904 w 380678"/>
                    <a:gd name="connsiteY39" fmla="*/ 264480 h 264479"/>
                    <a:gd name="connsiteX40" fmla="*/ 44889 w 380678"/>
                    <a:gd name="connsiteY40" fmla="*/ 258414 h 264479"/>
                    <a:gd name="connsiteX41" fmla="*/ 242642 w 380678"/>
                    <a:gd name="connsiteY41" fmla="*/ 209885 h 264479"/>
                    <a:gd name="connsiteX42" fmla="*/ 310582 w 380678"/>
                    <a:gd name="connsiteY42" fmla="*/ 214738 h 264479"/>
                    <a:gd name="connsiteX43" fmla="*/ 355471 w 380678"/>
                    <a:gd name="connsiteY43" fmla="*/ 232936 h 264479"/>
                    <a:gd name="connsiteX44" fmla="*/ 368816 w 380678"/>
                    <a:gd name="connsiteY44" fmla="*/ 237789 h 264479"/>
                    <a:gd name="connsiteX45" fmla="*/ 372456 w 380678"/>
                    <a:gd name="connsiteY45" fmla="*/ 237789 h 264479"/>
                    <a:gd name="connsiteX46" fmla="*/ 377308 w 380678"/>
                    <a:gd name="connsiteY46" fmla="*/ 203819 h 264479"/>
                    <a:gd name="connsiteX47" fmla="*/ 348191 w 380678"/>
                    <a:gd name="connsiteY47" fmla="*/ 188048 h 264479"/>
                    <a:gd name="connsiteX48" fmla="*/ 344552 w 380678"/>
                    <a:gd name="connsiteY48" fmla="*/ 188048 h 264479"/>
                    <a:gd name="connsiteX49" fmla="*/ 252348 w 380678"/>
                    <a:gd name="connsiteY49" fmla="*/ 43676 h 264479"/>
                    <a:gd name="connsiteX50" fmla="*/ 224444 w 380678"/>
                    <a:gd name="connsiteY50" fmla="*/ 31543 h 264479"/>
                    <a:gd name="connsiteX51" fmla="*/ 205033 w 380678"/>
                    <a:gd name="connsiteY51" fmla="*/ 9706 h 264479"/>
                    <a:gd name="connsiteX52" fmla="*/ 180768 w 380678"/>
                    <a:gd name="connsiteY52" fmla="*/ 0 h 264479"/>
                    <a:gd name="connsiteX53" fmla="*/ 180768 w 380678"/>
                    <a:gd name="connsiteY53" fmla="*/ 0 h 26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380678" h="264479">
                      <a:moveTo>
                        <a:pt x="180768" y="6066"/>
                      </a:moveTo>
                      <a:cubicBezTo>
                        <a:pt x="188048" y="6066"/>
                        <a:pt x="195327" y="8492"/>
                        <a:pt x="201393" y="13345"/>
                      </a:cubicBezTo>
                      <a:cubicBezTo>
                        <a:pt x="202606" y="14559"/>
                        <a:pt x="207459" y="19411"/>
                        <a:pt x="209885" y="23051"/>
                      </a:cubicBezTo>
                      <a:cubicBezTo>
                        <a:pt x="214738" y="29117"/>
                        <a:pt x="218378" y="32757"/>
                        <a:pt x="220804" y="35183"/>
                      </a:cubicBezTo>
                      <a:cubicBezTo>
                        <a:pt x="226870" y="40036"/>
                        <a:pt x="234150" y="42462"/>
                        <a:pt x="241429" y="44889"/>
                      </a:cubicBezTo>
                      <a:cubicBezTo>
                        <a:pt x="243855" y="46102"/>
                        <a:pt x="246282" y="47315"/>
                        <a:pt x="248708" y="48528"/>
                      </a:cubicBezTo>
                      <a:cubicBezTo>
                        <a:pt x="302089" y="71579"/>
                        <a:pt x="322714" y="133453"/>
                        <a:pt x="338486" y="189261"/>
                      </a:cubicBezTo>
                      <a:cubicBezTo>
                        <a:pt x="339699" y="191687"/>
                        <a:pt x="342125" y="194114"/>
                        <a:pt x="344552" y="194114"/>
                      </a:cubicBezTo>
                      <a:cubicBezTo>
                        <a:pt x="344552" y="194114"/>
                        <a:pt x="344552" y="194114"/>
                        <a:pt x="345765" y="194114"/>
                      </a:cubicBezTo>
                      <a:cubicBezTo>
                        <a:pt x="346978" y="194114"/>
                        <a:pt x="348191" y="194114"/>
                        <a:pt x="348191" y="194114"/>
                      </a:cubicBezTo>
                      <a:cubicBezTo>
                        <a:pt x="357897" y="194114"/>
                        <a:pt x="367603" y="198967"/>
                        <a:pt x="371242" y="207459"/>
                      </a:cubicBezTo>
                      <a:cubicBezTo>
                        <a:pt x="376095" y="215951"/>
                        <a:pt x="374882" y="225657"/>
                        <a:pt x="368816" y="232936"/>
                      </a:cubicBezTo>
                      <a:cubicBezTo>
                        <a:pt x="368816" y="232936"/>
                        <a:pt x="367603" y="232936"/>
                        <a:pt x="367603" y="232936"/>
                      </a:cubicBezTo>
                      <a:cubicBezTo>
                        <a:pt x="363963" y="232936"/>
                        <a:pt x="360323" y="231723"/>
                        <a:pt x="357897" y="229297"/>
                      </a:cubicBezTo>
                      <a:cubicBezTo>
                        <a:pt x="344552" y="217165"/>
                        <a:pt x="325140" y="212312"/>
                        <a:pt x="309369" y="209885"/>
                      </a:cubicBezTo>
                      <a:cubicBezTo>
                        <a:pt x="286318" y="206246"/>
                        <a:pt x="263267" y="203819"/>
                        <a:pt x="240216" y="203819"/>
                      </a:cubicBezTo>
                      <a:cubicBezTo>
                        <a:pt x="169849" y="203819"/>
                        <a:pt x="100696" y="220804"/>
                        <a:pt x="38823" y="252348"/>
                      </a:cubicBezTo>
                      <a:lnTo>
                        <a:pt x="37609" y="252348"/>
                      </a:lnTo>
                      <a:cubicBezTo>
                        <a:pt x="32757" y="254774"/>
                        <a:pt x="27904" y="257201"/>
                        <a:pt x="23051" y="258414"/>
                      </a:cubicBezTo>
                      <a:cubicBezTo>
                        <a:pt x="21838" y="258414"/>
                        <a:pt x="21838" y="258414"/>
                        <a:pt x="20625" y="258414"/>
                      </a:cubicBezTo>
                      <a:cubicBezTo>
                        <a:pt x="10919" y="258414"/>
                        <a:pt x="2426" y="249921"/>
                        <a:pt x="2426" y="241429"/>
                      </a:cubicBezTo>
                      <a:cubicBezTo>
                        <a:pt x="2426" y="237789"/>
                        <a:pt x="4853" y="232936"/>
                        <a:pt x="8492" y="229297"/>
                      </a:cubicBezTo>
                      <a:cubicBezTo>
                        <a:pt x="12132" y="225657"/>
                        <a:pt x="16985" y="224444"/>
                        <a:pt x="21838" y="224444"/>
                      </a:cubicBezTo>
                      <a:cubicBezTo>
                        <a:pt x="23051" y="224444"/>
                        <a:pt x="23051" y="224444"/>
                        <a:pt x="24264" y="224444"/>
                      </a:cubicBezTo>
                      <a:cubicBezTo>
                        <a:pt x="24264" y="224444"/>
                        <a:pt x="24264" y="224444"/>
                        <a:pt x="25477" y="224444"/>
                      </a:cubicBezTo>
                      <a:cubicBezTo>
                        <a:pt x="26691" y="224444"/>
                        <a:pt x="27904" y="224444"/>
                        <a:pt x="29117" y="223231"/>
                      </a:cubicBezTo>
                      <a:cubicBezTo>
                        <a:pt x="30330" y="222018"/>
                        <a:pt x="31543" y="220804"/>
                        <a:pt x="31543" y="218378"/>
                      </a:cubicBezTo>
                      <a:cubicBezTo>
                        <a:pt x="30330" y="168636"/>
                        <a:pt x="31543" y="122534"/>
                        <a:pt x="59447" y="87351"/>
                      </a:cubicBezTo>
                      <a:cubicBezTo>
                        <a:pt x="77645" y="64300"/>
                        <a:pt x="139519" y="36396"/>
                        <a:pt x="139519" y="36396"/>
                      </a:cubicBezTo>
                      <a:cubicBezTo>
                        <a:pt x="140732" y="35183"/>
                        <a:pt x="141946" y="33970"/>
                        <a:pt x="143159" y="32757"/>
                      </a:cubicBezTo>
                      <a:cubicBezTo>
                        <a:pt x="150438" y="15772"/>
                        <a:pt x="164997" y="6066"/>
                        <a:pt x="180768" y="6066"/>
                      </a:cubicBezTo>
                      <a:lnTo>
                        <a:pt x="180768" y="6066"/>
                      </a:lnTo>
                      <a:close/>
                      <a:moveTo>
                        <a:pt x="180768" y="0"/>
                      </a:moveTo>
                      <a:cubicBezTo>
                        <a:pt x="163783" y="0"/>
                        <a:pt x="146798" y="10919"/>
                        <a:pt x="139519" y="30330"/>
                      </a:cubicBezTo>
                      <a:cubicBezTo>
                        <a:pt x="139519" y="30330"/>
                        <a:pt x="76432" y="59447"/>
                        <a:pt x="57021" y="83712"/>
                      </a:cubicBezTo>
                      <a:cubicBezTo>
                        <a:pt x="27904" y="121321"/>
                        <a:pt x="26691" y="171063"/>
                        <a:pt x="27904" y="218378"/>
                      </a:cubicBezTo>
                      <a:cubicBezTo>
                        <a:pt x="26691" y="218378"/>
                        <a:pt x="25477" y="218378"/>
                        <a:pt x="24264" y="218378"/>
                      </a:cubicBezTo>
                      <a:cubicBezTo>
                        <a:pt x="10919" y="218378"/>
                        <a:pt x="0" y="229297"/>
                        <a:pt x="0" y="241429"/>
                      </a:cubicBezTo>
                      <a:cubicBezTo>
                        <a:pt x="0" y="253561"/>
                        <a:pt x="12132" y="264480"/>
                        <a:pt x="24264" y="264480"/>
                      </a:cubicBezTo>
                      <a:cubicBezTo>
                        <a:pt x="25477" y="264480"/>
                        <a:pt x="26691" y="264480"/>
                        <a:pt x="27904" y="264480"/>
                      </a:cubicBezTo>
                      <a:cubicBezTo>
                        <a:pt x="33970" y="263267"/>
                        <a:pt x="38823" y="260840"/>
                        <a:pt x="44889" y="258414"/>
                      </a:cubicBezTo>
                      <a:cubicBezTo>
                        <a:pt x="105549" y="226870"/>
                        <a:pt x="174702" y="209885"/>
                        <a:pt x="242642" y="209885"/>
                      </a:cubicBezTo>
                      <a:cubicBezTo>
                        <a:pt x="265693" y="209885"/>
                        <a:pt x="287531" y="211099"/>
                        <a:pt x="310582" y="214738"/>
                      </a:cubicBezTo>
                      <a:cubicBezTo>
                        <a:pt x="326354" y="217165"/>
                        <a:pt x="344552" y="222018"/>
                        <a:pt x="355471" y="232936"/>
                      </a:cubicBezTo>
                      <a:cubicBezTo>
                        <a:pt x="359110" y="236576"/>
                        <a:pt x="363963" y="237789"/>
                        <a:pt x="368816" y="237789"/>
                      </a:cubicBezTo>
                      <a:cubicBezTo>
                        <a:pt x="370029" y="237789"/>
                        <a:pt x="371242" y="237789"/>
                        <a:pt x="372456" y="237789"/>
                      </a:cubicBezTo>
                      <a:cubicBezTo>
                        <a:pt x="380948" y="228084"/>
                        <a:pt x="383374" y="214738"/>
                        <a:pt x="377308" y="203819"/>
                      </a:cubicBezTo>
                      <a:cubicBezTo>
                        <a:pt x="372456" y="194114"/>
                        <a:pt x="360323" y="188048"/>
                        <a:pt x="348191" y="188048"/>
                      </a:cubicBezTo>
                      <a:cubicBezTo>
                        <a:pt x="346978" y="188048"/>
                        <a:pt x="345765" y="188048"/>
                        <a:pt x="344552" y="188048"/>
                      </a:cubicBezTo>
                      <a:cubicBezTo>
                        <a:pt x="328780" y="131027"/>
                        <a:pt x="308155" y="67940"/>
                        <a:pt x="252348" y="43676"/>
                      </a:cubicBezTo>
                      <a:cubicBezTo>
                        <a:pt x="242642" y="40036"/>
                        <a:pt x="232936" y="36396"/>
                        <a:pt x="224444" y="31543"/>
                      </a:cubicBezTo>
                      <a:cubicBezTo>
                        <a:pt x="220804" y="29117"/>
                        <a:pt x="208672" y="13345"/>
                        <a:pt x="205033" y="9706"/>
                      </a:cubicBezTo>
                      <a:cubicBezTo>
                        <a:pt x="197753" y="2426"/>
                        <a:pt x="189261" y="0"/>
                        <a:pt x="180768" y="0"/>
                      </a:cubicBezTo>
                      <a:lnTo>
                        <a:pt x="1807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9C921B2-7582-4A38-8435-36D6CFDD0019}"/>
                  </a:ext>
                </a:extLst>
              </p:cNvPr>
              <p:cNvSpPr/>
              <p:nvPr/>
            </p:nvSpPr>
            <p:spPr>
              <a:xfrm>
                <a:off x="1198616" y="3002927"/>
                <a:ext cx="373358" cy="87690"/>
              </a:xfrm>
              <a:custGeom>
                <a:avLst/>
                <a:gdLst>
                  <a:gd name="connsiteX0" fmla="*/ 371242 w 373358"/>
                  <a:gd name="connsiteY0" fmla="*/ 60355 h 87690"/>
                  <a:gd name="connsiteX1" fmla="*/ 368816 w 373358"/>
                  <a:gd name="connsiteY1" fmla="*/ 45796 h 87690"/>
                  <a:gd name="connsiteX2" fmla="*/ 190474 w 373358"/>
                  <a:gd name="connsiteY2" fmla="*/ 908 h 87690"/>
                  <a:gd name="connsiteX3" fmla="*/ 6066 w 373358"/>
                  <a:gd name="connsiteY3" fmla="*/ 67634 h 87690"/>
                  <a:gd name="connsiteX4" fmla="*/ 0 w 373358"/>
                  <a:gd name="connsiteY4" fmla="*/ 76127 h 87690"/>
                  <a:gd name="connsiteX5" fmla="*/ 8492 w 373358"/>
                  <a:gd name="connsiteY5" fmla="*/ 87046 h 87690"/>
                  <a:gd name="connsiteX6" fmla="*/ 31543 w 373358"/>
                  <a:gd name="connsiteY6" fmla="*/ 79766 h 87690"/>
                  <a:gd name="connsiteX7" fmla="*/ 203819 w 373358"/>
                  <a:gd name="connsiteY7" fmla="*/ 30025 h 87690"/>
                  <a:gd name="connsiteX8" fmla="*/ 214738 w 373358"/>
                  <a:gd name="connsiteY8" fmla="*/ 28811 h 87690"/>
                  <a:gd name="connsiteX9" fmla="*/ 340912 w 373358"/>
                  <a:gd name="connsiteY9" fmla="*/ 53076 h 87690"/>
                  <a:gd name="connsiteX10" fmla="*/ 359110 w 373358"/>
                  <a:gd name="connsiteY10" fmla="*/ 60355 h 87690"/>
                  <a:gd name="connsiteX11" fmla="*/ 371242 w 373358"/>
                  <a:gd name="connsiteY11" fmla="*/ 60355 h 87690"/>
                  <a:gd name="connsiteX12" fmla="*/ 371242 w 373358"/>
                  <a:gd name="connsiteY12" fmla="*/ 60355 h 87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58" h="87690">
                    <a:moveTo>
                      <a:pt x="371242" y="60355"/>
                    </a:moveTo>
                    <a:cubicBezTo>
                      <a:pt x="374882" y="55502"/>
                      <a:pt x="373669" y="48223"/>
                      <a:pt x="368816" y="45796"/>
                    </a:cubicBezTo>
                    <a:cubicBezTo>
                      <a:pt x="316648" y="10613"/>
                      <a:pt x="252348" y="-3945"/>
                      <a:pt x="190474" y="908"/>
                    </a:cubicBezTo>
                    <a:cubicBezTo>
                      <a:pt x="124961" y="5760"/>
                      <a:pt x="61874" y="32451"/>
                      <a:pt x="6066" y="67634"/>
                    </a:cubicBezTo>
                    <a:cubicBezTo>
                      <a:pt x="2426" y="70061"/>
                      <a:pt x="0" y="71274"/>
                      <a:pt x="0" y="76127"/>
                    </a:cubicBezTo>
                    <a:cubicBezTo>
                      <a:pt x="0" y="80979"/>
                      <a:pt x="3640" y="85832"/>
                      <a:pt x="8492" y="87046"/>
                    </a:cubicBezTo>
                    <a:cubicBezTo>
                      <a:pt x="16985" y="89472"/>
                      <a:pt x="24264" y="84619"/>
                      <a:pt x="31543" y="79766"/>
                    </a:cubicBezTo>
                    <a:cubicBezTo>
                      <a:pt x="83712" y="48223"/>
                      <a:pt x="144372" y="36091"/>
                      <a:pt x="203819" y="30025"/>
                    </a:cubicBezTo>
                    <a:cubicBezTo>
                      <a:pt x="206246" y="30025"/>
                      <a:pt x="209885" y="30025"/>
                      <a:pt x="214738" y="28811"/>
                    </a:cubicBezTo>
                    <a:cubicBezTo>
                      <a:pt x="258414" y="27598"/>
                      <a:pt x="300876" y="36091"/>
                      <a:pt x="340912" y="53076"/>
                    </a:cubicBezTo>
                    <a:lnTo>
                      <a:pt x="359110" y="60355"/>
                    </a:lnTo>
                    <a:cubicBezTo>
                      <a:pt x="362750" y="65208"/>
                      <a:pt x="367603" y="63995"/>
                      <a:pt x="371242" y="60355"/>
                    </a:cubicBezTo>
                    <a:lnTo>
                      <a:pt x="371242" y="6035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F7DB166-23E0-4429-8845-4A07527D8A29}"/>
                  </a:ext>
                </a:extLst>
              </p:cNvPr>
              <p:cNvSpPr/>
              <p:nvPr/>
            </p:nvSpPr>
            <p:spPr>
              <a:xfrm>
                <a:off x="1410927" y="2852412"/>
                <a:ext cx="21837" cy="161431"/>
              </a:xfrm>
              <a:custGeom>
                <a:avLst/>
                <a:gdLst>
                  <a:gd name="connsiteX0" fmla="*/ 6066 w 21837"/>
                  <a:gd name="connsiteY0" fmla="*/ 2198 h 161431"/>
                  <a:gd name="connsiteX1" fmla="*/ 20625 w 21837"/>
                  <a:gd name="connsiteY1" fmla="*/ 124732 h 161431"/>
                  <a:gd name="connsiteX2" fmla="*/ 21838 w 21837"/>
                  <a:gd name="connsiteY2" fmla="*/ 158702 h 161431"/>
                  <a:gd name="connsiteX3" fmla="*/ 15772 w 21837"/>
                  <a:gd name="connsiteY3" fmla="*/ 158702 h 161431"/>
                  <a:gd name="connsiteX4" fmla="*/ 4853 w 21837"/>
                  <a:gd name="connsiteY4" fmla="*/ 37381 h 161431"/>
                  <a:gd name="connsiteX5" fmla="*/ 0 w 21837"/>
                  <a:gd name="connsiteY5" fmla="*/ 3411 h 161431"/>
                  <a:gd name="connsiteX6" fmla="*/ 6066 w 21837"/>
                  <a:gd name="connsiteY6" fmla="*/ 2198 h 161431"/>
                  <a:gd name="connsiteX7" fmla="*/ 6066 w 21837"/>
                  <a:gd name="connsiteY7" fmla="*/ 2198 h 16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37" h="161431">
                    <a:moveTo>
                      <a:pt x="6066" y="2198"/>
                    </a:moveTo>
                    <a:cubicBezTo>
                      <a:pt x="13345" y="42234"/>
                      <a:pt x="18198" y="83483"/>
                      <a:pt x="20625" y="124732"/>
                    </a:cubicBezTo>
                    <a:cubicBezTo>
                      <a:pt x="21838" y="135651"/>
                      <a:pt x="21838" y="147783"/>
                      <a:pt x="21838" y="158702"/>
                    </a:cubicBezTo>
                    <a:cubicBezTo>
                      <a:pt x="21838" y="162341"/>
                      <a:pt x="15772" y="162341"/>
                      <a:pt x="15772" y="158702"/>
                    </a:cubicBezTo>
                    <a:cubicBezTo>
                      <a:pt x="14558" y="118666"/>
                      <a:pt x="10919" y="77417"/>
                      <a:pt x="4853" y="37381"/>
                    </a:cubicBezTo>
                    <a:cubicBezTo>
                      <a:pt x="3640" y="26462"/>
                      <a:pt x="1213" y="14330"/>
                      <a:pt x="0" y="3411"/>
                    </a:cubicBezTo>
                    <a:cubicBezTo>
                      <a:pt x="0" y="-229"/>
                      <a:pt x="4853" y="-1442"/>
                      <a:pt x="6066" y="2198"/>
                    </a:cubicBezTo>
                    <a:lnTo>
                      <a:pt x="6066" y="2198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035714E-FD1D-4140-90CE-1518771359F3}"/>
                  </a:ext>
                </a:extLst>
              </p:cNvPr>
              <p:cNvSpPr/>
              <p:nvPr/>
            </p:nvSpPr>
            <p:spPr>
              <a:xfrm>
                <a:off x="1328429" y="2855236"/>
                <a:ext cx="29117" cy="164673"/>
              </a:xfrm>
              <a:custGeom>
                <a:avLst/>
                <a:gdLst>
                  <a:gd name="connsiteX0" fmla="*/ 6066 w 29117"/>
                  <a:gd name="connsiteY0" fmla="*/ 1800 h 164673"/>
                  <a:gd name="connsiteX1" fmla="*/ 27904 w 29117"/>
                  <a:gd name="connsiteY1" fmla="*/ 125548 h 164673"/>
                  <a:gd name="connsiteX2" fmla="*/ 29117 w 29117"/>
                  <a:gd name="connsiteY2" fmla="*/ 161944 h 164673"/>
                  <a:gd name="connsiteX3" fmla="*/ 23051 w 29117"/>
                  <a:gd name="connsiteY3" fmla="*/ 161944 h 164673"/>
                  <a:gd name="connsiteX4" fmla="*/ 8493 w 29117"/>
                  <a:gd name="connsiteY4" fmla="*/ 38197 h 164673"/>
                  <a:gd name="connsiteX5" fmla="*/ 0 w 29117"/>
                  <a:gd name="connsiteY5" fmla="*/ 4227 h 164673"/>
                  <a:gd name="connsiteX6" fmla="*/ 6066 w 29117"/>
                  <a:gd name="connsiteY6" fmla="*/ 1800 h 164673"/>
                  <a:gd name="connsiteX7" fmla="*/ 6066 w 29117"/>
                  <a:gd name="connsiteY7" fmla="*/ 1800 h 16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17" h="164673">
                    <a:moveTo>
                      <a:pt x="6066" y="1800"/>
                    </a:moveTo>
                    <a:cubicBezTo>
                      <a:pt x="18198" y="41836"/>
                      <a:pt x="25477" y="84299"/>
                      <a:pt x="27904" y="125548"/>
                    </a:cubicBezTo>
                    <a:cubicBezTo>
                      <a:pt x="29117" y="137680"/>
                      <a:pt x="29117" y="149812"/>
                      <a:pt x="29117" y="161944"/>
                    </a:cubicBezTo>
                    <a:cubicBezTo>
                      <a:pt x="29117" y="165584"/>
                      <a:pt x="23051" y="165584"/>
                      <a:pt x="23051" y="161944"/>
                    </a:cubicBezTo>
                    <a:cubicBezTo>
                      <a:pt x="23051" y="120695"/>
                      <a:pt x="18198" y="78233"/>
                      <a:pt x="8493" y="38197"/>
                    </a:cubicBezTo>
                    <a:cubicBezTo>
                      <a:pt x="6066" y="27278"/>
                      <a:pt x="2426" y="15146"/>
                      <a:pt x="0" y="4227"/>
                    </a:cubicBezTo>
                    <a:cubicBezTo>
                      <a:pt x="0" y="587"/>
                      <a:pt x="4853" y="-1839"/>
                      <a:pt x="6066" y="1800"/>
                    </a:cubicBezTo>
                    <a:lnTo>
                      <a:pt x="6066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FC8A7DE-A346-4487-8EB2-9375F17F410F}"/>
                  </a:ext>
                </a:extLst>
              </p:cNvPr>
              <p:cNvSpPr/>
              <p:nvPr/>
            </p:nvSpPr>
            <p:spPr>
              <a:xfrm>
                <a:off x="1260248" y="2896286"/>
                <a:ext cx="45129" cy="139394"/>
              </a:xfrm>
              <a:custGeom>
                <a:avLst/>
                <a:gdLst>
                  <a:gd name="connsiteX0" fmla="*/ 5094 w 45129"/>
                  <a:gd name="connsiteY0" fmla="*/ 786 h 139394"/>
                  <a:gd name="connsiteX1" fmla="*/ 28145 w 45129"/>
                  <a:gd name="connsiteY1" fmla="*/ 46888 h 139394"/>
                  <a:gd name="connsiteX2" fmla="*/ 41490 w 45129"/>
                  <a:gd name="connsiteY2" fmla="*/ 103909 h 139394"/>
                  <a:gd name="connsiteX3" fmla="*/ 45130 w 45129"/>
                  <a:gd name="connsiteY3" fmla="*/ 136665 h 139394"/>
                  <a:gd name="connsiteX4" fmla="*/ 39064 w 45129"/>
                  <a:gd name="connsiteY4" fmla="*/ 136665 h 139394"/>
                  <a:gd name="connsiteX5" fmla="*/ 30571 w 45129"/>
                  <a:gd name="connsiteY5" fmla="*/ 80858 h 139394"/>
                  <a:gd name="connsiteX6" fmla="*/ 14800 w 45129"/>
                  <a:gd name="connsiteY6" fmla="*/ 28689 h 139394"/>
                  <a:gd name="connsiteX7" fmla="*/ 241 w 45129"/>
                  <a:gd name="connsiteY7" fmla="*/ 5638 h 139394"/>
                  <a:gd name="connsiteX8" fmla="*/ 5094 w 45129"/>
                  <a:gd name="connsiteY8" fmla="*/ 786 h 139394"/>
                  <a:gd name="connsiteX9" fmla="*/ 5094 w 45129"/>
                  <a:gd name="connsiteY9" fmla="*/ 786 h 13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129" h="139394">
                    <a:moveTo>
                      <a:pt x="5094" y="786"/>
                    </a:moveTo>
                    <a:cubicBezTo>
                      <a:pt x="17226" y="12918"/>
                      <a:pt x="23292" y="31116"/>
                      <a:pt x="28145" y="46888"/>
                    </a:cubicBezTo>
                    <a:cubicBezTo>
                      <a:pt x="34211" y="65086"/>
                      <a:pt x="37850" y="84497"/>
                      <a:pt x="41490" y="103909"/>
                    </a:cubicBezTo>
                    <a:cubicBezTo>
                      <a:pt x="42703" y="114827"/>
                      <a:pt x="45130" y="125746"/>
                      <a:pt x="45130" y="136665"/>
                    </a:cubicBezTo>
                    <a:cubicBezTo>
                      <a:pt x="45130" y="140305"/>
                      <a:pt x="40277" y="140305"/>
                      <a:pt x="39064" y="136665"/>
                    </a:cubicBezTo>
                    <a:cubicBezTo>
                      <a:pt x="37850" y="117254"/>
                      <a:pt x="34211" y="99056"/>
                      <a:pt x="30571" y="80858"/>
                    </a:cubicBezTo>
                    <a:cubicBezTo>
                      <a:pt x="26932" y="62659"/>
                      <a:pt x="22079" y="45674"/>
                      <a:pt x="14800" y="28689"/>
                    </a:cubicBezTo>
                    <a:cubicBezTo>
                      <a:pt x="11160" y="20197"/>
                      <a:pt x="6307" y="11705"/>
                      <a:pt x="241" y="5638"/>
                    </a:cubicBezTo>
                    <a:cubicBezTo>
                      <a:pt x="-972" y="1999"/>
                      <a:pt x="2667" y="-1641"/>
                      <a:pt x="5094" y="786"/>
                    </a:cubicBezTo>
                    <a:lnTo>
                      <a:pt x="5094" y="78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A57425F-EF65-4DAF-89B7-0749B5C40C1F}"/>
                  </a:ext>
                </a:extLst>
              </p:cNvPr>
              <p:cNvSpPr/>
              <p:nvPr/>
            </p:nvSpPr>
            <p:spPr>
              <a:xfrm>
                <a:off x="1463831" y="2882464"/>
                <a:ext cx="11396" cy="135018"/>
              </a:xfrm>
              <a:custGeom>
                <a:avLst/>
                <a:gdLst>
                  <a:gd name="connsiteX0" fmla="*/ 11397 w 11396"/>
                  <a:gd name="connsiteY0" fmla="*/ 3689 h 135018"/>
                  <a:gd name="connsiteX1" fmla="*/ 6544 w 11396"/>
                  <a:gd name="connsiteY1" fmla="*/ 104385 h 135018"/>
                  <a:gd name="connsiteX2" fmla="*/ 8970 w 11396"/>
                  <a:gd name="connsiteY2" fmla="*/ 132289 h 135018"/>
                  <a:gd name="connsiteX3" fmla="*/ 2904 w 11396"/>
                  <a:gd name="connsiteY3" fmla="*/ 132289 h 135018"/>
                  <a:gd name="connsiteX4" fmla="*/ 1691 w 11396"/>
                  <a:gd name="connsiteY4" fmla="*/ 30379 h 135018"/>
                  <a:gd name="connsiteX5" fmla="*/ 5331 w 11396"/>
                  <a:gd name="connsiteY5" fmla="*/ 1262 h 135018"/>
                  <a:gd name="connsiteX6" fmla="*/ 11397 w 11396"/>
                  <a:gd name="connsiteY6" fmla="*/ 3689 h 135018"/>
                  <a:gd name="connsiteX7" fmla="*/ 11397 w 11396"/>
                  <a:gd name="connsiteY7" fmla="*/ 3689 h 135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96" h="135018">
                    <a:moveTo>
                      <a:pt x="11397" y="3689"/>
                    </a:moveTo>
                    <a:cubicBezTo>
                      <a:pt x="6544" y="36445"/>
                      <a:pt x="5331" y="70415"/>
                      <a:pt x="6544" y="104385"/>
                    </a:cubicBezTo>
                    <a:cubicBezTo>
                      <a:pt x="6544" y="114091"/>
                      <a:pt x="7757" y="123797"/>
                      <a:pt x="8970" y="132289"/>
                    </a:cubicBezTo>
                    <a:cubicBezTo>
                      <a:pt x="8970" y="135929"/>
                      <a:pt x="4117" y="135929"/>
                      <a:pt x="2904" y="132289"/>
                    </a:cubicBezTo>
                    <a:cubicBezTo>
                      <a:pt x="-735" y="98319"/>
                      <a:pt x="-735" y="64349"/>
                      <a:pt x="1691" y="30379"/>
                    </a:cubicBezTo>
                    <a:cubicBezTo>
                      <a:pt x="2904" y="20674"/>
                      <a:pt x="4117" y="10968"/>
                      <a:pt x="5331" y="1262"/>
                    </a:cubicBezTo>
                    <a:cubicBezTo>
                      <a:pt x="6544" y="-1164"/>
                      <a:pt x="11397" y="49"/>
                      <a:pt x="11397" y="3689"/>
                    </a:cubicBezTo>
                    <a:lnTo>
                      <a:pt x="11397" y="3689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FDF1930-165B-4B7A-A687-4C953D895A1E}"/>
                  </a:ext>
                </a:extLst>
              </p:cNvPr>
              <p:cNvSpPr/>
              <p:nvPr/>
            </p:nvSpPr>
            <p:spPr>
              <a:xfrm>
                <a:off x="1486375" y="2986850"/>
                <a:ext cx="49283" cy="19602"/>
              </a:xfrm>
              <a:custGeom>
                <a:avLst/>
                <a:gdLst>
                  <a:gd name="connsiteX0" fmla="*/ 45873 w 49283"/>
                  <a:gd name="connsiteY0" fmla="*/ 19411 h 19602"/>
                  <a:gd name="connsiteX1" fmla="*/ 2198 w 49283"/>
                  <a:gd name="connsiteY1" fmla="*/ 6066 h 19602"/>
                  <a:gd name="connsiteX2" fmla="*/ 3411 w 49283"/>
                  <a:gd name="connsiteY2" fmla="*/ 0 h 19602"/>
                  <a:gd name="connsiteX3" fmla="*/ 47086 w 49283"/>
                  <a:gd name="connsiteY3" fmla="*/ 13345 h 19602"/>
                  <a:gd name="connsiteX4" fmla="*/ 45873 w 49283"/>
                  <a:gd name="connsiteY4" fmla="*/ 19411 h 19602"/>
                  <a:gd name="connsiteX5" fmla="*/ 45873 w 49283"/>
                  <a:gd name="connsiteY5" fmla="*/ 19411 h 1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283" h="19602">
                    <a:moveTo>
                      <a:pt x="45873" y="19411"/>
                    </a:moveTo>
                    <a:cubicBezTo>
                      <a:pt x="31315" y="14559"/>
                      <a:pt x="16756" y="10919"/>
                      <a:pt x="2198" y="6066"/>
                    </a:cubicBezTo>
                    <a:cubicBezTo>
                      <a:pt x="-1442" y="4853"/>
                      <a:pt x="-229" y="0"/>
                      <a:pt x="3411" y="0"/>
                    </a:cubicBezTo>
                    <a:cubicBezTo>
                      <a:pt x="17969" y="4853"/>
                      <a:pt x="32528" y="8492"/>
                      <a:pt x="47086" y="13345"/>
                    </a:cubicBezTo>
                    <a:cubicBezTo>
                      <a:pt x="50726" y="15772"/>
                      <a:pt x="49513" y="20625"/>
                      <a:pt x="45873" y="19411"/>
                    </a:cubicBezTo>
                    <a:lnTo>
                      <a:pt x="45873" y="19411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04310DE-1CF9-45FE-B4DB-57FFCBDA8394}"/>
                  </a:ext>
                </a:extLst>
              </p:cNvPr>
              <p:cNvSpPr/>
              <p:nvPr/>
            </p:nvSpPr>
            <p:spPr>
              <a:xfrm>
                <a:off x="1227145" y="3007281"/>
                <a:ext cx="59805" cy="28290"/>
              </a:xfrm>
              <a:custGeom>
                <a:avLst/>
                <a:gdLst>
                  <a:gd name="connsiteX0" fmla="*/ 57608 w 59805"/>
                  <a:gd name="connsiteY0" fmla="*/ 5046 h 28290"/>
                  <a:gd name="connsiteX1" fmla="*/ 4227 w 59805"/>
                  <a:gd name="connsiteY1" fmla="*/ 28097 h 28290"/>
                  <a:gd name="connsiteX2" fmla="*/ 1800 w 59805"/>
                  <a:gd name="connsiteY2" fmla="*/ 23244 h 28290"/>
                  <a:gd name="connsiteX3" fmla="*/ 56395 w 59805"/>
                  <a:gd name="connsiteY3" fmla="*/ 193 h 28290"/>
                  <a:gd name="connsiteX4" fmla="*/ 57608 w 59805"/>
                  <a:gd name="connsiteY4" fmla="*/ 5046 h 28290"/>
                  <a:gd name="connsiteX5" fmla="*/ 57608 w 59805"/>
                  <a:gd name="connsiteY5" fmla="*/ 5046 h 28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05" h="28290">
                    <a:moveTo>
                      <a:pt x="57608" y="5046"/>
                    </a:moveTo>
                    <a:cubicBezTo>
                      <a:pt x="39410" y="12325"/>
                      <a:pt x="21212" y="19604"/>
                      <a:pt x="4227" y="28097"/>
                    </a:cubicBezTo>
                    <a:cubicBezTo>
                      <a:pt x="587" y="29310"/>
                      <a:pt x="-1839" y="24457"/>
                      <a:pt x="1800" y="23244"/>
                    </a:cubicBezTo>
                    <a:cubicBezTo>
                      <a:pt x="19999" y="14752"/>
                      <a:pt x="38197" y="7472"/>
                      <a:pt x="56395" y="193"/>
                    </a:cubicBezTo>
                    <a:cubicBezTo>
                      <a:pt x="60035" y="-1020"/>
                      <a:pt x="61248" y="3833"/>
                      <a:pt x="57608" y="5046"/>
                    </a:cubicBezTo>
                    <a:lnTo>
                      <a:pt x="57608" y="504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2CBB0066-12E8-43B5-A94A-408742A2B038}"/>
                  </a:ext>
                </a:extLst>
              </p:cNvPr>
              <p:cNvSpPr/>
              <p:nvPr/>
            </p:nvSpPr>
            <p:spPr>
              <a:xfrm>
                <a:off x="1522543" y="3147406"/>
                <a:ext cx="31115" cy="46673"/>
              </a:xfrm>
              <a:custGeom>
                <a:avLst/>
                <a:gdLst>
                  <a:gd name="connsiteX0" fmla="*/ 30330 w 31115"/>
                  <a:gd name="connsiteY0" fmla="*/ 4440 h 46673"/>
                  <a:gd name="connsiteX1" fmla="*/ 6066 w 31115"/>
                  <a:gd name="connsiteY1" fmla="*/ 44476 h 46673"/>
                  <a:gd name="connsiteX2" fmla="*/ 0 w 31115"/>
                  <a:gd name="connsiteY2" fmla="*/ 43263 h 46673"/>
                  <a:gd name="connsiteX3" fmla="*/ 25477 w 31115"/>
                  <a:gd name="connsiteY3" fmla="*/ 800 h 46673"/>
                  <a:gd name="connsiteX4" fmla="*/ 30330 w 31115"/>
                  <a:gd name="connsiteY4" fmla="*/ 4440 h 46673"/>
                  <a:gd name="connsiteX5" fmla="*/ 30330 w 31115"/>
                  <a:gd name="connsiteY5" fmla="*/ 4440 h 46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15" h="46673">
                    <a:moveTo>
                      <a:pt x="30330" y="4440"/>
                    </a:moveTo>
                    <a:cubicBezTo>
                      <a:pt x="18198" y="15359"/>
                      <a:pt x="10919" y="29917"/>
                      <a:pt x="6066" y="44476"/>
                    </a:cubicBezTo>
                    <a:cubicBezTo>
                      <a:pt x="4853" y="48115"/>
                      <a:pt x="0" y="46902"/>
                      <a:pt x="0" y="43263"/>
                    </a:cubicBezTo>
                    <a:cubicBezTo>
                      <a:pt x="4853" y="27491"/>
                      <a:pt x="13345" y="11719"/>
                      <a:pt x="25477" y="800"/>
                    </a:cubicBezTo>
                    <a:cubicBezTo>
                      <a:pt x="29117" y="-1626"/>
                      <a:pt x="32757" y="2013"/>
                      <a:pt x="30330" y="4440"/>
                    </a:cubicBezTo>
                    <a:lnTo>
                      <a:pt x="30330" y="44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F959DD1-5C77-4990-B7E0-27F1F0407BBA}"/>
                  </a:ext>
                </a:extLst>
              </p:cNvPr>
              <p:cNvSpPr/>
              <p:nvPr/>
            </p:nvSpPr>
            <p:spPr>
              <a:xfrm>
                <a:off x="1531035" y="3168831"/>
                <a:ext cx="16984" cy="10918"/>
              </a:xfrm>
              <a:custGeom>
                <a:avLst/>
                <a:gdLst>
                  <a:gd name="connsiteX0" fmla="*/ 13345 w 16984"/>
                  <a:gd name="connsiteY0" fmla="*/ 10919 h 10918"/>
                  <a:gd name="connsiteX1" fmla="*/ 1213 w 16984"/>
                  <a:gd name="connsiteY1" fmla="*/ 4853 h 10918"/>
                  <a:gd name="connsiteX2" fmla="*/ 0 w 16984"/>
                  <a:gd name="connsiteY2" fmla="*/ 1213 h 10918"/>
                  <a:gd name="connsiteX3" fmla="*/ 3640 w 16984"/>
                  <a:gd name="connsiteY3" fmla="*/ 0 h 10918"/>
                  <a:gd name="connsiteX4" fmla="*/ 15772 w 16984"/>
                  <a:gd name="connsiteY4" fmla="*/ 6066 h 10918"/>
                  <a:gd name="connsiteX5" fmla="*/ 16985 w 16984"/>
                  <a:gd name="connsiteY5" fmla="*/ 9706 h 10918"/>
                  <a:gd name="connsiteX6" fmla="*/ 13345 w 16984"/>
                  <a:gd name="connsiteY6" fmla="*/ 10919 h 10918"/>
                  <a:gd name="connsiteX7" fmla="*/ 13345 w 16984"/>
                  <a:gd name="connsiteY7" fmla="*/ 10919 h 1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4" h="10918">
                    <a:moveTo>
                      <a:pt x="13345" y="10919"/>
                    </a:moveTo>
                    <a:cubicBezTo>
                      <a:pt x="9706" y="8492"/>
                      <a:pt x="6066" y="7279"/>
                      <a:pt x="1213" y="4853"/>
                    </a:cubicBezTo>
                    <a:cubicBezTo>
                      <a:pt x="0" y="3640"/>
                      <a:pt x="0" y="2426"/>
                      <a:pt x="0" y="1213"/>
                    </a:cubicBezTo>
                    <a:cubicBezTo>
                      <a:pt x="1213" y="0"/>
                      <a:pt x="2426" y="0"/>
                      <a:pt x="3640" y="0"/>
                    </a:cubicBezTo>
                    <a:cubicBezTo>
                      <a:pt x="7279" y="2426"/>
                      <a:pt x="10919" y="3640"/>
                      <a:pt x="15772" y="6066"/>
                    </a:cubicBezTo>
                    <a:cubicBezTo>
                      <a:pt x="16985" y="7279"/>
                      <a:pt x="16985" y="8492"/>
                      <a:pt x="16985" y="9706"/>
                    </a:cubicBezTo>
                    <a:cubicBezTo>
                      <a:pt x="15772" y="10919"/>
                      <a:pt x="14558" y="10919"/>
                      <a:pt x="13345" y="10919"/>
                    </a:cubicBezTo>
                    <a:lnTo>
                      <a:pt x="13345" y="10919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FD27475-58EB-402A-A5C7-525B8E052BC7}"/>
                  </a:ext>
                </a:extLst>
              </p:cNvPr>
              <p:cNvSpPr/>
              <p:nvPr/>
            </p:nvSpPr>
            <p:spPr>
              <a:xfrm>
                <a:off x="1242704" y="3176015"/>
                <a:ext cx="27077" cy="30012"/>
              </a:xfrm>
              <a:custGeom>
                <a:avLst/>
                <a:gdLst>
                  <a:gd name="connsiteX0" fmla="*/ 22638 w 27077"/>
                  <a:gd name="connsiteY0" fmla="*/ 29213 h 30012"/>
                  <a:gd name="connsiteX1" fmla="*/ 800 w 27077"/>
                  <a:gd name="connsiteY1" fmla="*/ 4948 h 30012"/>
                  <a:gd name="connsiteX2" fmla="*/ 4440 w 27077"/>
                  <a:gd name="connsiteY2" fmla="*/ 1309 h 30012"/>
                  <a:gd name="connsiteX3" fmla="*/ 26278 w 27077"/>
                  <a:gd name="connsiteY3" fmla="*/ 25573 h 30012"/>
                  <a:gd name="connsiteX4" fmla="*/ 22638 w 27077"/>
                  <a:gd name="connsiteY4" fmla="*/ 29213 h 30012"/>
                  <a:gd name="connsiteX5" fmla="*/ 22638 w 27077"/>
                  <a:gd name="connsiteY5" fmla="*/ 29213 h 3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77" h="30012">
                    <a:moveTo>
                      <a:pt x="22638" y="29213"/>
                    </a:moveTo>
                    <a:cubicBezTo>
                      <a:pt x="15359" y="20720"/>
                      <a:pt x="8080" y="13441"/>
                      <a:pt x="800" y="4948"/>
                    </a:cubicBezTo>
                    <a:cubicBezTo>
                      <a:pt x="-1626" y="2522"/>
                      <a:pt x="2013" y="-2331"/>
                      <a:pt x="4440" y="1309"/>
                    </a:cubicBezTo>
                    <a:cubicBezTo>
                      <a:pt x="11719" y="9801"/>
                      <a:pt x="18998" y="17080"/>
                      <a:pt x="26278" y="25573"/>
                    </a:cubicBezTo>
                    <a:cubicBezTo>
                      <a:pt x="28704" y="27999"/>
                      <a:pt x="25064" y="31639"/>
                      <a:pt x="22638" y="29213"/>
                    </a:cubicBezTo>
                    <a:lnTo>
                      <a:pt x="22638" y="2921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C08DBAE-E453-4723-8E5D-8B9CAF286B6F}"/>
                  </a:ext>
                </a:extLst>
              </p:cNvPr>
              <p:cNvSpPr/>
              <p:nvPr/>
            </p:nvSpPr>
            <p:spPr>
              <a:xfrm>
                <a:off x="1246384" y="3188953"/>
                <a:ext cx="11678" cy="21127"/>
              </a:xfrm>
              <a:custGeom>
                <a:avLst/>
                <a:gdLst>
                  <a:gd name="connsiteX0" fmla="*/ 8039 w 11678"/>
                  <a:gd name="connsiteY0" fmla="*/ 7782 h 21127"/>
                  <a:gd name="connsiteX1" fmla="*/ 8039 w 11678"/>
                  <a:gd name="connsiteY1" fmla="*/ 7782 h 21127"/>
                  <a:gd name="connsiteX2" fmla="*/ 8039 w 11678"/>
                  <a:gd name="connsiteY2" fmla="*/ 7782 h 21127"/>
                  <a:gd name="connsiteX3" fmla="*/ 8039 w 11678"/>
                  <a:gd name="connsiteY3" fmla="*/ 7782 h 21127"/>
                  <a:gd name="connsiteX4" fmla="*/ 6826 w 11678"/>
                  <a:gd name="connsiteY4" fmla="*/ 8995 h 21127"/>
                  <a:gd name="connsiteX5" fmla="*/ 6826 w 11678"/>
                  <a:gd name="connsiteY5" fmla="*/ 8995 h 21127"/>
                  <a:gd name="connsiteX6" fmla="*/ 6826 w 11678"/>
                  <a:gd name="connsiteY6" fmla="*/ 8995 h 21127"/>
                  <a:gd name="connsiteX7" fmla="*/ 6826 w 11678"/>
                  <a:gd name="connsiteY7" fmla="*/ 8995 h 21127"/>
                  <a:gd name="connsiteX8" fmla="*/ 6826 w 11678"/>
                  <a:gd name="connsiteY8" fmla="*/ 8995 h 21127"/>
                  <a:gd name="connsiteX9" fmla="*/ 6826 w 11678"/>
                  <a:gd name="connsiteY9" fmla="*/ 10208 h 21127"/>
                  <a:gd name="connsiteX10" fmla="*/ 6826 w 11678"/>
                  <a:gd name="connsiteY10" fmla="*/ 11421 h 21127"/>
                  <a:gd name="connsiteX11" fmla="*/ 6826 w 11678"/>
                  <a:gd name="connsiteY11" fmla="*/ 11421 h 21127"/>
                  <a:gd name="connsiteX12" fmla="*/ 6826 w 11678"/>
                  <a:gd name="connsiteY12" fmla="*/ 11421 h 21127"/>
                  <a:gd name="connsiteX13" fmla="*/ 6826 w 11678"/>
                  <a:gd name="connsiteY13" fmla="*/ 12635 h 21127"/>
                  <a:gd name="connsiteX14" fmla="*/ 6826 w 11678"/>
                  <a:gd name="connsiteY14" fmla="*/ 12635 h 21127"/>
                  <a:gd name="connsiteX15" fmla="*/ 6826 w 11678"/>
                  <a:gd name="connsiteY15" fmla="*/ 12635 h 21127"/>
                  <a:gd name="connsiteX16" fmla="*/ 6826 w 11678"/>
                  <a:gd name="connsiteY16" fmla="*/ 13848 h 21127"/>
                  <a:gd name="connsiteX17" fmla="*/ 6826 w 11678"/>
                  <a:gd name="connsiteY17" fmla="*/ 16274 h 21127"/>
                  <a:gd name="connsiteX18" fmla="*/ 6826 w 11678"/>
                  <a:gd name="connsiteY18" fmla="*/ 16274 h 21127"/>
                  <a:gd name="connsiteX19" fmla="*/ 6826 w 11678"/>
                  <a:gd name="connsiteY19" fmla="*/ 16274 h 21127"/>
                  <a:gd name="connsiteX20" fmla="*/ 6826 w 11678"/>
                  <a:gd name="connsiteY20" fmla="*/ 17487 h 21127"/>
                  <a:gd name="connsiteX21" fmla="*/ 4400 w 11678"/>
                  <a:gd name="connsiteY21" fmla="*/ 21127 h 21127"/>
                  <a:gd name="connsiteX22" fmla="*/ 760 w 11678"/>
                  <a:gd name="connsiteY22" fmla="*/ 18701 h 21127"/>
                  <a:gd name="connsiteX23" fmla="*/ 8039 w 11678"/>
                  <a:gd name="connsiteY23" fmla="*/ 503 h 21127"/>
                  <a:gd name="connsiteX24" fmla="*/ 11679 w 11678"/>
                  <a:gd name="connsiteY24" fmla="*/ 1716 h 21127"/>
                  <a:gd name="connsiteX25" fmla="*/ 8039 w 11678"/>
                  <a:gd name="connsiteY25" fmla="*/ 7782 h 21127"/>
                  <a:gd name="connsiteX26" fmla="*/ 8039 w 11678"/>
                  <a:gd name="connsiteY26" fmla="*/ 7782 h 2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678" h="21127">
                    <a:moveTo>
                      <a:pt x="8039" y="7782"/>
                    </a:moveTo>
                    <a:cubicBezTo>
                      <a:pt x="8039" y="7782"/>
                      <a:pt x="8039" y="7782"/>
                      <a:pt x="8039" y="7782"/>
                    </a:cubicBezTo>
                    <a:cubicBezTo>
                      <a:pt x="6826" y="7782"/>
                      <a:pt x="8039" y="7782"/>
                      <a:pt x="8039" y="7782"/>
                    </a:cubicBezTo>
                    <a:cubicBezTo>
                      <a:pt x="6826" y="7782"/>
                      <a:pt x="6826" y="7782"/>
                      <a:pt x="8039" y="7782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10208"/>
                    </a:cubicBezTo>
                    <a:cubicBezTo>
                      <a:pt x="6826" y="10208"/>
                      <a:pt x="6826" y="10208"/>
                      <a:pt x="6826" y="11421"/>
                    </a:cubicBezTo>
                    <a:cubicBezTo>
                      <a:pt x="6826" y="11421"/>
                      <a:pt x="6826" y="11421"/>
                      <a:pt x="6826" y="11421"/>
                    </a:cubicBezTo>
                    <a:cubicBezTo>
                      <a:pt x="6826" y="11421"/>
                      <a:pt x="6826" y="11421"/>
                      <a:pt x="6826" y="11421"/>
                    </a:cubicBezTo>
                    <a:cubicBezTo>
                      <a:pt x="6826" y="11421"/>
                      <a:pt x="6826" y="12635"/>
                      <a:pt x="6826" y="12635"/>
                    </a:cubicBezTo>
                    <a:cubicBezTo>
                      <a:pt x="6826" y="12635"/>
                      <a:pt x="6826" y="12635"/>
                      <a:pt x="6826" y="12635"/>
                    </a:cubicBezTo>
                    <a:cubicBezTo>
                      <a:pt x="6826" y="12635"/>
                      <a:pt x="6826" y="12635"/>
                      <a:pt x="6826" y="12635"/>
                    </a:cubicBezTo>
                    <a:cubicBezTo>
                      <a:pt x="6826" y="12635"/>
                      <a:pt x="6826" y="13848"/>
                      <a:pt x="6826" y="13848"/>
                    </a:cubicBezTo>
                    <a:cubicBezTo>
                      <a:pt x="6826" y="15061"/>
                      <a:pt x="6826" y="15061"/>
                      <a:pt x="6826" y="16274"/>
                    </a:cubicBezTo>
                    <a:cubicBezTo>
                      <a:pt x="6826" y="17487"/>
                      <a:pt x="6826" y="16274"/>
                      <a:pt x="6826" y="16274"/>
                    </a:cubicBezTo>
                    <a:cubicBezTo>
                      <a:pt x="6826" y="16274"/>
                      <a:pt x="6826" y="16274"/>
                      <a:pt x="6826" y="16274"/>
                    </a:cubicBezTo>
                    <a:cubicBezTo>
                      <a:pt x="6826" y="16274"/>
                      <a:pt x="6826" y="17487"/>
                      <a:pt x="6826" y="17487"/>
                    </a:cubicBezTo>
                    <a:cubicBezTo>
                      <a:pt x="6826" y="18701"/>
                      <a:pt x="6826" y="21127"/>
                      <a:pt x="4400" y="21127"/>
                    </a:cubicBezTo>
                    <a:cubicBezTo>
                      <a:pt x="3186" y="21127"/>
                      <a:pt x="760" y="21127"/>
                      <a:pt x="760" y="18701"/>
                    </a:cubicBezTo>
                    <a:cubicBezTo>
                      <a:pt x="-1666" y="11421"/>
                      <a:pt x="1973" y="4142"/>
                      <a:pt x="8039" y="503"/>
                    </a:cubicBezTo>
                    <a:cubicBezTo>
                      <a:pt x="9252" y="-711"/>
                      <a:pt x="11679" y="503"/>
                      <a:pt x="11679" y="1716"/>
                    </a:cubicBezTo>
                    <a:cubicBezTo>
                      <a:pt x="9252" y="5355"/>
                      <a:pt x="9252" y="6569"/>
                      <a:pt x="8039" y="7782"/>
                    </a:cubicBezTo>
                    <a:lnTo>
                      <a:pt x="8039" y="778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7EB706F8-A3CF-4090-9DDB-B2D00F6628BB}"/>
                  </a:ext>
                </a:extLst>
              </p:cNvPr>
              <p:cNvSpPr/>
              <p:nvPr/>
            </p:nvSpPr>
            <p:spPr>
              <a:xfrm>
                <a:off x="1391929" y="3089863"/>
                <a:ext cx="31130" cy="116577"/>
              </a:xfrm>
              <a:custGeom>
                <a:avLst/>
                <a:gdLst>
                  <a:gd name="connsiteX0" fmla="*/ 21425 w 31130"/>
                  <a:gd name="connsiteY0" fmla="*/ 2536 h 116577"/>
                  <a:gd name="connsiteX1" fmla="*/ 27491 w 31130"/>
                  <a:gd name="connsiteY1" fmla="*/ 64410 h 116577"/>
                  <a:gd name="connsiteX2" fmla="*/ 29917 w 31130"/>
                  <a:gd name="connsiteY2" fmla="*/ 94740 h 116577"/>
                  <a:gd name="connsiteX3" fmla="*/ 31130 w 31130"/>
                  <a:gd name="connsiteY3" fmla="*/ 109298 h 116577"/>
                  <a:gd name="connsiteX4" fmla="*/ 26278 w 31130"/>
                  <a:gd name="connsiteY4" fmla="*/ 116578 h 116577"/>
                  <a:gd name="connsiteX5" fmla="*/ 18998 w 31130"/>
                  <a:gd name="connsiteY5" fmla="*/ 114151 h 116577"/>
                  <a:gd name="connsiteX6" fmla="*/ 12932 w 31130"/>
                  <a:gd name="connsiteY6" fmla="*/ 110512 h 116577"/>
                  <a:gd name="connsiteX7" fmla="*/ 800 w 31130"/>
                  <a:gd name="connsiteY7" fmla="*/ 100806 h 116577"/>
                  <a:gd name="connsiteX8" fmla="*/ 4440 w 31130"/>
                  <a:gd name="connsiteY8" fmla="*/ 97166 h 116577"/>
                  <a:gd name="connsiteX9" fmla="*/ 14145 w 31130"/>
                  <a:gd name="connsiteY9" fmla="*/ 104446 h 116577"/>
                  <a:gd name="connsiteX10" fmla="*/ 18998 w 31130"/>
                  <a:gd name="connsiteY10" fmla="*/ 106872 h 116577"/>
                  <a:gd name="connsiteX11" fmla="*/ 23851 w 31130"/>
                  <a:gd name="connsiteY11" fmla="*/ 109298 h 116577"/>
                  <a:gd name="connsiteX12" fmla="*/ 25064 w 31130"/>
                  <a:gd name="connsiteY12" fmla="*/ 109298 h 116577"/>
                  <a:gd name="connsiteX13" fmla="*/ 25064 w 31130"/>
                  <a:gd name="connsiteY13" fmla="*/ 108085 h 116577"/>
                  <a:gd name="connsiteX14" fmla="*/ 25064 w 31130"/>
                  <a:gd name="connsiteY14" fmla="*/ 102019 h 116577"/>
                  <a:gd name="connsiteX15" fmla="*/ 23851 w 31130"/>
                  <a:gd name="connsiteY15" fmla="*/ 87461 h 116577"/>
                  <a:gd name="connsiteX16" fmla="*/ 18998 w 31130"/>
                  <a:gd name="connsiteY16" fmla="*/ 32866 h 116577"/>
                  <a:gd name="connsiteX17" fmla="*/ 15359 w 31130"/>
                  <a:gd name="connsiteY17" fmla="*/ 1323 h 116577"/>
                  <a:gd name="connsiteX18" fmla="*/ 21425 w 31130"/>
                  <a:gd name="connsiteY18" fmla="*/ 2536 h 116577"/>
                  <a:gd name="connsiteX19" fmla="*/ 21425 w 31130"/>
                  <a:gd name="connsiteY19" fmla="*/ 2536 h 11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130" h="116577">
                    <a:moveTo>
                      <a:pt x="21425" y="2536"/>
                    </a:moveTo>
                    <a:cubicBezTo>
                      <a:pt x="23851" y="23160"/>
                      <a:pt x="26278" y="43785"/>
                      <a:pt x="27491" y="64410"/>
                    </a:cubicBezTo>
                    <a:cubicBezTo>
                      <a:pt x="28704" y="74115"/>
                      <a:pt x="28704" y="85034"/>
                      <a:pt x="29917" y="94740"/>
                    </a:cubicBezTo>
                    <a:cubicBezTo>
                      <a:pt x="29917" y="99593"/>
                      <a:pt x="31130" y="104446"/>
                      <a:pt x="31130" y="109298"/>
                    </a:cubicBezTo>
                    <a:cubicBezTo>
                      <a:pt x="31130" y="112938"/>
                      <a:pt x="29917" y="116578"/>
                      <a:pt x="26278" y="116578"/>
                    </a:cubicBezTo>
                    <a:cubicBezTo>
                      <a:pt x="23851" y="116578"/>
                      <a:pt x="21425" y="115364"/>
                      <a:pt x="18998" y="114151"/>
                    </a:cubicBezTo>
                    <a:cubicBezTo>
                      <a:pt x="16572" y="112938"/>
                      <a:pt x="14145" y="111725"/>
                      <a:pt x="12932" y="110512"/>
                    </a:cubicBezTo>
                    <a:cubicBezTo>
                      <a:pt x="8079" y="108085"/>
                      <a:pt x="4440" y="104446"/>
                      <a:pt x="800" y="100806"/>
                    </a:cubicBezTo>
                    <a:cubicBezTo>
                      <a:pt x="-1626" y="98379"/>
                      <a:pt x="2013" y="94740"/>
                      <a:pt x="4440" y="97166"/>
                    </a:cubicBezTo>
                    <a:cubicBezTo>
                      <a:pt x="6866" y="99593"/>
                      <a:pt x="10506" y="102019"/>
                      <a:pt x="14145" y="104446"/>
                    </a:cubicBezTo>
                    <a:cubicBezTo>
                      <a:pt x="15359" y="105659"/>
                      <a:pt x="17785" y="106872"/>
                      <a:pt x="18998" y="106872"/>
                    </a:cubicBezTo>
                    <a:cubicBezTo>
                      <a:pt x="20212" y="108085"/>
                      <a:pt x="22638" y="109298"/>
                      <a:pt x="23851" y="109298"/>
                    </a:cubicBezTo>
                    <a:cubicBezTo>
                      <a:pt x="25064" y="109298"/>
                      <a:pt x="23851" y="109298"/>
                      <a:pt x="25064" y="109298"/>
                    </a:cubicBezTo>
                    <a:cubicBezTo>
                      <a:pt x="25064" y="109298"/>
                      <a:pt x="25064" y="108085"/>
                      <a:pt x="25064" y="108085"/>
                    </a:cubicBezTo>
                    <a:cubicBezTo>
                      <a:pt x="25064" y="105659"/>
                      <a:pt x="25064" y="103232"/>
                      <a:pt x="25064" y="102019"/>
                    </a:cubicBezTo>
                    <a:cubicBezTo>
                      <a:pt x="25064" y="97166"/>
                      <a:pt x="25064" y="92313"/>
                      <a:pt x="23851" y="87461"/>
                    </a:cubicBezTo>
                    <a:cubicBezTo>
                      <a:pt x="22638" y="69262"/>
                      <a:pt x="21425" y="51064"/>
                      <a:pt x="18998" y="32866"/>
                    </a:cubicBezTo>
                    <a:cubicBezTo>
                      <a:pt x="17785" y="21947"/>
                      <a:pt x="16572" y="12241"/>
                      <a:pt x="15359" y="1323"/>
                    </a:cubicBezTo>
                    <a:cubicBezTo>
                      <a:pt x="15359" y="-1104"/>
                      <a:pt x="21425" y="109"/>
                      <a:pt x="21425" y="2536"/>
                    </a:cubicBezTo>
                    <a:lnTo>
                      <a:pt x="21425" y="253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ABE489C-1E8A-4FAD-BDB2-6E836026D26E}"/>
                  </a:ext>
                </a:extLst>
              </p:cNvPr>
              <p:cNvSpPr/>
              <p:nvPr/>
            </p:nvSpPr>
            <p:spPr>
              <a:xfrm>
                <a:off x="1289371" y="3074875"/>
                <a:ext cx="71103" cy="27229"/>
              </a:xfrm>
              <a:custGeom>
                <a:avLst/>
                <a:gdLst>
                  <a:gd name="connsiteX0" fmla="*/ 68175 w 71103"/>
                  <a:gd name="connsiteY0" fmla="*/ 7818 h 27229"/>
                  <a:gd name="connsiteX1" fmla="*/ 64535 w 71103"/>
                  <a:gd name="connsiteY1" fmla="*/ 21164 h 27229"/>
                  <a:gd name="connsiteX2" fmla="*/ 56043 w 71103"/>
                  <a:gd name="connsiteY2" fmla="*/ 23590 h 27229"/>
                  <a:gd name="connsiteX3" fmla="*/ 235 w 71103"/>
                  <a:gd name="connsiteY3" fmla="*/ 27230 h 27229"/>
                  <a:gd name="connsiteX4" fmla="*/ 7514 w 71103"/>
                  <a:gd name="connsiteY4" fmla="*/ 12671 h 27229"/>
                  <a:gd name="connsiteX5" fmla="*/ 23286 w 71103"/>
                  <a:gd name="connsiteY5" fmla="*/ 7818 h 27229"/>
                  <a:gd name="connsiteX6" fmla="*/ 63322 w 71103"/>
                  <a:gd name="connsiteY6" fmla="*/ 539 h 27229"/>
                  <a:gd name="connsiteX7" fmla="*/ 69388 w 71103"/>
                  <a:gd name="connsiteY7" fmla="*/ 539 h 27229"/>
                  <a:gd name="connsiteX8" fmla="*/ 70601 w 71103"/>
                  <a:gd name="connsiteY8" fmla="*/ 5392 h 27229"/>
                  <a:gd name="connsiteX9" fmla="*/ 68175 w 71103"/>
                  <a:gd name="connsiteY9" fmla="*/ 7818 h 2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103" h="27229">
                    <a:moveTo>
                      <a:pt x="68175" y="7818"/>
                    </a:moveTo>
                    <a:cubicBezTo>
                      <a:pt x="70601" y="12671"/>
                      <a:pt x="69388" y="18737"/>
                      <a:pt x="64535" y="21164"/>
                    </a:cubicBezTo>
                    <a:cubicBezTo>
                      <a:pt x="62109" y="23590"/>
                      <a:pt x="58469" y="23590"/>
                      <a:pt x="56043" y="23590"/>
                    </a:cubicBezTo>
                    <a:cubicBezTo>
                      <a:pt x="37845" y="24803"/>
                      <a:pt x="18433" y="26017"/>
                      <a:pt x="235" y="27230"/>
                    </a:cubicBezTo>
                    <a:cubicBezTo>
                      <a:pt x="-978" y="22377"/>
                      <a:pt x="2662" y="16311"/>
                      <a:pt x="7514" y="12671"/>
                    </a:cubicBezTo>
                    <a:cubicBezTo>
                      <a:pt x="12367" y="9032"/>
                      <a:pt x="17220" y="9032"/>
                      <a:pt x="23286" y="7818"/>
                    </a:cubicBezTo>
                    <a:cubicBezTo>
                      <a:pt x="36631" y="5392"/>
                      <a:pt x="49977" y="2966"/>
                      <a:pt x="63322" y="539"/>
                    </a:cubicBezTo>
                    <a:cubicBezTo>
                      <a:pt x="65749" y="539"/>
                      <a:pt x="66962" y="-674"/>
                      <a:pt x="69388" y="539"/>
                    </a:cubicBezTo>
                    <a:cubicBezTo>
                      <a:pt x="70601" y="1752"/>
                      <a:pt x="71815" y="4179"/>
                      <a:pt x="70601" y="5392"/>
                    </a:cubicBezTo>
                    <a:lnTo>
                      <a:pt x="68175" y="7818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94DD9BF-4008-4EB7-9B82-C5F005ED3DBC}"/>
                  </a:ext>
                </a:extLst>
              </p:cNvPr>
              <p:cNvSpPr/>
              <p:nvPr/>
            </p:nvSpPr>
            <p:spPr>
              <a:xfrm>
                <a:off x="1428623" y="3054250"/>
                <a:ext cx="71103" cy="27229"/>
              </a:xfrm>
              <a:custGeom>
                <a:avLst/>
                <a:gdLst>
                  <a:gd name="connsiteX0" fmla="*/ 1716 w 71103"/>
                  <a:gd name="connsiteY0" fmla="*/ 7818 h 27229"/>
                  <a:gd name="connsiteX1" fmla="*/ 5355 w 71103"/>
                  <a:gd name="connsiteY1" fmla="*/ 21164 h 27229"/>
                  <a:gd name="connsiteX2" fmla="*/ 15061 w 71103"/>
                  <a:gd name="connsiteY2" fmla="*/ 23590 h 27229"/>
                  <a:gd name="connsiteX3" fmla="*/ 70869 w 71103"/>
                  <a:gd name="connsiteY3" fmla="*/ 27230 h 27229"/>
                  <a:gd name="connsiteX4" fmla="*/ 63589 w 71103"/>
                  <a:gd name="connsiteY4" fmla="*/ 12671 h 27229"/>
                  <a:gd name="connsiteX5" fmla="*/ 47818 w 71103"/>
                  <a:gd name="connsiteY5" fmla="*/ 7818 h 27229"/>
                  <a:gd name="connsiteX6" fmla="*/ 7782 w 71103"/>
                  <a:gd name="connsiteY6" fmla="*/ 539 h 27229"/>
                  <a:gd name="connsiteX7" fmla="*/ 1716 w 71103"/>
                  <a:gd name="connsiteY7" fmla="*/ 539 h 27229"/>
                  <a:gd name="connsiteX8" fmla="*/ 503 w 71103"/>
                  <a:gd name="connsiteY8" fmla="*/ 5392 h 27229"/>
                  <a:gd name="connsiteX9" fmla="*/ 1716 w 71103"/>
                  <a:gd name="connsiteY9" fmla="*/ 7818 h 2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103" h="27229">
                    <a:moveTo>
                      <a:pt x="1716" y="7818"/>
                    </a:moveTo>
                    <a:cubicBezTo>
                      <a:pt x="-711" y="12671"/>
                      <a:pt x="503" y="18737"/>
                      <a:pt x="5355" y="21164"/>
                    </a:cubicBezTo>
                    <a:cubicBezTo>
                      <a:pt x="7782" y="22377"/>
                      <a:pt x="11421" y="23590"/>
                      <a:pt x="15061" y="23590"/>
                    </a:cubicBezTo>
                    <a:cubicBezTo>
                      <a:pt x="33259" y="24803"/>
                      <a:pt x="52671" y="26017"/>
                      <a:pt x="70869" y="27230"/>
                    </a:cubicBezTo>
                    <a:cubicBezTo>
                      <a:pt x="72082" y="22377"/>
                      <a:pt x="68442" y="16311"/>
                      <a:pt x="63589" y="12671"/>
                    </a:cubicBezTo>
                    <a:cubicBezTo>
                      <a:pt x="58737" y="9032"/>
                      <a:pt x="53884" y="9032"/>
                      <a:pt x="47818" y="7818"/>
                    </a:cubicBezTo>
                    <a:cubicBezTo>
                      <a:pt x="34472" y="5392"/>
                      <a:pt x="21127" y="2966"/>
                      <a:pt x="7782" y="539"/>
                    </a:cubicBezTo>
                    <a:cubicBezTo>
                      <a:pt x="5355" y="539"/>
                      <a:pt x="4142" y="-674"/>
                      <a:pt x="1716" y="539"/>
                    </a:cubicBezTo>
                    <a:cubicBezTo>
                      <a:pt x="503" y="1752"/>
                      <a:pt x="-711" y="4179"/>
                      <a:pt x="503" y="5392"/>
                    </a:cubicBezTo>
                    <a:lnTo>
                      <a:pt x="1716" y="7818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3413CC3-7F2F-4F38-8006-3BC7E37C4DFC}"/>
                  </a:ext>
                </a:extLst>
              </p:cNvPr>
              <p:cNvSpPr/>
              <p:nvPr/>
            </p:nvSpPr>
            <p:spPr>
              <a:xfrm>
                <a:off x="1258063" y="3146993"/>
                <a:ext cx="263868" cy="225967"/>
              </a:xfrm>
              <a:custGeom>
                <a:avLst/>
                <a:gdLst>
                  <a:gd name="connsiteX0" fmla="*/ 76432 w 263868"/>
                  <a:gd name="connsiteY0" fmla="*/ 86138 h 225967"/>
                  <a:gd name="connsiteX1" fmla="*/ 148012 w 263868"/>
                  <a:gd name="connsiteY1" fmla="*/ 60661 h 225967"/>
                  <a:gd name="connsiteX2" fmla="*/ 215951 w 263868"/>
                  <a:gd name="connsiteY2" fmla="*/ 93417 h 225967"/>
                  <a:gd name="connsiteX3" fmla="*/ 253561 w 263868"/>
                  <a:gd name="connsiteY3" fmla="*/ 13345 h 225967"/>
                  <a:gd name="connsiteX4" fmla="*/ 254774 w 263868"/>
                  <a:gd name="connsiteY4" fmla="*/ 9706 h 225967"/>
                  <a:gd name="connsiteX5" fmla="*/ 262053 w 263868"/>
                  <a:gd name="connsiteY5" fmla="*/ 10919 h 225967"/>
                  <a:gd name="connsiteX6" fmla="*/ 235363 w 263868"/>
                  <a:gd name="connsiteY6" fmla="*/ 143159 h 225967"/>
                  <a:gd name="connsiteX7" fmla="*/ 201393 w 263868"/>
                  <a:gd name="connsiteY7" fmla="*/ 200180 h 225967"/>
                  <a:gd name="connsiteX8" fmla="*/ 141946 w 263868"/>
                  <a:gd name="connsiteY8" fmla="*/ 225657 h 225967"/>
                  <a:gd name="connsiteX9" fmla="*/ 74006 w 263868"/>
                  <a:gd name="connsiteY9" fmla="*/ 179555 h 225967"/>
                  <a:gd name="connsiteX10" fmla="*/ 0 w 263868"/>
                  <a:gd name="connsiteY10" fmla="*/ 0 h 225967"/>
                  <a:gd name="connsiteX11" fmla="*/ 76432 w 263868"/>
                  <a:gd name="connsiteY11" fmla="*/ 86138 h 225967"/>
                  <a:gd name="connsiteX12" fmla="*/ 116468 w 263868"/>
                  <a:gd name="connsiteY12" fmla="*/ 132240 h 225967"/>
                  <a:gd name="connsiteX13" fmla="*/ 160144 w 263868"/>
                  <a:gd name="connsiteY13" fmla="*/ 139519 h 225967"/>
                  <a:gd name="connsiteX14" fmla="*/ 207459 w 263868"/>
                  <a:gd name="connsiteY14" fmla="*/ 106763 h 225967"/>
                  <a:gd name="connsiteX15" fmla="*/ 148012 w 263868"/>
                  <a:gd name="connsiteY15" fmla="*/ 76432 h 225967"/>
                  <a:gd name="connsiteX16" fmla="*/ 95844 w 263868"/>
                  <a:gd name="connsiteY16" fmla="*/ 93417 h 225967"/>
                  <a:gd name="connsiteX17" fmla="*/ 116468 w 263868"/>
                  <a:gd name="connsiteY17" fmla="*/ 132240 h 225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3868" h="225967">
                    <a:moveTo>
                      <a:pt x="76432" y="86138"/>
                    </a:moveTo>
                    <a:cubicBezTo>
                      <a:pt x="95844" y="69153"/>
                      <a:pt x="122534" y="59447"/>
                      <a:pt x="148012" y="60661"/>
                    </a:cubicBezTo>
                    <a:cubicBezTo>
                      <a:pt x="173489" y="61874"/>
                      <a:pt x="198966" y="74006"/>
                      <a:pt x="215951" y="93417"/>
                    </a:cubicBezTo>
                    <a:cubicBezTo>
                      <a:pt x="228083" y="66727"/>
                      <a:pt x="241429" y="40036"/>
                      <a:pt x="253561" y="13345"/>
                    </a:cubicBezTo>
                    <a:lnTo>
                      <a:pt x="254774" y="9706"/>
                    </a:lnTo>
                    <a:cubicBezTo>
                      <a:pt x="257201" y="9706"/>
                      <a:pt x="259627" y="10919"/>
                      <a:pt x="262053" y="10919"/>
                    </a:cubicBezTo>
                    <a:cubicBezTo>
                      <a:pt x="269333" y="55808"/>
                      <a:pt x="253561" y="100696"/>
                      <a:pt x="235363" y="143159"/>
                    </a:cubicBezTo>
                    <a:cubicBezTo>
                      <a:pt x="226870" y="163783"/>
                      <a:pt x="215951" y="183195"/>
                      <a:pt x="201393" y="200180"/>
                    </a:cubicBezTo>
                    <a:cubicBezTo>
                      <a:pt x="185621" y="215951"/>
                      <a:pt x="164997" y="228084"/>
                      <a:pt x="141946" y="225657"/>
                    </a:cubicBezTo>
                    <a:cubicBezTo>
                      <a:pt x="114042" y="223231"/>
                      <a:pt x="90991" y="202606"/>
                      <a:pt x="74006" y="179555"/>
                    </a:cubicBezTo>
                    <a:cubicBezTo>
                      <a:pt x="33970" y="127387"/>
                      <a:pt x="8492" y="64300"/>
                      <a:pt x="0" y="0"/>
                    </a:cubicBezTo>
                    <a:cubicBezTo>
                      <a:pt x="21838" y="31543"/>
                      <a:pt x="48528" y="60661"/>
                      <a:pt x="76432" y="86138"/>
                    </a:cubicBezTo>
                    <a:close/>
                    <a:moveTo>
                      <a:pt x="116468" y="132240"/>
                    </a:moveTo>
                    <a:cubicBezTo>
                      <a:pt x="128600" y="141946"/>
                      <a:pt x="145585" y="144372"/>
                      <a:pt x="160144" y="139519"/>
                    </a:cubicBezTo>
                    <a:cubicBezTo>
                      <a:pt x="174702" y="133453"/>
                      <a:pt x="202606" y="106763"/>
                      <a:pt x="207459" y="106763"/>
                    </a:cubicBezTo>
                    <a:cubicBezTo>
                      <a:pt x="207459" y="106763"/>
                      <a:pt x="158931" y="92204"/>
                      <a:pt x="148012" y="76432"/>
                    </a:cubicBezTo>
                    <a:cubicBezTo>
                      <a:pt x="135880" y="92204"/>
                      <a:pt x="114042" y="99483"/>
                      <a:pt x="95844" y="93417"/>
                    </a:cubicBezTo>
                    <a:cubicBezTo>
                      <a:pt x="95844" y="107976"/>
                      <a:pt x="103123" y="123747"/>
                      <a:pt x="116468" y="13224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0A4B7F7-CA84-4D90-A6CA-674FB57637B5}"/>
                  </a:ext>
                </a:extLst>
              </p:cNvPr>
              <p:cNvSpPr/>
              <p:nvPr/>
            </p:nvSpPr>
            <p:spPr>
              <a:xfrm>
                <a:off x="1417704" y="3048393"/>
                <a:ext cx="7781" cy="31874"/>
              </a:xfrm>
              <a:custGeom>
                <a:avLst/>
                <a:gdLst>
                  <a:gd name="connsiteX0" fmla="*/ 6569 w 7781"/>
                  <a:gd name="connsiteY0" fmla="*/ 2757 h 31874"/>
                  <a:gd name="connsiteX1" fmla="*/ 7782 w 7781"/>
                  <a:gd name="connsiteY1" fmla="*/ 28235 h 31874"/>
                  <a:gd name="connsiteX2" fmla="*/ 5355 w 7781"/>
                  <a:gd name="connsiteY2" fmla="*/ 31874 h 31874"/>
                  <a:gd name="connsiteX3" fmla="*/ 1716 w 7781"/>
                  <a:gd name="connsiteY3" fmla="*/ 29448 h 31874"/>
                  <a:gd name="connsiteX4" fmla="*/ 503 w 7781"/>
                  <a:gd name="connsiteY4" fmla="*/ 2757 h 31874"/>
                  <a:gd name="connsiteX5" fmla="*/ 2929 w 7781"/>
                  <a:gd name="connsiteY5" fmla="*/ 331 h 31874"/>
                  <a:gd name="connsiteX6" fmla="*/ 6569 w 7781"/>
                  <a:gd name="connsiteY6" fmla="*/ 2757 h 31874"/>
                  <a:gd name="connsiteX7" fmla="*/ 6569 w 7781"/>
                  <a:gd name="connsiteY7" fmla="*/ 2757 h 3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81" h="31874">
                    <a:moveTo>
                      <a:pt x="6569" y="2757"/>
                    </a:moveTo>
                    <a:cubicBezTo>
                      <a:pt x="5355" y="11250"/>
                      <a:pt x="6569" y="19742"/>
                      <a:pt x="7782" y="28235"/>
                    </a:cubicBezTo>
                    <a:cubicBezTo>
                      <a:pt x="7782" y="29448"/>
                      <a:pt x="7782" y="31874"/>
                      <a:pt x="5355" y="31874"/>
                    </a:cubicBezTo>
                    <a:cubicBezTo>
                      <a:pt x="4142" y="31874"/>
                      <a:pt x="1716" y="31874"/>
                      <a:pt x="1716" y="29448"/>
                    </a:cubicBezTo>
                    <a:cubicBezTo>
                      <a:pt x="503" y="20955"/>
                      <a:pt x="-711" y="11250"/>
                      <a:pt x="503" y="2757"/>
                    </a:cubicBezTo>
                    <a:cubicBezTo>
                      <a:pt x="503" y="1544"/>
                      <a:pt x="1716" y="331"/>
                      <a:pt x="2929" y="331"/>
                    </a:cubicBezTo>
                    <a:cubicBezTo>
                      <a:pt x="5355" y="-883"/>
                      <a:pt x="6569" y="1544"/>
                      <a:pt x="6569" y="2757"/>
                    </a:cubicBezTo>
                    <a:lnTo>
                      <a:pt x="6569" y="2757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4EDAD0B-839B-4B11-9E94-0A8DFD48C480}"/>
                  </a:ext>
                </a:extLst>
              </p:cNvPr>
              <p:cNvSpPr/>
              <p:nvPr/>
            </p:nvSpPr>
            <p:spPr>
              <a:xfrm>
                <a:off x="1366039" y="3074201"/>
                <a:ext cx="4852" cy="19411"/>
              </a:xfrm>
              <a:custGeom>
                <a:avLst/>
                <a:gdLst>
                  <a:gd name="connsiteX0" fmla="*/ 4853 w 4852"/>
                  <a:gd name="connsiteY0" fmla="*/ 2426 h 19411"/>
                  <a:gd name="connsiteX1" fmla="*/ 4853 w 4852"/>
                  <a:gd name="connsiteY1" fmla="*/ 16985 h 19411"/>
                  <a:gd name="connsiteX2" fmla="*/ 2426 w 4852"/>
                  <a:gd name="connsiteY2" fmla="*/ 19411 h 19411"/>
                  <a:gd name="connsiteX3" fmla="*/ 0 w 4852"/>
                  <a:gd name="connsiteY3" fmla="*/ 16985 h 19411"/>
                  <a:gd name="connsiteX4" fmla="*/ 0 w 4852"/>
                  <a:gd name="connsiteY4" fmla="*/ 2426 h 19411"/>
                  <a:gd name="connsiteX5" fmla="*/ 2426 w 4852"/>
                  <a:gd name="connsiteY5" fmla="*/ 0 h 19411"/>
                  <a:gd name="connsiteX6" fmla="*/ 4853 w 4852"/>
                  <a:gd name="connsiteY6" fmla="*/ 2426 h 19411"/>
                  <a:gd name="connsiteX7" fmla="*/ 4853 w 4852"/>
                  <a:gd name="connsiteY7" fmla="*/ 2426 h 1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2" h="19411">
                    <a:moveTo>
                      <a:pt x="4853" y="2426"/>
                    </a:moveTo>
                    <a:cubicBezTo>
                      <a:pt x="4853" y="7279"/>
                      <a:pt x="4853" y="12132"/>
                      <a:pt x="4853" y="16985"/>
                    </a:cubicBezTo>
                    <a:cubicBezTo>
                      <a:pt x="4853" y="18198"/>
                      <a:pt x="3640" y="19411"/>
                      <a:pt x="2426" y="19411"/>
                    </a:cubicBezTo>
                    <a:cubicBezTo>
                      <a:pt x="1213" y="19411"/>
                      <a:pt x="0" y="18198"/>
                      <a:pt x="0" y="16985"/>
                    </a:cubicBezTo>
                    <a:cubicBezTo>
                      <a:pt x="0" y="12132"/>
                      <a:pt x="0" y="7279"/>
                      <a:pt x="0" y="2426"/>
                    </a:cubicBezTo>
                    <a:cubicBezTo>
                      <a:pt x="0" y="1213"/>
                      <a:pt x="1213" y="0"/>
                      <a:pt x="2426" y="0"/>
                    </a:cubicBezTo>
                    <a:cubicBezTo>
                      <a:pt x="2426" y="0"/>
                      <a:pt x="4853" y="1213"/>
                      <a:pt x="4853" y="2426"/>
                    </a:cubicBezTo>
                    <a:lnTo>
                      <a:pt x="4853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9F280CC1-7935-4430-B916-7D1BE59F7B01}"/>
                  </a:ext>
                </a:extLst>
              </p:cNvPr>
              <p:cNvSpPr/>
              <p:nvPr/>
            </p:nvSpPr>
            <p:spPr>
              <a:xfrm>
                <a:off x="1449750" y="3140927"/>
                <a:ext cx="26690" cy="29117"/>
              </a:xfrm>
              <a:custGeom>
                <a:avLst/>
                <a:gdLst>
                  <a:gd name="connsiteX0" fmla="*/ 26691 w 26690"/>
                  <a:gd name="connsiteY0" fmla="*/ 14559 h 29117"/>
                  <a:gd name="connsiteX1" fmla="*/ 13345 w 26690"/>
                  <a:gd name="connsiteY1" fmla="*/ 29117 h 29117"/>
                  <a:gd name="connsiteX2" fmla="*/ 0 w 26690"/>
                  <a:gd name="connsiteY2" fmla="*/ 14559 h 29117"/>
                  <a:gd name="connsiteX3" fmla="*/ 13345 w 26690"/>
                  <a:gd name="connsiteY3" fmla="*/ 0 h 29117"/>
                  <a:gd name="connsiteX4" fmla="*/ 26691 w 26690"/>
                  <a:gd name="connsiteY4" fmla="*/ 14559 h 2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0" h="29117">
                    <a:moveTo>
                      <a:pt x="26691" y="14559"/>
                    </a:moveTo>
                    <a:cubicBezTo>
                      <a:pt x="26691" y="22599"/>
                      <a:pt x="20716" y="29117"/>
                      <a:pt x="13345" y="29117"/>
                    </a:cubicBezTo>
                    <a:cubicBezTo>
                      <a:pt x="5975" y="29117"/>
                      <a:pt x="0" y="22599"/>
                      <a:pt x="0" y="14559"/>
                    </a:cubicBezTo>
                    <a:cubicBezTo>
                      <a:pt x="0" y="6518"/>
                      <a:pt x="5975" y="0"/>
                      <a:pt x="13345" y="0"/>
                    </a:cubicBezTo>
                    <a:cubicBezTo>
                      <a:pt x="20716" y="0"/>
                      <a:pt x="26691" y="6518"/>
                      <a:pt x="26691" y="145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5D4AD90-FA16-47F3-BE2D-575445887A92}"/>
                  </a:ext>
                </a:extLst>
              </p:cNvPr>
              <p:cNvSpPr/>
              <p:nvPr/>
            </p:nvSpPr>
            <p:spPr>
              <a:xfrm>
                <a:off x="1333282" y="3148207"/>
                <a:ext cx="26690" cy="29117"/>
              </a:xfrm>
              <a:custGeom>
                <a:avLst/>
                <a:gdLst>
                  <a:gd name="connsiteX0" fmla="*/ 26691 w 26690"/>
                  <a:gd name="connsiteY0" fmla="*/ 14559 h 29117"/>
                  <a:gd name="connsiteX1" fmla="*/ 13345 w 26690"/>
                  <a:gd name="connsiteY1" fmla="*/ 29117 h 29117"/>
                  <a:gd name="connsiteX2" fmla="*/ 0 w 26690"/>
                  <a:gd name="connsiteY2" fmla="*/ 14559 h 29117"/>
                  <a:gd name="connsiteX3" fmla="*/ 13345 w 26690"/>
                  <a:gd name="connsiteY3" fmla="*/ 0 h 29117"/>
                  <a:gd name="connsiteX4" fmla="*/ 26691 w 26690"/>
                  <a:gd name="connsiteY4" fmla="*/ 14559 h 2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0" h="29117">
                    <a:moveTo>
                      <a:pt x="26691" y="14559"/>
                    </a:moveTo>
                    <a:cubicBezTo>
                      <a:pt x="26691" y="22599"/>
                      <a:pt x="20716" y="29117"/>
                      <a:pt x="13345" y="29117"/>
                    </a:cubicBezTo>
                    <a:cubicBezTo>
                      <a:pt x="5975" y="29117"/>
                      <a:pt x="0" y="22599"/>
                      <a:pt x="0" y="14559"/>
                    </a:cubicBezTo>
                    <a:cubicBezTo>
                      <a:pt x="0" y="6518"/>
                      <a:pt x="5975" y="0"/>
                      <a:pt x="13345" y="0"/>
                    </a:cubicBezTo>
                    <a:cubicBezTo>
                      <a:pt x="20716" y="0"/>
                      <a:pt x="26691" y="6518"/>
                      <a:pt x="26691" y="145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3" name="Graphic 1169">
                <a:extLst>
                  <a:ext uri="{FF2B5EF4-FFF2-40B4-BE49-F238E27FC236}">
                    <a16:creationId xmlns:a16="http://schemas.microsoft.com/office/drawing/2014/main" id="{6BACE6AB-5592-4599-88D0-1AC611E0EFC5}"/>
                  </a:ext>
                </a:extLst>
              </p:cNvPr>
              <p:cNvGrpSpPr/>
              <p:nvPr/>
            </p:nvGrpSpPr>
            <p:grpSpPr>
              <a:xfrm>
                <a:off x="1382114" y="3238875"/>
                <a:ext cx="42159" cy="24307"/>
                <a:chOff x="1382114" y="3238875"/>
                <a:chExt cx="42159" cy="24307"/>
              </a:xfrm>
            </p:grpSpPr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B58815A1-BFDA-4B69-9E92-7B0B6E1991F7}"/>
                    </a:ext>
                  </a:extLst>
                </p:cNvPr>
                <p:cNvSpPr/>
                <p:nvPr/>
              </p:nvSpPr>
              <p:spPr>
                <a:xfrm>
                  <a:off x="1385450" y="3242837"/>
                  <a:ext cx="35183" cy="15607"/>
                </a:xfrm>
                <a:custGeom>
                  <a:avLst/>
                  <a:gdLst>
                    <a:gd name="connsiteX0" fmla="*/ 33970 w 35183"/>
                    <a:gd name="connsiteY0" fmla="*/ 14558 h 15607"/>
                    <a:gd name="connsiteX1" fmla="*/ 0 w 35183"/>
                    <a:gd name="connsiteY1" fmla="*/ 0 h 15607"/>
                    <a:gd name="connsiteX2" fmla="*/ 35183 w 35183"/>
                    <a:gd name="connsiteY2" fmla="*/ 0 h 15607"/>
                    <a:gd name="connsiteX3" fmla="*/ 33970 w 35183"/>
                    <a:gd name="connsiteY3" fmla="*/ 14558 h 15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183" h="15607">
                      <a:moveTo>
                        <a:pt x="33970" y="14558"/>
                      </a:moveTo>
                      <a:cubicBezTo>
                        <a:pt x="20625" y="18198"/>
                        <a:pt x="6066" y="12132"/>
                        <a:pt x="0" y="0"/>
                      </a:cubicBezTo>
                      <a:cubicBezTo>
                        <a:pt x="10919" y="4853"/>
                        <a:pt x="24264" y="4853"/>
                        <a:pt x="35183" y="0"/>
                      </a:cubicBezTo>
                      <a:lnTo>
                        <a:pt x="33970" y="145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38C031C1-51AE-4E6B-856C-3F316E31ABE8}"/>
                    </a:ext>
                  </a:extLst>
                </p:cNvPr>
                <p:cNvSpPr/>
                <p:nvPr/>
              </p:nvSpPr>
              <p:spPr>
                <a:xfrm>
                  <a:off x="1382114" y="3238875"/>
                  <a:ext cx="42159" cy="24307"/>
                </a:xfrm>
                <a:custGeom>
                  <a:avLst/>
                  <a:gdLst>
                    <a:gd name="connsiteX0" fmla="*/ 37306 w 42159"/>
                    <a:gd name="connsiteY0" fmla="*/ 14881 h 24307"/>
                    <a:gd name="connsiteX1" fmla="*/ 8189 w 42159"/>
                    <a:gd name="connsiteY1" fmla="*/ 1536 h 24307"/>
                    <a:gd name="connsiteX2" fmla="*/ 3336 w 42159"/>
                    <a:gd name="connsiteY2" fmla="*/ 7602 h 24307"/>
                    <a:gd name="connsiteX3" fmla="*/ 39733 w 42159"/>
                    <a:gd name="connsiteY3" fmla="*/ 7602 h 24307"/>
                    <a:gd name="connsiteX4" fmla="*/ 34880 w 42159"/>
                    <a:gd name="connsiteY4" fmla="*/ 3962 h 24307"/>
                    <a:gd name="connsiteX5" fmla="*/ 33667 w 42159"/>
                    <a:gd name="connsiteY5" fmla="*/ 18521 h 24307"/>
                    <a:gd name="connsiteX6" fmla="*/ 37306 w 42159"/>
                    <a:gd name="connsiteY6" fmla="*/ 22161 h 24307"/>
                    <a:gd name="connsiteX7" fmla="*/ 40946 w 42159"/>
                    <a:gd name="connsiteY7" fmla="*/ 18521 h 24307"/>
                    <a:gd name="connsiteX8" fmla="*/ 42159 w 42159"/>
                    <a:gd name="connsiteY8" fmla="*/ 3962 h 24307"/>
                    <a:gd name="connsiteX9" fmla="*/ 37306 w 42159"/>
                    <a:gd name="connsiteY9" fmla="*/ 323 h 24307"/>
                    <a:gd name="connsiteX10" fmla="*/ 4550 w 42159"/>
                    <a:gd name="connsiteY10" fmla="*/ 323 h 24307"/>
                    <a:gd name="connsiteX11" fmla="*/ 910 w 42159"/>
                    <a:gd name="connsiteY11" fmla="*/ 1536 h 24307"/>
                    <a:gd name="connsiteX12" fmla="*/ 910 w 42159"/>
                    <a:gd name="connsiteY12" fmla="*/ 6389 h 24307"/>
                    <a:gd name="connsiteX13" fmla="*/ 38519 w 42159"/>
                    <a:gd name="connsiteY13" fmla="*/ 23374 h 24307"/>
                    <a:gd name="connsiteX14" fmla="*/ 37306 w 42159"/>
                    <a:gd name="connsiteY14" fmla="*/ 14881 h 24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159" h="24307">
                      <a:moveTo>
                        <a:pt x="37306" y="14881"/>
                      </a:moveTo>
                      <a:cubicBezTo>
                        <a:pt x="26387" y="18521"/>
                        <a:pt x="13042" y="12455"/>
                        <a:pt x="8189" y="1536"/>
                      </a:cubicBezTo>
                      <a:cubicBezTo>
                        <a:pt x="6976" y="3962"/>
                        <a:pt x="5763" y="5176"/>
                        <a:pt x="3336" y="7602"/>
                      </a:cubicBezTo>
                      <a:cubicBezTo>
                        <a:pt x="15468" y="12455"/>
                        <a:pt x="28814" y="12455"/>
                        <a:pt x="39733" y="7602"/>
                      </a:cubicBezTo>
                      <a:cubicBezTo>
                        <a:pt x="38519" y="6389"/>
                        <a:pt x="36093" y="5176"/>
                        <a:pt x="34880" y="3962"/>
                      </a:cubicBezTo>
                      <a:cubicBezTo>
                        <a:pt x="34880" y="8815"/>
                        <a:pt x="33667" y="13668"/>
                        <a:pt x="33667" y="18521"/>
                      </a:cubicBezTo>
                      <a:cubicBezTo>
                        <a:pt x="33667" y="20947"/>
                        <a:pt x="36093" y="22161"/>
                        <a:pt x="37306" y="22161"/>
                      </a:cubicBezTo>
                      <a:cubicBezTo>
                        <a:pt x="39733" y="22161"/>
                        <a:pt x="40946" y="20947"/>
                        <a:pt x="40946" y="18521"/>
                      </a:cubicBezTo>
                      <a:cubicBezTo>
                        <a:pt x="40946" y="13668"/>
                        <a:pt x="42159" y="8815"/>
                        <a:pt x="42159" y="3962"/>
                      </a:cubicBezTo>
                      <a:cubicBezTo>
                        <a:pt x="42159" y="1536"/>
                        <a:pt x="39733" y="-891"/>
                        <a:pt x="37306" y="323"/>
                      </a:cubicBezTo>
                      <a:cubicBezTo>
                        <a:pt x="26387" y="3962"/>
                        <a:pt x="15468" y="3962"/>
                        <a:pt x="4550" y="323"/>
                      </a:cubicBezTo>
                      <a:cubicBezTo>
                        <a:pt x="3336" y="323"/>
                        <a:pt x="910" y="323"/>
                        <a:pt x="910" y="1536"/>
                      </a:cubicBezTo>
                      <a:cubicBezTo>
                        <a:pt x="-303" y="2749"/>
                        <a:pt x="-303" y="3962"/>
                        <a:pt x="910" y="6389"/>
                      </a:cubicBezTo>
                      <a:cubicBezTo>
                        <a:pt x="6976" y="19734"/>
                        <a:pt x="25174" y="27013"/>
                        <a:pt x="38519" y="23374"/>
                      </a:cubicBezTo>
                      <a:cubicBezTo>
                        <a:pt x="43372" y="20947"/>
                        <a:pt x="42159" y="13668"/>
                        <a:pt x="37306" y="148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F7BCCA3-7780-47C4-9EA7-3583126A62CE}"/>
                  </a:ext>
                </a:extLst>
              </p:cNvPr>
              <p:cNvSpPr/>
              <p:nvPr/>
            </p:nvSpPr>
            <p:spPr>
              <a:xfrm>
                <a:off x="1376455" y="3316843"/>
                <a:ext cx="9470" cy="18700"/>
              </a:xfrm>
              <a:custGeom>
                <a:avLst/>
                <a:gdLst>
                  <a:gd name="connsiteX0" fmla="*/ 2929 w 9470"/>
                  <a:gd name="connsiteY0" fmla="*/ 3640 h 18700"/>
                  <a:gd name="connsiteX1" fmla="*/ 2929 w 9470"/>
                  <a:gd name="connsiteY1" fmla="*/ 8492 h 18700"/>
                  <a:gd name="connsiteX2" fmla="*/ 2929 w 9470"/>
                  <a:gd name="connsiteY2" fmla="*/ 7279 h 18700"/>
                  <a:gd name="connsiteX3" fmla="*/ 1716 w 9470"/>
                  <a:gd name="connsiteY3" fmla="*/ 13345 h 18700"/>
                  <a:gd name="connsiteX4" fmla="*/ 1716 w 9470"/>
                  <a:gd name="connsiteY4" fmla="*/ 12132 h 18700"/>
                  <a:gd name="connsiteX5" fmla="*/ 503 w 9470"/>
                  <a:gd name="connsiteY5" fmla="*/ 13345 h 18700"/>
                  <a:gd name="connsiteX6" fmla="*/ 1716 w 9470"/>
                  <a:gd name="connsiteY6" fmla="*/ 18198 h 18700"/>
                  <a:gd name="connsiteX7" fmla="*/ 6569 w 9470"/>
                  <a:gd name="connsiteY7" fmla="*/ 16985 h 18700"/>
                  <a:gd name="connsiteX8" fmla="*/ 8995 w 9470"/>
                  <a:gd name="connsiteY8" fmla="*/ 3640 h 18700"/>
                  <a:gd name="connsiteX9" fmla="*/ 5355 w 9470"/>
                  <a:gd name="connsiteY9" fmla="*/ 0 h 18700"/>
                  <a:gd name="connsiteX10" fmla="*/ 2929 w 9470"/>
                  <a:gd name="connsiteY10" fmla="*/ 3640 h 18700"/>
                  <a:gd name="connsiteX11" fmla="*/ 2929 w 9470"/>
                  <a:gd name="connsiteY11" fmla="*/ 3640 h 1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70" h="18700">
                    <a:moveTo>
                      <a:pt x="2929" y="3640"/>
                    </a:moveTo>
                    <a:cubicBezTo>
                      <a:pt x="2929" y="4853"/>
                      <a:pt x="2929" y="6066"/>
                      <a:pt x="2929" y="8492"/>
                    </a:cubicBezTo>
                    <a:cubicBezTo>
                      <a:pt x="2929" y="8492"/>
                      <a:pt x="2929" y="7279"/>
                      <a:pt x="2929" y="7279"/>
                    </a:cubicBezTo>
                    <a:cubicBezTo>
                      <a:pt x="2929" y="9706"/>
                      <a:pt x="1716" y="10919"/>
                      <a:pt x="1716" y="13345"/>
                    </a:cubicBezTo>
                    <a:cubicBezTo>
                      <a:pt x="1716" y="13345"/>
                      <a:pt x="1716" y="12132"/>
                      <a:pt x="1716" y="12132"/>
                    </a:cubicBezTo>
                    <a:cubicBezTo>
                      <a:pt x="1716" y="12132"/>
                      <a:pt x="1716" y="13345"/>
                      <a:pt x="503" y="13345"/>
                    </a:cubicBezTo>
                    <a:cubicBezTo>
                      <a:pt x="-711" y="14559"/>
                      <a:pt x="503" y="18198"/>
                      <a:pt x="1716" y="18198"/>
                    </a:cubicBezTo>
                    <a:cubicBezTo>
                      <a:pt x="2929" y="19411"/>
                      <a:pt x="6569" y="18198"/>
                      <a:pt x="6569" y="16985"/>
                    </a:cubicBezTo>
                    <a:cubicBezTo>
                      <a:pt x="8995" y="12132"/>
                      <a:pt x="10208" y="8492"/>
                      <a:pt x="8995" y="3640"/>
                    </a:cubicBezTo>
                    <a:cubicBezTo>
                      <a:pt x="8995" y="1213"/>
                      <a:pt x="7782" y="0"/>
                      <a:pt x="5355" y="0"/>
                    </a:cubicBezTo>
                    <a:cubicBezTo>
                      <a:pt x="5355" y="0"/>
                      <a:pt x="2929" y="2426"/>
                      <a:pt x="2929" y="3640"/>
                    </a:cubicBezTo>
                    <a:lnTo>
                      <a:pt x="2929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971F616-2AFC-4758-B42D-DDA7434022A3}"/>
                  </a:ext>
                </a:extLst>
              </p:cNvPr>
              <p:cNvSpPr/>
              <p:nvPr/>
            </p:nvSpPr>
            <p:spPr>
              <a:xfrm>
                <a:off x="1356333" y="3295742"/>
                <a:ext cx="9705" cy="21100"/>
              </a:xfrm>
              <a:custGeom>
                <a:avLst/>
                <a:gdLst>
                  <a:gd name="connsiteX0" fmla="*/ 2426 w 9705"/>
                  <a:gd name="connsiteY0" fmla="*/ 2902 h 21100"/>
                  <a:gd name="connsiteX1" fmla="*/ 0 w 9705"/>
                  <a:gd name="connsiteY1" fmla="*/ 17461 h 21100"/>
                  <a:gd name="connsiteX2" fmla="*/ 0 w 9705"/>
                  <a:gd name="connsiteY2" fmla="*/ 19887 h 21100"/>
                  <a:gd name="connsiteX3" fmla="*/ 2426 w 9705"/>
                  <a:gd name="connsiteY3" fmla="*/ 21101 h 21100"/>
                  <a:gd name="connsiteX4" fmla="*/ 7279 w 9705"/>
                  <a:gd name="connsiteY4" fmla="*/ 18674 h 21100"/>
                  <a:gd name="connsiteX5" fmla="*/ 9706 w 9705"/>
                  <a:gd name="connsiteY5" fmla="*/ 4116 h 21100"/>
                  <a:gd name="connsiteX6" fmla="*/ 9706 w 9705"/>
                  <a:gd name="connsiteY6" fmla="*/ 1689 h 21100"/>
                  <a:gd name="connsiteX7" fmla="*/ 7279 w 9705"/>
                  <a:gd name="connsiteY7" fmla="*/ 476 h 21100"/>
                  <a:gd name="connsiteX8" fmla="*/ 2426 w 9705"/>
                  <a:gd name="connsiteY8" fmla="*/ 2902 h 21100"/>
                  <a:gd name="connsiteX9" fmla="*/ 2426 w 9705"/>
                  <a:gd name="connsiteY9" fmla="*/ 2902 h 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05" h="21100">
                    <a:moveTo>
                      <a:pt x="2426" y="2902"/>
                    </a:moveTo>
                    <a:cubicBezTo>
                      <a:pt x="1213" y="7755"/>
                      <a:pt x="1213" y="12608"/>
                      <a:pt x="0" y="17461"/>
                    </a:cubicBezTo>
                    <a:cubicBezTo>
                      <a:pt x="0" y="18674"/>
                      <a:pt x="0" y="19887"/>
                      <a:pt x="0" y="19887"/>
                    </a:cubicBezTo>
                    <a:cubicBezTo>
                      <a:pt x="0" y="21101"/>
                      <a:pt x="1213" y="21101"/>
                      <a:pt x="2426" y="21101"/>
                    </a:cubicBezTo>
                    <a:cubicBezTo>
                      <a:pt x="4853" y="21101"/>
                      <a:pt x="7279" y="21101"/>
                      <a:pt x="7279" y="18674"/>
                    </a:cubicBezTo>
                    <a:cubicBezTo>
                      <a:pt x="8492" y="13821"/>
                      <a:pt x="8492" y="8968"/>
                      <a:pt x="9706" y="4116"/>
                    </a:cubicBezTo>
                    <a:cubicBezTo>
                      <a:pt x="9706" y="2902"/>
                      <a:pt x="9706" y="1689"/>
                      <a:pt x="9706" y="1689"/>
                    </a:cubicBezTo>
                    <a:cubicBezTo>
                      <a:pt x="9706" y="476"/>
                      <a:pt x="8492" y="476"/>
                      <a:pt x="7279" y="476"/>
                    </a:cubicBezTo>
                    <a:cubicBezTo>
                      <a:pt x="6066" y="-737"/>
                      <a:pt x="2426" y="476"/>
                      <a:pt x="2426" y="2902"/>
                    </a:cubicBezTo>
                    <a:lnTo>
                      <a:pt x="2426" y="290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7466522-BD60-4429-B809-510F2A335737}"/>
                  </a:ext>
                </a:extLst>
              </p:cNvPr>
              <p:cNvSpPr/>
              <p:nvPr/>
            </p:nvSpPr>
            <p:spPr>
              <a:xfrm>
                <a:off x="1335708" y="3278020"/>
                <a:ext cx="7279" cy="15771"/>
              </a:xfrm>
              <a:custGeom>
                <a:avLst/>
                <a:gdLst>
                  <a:gd name="connsiteX0" fmla="*/ 0 w 7279"/>
                  <a:gd name="connsiteY0" fmla="*/ 3640 h 15771"/>
                  <a:gd name="connsiteX1" fmla="*/ 0 w 7279"/>
                  <a:gd name="connsiteY1" fmla="*/ 12132 h 15771"/>
                  <a:gd name="connsiteX2" fmla="*/ 1213 w 7279"/>
                  <a:gd name="connsiteY2" fmla="*/ 14559 h 15771"/>
                  <a:gd name="connsiteX3" fmla="*/ 3640 w 7279"/>
                  <a:gd name="connsiteY3" fmla="*/ 15772 h 15771"/>
                  <a:gd name="connsiteX4" fmla="*/ 6066 w 7279"/>
                  <a:gd name="connsiteY4" fmla="*/ 14559 h 15771"/>
                  <a:gd name="connsiteX5" fmla="*/ 7279 w 7279"/>
                  <a:gd name="connsiteY5" fmla="*/ 12132 h 15771"/>
                  <a:gd name="connsiteX6" fmla="*/ 7279 w 7279"/>
                  <a:gd name="connsiteY6" fmla="*/ 3640 h 15771"/>
                  <a:gd name="connsiteX7" fmla="*/ 6066 w 7279"/>
                  <a:gd name="connsiteY7" fmla="*/ 1213 h 15771"/>
                  <a:gd name="connsiteX8" fmla="*/ 3640 w 7279"/>
                  <a:gd name="connsiteY8" fmla="*/ 0 h 15771"/>
                  <a:gd name="connsiteX9" fmla="*/ 1213 w 7279"/>
                  <a:gd name="connsiteY9" fmla="*/ 1213 h 15771"/>
                  <a:gd name="connsiteX10" fmla="*/ 0 w 7279"/>
                  <a:gd name="connsiteY10" fmla="*/ 3640 h 15771"/>
                  <a:gd name="connsiteX11" fmla="*/ 0 w 7279"/>
                  <a:gd name="connsiteY11" fmla="*/ 3640 h 1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79" h="15771">
                    <a:moveTo>
                      <a:pt x="0" y="3640"/>
                    </a:moveTo>
                    <a:cubicBezTo>
                      <a:pt x="0" y="6066"/>
                      <a:pt x="0" y="9706"/>
                      <a:pt x="0" y="12132"/>
                    </a:cubicBezTo>
                    <a:cubicBezTo>
                      <a:pt x="0" y="13345"/>
                      <a:pt x="0" y="14559"/>
                      <a:pt x="1213" y="14559"/>
                    </a:cubicBezTo>
                    <a:cubicBezTo>
                      <a:pt x="2426" y="15772"/>
                      <a:pt x="2426" y="15772"/>
                      <a:pt x="3640" y="15772"/>
                    </a:cubicBezTo>
                    <a:cubicBezTo>
                      <a:pt x="4853" y="15772"/>
                      <a:pt x="6066" y="15772"/>
                      <a:pt x="6066" y="14559"/>
                    </a:cubicBezTo>
                    <a:cubicBezTo>
                      <a:pt x="7279" y="13345"/>
                      <a:pt x="7279" y="13345"/>
                      <a:pt x="7279" y="12132"/>
                    </a:cubicBezTo>
                    <a:cubicBezTo>
                      <a:pt x="7279" y="9706"/>
                      <a:pt x="7279" y="6066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4853" y="0"/>
                      <a:pt x="4853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1213" y="2426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7CA10F9-02A0-4D08-80A2-EBA18AD6AB17}"/>
                  </a:ext>
                </a:extLst>
              </p:cNvPr>
              <p:cNvSpPr/>
              <p:nvPr/>
            </p:nvSpPr>
            <p:spPr>
              <a:xfrm>
                <a:off x="1321150" y="3262986"/>
                <a:ext cx="9705" cy="17460"/>
              </a:xfrm>
              <a:custGeom>
                <a:avLst/>
                <a:gdLst>
                  <a:gd name="connsiteX0" fmla="*/ 2426 w 9705"/>
                  <a:gd name="connsiteY0" fmla="*/ 2902 h 17460"/>
                  <a:gd name="connsiteX1" fmla="*/ 0 w 9705"/>
                  <a:gd name="connsiteY1" fmla="*/ 13821 h 17460"/>
                  <a:gd name="connsiteX2" fmla="*/ 0 w 9705"/>
                  <a:gd name="connsiteY2" fmla="*/ 16248 h 17460"/>
                  <a:gd name="connsiteX3" fmla="*/ 2426 w 9705"/>
                  <a:gd name="connsiteY3" fmla="*/ 17461 h 17460"/>
                  <a:gd name="connsiteX4" fmla="*/ 7279 w 9705"/>
                  <a:gd name="connsiteY4" fmla="*/ 15034 h 17460"/>
                  <a:gd name="connsiteX5" fmla="*/ 9706 w 9705"/>
                  <a:gd name="connsiteY5" fmla="*/ 4116 h 17460"/>
                  <a:gd name="connsiteX6" fmla="*/ 9706 w 9705"/>
                  <a:gd name="connsiteY6" fmla="*/ 1689 h 17460"/>
                  <a:gd name="connsiteX7" fmla="*/ 7279 w 9705"/>
                  <a:gd name="connsiteY7" fmla="*/ 476 h 17460"/>
                  <a:gd name="connsiteX8" fmla="*/ 2426 w 9705"/>
                  <a:gd name="connsiteY8" fmla="*/ 2902 h 17460"/>
                  <a:gd name="connsiteX9" fmla="*/ 2426 w 9705"/>
                  <a:gd name="connsiteY9" fmla="*/ 2902 h 1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05" h="17460">
                    <a:moveTo>
                      <a:pt x="2426" y="2902"/>
                    </a:moveTo>
                    <a:cubicBezTo>
                      <a:pt x="1213" y="6542"/>
                      <a:pt x="1213" y="10182"/>
                      <a:pt x="0" y="13821"/>
                    </a:cubicBezTo>
                    <a:cubicBezTo>
                      <a:pt x="0" y="15034"/>
                      <a:pt x="0" y="16248"/>
                      <a:pt x="0" y="16248"/>
                    </a:cubicBezTo>
                    <a:cubicBezTo>
                      <a:pt x="0" y="17461"/>
                      <a:pt x="1213" y="17461"/>
                      <a:pt x="2426" y="17461"/>
                    </a:cubicBezTo>
                    <a:cubicBezTo>
                      <a:pt x="4853" y="17461"/>
                      <a:pt x="7279" y="17461"/>
                      <a:pt x="7279" y="15034"/>
                    </a:cubicBezTo>
                    <a:cubicBezTo>
                      <a:pt x="8493" y="11395"/>
                      <a:pt x="8493" y="7755"/>
                      <a:pt x="9706" y="4116"/>
                    </a:cubicBezTo>
                    <a:cubicBezTo>
                      <a:pt x="9706" y="2902"/>
                      <a:pt x="9706" y="1689"/>
                      <a:pt x="9706" y="1689"/>
                    </a:cubicBezTo>
                    <a:cubicBezTo>
                      <a:pt x="9706" y="476"/>
                      <a:pt x="8493" y="476"/>
                      <a:pt x="7279" y="476"/>
                    </a:cubicBezTo>
                    <a:cubicBezTo>
                      <a:pt x="6066" y="-737"/>
                      <a:pt x="3640" y="476"/>
                      <a:pt x="2426" y="2902"/>
                    </a:cubicBezTo>
                    <a:lnTo>
                      <a:pt x="2426" y="290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2D443D3-1389-47E9-92A5-D935F132AD23}"/>
                  </a:ext>
                </a:extLst>
              </p:cNvPr>
              <p:cNvSpPr/>
              <p:nvPr/>
            </p:nvSpPr>
            <p:spPr>
              <a:xfrm>
                <a:off x="1304165" y="3252543"/>
                <a:ext cx="7279" cy="12132"/>
              </a:xfrm>
              <a:custGeom>
                <a:avLst/>
                <a:gdLst>
                  <a:gd name="connsiteX0" fmla="*/ 0 w 7279"/>
                  <a:gd name="connsiteY0" fmla="*/ 3640 h 12132"/>
                  <a:gd name="connsiteX1" fmla="*/ 0 w 7279"/>
                  <a:gd name="connsiteY1" fmla="*/ 8492 h 12132"/>
                  <a:gd name="connsiteX2" fmla="*/ 1213 w 7279"/>
                  <a:gd name="connsiteY2" fmla="*/ 10919 h 12132"/>
                  <a:gd name="connsiteX3" fmla="*/ 2426 w 7279"/>
                  <a:gd name="connsiteY3" fmla="*/ 12132 h 12132"/>
                  <a:gd name="connsiteX4" fmla="*/ 3640 w 7279"/>
                  <a:gd name="connsiteY4" fmla="*/ 12132 h 12132"/>
                  <a:gd name="connsiteX5" fmla="*/ 6066 w 7279"/>
                  <a:gd name="connsiteY5" fmla="*/ 10919 h 12132"/>
                  <a:gd name="connsiteX6" fmla="*/ 7279 w 7279"/>
                  <a:gd name="connsiteY6" fmla="*/ 8492 h 12132"/>
                  <a:gd name="connsiteX7" fmla="*/ 7279 w 7279"/>
                  <a:gd name="connsiteY7" fmla="*/ 3640 h 12132"/>
                  <a:gd name="connsiteX8" fmla="*/ 6066 w 7279"/>
                  <a:gd name="connsiteY8" fmla="*/ 1213 h 12132"/>
                  <a:gd name="connsiteX9" fmla="*/ 4853 w 7279"/>
                  <a:gd name="connsiteY9" fmla="*/ 0 h 12132"/>
                  <a:gd name="connsiteX10" fmla="*/ 3640 w 7279"/>
                  <a:gd name="connsiteY10" fmla="*/ 0 h 12132"/>
                  <a:gd name="connsiteX11" fmla="*/ 1213 w 7279"/>
                  <a:gd name="connsiteY11" fmla="*/ 1213 h 12132"/>
                  <a:gd name="connsiteX12" fmla="*/ 0 w 7279"/>
                  <a:gd name="connsiteY12" fmla="*/ 3640 h 12132"/>
                  <a:gd name="connsiteX13" fmla="*/ 0 w 7279"/>
                  <a:gd name="connsiteY13" fmla="*/ 3640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79" h="12132">
                    <a:moveTo>
                      <a:pt x="0" y="3640"/>
                    </a:moveTo>
                    <a:cubicBezTo>
                      <a:pt x="0" y="4853"/>
                      <a:pt x="0" y="7279"/>
                      <a:pt x="0" y="8492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4853" y="12132"/>
                      <a:pt x="6066" y="12132"/>
                      <a:pt x="6066" y="10919"/>
                    </a:cubicBezTo>
                    <a:cubicBezTo>
                      <a:pt x="7279" y="9706"/>
                      <a:pt x="7279" y="9706"/>
                      <a:pt x="7279" y="8492"/>
                    </a:cubicBezTo>
                    <a:cubicBezTo>
                      <a:pt x="7279" y="7279"/>
                      <a:pt x="7279" y="4853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1213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160DA3A-EE45-434E-AC7B-5C9E05348267}"/>
                  </a:ext>
                </a:extLst>
              </p:cNvPr>
              <p:cNvSpPr/>
              <p:nvPr/>
            </p:nvSpPr>
            <p:spPr>
              <a:xfrm>
                <a:off x="1312155" y="3227065"/>
                <a:ext cx="9470" cy="17487"/>
              </a:xfrm>
              <a:custGeom>
                <a:avLst/>
                <a:gdLst>
                  <a:gd name="connsiteX0" fmla="*/ 2929 w 9470"/>
                  <a:gd name="connsiteY0" fmla="*/ 4853 h 17487"/>
                  <a:gd name="connsiteX1" fmla="*/ 2929 w 9470"/>
                  <a:gd name="connsiteY1" fmla="*/ 8492 h 17487"/>
                  <a:gd name="connsiteX2" fmla="*/ 2929 w 9470"/>
                  <a:gd name="connsiteY2" fmla="*/ 7279 h 17487"/>
                  <a:gd name="connsiteX3" fmla="*/ 1716 w 9470"/>
                  <a:gd name="connsiteY3" fmla="*/ 10919 h 17487"/>
                  <a:gd name="connsiteX4" fmla="*/ 1716 w 9470"/>
                  <a:gd name="connsiteY4" fmla="*/ 9706 h 17487"/>
                  <a:gd name="connsiteX5" fmla="*/ 503 w 9470"/>
                  <a:gd name="connsiteY5" fmla="*/ 12132 h 17487"/>
                  <a:gd name="connsiteX6" fmla="*/ 1716 w 9470"/>
                  <a:gd name="connsiteY6" fmla="*/ 16985 h 17487"/>
                  <a:gd name="connsiteX7" fmla="*/ 6569 w 9470"/>
                  <a:gd name="connsiteY7" fmla="*/ 15772 h 17487"/>
                  <a:gd name="connsiteX8" fmla="*/ 8995 w 9470"/>
                  <a:gd name="connsiteY8" fmla="*/ 3640 h 17487"/>
                  <a:gd name="connsiteX9" fmla="*/ 7782 w 9470"/>
                  <a:gd name="connsiteY9" fmla="*/ 1213 h 17487"/>
                  <a:gd name="connsiteX10" fmla="*/ 5355 w 9470"/>
                  <a:gd name="connsiteY10" fmla="*/ 0 h 17487"/>
                  <a:gd name="connsiteX11" fmla="*/ 2929 w 9470"/>
                  <a:gd name="connsiteY11" fmla="*/ 1213 h 17487"/>
                  <a:gd name="connsiteX12" fmla="*/ 2929 w 9470"/>
                  <a:gd name="connsiteY12" fmla="*/ 4853 h 17487"/>
                  <a:gd name="connsiteX13" fmla="*/ 2929 w 9470"/>
                  <a:gd name="connsiteY13" fmla="*/ 4853 h 1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70" h="17487">
                    <a:moveTo>
                      <a:pt x="2929" y="4853"/>
                    </a:moveTo>
                    <a:cubicBezTo>
                      <a:pt x="2929" y="6066"/>
                      <a:pt x="2929" y="7279"/>
                      <a:pt x="2929" y="8492"/>
                    </a:cubicBezTo>
                    <a:cubicBezTo>
                      <a:pt x="2929" y="8492"/>
                      <a:pt x="2929" y="7279"/>
                      <a:pt x="2929" y="7279"/>
                    </a:cubicBezTo>
                    <a:cubicBezTo>
                      <a:pt x="2929" y="8492"/>
                      <a:pt x="2929" y="9706"/>
                      <a:pt x="1716" y="10919"/>
                    </a:cubicBezTo>
                    <a:cubicBezTo>
                      <a:pt x="1716" y="10919"/>
                      <a:pt x="1716" y="9706"/>
                      <a:pt x="1716" y="9706"/>
                    </a:cubicBezTo>
                    <a:cubicBezTo>
                      <a:pt x="1716" y="10919"/>
                      <a:pt x="503" y="10919"/>
                      <a:pt x="503" y="12132"/>
                    </a:cubicBezTo>
                    <a:cubicBezTo>
                      <a:pt x="-711" y="13345"/>
                      <a:pt x="503" y="16985"/>
                      <a:pt x="1716" y="16985"/>
                    </a:cubicBezTo>
                    <a:cubicBezTo>
                      <a:pt x="4142" y="18198"/>
                      <a:pt x="5355" y="16985"/>
                      <a:pt x="6569" y="15772"/>
                    </a:cubicBezTo>
                    <a:cubicBezTo>
                      <a:pt x="8995" y="12132"/>
                      <a:pt x="10208" y="7279"/>
                      <a:pt x="8995" y="3640"/>
                    </a:cubicBezTo>
                    <a:cubicBezTo>
                      <a:pt x="8995" y="2426"/>
                      <a:pt x="8995" y="1213"/>
                      <a:pt x="7782" y="1213"/>
                    </a:cubicBezTo>
                    <a:cubicBezTo>
                      <a:pt x="6569" y="0"/>
                      <a:pt x="6569" y="0"/>
                      <a:pt x="5355" y="0"/>
                    </a:cubicBezTo>
                    <a:cubicBezTo>
                      <a:pt x="4142" y="0"/>
                      <a:pt x="2929" y="0"/>
                      <a:pt x="2929" y="1213"/>
                    </a:cubicBezTo>
                    <a:cubicBezTo>
                      <a:pt x="2929" y="2426"/>
                      <a:pt x="1716" y="3640"/>
                      <a:pt x="2929" y="4853"/>
                    </a:cubicBezTo>
                    <a:lnTo>
                      <a:pt x="2929" y="48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B6D7D1B-EA63-411C-BAE7-81AEB41B4927}"/>
                  </a:ext>
                </a:extLst>
              </p:cNvPr>
              <p:cNvSpPr/>
              <p:nvPr/>
            </p:nvSpPr>
            <p:spPr>
              <a:xfrm>
                <a:off x="1300525" y="3220999"/>
                <a:ext cx="8492" cy="9705"/>
              </a:xfrm>
              <a:custGeom>
                <a:avLst/>
                <a:gdLst>
                  <a:gd name="connsiteX0" fmla="*/ 1213 w 8492"/>
                  <a:gd name="connsiteY0" fmla="*/ 9706 h 9705"/>
                  <a:gd name="connsiteX1" fmla="*/ 1213 w 8492"/>
                  <a:gd name="connsiteY1" fmla="*/ 9706 h 9705"/>
                  <a:gd name="connsiteX2" fmla="*/ 1213 w 8492"/>
                  <a:gd name="connsiteY2" fmla="*/ 9706 h 9705"/>
                  <a:gd name="connsiteX3" fmla="*/ 1213 w 8492"/>
                  <a:gd name="connsiteY3" fmla="*/ 9706 h 9705"/>
                  <a:gd name="connsiteX4" fmla="*/ 0 w 8492"/>
                  <a:gd name="connsiteY4" fmla="*/ 8492 h 9705"/>
                  <a:gd name="connsiteX5" fmla="*/ 1213 w 8492"/>
                  <a:gd name="connsiteY5" fmla="*/ 9706 h 9705"/>
                  <a:gd name="connsiteX6" fmla="*/ 0 w 8492"/>
                  <a:gd name="connsiteY6" fmla="*/ 8492 h 9705"/>
                  <a:gd name="connsiteX7" fmla="*/ 0 w 8492"/>
                  <a:gd name="connsiteY7" fmla="*/ 8492 h 9705"/>
                  <a:gd name="connsiteX8" fmla="*/ 0 w 8492"/>
                  <a:gd name="connsiteY8" fmla="*/ 7279 h 9705"/>
                  <a:gd name="connsiteX9" fmla="*/ 0 w 8492"/>
                  <a:gd name="connsiteY9" fmla="*/ 7279 h 9705"/>
                  <a:gd name="connsiteX10" fmla="*/ 0 w 8492"/>
                  <a:gd name="connsiteY10" fmla="*/ 6066 h 9705"/>
                  <a:gd name="connsiteX11" fmla="*/ 0 w 8492"/>
                  <a:gd name="connsiteY11" fmla="*/ 6066 h 9705"/>
                  <a:gd name="connsiteX12" fmla="*/ 0 w 8492"/>
                  <a:gd name="connsiteY12" fmla="*/ 4853 h 9705"/>
                  <a:gd name="connsiteX13" fmla="*/ 0 w 8492"/>
                  <a:gd name="connsiteY13" fmla="*/ 4853 h 9705"/>
                  <a:gd name="connsiteX14" fmla="*/ 0 w 8492"/>
                  <a:gd name="connsiteY14" fmla="*/ 3640 h 9705"/>
                  <a:gd name="connsiteX15" fmla="*/ 0 w 8492"/>
                  <a:gd name="connsiteY15" fmla="*/ 3640 h 9705"/>
                  <a:gd name="connsiteX16" fmla="*/ 0 w 8492"/>
                  <a:gd name="connsiteY16" fmla="*/ 2426 h 9705"/>
                  <a:gd name="connsiteX17" fmla="*/ 0 w 8492"/>
                  <a:gd name="connsiteY17" fmla="*/ 2426 h 9705"/>
                  <a:gd name="connsiteX18" fmla="*/ 1213 w 8492"/>
                  <a:gd name="connsiteY18" fmla="*/ 2426 h 9705"/>
                  <a:gd name="connsiteX19" fmla="*/ 1213 w 8492"/>
                  <a:gd name="connsiteY19" fmla="*/ 2426 h 9705"/>
                  <a:gd name="connsiteX20" fmla="*/ 2426 w 8492"/>
                  <a:gd name="connsiteY20" fmla="*/ 2426 h 9705"/>
                  <a:gd name="connsiteX21" fmla="*/ 2426 w 8492"/>
                  <a:gd name="connsiteY21" fmla="*/ 2426 h 9705"/>
                  <a:gd name="connsiteX22" fmla="*/ 1213 w 8492"/>
                  <a:gd name="connsiteY22" fmla="*/ 3640 h 9705"/>
                  <a:gd name="connsiteX23" fmla="*/ 0 w 8492"/>
                  <a:gd name="connsiteY23" fmla="*/ 4853 h 9705"/>
                  <a:gd name="connsiteX24" fmla="*/ 0 w 8492"/>
                  <a:gd name="connsiteY24" fmla="*/ 6066 h 9705"/>
                  <a:gd name="connsiteX25" fmla="*/ 0 w 8492"/>
                  <a:gd name="connsiteY25" fmla="*/ 7279 h 9705"/>
                  <a:gd name="connsiteX26" fmla="*/ 0 w 8492"/>
                  <a:gd name="connsiteY26" fmla="*/ 8492 h 9705"/>
                  <a:gd name="connsiteX27" fmla="*/ 1213 w 8492"/>
                  <a:gd name="connsiteY27" fmla="*/ 9706 h 9705"/>
                  <a:gd name="connsiteX28" fmla="*/ 2426 w 8492"/>
                  <a:gd name="connsiteY28" fmla="*/ 9706 h 9705"/>
                  <a:gd name="connsiteX29" fmla="*/ 4853 w 8492"/>
                  <a:gd name="connsiteY29" fmla="*/ 9706 h 9705"/>
                  <a:gd name="connsiteX30" fmla="*/ 6066 w 8492"/>
                  <a:gd name="connsiteY30" fmla="*/ 9706 h 9705"/>
                  <a:gd name="connsiteX31" fmla="*/ 6066 w 8492"/>
                  <a:gd name="connsiteY31" fmla="*/ 9706 h 9705"/>
                  <a:gd name="connsiteX32" fmla="*/ 7279 w 8492"/>
                  <a:gd name="connsiteY32" fmla="*/ 8492 h 9705"/>
                  <a:gd name="connsiteX33" fmla="*/ 7279 w 8492"/>
                  <a:gd name="connsiteY33" fmla="*/ 8492 h 9705"/>
                  <a:gd name="connsiteX34" fmla="*/ 8492 w 8492"/>
                  <a:gd name="connsiteY34" fmla="*/ 7279 h 9705"/>
                  <a:gd name="connsiteX35" fmla="*/ 8492 w 8492"/>
                  <a:gd name="connsiteY35" fmla="*/ 7279 h 9705"/>
                  <a:gd name="connsiteX36" fmla="*/ 8492 w 8492"/>
                  <a:gd name="connsiteY36" fmla="*/ 6066 h 9705"/>
                  <a:gd name="connsiteX37" fmla="*/ 8492 w 8492"/>
                  <a:gd name="connsiteY37" fmla="*/ 4853 h 9705"/>
                  <a:gd name="connsiteX38" fmla="*/ 8492 w 8492"/>
                  <a:gd name="connsiteY38" fmla="*/ 4853 h 9705"/>
                  <a:gd name="connsiteX39" fmla="*/ 8492 w 8492"/>
                  <a:gd name="connsiteY39" fmla="*/ 4853 h 9705"/>
                  <a:gd name="connsiteX40" fmla="*/ 8492 w 8492"/>
                  <a:gd name="connsiteY40" fmla="*/ 3640 h 9705"/>
                  <a:gd name="connsiteX41" fmla="*/ 8492 w 8492"/>
                  <a:gd name="connsiteY41" fmla="*/ 3640 h 9705"/>
                  <a:gd name="connsiteX42" fmla="*/ 8492 w 8492"/>
                  <a:gd name="connsiteY42" fmla="*/ 2426 h 9705"/>
                  <a:gd name="connsiteX43" fmla="*/ 7279 w 8492"/>
                  <a:gd name="connsiteY43" fmla="*/ 1213 h 9705"/>
                  <a:gd name="connsiteX44" fmla="*/ 6066 w 8492"/>
                  <a:gd name="connsiteY44" fmla="*/ 0 h 9705"/>
                  <a:gd name="connsiteX45" fmla="*/ 6066 w 8492"/>
                  <a:gd name="connsiteY45" fmla="*/ 0 h 9705"/>
                  <a:gd name="connsiteX46" fmla="*/ 4853 w 8492"/>
                  <a:gd name="connsiteY46" fmla="*/ 0 h 9705"/>
                  <a:gd name="connsiteX47" fmla="*/ 4853 w 8492"/>
                  <a:gd name="connsiteY47" fmla="*/ 0 h 9705"/>
                  <a:gd name="connsiteX48" fmla="*/ 3640 w 8492"/>
                  <a:gd name="connsiteY48" fmla="*/ 0 h 9705"/>
                  <a:gd name="connsiteX49" fmla="*/ 2426 w 8492"/>
                  <a:gd name="connsiteY49" fmla="*/ 0 h 9705"/>
                  <a:gd name="connsiteX50" fmla="*/ 1213 w 8492"/>
                  <a:gd name="connsiteY50" fmla="*/ 1213 h 9705"/>
                  <a:gd name="connsiteX51" fmla="*/ 0 w 8492"/>
                  <a:gd name="connsiteY51" fmla="*/ 2426 h 9705"/>
                  <a:gd name="connsiteX52" fmla="*/ 0 w 8492"/>
                  <a:gd name="connsiteY52" fmla="*/ 3640 h 9705"/>
                  <a:gd name="connsiteX53" fmla="*/ 0 w 8492"/>
                  <a:gd name="connsiteY53" fmla="*/ 6066 h 9705"/>
                  <a:gd name="connsiteX54" fmla="*/ 0 w 8492"/>
                  <a:gd name="connsiteY54" fmla="*/ 7279 h 9705"/>
                  <a:gd name="connsiteX55" fmla="*/ 1213 w 8492"/>
                  <a:gd name="connsiteY55" fmla="*/ 9706 h 9705"/>
                  <a:gd name="connsiteX56" fmla="*/ 1213 w 8492"/>
                  <a:gd name="connsiteY56" fmla="*/ 9706 h 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492" h="9705">
                    <a:moveTo>
                      <a:pt x="1213" y="9706"/>
                    </a:moveTo>
                    <a:cubicBezTo>
                      <a:pt x="1213" y="9706"/>
                      <a:pt x="1213" y="9706"/>
                      <a:pt x="1213" y="9706"/>
                    </a:cubicBezTo>
                    <a:cubicBezTo>
                      <a:pt x="1213" y="9706"/>
                      <a:pt x="1213" y="9706"/>
                      <a:pt x="1213" y="9706"/>
                    </a:cubicBezTo>
                    <a:cubicBezTo>
                      <a:pt x="1213" y="9706"/>
                      <a:pt x="1213" y="9706"/>
                      <a:pt x="1213" y="9706"/>
                    </a:cubicBezTo>
                    <a:cubicBezTo>
                      <a:pt x="0" y="9706"/>
                      <a:pt x="0" y="9706"/>
                      <a:pt x="0" y="8492"/>
                    </a:cubicBezTo>
                    <a:cubicBezTo>
                      <a:pt x="0" y="9706"/>
                      <a:pt x="0" y="9706"/>
                      <a:pt x="1213" y="9706"/>
                    </a:cubicBezTo>
                    <a:cubicBezTo>
                      <a:pt x="0" y="8492"/>
                      <a:pt x="0" y="8492"/>
                      <a:pt x="0" y="8492"/>
                    </a:cubicBezTo>
                    <a:cubicBezTo>
                      <a:pt x="0" y="8492"/>
                      <a:pt x="0" y="8492"/>
                      <a:pt x="0" y="8492"/>
                    </a:cubicBezTo>
                    <a:cubicBezTo>
                      <a:pt x="0" y="8492"/>
                      <a:pt x="0" y="7279"/>
                      <a:pt x="0" y="7279"/>
                    </a:cubicBezTo>
                    <a:cubicBezTo>
                      <a:pt x="0" y="7279"/>
                      <a:pt x="0" y="7279"/>
                      <a:pt x="0" y="7279"/>
                    </a:cubicBezTo>
                    <a:cubicBezTo>
                      <a:pt x="0" y="7279"/>
                      <a:pt x="0" y="6066"/>
                      <a:pt x="0" y="6066"/>
                    </a:cubicBezTo>
                    <a:cubicBezTo>
                      <a:pt x="0" y="6066"/>
                      <a:pt x="0" y="6066"/>
                      <a:pt x="0" y="6066"/>
                    </a:cubicBezTo>
                    <a:cubicBezTo>
                      <a:pt x="0" y="6066"/>
                      <a:pt x="0" y="4853"/>
                      <a:pt x="0" y="4853"/>
                    </a:cubicBezTo>
                    <a:cubicBezTo>
                      <a:pt x="0" y="4853"/>
                      <a:pt x="0" y="4853"/>
                      <a:pt x="0" y="4853"/>
                    </a:cubicBezTo>
                    <a:cubicBezTo>
                      <a:pt x="0" y="4853"/>
                      <a:pt x="0" y="3640"/>
                      <a:pt x="0" y="3640"/>
                    </a:cubicBezTo>
                    <a:cubicBezTo>
                      <a:pt x="0" y="3640"/>
                      <a:pt x="0" y="3640"/>
                      <a:pt x="0" y="3640"/>
                    </a:cubicBezTo>
                    <a:cubicBezTo>
                      <a:pt x="0" y="3640"/>
                      <a:pt x="0" y="3640"/>
                      <a:pt x="0" y="2426"/>
                    </a:cubicBezTo>
                    <a:cubicBezTo>
                      <a:pt x="0" y="2426"/>
                      <a:pt x="0" y="2426"/>
                      <a:pt x="0" y="2426"/>
                    </a:cubicBezTo>
                    <a:cubicBezTo>
                      <a:pt x="0" y="2426"/>
                      <a:pt x="0" y="2426"/>
                      <a:pt x="1213" y="2426"/>
                    </a:cubicBezTo>
                    <a:cubicBezTo>
                      <a:pt x="1213" y="2426"/>
                      <a:pt x="1213" y="2426"/>
                      <a:pt x="1213" y="2426"/>
                    </a:cubicBezTo>
                    <a:cubicBezTo>
                      <a:pt x="1213" y="2426"/>
                      <a:pt x="2426" y="2426"/>
                      <a:pt x="2426" y="2426"/>
                    </a:cubicBezTo>
                    <a:cubicBezTo>
                      <a:pt x="2426" y="2426"/>
                      <a:pt x="2426" y="2426"/>
                      <a:pt x="2426" y="2426"/>
                    </a:cubicBezTo>
                    <a:cubicBezTo>
                      <a:pt x="2426" y="2426"/>
                      <a:pt x="1213" y="2426"/>
                      <a:pt x="1213" y="3640"/>
                    </a:cubicBezTo>
                    <a:cubicBezTo>
                      <a:pt x="1213" y="3640"/>
                      <a:pt x="0" y="4853"/>
                      <a:pt x="0" y="4853"/>
                    </a:cubicBezTo>
                    <a:cubicBezTo>
                      <a:pt x="0" y="4853"/>
                      <a:pt x="0" y="6066"/>
                      <a:pt x="0" y="6066"/>
                    </a:cubicBezTo>
                    <a:cubicBezTo>
                      <a:pt x="0" y="6066"/>
                      <a:pt x="0" y="7279"/>
                      <a:pt x="0" y="7279"/>
                    </a:cubicBezTo>
                    <a:cubicBezTo>
                      <a:pt x="0" y="7279"/>
                      <a:pt x="0" y="8492"/>
                      <a:pt x="0" y="8492"/>
                    </a:cubicBezTo>
                    <a:cubicBezTo>
                      <a:pt x="0" y="8492"/>
                      <a:pt x="1213" y="9706"/>
                      <a:pt x="1213" y="9706"/>
                    </a:cubicBezTo>
                    <a:cubicBezTo>
                      <a:pt x="1213" y="9706"/>
                      <a:pt x="2426" y="9706"/>
                      <a:pt x="2426" y="9706"/>
                    </a:cubicBezTo>
                    <a:cubicBezTo>
                      <a:pt x="3640" y="9706"/>
                      <a:pt x="3640" y="9706"/>
                      <a:pt x="4853" y="9706"/>
                    </a:cubicBezTo>
                    <a:cubicBezTo>
                      <a:pt x="4853" y="9706"/>
                      <a:pt x="6066" y="9706"/>
                      <a:pt x="6066" y="9706"/>
                    </a:cubicBezTo>
                    <a:cubicBezTo>
                      <a:pt x="6066" y="9706"/>
                      <a:pt x="6066" y="9706"/>
                      <a:pt x="6066" y="9706"/>
                    </a:cubicBezTo>
                    <a:cubicBezTo>
                      <a:pt x="6066" y="9706"/>
                      <a:pt x="6066" y="9706"/>
                      <a:pt x="7279" y="8492"/>
                    </a:cubicBezTo>
                    <a:cubicBezTo>
                      <a:pt x="7279" y="8492"/>
                      <a:pt x="7279" y="8492"/>
                      <a:pt x="7279" y="8492"/>
                    </a:cubicBezTo>
                    <a:cubicBezTo>
                      <a:pt x="7279" y="8492"/>
                      <a:pt x="7279" y="8492"/>
                      <a:pt x="8492" y="7279"/>
                    </a:cubicBezTo>
                    <a:cubicBezTo>
                      <a:pt x="8492" y="7279"/>
                      <a:pt x="8492" y="7279"/>
                      <a:pt x="8492" y="7279"/>
                    </a:cubicBezTo>
                    <a:cubicBezTo>
                      <a:pt x="8492" y="7279"/>
                      <a:pt x="8492" y="6066"/>
                      <a:pt x="8492" y="6066"/>
                    </a:cubicBezTo>
                    <a:cubicBezTo>
                      <a:pt x="8492" y="6066"/>
                      <a:pt x="8492" y="4853"/>
                      <a:pt x="8492" y="4853"/>
                    </a:cubicBezTo>
                    <a:cubicBezTo>
                      <a:pt x="8492" y="4853"/>
                      <a:pt x="8492" y="4853"/>
                      <a:pt x="8492" y="4853"/>
                    </a:cubicBezTo>
                    <a:cubicBezTo>
                      <a:pt x="8492" y="4853"/>
                      <a:pt x="8492" y="4853"/>
                      <a:pt x="8492" y="4853"/>
                    </a:cubicBezTo>
                    <a:cubicBezTo>
                      <a:pt x="8492" y="4853"/>
                      <a:pt x="8492" y="3640"/>
                      <a:pt x="8492" y="3640"/>
                    </a:cubicBezTo>
                    <a:cubicBezTo>
                      <a:pt x="8492" y="3640"/>
                      <a:pt x="8492" y="3640"/>
                      <a:pt x="8492" y="3640"/>
                    </a:cubicBezTo>
                    <a:cubicBezTo>
                      <a:pt x="8492" y="3640"/>
                      <a:pt x="8492" y="2426"/>
                      <a:pt x="8492" y="2426"/>
                    </a:cubicBezTo>
                    <a:cubicBezTo>
                      <a:pt x="8492" y="2426"/>
                      <a:pt x="8492" y="2426"/>
                      <a:pt x="7279" y="1213"/>
                    </a:cubicBezTo>
                    <a:cubicBezTo>
                      <a:pt x="7279" y="1213"/>
                      <a:pt x="6066" y="0"/>
                      <a:pt x="6066" y="0"/>
                    </a:cubicBezTo>
                    <a:cubicBezTo>
                      <a:pt x="6066" y="0"/>
                      <a:pt x="6066" y="0"/>
                      <a:pt x="6066" y="0"/>
                    </a:cubicBezTo>
                    <a:cubicBezTo>
                      <a:pt x="6066" y="0"/>
                      <a:pt x="4853" y="0"/>
                      <a:pt x="4853" y="0"/>
                    </a:cubicBezTo>
                    <a:cubicBezTo>
                      <a:pt x="4853" y="0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3640" y="0"/>
                      <a:pt x="2426" y="0"/>
                      <a:pt x="2426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1213" y="1213"/>
                      <a:pt x="1213" y="2426"/>
                      <a:pt x="0" y="2426"/>
                    </a:cubicBezTo>
                    <a:cubicBezTo>
                      <a:pt x="0" y="2426"/>
                      <a:pt x="0" y="3640"/>
                      <a:pt x="0" y="3640"/>
                    </a:cubicBezTo>
                    <a:cubicBezTo>
                      <a:pt x="0" y="4853"/>
                      <a:pt x="0" y="4853"/>
                      <a:pt x="0" y="6066"/>
                    </a:cubicBezTo>
                    <a:cubicBezTo>
                      <a:pt x="0" y="6066"/>
                      <a:pt x="0" y="6066"/>
                      <a:pt x="0" y="7279"/>
                    </a:cubicBezTo>
                    <a:cubicBezTo>
                      <a:pt x="0" y="9706"/>
                      <a:pt x="1213" y="9706"/>
                      <a:pt x="1213" y="9706"/>
                    </a:cubicBezTo>
                    <a:lnTo>
                      <a:pt x="1213" y="970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925840A-1C50-4CA0-8EAB-42EF65173350}"/>
                  </a:ext>
                </a:extLst>
              </p:cNvPr>
              <p:cNvSpPr/>
              <p:nvPr/>
            </p:nvSpPr>
            <p:spPr>
              <a:xfrm>
                <a:off x="1288393" y="3208867"/>
                <a:ext cx="9705" cy="9705"/>
              </a:xfrm>
              <a:custGeom>
                <a:avLst/>
                <a:gdLst>
                  <a:gd name="connsiteX0" fmla="*/ 1213 w 9705"/>
                  <a:gd name="connsiteY0" fmla="*/ 1213 h 9705"/>
                  <a:gd name="connsiteX1" fmla="*/ 0 w 9705"/>
                  <a:gd name="connsiteY1" fmla="*/ 4853 h 9705"/>
                  <a:gd name="connsiteX2" fmla="*/ 0 w 9705"/>
                  <a:gd name="connsiteY2" fmla="*/ 6066 h 9705"/>
                  <a:gd name="connsiteX3" fmla="*/ 0 w 9705"/>
                  <a:gd name="connsiteY3" fmla="*/ 7279 h 9705"/>
                  <a:gd name="connsiteX4" fmla="*/ 1213 w 9705"/>
                  <a:gd name="connsiteY4" fmla="*/ 8492 h 9705"/>
                  <a:gd name="connsiteX5" fmla="*/ 2426 w 9705"/>
                  <a:gd name="connsiteY5" fmla="*/ 9706 h 9705"/>
                  <a:gd name="connsiteX6" fmla="*/ 3640 w 9705"/>
                  <a:gd name="connsiteY6" fmla="*/ 9706 h 9705"/>
                  <a:gd name="connsiteX7" fmla="*/ 6066 w 9705"/>
                  <a:gd name="connsiteY7" fmla="*/ 9706 h 9705"/>
                  <a:gd name="connsiteX8" fmla="*/ 7279 w 9705"/>
                  <a:gd name="connsiteY8" fmla="*/ 9706 h 9705"/>
                  <a:gd name="connsiteX9" fmla="*/ 8492 w 9705"/>
                  <a:gd name="connsiteY9" fmla="*/ 8492 h 9705"/>
                  <a:gd name="connsiteX10" fmla="*/ 9706 w 9705"/>
                  <a:gd name="connsiteY10" fmla="*/ 4853 h 9705"/>
                  <a:gd name="connsiteX11" fmla="*/ 9706 w 9705"/>
                  <a:gd name="connsiteY11" fmla="*/ 3640 h 9705"/>
                  <a:gd name="connsiteX12" fmla="*/ 9706 w 9705"/>
                  <a:gd name="connsiteY12" fmla="*/ 2426 h 9705"/>
                  <a:gd name="connsiteX13" fmla="*/ 8492 w 9705"/>
                  <a:gd name="connsiteY13" fmla="*/ 1213 h 9705"/>
                  <a:gd name="connsiteX14" fmla="*/ 7279 w 9705"/>
                  <a:gd name="connsiteY14" fmla="*/ 0 h 9705"/>
                  <a:gd name="connsiteX15" fmla="*/ 6066 w 9705"/>
                  <a:gd name="connsiteY15" fmla="*/ 0 h 9705"/>
                  <a:gd name="connsiteX16" fmla="*/ 3640 w 9705"/>
                  <a:gd name="connsiteY16" fmla="*/ 0 h 9705"/>
                  <a:gd name="connsiteX17" fmla="*/ 2426 w 9705"/>
                  <a:gd name="connsiteY17" fmla="*/ 1213 h 9705"/>
                  <a:gd name="connsiteX18" fmla="*/ 1213 w 9705"/>
                  <a:gd name="connsiteY18" fmla="*/ 1213 h 9705"/>
                  <a:gd name="connsiteX19" fmla="*/ 1213 w 9705"/>
                  <a:gd name="connsiteY19" fmla="*/ 1213 h 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705" h="9705">
                    <a:moveTo>
                      <a:pt x="1213" y="1213"/>
                    </a:moveTo>
                    <a:cubicBezTo>
                      <a:pt x="1213" y="2426"/>
                      <a:pt x="0" y="3640"/>
                      <a:pt x="0" y="4853"/>
                    </a:cubicBezTo>
                    <a:cubicBezTo>
                      <a:pt x="0" y="4853"/>
                      <a:pt x="0" y="6066"/>
                      <a:pt x="0" y="6066"/>
                    </a:cubicBezTo>
                    <a:cubicBezTo>
                      <a:pt x="0" y="6066"/>
                      <a:pt x="0" y="7279"/>
                      <a:pt x="0" y="7279"/>
                    </a:cubicBezTo>
                    <a:cubicBezTo>
                      <a:pt x="0" y="7279"/>
                      <a:pt x="0" y="8492"/>
                      <a:pt x="1213" y="8492"/>
                    </a:cubicBezTo>
                    <a:cubicBezTo>
                      <a:pt x="1213" y="8492"/>
                      <a:pt x="2426" y="8492"/>
                      <a:pt x="2426" y="9706"/>
                    </a:cubicBezTo>
                    <a:cubicBezTo>
                      <a:pt x="2426" y="9706"/>
                      <a:pt x="3640" y="9706"/>
                      <a:pt x="3640" y="9706"/>
                    </a:cubicBezTo>
                    <a:cubicBezTo>
                      <a:pt x="4853" y="9706"/>
                      <a:pt x="4853" y="9706"/>
                      <a:pt x="6066" y="9706"/>
                    </a:cubicBezTo>
                    <a:cubicBezTo>
                      <a:pt x="6066" y="9706"/>
                      <a:pt x="6066" y="9706"/>
                      <a:pt x="7279" y="9706"/>
                    </a:cubicBezTo>
                    <a:cubicBezTo>
                      <a:pt x="7279" y="9706"/>
                      <a:pt x="8492" y="8492"/>
                      <a:pt x="8492" y="8492"/>
                    </a:cubicBezTo>
                    <a:cubicBezTo>
                      <a:pt x="8492" y="7279"/>
                      <a:pt x="9706" y="6066"/>
                      <a:pt x="9706" y="4853"/>
                    </a:cubicBezTo>
                    <a:cubicBezTo>
                      <a:pt x="9706" y="4853"/>
                      <a:pt x="9706" y="3640"/>
                      <a:pt x="9706" y="3640"/>
                    </a:cubicBezTo>
                    <a:cubicBezTo>
                      <a:pt x="9706" y="3640"/>
                      <a:pt x="9706" y="2426"/>
                      <a:pt x="9706" y="2426"/>
                    </a:cubicBezTo>
                    <a:cubicBezTo>
                      <a:pt x="9706" y="2426"/>
                      <a:pt x="9706" y="1213"/>
                      <a:pt x="8492" y="1213"/>
                    </a:cubicBezTo>
                    <a:cubicBezTo>
                      <a:pt x="8492" y="1213"/>
                      <a:pt x="7279" y="1213"/>
                      <a:pt x="7279" y="0"/>
                    </a:cubicBezTo>
                    <a:cubicBezTo>
                      <a:pt x="7279" y="0"/>
                      <a:pt x="6066" y="0"/>
                      <a:pt x="6066" y="0"/>
                    </a:cubicBezTo>
                    <a:cubicBezTo>
                      <a:pt x="4853" y="0"/>
                      <a:pt x="4853" y="0"/>
                      <a:pt x="3640" y="0"/>
                    </a:cubicBezTo>
                    <a:cubicBezTo>
                      <a:pt x="3640" y="0"/>
                      <a:pt x="3640" y="0"/>
                      <a:pt x="2426" y="1213"/>
                    </a:cubicBezTo>
                    <a:cubicBezTo>
                      <a:pt x="1213" y="0"/>
                      <a:pt x="1213" y="1213"/>
                      <a:pt x="1213" y="1213"/>
                    </a:cubicBezTo>
                    <a:lnTo>
                      <a:pt x="1213" y="121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E9E0345-86CE-4B06-8F96-638AD9B76C67}"/>
                  </a:ext>
                </a:extLst>
              </p:cNvPr>
              <p:cNvSpPr/>
              <p:nvPr/>
            </p:nvSpPr>
            <p:spPr>
              <a:xfrm>
                <a:off x="1250784" y="3119764"/>
                <a:ext cx="8492" cy="18737"/>
              </a:xfrm>
              <a:custGeom>
                <a:avLst/>
                <a:gdLst>
                  <a:gd name="connsiteX0" fmla="*/ 1213 w 8492"/>
                  <a:gd name="connsiteY0" fmla="*/ 6605 h 18737"/>
                  <a:gd name="connsiteX1" fmla="*/ 1213 w 8492"/>
                  <a:gd name="connsiteY1" fmla="*/ 6605 h 18737"/>
                  <a:gd name="connsiteX2" fmla="*/ 1213 w 8492"/>
                  <a:gd name="connsiteY2" fmla="*/ 6605 h 18737"/>
                  <a:gd name="connsiteX3" fmla="*/ 1213 w 8492"/>
                  <a:gd name="connsiteY3" fmla="*/ 12671 h 18737"/>
                  <a:gd name="connsiteX4" fmla="*/ 1213 w 8492"/>
                  <a:gd name="connsiteY4" fmla="*/ 11458 h 18737"/>
                  <a:gd name="connsiteX5" fmla="*/ 0 w 8492"/>
                  <a:gd name="connsiteY5" fmla="*/ 15098 h 18737"/>
                  <a:gd name="connsiteX6" fmla="*/ 0 w 8492"/>
                  <a:gd name="connsiteY6" fmla="*/ 17524 h 18737"/>
                  <a:gd name="connsiteX7" fmla="*/ 2426 w 8492"/>
                  <a:gd name="connsiteY7" fmla="*/ 18737 h 18737"/>
                  <a:gd name="connsiteX8" fmla="*/ 7279 w 8492"/>
                  <a:gd name="connsiteY8" fmla="*/ 16311 h 18737"/>
                  <a:gd name="connsiteX9" fmla="*/ 8492 w 8492"/>
                  <a:gd name="connsiteY9" fmla="*/ 2966 h 18737"/>
                  <a:gd name="connsiteX10" fmla="*/ 7279 w 8492"/>
                  <a:gd name="connsiteY10" fmla="*/ 539 h 18737"/>
                  <a:gd name="connsiteX11" fmla="*/ 4853 w 8492"/>
                  <a:gd name="connsiteY11" fmla="*/ 539 h 18737"/>
                  <a:gd name="connsiteX12" fmla="*/ 2426 w 8492"/>
                  <a:gd name="connsiteY12" fmla="*/ 1752 h 18737"/>
                  <a:gd name="connsiteX13" fmla="*/ 1213 w 8492"/>
                  <a:gd name="connsiteY13" fmla="*/ 6605 h 18737"/>
                  <a:gd name="connsiteX14" fmla="*/ 1213 w 8492"/>
                  <a:gd name="connsiteY14" fmla="*/ 6605 h 1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92" h="18737">
                    <a:moveTo>
                      <a:pt x="1213" y="6605"/>
                    </a:move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7818"/>
                      <a:pt x="1213" y="10245"/>
                      <a:pt x="1213" y="12671"/>
                    </a:cubicBezTo>
                    <a:cubicBezTo>
                      <a:pt x="1213" y="12671"/>
                      <a:pt x="1213" y="11458"/>
                      <a:pt x="1213" y="11458"/>
                    </a:cubicBezTo>
                    <a:cubicBezTo>
                      <a:pt x="1213" y="12671"/>
                      <a:pt x="1213" y="13885"/>
                      <a:pt x="0" y="15098"/>
                    </a:cubicBezTo>
                    <a:cubicBezTo>
                      <a:pt x="0" y="16311"/>
                      <a:pt x="0" y="17524"/>
                      <a:pt x="0" y="17524"/>
                    </a:cubicBezTo>
                    <a:cubicBezTo>
                      <a:pt x="0" y="18737"/>
                      <a:pt x="1213" y="18737"/>
                      <a:pt x="2426" y="18737"/>
                    </a:cubicBezTo>
                    <a:cubicBezTo>
                      <a:pt x="4853" y="18737"/>
                      <a:pt x="6066" y="17524"/>
                      <a:pt x="7279" y="16311"/>
                    </a:cubicBezTo>
                    <a:cubicBezTo>
                      <a:pt x="8492" y="12671"/>
                      <a:pt x="8492" y="7818"/>
                      <a:pt x="8492" y="2966"/>
                    </a:cubicBezTo>
                    <a:cubicBezTo>
                      <a:pt x="8492" y="1752"/>
                      <a:pt x="7279" y="539"/>
                      <a:pt x="7279" y="539"/>
                    </a:cubicBezTo>
                    <a:cubicBezTo>
                      <a:pt x="6066" y="539"/>
                      <a:pt x="4853" y="-674"/>
                      <a:pt x="4853" y="539"/>
                    </a:cubicBezTo>
                    <a:cubicBezTo>
                      <a:pt x="3640" y="539"/>
                      <a:pt x="2426" y="1752"/>
                      <a:pt x="2426" y="1752"/>
                    </a:cubicBezTo>
                    <a:cubicBezTo>
                      <a:pt x="1213" y="4179"/>
                      <a:pt x="1213" y="5392"/>
                      <a:pt x="1213" y="6605"/>
                    </a:cubicBezTo>
                    <a:lnTo>
                      <a:pt x="1213" y="660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EF0ECBC-A660-4CC2-BCE4-4282168A70D1}"/>
                  </a:ext>
                </a:extLst>
              </p:cNvPr>
              <p:cNvSpPr/>
              <p:nvPr/>
            </p:nvSpPr>
            <p:spPr>
              <a:xfrm>
                <a:off x="1241078" y="3094825"/>
                <a:ext cx="8492" cy="20624"/>
              </a:xfrm>
              <a:custGeom>
                <a:avLst/>
                <a:gdLst>
                  <a:gd name="connsiteX0" fmla="*/ 1213 w 8492"/>
                  <a:gd name="connsiteY0" fmla="*/ 2426 h 20624"/>
                  <a:gd name="connsiteX1" fmla="*/ 0 w 8492"/>
                  <a:gd name="connsiteY1" fmla="*/ 16985 h 20624"/>
                  <a:gd name="connsiteX2" fmla="*/ 1213 w 8492"/>
                  <a:gd name="connsiteY2" fmla="*/ 19411 h 20624"/>
                  <a:gd name="connsiteX3" fmla="*/ 3640 w 8492"/>
                  <a:gd name="connsiteY3" fmla="*/ 20625 h 20624"/>
                  <a:gd name="connsiteX4" fmla="*/ 6066 w 8492"/>
                  <a:gd name="connsiteY4" fmla="*/ 19411 h 20624"/>
                  <a:gd name="connsiteX5" fmla="*/ 7279 w 8492"/>
                  <a:gd name="connsiteY5" fmla="*/ 16985 h 20624"/>
                  <a:gd name="connsiteX6" fmla="*/ 7279 w 8492"/>
                  <a:gd name="connsiteY6" fmla="*/ 8492 h 20624"/>
                  <a:gd name="connsiteX7" fmla="*/ 7279 w 8492"/>
                  <a:gd name="connsiteY7" fmla="*/ 9706 h 20624"/>
                  <a:gd name="connsiteX8" fmla="*/ 8492 w 8492"/>
                  <a:gd name="connsiteY8" fmla="*/ 4853 h 20624"/>
                  <a:gd name="connsiteX9" fmla="*/ 6066 w 8492"/>
                  <a:gd name="connsiteY9" fmla="*/ 0 h 20624"/>
                  <a:gd name="connsiteX10" fmla="*/ 1213 w 8492"/>
                  <a:gd name="connsiteY10" fmla="*/ 2426 h 20624"/>
                  <a:gd name="connsiteX11" fmla="*/ 1213 w 8492"/>
                  <a:gd name="connsiteY11" fmla="*/ 2426 h 2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2" h="20624">
                    <a:moveTo>
                      <a:pt x="1213" y="2426"/>
                    </a:moveTo>
                    <a:cubicBezTo>
                      <a:pt x="0" y="7279"/>
                      <a:pt x="0" y="12132"/>
                      <a:pt x="0" y="16985"/>
                    </a:cubicBezTo>
                    <a:cubicBezTo>
                      <a:pt x="0" y="18198"/>
                      <a:pt x="0" y="19411"/>
                      <a:pt x="1213" y="19411"/>
                    </a:cubicBezTo>
                    <a:cubicBezTo>
                      <a:pt x="2426" y="20625"/>
                      <a:pt x="2426" y="20625"/>
                      <a:pt x="3640" y="20625"/>
                    </a:cubicBezTo>
                    <a:cubicBezTo>
                      <a:pt x="4853" y="20625"/>
                      <a:pt x="6066" y="20625"/>
                      <a:pt x="6066" y="19411"/>
                    </a:cubicBezTo>
                    <a:cubicBezTo>
                      <a:pt x="7279" y="18198"/>
                      <a:pt x="7279" y="18198"/>
                      <a:pt x="7279" y="16985"/>
                    </a:cubicBezTo>
                    <a:cubicBezTo>
                      <a:pt x="7279" y="14559"/>
                      <a:pt x="7279" y="10919"/>
                      <a:pt x="7279" y="8492"/>
                    </a:cubicBezTo>
                    <a:cubicBezTo>
                      <a:pt x="7279" y="8492"/>
                      <a:pt x="7279" y="9706"/>
                      <a:pt x="7279" y="9706"/>
                    </a:cubicBezTo>
                    <a:cubicBezTo>
                      <a:pt x="7279" y="8492"/>
                      <a:pt x="7279" y="6066"/>
                      <a:pt x="8492" y="4853"/>
                    </a:cubicBezTo>
                    <a:cubicBezTo>
                      <a:pt x="8492" y="2426"/>
                      <a:pt x="7279" y="0"/>
                      <a:pt x="6066" y="0"/>
                    </a:cubicBezTo>
                    <a:cubicBezTo>
                      <a:pt x="3640" y="0"/>
                      <a:pt x="1213" y="1213"/>
                      <a:pt x="1213" y="2426"/>
                    </a:cubicBezTo>
                    <a:lnTo>
                      <a:pt x="1213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76F24C4F-980B-47CD-B8E0-5BC22094A1D2}"/>
                  </a:ext>
                </a:extLst>
              </p:cNvPr>
              <p:cNvSpPr/>
              <p:nvPr/>
            </p:nvSpPr>
            <p:spPr>
              <a:xfrm>
                <a:off x="1251997" y="3085120"/>
                <a:ext cx="7279" cy="12132"/>
              </a:xfrm>
              <a:custGeom>
                <a:avLst/>
                <a:gdLst>
                  <a:gd name="connsiteX0" fmla="*/ 0 w 7279"/>
                  <a:gd name="connsiteY0" fmla="*/ 4853 h 12132"/>
                  <a:gd name="connsiteX1" fmla="*/ 0 w 7279"/>
                  <a:gd name="connsiteY1" fmla="*/ 8492 h 12132"/>
                  <a:gd name="connsiteX2" fmla="*/ 0 w 7279"/>
                  <a:gd name="connsiteY2" fmla="*/ 9706 h 12132"/>
                  <a:gd name="connsiteX3" fmla="*/ 1213 w 7279"/>
                  <a:gd name="connsiteY3" fmla="*/ 10919 h 12132"/>
                  <a:gd name="connsiteX4" fmla="*/ 2426 w 7279"/>
                  <a:gd name="connsiteY4" fmla="*/ 12132 h 12132"/>
                  <a:gd name="connsiteX5" fmla="*/ 3640 w 7279"/>
                  <a:gd name="connsiteY5" fmla="*/ 12132 h 12132"/>
                  <a:gd name="connsiteX6" fmla="*/ 4853 w 7279"/>
                  <a:gd name="connsiteY6" fmla="*/ 12132 h 12132"/>
                  <a:gd name="connsiteX7" fmla="*/ 6066 w 7279"/>
                  <a:gd name="connsiteY7" fmla="*/ 10919 h 12132"/>
                  <a:gd name="connsiteX8" fmla="*/ 7279 w 7279"/>
                  <a:gd name="connsiteY8" fmla="*/ 9706 h 12132"/>
                  <a:gd name="connsiteX9" fmla="*/ 7279 w 7279"/>
                  <a:gd name="connsiteY9" fmla="*/ 7279 h 12132"/>
                  <a:gd name="connsiteX10" fmla="*/ 7279 w 7279"/>
                  <a:gd name="connsiteY10" fmla="*/ 3640 h 12132"/>
                  <a:gd name="connsiteX11" fmla="*/ 7279 w 7279"/>
                  <a:gd name="connsiteY11" fmla="*/ 2426 h 12132"/>
                  <a:gd name="connsiteX12" fmla="*/ 6066 w 7279"/>
                  <a:gd name="connsiteY12" fmla="*/ 1213 h 12132"/>
                  <a:gd name="connsiteX13" fmla="*/ 4853 w 7279"/>
                  <a:gd name="connsiteY13" fmla="*/ 0 h 12132"/>
                  <a:gd name="connsiteX14" fmla="*/ 3640 w 7279"/>
                  <a:gd name="connsiteY14" fmla="*/ 0 h 12132"/>
                  <a:gd name="connsiteX15" fmla="*/ 2426 w 7279"/>
                  <a:gd name="connsiteY15" fmla="*/ 0 h 12132"/>
                  <a:gd name="connsiteX16" fmla="*/ 1213 w 7279"/>
                  <a:gd name="connsiteY16" fmla="*/ 1213 h 12132"/>
                  <a:gd name="connsiteX17" fmla="*/ 1213 w 7279"/>
                  <a:gd name="connsiteY17" fmla="*/ 2426 h 12132"/>
                  <a:gd name="connsiteX18" fmla="*/ 0 w 7279"/>
                  <a:gd name="connsiteY18" fmla="*/ 4853 h 12132"/>
                  <a:gd name="connsiteX19" fmla="*/ 0 w 7279"/>
                  <a:gd name="connsiteY19" fmla="*/ 4853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79" h="12132">
                    <a:moveTo>
                      <a:pt x="0" y="4853"/>
                    </a:moveTo>
                    <a:cubicBezTo>
                      <a:pt x="0" y="6066"/>
                      <a:pt x="0" y="7279"/>
                      <a:pt x="0" y="8492"/>
                    </a:cubicBezTo>
                    <a:cubicBezTo>
                      <a:pt x="0" y="8492"/>
                      <a:pt x="0" y="9706"/>
                      <a:pt x="0" y="9706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3640" y="12132"/>
                      <a:pt x="4853" y="12132"/>
                      <a:pt x="4853" y="12132"/>
                    </a:cubicBezTo>
                    <a:cubicBezTo>
                      <a:pt x="6066" y="12132"/>
                      <a:pt x="6066" y="12132"/>
                      <a:pt x="6066" y="10919"/>
                    </a:cubicBezTo>
                    <a:cubicBezTo>
                      <a:pt x="6066" y="10919"/>
                      <a:pt x="6066" y="10919"/>
                      <a:pt x="7279" y="9706"/>
                    </a:cubicBezTo>
                    <a:cubicBezTo>
                      <a:pt x="7279" y="9706"/>
                      <a:pt x="7279" y="8492"/>
                      <a:pt x="7279" y="7279"/>
                    </a:cubicBezTo>
                    <a:cubicBezTo>
                      <a:pt x="7279" y="6066"/>
                      <a:pt x="7279" y="4853"/>
                      <a:pt x="7279" y="3640"/>
                    </a:cubicBezTo>
                    <a:cubicBezTo>
                      <a:pt x="7279" y="3640"/>
                      <a:pt x="7279" y="2426"/>
                      <a:pt x="7279" y="2426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3640" y="0"/>
                      <a:pt x="2426" y="0"/>
                      <a:pt x="2426" y="0"/>
                    </a:cubicBezTo>
                    <a:cubicBezTo>
                      <a:pt x="1213" y="0"/>
                      <a:pt x="1213" y="0"/>
                      <a:pt x="1213" y="1213"/>
                    </a:cubicBezTo>
                    <a:cubicBezTo>
                      <a:pt x="1213" y="1213"/>
                      <a:pt x="1213" y="1213"/>
                      <a:pt x="1213" y="2426"/>
                    </a:cubicBezTo>
                    <a:cubicBezTo>
                      <a:pt x="0" y="3640"/>
                      <a:pt x="0" y="4853"/>
                      <a:pt x="0" y="4853"/>
                    </a:cubicBezTo>
                    <a:lnTo>
                      <a:pt x="0" y="48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0BCEB8B5-4F44-4FA9-915C-7D9D69B6FB18}"/>
                  </a:ext>
                </a:extLst>
              </p:cNvPr>
              <p:cNvSpPr/>
              <p:nvPr/>
            </p:nvSpPr>
            <p:spPr>
              <a:xfrm>
                <a:off x="1481294" y="3250116"/>
                <a:ext cx="12132" cy="14558"/>
              </a:xfrm>
              <a:custGeom>
                <a:avLst/>
                <a:gdLst>
                  <a:gd name="connsiteX0" fmla="*/ 3640 w 12132"/>
                  <a:gd name="connsiteY0" fmla="*/ 1213 h 14558"/>
                  <a:gd name="connsiteX1" fmla="*/ 1213 w 12132"/>
                  <a:gd name="connsiteY1" fmla="*/ 4853 h 14558"/>
                  <a:gd name="connsiteX2" fmla="*/ 0 w 12132"/>
                  <a:gd name="connsiteY2" fmla="*/ 7279 h 14558"/>
                  <a:gd name="connsiteX3" fmla="*/ 0 w 12132"/>
                  <a:gd name="connsiteY3" fmla="*/ 10919 h 14558"/>
                  <a:gd name="connsiteX4" fmla="*/ 1213 w 12132"/>
                  <a:gd name="connsiteY4" fmla="*/ 13345 h 14558"/>
                  <a:gd name="connsiteX5" fmla="*/ 3640 w 12132"/>
                  <a:gd name="connsiteY5" fmla="*/ 14559 h 14558"/>
                  <a:gd name="connsiteX6" fmla="*/ 6066 w 12132"/>
                  <a:gd name="connsiteY6" fmla="*/ 13345 h 14558"/>
                  <a:gd name="connsiteX7" fmla="*/ 7279 w 12132"/>
                  <a:gd name="connsiteY7" fmla="*/ 12132 h 14558"/>
                  <a:gd name="connsiteX8" fmla="*/ 7279 w 12132"/>
                  <a:gd name="connsiteY8" fmla="*/ 9706 h 14558"/>
                  <a:gd name="connsiteX9" fmla="*/ 7279 w 12132"/>
                  <a:gd name="connsiteY9" fmla="*/ 9706 h 14558"/>
                  <a:gd name="connsiteX10" fmla="*/ 7279 w 12132"/>
                  <a:gd name="connsiteY10" fmla="*/ 10919 h 14558"/>
                  <a:gd name="connsiteX11" fmla="*/ 8492 w 12132"/>
                  <a:gd name="connsiteY11" fmla="*/ 7279 h 14558"/>
                  <a:gd name="connsiteX12" fmla="*/ 8492 w 12132"/>
                  <a:gd name="connsiteY12" fmla="*/ 8492 h 14558"/>
                  <a:gd name="connsiteX13" fmla="*/ 9706 w 12132"/>
                  <a:gd name="connsiteY13" fmla="*/ 6066 h 14558"/>
                  <a:gd name="connsiteX14" fmla="*/ 9706 w 12132"/>
                  <a:gd name="connsiteY14" fmla="*/ 7279 h 14558"/>
                  <a:gd name="connsiteX15" fmla="*/ 10919 w 12132"/>
                  <a:gd name="connsiteY15" fmla="*/ 6066 h 14558"/>
                  <a:gd name="connsiteX16" fmla="*/ 12132 w 12132"/>
                  <a:gd name="connsiteY16" fmla="*/ 3640 h 14558"/>
                  <a:gd name="connsiteX17" fmla="*/ 10919 w 12132"/>
                  <a:gd name="connsiteY17" fmla="*/ 1213 h 14558"/>
                  <a:gd name="connsiteX18" fmla="*/ 8492 w 12132"/>
                  <a:gd name="connsiteY18" fmla="*/ 0 h 14558"/>
                  <a:gd name="connsiteX19" fmla="*/ 3640 w 12132"/>
                  <a:gd name="connsiteY19" fmla="*/ 1213 h 14558"/>
                  <a:gd name="connsiteX20" fmla="*/ 3640 w 12132"/>
                  <a:gd name="connsiteY20" fmla="*/ 1213 h 1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132" h="14558">
                    <a:moveTo>
                      <a:pt x="3640" y="1213"/>
                    </a:moveTo>
                    <a:cubicBezTo>
                      <a:pt x="2426" y="2426"/>
                      <a:pt x="1213" y="3640"/>
                      <a:pt x="1213" y="4853"/>
                    </a:cubicBezTo>
                    <a:cubicBezTo>
                      <a:pt x="1213" y="6066"/>
                      <a:pt x="0" y="7279"/>
                      <a:pt x="0" y="7279"/>
                    </a:cubicBezTo>
                    <a:cubicBezTo>
                      <a:pt x="0" y="8492"/>
                      <a:pt x="0" y="9706"/>
                      <a:pt x="0" y="10919"/>
                    </a:cubicBezTo>
                    <a:cubicBezTo>
                      <a:pt x="0" y="12132"/>
                      <a:pt x="0" y="13345"/>
                      <a:pt x="1213" y="13345"/>
                    </a:cubicBezTo>
                    <a:cubicBezTo>
                      <a:pt x="2426" y="14559"/>
                      <a:pt x="2426" y="14559"/>
                      <a:pt x="3640" y="14559"/>
                    </a:cubicBezTo>
                    <a:cubicBezTo>
                      <a:pt x="4853" y="14559"/>
                      <a:pt x="6066" y="14559"/>
                      <a:pt x="6066" y="13345"/>
                    </a:cubicBezTo>
                    <a:cubicBezTo>
                      <a:pt x="6066" y="13345"/>
                      <a:pt x="6066" y="13345"/>
                      <a:pt x="7279" y="12132"/>
                    </a:cubicBezTo>
                    <a:cubicBezTo>
                      <a:pt x="7279" y="12132"/>
                      <a:pt x="7279" y="10919"/>
                      <a:pt x="7279" y="9706"/>
                    </a:cubicBezTo>
                    <a:cubicBezTo>
                      <a:pt x="7279" y="9706"/>
                      <a:pt x="7279" y="9706"/>
                      <a:pt x="7279" y="9706"/>
                    </a:cubicBezTo>
                    <a:cubicBezTo>
                      <a:pt x="7279" y="9706"/>
                      <a:pt x="7279" y="10919"/>
                      <a:pt x="7279" y="10919"/>
                    </a:cubicBezTo>
                    <a:cubicBezTo>
                      <a:pt x="7279" y="9706"/>
                      <a:pt x="7279" y="8492"/>
                      <a:pt x="8492" y="7279"/>
                    </a:cubicBezTo>
                    <a:cubicBezTo>
                      <a:pt x="8492" y="7279"/>
                      <a:pt x="8492" y="8492"/>
                      <a:pt x="8492" y="8492"/>
                    </a:cubicBezTo>
                    <a:cubicBezTo>
                      <a:pt x="8492" y="7279"/>
                      <a:pt x="9706" y="6066"/>
                      <a:pt x="9706" y="6066"/>
                    </a:cubicBezTo>
                    <a:cubicBezTo>
                      <a:pt x="9706" y="6066"/>
                      <a:pt x="9706" y="6066"/>
                      <a:pt x="9706" y="7279"/>
                    </a:cubicBezTo>
                    <a:cubicBezTo>
                      <a:pt x="9706" y="7279"/>
                      <a:pt x="9706" y="6066"/>
                      <a:pt x="10919" y="6066"/>
                    </a:cubicBezTo>
                    <a:cubicBezTo>
                      <a:pt x="12132" y="4853"/>
                      <a:pt x="12132" y="4853"/>
                      <a:pt x="12132" y="3640"/>
                    </a:cubicBezTo>
                    <a:cubicBezTo>
                      <a:pt x="12132" y="2426"/>
                      <a:pt x="12132" y="1213"/>
                      <a:pt x="10919" y="1213"/>
                    </a:cubicBezTo>
                    <a:cubicBezTo>
                      <a:pt x="9706" y="0"/>
                      <a:pt x="9706" y="0"/>
                      <a:pt x="8492" y="0"/>
                    </a:cubicBezTo>
                    <a:cubicBezTo>
                      <a:pt x="6066" y="0"/>
                      <a:pt x="4853" y="1213"/>
                      <a:pt x="3640" y="1213"/>
                    </a:cubicBezTo>
                    <a:lnTo>
                      <a:pt x="3640" y="121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56341FA-F356-4E82-A74B-D73E150F0DBA}"/>
                  </a:ext>
                </a:extLst>
              </p:cNvPr>
              <p:cNvSpPr/>
              <p:nvPr/>
            </p:nvSpPr>
            <p:spPr>
              <a:xfrm>
                <a:off x="1460669" y="3278020"/>
                <a:ext cx="7279" cy="12132"/>
              </a:xfrm>
              <a:custGeom>
                <a:avLst/>
                <a:gdLst>
                  <a:gd name="connsiteX0" fmla="*/ 0 w 7279"/>
                  <a:gd name="connsiteY0" fmla="*/ 3640 h 12132"/>
                  <a:gd name="connsiteX1" fmla="*/ 0 w 7279"/>
                  <a:gd name="connsiteY1" fmla="*/ 8492 h 12132"/>
                  <a:gd name="connsiteX2" fmla="*/ 1213 w 7279"/>
                  <a:gd name="connsiteY2" fmla="*/ 10919 h 12132"/>
                  <a:gd name="connsiteX3" fmla="*/ 2426 w 7279"/>
                  <a:gd name="connsiteY3" fmla="*/ 12132 h 12132"/>
                  <a:gd name="connsiteX4" fmla="*/ 3640 w 7279"/>
                  <a:gd name="connsiteY4" fmla="*/ 12132 h 12132"/>
                  <a:gd name="connsiteX5" fmla="*/ 6066 w 7279"/>
                  <a:gd name="connsiteY5" fmla="*/ 10919 h 12132"/>
                  <a:gd name="connsiteX6" fmla="*/ 7279 w 7279"/>
                  <a:gd name="connsiteY6" fmla="*/ 8492 h 12132"/>
                  <a:gd name="connsiteX7" fmla="*/ 7279 w 7279"/>
                  <a:gd name="connsiteY7" fmla="*/ 3640 h 12132"/>
                  <a:gd name="connsiteX8" fmla="*/ 6066 w 7279"/>
                  <a:gd name="connsiteY8" fmla="*/ 1213 h 12132"/>
                  <a:gd name="connsiteX9" fmla="*/ 4853 w 7279"/>
                  <a:gd name="connsiteY9" fmla="*/ 0 h 12132"/>
                  <a:gd name="connsiteX10" fmla="*/ 3640 w 7279"/>
                  <a:gd name="connsiteY10" fmla="*/ 0 h 12132"/>
                  <a:gd name="connsiteX11" fmla="*/ 1213 w 7279"/>
                  <a:gd name="connsiteY11" fmla="*/ 1213 h 12132"/>
                  <a:gd name="connsiteX12" fmla="*/ 0 w 7279"/>
                  <a:gd name="connsiteY12" fmla="*/ 3640 h 12132"/>
                  <a:gd name="connsiteX13" fmla="*/ 0 w 7279"/>
                  <a:gd name="connsiteY13" fmla="*/ 3640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79" h="12132">
                    <a:moveTo>
                      <a:pt x="0" y="3640"/>
                    </a:moveTo>
                    <a:cubicBezTo>
                      <a:pt x="0" y="4853"/>
                      <a:pt x="0" y="7279"/>
                      <a:pt x="0" y="8492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4853" y="12132"/>
                      <a:pt x="6066" y="12132"/>
                      <a:pt x="6066" y="10919"/>
                    </a:cubicBezTo>
                    <a:cubicBezTo>
                      <a:pt x="7279" y="9706"/>
                      <a:pt x="7279" y="9706"/>
                      <a:pt x="7279" y="8492"/>
                    </a:cubicBezTo>
                    <a:cubicBezTo>
                      <a:pt x="7279" y="7279"/>
                      <a:pt x="7279" y="4853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2426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76F9E450-E8B1-4A9E-9E04-6BAE9B3D781C}"/>
                  </a:ext>
                </a:extLst>
              </p:cNvPr>
              <p:cNvSpPr/>
              <p:nvPr/>
            </p:nvSpPr>
            <p:spPr>
              <a:xfrm>
                <a:off x="1442471" y="3287187"/>
                <a:ext cx="7279" cy="18737"/>
              </a:xfrm>
              <a:custGeom>
                <a:avLst/>
                <a:gdLst>
                  <a:gd name="connsiteX0" fmla="*/ 1213 w 7279"/>
                  <a:gd name="connsiteY0" fmla="*/ 6605 h 18737"/>
                  <a:gd name="connsiteX1" fmla="*/ 1213 w 7279"/>
                  <a:gd name="connsiteY1" fmla="*/ 6605 h 18737"/>
                  <a:gd name="connsiteX2" fmla="*/ 1213 w 7279"/>
                  <a:gd name="connsiteY2" fmla="*/ 6605 h 18737"/>
                  <a:gd name="connsiteX3" fmla="*/ 1213 w 7279"/>
                  <a:gd name="connsiteY3" fmla="*/ 11458 h 18737"/>
                  <a:gd name="connsiteX4" fmla="*/ 1213 w 7279"/>
                  <a:gd name="connsiteY4" fmla="*/ 10245 h 18737"/>
                  <a:gd name="connsiteX5" fmla="*/ 0 w 7279"/>
                  <a:gd name="connsiteY5" fmla="*/ 15098 h 18737"/>
                  <a:gd name="connsiteX6" fmla="*/ 0 w 7279"/>
                  <a:gd name="connsiteY6" fmla="*/ 17524 h 18737"/>
                  <a:gd name="connsiteX7" fmla="*/ 2426 w 7279"/>
                  <a:gd name="connsiteY7" fmla="*/ 18737 h 18737"/>
                  <a:gd name="connsiteX8" fmla="*/ 4853 w 7279"/>
                  <a:gd name="connsiteY8" fmla="*/ 18737 h 18737"/>
                  <a:gd name="connsiteX9" fmla="*/ 6066 w 7279"/>
                  <a:gd name="connsiteY9" fmla="*/ 16311 h 18737"/>
                  <a:gd name="connsiteX10" fmla="*/ 7279 w 7279"/>
                  <a:gd name="connsiteY10" fmla="*/ 2966 h 18737"/>
                  <a:gd name="connsiteX11" fmla="*/ 6066 w 7279"/>
                  <a:gd name="connsiteY11" fmla="*/ 539 h 18737"/>
                  <a:gd name="connsiteX12" fmla="*/ 3640 w 7279"/>
                  <a:gd name="connsiteY12" fmla="*/ 539 h 18737"/>
                  <a:gd name="connsiteX13" fmla="*/ 1213 w 7279"/>
                  <a:gd name="connsiteY13" fmla="*/ 1752 h 18737"/>
                  <a:gd name="connsiteX14" fmla="*/ 1213 w 7279"/>
                  <a:gd name="connsiteY14" fmla="*/ 6605 h 18737"/>
                  <a:gd name="connsiteX15" fmla="*/ 1213 w 7279"/>
                  <a:gd name="connsiteY15" fmla="*/ 6605 h 1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79" h="18737">
                    <a:moveTo>
                      <a:pt x="1213" y="6605"/>
                    </a:move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7818"/>
                      <a:pt x="1213" y="10245"/>
                      <a:pt x="1213" y="11458"/>
                    </a:cubicBezTo>
                    <a:cubicBezTo>
                      <a:pt x="1213" y="11458"/>
                      <a:pt x="1213" y="10245"/>
                      <a:pt x="1213" y="10245"/>
                    </a:cubicBezTo>
                    <a:cubicBezTo>
                      <a:pt x="1213" y="11458"/>
                      <a:pt x="1213" y="12671"/>
                      <a:pt x="0" y="15098"/>
                    </a:cubicBezTo>
                    <a:cubicBezTo>
                      <a:pt x="0" y="16311"/>
                      <a:pt x="0" y="17524"/>
                      <a:pt x="0" y="17524"/>
                    </a:cubicBezTo>
                    <a:cubicBezTo>
                      <a:pt x="0" y="18737"/>
                      <a:pt x="1213" y="18737"/>
                      <a:pt x="2426" y="18737"/>
                    </a:cubicBezTo>
                    <a:cubicBezTo>
                      <a:pt x="3640" y="18737"/>
                      <a:pt x="4853" y="18737"/>
                      <a:pt x="4853" y="18737"/>
                    </a:cubicBezTo>
                    <a:cubicBezTo>
                      <a:pt x="6066" y="18737"/>
                      <a:pt x="6066" y="17524"/>
                      <a:pt x="6066" y="16311"/>
                    </a:cubicBezTo>
                    <a:cubicBezTo>
                      <a:pt x="7279" y="12671"/>
                      <a:pt x="7279" y="7818"/>
                      <a:pt x="7279" y="2966"/>
                    </a:cubicBezTo>
                    <a:cubicBezTo>
                      <a:pt x="7279" y="1752"/>
                      <a:pt x="6066" y="539"/>
                      <a:pt x="6066" y="539"/>
                    </a:cubicBezTo>
                    <a:cubicBezTo>
                      <a:pt x="4853" y="539"/>
                      <a:pt x="3640" y="-674"/>
                      <a:pt x="3640" y="539"/>
                    </a:cubicBezTo>
                    <a:cubicBezTo>
                      <a:pt x="2426" y="539"/>
                      <a:pt x="1213" y="1752"/>
                      <a:pt x="1213" y="1752"/>
                    </a:cubicBezTo>
                    <a:cubicBezTo>
                      <a:pt x="1213" y="4179"/>
                      <a:pt x="1213" y="5392"/>
                      <a:pt x="1213" y="6605"/>
                    </a:cubicBezTo>
                    <a:lnTo>
                      <a:pt x="1213" y="660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6557D368-733D-405B-887D-A952281D637D}"/>
                  </a:ext>
                </a:extLst>
              </p:cNvPr>
              <p:cNvSpPr/>
              <p:nvPr/>
            </p:nvSpPr>
            <p:spPr>
              <a:xfrm>
                <a:off x="1423059" y="3301071"/>
                <a:ext cx="7279" cy="14558"/>
              </a:xfrm>
              <a:custGeom>
                <a:avLst/>
                <a:gdLst>
                  <a:gd name="connsiteX0" fmla="*/ 0 w 7279"/>
                  <a:gd name="connsiteY0" fmla="*/ 3640 h 14558"/>
                  <a:gd name="connsiteX1" fmla="*/ 0 w 7279"/>
                  <a:gd name="connsiteY1" fmla="*/ 10919 h 14558"/>
                  <a:gd name="connsiteX2" fmla="*/ 1213 w 7279"/>
                  <a:gd name="connsiteY2" fmla="*/ 13345 h 14558"/>
                  <a:gd name="connsiteX3" fmla="*/ 3640 w 7279"/>
                  <a:gd name="connsiteY3" fmla="*/ 14559 h 14558"/>
                  <a:gd name="connsiteX4" fmla="*/ 6066 w 7279"/>
                  <a:gd name="connsiteY4" fmla="*/ 13345 h 14558"/>
                  <a:gd name="connsiteX5" fmla="*/ 7279 w 7279"/>
                  <a:gd name="connsiteY5" fmla="*/ 10919 h 14558"/>
                  <a:gd name="connsiteX6" fmla="*/ 7279 w 7279"/>
                  <a:gd name="connsiteY6" fmla="*/ 3640 h 14558"/>
                  <a:gd name="connsiteX7" fmla="*/ 6066 w 7279"/>
                  <a:gd name="connsiteY7" fmla="*/ 1213 h 14558"/>
                  <a:gd name="connsiteX8" fmla="*/ 3640 w 7279"/>
                  <a:gd name="connsiteY8" fmla="*/ 0 h 14558"/>
                  <a:gd name="connsiteX9" fmla="*/ 1213 w 7279"/>
                  <a:gd name="connsiteY9" fmla="*/ 1213 h 14558"/>
                  <a:gd name="connsiteX10" fmla="*/ 0 w 7279"/>
                  <a:gd name="connsiteY10" fmla="*/ 3640 h 14558"/>
                  <a:gd name="connsiteX11" fmla="*/ 0 w 7279"/>
                  <a:gd name="connsiteY11" fmla="*/ 3640 h 1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79" h="14558">
                    <a:moveTo>
                      <a:pt x="0" y="3640"/>
                    </a:moveTo>
                    <a:cubicBezTo>
                      <a:pt x="0" y="6066"/>
                      <a:pt x="0" y="8492"/>
                      <a:pt x="0" y="10919"/>
                    </a:cubicBezTo>
                    <a:cubicBezTo>
                      <a:pt x="0" y="12132"/>
                      <a:pt x="0" y="13345"/>
                      <a:pt x="1213" y="13345"/>
                    </a:cubicBezTo>
                    <a:cubicBezTo>
                      <a:pt x="2426" y="14559"/>
                      <a:pt x="2426" y="14559"/>
                      <a:pt x="3640" y="14559"/>
                    </a:cubicBezTo>
                    <a:cubicBezTo>
                      <a:pt x="4853" y="14559"/>
                      <a:pt x="6066" y="14559"/>
                      <a:pt x="6066" y="13345"/>
                    </a:cubicBezTo>
                    <a:cubicBezTo>
                      <a:pt x="7279" y="12132"/>
                      <a:pt x="7279" y="12132"/>
                      <a:pt x="7279" y="10919"/>
                    </a:cubicBezTo>
                    <a:cubicBezTo>
                      <a:pt x="7279" y="8492"/>
                      <a:pt x="7279" y="6066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4853" y="0"/>
                      <a:pt x="4853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1213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37A78D6-C9BE-4DCA-9D1F-44AC25353146}"/>
                  </a:ext>
                </a:extLst>
              </p:cNvPr>
              <p:cNvSpPr/>
              <p:nvPr/>
            </p:nvSpPr>
            <p:spPr>
              <a:xfrm>
                <a:off x="1502592" y="3210080"/>
                <a:ext cx="7818" cy="13884"/>
              </a:xfrm>
              <a:custGeom>
                <a:avLst/>
                <a:gdLst>
                  <a:gd name="connsiteX0" fmla="*/ 539 w 7818"/>
                  <a:gd name="connsiteY0" fmla="*/ 6066 h 13884"/>
                  <a:gd name="connsiteX1" fmla="*/ 539 w 7818"/>
                  <a:gd name="connsiteY1" fmla="*/ 6066 h 13884"/>
                  <a:gd name="connsiteX2" fmla="*/ 539 w 7818"/>
                  <a:gd name="connsiteY2" fmla="*/ 6066 h 13884"/>
                  <a:gd name="connsiteX3" fmla="*/ 539 w 7818"/>
                  <a:gd name="connsiteY3" fmla="*/ 6066 h 13884"/>
                  <a:gd name="connsiteX4" fmla="*/ 539 w 7818"/>
                  <a:gd name="connsiteY4" fmla="*/ 6066 h 13884"/>
                  <a:gd name="connsiteX5" fmla="*/ 539 w 7818"/>
                  <a:gd name="connsiteY5" fmla="*/ 7279 h 13884"/>
                  <a:gd name="connsiteX6" fmla="*/ 539 w 7818"/>
                  <a:gd name="connsiteY6" fmla="*/ 6066 h 13884"/>
                  <a:gd name="connsiteX7" fmla="*/ 539 w 7818"/>
                  <a:gd name="connsiteY7" fmla="*/ 8492 h 13884"/>
                  <a:gd name="connsiteX8" fmla="*/ 539 w 7818"/>
                  <a:gd name="connsiteY8" fmla="*/ 6066 h 13884"/>
                  <a:gd name="connsiteX9" fmla="*/ 539 w 7818"/>
                  <a:gd name="connsiteY9" fmla="*/ 8492 h 13884"/>
                  <a:gd name="connsiteX10" fmla="*/ 539 w 7818"/>
                  <a:gd name="connsiteY10" fmla="*/ 9706 h 13884"/>
                  <a:gd name="connsiteX11" fmla="*/ 539 w 7818"/>
                  <a:gd name="connsiteY11" fmla="*/ 10919 h 13884"/>
                  <a:gd name="connsiteX12" fmla="*/ 1752 w 7818"/>
                  <a:gd name="connsiteY12" fmla="*/ 13345 h 13884"/>
                  <a:gd name="connsiteX13" fmla="*/ 4179 w 7818"/>
                  <a:gd name="connsiteY13" fmla="*/ 13345 h 13884"/>
                  <a:gd name="connsiteX14" fmla="*/ 6605 w 7818"/>
                  <a:gd name="connsiteY14" fmla="*/ 12132 h 13884"/>
                  <a:gd name="connsiteX15" fmla="*/ 7818 w 7818"/>
                  <a:gd name="connsiteY15" fmla="*/ 9706 h 13884"/>
                  <a:gd name="connsiteX16" fmla="*/ 7818 w 7818"/>
                  <a:gd name="connsiteY16" fmla="*/ 7279 h 13884"/>
                  <a:gd name="connsiteX17" fmla="*/ 7818 w 7818"/>
                  <a:gd name="connsiteY17" fmla="*/ 4853 h 13884"/>
                  <a:gd name="connsiteX18" fmla="*/ 6605 w 7818"/>
                  <a:gd name="connsiteY18" fmla="*/ 2426 h 13884"/>
                  <a:gd name="connsiteX19" fmla="*/ 5392 w 7818"/>
                  <a:gd name="connsiteY19" fmla="*/ 1213 h 13884"/>
                  <a:gd name="connsiteX20" fmla="*/ 4179 w 7818"/>
                  <a:gd name="connsiteY20" fmla="*/ 0 h 13884"/>
                  <a:gd name="connsiteX21" fmla="*/ 2966 w 7818"/>
                  <a:gd name="connsiteY21" fmla="*/ 0 h 13884"/>
                  <a:gd name="connsiteX22" fmla="*/ 1752 w 7818"/>
                  <a:gd name="connsiteY22" fmla="*/ 0 h 13884"/>
                  <a:gd name="connsiteX23" fmla="*/ 539 w 7818"/>
                  <a:gd name="connsiteY23" fmla="*/ 2426 h 13884"/>
                  <a:gd name="connsiteX24" fmla="*/ 539 w 7818"/>
                  <a:gd name="connsiteY24" fmla="*/ 3640 h 13884"/>
                  <a:gd name="connsiteX25" fmla="*/ 539 w 7818"/>
                  <a:gd name="connsiteY25" fmla="*/ 6066 h 13884"/>
                  <a:gd name="connsiteX26" fmla="*/ 539 w 7818"/>
                  <a:gd name="connsiteY26" fmla="*/ 6066 h 13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818" h="13884">
                    <a:moveTo>
                      <a:pt x="539" y="6066"/>
                    </a:move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7279"/>
                      <a:pt x="539" y="7279"/>
                    </a:cubicBezTo>
                    <a:cubicBezTo>
                      <a:pt x="539" y="7279"/>
                      <a:pt x="539" y="6066"/>
                      <a:pt x="539" y="6066"/>
                    </a:cubicBezTo>
                    <a:cubicBezTo>
                      <a:pt x="539" y="7279"/>
                      <a:pt x="539" y="7279"/>
                      <a:pt x="539" y="8492"/>
                    </a:cubicBezTo>
                    <a:cubicBezTo>
                      <a:pt x="539" y="7279"/>
                      <a:pt x="539" y="7279"/>
                      <a:pt x="539" y="6066"/>
                    </a:cubicBezTo>
                    <a:cubicBezTo>
                      <a:pt x="539" y="7279"/>
                      <a:pt x="539" y="7279"/>
                      <a:pt x="539" y="8492"/>
                    </a:cubicBezTo>
                    <a:cubicBezTo>
                      <a:pt x="539" y="8492"/>
                      <a:pt x="539" y="9706"/>
                      <a:pt x="539" y="9706"/>
                    </a:cubicBezTo>
                    <a:cubicBezTo>
                      <a:pt x="539" y="9706"/>
                      <a:pt x="539" y="10919"/>
                      <a:pt x="539" y="10919"/>
                    </a:cubicBezTo>
                    <a:cubicBezTo>
                      <a:pt x="539" y="12132"/>
                      <a:pt x="1752" y="13345"/>
                      <a:pt x="1752" y="13345"/>
                    </a:cubicBezTo>
                    <a:cubicBezTo>
                      <a:pt x="2966" y="13345"/>
                      <a:pt x="4179" y="14559"/>
                      <a:pt x="4179" y="13345"/>
                    </a:cubicBezTo>
                    <a:cubicBezTo>
                      <a:pt x="5392" y="13345"/>
                      <a:pt x="5392" y="12132"/>
                      <a:pt x="6605" y="12132"/>
                    </a:cubicBezTo>
                    <a:cubicBezTo>
                      <a:pt x="6605" y="10919"/>
                      <a:pt x="7818" y="10919"/>
                      <a:pt x="7818" y="9706"/>
                    </a:cubicBezTo>
                    <a:cubicBezTo>
                      <a:pt x="7818" y="8492"/>
                      <a:pt x="7818" y="8492"/>
                      <a:pt x="7818" y="7279"/>
                    </a:cubicBezTo>
                    <a:cubicBezTo>
                      <a:pt x="7818" y="6066"/>
                      <a:pt x="7818" y="6066"/>
                      <a:pt x="7818" y="4853"/>
                    </a:cubicBezTo>
                    <a:cubicBezTo>
                      <a:pt x="7818" y="3640"/>
                      <a:pt x="7818" y="3640"/>
                      <a:pt x="6605" y="2426"/>
                    </a:cubicBezTo>
                    <a:cubicBezTo>
                      <a:pt x="6605" y="2426"/>
                      <a:pt x="6605" y="1213"/>
                      <a:pt x="5392" y="1213"/>
                    </a:cubicBezTo>
                    <a:cubicBezTo>
                      <a:pt x="5392" y="1213"/>
                      <a:pt x="4179" y="1213"/>
                      <a:pt x="4179" y="0"/>
                    </a:cubicBezTo>
                    <a:cubicBezTo>
                      <a:pt x="4179" y="0"/>
                      <a:pt x="2966" y="0"/>
                      <a:pt x="2966" y="0"/>
                    </a:cubicBezTo>
                    <a:cubicBezTo>
                      <a:pt x="2966" y="0"/>
                      <a:pt x="1752" y="0"/>
                      <a:pt x="1752" y="0"/>
                    </a:cubicBezTo>
                    <a:cubicBezTo>
                      <a:pt x="539" y="0"/>
                      <a:pt x="539" y="1213"/>
                      <a:pt x="539" y="2426"/>
                    </a:cubicBezTo>
                    <a:cubicBezTo>
                      <a:pt x="539" y="2426"/>
                      <a:pt x="539" y="3640"/>
                      <a:pt x="539" y="3640"/>
                    </a:cubicBezTo>
                    <a:cubicBezTo>
                      <a:pt x="-674" y="4853"/>
                      <a:pt x="539" y="4853"/>
                      <a:pt x="539" y="6066"/>
                    </a:cubicBezTo>
                    <a:lnTo>
                      <a:pt x="539" y="606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5CAACA5-AA9E-44E7-83E5-DC7CD642337F}"/>
                  </a:ext>
                </a:extLst>
              </p:cNvPr>
              <p:cNvSpPr/>
              <p:nvPr/>
            </p:nvSpPr>
            <p:spPr>
              <a:xfrm>
                <a:off x="1489786" y="3221673"/>
                <a:ext cx="7279" cy="13210"/>
              </a:xfrm>
              <a:custGeom>
                <a:avLst/>
                <a:gdLst>
                  <a:gd name="connsiteX0" fmla="*/ 1213 w 7279"/>
                  <a:gd name="connsiteY0" fmla="*/ 5392 h 13210"/>
                  <a:gd name="connsiteX1" fmla="*/ 1213 w 7279"/>
                  <a:gd name="connsiteY1" fmla="*/ 5392 h 13210"/>
                  <a:gd name="connsiteX2" fmla="*/ 1213 w 7279"/>
                  <a:gd name="connsiteY2" fmla="*/ 5392 h 13210"/>
                  <a:gd name="connsiteX3" fmla="*/ 1213 w 7279"/>
                  <a:gd name="connsiteY3" fmla="*/ 7818 h 13210"/>
                  <a:gd name="connsiteX4" fmla="*/ 1213 w 7279"/>
                  <a:gd name="connsiteY4" fmla="*/ 5392 h 13210"/>
                  <a:gd name="connsiteX5" fmla="*/ 1213 w 7279"/>
                  <a:gd name="connsiteY5" fmla="*/ 7818 h 13210"/>
                  <a:gd name="connsiteX6" fmla="*/ 1213 w 7279"/>
                  <a:gd name="connsiteY6" fmla="*/ 6605 h 13210"/>
                  <a:gd name="connsiteX7" fmla="*/ 0 w 7279"/>
                  <a:gd name="connsiteY7" fmla="*/ 7818 h 13210"/>
                  <a:gd name="connsiteX8" fmla="*/ 0 w 7279"/>
                  <a:gd name="connsiteY8" fmla="*/ 9032 h 13210"/>
                  <a:gd name="connsiteX9" fmla="*/ 0 w 7279"/>
                  <a:gd name="connsiteY9" fmla="*/ 10245 h 13210"/>
                  <a:gd name="connsiteX10" fmla="*/ 1213 w 7279"/>
                  <a:gd name="connsiteY10" fmla="*/ 12671 h 13210"/>
                  <a:gd name="connsiteX11" fmla="*/ 3640 w 7279"/>
                  <a:gd name="connsiteY11" fmla="*/ 12671 h 13210"/>
                  <a:gd name="connsiteX12" fmla="*/ 4853 w 7279"/>
                  <a:gd name="connsiteY12" fmla="*/ 12671 h 13210"/>
                  <a:gd name="connsiteX13" fmla="*/ 6066 w 7279"/>
                  <a:gd name="connsiteY13" fmla="*/ 11458 h 13210"/>
                  <a:gd name="connsiteX14" fmla="*/ 7279 w 7279"/>
                  <a:gd name="connsiteY14" fmla="*/ 9032 h 13210"/>
                  <a:gd name="connsiteX15" fmla="*/ 7279 w 7279"/>
                  <a:gd name="connsiteY15" fmla="*/ 7818 h 13210"/>
                  <a:gd name="connsiteX16" fmla="*/ 7279 w 7279"/>
                  <a:gd name="connsiteY16" fmla="*/ 5392 h 13210"/>
                  <a:gd name="connsiteX17" fmla="*/ 7279 w 7279"/>
                  <a:gd name="connsiteY17" fmla="*/ 2966 h 13210"/>
                  <a:gd name="connsiteX18" fmla="*/ 6066 w 7279"/>
                  <a:gd name="connsiteY18" fmla="*/ 539 h 13210"/>
                  <a:gd name="connsiteX19" fmla="*/ 3640 w 7279"/>
                  <a:gd name="connsiteY19" fmla="*/ 539 h 13210"/>
                  <a:gd name="connsiteX20" fmla="*/ 1213 w 7279"/>
                  <a:gd name="connsiteY20" fmla="*/ 1752 h 13210"/>
                  <a:gd name="connsiteX21" fmla="*/ 1213 w 7279"/>
                  <a:gd name="connsiteY21" fmla="*/ 5392 h 13210"/>
                  <a:gd name="connsiteX22" fmla="*/ 1213 w 7279"/>
                  <a:gd name="connsiteY22" fmla="*/ 5392 h 1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79" h="13210">
                    <a:moveTo>
                      <a:pt x="1213" y="5392"/>
                    </a:moveTo>
                    <a:cubicBezTo>
                      <a:pt x="1213" y="5392"/>
                      <a:pt x="1213" y="6605"/>
                      <a:pt x="1213" y="5392"/>
                    </a:cubicBezTo>
                    <a:cubicBezTo>
                      <a:pt x="1213" y="6605"/>
                      <a:pt x="1213" y="5392"/>
                      <a:pt x="1213" y="5392"/>
                    </a:cubicBezTo>
                    <a:cubicBezTo>
                      <a:pt x="1213" y="6605"/>
                      <a:pt x="1213" y="6605"/>
                      <a:pt x="1213" y="7818"/>
                    </a:cubicBezTo>
                    <a:cubicBezTo>
                      <a:pt x="1213" y="6605"/>
                      <a:pt x="1213" y="6605"/>
                      <a:pt x="1213" y="5392"/>
                    </a:cubicBezTo>
                    <a:cubicBezTo>
                      <a:pt x="1213" y="6605"/>
                      <a:pt x="1213" y="7818"/>
                      <a:pt x="1213" y="7818"/>
                    </a:cubicBezTo>
                    <a:cubicBezTo>
                      <a:pt x="1213" y="7818"/>
                      <a:pt x="1213" y="6605"/>
                      <a:pt x="1213" y="6605"/>
                    </a:cubicBezTo>
                    <a:cubicBezTo>
                      <a:pt x="1213" y="6605"/>
                      <a:pt x="1213" y="7818"/>
                      <a:pt x="0" y="7818"/>
                    </a:cubicBezTo>
                    <a:cubicBezTo>
                      <a:pt x="0" y="7818"/>
                      <a:pt x="0" y="9032"/>
                      <a:pt x="0" y="9032"/>
                    </a:cubicBezTo>
                    <a:cubicBezTo>
                      <a:pt x="0" y="9032"/>
                      <a:pt x="0" y="10245"/>
                      <a:pt x="0" y="10245"/>
                    </a:cubicBezTo>
                    <a:cubicBezTo>
                      <a:pt x="0" y="11458"/>
                      <a:pt x="1213" y="12671"/>
                      <a:pt x="1213" y="12671"/>
                    </a:cubicBezTo>
                    <a:cubicBezTo>
                      <a:pt x="2426" y="12671"/>
                      <a:pt x="3640" y="13885"/>
                      <a:pt x="3640" y="12671"/>
                    </a:cubicBezTo>
                    <a:cubicBezTo>
                      <a:pt x="3640" y="12671"/>
                      <a:pt x="4853" y="12671"/>
                      <a:pt x="4853" y="12671"/>
                    </a:cubicBezTo>
                    <a:cubicBezTo>
                      <a:pt x="4853" y="12671"/>
                      <a:pt x="6066" y="11458"/>
                      <a:pt x="6066" y="11458"/>
                    </a:cubicBezTo>
                    <a:cubicBezTo>
                      <a:pt x="6066" y="10245"/>
                      <a:pt x="7279" y="10245"/>
                      <a:pt x="7279" y="9032"/>
                    </a:cubicBezTo>
                    <a:cubicBezTo>
                      <a:pt x="7279" y="9032"/>
                      <a:pt x="7279" y="7818"/>
                      <a:pt x="7279" y="7818"/>
                    </a:cubicBezTo>
                    <a:cubicBezTo>
                      <a:pt x="7279" y="6605"/>
                      <a:pt x="7279" y="6605"/>
                      <a:pt x="7279" y="5392"/>
                    </a:cubicBezTo>
                    <a:cubicBezTo>
                      <a:pt x="7279" y="4179"/>
                      <a:pt x="7279" y="4179"/>
                      <a:pt x="7279" y="2966"/>
                    </a:cubicBezTo>
                    <a:cubicBezTo>
                      <a:pt x="7279" y="1752"/>
                      <a:pt x="6066" y="1752"/>
                      <a:pt x="6066" y="539"/>
                    </a:cubicBezTo>
                    <a:cubicBezTo>
                      <a:pt x="4853" y="539"/>
                      <a:pt x="3640" y="-674"/>
                      <a:pt x="3640" y="539"/>
                    </a:cubicBezTo>
                    <a:cubicBezTo>
                      <a:pt x="2426" y="539"/>
                      <a:pt x="1213" y="1752"/>
                      <a:pt x="1213" y="1752"/>
                    </a:cubicBezTo>
                    <a:cubicBezTo>
                      <a:pt x="1213" y="2966"/>
                      <a:pt x="0" y="4179"/>
                      <a:pt x="1213" y="5392"/>
                    </a:cubicBezTo>
                    <a:lnTo>
                      <a:pt x="1213" y="539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26FE8B-FD7E-4C72-836D-11AB17508511}"/>
                  </a:ext>
                </a:extLst>
              </p:cNvPr>
              <p:cNvSpPr/>
              <p:nvPr/>
            </p:nvSpPr>
            <p:spPr>
              <a:xfrm>
                <a:off x="1527396" y="3093612"/>
                <a:ext cx="8492" cy="15771"/>
              </a:xfrm>
              <a:custGeom>
                <a:avLst/>
                <a:gdLst>
                  <a:gd name="connsiteX0" fmla="*/ 2426 w 8492"/>
                  <a:gd name="connsiteY0" fmla="*/ 2426 h 15771"/>
                  <a:gd name="connsiteX1" fmla="*/ 0 w 8492"/>
                  <a:gd name="connsiteY1" fmla="*/ 12132 h 15771"/>
                  <a:gd name="connsiteX2" fmla="*/ 0 w 8492"/>
                  <a:gd name="connsiteY2" fmla="*/ 14559 h 15771"/>
                  <a:gd name="connsiteX3" fmla="*/ 2426 w 8492"/>
                  <a:gd name="connsiteY3" fmla="*/ 15772 h 15771"/>
                  <a:gd name="connsiteX4" fmla="*/ 4853 w 8492"/>
                  <a:gd name="connsiteY4" fmla="*/ 15772 h 15771"/>
                  <a:gd name="connsiteX5" fmla="*/ 6066 w 8492"/>
                  <a:gd name="connsiteY5" fmla="*/ 13345 h 15771"/>
                  <a:gd name="connsiteX6" fmla="*/ 8493 w 8492"/>
                  <a:gd name="connsiteY6" fmla="*/ 3640 h 15771"/>
                  <a:gd name="connsiteX7" fmla="*/ 8493 w 8492"/>
                  <a:gd name="connsiteY7" fmla="*/ 1213 h 15771"/>
                  <a:gd name="connsiteX8" fmla="*/ 6066 w 8492"/>
                  <a:gd name="connsiteY8" fmla="*/ 0 h 15771"/>
                  <a:gd name="connsiteX9" fmla="*/ 3640 w 8492"/>
                  <a:gd name="connsiteY9" fmla="*/ 0 h 15771"/>
                  <a:gd name="connsiteX10" fmla="*/ 2426 w 8492"/>
                  <a:gd name="connsiteY10" fmla="*/ 2426 h 15771"/>
                  <a:gd name="connsiteX11" fmla="*/ 2426 w 8492"/>
                  <a:gd name="connsiteY11" fmla="*/ 2426 h 1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2" h="15771">
                    <a:moveTo>
                      <a:pt x="2426" y="2426"/>
                    </a:moveTo>
                    <a:cubicBezTo>
                      <a:pt x="1213" y="6066"/>
                      <a:pt x="1213" y="8492"/>
                      <a:pt x="0" y="12132"/>
                    </a:cubicBezTo>
                    <a:cubicBezTo>
                      <a:pt x="0" y="13345"/>
                      <a:pt x="0" y="14559"/>
                      <a:pt x="0" y="14559"/>
                    </a:cubicBezTo>
                    <a:cubicBezTo>
                      <a:pt x="0" y="15772"/>
                      <a:pt x="1213" y="15772"/>
                      <a:pt x="2426" y="15772"/>
                    </a:cubicBezTo>
                    <a:cubicBezTo>
                      <a:pt x="3640" y="15772"/>
                      <a:pt x="4853" y="15772"/>
                      <a:pt x="4853" y="15772"/>
                    </a:cubicBezTo>
                    <a:cubicBezTo>
                      <a:pt x="6066" y="15772"/>
                      <a:pt x="6066" y="14559"/>
                      <a:pt x="6066" y="13345"/>
                    </a:cubicBezTo>
                    <a:cubicBezTo>
                      <a:pt x="7279" y="9706"/>
                      <a:pt x="7279" y="7279"/>
                      <a:pt x="8493" y="3640"/>
                    </a:cubicBezTo>
                    <a:cubicBezTo>
                      <a:pt x="8493" y="2426"/>
                      <a:pt x="8493" y="1213"/>
                      <a:pt x="8493" y="1213"/>
                    </a:cubicBezTo>
                    <a:cubicBezTo>
                      <a:pt x="8493" y="0"/>
                      <a:pt x="7279" y="0"/>
                      <a:pt x="6066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1213"/>
                      <a:pt x="2426" y="2426"/>
                      <a:pt x="2426" y="2426"/>
                    </a:cubicBezTo>
                    <a:lnTo>
                      <a:pt x="2426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4FF0E224-EBF8-456D-AFAF-114300916065}"/>
                  </a:ext>
                </a:extLst>
              </p:cNvPr>
              <p:cNvSpPr/>
              <p:nvPr/>
            </p:nvSpPr>
            <p:spPr>
              <a:xfrm>
                <a:off x="1521329" y="3067409"/>
                <a:ext cx="8492" cy="12857"/>
              </a:xfrm>
              <a:custGeom>
                <a:avLst/>
                <a:gdLst>
                  <a:gd name="connsiteX0" fmla="*/ 2426 w 8492"/>
                  <a:gd name="connsiteY0" fmla="*/ 726 h 12857"/>
                  <a:gd name="connsiteX1" fmla="*/ 1213 w 8492"/>
                  <a:gd name="connsiteY1" fmla="*/ 3152 h 12857"/>
                  <a:gd name="connsiteX2" fmla="*/ 0 w 8492"/>
                  <a:gd name="connsiteY2" fmla="*/ 5578 h 12857"/>
                  <a:gd name="connsiteX3" fmla="*/ 0 w 8492"/>
                  <a:gd name="connsiteY3" fmla="*/ 10431 h 12857"/>
                  <a:gd name="connsiteX4" fmla="*/ 1213 w 8492"/>
                  <a:gd name="connsiteY4" fmla="*/ 12858 h 12857"/>
                  <a:gd name="connsiteX5" fmla="*/ 2426 w 8492"/>
                  <a:gd name="connsiteY5" fmla="*/ 12858 h 12857"/>
                  <a:gd name="connsiteX6" fmla="*/ 3640 w 8492"/>
                  <a:gd name="connsiteY6" fmla="*/ 12858 h 12857"/>
                  <a:gd name="connsiteX7" fmla="*/ 6066 w 8492"/>
                  <a:gd name="connsiteY7" fmla="*/ 11644 h 12857"/>
                  <a:gd name="connsiteX8" fmla="*/ 6066 w 8492"/>
                  <a:gd name="connsiteY8" fmla="*/ 9218 h 12857"/>
                  <a:gd name="connsiteX9" fmla="*/ 6066 w 8492"/>
                  <a:gd name="connsiteY9" fmla="*/ 8005 h 12857"/>
                  <a:gd name="connsiteX10" fmla="*/ 6066 w 8492"/>
                  <a:gd name="connsiteY10" fmla="*/ 9218 h 12857"/>
                  <a:gd name="connsiteX11" fmla="*/ 6066 w 8492"/>
                  <a:gd name="connsiteY11" fmla="*/ 8005 h 12857"/>
                  <a:gd name="connsiteX12" fmla="*/ 6066 w 8492"/>
                  <a:gd name="connsiteY12" fmla="*/ 9218 h 12857"/>
                  <a:gd name="connsiteX13" fmla="*/ 6066 w 8492"/>
                  <a:gd name="connsiteY13" fmla="*/ 8005 h 12857"/>
                  <a:gd name="connsiteX14" fmla="*/ 6066 w 8492"/>
                  <a:gd name="connsiteY14" fmla="*/ 9218 h 12857"/>
                  <a:gd name="connsiteX15" fmla="*/ 7279 w 8492"/>
                  <a:gd name="connsiteY15" fmla="*/ 8005 h 12857"/>
                  <a:gd name="connsiteX16" fmla="*/ 7279 w 8492"/>
                  <a:gd name="connsiteY16" fmla="*/ 9218 h 12857"/>
                  <a:gd name="connsiteX17" fmla="*/ 7279 w 8492"/>
                  <a:gd name="connsiteY17" fmla="*/ 9218 h 12857"/>
                  <a:gd name="connsiteX18" fmla="*/ 8493 w 8492"/>
                  <a:gd name="connsiteY18" fmla="*/ 8005 h 12857"/>
                  <a:gd name="connsiteX19" fmla="*/ 8493 w 8492"/>
                  <a:gd name="connsiteY19" fmla="*/ 6792 h 12857"/>
                  <a:gd name="connsiteX20" fmla="*/ 8493 w 8492"/>
                  <a:gd name="connsiteY20" fmla="*/ 5578 h 12857"/>
                  <a:gd name="connsiteX21" fmla="*/ 7279 w 8492"/>
                  <a:gd name="connsiteY21" fmla="*/ 4365 h 12857"/>
                  <a:gd name="connsiteX22" fmla="*/ 4853 w 8492"/>
                  <a:gd name="connsiteY22" fmla="*/ 3152 h 12857"/>
                  <a:gd name="connsiteX23" fmla="*/ 2426 w 8492"/>
                  <a:gd name="connsiteY23" fmla="*/ 726 h 12857"/>
                  <a:gd name="connsiteX24" fmla="*/ 2426 w 8492"/>
                  <a:gd name="connsiteY24" fmla="*/ 726 h 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492" h="12857">
                    <a:moveTo>
                      <a:pt x="2426" y="726"/>
                    </a:moveTo>
                    <a:cubicBezTo>
                      <a:pt x="2426" y="726"/>
                      <a:pt x="1213" y="1939"/>
                      <a:pt x="1213" y="3152"/>
                    </a:cubicBezTo>
                    <a:cubicBezTo>
                      <a:pt x="1213" y="4365"/>
                      <a:pt x="0" y="4365"/>
                      <a:pt x="0" y="5578"/>
                    </a:cubicBezTo>
                    <a:cubicBezTo>
                      <a:pt x="0" y="6792"/>
                      <a:pt x="0" y="9218"/>
                      <a:pt x="0" y="10431"/>
                    </a:cubicBezTo>
                    <a:cubicBezTo>
                      <a:pt x="0" y="11644"/>
                      <a:pt x="1213" y="11644"/>
                      <a:pt x="1213" y="12858"/>
                    </a:cubicBezTo>
                    <a:cubicBezTo>
                      <a:pt x="1213" y="12858"/>
                      <a:pt x="2426" y="12858"/>
                      <a:pt x="2426" y="12858"/>
                    </a:cubicBezTo>
                    <a:cubicBezTo>
                      <a:pt x="2426" y="12858"/>
                      <a:pt x="3640" y="12858"/>
                      <a:pt x="3640" y="12858"/>
                    </a:cubicBezTo>
                    <a:cubicBezTo>
                      <a:pt x="4853" y="12858"/>
                      <a:pt x="6066" y="11644"/>
                      <a:pt x="6066" y="11644"/>
                    </a:cubicBezTo>
                    <a:cubicBezTo>
                      <a:pt x="6066" y="10431"/>
                      <a:pt x="7279" y="9218"/>
                      <a:pt x="6066" y="9218"/>
                    </a:cubicBezTo>
                    <a:cubicBezTo>
                      <a:pt x="6066" y="9218"/>
                      <a:pt x="6066" y="9218"/>
                      <a:pt x="6066" y="8005"/>
                    </a:cubicBezTo>
                    <a:cubicBezTo>
                      <a:pt x="6066" y="8005"/>
                      <a:pt x="6066" y="9218"/>
                      <a:pt x="6066" y="9218"/>
                    </a:cubicBezTo>
                    <a:cubicBezTo>
                      <a:pt x="6066" y="9218"/>
                      <a:pt x="6066" y="8005"/>
                      <a:pt x="6066" y="8005"/>
                    </a:cubicBezTo>
                    <a:cubicBezTo>
                      <a:pt x="6066" y="8005"/>
                      <a:pt x="6066" y="9218"/>
                      <a:pt x="6066" y="9218"/>
                    </a:cubicBezTo>
                    <a:cubicBezTo>
                      <a:pt x="6066" y="9218"/>
                      <a:pt x="6066" y="8005"/>
                      <a:pt x="6066" y="8005"/>
                    </a:cubicBezTo>
                    <a:cubicBezTo>
                      <a:pt x="6066" y="8005"/>
                      <a:pt x="6066" y="9218"/>
                      <a:pt x="6066" y="9218"/>
                    </a:cubicBezTo>
                    <a:cubicBezTo>
                      <a:pt x="6066" y="9218"/>
                      <a:pt x="6066" y="8005"/>
                      <a:pt x="7279" y="8005"/>
                    </a:cubicBezTo>
                    <a:cubicBezTo>
                      <a:pt x="7279" y="8005"/>
                      <a:pt x="7279" y="8005"/>
                      <a:pt x="7279" y="9218"/>
                    </a:cubicBezTo>
                    <a:cubicBezTo>
                      <a:pt x="7279" y="9218"/>
                      <a:pt x="7279" y="9218"/>
                      <a:pt x="7279" y="9218"/>
                    </a:cubicBezTo>
                    <a:cubicBezTo>
                      <a:pt x="7279" y="9218"/>
                      <a:pt x="8493" y="8005"/>
                      <a:pt x="8493" y="8005"/>
                    </a:cubicBezTo>
                    <a:cubicBezTo>
                      <a:pt x="8493" y="8005"/>
                      <a:pt x="8493" y="6792"/>
                      <a:pt x="8493" y="6792"/>
                    </a:cubicBezTo>
                    <a:cubicBezTo>
                      <a:pt x="8493" y="6792"/>
                      <a:pt x="8493" y="5578"/>
                      <a:pt x="8493" y="5578"/>
                    </a:cubicBezTo>
                    <a:cubicBezTo>
                      <a:pt x="8493" y="5578"/>
                      <a:pt x="8493" y="4365"/>
                      <a:pt x="7279" y="4365"/>
                    </a:cubicBezTo>
                    <a:cubicBezTo>
                      <a:pt x="6066" y="3152"/>
                      <a:pt x="6066" y="3152"/>
                      <a:pt x="4853" y="3152"/>
                    </a:cubicBezTo>
                    <a:cubicBezTo>
                      <a:pt x="3640" y="-488"/>
                      <a:pt x="2426" y="-488"/>
                      <a:pt x="2426" y="726"/>
                    </a:cubicBezTo>
                    <a:lnTo>
                      <a:pt x="2426" y="7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6DA20EE3-1786-4654-82C6-6192A22F423B}"/>
                  </a:ext>
                </a:extLst>
              </p:cNvPr>
              <p:cNvSpPr/>
              <p:nvPr/>
            </p:nvSpPr>
            <p:spPr>
              <a:xfrm>
                <a:off x="1532248" y="3071774"/>
                <a:ext cx="7279" cy="12132"/>
              </a:xfrm>
              <a:custGeom>
                <a:avLst/>
                <a:gdLst>
                  <a:gd name="connsiteX0" fmla="*/ 0 w 7279"/>
                  <a:gd name="connsiteY0" fmla="*/ 3640 h 12132"/>
                  <a:gd name="connsiteX1" fmla="*/ 0 w 7279"/>
                  <a:gd name="connsiteY1" fmla="*/ 8492 h 12132"/>
                  <a:gd name="connsiteX2" fmla="*/ 1213 w 7279"/>
                  <a:gd name="connsiteY2" fmla="*/ 10919 h 12132"/>
                  <a:gd name="connsiteX3" fmla="*/ 2426 w 7279"/>
                  <a:gd name="connsiteY3" fmla="*/ 12132 h 12132"/>
                  <a:gd name="connsiteX4" fmla="*/ 3640 w 7279"/>
                  <a:gd name="connsiteY4" fmla="*/ 12132 h 12132"/>
                  <a:gd name="connsiteX5" fmla="*/ 6066 w 7279"/>
                  <a:gd name="connsiteY5" fmla="*/ 10919 h 12132"/>
                  <a:gd name="connsiteX6" fmla="*/ 7279 w 7279"/>
                  <a:gd name="connsiteY6" fmla="*/ 8492 h 12132"/>
                  <a:gd name="connsiteX7" fmla="*/ 7279 w 7279"/>
                  <a:gd name="connsiteY7" fmla="*/ 3640 h 12132"/>
                  <a:gd name="connsiteX8" fmla="*/ 6066 w 7279"/>
                  <a:gd name="connsiteY8" fmla="*/ 1213 h 12132"/>
                  <a:gd name="connsiteX9" fmla="*/ 4853 w 7279"/>
                  <a:gd name="connsiteY9" fmla="*/ 0 h 12132"/>
                  <a:gd name="connsiteX10" fmla="*/ 3640 w 7279"/>
                  <a:gd name="connsiteY10" fmla="*/ 0 h 12132"/>
                  <a:gd name="connsiteX11" fmla="*/ 1213 w 7279"/>
                  <a:gd name="connsiteY11" fmla="*/ 1213 h 12132"/>
                  <a:gd name="connsiteX12" fmla="*/ 0 w 7279"/>
                  <a:gd name="connsiteY12" fmla="*/ 3640 h 12132"/>
                  <a:gd name="connsiteX13" fmla="*/ 0 w 7279"/>
                  <a:gd name="connsiteY13" fmla="*/ 3640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79" h="12132">
                    <a:moveTo>
                      <a:pt x="0" y="3640"/>
                    </a:moveTo>
                    <a:cubicBezTo>
                      <a:pt x="0" y="4853"/>
                      <a:pt x="0" y="7279"/>
                      <a:pt x="0" y="8492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4853" y="12132"/>
                      <a:pt x="6066" y="12132"/>
                      <a:pt x="6066" y="10919"/>
                    </a:cubicBezTo>
                    <a:cubicBezTo>
                      <a:pt x="7279" y="9706"/>
                      <a:pt x="7279" y="9706"/>
                      <a:pt x="7279" y="8492"/>
                    </a:cubicBezTo>
                    <a:cubicBezTo>
                      <a:pt x="7279" y="7279"/>
                      <a:pt x="7279" y="4853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1213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030437C-D9C1-4982-B06A-59E332FC67FE}"/>
                  </a:ext>
                </a:extLst>
              </p:cNvPr>
              <p:cNvSpPr/>
              <p:nvPr/>
            </p:nvSpPr>
            <p:spPr>
              <a:xfrm>
                <a:off x="1385450" y="3292579"/>
                <a:ext cx="7279" cy="12132"/>
              </a:xfrm>
              <a:custGeom>
                <a:avLst/>
                <a:gdLst>
                  <a:gd name="connsiteX0" fmla="*/ 1213 w 7279"/>
                  <a:gd name="connsiteY0" fmla="*/ 2426 h 12132"/>
                  <a:gd name="connsiteX1" fmla="*/ 0 w 7279"/>
                  <a:gd name="connsiteY1" fmla="*/ 7279 h 12132"/>
                  <a:gd name="connsiteX2" fmla="*/ 0 w 7279"/>
                  <a:gd name="connsiteY2" fmla="*/ 8492 h 12132"/>
                  <a:gd name="connsiteX3" fmla="*/ 0 w 7279"/>
                  <a:gd name="connsiteY3" fmla="*/ 9706 h 12132"/>
                  <a:gd name="connsiteX4" fmla="*/ 1213 w 7279"/>
                  <a:gd name="connsiteY4" fmla="*/ 10919 h 12132"/>
                  <a:gd name="connsiteX5" fmla="*/ 2426 w 7279"/>
                  <a:gd name="connsiteY5" fmla="*/ 12132 h 12132"/>
                  <a:gd name="connsiteX6" fmla="*/ 4853 w 7279"/>
                  <a:gd name="connsiteY6" fmla="*/ 12132 h 12132"/>
                  <a:gd name="connsiteX7" fmla="*/ 6066 w 7279"/>
                  <a:gd name="connsiteY7" fmla="*/ 9706 h 12132"/>
                  <a:gd name="connsiteX8" fmla="*/ 7279 w 7279"/>
                  <a:gd name="connsiteY8" fmla="*/ 4853 h 12132"/>
                  <a:gd name="connsiteX9" fmla="*/ 7279 w 7279"/>
                  <a:gd name="connsiteY9" fmla="*/ 3640 h 12132"/>
                  <a:gd name="connsiteX10" fmla="*/ 7279 w 7279"/>
                  <a:gd name="connsiteY10" fmla="*/ 2426 h 12132"/>
                  <a:gd name="connsiteX11" fmla="*/ 6066 w 7279"/>
                  <a:gd name="connsiteY11" fmla="*/ 1213 h 12132"/>
                  <a:gd name="connsiteX12" fmla="*/ 4853 w 7279"/>
                  <a:gd name="connsiteY12" fmla="*/ 0 h 12132"/>
                  <a:gd name="connsiteX13" fmla="*/ 2426 w 7279"/>
                  <a:gd name="connsiteY13" fmla="*/ 0 h 12132"/>
                  <a:gd name="connsiteX14" fmla="*/ 1213 w 7279"/>
                  <a:gd name="connsiteY14" fmla="*/ 2426 h 12132"/>
                  <a:gd name="connsiteX15" fmla="*/ 1213 w 7279"/>
                  <a:gd name="connsiteY15" fmla="*/ 2426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79" h="12132">
                    <a:moveTo>
                      <a:pt x="1213" y="2426"/>
                    </a:moveTo>
                    <a:cubicBezTo>
                      <a:pt x="1213" y="3640"/>
                      <a:pt x="0" y="6066"/>
                      <a:pt x="0" y="7279"/>
                    </a:cubicBezTo>
                    <a:cubicBezTo>
                      <a:pt x="0" y="7279"/>
                      <a:pt x="0" y="8492"/>
                      <a:pt x="0" y="8492"/>
                    </a:cubicBezTo>
                    <a:cubicBezTo>
                      <a:pt x="0" y="8492"/>
                      <a:pt x="0" y="9706"/>
                      <a:pt x="0" y="9706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0919"/>
                      <a:pt x="2426" y="12132"/>
                    </a:cubicBezTo>
                    <a:cubicBezTo>
                      <a:pt x="3640" y="12132"/>
                      <a:pt x="4853" y="12132"/>
                      <a:pt x="4853" y="12132"/>
                    </a:cubicBezTo>
                    <a:cubicBezTo>
                      <a:pt x="6066" y="12132"/>
                      <a:pt x="6066" y="10919"/>
                      <a:pt x="6066" y="9706"/>
                    </a:cubicBezTo>
                    <a:cubicBezTo>
                      <a:pt x="6066" y="8492"/>
                      <a:pt x="7279" y="6066"/>
                      <a:pt x="7279" y="4853"/>
                    </a:cubicBezTo>
                    <a:cubicBezTo>
                      <a:pt x="7279" y="4853"/>
                      <a:pt x="7279" y="3640"/>
                      <a:pt x="7279" y="3640"/>
                    </a:cubicBezTo>
                    <a:cubicBezTo>
                      <a:pt x="7279" y="3640"/>
                      <a:pt x="7279" y="2426"/>
                      <a:pt x="7279" y="2426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1213"/>
                      <a:pt x="4853" y="0"/>
                    </a:cubicBezTo>
                    <a:cubicBezTo>
                      <a:pt x="3640" y="0"/>
                      <a:pt x="2426" y="0"/>
                      <a:pt x="2426" y="0"/>
                    </a:cubicBezTo>
                    <a:cubicBezTo>
                      <a:pt x="1213" y="1213"/>
                      <a:pt x="1213" y="1213"/>
                      <a:pt x="1213" y="2426"/>
                    </a:cubicBezTo>
                    <a:lnTo>
                      <a:pt x="1213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" name="Graphic 1169">
              <a:extLst>
                <a:ext uri="{FF2B5EF4-FFF2-40B4-BE49-F238E27FC236}">
                  <a16:creationId xmlns:a16="http://schemas.microsoft.com/office/drawing/2014/main" id="{66EBD3DC-5970-4036-A7C0-9BFE00CF462E}"/>
                </a:ext>
              </a:extLst>
            </p:cNvPr>
            <p:cNvGrpSpPr/>
            <p:nvPr/>
          </p:nvGrpSpPr>
          <p:grpSpPr>
            <a:xfrm>
              <a:off x="548335" y="3385996"/>
              <a:ext cx="1969040" cy="49741"/>
              <a:chOff x="548335" y="3385996"/>
              <a:chExt cx="1969040" cy="49741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49C0F09B-3CED-401C-94D6-D361F7C75630}"/>
                  </a:ext>
                </a:extLst>
              </p:cNvPr>
              <p:cNvSpPr/>
              <p:nvPr/>
            </p:nvSpPr>
            <p:spPr>
              <a:xfrm>
                <a:off x="551975" y="3388422"/>
                <a:ext cx="1959334" cy="43675"/>
              </a:xfrm>
              <a:custGeom>
                <a:avLst/>
                <a:gdLst>
                  <a:gd name="connsiteX0" fmla="*/ 0 w 1959334"/>
                  <a:gd name="connsiteY0" fmla="*/ 0 h 43675"/>
                  <a:gd name="connsiteX1" fmla="*/ 1959334 w 1959334"/>
                  <a:gd name="connsiteY1" fmla="*/ 0 h 43675"/>
                  <a:gd name="connsiteX2" fmla="*/ 1927791 w 1959334"/>
                  <a:gd name="connsiteY2" fmla="*/ 36396 h 43675"/>
                  <a:gd name="connsiteX3" fmla="*/ 0 w 1959334"/>
                  <a:gd name="connsiteY3" fmla="*/ 43676 h 4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9334" h="43675">
                    <a:moveTo>
                      <a:pt x="0" y="0"/>
                    </a:moveTo>
                    <a:lnTo>
                      <a:pt x="1959334" y="0"/>
                    </a:lnTo>
                    <a:lnTo>
                      <a:pt x="1927791" y="36396"/>
                    </a:lnTo>
                    <a:lnTo>
                      <a:pt x="0" y="43676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AF53EFE-E943-4B2F-A123-BBEF840385BD}"/>
                  </a:ext>
                </a:extLst>
              </p:cNvPr>
              <p:cNvSpPr/>
              <p:nvPr/>
            </p:nvSpPr>
            <p:spPr>
              <a:xfrm>
                <a:off x="548335" y="3385996"/>
                <a:ext cx="1969040" cy="49741"/>
              </a:xfrm>
              <a:custGeom>
                <a:avLst/>
                <a:gdLst>
                  <a:gd name="connsiteX0" fmla="*/ 1955695 w 1969040"/>
                  <a:gd name="connsiteY0" fmla="*/ 6066 h 49741"/>
                  <a:gd name="connsiteX1" fmla="*/ 1929004 w 1969040"/>
                  <a:gd name="connsiteY1" fmla="*/ 36396 h 49741"/>
                  <a:gd name="connsiteX2" fmla="*/ 6066 w 1969040"/>
                  <a:gd name="connsiteY2" fmla="*/ 43676 h 49741"/>
                  <a:gd name="connsiteX3" fmla="*/ 6066 w 1969040"/>
                  <a:gd name="connsiteY3" fmla="*/ 6066 h 49741"/>
                  <a:gd name="connsiteX4" fmla="*/ 1955695 w 1969040"/>
                  <a:gd name="connsiteY4" fmla="*/ 6066 h 49741"/>
                  <a:gd name="connsiteX5" fmla="*/ 1955695 w 1969040"/>
                  <a:gd name="connsiteY5" fmla="*/ 6066 h 49741"/>
                  <a:gd name="connsiteX6" fmla="*/ 1969040 w 1969040"/>
                  <a:gd name="connsiteY6" fmla="*/ 0 h 49741"/>
                  <a:gd name="connsiteX7" fmla="*/ 1969040 w 1969040"/>
                  <a:gd name="connsiteY7" fmla="*/ 0 h 49741"/>
                  <a:gd name="connsiteX8" fmla="*/ 1969040 w 1969040"/>
                  <a:gd name="connsiteY8" fmla="*/ 0 h 49741"/>
                  <a:gd name="connsiteX9" fmla="*/ 1969040 w 1969040"/>
                  <a:gd name="connsiteY9" fmla="*/ 0 h 49741"/>
                  <a:gd name="connsiteX10" fmla="*/ 0 w 1969040"/>
                  <a:gd name="connsiteY10" fmla="*/ 0 h 49741"/>
                  <a:gd name="connsiteX11" fmla="*/ 0 w 1969040"/>
                  <a:gd name="connsiteY11" fmla="*/ 49742 h 49741"/>
                  <a:gd name="connsiteX12" fmla="*/ 1932644 w 1969040"/>
                  <a:gd name="connsiteY12" fmla="*/ 41249 h 49741"/>
                  <a:gd name="connsiteX13" fmla="*/ 1969040 w 1969040"/>
                  <a:gd name="connsiteY13" fmla="*/ 0 h 49741"/>
                  <a:gd name="connsiteX14" fmla="*/ 1969040 w 1969040"/>
                  <a:gd name="connsiteY14" fmla="*/ 0 h 4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69040" h="49741">
                    <a:moveTo>
                      <a:pt x="1955695" y="6066"/>
                    </a:moveTo>
                    <a:lnTo>
                      <a:pt x="1929004" y="36396"/>
                    </a:lnTo>
                    <a:lnTo>
                      <a:pt x="6066" y="43676"/>
                    </a:lnTo>
                    <a:lnTo>
                      <a:pt x="6066" y="6066"/>
                    </a:lnTo>
                    <a:lnTo>
                      <a:pt x="1955695" y="6066"/>
                    </a:lnTo>
                    <a:lnTo>
                      <a:pt x="1955695" y="6066"/>
                    </a:lnTo>
                    <a:close/>
                    <a:moveTo>
                      <a:pt x="1969040" y="0"/>
                    </a:moveTo>
                    <a:lnTo>
                      <a:pt x="1969040" y="0"/>
                    </a:lnTo>
                    <a:lnTo>
                      <a:pt x="1969040" y="0"/>
                    </a:lnTo>
                    <a:close/>
                    <a:moveTo>
                      <a:pt x="1969040" y="0"/>
                    </a:moveTo>
                    <a:lnTo>
                      <a:pt x="0" y="0"/>
                    </a:lnTo>
                    <a:lnTo>
                      <a:pt x="0" y="49742"/>
                    </a:lnTo>
                    <a:lnTo>
                      <a:pt x="1932644" y="41249"/>
                    </a:lnTo>
                    <a:lnTo>
                      <a:pt x="1969040" y="0"/>
                    </a:lnTo>
                    <a:lnTo>
                      <a:pt x="19690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1519F6F-CAD2-4282-95EF-A5D2B86698B3}"/>
                </a:ext>
              </a:extLst>
            </p:cNvPr>
            <p:cNvSpPr/>
            <p:nvPr/>
          </p:nvSpPr>
          <p:spPr>
            <a:xfrm>
              <a:off x="715758" y="3597958"/>
              <a:ext cx="85074" cy="267312"/>
            </a:xfrm>
            <a:custGeom>
              <a:avLst/>
              <a:gdLst>
                <a:gd name="connsiteX0" fmla="*/ 0 w 85074"/>
                <a:gd name="connsiteY0" fmla="*/ 27040 h 267312"/>
                <a:gd name="connsiteX1" fmla="*/ 30330 w 85074"/>
                <a:gd name="connsiteY1" fmla="*/ 87701 h 267312"/>
                <a:gd name="connsiteX2" fmla="*/ 10919 w 85074"/>
                <a:gd name="connsiteY2" fmla="*/ 258764 h 267312"/>
                <a:gd name="connsiteX3" fmla="*/ 77645 w 85074"/>
                <a:gd name="connsiteY3" fmla="*/ 252698 h 267312"/>
                <a:gd name="connsiteX4" fmla="*/ 83711 w 85074"/>
                <a:gd name="connsiteY4" fmla="*/ 250271 h 267312"/>
                <a:gd name="connsiteX5" fmla="*/ 84925 w 85074"/>
                <a:gd name="connsiteY5" fmla="*/ 244205 h 267312"/>
                <a:gd name="connsiteX6" fmla="*/ 63087 w 85074"/>
                <a:gd name="connsiteY6" fmla="*/ 20974 h 267312"/>
                <a:gd name="connsiteX7" fmla="*/ 18198 w 85074"/>
                <a:gd name="connsiteY7" fmla="*/ 7629 h 267312"/>
                <a:gd name="connsiteX8" fmla="*/ 1213 w 85074"/>
                <a:gd name="connsiteY8" fmla="*/ 22188 h 267312"/>
                <a:gd name="connsiteX9" fmla="*/ 0 w 85074"/>
                <a:gd name="connsiteY9" fmla="*/ 27040 h 26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74" h="267312">
                  <a:moveTo>
                    <a:pt x="0" y="27040"/>
                  </a:moveTo>
                  <a:cubicBezTo>
                    <a:pt x="19411" y="47665"/>
                    <a:pt x="27904" y="58584"/>
                    <a:pt x="30330" y="87701"/>
                  </a:cubicBezTo>
                  <a:cubicBezTo>
                    <a:pt x="33970" y="141082"/>
                    <a:pt x="41249" y="215088"/>
                    <a:pt x="10919" y="258764"/>
                  </a:cubicBezTo>
                  <a:cubicBezTo>
                    <a:pt x="26691" y="263617"/>
                    <a:pt x="48528" y="278175"/>
                    <a:pt x="77645" y="252698"/>
                  </a:cubicBezTo>
                  <a:cubicBezTo>
                    <a:pt x="78859" y="251484"/>
                    <a:pt x="81285" y="252698"/>
                    <a:pt x="83711" y="250271"/>
                  </a:cubicBezTo>
                  <a:cubicBezTo>
                    <a:pt x="84925" y="249058"/>
                    <a:pt x="84925" y="246632"/>
                    <a:pt x="84925" y="244205"/>
                  </a:cubicBezTo>
                  <a:cubicBezTo>
                    <a:pt x="86138" y="168986"/>
                    <a:pt x="80072" y="93767"/>
                    <a:pt x="63087" y="20974"/>
                  </a:cubicBezTo>
                  <a:cubicBezTo>
                    <a:pt x="58234" y="350"/>
                    <a:pt x="33970" y="-6929"/>
                    <a:pt x="18198" y="7629"/>
                  </a:cubicBezTo>
                  <a:cubicBezTo>
                    <a:pt x="12132" y="13695"/>
                    <a:pt x="6066" y="18548"/>
                    <a:pt x="1213" y="22188"/>
                  </a:cubicBezTo>
                  <a:lnTo>
                    <a:pt x="0" y="270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EA4BF3F-34E1-4F12-BA3B-E3DD6F35AF47}"/>
                </a:ext>
              </a:extLst>
            </p:cNvPr>
            <p:cNvSpPr/>
            <p:nvPr/>
          </p:nvSpPr>
          <p:spPr>
            <a:xfrm>
              <a:off x="1978659" y="3610021"/>
              <a:ext cx="101851" cy="274888"/>
            </a:xfrm>
            <a:custGeom>
              <a:avLst/>
              <a:gdLst>
                <a:gd name="connsiteX0" fmla="*/ 57072 w 101851"/>
                <a:gd name="connsiteY0" fmla="*/ 18617 h 274888"/>
                <a:gd name="connsiteX1" fmla="*/ 98321 w 101851"/>
                <a:gd name="connsiteY1" fmla="*/ 229715 h 274888"/>
                <a:gd name="connsiteX2" fmla="*/ 81336 w 101851"/>
                <a:gd name="connsiteY2" fmla="*/ 273391 h 274888"/>
                <a:gd name="connsiteX3" fmla="*/ 80123 w 101851"/>
                <a:gd name="connsiteY3" fmla="*/ 273391 h 274888"/>
                <a:gd name="connsiteX4" fmla="*/ 42513 w 101851"/>
                <a:gd name="connsiteY4" fmla="*/ 256406 h 274888"/>
                <a:gd name="connsiteX5" fmla="*/ 51 w 101851"/>
                <a:gd name="connsiteY5" fmla="*/ 41668 h 274888"/>
                <a:gd name="connsiteX6" fmla="*/ 44940 w 101851"/>
                <a:gd name="connsiteY6" fmla="*/ 419 h 274888"/>
                <a:gd name="connsiteX7" fmla="*/ 57072 w 101851"/>
                <a:gd name="connsiteY7" fmla="*/ 18617 h 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851" h="274888">
                  <a:moveTo>
                    <a:pt x="57072" y="18617"/>
                  </a:moveTo>
                  <a:cubicBezTo>
                    <a:pt x="53432" y="98689"/>
                    <a:pt x="60711" y="160562"/>
                    <a:pt x="98321" y="229715"/>
                  </a:cubicBezTo>
                  <a:cubicBezTo>
                    <a:pt x="106813" y="246700"/>
                    <a:pt x="99534" y="267325"/>
                    <a:pt x="81336" y="273391"/>
                  </a:cubicBezTo>
                  <a:cubicBezTo>
                    <a:pt x="81336" y="273391"/>
                    <a:pt x="81336" y="273391"/>
                    <a:pt x="80123" y="273391"/>
                  </a:cubicBezTo>
                  <a:cubicBezTo>
                    <a:pt x="65564" y="278244"/>
                    <a:pt x="48579" y="270965"/>
                    <a:pt x="42513" y="256406"/>
                  </a:cubicBezTo>
                  <a:cubicBezTo>
                    <a:pt x="13396" y="189680"/>
                    <a:pt x="3691" y="115674"/>
                    <a:pt x="51" y="41668"/>
                  </a:cubicBezTo>
                  <a:cubicBezTo>
                    <a:pt x="-1162" y="17404"/>
                    <a:pt x="19462" y="-3221"/>
                    <a:pt x="44940" y="419"/>
                  </a:cubicBezTo>
                  <a:lnTo>
                    <a:pt x="57072" y="18617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DE2D0F-9523-4A97-AC18-771D0A7272F2}"/>
                </a:ext>
              </a:extLst>
            </p:cNvPr>
            <p:cNvSpPr/>
            <p:nvPr/>
          </p:nvSpPr>
          <p:spPr>
            <a:xfrm>
              <a:off x="2471233" y="3382356"/>
              <a:ext cx="133402" cy="191672"/>
            </a:xfrm>
            <a:custGeom>
              <a:avLst/>
              <a:gdLst>
                <a:gd name="connsiteX0" fmla="*/ 59488 w 133402"/>
                <a:gd name="connsiteY0" fmla="*/ 0 h 191672"/>
                <a:gd name="connsiteX1" fmla="*/ 8533 w 133402"/>
                <a:gd name="connsiteY1" fmla="*/ 40036 h 191672"/>
                <a:gd name="connsiteX2" fmla="*/ 1254 w 133402"/>
                <a:gd name="connsiteY2" fmla="*/ 76432 h 191672"/>
                <a:gd name="connsiteX3" fmla="*/ 26731 w 133402"/>
                <a:gd name="connsiteY3" fmla="*/ 93417 h 191672"/>
                <a:gd name="connsiteX4" fmla="*/ 63127 w 133402"/>
                <a:gd name="connsiteY4" fmla="*/ 72793 h 191672"/>
                <a:gd name="connsiteX5" fmla="*/ 59488 w 133402"/>
                <a:gd name="connsiteY5" fmla="*/ 65513 h 191672"/>
                <a:gd name="connsiteX6" fmla="*/ 35224 w 133402"/>
                <a:gd name="connsiteY6" fmla="*/ 83712 h 191672"/>
                <a:gd name="connsiteX7" fmla="*/ 17025 w 133402"/>
                <a:gd name="connsiteY7" fmla="*/ 107976 h 191672"/>
                <a:gd name="connsiteX8" fmla="*/ 23092 w 133402"/>
                <a:gd name="connsiteY8" fmla="*/ 131027 h 191672"/>
                <a:gd name="connsiteX9" fmla="*/ 44929 w 133402"/>
                <a:gd name="connsiteY9" fmla="*/ 131027 h 191672"/>
                <a:gd name="connsiteX10" fmla="*/ 71620 w 133402"/>
                <a:gd name="connsiteY10" fmla="*/ 114042 h 191672"/>
                <a:gd name="connsiteX11" fmla="*/ 69194 w 133402"/>
                <a:gd name="connsiteY11" fmla="*/ 106763 h 191672"/>
                <a:gd name="connsiteX12" fmla="*/ 37650 w 133402"/>
                <a:gd name="connsiteY12" fmla="*/ 146798 h 191672"/>
                <a:gd name="connsiteX13" fmla="*/ 46142 w 133402"/>
                <a:gd name="connsiteY13" fmla="*/ 166210 h 191672"/>
                <a:gd name="connsiteX14" fmla="*/ 70407 w 133402"/>
                <a:gd name="connsiteY14" fmla="*/ 163783 h 191672"/>
                <a:gd name="connsiteX15" fmla="*/ 93458 w 133402"/>
                <a:gd name="connsiteY15" fmla="*/ 146798 h 191672"/>
                <a:gd name="connsiteX16" fmla="*/ 87392 w 133402"/>
                <a:gd name="connsiteY16" fmla="*/ 141946 h 191672"/>
                <a:gd name="connsiteX17" fmla="*/ 67980 w 133402"/>
                <a:gd name="connsiteY17" fmla="*/ 167423 h 191672"/>
                <a:gd name="connsiteX18" fmla="*/ 63127 w 133402"/>
                <a:gd name="connsiteY18" fmla="*/ 181982 h 191672"/>
                <a:gd name="connsiteX19" fmla="*/ 75260 w 133402"/>
                <a:gd name="connsiteY19" fmla="*/ 190474 h 191672"/>
                <a:gd name="connsiteX20" fmla="*/ 132280 w 133402"/>
                <a:gd name="connsiteY20" fmla="*/ 163783 h 191672"/>
                <a:gd name="connsiteX21" fmla="*/ 126214 w 133402"/>
                <a:gd name="connsiteY21" fmla="*/ 157717 h 191672"/>
                <a:gd name="connsiteX22" fmla="*/ 80112 w 133402"/>
                <a:gd name="connsiteY22" fmla="*/ 183195 h 191672"/>
                <a:gd name="connsiteX23" fmla="*/ 74046 w 133402"/>
                <a:gd name="connsiteY23" fmla="*/ 181982 h 191672"/>
                <a:gd name="connsiteX24" fmla="*/ 70407 w 133402"/>
                <a:gd name="connsiteY24" fmla="*/ 178342 h 191672"/>
                <a:gd name="connsiteX25" fmla="*/ 76473 w 133402"/>
                <a:gd name="connsiteY25" fmla="*/ 166210 h 191672"/>
                <a:gd name="connsiteX26" fmla="*/ 93458 w 133402"/>
                <a:gd name="connsiteY26" fmla="*/ 145585 h 191672"/>
                <a:gd name="connsiteX27" fmla="*/ 87392 w 133402"/>
                <a:gd name="connsiteY27" fmla="*/ 140732 h 191672"/>
                <a:gd name="connsiteX28" fmla="*/ 66767 w 133402"/>
                <a:gd name="connsiteY28" fmla="*/ 155291 h 191672"/>
                <a:gd name="connsiteX29" fmla="*/ 44929 w 133402"/>
                <a:gd name="connsiteY29" fmla="*/ 152865 h 191672"/>
                <a:gd name="connsiteX30" fmla="*/ 48569 w 133402"/>
                <a:gd name="connsiteY30" fmla="*/ 140732 h 191672"/>
                <a:gd name="connsiteX31" fmla="*/ 55848 w 133402"/>
                <a:gd name="connsiteY31" fmla="*/ 129814 h 191672"/>
                <a:gd name="connsiteX32" fmla="*/ 75260 w 133402"/>
                <a:gd name="connsiteY32" fmla="*/ 110402 h 191672"/>
                <a:gd name="connsiteX33" fmla="*/ 72833 w 133402"/>
                <a:gd name="connsiteY33" fmla="*/ 103123 h 191672"/>
                <a:gd name="connsiteX34" fmla="*/ 46142 w 133402"/>
                <a:gd name="connsiteY34" fmla="*/ 118895 h 191672"/>
                <a:gd name="connsiteX35" fmla="*/ 25518 w 133402"/>
                <a:gd name="connsiteY35" fmla="*/ 116468 h 191672"/>
                <a:gd name="connsiteX36" fmla="*/ 29158 w 133402"/>
                <a:gd name="connsiteY36" fmla="*/ 100696 h 191672"/>
                <a:gd name="connsiteX37" fmla="*/ 38863 w 133402"/>
                <a:gd name="connsiteY37" fmla="*/ 87351 h 191672"/>
                <a:gd name="connsiteX38" fmla="*/ 65554 w 133402"/>
                <a:gd name="connsiteY38" fmla="*/ 66727 h 191672"/>
                <a:gd name="connsiteX39" fmla="*/ 61914 w 133402"/>
                <a:gd name="connsiteY39" fmla="*/ 59447 h 191672"/>
                <a:gd name="connsiteX40" fmla="*/ 35224 w 133402"/>
                <a:gd name="connsiteY40" fmla="*/ 77645 h 191672"/>
                <a:gd name="connsiteX41" fmla="*/ 19452 w 133402"/>
                <a:gd name="connsiteY41" fmla="*/ 78859 h 191672"/>
                <a:gd name="connsiteX42" fmla="*/ 10959 w 133402"/>
                <a:gd name="connsiteY42" fmla="*/ 69153 h 191672"/>
                <a:gd name="connsiteX43" fmla="*/ 17025 w 133402"/>
                <a:gd name="connsiteY43" fmla="*/ 37610 h 191672"/>
                <a:gd name="connsiteX44" fmla="*/ 34010 w 133402"/>
                <a:gd name="connsiteY44" fmla="*/ 14558 h 191672"/>
                <a:gd name="connsiteX45" fmla="*/ 61914 w 133402"/>
                <a:gd name="connsiteY45" fmla="*/ 1213 h 191672"/>
                <a:gd name="connsiteX46" fmla="*/ 59488 w 133402"/>
                <a:gd name="connsiteY46" fmla="*/ 0 h 191672"/>
                <a:gd name="connsiteX47" fmla="*/ 59488 w 133402"/>
                <a:gd name="connsiteY47" fmla="*/ 0 h 19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3402" h="191672">
                  <a:moveTo>
                    <a:pt x="59488" y="0"/>
                  </a:moveTo>
                  <a:cubicBezTo>
                    <a:pt x="36437" y="2426"/>
                    <a:pt x="18239" y="20625"/>
                    <a:pt x="8533" y="40036"/>
                  </a:cubicBezTo>
                  <a:cubicBezTo>
                    <a:pt x="2467" y="50955"/>
                    <a:pt x="-2386" y="64300"/>
                    <a:pt x="1254" y="76432"/>
                  </a:cubicBezTo>
                  <a:cubicBezTo>
                    <a:pt x="4893" y="87351"/>
                    <a:pt x="14599" y="95844"/>
                    <a:pt x="26731" y="93417"/>
                  </a:cubicBezTo>
                  <a:cubicBezTo>
                    <a:pt x="41290" y="90991"/>
                    <a:pt x="50995" y="78859"/>
                    <a:pt x="63127" y="72793"/>
                  </a:cubicBezTo>
                  <a:cubicBezTo>
                    <a:pt x="61914" y="70366"/>
                    <a:pt x="60701" y="67940"/>
                    <a:pt x="59488" y="65513"/>
                  </a:cubicBezTo>
                  <a:cubicBezTo>
                    <a:pt x="50995" y="70366"/>
                    <a:pt x="42503" y="76432"/>
                    <a:pt x="35224" y="83712"/>
                  </a:cubicBezTo>
                  <a:cubicBezTo>
                    <a:pt x="27944" y="90991"/>
                    <a:pt x="20665" y="99483"/>
                    <a:pt x="17025" y="107976"/>
                  </a:cubicBezTo>
                  <a:cubicBezTo>
                    <a:pt x="13386" y="116468"/>
                    <a:pt x="13386" y="126174"/>
                    <a:pt x="23092" y="131027"/>
                  </a:cubicBezTo>
                  <a:cubicBezTo>
                    <a:pt x="30371" y="134666"/>
                    <a:pt x="38863" y="134666"/>
                    <a:pt x="44929" y="131027"/>
                  </a:cubicBezTo>
                  <a:cubicBezTo>
                    <a:pt x="54635" y="127387"/>
                    <a:pt x="61914" y="117681"/>
                    <a:pt x="71620" y="114042"/>
                  </a:cubicBezTo>
                  <a:cubicBezTo>
                    <a:pt x="70407" y="111615"/>
                    <a:pt x="69194" y="109189"/>
                    <a:pt x="69194" y="106763"/>
                  </a:cubicBezTo>
                  <a:cubicBezTo>
                    <a:pt x="54635" y="116468"/>
                    <a:pt x="43716" y="131027"/>
                    <a:pt x="37650" y="146798"/>
                  </a:cubicBezTo>
                  <a:cubicBezTo>
                    <a:pt x="34010" y="155291"/>
                    <a:pt x="36437" y="163783"/>
                    <a:pt x="46142" y="166210"/>
                  </a:cubicBezTo>
                  <a:cubicBezTo>
                    <a:pt x="53422" y="168636"/>
                    <a:pt x="63127" y="166210"/>
                    <a:pt x="70407" y="163783"/>
                  </a:cubicBezTo>
                  <a:cubicBezTo>
                    <a:pt x="80112" y="160144"/>
                    <a:pt x="87392" y="154078"/>
                    <a:pt x="93458" y="146798"/>
                  </a:cubicBezTo>
                  <a:cubicBezTo>
                    <a:pt x="95884" y="143159"/>
                    <a:pt x="91031" y="139519"/>
                    <a:pt x="87392" y="141946"/>
                  </a:cubicBezTo>
                  <a:cubicBezTo>
                    <a:pt x="78899" y="149225"/>
                    <a:pt x="72833" y="157717"/>
                    <a:pt x="67980" y="167423"/>
                  </a:cubicBezTo>
                  <a:cubicBezTo>
                    <a:pt x="65554" y="171063"/>
                    <a:pt x="61914" y="177129"/>
                    <a:pt x="63127" y="181982"/>
                  </a:cubicBezTo>
                  <a:cubicBezTo>
                    <a:pt x="64341" y="186834"/>
                    <a:pt x="70407" y="189261"/>
                    <a:pt x="75260" y="190474"/>
                  </a:cubicBezTo>
                  <a:cubicBezTo>
                    <a:pt x="98311" y="196540"/>
                    <a:pt x="117722" y="178342"/>
                    <a:pt x="132280" y="163783"/>
                  </a:cubicBezTo>
                  <a:cubicBezTo>
                    <a:pt x="135920" y="160144"/>
                    <a:pt x="129854" y="155291"/>
                    <a:pt x="126214" y="157717"/>
                  </a:cubicBezTo>
                  <a:cubicBezTo>
                    <a:pt x="114082" y="169849"/>
                    <a:pt x="99524" y="184408"/>
                    <a:pt x="80112" y="183195"/>
                  </a:cubicBezTo>
                  <a:cubicBezTo>
                    <a:pt x="77686" y="183195"/>
                    <a:pt x="75260" y="183195"/>
                    <a:pt x="74046" y="181982"/>
                  </a:cubicBezTo>
                  <a:cubicBezTo>
                    <a:pt x="71620" y="181982"/>
                    <a:pt x="69194" y="180768"/>
                    <a:pt x="70407" y="178342"/>
                  </a:cubicBezTo>
                  <a:cubicBezTo>
                    <a:pt x="71620" y="174702"/>
                    <a:pt x="74046" y="169849"/>
                    <a:pt x="76473" y="166210"/>
                  </a:cubicBezTo>
                  <a:cubicBezTo>
                    <a:pt x="81326" y="158931"/>
                    <a:pt x="86178" y="151651"/>
                    <a:pt x="93458" y="145585"/>
                  </a:cubicBezTo>
                  <a:cubicBezTo>
                    <a:pt x="91031" y="144372"/>
                    <a:pt x="89818" y="141946"/>
                    <a:pt x="87392" y="140732"/>
                  </a:cubicBezTo>
                  <a:cubicBezTo>
                    <a:pt x="82539" y="148012"/>
                    <a:pt x="75260" y="152865"/>
                    <a:pt x="66767" y="155291"/>
                  </a:cubicBezTo>
                  <a:cubicBezTo>
                    <a:pt x="61914" y="156504"/>
                    <a:pt x="46142" y="161357"/>
                    <a:pt x="44929" y="152865"/>
                  </a:cubicBezTo>
                  <a:cubicBezTo>
                    <a:pt x="44929" y="149225"/>
                    <a:pt x="47356" y="144372"/>
                    <a:pt x="48569" y="140732"/>
                  </a:cubicBezTo>
                  <a:cubicBezTo>
                    <a:pt x="50995" y="137093"/>
                    <a:pt x="52208" y="133453"/>
                    <a:pt x="55848" y="129814"/>
                  </a:cubicBezTo>
                  <a:cubicBezTo>
                    <a:pt x="60701" y="122534"/>
                    <a:pt x="67980" y="116468"/>
                    <a:pt x="75260" y="110402"/>
                  </a:cubicBezTo>
                  <a:cubicBezTo>
                    <a:pt x="78899" y="107976"/>
                    <a:pt x="76473" y="101910"/>
                    <a:pt x="72833" y="103123"/>
                  </a:cubicBezTo>
                  <a:cubicBezTo>
                    <a:pt x="63127" y="106763"/>
                    <a:pt x="55848" y="114042"/>
                    <a:pt x="46142" y="118895"/>
                  </a:cubicBezTo>
                  <a:cubicBezTo>
                    <a:pt x="40076" y="121321"/>
                    <a:pt x="29158" y="123747"/>
                    <a:pt x="25518" y="116468"/>
                  </a:cubicBezTo>
                  <a:cubicBezTo>
                    <a:pt x="23092" y="111615"/>
                    <a:pt x="26731" y="105549"/>
                    <a:pt x="29158" y="100696"/>
                  </a:cubicBezTo>
                  <a:cubicBezTo>
                    <a:pt x="31584" y="95844"/>
                    <a:pt x="35224" y="92204"/>
                    <a:pt x="38863" y="87351"/>
                  </a:cubicBezTo>
                  <a:cubicBezTo>
                    <a:pt x="46142" y="78859"/>
                    <a:pt x="54635" y="72793"/>
                    <a:pt x="65554" y="66727"/>
                  </a:cubicBezTo>
                  <a:cubicBezTo>
                    <a:pt x="70407" y="64300"/>
                    <a:pt x="65554" y="58234"/>
                    <a:pt x="61914" y="59447"/>
                  </a:cubicBezTo>
                  <a:cubicBezTo>
                    <a:pt x="52208" y="64300"/>
                    <a:pt x="44929" y="72793"/>
                    <a:pt x="35224" y="77645"/>
                  </a:cubicBezTo>
                  <a:cubicBezTo>
                    <a:pt x="30371" y="80072"/>
                    <a:pt x="24305" y="81285"/>
                    <a:pt x="19452" y="78859"/>
                  </a:cubicBezTo>
                  <a:cubicBezTo>
                    <a:pt x="15812" y="77645"/>
                    <a:pt x="12173" y="72793"/>
                    <a:pt x="10959" y="69153"/>
                  </a:cubicBezTo>
                  <a:cubicBezTo>
                    <a:pt x="7320" y="58234"/>
                    <a:pt x="12173" y="47315"/>
                    <a:pt x="17025" y="37610"/>
                  </a:cubicBezTo>
                  <a:cubicBezTo>
                    <a:pt x="21878" y="29117"/>
                    <a:pt x="26731" y="20625"/>
                    <a:pt x="34010" y="14558"/>
                  </a:cubicBezTo>
                  <a:cubicBezTo>
                    <a:pt x="41290" y="7279"/>
                    <a:pt x="50995" y="1213"/>
                    <a:pt x="61914" y="1213"/>
                  </a:cubicBezTo>
                  <a:cubicBezTo>
                    <a:pt x="64341" y="7279"/>
                    <a:pt x="64341" y="0"/>
                    <a:pt x="59488" y="0"/>
                  </a:cubicBezTo>
                  <a:lnTo>
                    <a:pt x="59488" y="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" name="Graphic 1169">
              <a:extLst>
                <a:ext uri="{FF2B5EF4-FFF2-40B4-BE49-F238E27FC236}">
                  <a16:creationId xmlns:a16="http://schemas.microsoft.com/office/drawing/2014/main" id="{173092E2-1A85-451C-9CC6-C406447AA24F}"/>
                </a:ext>
              </a:extLst>
            </p:cNvPr>
            <p:cNvGrpSpPr/>
            <p:nvPr/>
          </p:nvGrpSpPr>
          <p:grpSpPr>
            <a:xfrm>
              <a:off x="2401495" y="3352026"/>
              <a:ext cx="67351" cy="186834"/>
              <a:chOff x="2401495" y="3352026"/>
              <a:chExt cx="67351" cy="186834"/>
            </a:xfrm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89555B4-834A-4136-A642-581D25684E7A}"/>
                  </a:ext>
                </a:extLst>
              </p:cNvPr>
              <p:cNvSpPr/>
              <p:nvPr/>
            </p:nvSpPr>
            <p:spPr>
              <a:xfrm>
                <a:off x="2403819" y="3354452"/>
                <a:ext cx="65028" cy="184408"/>
              </a:xfrm>
              <a:custGeom>
                <a:avLst/>
                <a:gdLst>
                  <a:gd name="connsiteX0" fmla="*/ 11647 w 65028"/>
                  <a:gd name="connsiteY0" fmla="*/ 184408 h 184408"/>
                  <a:gd name="connsiteX1" fmla="*/ 728 w 65028"/>
                  <a:gd name="connsiteY1" fmla="*/ 132240 h 184408"/>
                  <a:gd name="connsiteX2" fmla="*/ 9221 w 65028"/>
                  <a:gd name="connsiteY2" fmla="*/ 103123 h 184408"/>
                  <a:gd name="connsiteX3" fmla="*/ 18926 w 65028"/>
                  <a:gd name="connsiteY3" fmla="*/ 74006 h 184408"/>
                  <a:gd name="connsiteX4" fmla="*/ 20139 w 65028"/>
                  <a:gd name="connsiteY4" fmla="*/ 46102 h 184408"/>
                  <a:gd name="connsiteX5" fmla="*/ 27419 w 65028"/>
                  <a:gd name="connsiteY5" fmla="*/ 2426 h 184408"/>
                  <a:gd name="connsiteX6" fmla="*/ 29845 w 65028"/>
                  <a:gd name="connsiteY6" fmla="*/ 0 h 184408"/>
                  <a:gd name="connsiteX7" fmla="*/ 31058 w 65028"/>
                  <a:gd name="connsiteY7" fmla="*/ 1213 h 184408"/>
                  <a:gd name="connsiteX8" fmla="*/ 65028 w 65028"/>
                  <a:gd name="connsiteY8" fmla="*/ 149225 h 184408"/>
                  <a:gd name="connsiteX9" fmla="*/ 11647 w 65028"/>
                  <a:gd name="connsiteY9" fmla="*/ 184408 h 184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28" h="184408">
                    <a:moveTo>
                      <a:pt x="11647" y="184408"/>
                    </a:moveTo>
                    <a:cubicBezTo>
                      <a:pt x="1941" y="164997"/>
                      <a:pt x="-1698" y="146799"/>
                      <a:pt x="728" y="132240"/>
                    </a:cubicBezTo>
                    <a:cubicBezTo>
                      <a:pt x="1941" y="122534"/>
                      <a:pt x="5581" y="112829"/>
                      <a:pt x="9221" y="103123"/>
                    </a:cubicBezTo>
                    <a:cubicBezTo>
                      <a:pt x="12860" y="93417"/>
                      <a:pt x="16500" y="83712"/>
                      <a:pt x="18926" y="74006"/>
                    </a:cubicBezTo>
                    <a:cubicBezTo>
                      <a:pt x="20139" y="65513"/>
                      <a:pt x="20139" y="55808"/>
                      <a:pt x="20139" y="46102"/>
                    </a:cubicBezTo>
                    <a:cubicBezTo>
                      <a:pt x="20139" y="30330"/>
                      <a:pt x="18926" y="14559"/>
                      <a:pt x="27419" y="2426"/>
                    </a:cubicBezTo>
                    <a:cubicBezTo>
                      <a:pt x="28632" y="1213"/>
                      <a:pt x="29845" y="0"/>
                      <a:pt x="29845" y="0"/>
                    </a:cubicBezTo>
                    <a:cubicBezTo>
                      <a:pt x="29845" y="0"/>
                      <a:pt x="31058" y="1213"/>
                      <a:pt x="31058" y="1213"/>
                    </a:cubicBezTo>
                    <a:cubicBezTo>
                      <a:pt x="52896" y="47315"/>
                      <a:pt x="65028" y="98270"/>
                      <a:pt x="65028" y="149225"/>
                    </a:cubicBezTo>
                    <a:lnTo>
                      <a:pt x="11647" y="184408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14CE877-1268-4C11-A242-B4F106C7F4CF}"/>
                  </a:ext>
                </a:extLst>
              </p:cNvPr>
              <p:cNvSpPr/>
              <p:nvPr/>
            </p:nvSpPr>
            <p:spPr>
              <a:xfrm>
                <a:off x="2401495" y="3352026"/>
                <a:ext cx="64924" cy="186834"/>
              </a:xfrm>
              <a:custGeom>
                <a:avLst/>
                <a:gdLst>
                  <a:gd name="connsiteX0" fmla="*/ 32168 w 64924"/>
                  <a:gd name="connsiteY0" fmla="*/ 8492 h 186834"/>
                  <a:gd name="connsiteX1" fmla="*/ 58859 w 64924"/>
                  <a:gd name="connsiteY1" fmla="*/ 92204 h 186834"/>
                  <a:gd name="connsiteX2" fmla="*/ 64925 w 64924"/>
                  <a:gd name="connsiteY2" fmla="*/ 92204 h 186834"/>
                  <a:gd name="connsiteX3" fmla="*/ 35808 w 64924"/>
                  <a:gd name="connsiteY3" fmla="*/ 3640 h 186834"/>
                  <a:gd name="connsiteX4" fmla="*/ 33381 w 64924"/>
                  <a:gd name="connsiteY4" fmla="*/ 0 h 186834"/>
                  <a:gd name="connsiteX5" fmla="*/ 32168 w 64924"/>
                  <a:gd name="connsiteY5" fmla="*/ 0 h 186834"/>
                  <a:gd name="connsiteX6" fmla="*/ 27315 w 64924"/>
                  <a:gd name="connsiteY6" fmla="*/ 3640 h 186834"/>
                  <a:gd name="connsiteX7" fmla="*/ 18823 w 64924"/>
                  <a:gd name="connsiteY7" fmla="*/ 75219 h 186834"/>
                  <a:gd name="connsiteX8" fmla="*/ 625 w 64924"/>
                  <a:gd name="connsiteY8" fmla="*/ 133453 h 186834"/>
                  <a:gd name="connsiteX9" fmla="*/ 11544 w 64924"/>
                  <a:gd name="connsiteY9" fmla="*/ 186834 h 186834"/>
                  <a:gd name="connsiteX10" fmla="*/ 13970 w 64924"/>
                  <a:gd name="connsiteY10" fmla="*/ 186834 h 186834"/>
                  <a:gd name="connsiteX11" fmla="*/ 13970 w 64924"/>
                  <a:gd name="connsiteY11" fmla="*/ 175916 h 186834"/>
                  <a:gd name="connsiteX12" fmla="*/ 6691 w 64924"/>
                  <a:gd name="connsiteY12" fmla="*/ 133453 h 186834"/>
                  <a:gd name="connsiteX13" fmla="*/ 15183 w 64924"/>
                  <a:gd name="connsiteY13" fmla="*/ 105549 h 186834"/>
                  <a:gd name="connsiteX14" fmla="*/ 24889 w 64924"/>
                  <a:gd name="connsiteY14" fmla="*/ 76432 h 186834"/>
                  <a:gd name="connsiteX15" fmla="*/ 26102 w 64924"/>
                  <a:gd name="connsiteY15" fmla="*/ 48528 h 186834"/>
                  <a:gd name="connsiteX16" fmla="*/ 32168 w 64924"/>
                  <a:gd name="connsiteY16" fmla="*/ 8492 h 18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924" h="186834">
                    <a:moveTo>
                      <a:pt x="32168" y="8492"/>
                    </a:moveTo>
                    <a:cubicBezTo>
                      <a:pt x="44300" y="35183"/>
                      <a:pt x="54006" y="63087"/>
                      <a:pt x="58859" y="92204"/>
                    </a:cubicBezTo>
                    <a:lnTo>
                      <a:pt x="64925" y="92204"/>
                    </a:lnTo>
                    <a:cubicBezTo>
                      <a:pt x="58859" y="61874"/>
                      <a:pt x="49153" y="31543"/>
                      <a:pt x="35808" y="3640"/>
                    </a:cubicBezTo>
                    <a:cubicBezTo>
                      <a:pt x="34595" y="2426"/>
                      <a:pt x="34595" y="1213"/>
                      <a:pt x="33381" y="0"/>
                    </a:cubicBezTo>
                    <a:cubicBezTo>
                      <a:pt x="33381" y="0"/>
                      <a:pt x="32168" y="0"/>
                      <a:pt x="32168" y="0"/>
                    </a:cubicBezTo>
                    <a:cubicBezTo>
                      <a:pt x="29742" y="0"/>
                      <a:pt x="28528" y="2426"/>
                      <a:pt x="27315" y="3640"/>
                    </a:cubicBezTo>
                    <a:cubicBezTo>
                      <a:pt x="13970" y="24264"/>
                      <a:pt x="22462" y="50955"/>
                      <a:pt x="18823" y="75219"/>
                    </a:cubicBezTo>
                    <a:cubicBezTo>
                      <a:pt x="15183" y="95844"/>
                      <a:pt x="3051" y="112829"/>
                      <a:pt x="625" y="133453"/>
                    </a:cubicBezTo>
                    <a:cubicBezTo>
                      <a:pt x="-1802" y="151651"/>
                      <a:pt x="3051" y="169849"/>
                      <a:pt x="11544" y="186834"/>
                    </a:cubicBezTo>
                    <a:lnTo>
                      <a:pt x="13970" y="186834"/>
                    </a:lnTo>
                    <a:lnTo>
                      <a:pt x="13970" y="175916"/>
                    </a:lnTo>
                    <a:cubicBezTo>
                      <a:pt x="7904" y="160144"/>
                      <a:pt x="5478" y="146798"/>
                      <a:pt x="6691" y="133453"/>
                    </a:cubicBezTo>
                    <a:cubicBezTo>
                      <a:pt x="7904" y="123747"/>
                      <a:pt x="11544" y="115255"/>
                      <a:pt x="15183" y="105549"/>
                    </a:cubicBezTo>
                    <a:cubicBezTo>
                      <a:pt x="18823" y="95844"/>
                      <a:pt x="22462" y="86138"/>
                      <a:pt x="24889" y="76432"/>
                    </a:cubicBezTo>
                    <a:cubicBezTo>
                      <a:pt x="26102" y="66727"/>
                      <a:pt x="26102" y="57021"/>
                      <a:pt x="26102" y="48528"/>
                    </a:cubicBezTo>
                    <a:cubicBezTo>
                      <a:pt x="24889" y="33970"/>
                      <a:pt x="24889" y="19411"/>
                      <a:pt x="32168" y="84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1F2F27A-06A1-45F6-961E-8CB7844E6DAC}"/>
                </a:ext>
              </a:extLst>
            </p:cNvPr>
            <p:cNvSpPr/>
            <p:nvPr/>
          </p:nvSpPr>
          <p:spPr>
            <a:xfrm>
              <a:off x="2397706" y="3346718"/>
              <a:ext cx="86002" cy="205972"/>
            </a:xfrm>
            <a:custGeom>
              <a:avLst/>
              <a:gdLst>
                <a:gd name="connsiteX0" fmla="*/ 79633 w 86002"/>
                <a:gd name="connsiteY0" fmla="*/ 203061 h 205972"/>
                <a:gd name="connsiteX1" fmla="*/ 79633 w 86002"/>
                <a:gd name="connsiteY1" fmla="*/ 127842 h 205972"/>
                <a:gd name="connsiteX2" fmla="*/ 67500 w 86002"/>
                <a:gd name="connsiteY2" fmla="*/ 90233 h 205972"/>
                <a:gd name="connsiteX3" fmla="*/ 61434 w 86002"/>
                <a:gd name="connsiteY3" fmla="*/ 50197 h 205972"/>
                <a:gd name="connsiteX4" fmla="*/ 50516 w 86002"/>
                <a:gd name="connsiteY4" fmla="*/ 12587 h 205972"/>
                <a:gd name="connsiteX5" fmla="*/ 39597 w 86002"/>
                <a:gd name="connsiteY5" fmla="*/ 455 h 205972"/>
                <a:gd name="connsiteX6" fmla="*/ 26251 w 86002"/>
                <a:gd name="connsiteY6" fmla="*/ 4095 h 205972"/>
                <a:gd name="connsiteX7" fmla="*/ 20185 w 86002"/>
                <a:gd name="connsiteY7" fmla="*/ 19866 h 205972"/>
                <a:gd name="connsiteX8" fmla="*/ 18972 w 86002"/>
                <a:gd name="connsiteY8" fmla="*/ 39278 h 205972"/>
                <a:gd name="connsiteX9" fmla="*/ 18972 w 86002"/>
                <a:gd name="connsiteY9" fmla="*/ 78100 h 205972"/>
                <a:gd name="connsiteX10" fmla="*/ 774 w 86002"/>
                <a:gd name="connsiteY10" fmla="*/ 154533 h 205972"/>
                <a:gd name="connsiteX11" fmla="*/ 8053 w 86002"/>
                <a:gd name="connsiteY11" fmla="*/ 152106 h 205972"/>
                <a:gd name="connsiteX12" fmla="*/ 23825 w 86002"/>
                <a:gd name="connsiteY12" fmla="*/ 90233 h 205972"/>
                <a:gd name="connsiteX13" fmla="*/ 27465 w 86002"/>
                <a:gd name="connsiteY13" fmla="*/ 56263 h 205972"/>
                <a:gd name="connsiteX14" fmla="*/ 27465 w 86002"/>
                <a:gd name="connsiteY14" fmla="*/ 19866 h 205972"/>
                <a:gd name="connsiteX15" fmla="*/ 33531 w 86002"/>
                <a:gd name="connsiteY15" fmla="*/ 6521 h 205972"/>
                <a:gd name="connsiteX16" fmla="*/ 43236 w 86002"/>
                <a:gd name="connsiteY16" fmla="*/ 15013 h 205972"/>
                <a:gd name="connsiteX17" fmla="*/ 54155 w 86002"/>
                <a:gd name="connsiteY17" fmla="*/ 50197 h 205972"/>
                <a:gd name="connsiteX18" fmla="*/ 60221 w 86002"/>
                <a:gd name="connsiteY18" fmla="*/ 86593 h 205972"/>
                <a:gd name="connsiteX19" fmla="*/ 63861 w 86002"/>
                <a:gd name="connsiteY19" fmla="*/ 104791 h 205972"/>
                <a:gd name="connsiteX20" fmla="*/ 71140 w 86002"/>
                <a:gd name="connsiteY20" fmla="*/ 121776 h 205972"/>
                <a:gd name="connsiteX21" fmla="*/ 73567 w 86002"/>
                <a:gd name="connsiteY21" fmla="*/ 199422 h 205972"/>
                <a:gd name="connsiteX22" fmla="*/ 79633 w 86002"/>
                <a:gd name="connsiteY22" fmla="*/ 203061 h 205972"/>
                <a:gd name="connsiteX23" fmla="*/ 79633 w 86002"/>
                <a:gd name="connsiteY23" fmla="*/ 203061 h 20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6002" h="205972">
                  <a:moveTo>
                    <a:pt x="79633" y="203061"/>
                  </a:moveTo>
                  <a:cubicBezTo>
                    <a:pt x="88125" y="178797"/>
                    <a:pt x="88125" y="152106"/>
                    <a:pt x="79633" y="127842"/>
                  </a:cubicBezTo>
                  <a:cubicBezTo>
                    <a:pt x="74780" y="114497"/>
                    <a:pt x="68714" y="103578"/>
                    <a:pt x="67500" y="90233"/>
                  </a:cubicBezTo>
                  <a:cubicBezTo>
                    <a:pt x="65074" y="76887"/>
                    <a:pt x="63861" y="63542"/>
                    <a:pt x="61434" y="50197"/>
                  </a:cubicBezTo>
                  <a:cubicBezTo>
                    <a:pt x="59008" y="38064"/>
                    <a:pt x="55368" y="24719"/>
                    <a:pt x="50516" y="12587"/>
                  </a:cubicBezTo>
                  <a:cubicBezTo>
                    <a:pt x="48089" y="7734"/>
                    <a:pt x="44450" y="2881"/>
                    <a:pt x="39597" y="455"/>
                  </a:cubicBezTo>
                  <a:cubicBezTo>
                    <a:pt x="34744" y="-758"/>
                    <a:pt x="28678" y="455"/>
                    <a:pt x="26251" y="4095"/>
                  </a:cubicBezTo>
                  <a:cubicBezTo>
                    <a:pt x="22612" y="8947"/>
                    <a:pt x="21399" y="15013"/>
                    <a:pt x="20185" y="19866"/>
                  </a:cubicBezTo>
                  <a:cubicBezTo>
                    <a:pt x="18972" y="25932"/>
                    <a:pt x="18972" y="31998"/>
                    <a:pt x="18972" y="39278"/>
                  </a:cubicBezTo>
                  <a:cubicBezTo>
                    <a:pt x="18972" y="52623"/>
                    <a:pt x="21399" y="65968"/>
                    <a:pt x="18972" y="78100"/>
                  </a:cubicBezTo>
                  <a:cubicBezTo>
                    <a:pt x="15333" y="103578"/>
                    <a:pt x="-4079" y="126629"/>
                    <a:pt x="774" y="154533"/>
                  </a:cubicBezTo>
                  <a:cubicBezTo>
                    <a:pt x="1987" y="159386"/>
                    <a:pt x="9267" y="156959"/>
                    <a:pt x="8053" y="152106"/>
                  </a:cubicBezTo>
                  <a:cubicBezTo>
                    <a:pt x="4414" y="130268"/>
                    <a:pt x="17759" y="110857"/>
                    <a:pt x="23825" y="90233"/>
                  </a:cubicBezTo>
                  <a:cubicBezTo>
                    <a:pt x="27465" y="79314"/>
                    <a:pt x="27465" y="67182"/>
                    <a:pt x="27465" y="56263"/>
                  </a:cubicBezTo>
                  <a:cubicBezTo>
                    <a:pt x="27465" y="44131"/>
                    <a:pt x="25038" y="31998"/>
                    <a:pt x="27465" y="19866"/>
                  </a:cubicBezTo>
                  <a:cubicBezTo>
                    <a:pt x="28678" y="16227"/>
                    <a:pt x="28678" y="7734"/>
                    <a:pt x="33531" y="6521"/>
                  </a:cubicBezTo>
                  <a:cubicBezTo>
                    <a:pt x="38384" y="5308"/>
                    <a:pt x="42023" y="11374"/>
                    <a:pt x="43236" y="15013"/>
                  </a:cubicBezTo>
                  <a:cubicBezTo>
                    <a:pt x="48089" y="25932"/>
                    <a:pt x="50516" y="38064"/>
                    <a:pt x="54155" y="50197"/>
                  </a:cubicBezTo>
                  <a:cubicBezTo>
                    <a:pt x="56582" y="62329"/>
                    <a:pt x="59008" y="74461"/>
                    <a:pt x="60221" y="86593"/>
                  </a:cubicBezTo>
                  <a:cubicBezTo>
                    <a:pt x="61434" y="92659"/>
                    <a:pt x="61434" y="98725"/>
                    <a:pt x="63861" y="104791"/>
                  </a:cubicBezTo>
                  <a:cubicBezTo>
                    <a:pt x="66287" y="110857"/>
                    <a:pt x="68714" y="116923"/>
                    <a:pt x="71140" y="121776"/>
                  </a:cubicBezTo>
                  <a:cubicBezTo>
                    <a:pt x="80846" y="147253"/>
                    <a:pt x="82059" y="173944"/>
                    <a:pt x="73567" y="199422"/>
                  </a:cubicBezTo>
                  <a:cubicBezTo>
                    <a:pt x="71140" y="206701"/>
                    <a:pt x="78419" y="207914"/>
                    <a:pt x="79633" y="203061"/>
                  </a:cubicBezTo>
                  <a:lnTo>
                    <a:pt x="79633" y="203061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A87D68A-7FE5-45E8-83D1-D5B6F29576D2}"/>
                </a:ext>
              </a:extLst>
            </p:cNvPr>
            <p:cNvSpPr/>
            <p:nvPr/>
          </p:nvSpPr>
          <p:spPr>
            <a:xfrm>
              <a:off x="2433664" y="3574781"/>
              <a:ext cx="33259" cy="41014"/>
            </a:xfrm>
            <a:custGeom>
              <a:avLst/>
              <a:gdLst>
                <a:gd name="connsiteX0" fmla="*/ 0 w 33259"/>
                <a:gd name="connsiteY0" fmla="*/ 4116 h 41014"/>
                <a:gd name="connsiteX1" fmla="*/ 27904 w 33259"/>
                <a:gd name="connsiteY1" fmla="*/ 40512 h 41014"/>
                <a:gd name="connsiteX2" fmla="*/ 32757 w 33259"/>
                <a:gd name="connsiteY2" fmla="*/ 39299 h 41014"/>
                <a:gd name="connsiteX3" fmla="*/ 31543 w 33259"/>
                <a:gd name="connsiteY3" fmla="*/ 34446 h 41014"/>
                <a:gd name="connsiteX4" fmla="*/ 6066 w 33259"/>
                <a:gd name="connsiteY4" fmla="*/ 2902 h 41014"/>
                <a:gd name="connsiteX5" fmla="*/ 1213 w 33259"/>
                <a:gd name="connsiteY5" fmla="*/ 476 h 41014"/>
                <a:gd name="connsiteX6" fmla="*/ 0 w 33259"/>
                <a:gd name="connsiteY6" fmla="*/ 4116 h 41014"/>
                <a:gd name="connsiteX7" fmla="*/ 0 w 33259"/>
                <a:gd name="connsiteY7" fmla="*/ 4116 h 4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59" h="41014">
                  <a:moveTo>
                    <a:pt x="0" y="4116"/>
                  </a:moveTo>
                  <a:cubicBezTo>
                    <a:pt x="2426" y="19887"/>
                    <a:pt x="13345" y="34446"/>
                    <a:pt x="27904" y="40512"/>
                  </a:cubicBezTo>
                  <a:cubicBezTo>
                    <a:pt x="30330" y="41725"/>
                    <a:pt x="31543" y="40512"/>
                    <a:pt x="32757" y="39299"/>
                  </a:cubicBezTo>
                  <a:cubicBezTo>
                    <a:pt x="33970" y="38086"/>
                    <a:pt x="32757" y="34446"/>
                    <a:pt x="31543" y="34446"/>
                  </a:cubicBezTo>
                  <a:cubicBezTo>
                    <a:pt x="18198" y="28380"/>
                    <a:pt x="9706" y="16248"/>
                    <a:pt x="6066" y="2902"/>
                  </a:cubicBezTo>
                  <a:cubicBezTo>
                    <a:pt x="6066" y="476"/>
                    <a:pt x="3640" y="-737"/>
                    <a:pt x="1213" y="476"/>
                  </a:cubicBezTo>
                  <a:cubicBezTo>
                    <a:pt x="0" y="-737"/>
                    <a:pt x="0" y="1689"/>
                    <a:pt x="0" y="4116"/>
                  </a:cubicBezTo>
                  <a:lnTo>
                    <a:pt x="0" y="411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932A280-BF0B-40C8-ACE7-B09F78F1D547}"/>
                </a:ext>
              </a:extLst>
            </p:cNvPr>
            <p:cNvSpPr/>
            <p:nvPr/>
          </p:nvSpPr>
          <p:spPr>
            <a:xfrm>
              <a:off x="1015302" y="3520662"/>
              <a:ext cx="41486" cy="306942"/>
            </a:xfrm>
            <a:custGeom>
              <a:avLst/>
              <a:gdLst>
                <a:gd name="connsiteX0" fmla="*/ 119 w 41486"/>
                <a:gd name="connsiteY0" fmla="*/ 3640 h 306942"/>
                <a:gd name="connsiteX1" fmla="*/ 26809 w 41486"/>
                <a:gd name="connsiteY1" fmla="*/ 237789 h 306942"/>
                <a:gd name="connsiteX2" fmla="*/ 34088 w 41486"/>
                <a:gd name="connsiteY2" fmla="*/ 303303 h 306942"/>
                <a:gd name="connsiteX3" fmla="*/ 41368 w 41486"/>
                <a:gd name="connsiteY3" fmla="*/ 303303 h 306942"/>
                <a:gd name="connsiteX4" fmla="*/ 14677 w 41486"/>
                <a:gd name="connsiteY4" fmla="*/ 69153 h 306942"/>
                <a:gd name="connsiteX5" fmla="*/ 7398 w 41486"/>
                <a:gd name="connsiteY5" fmla="*/ 3640 h 306942"/>
                <a:gd name="connsiteX6" fmla="*/ 119 w 41486"/>
                <a:gd name="connsiteY6" fmla="*/ 3640 h 306942"/>
                <a:gd name="connsiteX7" fmla="*/ 119 w 41486"/>
                <a:gd name="connsiteY7" fmla="*/ 3640 h 30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86" h="306942">
                  <a:moveTo>
                    <a:pt x="119" y="3640"/>
                  </a:moveTo>
                  <a:cubicBezTo>
                    <a:pt x="8611" y="81285"/>
                    <a:pt x="18317" y="160144"/>
                    <a:pt x="26809" y="237789"/>
                  </a:cubicBezTo>
                  <a:cubicBezTo>
                    <a:pt x="29236" y="259627"/>
                    <a:pt x="31662" y="281465"/>
                    <a:pt x="34088" y="303303"/>
                  </a:cubicBezTo>
                  <a:cubicBezTo>
                    <a:pt x="34088" y="308155"/>
                    <a:pt x="42581" y="308155"/>
                    <a:pt x="41368" y="303303"/>
                  </a:cubicBezTo>
                  <a:cubicBezTo>
                    <a:pt x="32875" y="225657"/>
                    <a:pt x="23170" y="146799"/>
                    <a:pt x="14677" y="69153"/>
                  </a:cubicBezTo>
                  <a:cubicBezTo>
                    <a:pt x="12251" y="47315"/>
                    <a:pt x="9824" y="25477"/>
                    <a:pt x="7398" y="3640"/>
                  </a:cubicBezTo>
                  <a:cubicBezTo>
                    <a:pt x="7398" y="-1213"/>
                    <a:pt x="-1095" y="-1213"/>
                    <a:pt x="119" y="3640"/>
                  </a:cubicBezTo>
                  <a:lnTo>
                    <a:pt x="119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A1EF1CF-38BC-4205-BE76-CAEA922EA613}"/>
                </a:ext>
              </a:extLst>
            </p:cNvPr>
            <p:cNvSpPr/>
            <p:nvPr/>
          </p:nvSpPr>
          <p:spPr>
            <a:xfrm>
              <a:off x="989455" y="3577418"/>
              <a:ext cx="45512" cy="104820"/>
            </a:xfrm>
            <a:custGeom>
              <a:avLst/>
              <a:gdLst>
                <a:gd name="connsiteX0" fmla="*/ 488 w 45512"/>
                <a:gd name="connsiteY0" fmla="*/ 6331 h 104820"/>
                <a:gd name="connsiteX1" fmla="*/ 38098 w 45512"/>
                <a:gd name="connsiteY1" fmla="*/ 102175 h 104820"/>
                <a:gd name="connsiteX2" fmla="*/ 45377 w 45512"/>
                <a:gd name="connsiteY2" fmla="*/ 99749 h 104820"/>
                <a:gd name="connsiteX3" fmla="*/ 7768 w 45512"/>
                <a:gd name="connsiteY3" fmla="*/ 1479 h 104820"/>
                <a:gd name="connsiteX4" fmla="*/ 488 w 45512"/>
                <a:gd name="connsiteY4" fmla="*/ 6331 h 104820"/>
                <a:gd name="connsiteX5" fmla="*/ 488 w 45512"/>
                <a:gd name="connsiteY5" fmla="*/ 6331 h 10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12" h="104820">
                  <a:moveTo>
                    <a:pt x="488" y="6331"/>
                  </a:moveTo>
                  <a:cubicBezTo>
                    <a:pt x="16260" y="36662"/>
                    <a:pt x="28392" y="69418"/>
                    <a:pt x="38098" y="102175"/>
                  </a:cubicBezTo>
                  <a:cubicBezTo>
                    <a:pt x="39311" y="107028"/>
                    <a:pt x="46590" y="104601"/>
                    <a:pt x="45377" y="99749"/>
                  </a:cubicBezTo>
                  <a:cubicBezTo>
                    <a:pt x="35671" y="65779"/>
                    <a:pt x="23539" y="33022"/>
                    <a:pt x="7768" y="1479"/>
                  </a:cubicBezTo>
                  <a:cubicBezTo>
                    <a:pt x="5341" y="-2161"/>
                    <a:pt x="-1938" y="1479"/>
                    <a:pt x="488" y="6331"/>
                  </a:cubicBezTo>
                  <a:lnTo>
                    <a:pt x="488" y="6331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820CA5E-3033-4DAC-926A-839D9A53257A}"/>
                </a:ext>
              </a:extLst>
            </p:cNvPr>
            <p:cNvSpPr/>
            <p:nvPr/>
          </p:nvSpPr>
          <p:spPr>
            <a:xfrm>
              <a:off x="1752917" y="3578896"/>
              <a:ext cx="29252" cy="284110"/>
            </a:xfrm>
            <a:custGeom>
              <a:avLst/>
              <a:gdLst>
                <a:gd name="connsiteX0" fmla="*/ 19547 w 29252"/>
                <a:gd name="connsiteY0" fmla="*/ 3640 h 284110"/>
                <a:gd name="connsiteX1" fmla="*/ 9842 w 29252"/>
                <a:gd name="connsiteY1" fmla="*/ 219591 h 284110"/>
                <a:gd name="connsiteX2" fmla="*/ 136 w 29252"/>
                <a:gd name="connsiteY2" fmla="*/ 279038 h 284110"/>
                <a:gd name="connsiteX3" fmla="*/ 7415 w 29252"/>
                <a:gd name="connsiteY3" fmla="*/ 281465 h 284110"/>
                <a:gd name="connsiteX4" fmla="*/ 23187 w 29252"/>
                <a:gd name="connsiteY4" fmla="*/ 173489 h 284110"/>
                <a:gd name="connsiteX5" fmla="*/ 29253 w 29252"/>
                <a:gd name="connsiteY5" fmla="*/ 65513 h 284110"/>
                <a:gd name="connsiteX6" fmla="*/ 28040 w 29252"/>
                <a:gd name="connsiteY6" fmla="*/ 3640 h 284110"/>
                <a:gd name="connsiteX7" fmla="*/ 19547 w 29252"/>
                <a:gd name="connsiteY7" fmla="*/ 3640 h 284110"/>
                <a:gd name="connsiteX8" fmla="*/ 19547 w 29252"/>
                <a:gd name="connsiteY8" fmla="*/ 3640 h 28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52" h="284110">
                  <a:moveTo>
                    <a:pt x="19547" y="3640"/>
                  </a:moveTo>
                  <a:cubicBezTo>
                    <a:pt x="23187" y="75219"/>
                    <a:pt x="19547" y="148012"/>
                    <a:pt x="9842" y="219591"/>
                  </a:cubicBezTo>
                  <a:cubicBezTo>
                    <a:pt x="7415" y="240216"/>
                    <a:pt x="3776" y="259627"/>
                    <a:pt x="136" y="279038"/>
                  </a:cubicBezTo>
                  <a:cubicBezTo>
                    <a:pt x="-1077" y="283891"/>
                    <a:pt x="6202" y="286318"/>
                    <a:pt x="7415" y="281465"/>
                  </a:cubicBezTo>
                  <a:cubicBezTo>
                    <a:pt x="13481" y="246282"/>
                    <a:pt x="19547" y="209885"/>
                    <a:pt x="23187" y="173489"/>
                  </a:cubicBezTo>
                  <a:cubicBezTo>
                    <a:pt x="26827" y="137093"/>
                    <a:pt x="29253" y="100697"/>
                    <a:pt x="29253" y="65513"/>
                  </a:cubicBezTo>
                  <a:cubicBezTo>
                    <a:pt x="29253" y="44889"/>
                    <a:pt x="29253" y="24264"/>
                    <a:pt x="28040" y="3640"/>
                  </a:cubicBezTo>
                  <a:cubicBezTo>
                    <a:pt x="26827" y="-1213"/>
                    <a:pt x="18334" y="-1213"/>
                    <a:pt x="19547" y="3640"/>
                  </a:cubicBezTo>
                  <a:lnTo>
                    <a:pt x="19547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B40DF00-8049-4794-8135-9B9C337892C4}"/>
                </a:ext>
              </a:extLst>
            </p:cNvPr>
            <p:cNvSpPr/>
            <p:nvPr/>
          </p:nvSpPr>
          <p:spPr>
            <a:xfrm>
              <a:off x="1773244" y="3604374"/>
              <a:ext cx="34522" cy="108878"/>
            </a:xfrm>
            <a:custGeom>
              <a:avLst/>
              <a:gdLst>
                <a:gd name="connsiteX0" fmla="*/ 27124 w 34522"/>
                <a:gd name="connsiteY0" fmla="*/ 3640 h 108878"/>
                <a:gd name="connsiteX1" fmla="*/ 434 w 34522"/>
                <a:gd name="connsiteY1" fmla="*/ 104336 h 108878"/>
                <a:gd name="connsiteX2" fmla="*/ 7713 w 34522"/>
                <a:gd name="connsiteY2" fmla="*/ 106763 h 108878"/>
                <a:gd name="connsiteX3" fmla="*/ 34404 w 34522"/>
                <a:gd name="connsiteY3" fmla="*/ 3640 h 108878"/>
                <a:gd name="connsiteX4" fmla="*/ 27124 w 34522"/>
                <a:gd name="connsiteY4" fmla="*/ 3640 h 108878"/>
                <a:gd name="connsiteX5" fmla="*/ 27124 w 34522"/>
                <a:gd name="connsiteY5" fmla="*/ 3640 h 10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22" h="108878">
                  <a:moveTo>
                    <a:pt x="27124" y="3640"/>
                  </a:moveTo>
                  <a:cubicBezTo>
                    <a:pt x="22271" y="37610"/>
                    <a:pt x="13779" y="71579"/>
                    <a:pt x="434" y="104336"/>
                  </a:cubicBezTo>
                  <a:cubicBezTo>
                    <a:pt x="-1993" y="109189"/>
                    <a:pt x="6500" y="110402"/>
                    <a:pt x="7713" y="106763"/>
                  </a:cubicBezTo>
                  <a:cubicBezTo>
                    <a:pt x="21058" y="74006"/>
                    <a:pt x="29551" y="38823"/>
                    <a:pt x="34404" y="3640"/>
                  </a:cubicBezTo>
                  <a:cubicBezTo>
                    <a:pt x="35617" y="-1213"/>
                    <a:pt x="27124" y="-1213"/>
                    <a:pt x="27124" y="3640"/>
                  </a:cubicBezTo>
                  <a:lnTo>
                    <a:pt x="27124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C386F78-2D86-4004-895F-AFF1B0073818}"/>
                </a:ext>
              </a:extLst>
            </p:cNvPr>
            <p:cNvSpPr/>
            <p:nvPr/>
          </p:nvSpPr>
          <p:spPr>
            <a:xfrm>
              <a:off x="1296318" y="3448924"/>
              <a:ext cx="185804" cy="33981"/>
            </a:xfrm>
            <a:custGeom>
              <a:avLst/>
              <a:gdLst>
                <a:gd name="connsiteX0" fmla="*/ 2994 w 185804"/>
                <a:gd name="connsiteY0" fmla="*/ 21996 h 33981"/>
                <a:gd name="connsiteX1" fmla="*/ 146153 w 185804"/>
                <a:gd name="connsiteY1" fmla="*/ 23210 h 33981"/>
                <a:gd name="connsiteX2" fmla="*/ 183763 w 185804"/>
                <a:gd name="connsiteY2" fmla="*/ 7438 h 33981"/>
                <a:gd name="connsiteX3" fmla="*/ 180123 w 185804"/>
                <a:gd name="connsiteY3" fmla="*/ 159 h 33981"/>
                <a:gd name="connsiteX4" fmla="*/ 44244 w 185804"/>
                <a:gd name="connsiteY4" fmla="*/ 23210 h 33981"/>
                <a:gd name="connsiteX5" fmla="*/ 5421 w 185804"/>
                <a:gd name="connsiteY5" fmla="*/ 13504 h 33981"/>
                <a:gd name="connsiteX6" fmla="*/ 2994 w 185804"/>
                <a:gd name="connsiteY6" fmla="*/ 21996 h 33981"/>
                <a:gd name="connsiteX7" fmla="*/ 2994 w 185804"/>
                <a:gd name="connsiteY7" fmla="*/ 21996 h 3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804" h="33981">
                  <a:moveTo>
                    <a:pt x="2994" y="21996"/>
                  </a:moveTo>
                  <a:cubicBezTo>
                    <a:pt x="49096" y="37768"/>
                    <a:pt x="100051" y="37768"/>
                    <a:pt x="146153" y="23210"/>
                  </a:cubicBezTo>
                  <a:cubicBezTo>
                    <a:pt x="159498" y="19570"/>
                    <a:pt x="171631" y="13504"/>
                    <a:pt x="183763" y="7438"/>
                  </a:cubicBezTo>
                  <a:cubicBezTo>
                    <a:pt x="188616" y="5011"/>
                    <a:pt x="183763" y="-1055"/>
                    <a:pt x="180123" y="159"/>
                  </a:cubicBezTo>
                  <a:cubicBezTo>
                    <a:pt x="138874" y="21996"/>
                    <a:pt x="90346" y="30489"/>
                    <a:pt x="44244" y="23210"/>
                  </a:cubicBezTo>
                  <a:cubicBezTo>
                    <a:pt x="30898" y="20783"/>
                    <a:pt x="18766" y="18357"/>
                    <a:pt x="5421" y="13504"/>
                  </a:cubicBezTo>
                  <a:cubicBezTo>
                    <a:pt x="-645" y="13504"/>
                    <a:pt x="-1858" y="20783"/>
                    <a:pt x="2994" y="21996"/>
                  </a:cubicBezTo>
                  <a:lnTo>
                    <a:pt x="2994" y="2199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DAD0AD0-249D-46A7-B575-161A14847642}"/>
                </a:ext>
              </a:extLst>
            </p:cNvPr>
            <p:cNvSpPr/>
            <p:nvPr/>
          </p:nvSpPr>
          <p:spPr>
            <a:xfrm>
              <a:off x="1295672" y="3768157"/>
              <a:ext cx="260840" cy="168636"/>
            </a:xfrm>
            <a:custGeom>
              <a:avLst/>
              <a:gdLst>
                <a:gd name="connsiteX0" fmla="*/ 255987 w 260840"/>
                <a:gd name="connsiteY0" fmla="*/ 160144 h 168636"/>
                <a:gd name="connsiteX1" fmla="*/ 157717 w 260840"/>
                <a:gd name="connsiteY1" fmla="*/ 166210 h 168636"/>
                <a:gd name="connsiteX2" fmla="*/ 58234 w 260840"/>
                <a:gd name="connsiteY2" fmla="*/ 168636 h 168636"/>
                <a:gd name="connsiteX3" fmla="*/ 2426 w 260840"/>
                <a:gd name="connsiteY3" fmla="*/ 168636 h 168636"/>
                <a:gd name="connsiteX4" fmla="*/ 0 w 260840"/>
                <a:gd name="connsiteY4" fmla="*/ 166210 h 168636"/>
                <a:gd name="connsiteX5" fmla="*/ 0 w 260840"/>
                <a:gd name="connsiteY5" fmla="*/ 55808 h 168636"/>
                <a:gd name="connsiteX6" fmla="*/ 0 w 260840"/>
                <a:gd name="connsiteY6" fmla="*/ 24264 h 168636"/>
                <a:gd name="connsiteX7" fmla="*/ 2426 w 260840"/>
                <a:gd name="connsiteY7" fmla="*/ 21838 h 168636"/>
                <a:gd name="connsiteX8" fmla="*/ 101910 w 260840"/>
                <a:gd name="connsiteY8" fmla="*/ 18198 h 168636"/>
                <a:gd name="connsiteX9" fmla="*/ 201393 w 260840"/>
                <a:gd name="connsiteY9" fmla="*/ 8493 h 168636"/>
                <a:gd name="connsiteX10" fmla="*/ 257201 w 260840"/>
                <a:gd name="connsiteY10" fmla="*/ 0 h 168636"/>
                <a:gd name="connsiteX11" fmla="*/ 260840 w 260840"/>
                <a:gd name="connsiteY11" fmla="*/ 2426 h 168636"/>
                <a:gd name="connsiteX12" fmla="*/ 259627 w 260840"/>
                <a:gd name="connsiteY12" fmla="*/ 54594 h 168636"/>
                <a:gd name="connsiteX13" fmla="*/ 258414 w 260840"/>
                <a:gd name="connsiteY13" fmla="*/ 138306 h 168636"/>
                <a:gd name="connsiteX14" fmla="*/ 258414 w 260840"/>
                <a:gd name="connsiteY14" fmla="*/ 157717 h 168636"/>
                <a:gd name="connsiteX15" fmla="*/ 252348 w 260840"/>
                <a:gd name="connsiteY15" fmla="*/ 157717 h 168636"/>
                <a:gd name="connsiteX16" fmla="*/ 253561 w 260840"/>
                <a:gd name="connsiteY16" fmla="*/ 105549 h 168636"/>
                <a:gd name="connsiteX17" fmla="*/ 254774 w 260840"/>
                <a:gd name="connsiteY17" fmla="*/ 21838 h 168636"/>
                <a:gd name="connsiteX18" fmla="*/ 254774 w 260840"/>
                <a:gd name="connsiteY18" fmla="*/ 2426 h 168636"/>
                <a:gd name="connsiteX19" fmla="*/ 258414 w 260840"/>
                <a:gd name="connsiteY19" fmla="*/ 4853 h 168636"/>
                <a:gd name="connsiteX20" fmla="*/ 158931 w 260840"/>
                <a:gd name="connsiteY20" fmla="*/ 18198 h 168636"/>
                <a:gd name="connsiteX21" fmla="*/ 58234 w 260840"/>
                <a:gd name="connsiteY21" fmla="*/ 25477 h 168636"/>
                <a:gd name="connsiteX22" fmla="*/ 1213 w 260840"/>
                <a:gd name="connsiteY22" fmla="*/ 26691 h 168636"/>
                <a:gd name="connsiteX23" fmla="*/ 3640 w 260840"/>
                <a:gd name="connsiteY23" fmla="*/ 24264 h 168636"/>
                <a:gd name="connsiteX24" fmla="*/ 3640 w 260840"/>
                <a:gd name="connsiteY24" fmla="*/ 134666 h 168636"/>
                <a:gd name="connsiteX25" fmla="*/ 3640 w 260840"/>
                <a:gd name="connsiteY25" fmla="*/ 166210 h 168636"/>
                <a:gd name="connsiteX26" fmla="*/ 1213 w 260840"/>
                <a:gd name="connsiteY26" fmla="*/ 163783 h 168636"/>
                <a:gd name="connsiteX27" fmla="*/ 99483 w 260840"/>
                <a:gd name="connsiteY27" fmla="*/ 162570 h 168636"/>
                <a:gd name="connsiteX28" fmla="*/ 197753 w 260840"/>
                <a:gd name="connsiteY28" fmla="*/ 157717 h 168636"/>
                <a:gd name="connsiteX29" fmla="*/ 253561 w 260840"/>
                <a:gd name="connsiteY29" fmla="*/ 154078 h 168636"/>
                <a:gd name="connsiteX30" fmla="*/ 255987 w 260840"/>
                <a:gd name="connsiteY30" fmla="*/ 160144 h 16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0840" h="168636">
                  <a:moveTo>
                    <a:pt x="255987" y="160144"/>
                  </a:moveTo>
                  <a:cubicBezTo>
                    <a:pt x="223231" y="162570"/>
                    <a:pt x="190474" y="164997"/>
                    <a:pt x="157717" y="166210"/>
                  </a:cubicBezTo>
                  <a:cubicBezTo>
                    <a:pt x="124961" y="167423"/>
                    <a:pt x="92204" y="168636"/>
                    <a:pt x="58234" y="168636"/>
                  </a:cubicBezTo>
                  <a:cubicBezTo>
                    <a:pt x="40036" y="168636"/>
                    <a:pt x="20625" y="168636"/>
                    <a:pt x="2426" y="168636"/>
                  </a:cubicBezTo>
                  <a:cubicBezTo>
                    <a:pt x="1213" y="168636"/>
                    <a:pt x="0" y="167423"/>
                    <a:pt x="0" y="166210"/>
                  </a:cubicBezTo>
                  <a:cubicBezTo>
                    <a:pt x="0" y="129814"/>
                    <a:pt x="0" y="92204"/>
                    <a:pt x="0" y="55808"/>
                  </a:cubicBezTo>
                  <a:cubicBezTo>
                    <a:pt x="0" y="44889"/>
                    <a:pt x="0" y="35183"/>
                    <a:pt x="0" y="24264"/>
                  </a:cubicBezTo>
                  <a:cubicBezTo>
                    <a:pt x="0" y="23051"/>
                    <a:pt x="1213" y="21838"/>
                    <a:pt x="2426" y="21838"/>
                  </a:cubicBezTo>
                  <a:cubicBezTo>
                    <a:pt x="35183" y="21838"/>
                    <a:pt x="69153" y="20625"/>
                    <a:pt x="101910" y="18198"/>
                  </a:cubicBezTo>
                  <a:cubicBezTo>
                    <a:pt x="134666" y="15772"/>
                    <a:pt x="168636" y="12132"/>
                    <a:pt x="201393" y="8493"/>
                  </a:cubicBezTo>
                  <a:cubicBezTo>
                    <a:pt x="219591" y="6066"/>
                    <a:pt x="239002" y="3640"/>
                    <a:pt x="257201" y="0"/>
                  </a:cubicBezTo>
                  <a:cubicBezTo>
                    <a:pt x="258414" y="0"/>
                    <a:pt x="260840" y="1213"/>
                    <a:pt x="260840" y="2426"/>
                  </a:cubicBezTo>
                  <a:cubicBezTo>
                    <a:pt x="260840" y="19411"/>
                    <a:pt x="260840" y="37610"/>
                    <a:pt x="259627" y="54594"/>
                  </a:cubicBezTo>
                  <a:cubicBezTo>
                    <a:pt x="259627" y="82498"/>
                    <a:pt x="258414" y="110402"/>
                    <a:pt x="258414" y="138306"/>
                  </a:cubicBezTo>
                  <a:cubicBezTo>
                    <a:pt x="258414" y="144372"/>
                    <a:pt x="258414" y="151651"/>
                    <a:pt x="258414" y="157717"/>
                  </a:cubicBezTo>
                  <a:cubicBezTo>
                    <a:pt x="258414" y="161357"/>
                    <a:pt x="252348" y="161357"/>
                    <a:pt x="252348" y="157717"/>
                  </a:cubicBezTo>
                  <a:cubicBezTo>
                    <a:pt x="252348" y="140733"/>
                    <a:pt x="252348" y="122534"/>
                    <a:pt x="253561" y="105549"/>
                  </a:cubicBezTo>
                  <a:cubicBezTo>
                    <a:pt x="253561" y="77646"/>
                    <a:pt x="254774" y="49742"/>
                    <a:pt x="254774" y="21838"/>
                  </a:cubicBezTo>
                  <a:cubicBezTo>
                    <a:pt x="254774" y="15772"/>
                    <a:pt x="254774" y="8493"/>
                    <a:pt x="254774" y="2426"/>
                  </a:cubicBezTo>
                  <a:cubicBezTo>
                    <a:pt x="255987" y="3640"/>
                    <a:pt x="257201" y="3640"/>
                    <a:pt x="258414" y="4853"/>
                  </a:cubicBezTo>
                  <a:cubicBezTo>
                    <a:pt x="225657" y="10919"/>
                    <a:pt x="192900" y="15772"/>
                    <a:pt x="158931" y="18198"/>
                  </a:cubicBezTo>
                  <a:cubicBezTo>
                    <a:pt x="124961" y="21838"/>
                    <a:pt x="92204" y="24264"/>
                    <a:pt x="58234" y="25477"/>
                  </a:cubicBezTo>
                  <a:cubicBezTo>
                    <a:pt x="38823" y="26691"/>
                    <a:pt x="20625" y="26691"/>
                    <a:pt x="1213" y="26691"/>
                  </a:cubicBezTo>
                  <a:cubicBezTo>
                    <a:pt x="2426" y="25477"/>
                    <a:pt x="3640" y="24264"/>
                    <a:pt x="3640" y="24264"/>
                  </a:cubicBezTo>
                  <a:cubicBezTo>
                    <a:pt x="3640" y="60661"/>
                    <a:pt x="3640" y="98270"/>
                    <a:pt x="3640" y="134666"/>
                  </a:cubicBezTo>
                  <a:cubicBezTo>
                    <a:pt x="3640" y="145585"/>
                    <a:pt x="3640" y="155291"/>
                    <a:pt x="3640" y="166210"/>
                  </a:cubicBezTo>
                  <a:cubicBezTo>
                    <a:pt x="2426" y="164997"/>
                    <a:pt x="1213" y="163783"/>
                    <a:pt x="1213" y="163783"/>
                  </a:cubicBezTo>
                  <a:cubicBezTo>
                    <a:pt x="33970" y="163783"/>
                    <a:pt x="66727" y="163783"/>
                    <a:pt x="99483" y="162570"/>
                  </a:cubicBezTo>
                  <a:cubicBezTo>
                    <a:pt x="132240" y="161357"/>
                    <a:pt x="164997" y="160144"/>
                    <a:pt x="197753" y="157717"/>
                  </a:cubicBezTo>
                  <a:cubicBezTo>
                    <a:pt x="215951" y="156504"/>
                    <a:pt x="234150" y="155291"/>
                    <a:pt x="253561" y="154078"/>
                  </a:cubicBezTo>
                  <a:cubicBezTo>
                    <a:pt x="259627" y="154078"/>
                    <a:pt x="259627" y="158931"/>
                    <a:pt x="255987" y="160144"/>
                  </a:cubicBez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433B299-ADCC-4E41-9917-5D0114408C9F}"/>
                </a:ext>
              </a:extLst>
            </p:cNvPr>
            <p:cNvSpPr/>
            <p:nvPr/>
          </p:nvSpPr>
          <p:spPr>
            <a:xfrm>
              <a:off x="1301435" y="3809406"/>
              <a:ext cx="250867" cy="23051"/>
            </a:xfrm>
            <a:custGeom>
              <a:avLst/>
              <a:gdLst>
                <a:gd name="connsiteX0" fmla="*/ 249011 w 250867"/>
                <a:gd name="connsiteY0" fmla="*/ 7279 h 23051"/>
                <a:gd name="connsiteX1" fmla="*/ 154381 w 250867"/>
                <a:gd name="connsiteY1" fmla="*/ 19411 h 23051"/>
                <a:gd name="connsiteX2" fmla="*/ 57324 w 250867"/>
                <a:gd name="connsiteY2" fmla="*/ 23051 h 23051"/>
                <a:gd name="connsiteX3" fmla="*/ 2730 w 250867"/>
                <a:gd name="connsiteY3" fmla="*/ 23051 h 23051"/>
                <a:gd name="connsiteX4" fmla="*/ 2730 w 250867"/>
                <a:gd name="connsiteY4" fmla="*/ 16985 h 23051"/>
                <a:gd name="connsiteX5" fmla="*/ 98573 w 250867"/>
                <a:gd name="connsiteY5" fmla="*/ 15772 h 23051"/>
                <a:gd name="connsiteX6" fmla="*/ 194417 w 250867"/>
                <a:gd name="connsiteY6" fmla="*/ 8493 h 23051"/>
                <a:gd name="connsiteX7" fmla="*/ 247798 w 250867"/>
                <a:gd name="connsiteY7" fmla="*/ 0 h 23051"/>
                <a:gd name="connsiteX8" fmla="*/ 249011 w 250867"/>
                <a:gd name="connsiteY8" fmla="*/ 7279 h 23051"/>
                <a:gd name="connsiteX9" fmla="*/ 249011 w 250867"/>
                <a:gd name="connsiteY9" fmla="*/ 7279 h 2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867" h="23051">
                  <a:moveTo>
                    <a:pt x="249011" y="7279"/>
                  </a:moveTo>
                  <a:cubicBezTo>
                    <a:pt x="217468" y="13345"/>
                    <a:pt x="185925" y="16985"/>
                    <a:pt x="154381" y="19411"/>
                  </a:cubicBezTo>
                  <a:cubicBezTo>
                    <a:pt x="121624" y="21838"/>
                    <a:pt x="90081" y="23051"/>
                    <a:pt x="57324" y="23051"/>
                  </a:cubicBezTo>
                  <a:cubicBezTo>
                    <a:pt x="39126" y="23051"/>
                    <a:pt x="20928" y="23051"/>
                    <a:pt x="2730" y="23051"/>
                  </a:cubicBezTo>
                  <a:cubicBezTo>
                    <a:pt x="-910" y="23051"/>
                    <a:pt x="-910" y="16985"/>
                    <a:pt x="2730" y="16985"/>
                  </a:cubicBezTo>
                  <a:cubicBezTo>
                    <a:pt x="34273" y="16985"/>
                    <a:pt x="67030" y="16985"/>
                    <a:pt x="98573" y="15772"/>
                  </a:cubicBezTo>
                  <a:cubicBezTo>
                    <a:pt x="130117" y="14559"/>
                    <a:pt x="162873" y="13345"/>
                    <a:pt x="194417" y="8493"/>
                  </a:cubicBezTo>
                  <a:cubicBezTo>
                    <a:pt x="212615" y="6066"/>
                    <a:pt x="229600" y="3640"/>
                    <a:pt x="247798" y="0"/>
                  </a:cubicBezTo>
                  <a:cubicBezTo>
                    <a:pt x="250225" y="1213"/>
                    <a:pt x="252651" y="6066"/>
                    <a:pt x="249011" y="7279"/>
                  </a:cubicBezTo>
                  <a:lnTo>
                    <a:pt x="249011" y="7279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45BD4F9-AE2A-4B40-88B2-D97FD879C81E}"/>
                </a:ext>
              </a:extLst>
            </p:cNvPr>
            <p:cNvSpPr/>
            <p:nvPr/>
          </p:nvSpPr>
          <p:spPr>
            <a:xfrm>
              <a:off x="1192292" y="3754342"/>
              <a:ext cx="46818" cy="47502"/>
            </a:xfrm>
            <a:custGeom>
              <a:avLst/>
              <a:gdLst>
                <a:gd name="connsiteX0" fmla="*/ 9963 w 46818"/>
                <a:gd name="connsiteY0" fmla="*/ 4110 h 47502"/>
                <a:gd name="connsiteX1" fmla="*/ 14816 w 46818"/>
                <a:gd name="connsiteY1" fmla="*/ 46572 h 47502"/>
                <a:gd name="connsiteX2" fmla="*/ 39080 w 46818"/>
                <a:gd name="connsiteY2" fmla="*/ 40506 h 47502"/>
                <a:gd name="connsiteX3" fmla="*/ 45146 w 46818"/>
                <a:gd name="connsiteY3" fmla="*/ 15029 h 47502"/>
                <a:gd name="connsiteX4" fmla="*/ 18455 w 46818"/>
                <a:gd name="connsiteY4" fmla="*/ 470 h 47502"/>
                <a:gd name="connsiteX5" fmla="*/ 16029 w 46818"/>
                <a:gd name="connsiteY5" fmla="*/ 5323 h 47502"/>
                <a:gd name="connsiteX6" fmla="*/ 20882 w 46818"/>
                <a:gd name="connsiteY6" fmla="*/ 7750 h 47502"/>
                <a:gd name="connsiteX7" fmla="*/ 37867 w 46818"/>
                <a:gd name="connsiteY7" fmla="*/ 16242 h 47502"/>
                <a:gd name="connsiteX8" fmla="*/ 40293 w 46818"/>
                <a:gd name="connsiteY8" fmla="*/ 24734 h 47502"/>
                <a:gd name="connsiteX9" fmla="*/ 36653 w 46818"/>
                <a:gd name="connsiteY9" fmla="*/ 32014 h 47502"/>
                <a:gd name="connsiteX10" fmla="*/ 29374 w 46818"/>
                <a:gd name="connsiteY10" fmla="*/ 36867 h 47502"/>
                <a:gd name="connsiteX11" fmla="*/ 26948 w 46818"/>
                <a:gd name="connsiteY11" fmla="*/ 38080 h 47502"/>
                <a:gd name="connsiteX12" fmla="*/ 25734 w 46818"/>
                <a:gd name="connsiteY12" fmla="*/ 38080 h 47502"/>
                <a:gd name="connsiteX13" fmla="*/ 20882 w 46818"/>
                <a:gd name="connsiteY13" fmla="*/ 38080 h 47502"/>
                <a:gd name="connsiteX14" fmla="*/ 9963 w 46818"/>
                <a:gd name="connsiteY14" fmla="*/ 25948 h 47502"/>
                <a:gd name="connsiteX15" fmla="*/ 16029 w 46818"/>
                <a:gd name="connsiteY15" fmla="*/ 8963 h 47502"/>
                <a:gd name="connsiteX16" fmla="*/ 17242 w 46818"/>
                <a:gd name="connsiteY16" fmla="*/ 4110 h 47502"/>
                <a:gd name="connsiteX17" fmla="*/ 9963 w 46818"/>
                <a:gd name="connsiteY17" fmla="*/ 4110 h 47502"/>
                <a:gd name="connsiteX18" fmla="*/ 9963 w 46818"/>
                <a:gd name="connsiteY18" fmla="*/ 4110 h 4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818" h="47502">
                  <a:moveTo>
                    <a:pt x="9963" y="4110"/>
                  </a:moveTo>
                  <a:cubicBezTo>
                    <a:pt x="-4596" y="13816"/>
                    <a:pt x="-3383" y="40506"/>
                    <a:pt x="14816" y="46572"/>
                  </a:cubicBezTo>
                  <a:cubicBezTo>
                    <a:pt x="23308" y="48999"/>
                    <a:pt x="31801" y="46572"/>
                    <a:pt x="39080" y="40506"/>
                  </a:cubicBezTo>
                  <a:cubicBezTo>
                    <a:pt x="46359" y="34440"/>
                    <a:pt x="48786" y="24734"/>
                    <a:pt x="45146" y="15029"/>
                  </a:cubicBezTo>
                  <a:cubicBezTo>
                    <a:pt x="40293" y="5323"/>
                    <a:pt x="29374" y="-1956"/>
                    <a:pt x="18455" y="470"/>
                  </a:cubicBezTo>
                  <a:cubicBezTo>
                    <a:pt x="16029" y="470"/>
                    <a:pt x="14816" y="2897"/>
                    <a:pt x="16029" y="5323"/>
                  </a:cubicBezTo>
                  <a:cubicBezTo>
                    <a:pt x="16029" y="7750"/>
                    <a:pt x="18455" y="8963"/>
                    <a:pt x="20882" y="7750"/>
                  </a:cubicBezTo>
                  <a:cubicBezTo>
                    <a:pt x="26948" y="6536"/>
                    <a:pt x="34227" y="10176"/>
                    <a:pt x="37867" y="16242"/>
                  </a:cubicBezTo>
                  <a:cubicBezTo>
                    <a:pt x="39080" y="18668"/>
                    <a:pt x="40293" y="22308"/>
                    <a:pt x="40293" y="24734"/>
                  </a:cubicBezTo>
                  <a:cubicBezTo>
                    <a:pt x="40293" y="28374"/>
                    <a:pt x="39080" y="30801"/>
                    <a:pt x="36653" y="32014"/>
                  </a:cubicBezTo>
                  <a:cubicBezTo>
                    <a:pt x="34227" y="34440"/>
                    <a:pt x="31801" y="35653"/>
                    <a:pt x="29374" y="36867"/>
                  </a:cubicBezTo>
                  <a:cubicBezTo>
                    <a:pt x="28161" y="36867"/>
                    <a:pt x="28161" y="36867"/>
                    <a:pt x="26948" y="38080"/>
                  </a:cubicBezTo>
                  <a:cubicBezTo>
                    <a:pt x="25734" y="38080"/>
                    <a:pt x="25734" y="38080"/>
                    <a:pt x="25734" y="38080"/>
                  </a:cubicBezTo>
                  <a:cubicBezTo>
                    <a:pt x="24521" y="38080"/>
                    <a:pt x="22095" y="38080"/>
                    <a:pt x="20882" y="38080"/>
                  </a:cubicBezTo>
                  <a:cubicBezTo>
                    <a:pt x="14816" y="36867"/>
                    <a:pt x="11176" y="32014"/>
                    <a:pt x="9963" y="25948"/>
                  </a:cubicBezTo>
                  <a:cubicBezTo>
                    <a:pt x="8750" y="19882"/>
                    <a:pt x="11176" y="12602"/>
                    <a:pt x="16029" y="8963"/>
                  </a:cubicBezTo>
                  <a:cubicBezTo>
                    <a:pt x="17242" y="7750"/>
                    <a:pt x="18455" y="5323"/>
                    <a:pt x="17242" y="4110"/>
                  </a:cubicBezTo>
                  <a:cubicBezTo>
                    <a:pt x="14816" y="2897"/>
                    <a:pt x="12389" y="2897"/>
                    <a:pt x="9963" y="4110"/>
                  </a:cubicBezTo>
                  <a:lnTo>
                    <a:pt x="9963" y="4110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466323D-DE75-4D7E-80D6-4BBFD4818082}"/>
                </a:ext>
              </a:extLst>
            </p:cNvPr>
            <p:cNvSpPr/>
            <p:nvPr/>
          </p:nvSpPr>
          <p:spPr>
            <a:xfrm>
              <a:off x="1562424" y="3728121"/>
              <a:ext cx="45973" cy="42947"/>
            </a:xfrm>
            <a:custGeom>
              <a:avLst/>
              <a:gdLst>
                <a:gd name="connsiteX0" fmla="*/ 155 w 45973"/>
                <a:gd name="connsiteY0" fmla="*/ 15772 h 42947"/>
                <a:gd name="connsiteX1" fmla="*/ 13500 w 45973"/>
                <a:gd name="connsiteY1" fmla="*/ 40036 h 42947"/>
                <a:gd name="connsiteX2" fmla="*/ 38977 w 45973"/>
                <a:gd name="connsiteY2" fmla="*/ 36396 h 42947"/>
                <a:gd name="connsiteX3" fmla="*/ 45043 w 45973"/>
                <a:gd name="connsiteY3" fmla="*/ 13345 h 42947"/>
                <a:gd name="connsiteX4" fmla="*/ 26845 w 45973"/>
                <a:gd name="connsiteY4" fmla="*/ 0 h 42947"/>
                <a:gd name="connsiteX5" fmla="*/ 7434 w 45973"/>
                <a:gd name="connsiteY5" fmla="*/ 13345 h 42947"/>
                <a:gd name="connsiteX6" fmla="*/ 14713 w 45973"/>
                <a:gd name="connsiteY6" fmla="*/ 15772 h 42947"/>
                <a:gd name="connsiteX7" fmla="*/ 24419 w 45973"/>
                <a:gd name="connsiteY7" fmla="*/ 8492 h 42947"/>
                <a:gd name="connsiteX8" fmla="*/ 28058 w 45973"/>
                <a:gd name="connsiteY8" fmla="*/ 8492 h 42947"/>
                <a:gd name="connsiteX9" fmla="*/ 28058 w 45973"/>
                <a:gd name="connsiteY9" fmla="*/ 8492 h 42947"/>
                <a:gd name="connsiteX10" fmla="*/ 29272 w 45973"/>
                <a:gd name="connsiteY10" fmla="*/ 8492 h 42947"/>
                <a:gd name="connsiteX11" fmla="*/ 30485 w 45973"/>
                <a:gd name="connsiteY11" fmla="*/ 8492 h 42947"/>
                <a:gd name="connsiteX12" fmla="*/ 31698 w 45973"/>
                <a:gd name="connsiteY12" fmla="*/ 8492 h 42947"/>
                <a:gd name="connsiteX13" fmla="*/ 32911 w 45973"/>
                <a:gd name="connsiteY13" fmla="*/ 9706 h 42947"/>
                <a:gd name="connsiteX14" fmla="*/ 34125 w 45973"/>
                <a:gd name="connsiteY14" fmla="*/ 10919 h 42947"/>
                <a:gd name="connsiteX15" fmla="*/ 34125 w 45973"/>
                <a:gd name="connsiteY15" fmla="*/ 10919 h 42947"/>
                <a:gd name="connsiteX16" fmla="*/ 36551 w 45973"/>
                <a:gd name="connsiteY16" fmla="*/ 14558 h 42947"/>
                <a:gd name="connsiteX17" fmla="*/ 34125 w 45973"/>
                <a:gd name="connsiteY17" fmla="*/ 29117 h 42947"/>
                <a:gd name="connsiteX18" fmla="*/ 18353 w 45973"/>
                <a:gd name="connsiteY18" fmla="*/ 33970 h 42947"/>
                <a:gd name="connsiteX19" fmla="*/ 6221 w 45973"/>
                <a:gd name="connsiteY19" fmla="*/ 15772 h 42947"/>
                <a:gd name="connsiteX20" fmla="*/ 2581 w 45973"/>
                <a:gd name="connsiteY20" fmla="*/ 12132 h 42947"/>
                <a:gd name="connsiteX21" fmla="*/ 155 w 45973"/>
                <a:gd name="connsiteY21" fmla="*/ 15772 h 42947"/>
                <a:gd name="connsiteX22" fmla="*/ 155 w 45973"/>
                <a:gd name="connsiteY22" fmla="*/ 15772 h 4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973" h="42947">
                  <a:moveTo>
                    <a:pt x="155" y="15772"/>
                  </a:moveTo>
                  <a:cubicBezTo>
                    <a:pt x="-1059" y="25477"/>
                    <a:pt x="5007" y="35183"/>
                    <a:pt x="13500" y="40036"/>
                  </a:cubicBezTo>
                  <a:cubicBezTo>
                    <a:pt x="21992" y="44889"/>
                    <a:pt x="31698" y="43676"/>
                    <a:pt x="38977" y="36396"/>
                  </a:cubicBezTo>
                  <a:cubicBezTo>
                    <a:pt x="45043" y="30330"/>
                    <a:pt x="47470" y="21838"/>
                    <a:pt x="45043" y="13345"/>
                  </a:cubicBezTo>
                  <a:cubicBezTo>
                    <a:pt x="42617" y="4853"/>
                    <a:pt x="35338" y="1213"/>
                    <a:pt x="26845" y="0"/>
                  </a:cubicBezTo>
                  <a:cubicBezTo>
                    <a:pt x="18353" y="0"/>
                    <a:pt x="9860" y="4853"/>
                    <a:pt x="7434" y="13345"/>
                  </a:cubicBezTo>
                  <a:cubicBezTo>
                    <a:pt x="6221" y="18198"/>
                    <a:pt x="13500" y="20625"/>
                    <a:pt x="14713" y="15772"/>
                  </a:cubicBezTo>
                  <a:cubicBezTo>
                    <a:pt x="15926" y="10919"/>
                    <a:pt x="20779" y="8492"/>
                    <a:pt x="24419" y="8492"/>
                  </a:cubicBezTo>
                  <a:cubicBezTo>
                    <a:pt x="25632" y="8492"/>
                    <a:pt x="26845" y="8492"/>
                    <a:pt x="28058" y="8492"/>
                  </a:cubicBezTo>
                  <a:cubicBezTo>
                    <a:pt x="26845" y="8492"/>
                    <a:pt x="28058" y="8492"/>
                    <a:pt x="28058" y="8492"/>
                  </a:cubicBezTo>
                  <a:cubicBezTo>
                    <a:pt x="28058" y="8492"/>
                    <a:pt x="29272" y="8492"/>
                    <a:pt x="29272" y="8492"/>
                  </a:cubicBezTo>
                  <a:cubicBezTo>
                    <a:pt x="29272" y="8492"/>
                    <a:pt x="30485" y="8492"/>
                    <a:pt x="30485" y="8492"/>
                  </a:cubicBezTo>
                  <a:cubicBezTo>
                    <a:pt x="30485" y="8492"/>
                    <a:pt x="31698" y="8492"/>
                    <a:pt x="31698" y="8492"/>
                  </a:cubicBezTo>
                  <a:cubicBezTo>
                    <a:pt x="31698" y="8492"/>
                    <a:pt x="32911" y="8492"/>
                    <a:pt x="32911" y="9706"/>
                  </a:cubicBezTo>
                  <a:cubicBezTo>
                    <a:pt x="32911" y="9706"/>
                    <a:pt x="34125" y="9706"/>
                    <a:pt x="34125" y="10919"/>
                  </a:cubicBezTo>
                  <a:cubicBezTo>
                    <a:pt x="34125" y="10919"/>
                    <a:pt x="34125" y="10919"/>
                    <a:pt x="34125" y="10919"/>
                  </a:cubicBezTo>
                  <a:cubicBezTo>
                    <a:pt x="35338" y="12132"/>
                    <a:pt x="35338" y="12132"/>
                    <a:pt x="36551" y="14558"/>
                  </a:cubicBezTo>
                  <a:cubicBezTo>
                    <a:pt x="38977" y="19411"/>
                    <a:pt x="37764" y="25477"/>
                    <a:pt x="34125" y="29117"/>
                  </a:cubicBezTo>
                  <a:cubicBezTo>
                    <a:pt x="30485" y="33970"/>
                    <a:pt x="24419" y="36396"/>
                    <a:pt x="18353" y="33970"/>
                  </a:cubicBezTo>
                  <a:cubicBezTo>
                    <a:pt x="11073" y="31543"/>
                    <a:pt x="6221" y="23051"/>
                    <a:pt x="6221" y="15772"/>
                  </a:cubicBezTo>
                  <a:cubicBezTo>
                    <a:pt x="6221" y="13345"/>
                    <a:pt x="3794" y="12132"/>
                    <a:pt x="2581" y="12132"/>
                  </a:cubicBezTo>
                  <a:cubicBezTo>
                    <a:pt x="2581" y="12132"/>
                    <a:pt x="1368" y="13345"/>
                    <a:pt x="155" y="15772"/>
                  </a:cubicBezTo>
                  <a:lnTo>
                    <a:pt x="155" y="1577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5C52487-D0D4-4475-AA03-B135395F195A}"/>
                </a:ext>
              </a:extLst>
            </p:cNvPr>
            <p:cNvSpPr/>
            <p:nvPr/>
          </p:nvSpPr>
          <p:spPr>
            <a:xfrm>
              <a:off x="1089427" y="4184288"/>
              <a:ext cx="617523" cy="23051"/>
            </a:xfrm>
            <a:custGeom>
              <a:avLst/>
              <a:gdLst>
                <a:gd name="connsiteX0" fmla="*/ 3640 w 617523"/>
                <a:gd name="connsiteY0" fmla="*/ 23051 h 23051"/>
                <a:gd name="connsiteX1" fmla="*/ 241429 w 617523"/>
                <a:gd name="connsiteY1" fmla="*/ 9706 h 23051"/>
                <a:gd name="connsiteX2" fmla="*/ 479218 w 617523"/>
                <a:gd name="connsiteY2" fmla="*/ 9706 h 23051"/>
                <a:gd name="connsiteX3" fmla="*/ 613884 w 617523"/>
                <a:gd name="connsiteY3" fmla="*/ 15772 h 23051"/>
                <a:gd name="connsiteX4" fmla="*/ 613884 w 617523"/>
                <a:gd name="connsiteY4" fmla="*/ 8492 h 23051"/>
                <a:gd name="connsiteX5" fmla="*/ 376095 w 617523"/>
                <a:gd name="connsiteY5" fmla="*/ 0 h 23051"/>
                <a:gd name="connsiteX6" fmla="*/ 138306 w 617523"/>
                <a:gd name="connsiteY6" fmla="*/ 6066 h 23051"/>
                <a:gd name="connsiteX7" fmla="*/ 3640 w 617523"/>
                <a:gd name="connsiteY7" fmla="*/ 15772 h 23051"/>
                <a:gd name="connsiteX8" fmla="*/ 3640 w 617523"/>
                <a:gd name="connsiteY8" fmla="*/ 23051 h 23051"/>
                <a:gd name="connsiteX9" fmla="*/ 3640 w 617523"/>
                <a:gd name="connsiteY9" fmla="*/ 23051 h 2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7523" h="23051">
                  <a:moveTo>
                    <a:pt x="3640" y="23051"/>
                  </a:moveTo>
                  <a:cubicBezTo>
                    <a:pt x="82498" y="15772"/>
                    <a:pt x="162570" y="12132"/>
                    <a:pt x="241429" y="9706"/>
                  </a:cubicBezTo>
                  <a:cubicBezTo>
                    <a:pt x="320288" y="7279"/>
                    <a:pt x="400359" y="7279"/>
                    <a:pt x="479218" y="9706"/>
                  </a:cubicBezTo>
                  <a:cubicBezTo>
                    <a:pt x="524107" y="10919"/>
                    <a:pt x="568996" y="13345"/>
                    <a:pt x="613884" y="15772"/>
                  </a:cubicBezTo>
                  <a:cubicBezTo>
                    <a:pt x="618737" y="15772"/>
                    <a:pt x="618737" y="8492"/>
                    <a:pt x="613884" y="8492"/>
                  </a:cubicBezTo>
                  <a:cubicBezTo>
                    <a:pt x="535026" y="3640"/>
                    <a:pt x="454954" y="0"/>
                    <a:pt x="376095" y="0"/>
                  </a:cubicBezTo>
                  <a:cubicBezTo>
                    <a:pt x="297236" y="0"/>
                    <a:pt x="217165" y="1213"/>
                    <a:pt x="138306" y="6066"/>
                  </a:cubicBezTo>
                  <a:cubicBezTo>
                    <a:pt x="93417" y="8492"/>
                    <a:pt x="48528" y="12132"/>
                    <a:pt x="3640" y="15772"/>
                  </a:cubicBezTo>
                  <a:cubicBezTo>
                    <a:pt x="-1213" y="15772"/>
                    <a:pt x="-1213" y="23051"/>
                    <a:pt x="3640" y="23051"/>
                  </a:cubicBezTo>
                  <a:lnTo>
                    <a:pt x="3640" y="23051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B1D4DDC-D00B-4C56-97DD-197DBB0ABECF}"/>
                </a:ext>
              </a:extLst>
            </p:cNvPr>
            <p:cNvSpPr/>
            <p:nvPr/>
          </p:nvSpPr>
          <p:spPr>
            <a:xfrm>
              <a:off x="1050695" y="4212283"/>
              <a:ext cx="159492" cy="184226"/>
            </a:xfrm>
            <a:custGeom>
              <a:avLst/>
              <a:gdLst>
                <a:gd name="connsiteX0" fmla="*/ 152774 w 159492"/>
                <a:gd name="connsiteY0" fmla="*/ 1122 h 184226"/>
                <a:gd name="connsiteX1" fmla="*/ 35092 w 159492"/>
                <a:gd name="connsiteY1" fmla="*/ 138215 h 184226"/>
                <a:gd name="connsiteX2" fmla="*/ 1122 w 159492"/>
                <a:gd name="connsiteY2" fmla="*/ 177038 h 184226"/>
                <a:gd name="connsiteX3" fmla="*/ 7188 w 159492"/>
                <a:gd name="connsiteY3" fmla="*/ 183104 h 184226"/>
                <a:gd name="connsiteX4" fmla="*/ 124870 w 159492"/>
                <a:gd name="connsiteY4" fmla="*/ 46011 h 184226"/>
                <a:gd name="connsiteX5" fmla="*/ 158840 w 159492"/>
                <a:gd name="connsiteY5" fmla="*/ 7188 h 184226"/>
                <a:gd name="connsiteX6" fmla="*/ 152774 w 159492"/>
                <a:gd name="connsiteY6" fmla="*/ 1122 h 184226"/>
                <a:gd name="connsiteX7" fmla="*/ 152774 w 159492"/>
                <a:gd name="connsiteY7" fmla="*/ 1122 h 18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492" h="184226">
                  <a:moveTo>
                    <a:pt x="152774" y="1122"/>
                  </a:moveTo>
                  <a:cubicBezTo>
                    <a:pt x="113951" y="47224"/>
                    <a:pt x="73915" y="92113"/>
                    <a:pt x="35092" y="138215"/>
                  </a:cubicBezTo>
                  <a:cubicBezTo>
                    <a:pt x="24173" y="151560"/>
                    <a:pt x="12041" y="163693"/>
                    <a:pt x="1122" y="177038"/>
                  </a:cubicBezTo>
                  <a:cubicBezTo>
                    <a:pt x="-2517" y="180677"/>
                    <a:pt x="3549" y="186743"/>
                    <a:pt x="7188" y="183104"/>
                  </a:cubicBezTo>
                  <a:cubicBezTo>
                    <a:pt x="46011" y="137002"/>
                    <a:pt x="86047" y="92113"/>
                    <a:pt x="124870" y="46011"/>
                  </a:cubicBezTo>
                  <a:cubicBezTo>
                    <a:pt x="135789" y="32666"/>
                    <a:pt x="147921" y="20534"/>
                    <a:pt x="158840" y="7188"/>
                  </a:cubicBezTo>
                  <a:cubicBezTo>
                    <a:pt x="161266" y="3549"/>
                    <a:pt x="156413" y="-2517"/>
                    <a:pt x="152774" y="1122"/>
                  </a:cubicBezTo>
                  <a:lnTo>
                    <a:pt x="152774" y="112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214D7AC-CCEA-43D3-A74F-FD884AFC14EE}"/>
                </a:ext>
              </a:extLst>
            </p:cNvPr>
            <p:cNvSpPr/>
            <p:nvPr/>
          </p:nvSpPr>
          <p:spPr>
            <a:xfrm>
              <a:off x="1637240" y="4200195"/>
              <a:ext cx="85970" cy="119054"/>
            </a:xfrm>
            <a:custGeom>
              <a:avLst/>
              <a:gdLst>
                <a:gd name="connsiteX0" fmla="*/ 557 w 85970"/>
                <a:gd name="connsiteY0" fmla="*/ 5931 h 119054"/>
                <a:gd name="connsiteX1" fmla="*/ 78203 w 85970"/>
                <a:gd name="connsiteY1" fmla="*/ 117547 h 119054"/>
                <a:gd name="connsiteX2" fmla="*/ 85482 w 85970"/>
                <a:gd name="connsiteY2" fmla="*/ 113907 h 119054"/>
                <a:gd name="connsiteX3" fmla="*/ 7837 w 85970"/>
                <a:gd name="connsiteY3" fmla="*/ 2292 h 119054"/>
                <a:gd name="connsiteX4" fmla="*/ 557 w 85970"/>
                <a:gd name="connsiteY4" fmla="*/ 5931 h 119054"/>
                <a:gd name="connsiteX5" fmla="*/ 557 w 85970"/>
                <a:gd name="connsiteY5" fmla="*/ 5931 h 1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70" h="119054">
                  <a:moveTo>
                    <a:pt x="557" y="5931"/>
                  </a:moveTo>
                  <a:cubicBezTo>
                    <a:pt x="26035" y="43541"/>
                    <a:pt x="51512" y="81150"/>
                    <a:pt x="78203" y="117547"/>
                  </a:cubicBezTo>
                  <a:cubicBezTo>
                    <a:pt x="80629" y="121186"/>
                    <a:pt x="87908" y="117547"/>
                    <a:pt x="85482" y="113907"/>
                  </a:cubicBezTo>
                  <a:cubicBezTo>
                    <a:pt x="60005" y="76297"/>
                    <a:pt x="34527" y="38688"/>
                    <a:pt x="7837" y="2292"/>
                  </a:cubicBezTo>
                  <a:cubicBezTo>
                    <a:pt x="4197" y="-2561"/>
                    <a:pt x="-1869" y="1078"/>
                    <a:pt x="557" y="5931"/>
                  </a:cubicBezTo>
                  <a:lnTo>
                    <a:pt x="557" y="5931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DBE2794-ABF2-4C5D-B5D5-31250EA98C4A}"/>
                </a:ext>
              </a:extLst>
            </p:cNvPr>
            <p:cNvSpPr/>
            <p:nvPr userDrawn="1"/>
          </p:nvSpPr>
          <p:spPr>
            <a:xfrm>
              <a:off x="1341774" y="4622122"/>
              <a:ext cx="160362" cy="19229"/>
            </a:xfrm>
            <a:custGeom>
              <a:avLst/>
              <a:gdLst>
                <a:gd name="connsiteX0" fmla="*/ 3640 w 160362"/>
                <a:gd name="connsiteY0" fmla="*/ 17121 h 19229"/>
                <a:gd name="connsiteX1" fmla="*/ 157717 w 160362"/>
                <a:gd name="connsiteY1" fmla="*/ 7415 h 19229"/>
                <a:gd name="connsiteX2" fmla="*/ 155291 w 160362"/>
                <a:gd name="connsiteY2" fmla="*/ 136 h 19229"/>
                <a:gd name="connsiteX3" fmla="*/ 3640 w 160362"/>
                <a:gd name="connsiteY3" fmla="*/ 9841 h 19229"/>
                <a:gd name="connsiteX4" fmla="*/ 3640 w 160362"/>
                <a:gd name="connsiteY4" fmla="*/ 17121 h 19229"/>
                <a:gd name="connsiteX5" fmla="*/ 3640 w 160362"/>
                <a:gd name="connsiteY5" fmla="*/ 17121 h 1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62" h="19229">
                  <a:moveTo>
                    <a:pt x="3640" y="17121"/>
                  </a:moveTo>
                  <a:cubicBezTo>
                    <a:pt x="54595" y="21974"/>
                    <a:pt x="106763" y="18334"/>
                    <a:pt x="157717" y="7415"/>
                  </a:cubicBezTo>
                  <a:cubicBezTo>
                    <a:pt x="162570" y="6202"/>
                    <a:pt x="160144" y="-1077"/>
                    <a:pt x="155291" y="136"/>
                  </a:cubicBezTo>
                  <a:cubicBezTo>
                    <a:pt x="105549" y="11055"/>
                    <a:pt x="54595" y="13481"/>
                    <a:pt x="3640" y="9841"/>
                  </a:cubicBezTo>
                  <a:cubicBezTo>
                    <a:pt x="-1213" y="9841"/>
                    <a:pt x="-1213" y="17121"/>
                    <a:pt x="3640" y="17121"/>
                  </a:cubicBezTo>
                  <a:lnTo>
                    <a:pt x="3640" y="17121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1F7D4F7-40A9-4FA0-AA11-DF714AE4B844}"/>
                </a:ext>
              </a:extLst>
            </p:cNvPr>
            <p:cNvSpPr/>
            <p:nvPr userDrawn="1"/>
          </p:nvSpPr>
          <p:spPr>
            <a:xfrm>
              <a:off x="1146447" y="4574942"/>
              <a:ext cx="7397" cy="54594"/>
            </a:xfrm>
            <a:custGeom>
              <a:avLst/>
              <a:gdLst>
                <a:gd name="connsiteX0" fmla="*/ 0 w 7397"/>
                <a:gd name="connsiteY0" fmla="*/ 3640 h 54594"/>
                <a:gd name="connsiteX1" fmla="*/ 0 w 7397"/>
                <a:gd name="connsiteY1" fmla="*/ 50955 h 54594"/>
                <a:gd name="connsiteX2" fmla="*/ 7279 w 7397"/>
                <a:gd name="connsiteY2" fmla="*/ 50955 h 54594"/>
                <a:gd name="connsiteX3" fmla="*/ 7279 w 7397"/>
                <a:gd name="connsiteY3" fmla="*/ 3640 h 54594"/>
                <a:gd name="connsiteX4" fmla="*/ 0 w 7397"/>
                <a:gd name="connsiteY4" fmla="*/ 3640 h 54594"/>
                <a:gd name="connsiteX5" fmla="*/ 0 w 7397"/>
                <a:gd name="connsiteY5" fmla="*/ 3640 h 5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7" h="54594">
                  <a:moveTo>
                    <a:pt x="0" y="3640"/>
                  </a:moveTo>
                  <a:cubicBezTo>
                    <a:pt x="0" y="19411"/>
                    <a:pt x="0" y="35183"/>
                    <a:pt x="0" y="50955"/>
                  </a:cubicBezTo>
                  <a:cubicBezTo>
                    <a:pt x="0" y="55808"/>
                    <a:pt x="7279" y="55808"/>
                    <a:pt x="7279" y="50955"/>
                  </a:cubicBezTo>
                  <a:cubicBezTo>
                    <a:pt x="7279" y="35183"/>
                    <a:pt x="7279" y="19411"/>
                    <a:pt x="7279" y="3640"/>
                  </a:cubicBezTo>
                  <a:cubicBezTo>
                    <a:pt x="8493" y="-1213"/>
                    <a:pt x="0" y="-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9FCD82C-80E6-4EB9-89F0-8BD6AFB3543D}"/>
                </a:ext>
              </a:extLst>
            </p:cNvPr>
            <p:cNvSpPr/>
            <p:nvPr/>
          </p:nvSpPr>
          <p:spPr>
            <a:xfrm>
              <a:off x="1090521" y="4542496"/>
              <a:ext cx="16026" cy="60569"/>
            </a:xfrm>
            <a:custGeom>
              <a:avLst/>
              <a:gdLst>
                <a:gd name="connsiteX0" fmla="*/ 119 w 16026"/>
                <a:gd name="connsiteY0" fmla="*/ 4543 h 60569"/>
                <a:gd name="connsiteX1" fmla="*/ 8611 w 16026"/>
                <a:gd name="connsiteY1" fmla="*/ 57924 h 60569"/>
                <a:gd name="connsiteX2" fmla="*/ 15890 w 16026"/>
                <a:gd name="connsiteY2" fmla="*/ 55498 h 60569"/>
                <a:gd name="connsiteX3" fmla="*/ 7398 w 16026"/>
                <a:gd name="connsiteY3" fmla="*/ 2116 h 60569"/>
                <a:gd name="connsiteX4" fmla="*/ 119 w 16026"/>
                <a:gd name="connsiteY4" fmla="*/ 4543 h 60569"/>
                <a:gd name="connsiteX5" fmla="*/ 119 w 16026"/>
                <a:gd name="connsiteY5" fmla="*/ 4543 h 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6" h="60569">
                  <a:moveTo>
                    <a:pt x="119" y="4543"/>
                  </a:moveTo>
                  <a:cubicBezTo>
                    <a:pt x="2545" y="22741"/>
                    <a:pt x="6185" y="39726"/>
                    <a:pt x="8611" y="57924"/>
                  </a:cubicBezTo>
                  <a:cubicBezTo>
                    <a:pt x="9824" y="62777"/>
                    <a:pt x="17104" y="60350"/>
                    <a:pt x="15890" y="55498"/>
                  </a:cubicBezTo>
                  <a:cubicBezTo>
                    <a:pt x="13464" y="37299"/>
                    <a:pt x="9824" y="20314"/>
                    <a:pt x="7398" y="2116"/>
                  </a:cubicBezTo>
                  <a:cubicBezTo>
                    <a:pt x="7398" y="-1523"/>
                    <a:pt x="-1095" y="-310"/>
                    <a:pt x="119" y="4543"/>
                  </a:cubicBezTo>
                  <a:lnTo>
                    <a:pt x="119" y="4543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FD4B8AA-15AD-4B6D-928B-B45BEBDF19E5}"/>
                </a:ext>
              </a:extLst>
            </p:cNvPr>
            <p:cNvSpPr/>
            <p:nvPr userDrawn="1"/>
          </p:nvSpPr>
          <p:spPr>
            <a:xfrm>
              <a:off x="1716154" y="4676350"/>
              <a:ext cx="12593" cy="33477"/>
            </a:xfrm>
            <a:custGeom>
              <a:avLst/>
              <a:gdLst>
                <a:gd name="connsiteX0" fmla="*/ 503 w 12593"/>
                <a:gd name="connsiteY0" fmla="*/ 4142 h 33477"/>
                <a:gd name="connsiteX1" fmla="*/ 5355 w 12593"/>
                <a:gd name="connsiteY1" fmla="*/ 16274 h 33477"/>
                <a:gd name="connsiteX2" fmla="*/ 5355 w 12593"/>
                <a:gd name="connsiteY2" fmla="*/ 22340 h 33477"/>
                <a:gd name="connsiteX3" fmla="*/ 4142 w 12593"/>
                <a:gd name="connsiteY3" fmla="*/ 28406 h 33477"/>
                <a:gd name="connsiteX4" fmla="*/ 11421 w 12593"/>
                <a:gd name="connsiteY4" fmla="*/ 30833 h 33477"/>
                <a:gd name="connsiteX5" fmla="*/ 6569 w 12593"/>
                <a:gd name="connsiteY5" fmla="*/ 1716 h 33477"/>
                <a:gd name="connsiteX6" fmla="*/ 1716 w 12593"/>
                <a:gd name="connsiteY6" fmla="*/ 503 h 33477"/>
                <a:gd name="connsiteX7" fmla="*/ 503 w 12593"/>
                <a:gd name="connsiteY7" fmla="*/ 4142 h 33477"/>
                <a:gd name="connsiteX8" fmla="*/ 503 w 12593"/>
                <a:gd name="connsiteY8" fmla="*/ 4142 h 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93" h="33477">
                  <a:moveTo>
                    <a:pt x="503" y="4142"/>
                  </a:moveTo>
                  <a:cubicBezTo>
                    <a:pt x="2929" y="7782"/>
                    <a:pt x="4142" y="11421"/>
                    <a:pt x="5355" y="16274"/>
                  </a:cubicBezTo>
                  <a:cubicBezTo>
                    <a:pt x="5355" y="17487"/>
                    <a:pt x="5355" y="19914"/>
                    <a:pt x="5355" y="22340"/>
                  </a:cubicBezTo>
                  <a:cubicBezTo>
                    <a:pt x="5355" y="24767"/>
                    <a:pt x="5355" y="25980"/>
                    <a:pt x="4142" y="28406"/>
                  </a:cubicBezTo>
                  <a:cubicBezTo>
                    <a:pt x="2929" y="33259"/>
                    <a:pt x="10208" y="35686"/>
                    <a:pt x="11421" y="30833"/>
                  </a:cubicBezTo>
                  <a:cubicBezTo>
                    <a:pt x="13848" y="21127"/>
                    <a:pt x="12635" y="10208"/>
                    <a:pt x="6569" y="1716"/>
                  </a:cubicBezTo>
                  <a:cubicBezTo>
                    <a:pt x="5355" y="503"/>
                    <a:pt x="2929" y="-711"/>
                    <a:pt x="1716" y="503"/>
                  </a:cubicBezTo>
                  <a:cubicBezTo>
                    <a:pt x="503" y="-711"/>
                    <a:pt x="-711" y="1716"/>
                    <a:pt x="503" y="4142"/>
                  </a:cubicBezTo>
                  <a:lnTo>
                    <a:pt x="503" y="414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7E86A0A-6EBE-4B75-9D3E-1756DA03AFDE}"/>
                </a:ext>
              </a:extLst>
            </p:cNvPr>
            <p:cNvSpPr/>
            <p:nvPr/>
          </p:nvSpPr>
          <p:spPr>
            <a:xfrm>
              <a:off x="1668128" y="4547776"/>
              <a:ext cx="13821" cy="34921"/>
            </a:xfrm>
            <a:custGeom>
              <a:avLst/>
              <a:gdLst>
                <a:gd name="connsiteX0" fmla="*/ 0 w 13821"/>
                <a:gd name="connsiteY0" fmla="*/ 5329 h 34921"/>
                <a:gd name="connsiteX1" fmla="*/ 6066 w 13821"/>
                <a:gd name="connsiteY1" fmla="*/ 32020 h 34921"/>
                <a:gd name="connsiteX2" fmla="*/ 10919 w 13821"/>
                <a:gd name="connsiteY2" fmla="*/ 34446 h 34921"/>
                <a:gd name="connsiteX3" fmla="*/ 13345 w 13821"/>
                <a:gd name="connsiteY3" fmla="*/ 29593 h 34921"/>
                <a:gd name="connsiteX4" fmla="*/ 7279 w 13821"/>
                <a:gd name="connsiteY4" fmla="*/ 2902 h 34921"/>
                <a:gd name="connsiteX5" fmla="*/ 2426 w 13821"/>
                <a:gd name="connsiteY5" fmla="*/ 476 h 34921"/>
                <a:gd name="connsiteX6" fmla="*/ 0 w 13821"/>
                <a:gd name="connsiteY6" fmla="*/ 5329 h 34921"/>
                <a:gd name="connsiteX7" fmla="*/ 0 w 13821"/>
                <a:gd name="connsiteY7" fmla="*/ 5329 h 3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21" h="34921">
                  <a:moveTo>
                    <a:pt x="0" y="5329"/>
                  </a:moveTo>
                  <a:cubicBezTo>
                    <a:pt x="2426" y="13821"/>
                    <a:pt x="3640" y="22314"/>
                    <a:pt x="6066" y="32020"/>
                  </a:cubicBezTo>
                  <a:cubicBezTo>
                    <a:pt x="6066" y="34446"/>
                    <a:pt x="8493" y="35659"/>
                    <a:pt x="10919" y="34446"/>
                  </a:cubicBezTo>
                  <a:cubicBezTo>
                    <a:pt x="13345" y="34446"/>
                    <a:pt x="14559" y="32020"/>
                    <a:pt x="13345" y="29593"/>
                  </a:cubicBezTo>
                  <a:cubicBezTo>
                    <a:pt x="10919" y="21101"/>
                    <a:pt x="9706" y="12608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0" y="1689"/>
                    <a:pt x="0" y="2902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7F39C86-6F5D-4D6F-9D32-BB91C806FA81}"/>
                </a:ext>
              </a:extLst>
            </p:cNvPr>
            <p:cNvSpPr/>
            <p:nvPr/>
          </p:nvSpPr>
          <p:spPr>
            <a:xfrm>
              <a:off x="1115982" y="3996282"/>
              <a:ext cx="44090" cy="371420"/>
            </a:xfrm>
            <a:custGeom>
              <a:avLst/>
              <a:gdLst>
                <a:gd name="connsiteX0" fmla="*/ 135 w 44090"/>
                <a:gd name="connsiteY0" fmla="*/ 4812 h 371420"/>
                <a:gd name="connsiteX1" fmla="*/ 28039 w 44090"/>
                <a:gd name="connsiteY1" fmla="*/ 145544 h 371420"/>
                <a:gd name="connsiteX2" fmla="*/ 35318 w 44090"/>
                <a:gd name="connsiteY2" fmla="*/ 287490 h 371420"/>
                <a:gd name="connsiteX3" fmla="*/ 23186 w 44090"/>
                <a:gd name="connsiteY3" fmla="*/ 366348 h 371420"/>
                <a:gd name="connsiteX4" fmla="*/ 30466 w 44090"/>
                <a:gd name="connsiteY4" fmla="*/ 368775 h 371420"/>
                <a:gd name="connsiteX5" fmla="*/ 43811 w 44090"/>
                <a:gd name="connsiteY5" fmla="*/ 226829 h 371420"/>
                <a:gd name="connsiteX6" fmla="*/ 25613 w 44090"/>
                <a:gd name="connsiteY6" fmla="*/ 83670 h 371420"/>
                <a:gd name="connsiteX7" fmla="*/ 8628 w 44090"/>
                <a:gd name="connsiteY7" fmla="*/ 3598 h 371420"/>
                <a:gd name="connsiteX8" fmla="*/ 135 w 44090"/>
                <a:gd name="connsiteY8" fmla="*/ 4812 h 371420"/>
                <a:gd name="connsiteX9" fmla="*/ 135 w 44090"/>
                <a:gd name="connsiteY9" fmla="*/ 4812 h 37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090" h="371420">
                  <a:moveTo>
                    <a:pt x="135" y="4812"/>
                  </a:moveTo>
                  <a:cubicBezTo>
                    <a:pt x="9841" y="52127"/>
                    <a:pt x="20760" y="98229"/>
                    <a:pt x="28039" y="145544"/>
                  </a:cubicBezTo>
                  <a:cubicBezTo>
                    <a:pt x="35318" y="192859"/>
                    <a:pt x="38958" y="240175"/>
                    <a:pt x="35318" y="287490"/>
                  </a:cubicBezTo>
                  <a:cubicBezTo>
                    <a:pt x="34105" y="314180"/>
                    <a:pt x="29252" y="340871"/>
                    <a:pt x="23186" y="366348"/>
                  </a:cubicBezTo>
                  <a:cubicBezTo>
                    <a:pt x="21973" y="371201"/>
                    <a:pt x="29252" y="373628"/>
                    <a:pt x="30466" y="368775"/>
                  </a:cubicBezTo>
                  <a:cubicBezTo>
                    <a:pt x="42598" y="322673"/>
                    <a:pt x="45024" y="274144"/>
                    <a:pt x="43811" y="226829"/>
                  </a:cubicBezTo>
                  <a:cubicBezTo>
                    <a:pt x="41384" y="178301"/>
                    <a:pt x="34105" y="130986"/>
                    <a:pt x="25613" y="83670"/>
                  </a:cubicBezTo>
                  <a:cubicBezTo>
                    <a:pt x="20760" y="56980"/>
                    <a:pt x="14694" y="30289"/>
                    <a:pt x="8628" y="3598"/>
                  </a:cubicBezTo>
                  <a:cubicBezTo>
                    <a:pt x="6201" y="-2468"/>
                    <a:pt x="-1078" y="-41"/>
                    <a:pt x="135" y="4812"/>
                  </a:cubicBezTo>
                  <a:lnTo>
                    <a:pt x="135" y="481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2929488-23A5-45F4-8F9F-14A134A59FE9}"/>
                </a:ext>
              </a:extLst>
            </p:cNvPr>
            <p:cNvSpPr/>
            <p:nvPr/>
          </p:nvSpPr>
          <p:spPr>
            <a:xfrm>
              <a:off x="895801" y="3751589"/>
              <a:ext cx="9720" cy="26750"/>
            </a:xfrm>
            <a:custGeom>
              <a:avLst/>
              <a:gdLst>
                <a:gd name="connsiteX0" fmla="*/ 3152 w 9720"/>
                <a:gd name="connsiteY0" fmla="*/ 2010 h 26750"/>
                <a:gd name="connsiteX1" fmla="*/ 726 w 9720"/>
                <a:gd name="connsiteY1" fmla="*/ 23848 h 26750"/>
                <a:gd name="connsiteX2" fmla="*/ 5578 w 9720"/>
                <a:gd name="connsiteY2" fmla="*/ 26274 h 26750"/>
                <a:gd name="connsiteX3" fmla="*/ 8005 w 9720"/>
                <a:gd name="connsiteY3" fmla="*/ 21421 h 26750"/>
                <a:gd name="connsiteX4" fmla="*/ 8005 w 9720"/>
                <a:gd name="connsiteY4" fmla="*/ 18995 h 26750"/>
                <a:gd name="connsiteX5" fmla="*/ 8005 w 9720"/>
                <a:gd name="connsiteY5" fmla="*/ 18995 h 26750"/>
                <a:gd name="connsiteX6" fmla="*/ 8005 w 9720"/>
                <a:gd name="connsiteY6" fmla="*/ 17782 h 26750"/>
                <a:gd name="connsiteX7" fmla="*/ 8005 w 9720"/>
                <a:gd name="connsiteY7" fmla="*/ 12929 h 26750"/>
                <a:gd name="connsiteX8" fmla="*/ 8005 w 9720"/>
                <a:gd name="connsiteY8" fmla="*/ 12929 h 26750"/>
                <a:gd name="connsiteX9" fmla="*/ 8005 w 9720"/>
                <a:gd name="connsiteY9" fmla="*/ 11716 h 26750"/>
                <a:gd name="connsiteX10" fmla="*/ 8005 w 9720"/>
                <a:gd name="connsiteY10" fmla="*/ 9289 h 26750"/>
                <a:gd name="connsiteX11" fmla="*/ 9218 w 9720"/>
                <a:gd name="connsiteY11" fmla="*/ 6863 h 26750"/>
                <a:gd name="connsiteX12" fmla="*/ 9218 w 9720"/>
                <a:gd name="connsiteY12" fmla="*/ 6863 h 26750"/>
                <a:gd name="connsiteX13" fmla="*/ 9218 w 9720"/>
                <a:gd name="connsiteY13" fmla="*/ 5650 h 26750"/>
                <a:gd name="connsiteX14" fmla="*/ 8005 w 9720"/>
                <a:gd name="connsiteY14" fmla="*/ 797 h 26750"/>
                <a:gd name="connsiteX15" fmla="*/ 3152 w 9720"/>
                <a:gd name="connsiteY15" fmla="*/ 2010 h 26750"/>
                <a:gd name="connsiteX16" fmla="*/ 3152 w 9720"/>
                <a:gd name="connsiteY16" fmla="*/ 2010 h 2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20" h="26750">
                  <a:moveTo>
                    <a:pt x="3152" y="2010"/>
                  </a:moveTo>
                  <a:cubicBezTo>
                    <a:pt x="-488" y="9289"/>
                    <a:pt x="-488" y="16569"/>
                    <a:pt x="726" y="23848"/>
                  </a:cubicBezTo>
                  <a:cubicBezTo>
                    <a:pt x="726" y="26274"/>
                    <a:pt x="3152" y="27487"/>
                    <a:pt x="5578" y="26274"/>
                  </a:cubicBezTo>
                  <a:cubicBezTo>
                    <a:pt x="8005" y="25061"/>
                    <a:pt x="9218" y="23848"/>
                    <a:pt x="8005" y="21421"/>
                  </a:cubicBezTo>
                  <a:cubicBezTo>
                    <a:pt x="8005" y="20208"/>
                    <a:pt x="8005" y="20208"/>
                    <a:pt x="8005" y="18995"/>
                  </a:cubicBezTo>
                  <a:cubicBezTo>
                    <a:pt x="8005" y="20208"/>
                    <a:pt x="8005" y="18995"/>
                    <a:pt x="8005" y="18995"/>
                  </a:cubicBezTo>
                  <a:cubicBezTo>
                    <a:pt x="8005" y="18995"/>
                    <a:pt x="8005" y="17782"/>
                    <a:pt x="8005" y="17782"/>
                  </a:cubicBezTo>
                  <a:cubicBezTo>
                    <a:pt x="8005" y="16569"/>
                    <a:pt x="8005" y="15355"/>
                    <a:pt x="8005" y="12929"/>
                  </a:cubicBezTo>
                  <a:cubicBezTo>
                    <a:pt x="8005" y="11716"/>
                    <a:pt x="8005" y="12929"/>
                    <a:pt x="8005" y="12929"/>
                  </a:cubicBezTo>
                  <a:cubicBezTo>
                    <a:pt x="8005" y="12929"/>
                    <a:pt x="8005" y="11716"/>
                    <a:pt x="8005" y="11716"/>
                  </a:cubicBezTo>
                  <a:cubicBezTo>
                    <a:pt x="8005" y="10503"/>
                    <a:pt x="8005" y="10503"/>
                    <a:pt x="8005" y="9289"/>
                  </a:cubicBezTo>
                  <a:cubicBezTo>
                    <a:pt x="8005" y="8076"/>
                    <a:pt x="8005" y="8076"/>
                    <a:pt x="9218" y="6863"/>
                  </a:cubicBezTo>
                  <a:cubicBezTo>
                    <a:pt x="9218" y="6863"/>
                    <a:pt x="9218" y="5650"/>
                    <a:pt x="9218" y="6863"/>
                  </a:cubicBezTo>
                  <a:cubicBezTo>
                    <a:pt x="9218" y="6863"/>
                    <a:pt x="9218" y="5650"/>
                    <a:pt x="9218" y="5650"/>
                  </a:cubicBezTo>
                  <a:cubicBezTo>
                    <a:pt x="10431" y="4436"/>
                    <a:pt x="9218" y="797"/>
                    <a:pt x="8005" y="797"/>
                  </a:cubicBezTo>
                  <a:cubicBezTo>
                    <a:pt x="6792" y="-416"/>
                    <a:pt x="4365" y="-416"/>
                    <a:pt x="3152" y="2010"/>
                  </a:cubicBezTo>
                  <a:lnTo>
                    <a:pt x="3152" y="201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1EE0116-0913-482F-A7FC-E766F7B5C0CD}"/>
                </a:ext>
              </a:extLst>
            </p:cNvPr>
            <p:cNvSpPr/>
            <p:nvPr/>
          </p:nvSpPr>
          <p:spPr>
            <a:xfrm>
              <a:off x="927594" y="3751910"/>
              <a:ext cx="10657" cy="21576"/>
            </a:xfrm>
            <a:custGeom>
              <a:avLst/>
              <a:gdLst>
                <a:gd name="connsiteX0" fmla="*/ 476 w 10657"/>
                <a:gd name="connsiteY0" fmla="*/ 5329 h 21576"/>
                <a:gd name="connsiteX1" fmla="*/ 2902 w 10657"/>
                <a:gd name="connsiteY1" fmla="*/ 18674 h 21576"/>
                <a:gd name="connsiteX2" fmla="*/ 7755 w 10657"/>
                <a:gd name="connsiteY2" fmla="*/ 21100 h 21576"/>
                <a:gd name="connsiteX3" fmla="*/ 10182 w 10657"/>
                <a:gd name="connsiteY3" fmla="*/ 16248 h 21576"/>
                <a:gd name="connsiteX4" fmla="*/ 7755 w 10657"/>
                <a:gd name="connsiteY4" fmla="*/ 2902 h 21576"/>
                <a:gd name="connsiteX5" fmla="*/ 2902 w 10657"/>
                <a:gd name="connsiteY5" fmla="*/ 476 h 21576"/>
                <a:gd name="connsiteX6" fmla="*/ 476 w 10657"/>
                <a:gd name="connsiteY6" fmla="*/ 5329 h 21576"/>
                <a:gd name="connsiteX7" fmla="*/ 476 w 10657"/>
                <a:gd name="connsiteY7" fmla="*/ 5329 h 2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57" h="21576">
                  <a:moveTo>
                    <a:pt x="476" y="5329"/>
                  </a:moveTo>
                  <a:cubicBezTo>
                    <a:pt x="1689" y="10182"/>
                    <a:pt x="2902" y="13821"/>
                    <a:pt x="2902" y="18674"/>
                  </a:cubicBezTo>
                  <a:cubicBezTo>
                    <a:pt x="2902" y="21100"/>
                    <a:pt x="5329" y="22314"/>
                    <a:pt x="7755" y="21100"/>
                  </a:cubicBezTo>
                  <a:cubicBezTo>
                    <a:pt x="10182" y="19887"/>
                    <a:pt x="11395" y="18674"/>
                    <a:pt x="10182" y="16248"/>
                  </a:cubicBezTo>
                  <a:cubicBezTo>
                    <a:pt x="8968" y="11395"/>
                    <a:pt x="7755" y="7755"/>
                    <a:pt x="7755" y="2902"/>
                  </a:cubicBezTo>
                  <a:cubicBezTo>
                    <a:pt x="7755" y="476"/>
                    <a:pt x="5329" y="-737"/>
                    <a:pt x="2902" y="476"/>
                  </a:cubicBezTo>
                  <a:cubicBezTo>
                    <a:pt x="476" y="476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B52FDFE-15A9-492E-8270-766543589C88}"/>
                </a:ext>
              </a:extLst>
            </p:cNvPr>
            <p:cNvSpPr/>
            <p:nvPr/>
          </p:nvSpPr>
          <p:spPr>
            <a:xfrm>
              <a:off x="956732" y="3751660"/>
              <a:ext cx="11373" cy="18186"/>
            </a:xfrm>
            <a:custGeom>
              <a:avLst/>
              <a:gdLst>
                <a:gd name="connsiteX0" fmla="*/ 4095 w 11373"/>
                <a:gd name="connsiteY0" fmla="*/ 726 h 18186"/>
                <a:gd name="connsiteX1" fmla="*/ 455 w 11373"/>
                <a:gd name="connsiteY1" fmla="*/ 15284 h 18186"/>
                <a:gd name="connsiteX2" fmla="*/ 5308 w 11373"/>
                <a:gd name="connsiteY2" fmla="*/ 17711 h 18186"/>
                <a:gd name="connsiteX3" fmla="*/ 7734 w 11373"/>
                <a:gd name="connsiteY3" fmla="*/ 12858 h 18186"/>
                <a:gd name="connsiteX4" fmla="*/ 7734 w 11373"/>
                <a:gd name="connsiteY4" fmla="*/ 11644 h 18186"/>
                <a:gd name="connsiteX5" fmla="*/ 7734 w 11373"/>
                <a:gd name="connsiteY5" fmla="*/ 12858 h 18186"/>
                <a:gd name="connsiteX6" fmla="*/ 7734 w 11373"/>
                <a:gd name="connsiteY6" fmla="*/ 10431 h 18186"/>
                <a:gd name="connsiteX7" fmla="*/ 7734 w 11373"/>
                <a:gd name="connsiteY7" fmla="*/ 11644 h 18186"/>
                <a:gd name="connsiteX8" fmla="*/ 8947 w 11373"/>
                <a:gd name="connsiteY8" fmla="*/ 9218 h 18186"/>
                <a:gd name="connsiteX9" fmla="*/ 8947 w 11373"/>
                <a:gd name="connsiteY9" fmla="*/ 10431 h 18186"/>
                <a:gd name="connsiteX10" fmla="*/ 10161 w 11373"/>
                <a:gd name="connsiteY10" fmla="*/ 8005 h 18186"/>
                <a:gd name="connsiteX11" fmla="*/ 10161 w 11373"/>
                <a:gd name="connsiteY11" fmla="*/ 9218 h 18186"/>
                <a:gd name="connsiteX12" fmla="*/ 10161 w 11373"/>
                <a:gd name="connsiteY12" fmla="*/ 8005 h 18186"/>
                <a:gd name="connsiteX13" fmla="*/ 11374 w 11373"/>
                <a:gd name="connsiteY13" fmla="*/ 5578 h 18186"/>
                <a:gd name="connsiteX14" fmla="*/ 10161 w 11373"/>
                <a:gd name="connsiteY14" fmla="*/ 3152 h 18186"/>
                <a:gd name="connsiteX15" fmla="*/ 4095 w 11373"/>
                <a:gd name="connsiteY15" fmla="*/ 726 h 18186"/>
                <a:gd name="connsiteX16" fmla="*/ 4095 w 11373"/>
                <a:gd name="connsiteY16" fmla="*/ 726 h 1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73" h="18186">
                  <a:moveTo>
                    <a:pt x="4095" y="726"/>
                  </a:moveTo>
                  <a:cubicBezTo>
                    <a:pt x="455" y="4365"/>
                    <a:pt x="-758" y="10431"/>
                    <a:pt x="455" y="15284"/>
                  </a:cubicBezTo>
                  <a:cubicBezTo>
                    <a:pt x="455" y="17711"/>
                    <a:pt x="2881" y="18924"/>
                    <a:pt x="5308" y="17711"/>
                  </a:cubicBezTo>
                  <a:cubicBezTo>
                    <a:pt x="7734" y="16497"/>
                    <a:pt x="8947" y="15284"/>
                    <a:pt x="7734" y="12858"/>
                  </a:cubicBezTo>
                  <a:cubicBezTo>
                    <a:pt x="7734" y="12858"/>
                    <a:pt x="7734" y="11644"/>
                    <a:pt x="7734" y="11644"/>
                  </a:cubicBezTo>
                  <a:cubicBezTo>
                    <a:pt x="7734" y="11644"/>
                    <a:pt x="7734" y="12858"/>
                    <a:pt x="7734" y="12858"/>
                  </a:cubicBezTo>
                  <a:cubicBezTo>
                    <a:pt x="7734" y="11644"/>
                    <a:pt x="7734" y="10431"/>
                    <a:pt x="7734" y="10431"/>
                  </a:cubicBezTo>
                  <a:cubicBezTo>
                    <a:pt x="7734" y="10431"/>
                    <a:pt x="7734" y="11644"/>
                    <a:pt x="7734" y="11644"/>
                  </a:cubicBezTo>
                  <a:cubicBezTo>
                    <a:pt x="7734" y="10431"/>
                    <a:pt x="7734" y="9218"/>
                    <a:pt x="8947" y="9218"/>
                  </a:cubicBezTo>
                  <a:cubicBezTo>
                    <a:pt x="8947" y="9218"/>
                    <a:pt x="8947" y="10431"/>
                    <a:pt x="8947" y="10431"/>
                  </a:cubicBezTo>
                  <a:cubicBezTo>
                    <a:pt x="8947" y="9218"/>
                    <a:pt x="10161" y="9218"/>
                    <a:pt x="10161" y="8005"/>
                  </a:cubicBezTo>
                  <a:cubicBezTo>
                    <a:pt x="10161" y="8005"/>
                    <a:pt x="10161" y="8005"/>
                    <a:pt x="10161" y="9218"/>
                  </a:cubicBezTo>
                  <a:cubicBezTo>
                    <a:pt x="10161" y="9218"/>
                    <a:pt x="10161" y="9218"/>
                    <a:pt x="10161" y="8005"/>
                  </a:cubicBezTo>
                  <a:cubicBezTo>
                    <a:pt x="11374" y="6792"/>
                    <a:pt x="11374" y="6792"/>
                    <a:pt x="11374" y="5578"/>
                  </a:cubicBezTo>
                  <a:cubicBezTo>
                    <a:pt x="11374" y="4365"/>
                    <a:pt x="11374" y="3152"/>
                    <a:pt x="10161" y="3152"/>
                  </a:cubicBezTo>
                  <a:cubicBezTo>
                    <a:pt x="7734" y="-488"/>
                    <a:pt x="5308" y="-488"/>
                    <a:pt x="4095" y="726"/>
                  </a:cubicBezTo>
                  <a:lnTo>
                    <a:pt x="4095" y="72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B80D686-4622-4F23-BF4E-AD8D74875621}"/>
                </a:ext>
              </a:extLst>
            </p:cNvPr>
            <p:cNvSpPr/>
            <p:nvPr/>
          </p:nvSpPr>
          <p:spPr>
            <a:xfrm>
              <a:off x="937775" y="3667461"/>
              <a:ext cx="9705" cy="27903"/>
            </a:xfrm>
            <a:custGeom>
              <a:avLst/>
              <a:gdLst>
                <a:gd name="connsiteX0" fmla="*/ 0 w 9705"/>
                <a:gd name="connsiteY0" fmla="*/ 3640 h 27903"/>
                <a:gd name="connsiteX1" fmla="*/ 2426 w 9705"/>
                <a:gd name="connsiteY1" fmla="*/ 24264 h 27903"/>
                <a:gd name="connsiteX2" fmla="*/ 6066 w 9705"/>
                <a:gd name="connsiteY2" fmla="*/ 27904 h 27903"/>
                <a:gd name="connsiteX3" fmla="*/ 9706 w 9705"/>
                <a:gd name="connsiteY3" fmla="*/ 24264 h 27903"/>
                <a:gd name="connsiteX4" fmla="*/ 7279 w 9705"/>
                <a:gd name="connsiteY4" fmla="*/ 3640 h 27903"/>
                <a:gd name="connsiteX5" fmla="*/ 3640 w 9705"/>
                <a:gd name="connsiteY5" fmla="*/ 0 h 27903"/>
                <a:gd name="connsiteX6" fmla="*/ 0 w 9705"/>
                <a:gd name="connsiteY6" fmla="*/ 3640 h 27903"/>
                <a:gd name="connsiteX7" fmla="*/ 0 w 9705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5" h="27903">
                  <a:moveTo>
                    <a:pt x="0" y="3640"/>
                  </a:moveTo>
                  <a:cubicBezTo>
                    <a:pt x="1213" y="10919"/>
                    <a:pt x="1213" y="18198"/>
                    <a:pt x="2426" y="24264"/>
                  </a:cubicBezTo>
                  <a:cubicBezTo>
                    <a:pt x="2426" y="26691"/>
                    <a:pt x="3640" y="27904"/>
                    <a:pt x="6066" y="27904"/>
                  </a:cubicBezTo>
                  <a:cubicBezTo>
                    <a:pt x="8492" y="27904"/>
                    <a:pt x="9706" y="26691"/>
                    <a:pt x="9706" y="24264"/>
                  </a:cubicBezTo>
                  <a:cubicBezTo>
                    <a:pt x="8492" y="16985"/>
                    <a:pt x="8492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D420632-684B-4194-8C37-CE7D145B28D2}"/>
                </a:ext>
              </a:extLst>
            </p:cNvPr>
            <p:cNvSpPr/>
            <p:nvPr/>
          </p:nvSpPr>
          <p:spPr>
            <a:xfrm>
              <a:off x="883181" y="3696102"/>
              <a:ext cx="9705" cy="19887"/>
            </a:xfrm>
            <a:custGeom>
              <a:avLst/>
              <a:gdLst>
                <a:gd name="connsiteX0" fmla="*/ 2426 w 9705"/>
                <a:gd name="connsiteY0" fmla="*/ 2902 h 19887"/>
                <a:gd name="connsiteX1" fmla="*/ 0 w 9705"/>
                <a:gd name="connsiteY1" fmla="*/ 16248 h 19887"/>
                <a:gd name="connsiteX2" fmla="*/ 0 w 9705"/>
                <a:gd name="connsiteY2" fmla="*/ 18674 h 19887"/>
                <a:gd name="connsiteX3" fmla="*/ 2426 w 9705"/>
                <a:gd name="connsiteY3" fmla="*/ 19887 h 19887"/>
                <a:gd name="connsiteX4" fmla="*/ 7279 w 9705"/>
                <a:gd name="connsiteY4" fmla="*/ 17461 h 19887"/>
                <a:gd name="connsiteX5" fmla="*/ 9706 w 9705"/>
                <a:gd name="connsiteY5" fmla="*/ 4116 h 19887"/>
                <a:gd name="connsiteX6" fmla="*/ 9706 w 9705"/>
                <a:gd name="connsiteY6" fmla="*/ 1689 h 19887"/>
                <a:gd name="connsiteX7" fmla="*/ 7279 w 9705"/>
                <a:gd name="connsiteY7" fmla="*/ 476 h 19887"/>
                <a:gd name="connsiteX8" fmla="*/ 2426 w 9705"/>
                <a:gd name="connsiteY8" fmla="*/ 2902 h 19887"/>
                <a:gd name="connsiteX9" fmla="*/ 2426 w 9705"/>
                <a:gd name="connsiteY9" fmla="*/ 2902 h 1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05" h="19887">
                  <a:moveTo>
                    <a:pt x="2426" y="2902"/>
                  </a:moveTo>
                  <a:cubicBezTo>
                    <a:pt x="1213" y="7755"/>
                    <a:pt x="1213" y="11395"/>
                    <a:pt x="0" y="16248"/>
                  </a:cubicBezTo>
                  <a:cubicBezTo>
                    <a:pt x="0" y="17461"/>
                    <a:pt x="0" y="18674"/>
                    <a:pt x="0" y="18674"/>
                  </a:cubicBezTo>
                  <a:cubicBezTo>
                    <a:pt x="0" y="19887"/>
                    <a:pt x="1213" y="19887"/>
                    <a:pt x="2426" y="19887"/>
                  </a:cubicBezTo>
                  <a:cubicBezTo>
                    <a:pt x="4853" y="19887"/>
                    <a:pt x="7279" y="19887"/>
                    <a:pt x="7279" y="17461"/>
                  </a:cubicBezTo>
                  <a:cubicBezTo>
                    <a:pt x="8492" y="12608"/>
                    <a:pt x="8492" y="8968"/>
                    <a:pt x="9706" y="4116"/>
                  </a:cubicBezTo>
                  <a:cubicBezTo>
                    <a:pt x="9706" y="2902"/>
                    <a:pt x="9706" y="1689"/>
                    <a:pt x="9706" y="1689"/>
                  </a:cubicBezTo>
                  <a:cubicBezTo>
                    <a:pt x="9706" y="476"/>
                    <a:pt x="8492" y="476"/>
                    <a:pt x="7279" y="476"/>
                  </a:cubicBezTo>
                  <a:cubicBezTo>
                    <a:pt x="4853" y="-737"/>
                    <a:pt x="2426" y="476"/>
                    <a:pt x="2426" y="2902"/>
                  </a:cubicBezTo>
                  <a:lnTo>
                    <a:pt x="2426" y="290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1D6593A-5B93-4DB2-83C4-2D1A6D5C3838}"/>
                </a:ext>
              </a:extLst>
            </p:cNvPr>
            <p:cNvSpPr/>
            <p:nvPr/>
          </p:nvSpPr>
          <p:spPr>
            <a:xfrm>
              <a:off x="1075605" y="3669411"/>
              <a:ext cx="11870" cy="28855"/>
            </a:xfrm>
            <a:custGeom>
              <a:avLst/>
              <a:gdLst>
                <a:gd name="connsiteX0" fmla="*/ 476 w 11870"/>
                <a:gd name="connsiteY0" fmla="*/ 5329 h 28855"/>
                <a:gd name="connsiteX1" fmla="*/ 4116 w 11870"/>
                <a:gd name="connsiteY1" fmla="*/ 25953 h 28855"/>
                <a:gd name="connsiteX2" fmla="*/ 8968 w 11870"/>
                <a:gd name="connsiteY2" fmla="*/ 28380 h 28855"/>
                <a:gd name="connsiteX3" fmla="*/ 11395 w 11870"/>
                <a:gd name="connsiteY3" fmla="*/ 23527 h 28855"/>
                <a:gd name="connsiteX4" fmla="*/ 7755 w 11870"/>
                <a:gd name="connsiteY4" fmla="*/ 2902 h 28855"/>
                <a:gd name="connsiteX5" fmla="*/ 2902 w 11870"/>
                <a:gd name="connsiteY5" fmla="*/ 476 h 28855"/>
                <a:gd name="connsiteX6" fmla="*/ 476 w 11870"/>
                <a:gd name="connsiteY6" fmla="*/ 5329 h 28855"/>
                <a:gd name="connsiteX7" fmla="*/ 476 w 11870"/>
                <a:gd name="connsiteY7" fmla="*/ 5329 h 2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0" h="28855">
                  <a:moveTo>
                    <a:pt x="476" y="5329"/>
                  </a:moveTo>
                  <a:cubicBezTo>
                    <a:pt x="1689" y="12608"/>
                    <a:pt x="2902" y="19887"/>
                    <a:pt x="4116" y="25953"/>
                  </a:cubicBezTo>
                  <a:cubicBezTo>
                    <a:pt x="4116" y="28380"/>
                    <a:pt x="6542" y="29593"/>
                    <a:pt x="8968" y="28380"/>
                  </a:cubicBezTo>
                  <a:cubicBezTo>
                    <a:pt x="11395" y="27167"/>
                    <a:pt x="12608" y="25953"/>
                    <a:pt x="11395" y="23527"/>
                  </a:cubicBezTo>
                  <a:cubicBezTo>
                    <a:pt x="10182" y="16248"/>
                    <a:pt x="8968" y="8968"/>
                    <a:pt x="7755" y="2902"/>
                  </a:cubicBezTo>
                  <a:cubicBezTo>
                    <a:pt x="7755" y="476"/>
                    <a:pt x="5329" y="-737"/>
                    <a:pt x="2902" y="476"/>
                  </a:cubicBezTo>
                  <a:cubicBezTo>
                    <a:pt x="476" y="1689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1A0F100-348A-4CDD-8CB8-DDCC54ED4919}"/>
                </a:ext>
              </a:extLst>
            </p:cNvPr>
            <p:cNvSpPr/>
            <p:nvPr/>
          </p:nvSpPr>
          <p:spPr>
            <a:xfrm>
              <a:off x="1096706" y="3626212"/>
              <a:ext cx="10181" cy="34445"/>
            </a:xfrm>
            <a:custGeom>
              <a:avLst/>
              <a:gdLst>
                <a:gd name="connsiteX0" fmla="*/ 0 w 10181"/>
                <a:gd name="connsiteY0" fmla="*/ 4853 h 34445"/>
                <a:gd name="connsiteX1" fmla="*/ 2426 w 10181"/>
                <a:gd name="connsiteY1" fmla="*/ 31543 h 34445"/>
                <a:gd name="connsiteX2" fmla="*/ 7279 w 10181"/>
                <a:gd name="connsiteY2" fmla="*/ 33970 h 34445"/>
                <a:gd name="connsiteX3" fmla="*/ 9706 w 10181"/>
                <a:gd name="connsiteY3" fmla="*/ 29117 h 34445"/>
                <a:gd name="connsiteX4" fmla="*/ 7279 w 10181"/>
                <a:gd name="connsiteY4" fmla="*/ 3640 h 34445"/>
                <a:gd name="connsiteX5" fmla="*/ 3640 w 10181"/>
                <a:gd name="connsiteY5" fmla="*/ 0 h 34445"/>
                <a:gd name="connsiteX6" fmla="*/ 0 w 10181"/>
                <a:gd name="connsiteY6" fmla="*/ 4853 h 34445"/>
                <a:gd name="connsiteX7" fmla="*/ 0 w 10181"/>
                <a:gd name="connsiteY7" fmla="*/ 4853 h 3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81" h="34445">
                  <a:moveTo>
                    <a:pt x="0" y="4853"/>
                  </a:moveTo>
                  <a:cubicBezTo>
                    <a:pt x="0" y="14558"/>
                    <a:pt x="1213" y="23051"/>
                    <a:pt x="2426" y="31543"/>
                  </a:cubicBezTo>
                  <a:cubicBezTo>
                    <a:pt x="2426" y="33970"/>
                    <a:pt x="4853" y="35183"/>
                    <a:pt x="7279" y="33970"/>
                  </a:cubicBezTo>
                  <a:cubicBezTo>
                    <a:pt x="9706" y="33970"/>
                    <a:pt x="10919" y="31543"/>
                    <a:pt x="9706" y="29117"/>
                  </a:cubicBezTo>
                  <a:cubicBezTo>
                    <a:pt x="7279" y="20625"/>
                    <a:pt x="7279" y="12132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1213"/>
                    <a:pt x="0" y="3640"/>
                    <a:pt x="0" y="4853"/>
                  </a:cubicBezTo>
                  <a:lnTo>
                    <a:pt x="0" y="4853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527DCEF-D913-4667-A52F-1D6D9DE47C37}"/>
                </a:ext>
              </a:extLst>
            </p:cNvPr>
            <p:cNvSpPr/>
            <p:nvPr/>
          </p:nvSpPr>
          <p:spPr>
            <a:xfrm>
              <a:off x="1110051" y="3739040"/>
              <a:ext cx="7279" cy="18198"/>
            </a:xfrm>
            <a:custGeom>
              <a:avLst/>
              <a:gdLst>
                <a:gd name="connsiteX0" fmla="*/ 0 w 7279"/>
                <a:gd name="connsiteY0" fmla="*/ 3640 h 18198"/>
                <a:gd name="connsiteX1" fmla="*/ 0 w 7279"/>
                <a:gd name="connsiteY1" fmla="*/ 14558 h 18198"/>
                <a:gd name="connsiteX2" fmla="*/ 3640 w 7279"/>
                <a:gd name="connsiteY2" fmla="*/ 18198 h 18198"/>
                <a:gd name="connsiteX3" fmla="*/ 7279 w 7279"/>
                <a:gd name="connsiteY3" fmla="*/ 14558 h 18198"/>
                <a:gd name="connsiteX4" fmla="*/ 7279 w 7279"/>
                <a:gd name="connsiteY4" fmla="*/ 3640 h 18198"/>
                <a:gd name="connsiteX5" fmla="*/ 3640 w 7279"/>
                <a:gd name="connsiteY5" fmla="*/ 0 h 18198"/>
                <a:gd name="connsiteX6" fmla="*/ 0 w 7279"/>
                <a:gd name="connsiteY6" fmla="*/ 3640 h 18198"/>
                <a:gd name="connsiteX7" fmla="*/ 0 w 7279"/>
                <a:gd name="connsiteY7" fmla="*/ 3640 h 1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18198">
                  <a:moveTo>
                    <a:pt x="0" y="3640"/>
                  </a:moveTo>
                  <a:cubicBezTo>
                    <a:pt x="0" y="7279"/>
                    <a:pt x="0" y="10919"/>
                    <a:pt x="0" y="14558"/>
                  </a:cubicBezTo>
                  <a:cubicBezTo>
                    <a:pt x="0" y="16985"/>
                    <a:pt x="1213" y="18198"/>
                    <a:pt x="3640" y="18198"/>
                  </a:cubicBezTo>
                  <a:cubicBezTo>
                    <a:pt x="6066" y="18198"/>
                    <a:pt x="7279" y="16985"/>
                    <a:pt x="7279" y="14558"/>
                  </a:cubicBezTo>
                  <a:cubicBezTo>
                    <a:pt x="7279" y="10919"/>
                    <a:pt x="7279" y="7279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411AE75-8AC1-4DDF-A4A1-49BBAFEC24CD}"/>
                </a:ext>
              </a:extLst>
            </p:cNvPr>
            <p:cNvSpPr/>
            <p:nvPr/>
          </p:nvSpPr>
          <p:spPr>
            <a:xfrm>
              <a:off x="1094280" y="3817899"/>
              <a:ext cx="7279" cy="12132"/>
            </a:xfrm>
            <a:custGeom>
              <a:avLst/>
              <a:gdLst>
                <a:gd name="connsiteX0" fmla="*/ 0 w 7279"/>
                <a:gd name="connsiteY0" fmla="*/ 3640 h 12132"/>
                <a:gd name="connsiteX1" fmla="*/ 0 w 7279"/>
                <a:gd name="connsiteY1" fmla="*/ 8492 h 12132"/>
                <a:gd name="connsiteX2" fmla="*/ 1213 w 7279"/>
                <a:gd name="connsiteY2" fmla="*/ 10919 h 12132"/>
                <a:gd name="connsiteX3" fmla="*/ 2426 w 7279"/>
                <a:gd name="connsiteY3" fmla="*/ 12132 h 12132"/>
                <a:gd name="connsiteX4" fmla="*/ 3640 w 7279"/>
                <a:gd name="connsiteY4" fmla="*/ 12132 h 12132"/>
                <a:gd name="connsiteX5" fmla="*/ 6066 w 7279"/>
                <a:gd name="connsiteY5" fmla="*/ 10919 h 12132"/>
                <a:gd name="connsiteX6" fmla="*/ 7279 w 7279"/>
                <a:gd name="connsiteY6" fmla="*/ 8492 h 12132"/>
                <a:gd name="connsiteX7" fmla="*/ 7279 w 7279"/>
                <a:gd name="connsiteY7" fmla="*/ 3640 h 12132"/>
                <a:gd name="connsiteX8" fmla="*/ 6066 w 7279"/>
                <a:gd name="connsiteY8" fmla="*/ 1213 h 12132"/>
                <a:gd name="connsiteX9" fmla="*/ 4853 w 7279"/>
                <a:gd name="connsiteY9" fmla="*/ 0 h 12132"/>
                <a:gd name="connsiteX10" fmla="*/ 3640 w 7279"/>
                <a:gd name="connsiteY10" fmla="*/ 0 h 12132"/>
                <a:gd name="connsiteX11" fmla="*/ 1213 w 7279"/>
                <a:gd name="connsiteY11" fmla="*/ 1213 h 12132"/>
                <a:gd name="connsiteX12" fmla="*/ 0 w 7279"/>
                <a:gd name="connsiteY12" fmla="*/ 3640 h 12132"/>
                <a:gd name="connsiteX13" fmla="*/ 0 w 7279"/>
                <a:gd name="connsiteY13" fmla="*/ 3640 h 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79" h="12132">
                  <a:moveTo>
                    <a:pt x="0" y="3640"/>
                  </a:moveTo>
                  <a:cubicBezTo>
                    <a:pt x="0" y="4853"/>
                    <a:pt x="0" y="7279"/>
                    <a:pt x="0" y="8492"/>
                  </a:cubicBezTo>
                  <a:cubicBezTo>
                    <a:pt x="0" y="9706"/>
                    <a:pt x="0" y="10919"/>
                    <a:pt x="1213" y="10919"/>
                  </a:cubicBezTo>
                  <a:cubicBezTo>
                    <a:pt x="1213" y="10919"/>
                    <a:pt x="2426" y="12132"/>
                    <a:pt x="2426" y="12132"/>
                  </a:cubicBezTo>
                  <a:cubicBezTo>
                    <a:pt x="2426" y="12132"/>
                    <a:pt x="3640" y="12132"/>
                    <a:pt x="3640" y="12132"/>
                  </a:cubicBezTo>
                  <a:cubicBezTo>
                    <a:pt x="4853" y="12132"/>
                    <a:pt x="6066" y="12132"/>
                    <a:pt x="6066" y="10919"/>
                  </a:cubicBezTo>
                  <a:cubicBezTo>
                    <a:pt x="7279" y="10919"/>
                    <a:pt x="7279" y="9706"/>
                    <a:pt x="7279" y="8492"/>
                  </a:cubicBezTo>
                  <a:cubicBezTo>
                    <a:pt x="7279" y="7279"/>
                    <a:pt x="7279" y="4853"/>
                    <a:pt x="7279" y="3640"/>
                  </a:cubicBezTo>
                  <a:cubicBezTo>
                    <a:pt x="7279" y="2426"/>
                    <a:pt x="7279" y="1213"/>
                    <a:pt x="6066" y="1213"/>
                  </a:cubicBezTo>
                  <a:cubicBezTo>
                    <a:pt x="6066" y="1213"/>
                    <a:pt x="4853" y="0"/>
                    <a:pt x="4853" y="0"/>
                  </a:cubicBezTo>
                  <a:cubicBezTo>
                    <a:pt x="4853" y="0"/>
                    <a:pt x="3640" y="0"/>
                    <a:pt x="3640" y="0"/>
                  </a:cubicBezTo>
                  <a:cubicBezTo>
                    <a:pt x="2426" y="0"/>
                    <a:pt x="1213" y="0"/>
                    <a:pt x="1213" y="1213"/>
                  </a:cubicBezTo>
                  <a:cubicBezTo>
                    <a:pt x="0" y="1213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7B2696-EFA1-4AC1-AC70-2CB24D4D1CB4}"/>
                </a:ext>
              </a:extLst>
            </p:cNvPr>
            <p:cNvSpPr/>
            <p:nvPr/>
          </p:nvSpPr>
          <p:spPr>
            <a:xfrm>
              <a:off x="1051329" y="3758586"/>
              <a:ext cx="55640" cy="89937"/>
            </a:xfrm>
            <a:custGeom>
              <a:avLst/>
              <a:gdLst>
                <a:gd name="connsiteX0" fmla="*/ 7768 w 55640"/>
                <a:gd name="connsiteY0" fmla="*/ 88430 h 89937"/>
                <a:gd name="connsiteX1" fmla="*/ 55083 w 55640"/>
                <a:gd name="connsiteY1" fmla="*/ 5931 h 89937"/>
                <a:gd name="connsiteX2" fmla="*/ 47804 w 55640"/>
                <a:gd name="connsiteY2" fmla="*/ 2292 h 89937"/>
                <a:gd name="connsiteX3" fmla="*/ 488 w 55640"/>
                <a:gd name="connsiteY3" fmla="*/ 84790 h 89937"/>
                <a:gd name="connsiteX4" fmla="*/ 7768 w 55640"/>
                <a:gd name="connsiteY4" fmla="*/ 88430 h 89937"/>
                <a:gd name="connsiteX5" fmla="*/ 7768 w 55640"/>
                <a:gd name="connsiteY5" fmla="*/ 88430 h 8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40" h="89937">
                  <a:moveTo>
                    <a:pt x="7768" y="88430"/>
                  </a:moveTo>
                  <a:cubicBezTo>
                    <a:pt x="23539" y="60526"/>
                    <a:pt x="39311" y="33835"/>
                    <a:pt x="55083" y="5931"/>
                  </a:cubicBezTo>
                  <a:cubicBezTo>
                    <a:pt x="57509" y="1078"/>
                    <a:pt x="51443" y="-2561"/>
                    <a:pt x="47804" y="2292"/>
                  </a:cubicBezTo>
                  <a:cubicBezTo>
                    <a:pt x="32032" y="30196"/>
                    <a:pt x="16260" y="56886"/>
                    <a:pt x="488" y="84790"/>
                  </a:cubicBezTo>
                  <a:cubicBezTo>
                    <a:pt x="-1938" y="88430"/>
                    <a:pt x="5341" y="92069"/>
                    <a:pt x="7768" y="88430"/>
                  </a:cubicBezTo>
                  <a:lnTo>
                    <a:pt x="7768" y="8843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EB026CA-8982-415E-BF3F-B7F05F405295}"/>
                </a:ext>
              </a:extLst>
            </p:cNvPr>
            <p:cNvSpPr/>
            <p:nvPr/>
          </p:nvSpPr>
          <p:spPr>
            <a:xfrm>
              <a:off x="1064674" y="3792806"/>
              <a:ext cx="42294" cy="58927"/>
            </a:xfrm>
            <a:custGeom>
              <a:avLst/>
              <a:gdLst>
                <a:gd name="connsiteX0" fmla="*/ 7768 w 42294"/>
                <a:gd name="connsiteY0" fmla="*/ 56636 h 58927"/>
                <a:gd name="connsiteX1" fmla="*/ 41738 w 42294"/>
                <a:gd name="connsiteY1" fmla="*/ 5681 h 58927"/>
                <a:gd name="connsiteX2" fmla="*/ 34458 w 42294"/>
                <a:gd name="connsiteY2" fmla="*/ 2042 h 58927"/>
                <a:gd name="connsiteX3" fmla="*/ 488 w 42294"/>
                <a:gd name="connsiteY3" fmla="*/ 52997 h 58927"/>
                <a:gd name="connsiteX4" fmla="*/ 7768 w 42294"/>
                <a:gd name="connsiteY4" fmla="*/ 56636 h 58927"/>
                <a:gd name="connsiteX5" fmla="*/ 7768 w 42294"/>
                <a:gd name="connsiteY5" fmla="*/ 56636 h 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94" h="58927">
                  <a:moveTo>
                    <a:pt x="7768" y="56636"/>
                  </a:moveTo>
                  <a:cubicBezTo>
                    <a:pt x="18686" y="39651"/>
                    <a:pt x="29605" y="22666"/>
                    <a:pt x="41738" y="5681"/>
                  </a:cubicBezTo>
                  <a:cubicBezTo>
                    <a:pt x="44164" y="2042"/>
                    <a:pt x="38098" y="-2811"/>
                    <a:pt x="34458" y="2042"/>
                  </a:cubicBezTo>
                  <a:cubicBezTo>
                    <a:pt x="23539" y="19027"/>
                    <a:pt x="12620" y="36012"/>
                    <a:pt x="488" y="52997"/>
                  </a:cubicBezTo>
                  <a:cubicBezTo>
                    <a:pt x="-1938" y="57850"/>
                    <a:pt x="5341" y="61489"/>
                    <a:pt x="7768" y="56636"/>
                  </a:cubicBezTo>
                  <a:lnTo>
                    <a:pt x="7768" y="5663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788CE0E-9E85-4749-9350-9775F403260E}"/>
                </a:ext>
              </a:extLst>
            </p:cNvPr>
            <p:cNvSpPr/>
            <p:nvPr/>
          </p:nvSpPr>
          <p:spPr>
            <a:xfrm>
              <a:off x="1682686" y="3754812"/>
              <a:ext cx="7279" cy="23051"/>
            </a:xfrm>
            <a:custGeom>
              <a:avLst/>
              <a:gdLst>
                <a:gd name="connsiteX0" fmla="*/ 0 w 7279"/>
                <a:gd name="connsiteY0" fmla="*/ 3640 h 23051"/>
                <a:gd name="connsiteX1" fmla="*/ 0 w 7279"/>
                <a:gd name="connsiteY1" fmla="*/ 19411 h 23051"/>
                <a:gd name="connsiteX2" fmla="*/ 3640 w 7279"/>
                <a:gd name="connsiteY2" fmla="*/ 23051 h 23051"/>
                <a:gd name="connsiteX3" fmla="*/ 7279 w 7279"/>
                <a:gd name="connsiteY3" fmla="*/ 19411 h 23051"/>
                <a:gd name="connsiteX4" fmla="*/ 7279 w 7279"/>
                <a:gd name="connsiteY4" fmla="*/ 3640 h 23051"/>
                <a:gd name="connsiteX5" fmla="*/ 3640 w 7279"/>
                <a:gd name="connsiteY5" fmla="*/ 0 h 23051"/>
                <a:gd name="connsiteX6" fmla="*/ 0 w 7279"/>
                <a:gd name="connsiteY6" fmla="*/ 3640 h 23051"/>
                <a:gd name="connsiteX7" fmla="*/ 0 w 7279"/>
                <a:gd name="connsiteY7" fmla="*/ 3640 h 2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3051">
                  <a:moveTo>
                    <a:pt x="0" y="3640"/>
                  </a:moveTo>
                  <a:cubicBezTo>
                    <a:pt x="0" y="8493"/>
                    <a:pt x="0" y="14559"/>
                    <a:pt x="0" y="19411"/>
                  </a:cubicBezTo>
                  <a:cubicBezTo>
                    <a:pt x="0" y="21838"/>
                    <a:pt x="1213" y="23051"/>
                    <a:pt x="3640" y="23051"/>
                  </a:cubicBezTo>
                  <a:cubicBezTo>
                    <a:pt x="6066" y="23051"/>
                    <a:pt x="7279" y="21838"/>
                    <a:pt x="7279" y="19411"/>
                  </a:cubicBezTo>
                  <a:cubicBezTo>
                    <a:pt x="7279" y="14559"/>
                    <a:pt x="7279" y="8493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44E3AD-5C8F-4FC4-883F-4164F90F1092}"/>
                </a:ext>
              </a:extLst>
            </p:cNvPr>
            <p:cNvSpPr/>
            <p:nvPr/>
          </p:nvSpPr>
          <p:spPr>
            <a:xfrm>
              <a:off x="1710590" y="373054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DFF97B-C82F-4DF9-B109-0B715035485C}"/>
                </a:ext>
              </a:extLst>
            </p:cNvPr>
            <p:cNvSpPr/>
            <p:nvPr/>
          </p:nvSpPr>
          <p:spPr>
            <a:xfrm>
              <a:off x="1706475" y="3635441"/>
              <a:ext cx="13083" cy="26429"/>
            </a:xfrm>
            <a:custGeom>
              <a:avLst/>
              <a:gdLst>
                <a:gd name="connsiteX0" fmla="*/ 476 w 13083"/>
                <a:gd name="connsiteY0" fmla="*/ 5329 h 26429"/>
                <a:gd name="connsiteX1" fmla="*/ 5329 w 13083"/>
                <a:gd name="connsiteY1" fmla="*/ 23527 h 26429"/>
                <a:gd name="connsiteX2" fmla="*/ 10182 w 13083"/>
                <a:gd name="connsiteY2" fmla="*/ 25953 h 26429"/>
                <a:gd name="connsiteX3" fmla="*/ 12608 w 13083"/>
                <a:gd name="connsiteY3" fmla="*/ 21101 h 26429"/>
                <a:gd name="connsiteX4" fmla="*/ 7755 w 13083"/>
                <a:gd name="connsiteY4" fmla="*/ 2902 h 26429"/>
                <a:gd name="connsiteX5" fmla="*/ 2902 w 13083"/>
                <a:gd name="connsiteY5" fmla="*/ 476 h 26429"/>
                <a:gd name="connsiteX6" fmla="*/ 476 w 13083"/>
                <a:gd name="connsiteY6" fmla="*/ 5329 h 26429"/>
                <a:gd name="connsiteX7" fmla="*/ 476 w 13083"/>
                <a:gd name="connsiteY7" fmla="*/ 5329 h 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26429">
                  <a:moveTo>
                    <a:pt x="476" y="5329"/>
                  </a:moveTo>
                  <a:cubicBezTo>
                    <a:pt x="1689" y="11395"/>
                    <a:pt x="2902" y="17461"/>
                    <a:pt x="5329" y="23527"/>
                  </a:cubicBezTo>
                  <a:cubicBezTo>
                    <a:pt x="5329" y="25953"/>
                    <a:pt x="7755" y="27167"/>
                    <a:pt x="10182" y="25953"/>
                  </a:cubicBezTo>
                  <a:cubicBezTo>
                    <a:pt x="12608" y="24740"/>
                    <a:pt x="13821" y="23527"/>
                    <a:pt x="12608" y="21101"/>
                  </a:cubicBezTo>
                  <a:cubicBezTo>
                    <a:pt x="11395" y="15034"/>
                    <a:pt x="10182" y="8968"/>
                    <a:pt x="7755" y="2902"/>
                  </a:cubicBezTo>
                  <a:cubicBezTo>
                    <a:pt x="7755" y="476"/>
                    <a:pt x="5329" y="-737"/>
                    <a:pt x="2902" y="476"/>
                  </a:cubicBezTo>
                  <a:cubicBezTo>
                    <a:pt x="476" y="476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19F37E9-4AC2-485F-AA21-957254B3061F}"/>
                </a:ext>
              </a:extLst>
            </p:cNvPr>
            <p:cNvSpPr/>
            <p:nvPr/>
          </p:nvSpPr>
          <p:spPr>
            <a:xfrm>
              <a:off x="1676620" y="3614970"/>
              <a:ext cx="7279" cy="28226"/>
            </a:xfrm>
            <a:custGeom>
              <a:avLst/>
              <a:gdLst>
                <a:gd name="connsiteX0" fmla="*/ 0 w 7279"/>
                <a:gd name="connsiteY0" fmla="*/ 3962 h 28226"/>
                <a:gd name="connsiteX1" fmla="*/ 0 w 7279"/>
                <a:gd name="connsiteY1" fmla="*/ 24587 h 28226"/>
                <a:gd name="connsiteX2" fmla="*/ 3640 w 7279"/>
                <a:gd name="connsiteY2" fmla="*/ 28227 h 28226"/>
                <a:gd name="connsiteX3" fmla="*/ 7279 w 7279"/>
                <a:gd name="connsiteY3" fmla="*/ 24587 h 28226"/>
                <a:gd name="connsiteX4" fmla="*/ 7279 w 7279"/>
                <a:gd name="connsiteY4" fmla="*/ 3962 h 28226"/>
                <a:gd name="connsiteX5" fmla="*/ 3640 w 7279"/>
                <a:gd name="connsiteY5" fmla="*/ 323 h 28226"/>
                <a:gd name="connsiteX6" fmla="*/ 0 w 7279"/>
                <a:gd name="connsiteY6" fmla="*/ 3962 h 28226"/>
                <a:gd name="connsiteX7" fmla="*/ 0 w 7279"/>
                <a:gd name="connsiteY7" fmla="*/ 3962 h 2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8226">
                  <a:moveTo>
                    <a:pt x="0" y="3962"/>
                  </a:moveTo>
                  <a:cubicBezTo>
                    <a:pt x="0" y="11242"/>
                    <a:pt x="0" y="18521"/>
                    <a:pt x="0" y="24587"/>
                  </a:cubicBezTo>
                  <a:cubicBezTo>
                    <a:pt x="0" y="27013"/>
                    <a:pt x="1213" y="28227"/>
                    <a:pt x="3640" y="28227"/>
                  </a:cubicBezTo>
                  <a:cubicBezTo>
                    <a:pt x="6066" y="28227"/>
                    <a:pt x="7279" y="27013"/>
                    <a:pt x="7279" y="24587"/>
                  </a:cubicBezTo>
                  <a:cubicBezTo>
                    <a:pt x="7279" y="17308"/>
                    <a:pt x="7279" y="10028"/>
                    <a:pt x="7279" y="3962"/>
                  </a:cubicBezTo>
                  <a:cubicBezTo>
                    <a:pt x="7279" y="1536"/>
                    <a:pt x="6066" y="323"/>
                    <a:pt x="3640" y="323"/>
                  </a:cubicBezTo>
                  <a:cubicBezTo>
                    <a:pt x="2426" y="-891"/>
                    <a:pt x="0" y="1536"/>
                    <a:pt x="0" y="3962"/>
                  </a:cubicBezTo>
                  <a:lnTo>
                    <a:pt x="0" y="396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D031131-FD3C-46DB-B089-D9933B65E75A}"/>
                </a:ext>
              </a:extLst>
            </p:cNvPr>
            <p:cNvSpPr/>
            <p:nvPr/>
          </p:nvSpPr>
          <p:spPr>
            <a:xfrm>
              <a:off x="1698401" y="3843467"/>
              <a:ext cx="40002" cy="37427"/>
            </a:xfrm>
            <a:custGeom>
              <a:avLst/>
              <a:gdLst>
                <a:gd name="connsiteX0" fmla="*/ 1271 w 40002"/>
                <a:gd name="connsiteY0" fmla="*/ 7188 h 37427"/>
                <a:gd name="connsiteX1" fmla="*/ 32814 w 40002"/>
                <a:gd name="connsiteY1" fmla="*/ 36305 h 37427"/>
                <a:gd name="connsiteX2" fmla="*/ 38880 w 40002"/>
                <a:gd name="connsiteY2" fmla="*/ 30239 h 37427"/>
                <a:gd name="connsiteX3" fmla="*/ 7337 w 40002"/>
                <a:gd name="connsiteY3" fmla="*/ 1122 h 37427"/>
                <a:gd name="connsiteX4" fmla="*/ 1271 w 40002"/>
                <a:gd name="connsiteY4" fmla="*/ 7188 h 37427"/>
                <a:gd name="connsiteX5" fmla="*/ 1271 w 40002"/>
                <a:gd name="connsiteY5" fmla="*/ 7188 h 37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02" h="37427">
                  <a:moveTo>
                    <a:pt x="1271" y="7188"/>
                  </a:moveTo>
                  <a:cubicBezTo>
                    <a:pt x="12190" y="16894"/>
                    <a:pt x="21895" y="26600"/>
                    <a:pt x="32814" y="36305"/>
                  </a:cubicBezTo>
                  <a:cubicBezTo>
                    <a:pt x="36454" y="39945"/>
                    <a:pt x="42520" y="33879"/>
                    <a:pt x="38880" y="30239"/>
                  </a:cubicBezTo>
                  <a:cubicBezTo>
                    <a:pt x="27961" y="20534"/>
                    <a:pt x="18256" y="10828"/>
                    <a:pt x="7337" y="1122"/>
                  </a:cubicBezTo>
                  <a:cubicBezTo>
                    <a:pt x="2484" y="-2517"/>
                    <a:pt x="-2369" y="3549"/>
                    <a:pt x="1271" y="7188"/>
                  </a:cubicBezTo>
                  <a:lnTo>
                    <a:pt x="1271" y="7188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4918444-D687-4059-BAA5-AB17A175A966}"/>
                </a:ext>
              </a:extLst>
            </p:cNvPr>
            <p:cNvSpPr/>
            <p:nvPr/>
          </p:nvSpPr>
          <p:spPr>
            <a:xfrm>
              <a:off x="1673284" y="3863091"/>
              <a:ext cx="43068" cy="35789"/>
            </a:xfrm>
            <a:custGeom>
              <a:avLst/>
              <a:gdLst>
                <a:gd name="connsiteX0" fmla="*/ 910 w 43068"/>
                <a:gd name="connsiteY0" fmla="*/ 6976 h 35789"/>
                <a:gd name="connsiteX1" fmla="*/ 36093 w 43068"/>
                <a:gd name="connsiteY1" fmla="*/ 34880 h 35789"/>
                <a:gd name="connsiteX2" fmla="*/ 42159 w 43068"/>
                <a:gd name="connsiteY2" fmla="*/ 34880 h 35789"/>
                <a:gd name="connsiteX3" fmla="*/ 42159 w 43068"/>
                <a:gd name="connsiteY3" fmla="*/ 28814 h 35789"/>
                <a:gd name="connsiteX4" fmla="*/ 6976 w 43068"/>
                <a:gd name="connsiteY4" fmla="*/ 910 h 35789"/>
                <a:gd name="connsiteX5" fmla="*/ 910 w 43068"/>
                <a:gd name="connsiteY5" fmla="*/ 910 h 35789"/>
                <a:gd name="connsiteX6" fmla="*/ 910 w 43068"/>
                <a:gd name="connsiteY6" fmla="*/ 6976 h 35789"/>
                <a:gd name="connsiteX7" fmla="*/ 910 w 43068"/>
                <a:gd name="connsiteY7" fmla="*/ 6976 h 3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68" h="35789">
                  <a:moveTo>
                    <a:pt x="910" y="6976"/>
                  </a:moveTo>
                  <a:cubicBezTo>
                    <a:pt x="13042" y="16682"/>
                    <a:pt x="23961" y="25174"/>
                    <a:pt x="36093" y="34880"/>
                  </a:cubicBezTo>
                  <a:cubicBezTo>
                    <a:pt x="37306" y="36093"/>
                    <a:pt x="39733" y="36093"/>
                    <a:pt x="42159" y="34880"/>
                  </a:cubicBezTo>
                  <a:cubicBezTo>
                    <a:pt x="43372" y="33667"/>
                    <a:pt x="43372" y="31240"/>
                    <a:pt x="42159" y="28814"/>
                  </a:cubicBezTo>
                  <a:cubicBezTo>
                    <a:pt x="30027" y="19108"/>
                    <a:pt x="19108" y="10616"/>
                    <a:pt x="6976" y="910"/>
                  </a:cubicBezTo>
                  <a:cubicBezTo>
                    <a:pt x="5763" y="-303"/>
                    <a:pt x="3336" y="-303"/>
                    <a:pt x="910" y="910"/>
                  </a:cubicBezTo>
                  <a:cubicBezTo>
                    <a:pt x="-303" y="2123"/>
                    <a:pt x="-303" y="5763"/>
                    <a:pt x="910" y="6976"/>
                  </a:cubicBezTo>
                  <a:lnTo>
                    <a:pt x="910" y="697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B4F25F9-4C56-4F87-BD00-F9A6A0A85830}"/>
                </a:ext>
              </a:extLst>
            </p:cNvPr>
            <p:cNvSpPr/>
            <p:nvPr/>
          </p:nvSpPr>
          <p:spPr>
            <a:xfrm>
              <a:off x="1808724" y="3775218"/>
              <a:ext cx="16043" cy="50179"/>
            </a:xfrm>
            <a:custGeom>
              <a:avLst/>
              <a:gdLst>
                <a:gd name="connsiteX0" fmla="*/ 136 w 16043"/>
                <a:gd name="connsiteY0" fmla="*/ 5072 h 50179"/>
                <a:gd name="connsiteX1" fmla="*/ 8628 w 16043"/>
                <a:gd name="connsiteY1" fmla="*/ 47534 h 50179"/>
                <a:gd name="connsiteX2" fmla="*/ 15908 w 16043"/>
                <a:gd name="connsiteY2" fmla="*/ 45108 h 50179"/>
                <a:gd name="connsiteX3" fmla="*/ 7415 w 16043"/>
                <a:gd name="connsiteY3" fmla="*/ 2645 h 50179"/>
                <a:gd name="connsiteX4" fmla="*/ 136 w 16043"/>
                <a:gd name="connsiteY4" fmla="*/ 5072 h 50179"/>
                <a:gd name="connsiteX5" fmla="*/ 136 w 16043"/>
                <a:gd name="connsiteY5" fmla="*/ 5072 h 5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43" h="50179">
                  <a:moveTo>
                    <a:pt x="136" y="5072"/>
                  </a:moveTo>
                  <a:cubicBezTo>
                    <a:pt x="2562" y="19630"/>
                    <a:pt x="6202" y="32975"/>
                    <a:pt x="8628" y="47534"/>
                  </a:cubicBezTo>
                  <a:cubicBezTo>
                    <a:pt x="9842" y="52387"/>
                    <a:pt x="17121" y="49960"/>
                    <a:pt x="15908" y="45108"/>
                  </a:cubicBezTo>
                  <a:cubicBezTo>
                    <a:pt x="13481" y="30549"/>
                    <a:pt x="9842" y="17204"/>
                    <a:pt x="7415" y="2645"/>
                  </a:cubicBezTo>
                  <a:cubicBezTo>
                    <a:pt x="6202" y="-2208"/>
                    <a:pt x="-1077" y="219"/>
                    <a:pt x="136" y="5072"/>
                  </a:cubicBezTo>
                  <a:lnTo>
                    <a:pt x="136" y="507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6B2BB25-8CFF-45DA-93D6-B02A0EF4062D}"/>
                </a:ext>
              </a:extLst>
            </p:cNvPr>
            <p:cNvSpPr/>
            <p:nvPr/>
          </p:nvSpPr>
          <p:spPr>
            <a:xfrm>
              <a:off x="1853749" y="3798012"/>
              <a:ext cx="14142" cy="29176"/>
            </a:xfrm>
            <a:custGeom>
              <a:avLst/>
              <a:gdLst>
                <a:gd name="connsiteX0" fmla="*/ 0 w 14142"/>
                <a:gd name="connsiteY0" fmla="*/ 5329 h 29176"/>
                <a:gd name="connsiteX1" fmla="*/ 7279 w 14142"/>
                <a:gd name="connsiteY1" fmla="*/ 27167 h 29176"/>
                <a:gd name="connsiteX2" fmla="*/ 12132 w 14142"/>
                <a:gd name="connsiteY2" fmla="*/ 28380 h 29176"/>
                <a:gd name="connsiteX3" fmla="*/ 13345 w 14142"/>
                <a:gd name="connsiteY3" fmla="*/ 23527 h 29176"/>
                <a:gd name="connsiteX4" fmla="*/ 6066 w 14142"/>
                <a:gd name="connsiteY4" fmla="*/ 2902 h 29176"/>
                <a:gd name="connsiteX5" fmla="*/ 1213 w 14142"/>
                <a:gd name="connsiteY5" fmla="*/ 476 h 29176"/>
                <a:gd name="connsiteX6" fmla="*/ 0 w 14142"/>
                <a:gd name="connsiteY6" fmla="*/ 5329 h 29176"/>
                <a:gd name="connsiteX7" fmla="*/ 0 w 14142"/>
                <a:gd name="connsiteY7" fmla="*/ 5329 h 2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2" h="29176">
                  <a:moveTo>
                    <a:pt x="0" y="5329"/>
                  </a:moveTo>
                  <a:cubicBezTo>
                    <a:pt x="1213" y="12608"/>
                    <a:pt x="4853" y="19887"/>
                    <a:pt x="7279" y="27167"/>
                  </a:cubicBezTo>
                  <a:cubicBezTo>
                    <a:pt x="8492" y="29593"/>
                    <a:pt x="10919" y="29593"/>
                    <a:pt x="12132" y="28380"/>
                  </a:cubicBezTo>
                  <a:cubicBezTo>
                    <a:pt x="14558" y="27167"/>
                    <a:pt x="14558" y="24740"/>
                    <a:pt x="13345" y="23527"/>
                  </a:cubicBezTo>
                  <a:cubicBezTo>
                    <a:pt x="10919" y="17461"/>
                    <a:pt x="8492" y="10182"/>
                    <a:pt x="6066" y="2902"/>
                  </a:cubicBezTo>
                  <a:cubicBezTo>
                    <a:pt x="6066" y="476"/>
                    <a:pt x="3640" y="-737"/>
                    <a:pt x="1213" y="476"/>
                  </a:cubicBezTo>
                  <a:cubicBezTo>
                    <a:pt x="1213" y="1689"/>
                    <a:pt x="0" y="4116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9F31173-5E45-471D-B03B-D39AFD1DBF25}"/>
                </a:ext>
              </a:extLst>
            </p:cNvPr>
            <p:cNvSpPr/>
            <p:nvPr/>
          </p:nvSpPr>
          <p:spPr>
            <a:xfrm>
              <a:off x="1898162" y="3806504"/>
              <a:ext cx="13083" cy="24002"/>
            </a:xfrm>
            <a:custGeom>
              <a:avLst/>
              <a:gdLst>
                <a:gd name="connsiteX0" fmla="*/ 476 w 13083"/>
                <a:gd name="connsiteY0" fmla="*/ 5329 h 24002"/>
                <a:gd name="connsiteX1" fmla="*/ 5329 w 13083"/>
                <a:gd name="connsiteY1" fmla="*/ 21100 h 24002"/>
                <a:gd name="connsiteX2" fmla="*/ 10182 w 13083"/>
                <a:gd name="connsiteY2" fmla="*/ 23527 h 24002"/>
                <a:gd name="connsiteX3" fmla="*/ 12608 w 13083"/>
                <a:gd name="connsiteY3" fmla="*/ 18674 h 24002"/>
                <a:gd name="connsiteX4" fmla="*/ 7755 w 13083"/>
                <a:gd name="connsiteY4" fmla="*/ 2902 h 24002"/>
                <a:gd name="connsiteX5" fmla="*/ 2902 w 13083"/>
                <a:gd name="connsiteY5" fmla="*/ 476 h 24002"/>
                <a:gd name="connsiteX6" fmla="*/ 476 w 13083"/>
                <a:gd name="connsiteY6" fmla="*/ 5329 h 24002"/>
                <a:gd name="connsiteX7" fmla="*/ 476 w 13083"/>
                <a:gd name="connsiteY7" fmla="*/ 5329 h 2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24002">
                  <a:moveTo>
                    <a:pt x="476" y="5329"/>
                  </a:moveTo>
                  <a:cubicBezTo>
                    <a:pt x="1689" y="10182"/>
                    <a:pt x="4116" y="16248"/>
                    <a:pt x="5329" y="21100"/>
                  </a:cubicBezTo>
                  <a:cubicBezTo>
                    <a:pt x="6542" y="23527"/>
                    <a:pt x="7755" y="24740"/>
                    <a:pt x="10182" y="23527"/>
                  </a:cubicBezTo>
                  <a:cubicBezTo>
                    <a:pt x="12608" y="22314"/>
                    <a:pt x="13821" y="21100"/>
                    <a:pt x="12608" y="18674"/>
                  </a:cubicBezTo>
                  <a:cubicBezTo>
                    <a:pt x="11395" y="13821"/>
                    <a:pt x="8968" y="7755"/>
                    <a:pt x="7755" y="2902"/>
                  </a:cubicBezTo>
                  <a:cubicBezTo>
                    <a:pt x="6542" y="476"/>
                    <a:pt x="5329" y="-737"/>
                    <a:pt x="2902" y="476"/>
                  </a:cubicBezTo>
                  <a:cubicBezTo>
                    <a:pt x="476" y="1689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0278353-3760-4F89-A572-9AF70769794E}"/>
                </a:ext>
              </a:extLst>
            </p:cNvPr>
            <p:cNvSpPr/>
            <p:nvPr/>
          </p:nvSpPr>
          <p:spPr>
            <a:xfrm>
              <a:off x="1930181" y="3740991"/>
              <a:ext cx="12608" cy="32495"/>
            </a:xfrm>
            <a:custGeom>
              <a:avLst/>
              <a:gdLst>
                <a:gd name="connsiteX0" fmla="*/ 0 w 12608"/>
                <a:gd name="connsiteY0" fmla="*/ 5329 h 32495"/>
                <a:gd name="connsiteX1" fmla="*/ 4853 w 12608"/>
                <a:gd name="connsiteY1" fmla="*/ 29593 h 32495"/>
                <a:gd name="connsiteX2" fmla="*/ 9706 w 12608"/>
                <a:gd name="connsiteY2" fmla="*/ 32019 h 32495"/>
                <a:gd name="connsiteX3" fmla="*/ 12132 w 12608"/>
                <a:gd name="connsiteY3" fmla="*/ 27167 h 32495"/>
                <a:gd name="connsiteX4" fmla="*/ 7279 w 12608"/>
                <a:gd name="connsiteY4" fmla="*/ 2902 h 32495"/>
                <a:gd name="connsiteX5" fmla="*/ 2426 w 12608"/>
                <a:gd name="connsiteY5" fmla="*/ 476 h 32495"/>
                <a:gd name="connsiteX6" fmla="*/ 0 w 12608"/>
                <a:gd name="connsiteY6" fmla="*/ 5329 h 32495"/>
                <a:gd name="connsiteX7" fmla="*/ 0 w 12608"/>
                <a:gd name="connsiteY7" fmla="*/ 5329 h 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8" h="32495">
                  <a:moveTo>
                    <a:pt x="0" y="5329"/>
                  </a:moveTo>
                  <a:cubicBezTo>
                    <a:pt x="1213" y="13821"/>
                    <a:pt x="3640" y="21100"/>
                    <a:pt x="4853" y="29593"/>
                  </a:cubicBezTo>
                  <a:cubicBezTo>
                    <a:pt x="4853" y="32019"/>
                    <a:pt x="7279" y="33233"/>
                    <a:pt x="9706" y="32019"/>
                  </a:cubicBezTo>
                  <a:cubicBezTo>
                    <a:pt x="12132" y="30806"/>
                    <a:pt x="13345" y="29593"/>
                    <a:pt x="12132" y="27167"/>
                  </a:cubicBezTo>
                  <a:cubicBezTo>
                    <a:pt x="10919" y="18674"/>
                    <a:pt x="8492" y="11395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476"/>
                    <a:pt x="0" y="2902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7FA4E5D-24F9-41E3-8D33-7F1189C702EF}"/>
                </a:ext>
              </a:extLst>
            </p:cNvPr>
            <p:cNvSpPr/>
            <p:nvPr/>
          </p:nvSpPr>
          <p:spPr>
            <a:xfrm>
              <a:off x="1867094" y="3745844"/>
              <a:ext cx="10181" cy="21576"/>
            </a:xfrm>
            <a:custGeom>
              <a:avLst/>
              <a:gdLst>
                <a:gd name="connsiteX0" fmla="*/ 0 w 10181"/>
                <a:gd name="connsiteY0" fmla="*/ 5329 h 21576"/>
                <a:gd name="connsiteX1" fmla="*/ 2426 w 10181"/>
                <a:gd name="connsiteY1" fmla="*/ 18674 h 21576"/>
                <a:gd name="connsiteX2" fmla="*/ 7279 w 10181"/>
                <a:gd name="connsiteY2" fmla="*/ 21100 h 21576"/>
                <a:gd name="connsiteX3" fmla="*/ 9706 w 10181"/>
                <a:gd name="connsiteY3" fmla="*/ 16248 h 21576"/>
                <a:gd name="connsiteX4" fmla="*/ 7279 w 10181"/>
                <a:gd name="connsiteY4" fmla="*/ 2902 h 21576"/>
                <a:gd name="connsiteX5" fmla="*/ 2426 w 10181"/>
                <a:gd name="connsiteY5" fmla="*/ 476 h 21576"/>
                <a:gd name="connsiteX6" fmla="*/ 0 w 10181"/>
                <a:gd name="connsiteY6" fmla="*/ 5329 h 21576"/>
                <a:gd name="connsiteX7" fmla="*/ 0 w 10181"/>
                <a:gd name="connsiteY7" fmla="*/ 5329 h 2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81" h="21576">
                  <a:moveTo>
                    <a:pt x="0" y="5329"/>
                  </a:moveTo>
                  <a:cubicBezTo>
                    <a:pt x="1213" y="10182"/>
                    <a:pt x="1213" y="13821"/>
                    <a:pt x="2426" y="18674"/>
                  </a:cubicBezTo>
                  <a:cubicBezTo>
                    <a:pt x="2426" y="21100"/>
                    <a:pt x="4853" y="22314"/>
                    <a:pt x="7279" y="21100"/>
                  </a:cubicBezTo>
                  <a:cubicBezTo>
                    <a:pt x="9706" y="19887"/>
                    <a:pt x="10919" y="18674"/>
                    <a:pt x="9706" y="16248"/>
                  </a:cubicBezTo>
                  <a:cubicBezTo>
                    <a:pt x="8492" y="11395"/>
                    <a:pt x="8492" y="7755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1689"/>
                    <a:pt x="0" y="2902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C6A747B-E98F-4C43-AD2A-95EBD1A673AD}"/>
                </a:ext>
              </a:extLst>
            </p:cNvPr>
            <p:cNvSpPr/>
            <p:nvPr/>
          </p:nvSpPr>
          <p:spPr>
            <a:xfrm>
              <a:off x="1370415" y="3604374"/>
              <a:ext cx="10657" cy="36872"/>
            </a:xfrm>
            <a:custGeom>
              <a:avLst/>
              <a:gdLst>
                <a:gd name="connsiteX0" fmla="*/ 476 w 10657"/>
                <a:gd name="connsiteY0" fmla="*/ 3640 h 36872"/>
                <a:gd name="connsiteX1" fmla="*/ 2902 w 10657"/>
                <a:gd name="connsiteY1" fmla="*/ 33970 h 36872"/>
                <a:gd name="connsiteX2" fmla="*/ 7755 w 10657"/>
                <a:gd name="connsiteY2" fmla="*/ 36396 h 36872"/>
                <a:gd name="connsiteX3" fmla="*/ 10182 w 10657"/>
                <a:gd name="connsiteY3" fmla="*/ 31544 h 36872"/>
                <a:gd name="connsiteX4" fmla="*/ 7755 w 10657"/>
                <a:gd name="connsiteY4" fmla="*/ 3640 h 36872"/>
                <a:gd name="connsiteX5" fmla="*/ 4116 w 10657"/>
                <a:gd name="connsiteY5" fmla="*/ 0 h 36872"/>
                <a:gd name="connsiteX6" fmla="*/ 476 w 10657"/>
                <a:gd name="connsiteY6" fmla="*/ 3640 h 36872"/>
                <a:gd name="connsiteX7" fmla="*/ 476 w 10657"/>
                <a:gd name="connsiteY7" fmla="*/ 3640 h 3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57" h="36872">
                  <a:moveTo>
                    <a:pt x="476" y="3640"/>
                  </a:moveTo>
                  <a:cubicBezTo>
                    <a:pt x="-737" y="13345"/>
                    <a:pt x="476" y="24264"/>
                    <a:pt x="2902" y="33970"/>
                  </a:cubicBezTo>
                  <a:cubicBezTo>
                    <a:pt x="2902" y="36396"/>
                    <a:pt x="5329" y="37610"/>
                    <a:pt x="7755" y="36396"/>
                  </a:cubicBezTo>
                  <a:cubicBezTo>
                    <a:pt x="10182" y="36396"/>
                    <a:pt x="11395" y="33970"/>
                    <a:pt x="10182" y="31544"/>
                  </a:cubicBezTo>
                  <a:cubicBezTo>
                    <a:pt x="7755" y="21838"/>
                    <a:pt x="6542" y="13345"/>
                    <a:pt x="7755" y="3640"/>
                  </a:cubicBezTo>
                  <a:cubicBezTo>
                    <a:pt x="7755" y="1213"/>
                    <a:pt x="5329" y="0"/>
                    <a:pt x="4116" y="0"/>
                  </a:cubicBezTo>
                  <a:cubicBezTo>
                    <a:pt x="1689" y="0"/>
                    <a:pt x="476" y="1213"/>
                    <a:pt x="476" y="3640"/>
                  </a:cubicBezTo>
                  <a:lnTo>
                    <a:pt x="476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15B1676-B55A-4F3C-8747-8BE8AD0F6711}"/>
                </a:ext>
              </a:extLst>
            </p:cNvPr>
            <p:cNvSpPr/>
            <p:nvPr/>
          </p:nvSpPr>
          <p:spPr>
            <a:xfrm>
              <a:off x="1409714" y="3597832"/>
              <a:ext cx="9705" cy="26429"/>
            </a:xfrm>
            <a:custGeom>
              <a:avLst/>
              <a:gdLst>
                <a:gd name="connsiteX0" fmla="*/ 0 w 9705"/>
                <a:gd name="connsiteY0" fmla="*/ 5329 h 26429"/>
                <a:gd name="connsiteX1" fmla="*/ 2426 w 9705"/>
                <a:gd name="connsiteY1" fmla="*/ 23527 h 26429"/>
                <a:gd name="connsiteX2" fmla="*/ 7279 w 9705"/>
                <a:gd name="connsiteY2" fmla="*/ 25953 h 26429"/>
                <a:gd name="connsiteX3" fmla="*/ 9706 w 9705"/>
                <a:gd name="connsiteY3" fmla="*/ 21101 h 26429"/>
                <a:gd name="connsiteX4" fmla="*/ 7279 w 9705"/>
                <a:gd name="connsiteY4" fmla="*/ 2902 h 26429"/>
                <a:gd name="connsiteX5" fmla="*/ 2426 w 9705"/>
                <a:gd name="connsiteY5" fmla="*/ 476 h 26429"/>
                <a:gd name="connsiteX6" fmla="*/ 0 w 9705"/>
                <a:gd name="connsiteY6" fmla="*/ 5329 h 26429"/>
                <a:gd name="connsiteX7" fmla="*/ 0 w 9705"/>
                <a:gd name="connsiteY7" fmla="*/ 5329 h 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5" h="26429">
                  <a:moveTo>
                    <a:pt x="0" y="5329"/>
                  </a:moveTo>
                  <a:cubicBezTo>
                    <a:pt x="1213" y="11395"/>
                    <a:pt x="1213" y="17461"/>
                    <a:pt x="2426" y="23527"/>
                  </a:cubicBezTo>
                  <a:cubicBezTo>
                    <a:pt x="2426" y="25953"/>
                    <a:pt x="4853" y="27167"/>
                    <a:pt x="7279" y="25953"/>
                  </a:cubicBezTo>
                  <a:cubicBezTo>
                    <a:pt x="9706" y="24740"/>
                    <a:pt x="9706" y="23527"/>
                    <a:pt x="9706" y="21101"/>
                  </a:cubicBezTo>
                  <a:cubicBezTo>
                    <a:pt x="8492" y="15035"/>
                    <a:pt x="8492" y="8968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1689"/>
                    <a:pt x="0" y="4116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9071E9B-96CE-491B-B745-46348550311D}"/>
                </a:ext>
              </a:extLst>
            </p:cNvPr>
            <p:cNvSpPr/>
            <p:nvPr/>
          </p:nvSpPr>
          <p:spPr>
            <a:xfrm>
              <a:off x="1458243" y="3570404"/>
              <a:ext cx="7279" cy="18198"/>
            </a:xfrm>
            <a:custGeom>
              <a:avLst/>
              <a:gdLst>
                <a:gd name="connsiteX0" fmla="*/ 0 w 7279"/>
                <a:gd name="connsiteY0" fmla="*/ 3640 h 18198"/>
                <a:gd name="connsiteX1" fmla="*/ 0 w 7279"/>
                <a:gd name="connsiteY1" fmla="*/ 14558 h 18198"/>
                <a:gd name="connsiteX2" fmla="*/ 3640 w 7279"/>
                <a:gd name="connsiteY2" fmla="*/ 18198 h 18198"/>
                <a:gd name="connsiteX3" fmla="*/ 7279 w 7279"/>
                <a:gd name="connsiteY3" fmla="*/ 14558 h 18198"/>
                <a:gd name="connsiteX4" fmla="*/ 7279 w 7279"/>
                <a:gd name="connsiteY4" fmla="*/ 3640 h 18198"/>
                <a:gd name="connsiteX5" fmla="*/ 3640 w 7279"/>
                <a:gd name="connsiteY5" fmla="*/ 0 h 18198"/>
                <a:gd name="connsiteX6" fmla="*/ 0 w 7279"/>
                <a:gd name="connsiteY6" fmla="*/ 3640 h 18198"/>
                <a:gd name="connsiteX7" fmla="*/ 0 w 7279"/>
                <a:gd name="connsiteY7" fmla="*/ 3640 h 1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18198">
                  <a:moveTo>
                    <a:pt x="0" y="3640"/>
                  </a:moveTo>
                  <a:cubicBezTo>
                    <a:pt x="0" y="7279"/>
                    <a:pt x="0" y="10919"/>
                    <a:pt x="0" y="14558"/>
                  </a:cubicBezTo>
                  <a:cubicBezTo>
                    <a:pt x="0" y="16985"/>
                    <a:pt x="1213" y="18198"/>
                    <a:pt x="3640" y="18198"/>
                  </a:cubicBezTo>
                  <a:cubicBezTo>
                    <a:pt x="6066" y="18198"/>
                    <a:pt x="7279" y="16985"/>
                    <a:pt x="7279" y="14558"/>
                  </a:cubicBezTo>
                  <a:cubicBezTo>
                    <a:pt x="7279" y="10919"/>
                    <a:pt x="7279" y="7279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3E12C79-74CF-4A47-8D76-C26BD4B97ACC}"/>
                </a:ext>
              </a:extLst>
            </p:cNvPr>
            <p:cNvSpPr/>
            <p:nvPr/>
          </p:nvSpPr>
          <p:spPr>
            <a:xfrm>
              <a:off x="1323576" y="3591028"/>
              <a:ext cx="7279" cy="36396"/>
            </a:xfrm>
            <a:custGeom>
              <a:avLst/>
              <a:gdLst>
                <a:gd name="connsiteX0" fmla="*/ 0 w 7279"/>
                <a:gd name="connsiteY0" fmla="*/ 3640 h 36396"/>
                <a:gd name="connsiteX1" fmla="*/ 0 w 7279"/>
                <a:gd name="connsiteY1" fmla="*/ 32757 h 36396"/>
                <a:gd name="connsiteX2" fmla="*/ 7279 w 7279"/>
                <a:gd name="connsiteY2" fmla="*/ 32757 h 36396"/>
                <a:gd name="connsiteX3" fmla="*/ 7279 w 7279"/>
                <a:gd name="connsiteY3" fmla="*/ 3640 h 36396"/>
                <a:gd name="connsiteX4" fmla="*/ 0 w 7279"/>
                <a:gd name="connsiteY4" fmla="*/ 3640 h 36396"/>
                <a:gd name="connsiteX5" fmla="*/ 0 w 7279"/>
                <a:gd name="connsiteY5" fmla="*/ 3640 h 3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9" h="36396">
                  <a:moveTo>
                    <a:pt x="0" y="3640"/>
                  </a:moveTo>
                  <a:cubicBezTo>
                    <a:pt x="0" y="13345"/>
                    <a:pt x="0" y="23051"/>
                    <a:pt x="0" y="32757"/>
                  </a:cubicBezTo>
                  <a:cubicBezTo>
                    <a:pt x="0" y="37609"/>
                    <a:pt x="7279" y="37609"/>
                    <a:pt x="7279" y="32757"/>
                  </a:cubicBezTo>
                  <a:cubicBezTo>
                    <a:pt x="7279" y="23051"/>
                    <a:pt x="7279" y="13345"/>
                    <a:pt x="7279" y="3640"/>
                  </a:cubicBezTo>
                  <a:cubicBezTo>
                    <a:pt x="7279" y="-1213"/>
                    <a:pt x="0" y="-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4DA2469-DC2B-4531-99B4-EF21CFC50DEA}"/>
                </a:ext>
              </a:extLst>
            </p:cNvPr>
            <p:cNvSpPr/>
            <p:nvPr/>
          </p:nvSpPr>
          <p:spPr>
            <a:xfrm>
              <a:off x="1292033" y="3642721"/>
              <a:ext cx="13821" cy="32495"/>
            </a:xfrm>
            <a:custGeom>
              <a:avLst/>
              <a:gdLst>
                <a:gd name="connsiteX0" fmla="*/ 0 w 13821"/>
                <a:gd name="connsiteY0" fmla="*/ 5329 h 32495"/>
                <a:gd name="connsiteX1" fmla="*/ 6066 w 13821"/>
                <a:gd name="connsiteY1" fmla="*/ 29593 h 32495"/>
                <a:gd name="connsiteX2" fmla="*/ 10919 w 13821"/>
                <a:gd name="connsiteY2" fmla="*/ 32019 h 32495"/>
                <a:gd name="connsiteX3" fmla="*/ 13345 w 13821"/>
                <a:gd name="connsiteY3" fmla="*/ 27167 h 32495"/>
                <a:gd name="connsiteX4" fmla="*/ 7279 w 13821"/>
                <a:gd name="connsiteY4" fmla="*/ 2902 h 32495"/>
                <a:gd name="connsiteX5" fmla="*/ 2426 w 13821"/>
                <a:gd name="connsiteY5" fmla="*/ 476 h 32495"/>
                <a:gd name="connsiteX6" fmla="*/ 0 w 13821"/>
                <a:gd name="connsiteY6" fmla="*/ 5329 h 32495"/>
                <a:gd name="connsiteX7" fmla="*/ 0 w 13821"/>
                <a:gd name="connsiteY7" fmla="*/ 5329 h 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21" h="32495">
                  <a:moveTo>
                    <a:pt x="0" y="5329"/>
                  </a:moveTo>
                  <a:cubicBezTo>
                    <a:pt x="2426" y="13821"/>
                    <a:pt x="3640" y="21100"/>
                    <a:pt x="6066" y="29593"/>
                  </a:cubicBezTo>
                  <a:cubicBezTo>
                    <a:pt x="6066" y="32019"/>
                    <a:pt x="8493" y="33233"/>
                    <a:pt x="10919" y="32019"/>
                  </a:cubicBezTo>
                  <a:cubicBezTo>
                    <a:pt x="13345" y="30806"/>
                    <a:pt x="14559" y="29593"/>
                    <a:pt x="13345" y="27167"/>
                  </a:cubicBezTo>
                  <a:cubicBezTo>
                    <a:pt x="10919" y="18674"/>
                    <a:pt x="9706" y="11395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1689"/>
                    <a:pt x="0" y="4116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026530E-673F-481B-8E95-BFEA024F83DA}"/>
                </a:ext>
              </a:extLst>
            </p:cNvPr>
            <p:cNvSpPr/>
            <p:nvPr/>
          </p:nvSpPr>
          <p:spPr>
            <a:xfrm>
              <a:off x="622341" y="3404194"/>
              <a:ext cx="7279" cy="25477"/>
            </a:xfrm>
            <a:custGeom>
              <a:avLst/>
              <a:gdLst>
                <a:gd name="connsiteX0" fmla="*/ 0 w 7279"/>
                <a:gd name="connsiteY0" fmla="*/ 3640 h 25477"/>
                <a:gd name="connsiteX1" fmla="*/ 0 w 7279"/>
                <a:gd name="connsiteY1" fmla="*/ 21838 h 25477"/>
                <a:gd name="connsiteX2" fmla="*/ 3640 w 7279"/>
                <a:gd name="connsiteY2" fmla="*/ 25477 h 25477"/>
                <a:gd name="connsiteX3" fmla="*/ 7279 w 7279"/>
                <a:gd name="connsiteY3" fmla="*/ 21838 h 25477"/>
                <a:gd name="connsiteX4" fmla="*/ 7279 w 7279"/>
                <a:gd name="connsiteY4" fmla="*/ 3640 h 25477"/>
                <a:gd name="connsiteX5" fmla="*/ 3640 w 7279"/>
                <a:gd name="connsiteY5" fmla="*/ 0 h 25477"/>
                <a:gd name="connsiteX6" fmla="*/ 0 w 7279"/>
                <a:gd name="connsiteY6" fmla="*/ 3640 h 25477"/>
                <a:gd name="connsiteX7" fmla="*/ 0 w 7279"/>
                <a:gd name="connsiteY7" fmla="*/ 3640 h 2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5477">
                  <a:moveTo>
                    <a:pt x="0" y="3640"/>
                  </a:moveTo>
                  <a:cubicBezTo>
                    <a:pt x="0" y="9706"/>
                    <a:pt x="0" y="15772"/>
                    <a:pt x="0" y="21838"/>
                  </a:cubicBezTo>
                  <a:cubicBezTo>
                    <a:pt x="0" y="24264"/>
                    <a:pt x="1213" y="25477"/>
                    <a:pt x="3640" y="25477"/>
                  </a:cubicBezTo>
                  <a:cubicBezTo>
                    <a:pt x="6066" y="25477"/>
                    <a:pt x="7279" y="24264"/>
                    <a:pt x="7279" y="21838"/>
                  </a:cubicBezTo>
                  <a:cubicBezTo>
                    <a:pt x="7279" y="15772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0A15BC3-1E9F-4396-B7F2-05B5E0CC6B85}"/>
                </a:ext>
              </a:extLst>
            </p:cNvPr>
            <p:cNvSpPr/>
            <p:nvPr/>
          </p:nvSpPr>
          <p:spPr>
            <a:xfrm>
              <a:off x="883181" y="3404194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675C407-2639-4C9D-B46A-2DEF68BCBE11}"/>
                </a:ext>
              </a:extLst>
            </p:cNvPr>
            <p:cNvSpPr/>
            <p:nvPr/>
          </p:nvSpPr>
          <p:spPr>
            <a:xfrm>
              <a:off x="1110051" y="3401445"/>
              <a:ext cx="7279" cy="28226"/>
            </a:xfrm>
            <a:custGeom>
              <a:avLst/>
              <a:gdLst>
                <a:gd name="connsiteX0" fmla="*/ 0 w 7279"/>
                <a:gd name="connsiteY0" fmla="*/ 3962 h 28226"/>
                <a:gd name="connsiteX1" fmla="*/ 0 w 7279"/>
                <a:gd name="connsiteY1" fmla="*/ 24587 h 28226"/>
                <a:gd name="connsiteX2" fmla="*/ 3640 w 7279"/>
                <a:gd name="connsiteY2" fmla="*/ 28227 h 28226"/>
                <a:gd name="connsiteX3" fmla="*/ 7279 w 7279"/>
                <a:gd name="connsiteY3" fmla="*/ 24587 h 28226"/>
                <a:gd name="connsiteX4" fmla="*/ 7279 w 7279"/>
                <a:gd name="connsiteY4" fmla="*/ 3962 h 28226"/>
                <a:gd name="connsiteX5" fmla="*/ 3640 w 7279"/>
                <a:gd name="connsiteY5" fmla="*/ 323 h 28226"/>
                <a:gd name="connsiteX6" fmla="*/ 0 w 7279"/>
                <a:gd name="connsiteY6" fmla="*/ 3962 h 28226"/>
                <a:gd name="connsiteX7" fmla="*/ 0 w 7279"/>
                <a:gd name="connsiteY7" fmla="*/ 3962 h 2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8226">
                  <a:moveTo>
                    <a:pt x="0" y="3962"/>
                  </a:moveTo>
                  <a:cubicBezTo>
                    <a:pt x="0" y="11242"/>
                    <a:pt x="0" y="18521"/>
                    <a:pt x="0" y="24587"/>
                  </a:cubicBezTo>
                  <a:cubicBezTo>
                    <a:pt x="0" y="27013"/>
                    <a:pt x="1213" y="28227"/>
                    <a:pt x="3640" y="28227"/>
                  </a:cubicBezTo>
                  <a:cubicBezTo>
                    <a:pt x="6066" y="28227"/>
                    <a:pt x="7279" y="27013"/>
                    <a:pt x="7279" y="24587"/>
                  </a:cubicBezTo>
                  <a:cubicBezTo>
                    <a:pt x="7279" y="17308"/>
                    <a:pt x="7279" y="10028"/>
                    <a:pt x="7279" y="3962"/>
                  </a:cubicBezTo>
                  <a:cubicBezTo>
                    <a:pt x="7279" y="1536"/>
                    <a:pt x="6066" y="323"/>
                    <a:pt x="3640" y="323"/>
                  </a:cubicBezTo>
                  <a:cubicBezTo>
                    <a:pt x="1213" y="-890"/>
                    <a:pt x="0" y="1536"/>
                    <a:pt x="0" y="3962"/>
                  </a:cubicBezTo>
                  <a:lnTo>
                    <a:pt x="0" y="396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F078DC5-9898-4718-B6E5-0BB439093FE4}"/>
                </a:ext>
              </a:extLst>
            </p:cNvPr>
            <p:cNvSpPr/>
            <p:nvPr/>
          </p:nvSpPr>
          <p:spPr>
            <a:xfrm>
              <a:off x="1327216" y="339812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F1E8646-BE87-4630-8C39-B7ABC33968A3}"/>
                </a:ext>
              </a:extLst>
            </p:cNvPr>
            <p:cNvSpPr/>
            <p:nvPr/>
          </p:nvSpPr>
          <p:spPr>
            <a:xfrm>
              <a:off x="1554086" y="339812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27731BA-AB23-4CC2-B093-60BCB5EFE965}"/>
                </a:ext>
              </a:extLst>
            </p:cNvPr>
            <p:cNvSpPr/>
            <p:nvPr/>
          </p:nvSpPr>
          <p:spPr>
            <a:xfrm>
              <a:off x="1760332" y="339812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8D581AC-9EB6-4751-9ABC-D461C64E2502}"/>
                </a:ext>
              </a:extLst>
            </p:cNvPr>
            <p:cNvSpPr/>
            <p:nvPr/>
          </p:nvSpPr>
          <p:spPr>
            <a:xfrm>
              <a:off x="1954446" y="3395702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7A3D33A-CCFD-419F-8B4A-8EF488CEF197}"/>
                </a:ext>
              </a:extLst>
            </p:cNvPr>
            <p:cNvSpPr/>
            <p:nvPr/>
          </p:nvSpPr>
          <p:spPr>
            <a:xfrm>
              <a:off x="2150986" y="3393275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487AE2F4-DF5E-4E00-86CA-7069FA675AC8}"/>
                </a:ext>
              </a:extLst>
            </p:cNvPr>
            <p:cNvSpPr/>
            <p:nvPr/>
          </p:nvSpPr>
          <p:spPr>
            <a:xfrm>
              <a:off x="2339033" y="3393275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AE84824-CD6C-496D-8C50-7B4F27095C5B}"/>
                </a:ext>
              </a:extLst>
            </p:cNvPr>
            <p:cNvSpPr/>
            <p:nvPr/>
          </p:nvSpPr>
          <p:spPr>
            <a:xfrm>
              <a:off x="1584727" y="4024924"/>
              <a:ext cx="107884" cy="45458"/>
            </a:xfrm>
            <a:custGeom>
              <a:avLst/>
              <a:gdLst>
                <a:gd name="connsiteX0" fmla="*/ 4543 w 107884"/>
                <a:gd name="connsiteY0" fmla="*/ 45322 h 45458"/>
                <a:gd name="connsiteX1" fmla="*/ 105239 w 107884"/>
                <a:gd name="connsiteY1" fmla="*/ 7713 h 45458"/>
                <a:gd name="connsiteX2" fmla="*/ 102813 w 107884"/>
                <a:gd name="connsiteY2" fmla="*/ 434 h 45458"/>
                <a:gd name="connsiteX3" fmla="*/ 2116 w 107884"/>
                <a:gd name="connsiteY3" fmla="*/ 38043 h 45458"/>
                <a:gd name="connsiteX4" fmla="*/ 4543 w 107884"/>
                <a:gd name="connsiteY4" fmla="*/ 45322 h 45458"/>
                <a:gd name="connsiteX5" fmla="*/ 4543 w 107884"/>
                <a:gd name="connsiteY5" fmla="*/ 45322 h 4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884" h="45458">
                  <a:moveTo>
                    <a:pt x="4543" y="45322"/>
                  </a:moveTo>
                  <a:cubicBezTo>
                    <a:pt x="38513" y="33190"/>
                    <a:pt x="71269" y="21058"/>
                    <a:pt x="105239" y="7713"/>
                  </a:cubicBezTo>
                  <a:cubicBezTo>
                    <a:pt x="110092" y="6500"/>
                    <a:pt x="107666" y="-1993"/>
                    <a:pt x="102813" y="434"/>
                  </a:cubicBezTo>
                  <a:cubicBezTo>
                    <a:pt x="68843" y="12566"/>
                    <a:pt x="36086" y="24698"/>
                    <a:pt x="2116" y="38043"/>
                  </a:cubicBezTo>
                  <a:cubicBezTo>
                    <a:pt x="-1523" y="39256"/>
                    <a:pt x="-310" y="46536"/>
                    <a:pt x="4543" y="45322"/>
                  </a:cubicBezTo>
                  <a:lnTo>
                    <a:pt x="4543" y="4532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82C4916-DC6D-4A8D-9D52-111935507B92}"/>
                </a:ext>
              </a:extLst>
            </p:cNvPr>
            <p:cNvSpPr/>
            <p:nvPr/>
          </p:nvSpPr>
          <p:spPr>
            <a:xfrm>
              <a:off x="1621197" y="4067662"/>
              <a:ext cx="65957" cy="34616"/>
            </a:xfrm>
            <a:custGeom>
              <a:avLst/>
              <a:gdLst>
                <a:gd name="connsiteX0" fmla="*/ 5682 w 65957"/>
                <a:gd name="connsiteY0" fmla="*/ 34128 h 34616"/>
                <a:gd name="connsiteX1" fmla="*/ 63916 w 65957"/>
                <a:gd name="connsiteY1" fmla="*/ 7438 h 34616"/>
                <a:gd name="connsiteX2" fmla="*/ 60276 w 65957"/>
                <a:gd name="connsiteY2" fmla="*/ 159 h 34616"/>
                <a:gd name="connsiteX3" fmla="*/ 2042 w 65957"/>
                <a:gd name="connsiteY3" fmla="*/ 26849 h 34616"/>
                <a:gd name="connsiteX4" fmla="*/ 5682 w 65957"/>
                <a:gd name="connsiteY4" fmla="*/ 34128 h 34616"/>
                <a:gd name="connsiteX5" fmla="*/ 5682 w 65957"/>
                <a:gd name="connsiteY5" fmla="*/ 34128 h 3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57" h="34616">
                  <a:moveTo>
                    <a:pt x="5682" y="34128"/>
                  </a:moveTo>
                  <a:cubicBezTo>
                    <a:pt x="25093" y="25636"/>
                    <a:pt x="44504" y="15930"/>
                    <a:pt x="63916" y="7438"/>
                  </a:cubicBezTo>
                  <a:cubicBezTo>
                    <a:pt x="68768" y="5012"/>
                    <a:pt x="63916" y="-1055"/>
                    <a:pt x="60276" y="159"/>
                  </a:cubicBezTo>
                  <a:cubicBezTo>
                    <a:pt x="40865" y="8651"/>
                    <a:pt x="21453" y="18357"/>
                    <a:pt x="2042" y="26849"/>
                  </a:cubicBezTo>
                  <a:cubicBezTo>
                    <a:pt x="-2811" y="29276"/>
                    <a:pt x="2042" y="36555"/>
                    <a:pt x="5682" y="34128"/>
                  </a:cubicBezTo>
                  <a:lnTo>
                    <a:pt x="5682" y="34128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6AF5DF1-CCFA-4D2E-8D5C-06C080BB5082}"/>
                </a:ext>
              </a:extLst>
            </p:cNvPr>
            <p:cNvSpPr/>
            <p:nvPr/>
          </p:nvSpPr>
          <p:spPr>
            <a:xfrm>
              <a:off x="1367293" y="4078445"/>
              <a:ext cx="13091" cy="39335"/>
            </a:xfrm>
            <a:custGeom>
              <a:avLst/>
              <a:gdLst>
                <a:gd name="connsiteX0" fmla="*/ 6024 w 13091"/>
                <a:gd name="connsiteY0" fmla="*/ 1508 h 39335"/>
                <a:gd name="connsiteX1" fmla="*/ 1172 w 13091"/>
                <a:gd name="connsiteY1" fmla="*/ 36691 h 39335"/>
                <a:gd name="connsiteX2" fmla="*/ 8451 w 13091"/>
                <a:gd name="connsiteY2" fmla="*/ 34264 h 39335"/>
                <a:gd name="connsiteX3" fmla="*/ 12091 w 13091"/>
                <a:gd name="connsiteY3" fmla="*/ 5147 h 39335"/>
                <a:gd name="connsiteX4" fmla="*/ 6024 w 13091"/>
                <a:gd name="connsiteY4" fmla="*/ 1508 h 39335"/>
                <a:gd name="connsiteX5" fmla="*/ 6024 w 13091"/>
                <a:gd name="connsiteY5" fmla="*/ 1508 h 3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91" h="39335">
                  <a:moveTo>
                    <a:pt x="6024" y="1508"/>
                  </a:moveTo>
                  <a:cubicBezTo>
                    <a:pt x="-42" y="12427"/>
                    <a:pt x="-1255" y="24559"/>
                    <a:pt x="1172" y="36691"/>
                  </a:cubicBezTo>
                  <a:cubicBezTo>
                    <a:pt x="2385" y="41544"/>
                    <a:pt x="9664" y="39117"/>
                    <a:pt x="8451" y="34264"/>
                  </a:cubicBezTo>
                  <a:cubicBezTo>
                    <a:pt x="6024" y="24559"/>
                    <a:pt x="7238" y="13640"/>
                    <a:pt x="12091" y="5147"/>
                  </a:cubicBezTo>
                  <a:cubicBezTo>
                    <a:pt x="15730" y="1508"/>
                    <a:pt x="8451" y="-2132"/>
                    <a:pt x="6024" y="1508"/>
                  </a:cubicBezTo>
                  <a:lnTo>
                    <a:pt x="6024" y="1508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A2569CD-A0A4-401B-B0FC-A66F0E3520BB}"/>
                </a:ext>
              </a:extLst>
            </p:cNvPr>
            <p:cNvSpPr/>
            <p:nvPr/>
          </p:nvSpPr>
          <p:spPr>
            <a:xfrm>
              <a:off x="1420633" y="4083592"/>
              <a:ext cx="7279" cy="18198"/>
            </a:xfrm>
            <a:custGeom>
              <a:avLst/>
              <a:gdLst>
                <a:gd name="connsiteX0" fmla="*/ 0 w 7279"/>
                <a:gd name="connsiteY0" fmla="*/ 3640 h 18198"/>
                <a:gd name="connsiteX1" fmla="*/ 0 w 7279"/>
                <a:gd name="connsiteY1" fmla="*/ 14559 h 18198"/>
                <a:gd name="connsiteX2" fmla="*/ 3640 w 7279"/>
                <a:gd name="connsiteY2" fmla="*/ 18198 h 18198"/>
                <a:gd name="connsiteX3" fmla="*/ 7279 w 7279"/>
                <a:gd name="connsiteY3" fmla="*/ 14559 h 18198"/>
                <a:gd name="connsiteX4" fmla="*/ 7279 w 7279"/>
                <a:gd name="connsiteY4" fmla="*/ 3640 h 18198"/>
                <a:gd name="connsiteX5" fmla="*/ 3640 w 7279"/>
                <a:gd name="connsiteY5" fmla="*/ 0 h 18198"/>
                <a:gd name="connsiteX6" fmla="*/ 0 w 7279"/>
                <a:gd name="connsiteY6" fmla="*/ 3640 h 18198"/>
                <a:gd name="connsiteX7" fmla="*/ 0 w 7279"/>
                <a:gd name="connsiteY7" fmla="*/ 3640 h 1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18198">
                  <a:moveTo>
                    <a:pt x="0" y="3640"/>
                  </a:moveTo>
                  <a:cubicBezTo>
                    <a:pt x="0" y="7279"/>
                    <a:pt x="0" y="10919"/>
                    <a:pt x="0" y="14559"/>
                  </a:cubicBezTo>
                  <a:cubicBezTo>
                    <a:pt x="0" y="16985"/>
                    <a:pt x="1213" y="18198"/>
                    <a:pt x="3640" y="18198"/>
                  </a:cubicBezTo>
                  <a:cubicBezTo>
                    <a:pt x="6066" y="18198"/>
                    <a:pt x="7279" y="16985"/>
                    <a:pt x="7279" y="14559"/>
                  </a:cubicBezTo>
                  <a:cubicBezTo>
                    <a:pt x="7279" y="10919"/>
                    <a:pt x="7279" y="7279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264B030-6138-4288-8E6D-CA97B7B9F374}"/>
                </a:ext>
              </a:extLst>
            </p:cNvPr>
            <p:cNvSpPr/>
            <p:nvPr/>
          </p:nvSpPr>
          <p:spPr>
            <a:xfrm>
              <a:off x="1453059" y="4089182"/>
              <a:ext cx="12793" cy="23526"/>
            </a:xfrm>
            <a:custGeom>
              <a:avLst/>
              <a:gdLst>
                <a:gd name="connsiteX0" fmla="*/ 5184 w 12793"/>
                <a:gd name="connsiteY0" fmla="*/ 2902 h 23526"/>
                <a:gd name="connsiteX1" fmla="*/ 331 w 12793"/>
                <a:gd name="connsiteY1" fmla="*/ 18674 h 23526"/>
                <a:gd name="connsiteX2" fmla="*/ 2757 w 12793"/>
                <a:gd name="connsiteY2" fmla="*/ 23527 h 23526"/>
                <a:gd name="connsiteX3" fmla="*/ 7610 w 12793"/>
                <a:gd name="connsiteY3" fmla="*/ 21101 h 23526"/>
                <a:gd name="connsiteX4" fmla="*/ 12463 w 12793"/>
                <a:gd name="connsiteY4" fmla="*/ 5329 h 23526"/>
                <a:gd name="connsiteX5" fmla="*/ 10036 w 12793"/>
                <a:gd name="connsiteY5" fmla="*/ 476 h 23526"/>
                <a:gd name="connsiteX6" fmla="*/ 5184 w 12793"/>
                <a:gd name="connsiteY6" fmla="*/ 2902 h 23526"/>
                <a:gd name="connsiteX7" fmla="*/ 5184 w 12793"/>
                <a:gd name="connsiteY7" fmla="*/ 2902 h 2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3" h="23526">
                  <a:moveTo>
                    <a:pt x="5184" y="2902"/>
                  </a:moveTo>
                  <a:cubicBezTo>
                    <a:pt x="3970" y="7755"/>
                    <a:pt x="1544" y="13821"/>
                    <a:pt x="331" y="18674"/>
                  </a:cubicBezTo>
                  <a:cubicBezTo>
                    <a:pt x="-883" y="21101"/>
                    <a:pt x="1544" y="23527"/>
                    <a:pt x="2757" y="23527"/>
                  </a:cubicBezTo>
                  <a:cubicBezTo>
                    <a:pt x="5184" y="23527"/>
                    <a:pt x="6397" y="22314"/>
                    <a:pt x="7610" y="21101"/>
                  </a:cubicBezTo>
                  <a:cubicBezTo>
                    <a:pt x="8823" y="16248"/>
                    <a:pt x="11250" y="10182"/>
                    <a:pt x="12463" y="5329"/>
                  </a:cubicBezTo>
                  <a:cubicBezTo>
                    <a:pt x="13676" y="2902"/>
                    <a:pt x="11250" y="476"/>
                    <a:pt x="10036" y="476"/>
                  </a:cubicBezTo>
                  <a:cubicBezTo>
                    <a:pt x="7610" y="-737"/>
                    <a:pt x="6397" y="476"/>
                    <a:pt x="5184" y="2902"/>
                  </a:cubicBezTo>
                  <a:lnTo>
                    <a:pt x="5184" y="290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71A5D8-9EBB-40FE-8359-7194876E28E9}"/>
                </a:ext>
              </a:extLst>
            </p:cNvPr>
            <p:cNvSpPr/>
            <p:nvPr/>
          </p:nvSpPr>
          <p:spPr>
            <a:xfrm>
              <a:off x="1426699" y="4010477"/>
              <a:ext cx="7279" cy="28226"/>
            </a:xfrm>
            <a:custGeom>
              <a:avLst/>
              <a:gdLst>
                <a:gd name="connsiteX0" fmla="*/ 0 w 7279"/>
                <a:gd name="connsiteY0" fmla="*/ 3962 h 28226"/>
                <a:gd name="connsiteX1" fmla="*/ 0 w 7279"/>
                <a:gd name="connsiteY1" fmla="*/ 24587 h 28226"/>
                <a:gd name="connsiteX2" fmla="*/ 3640 w 7279"/>
                <a:gd name="connsiteY2" fmla="*/ 28227 h 28226"/>
                <a:gd name="connsiteX3" fmla="*/ 7279 w 7279"/>
                <a:gd name="connsiteY3" fmla="*/ 24587 h 28226"/>
                <a:gd name="connsiteX4" fmla="*/ 7279 w 7279"/>
                <a:gd name="connsiteY4" fmla="*/ 3962 h 28226"/>
                <a:gd name="connsiteX5" fmla="*/ 3640 w 7279"/>
                <a:gd name="connsiteY5" fmla="*/ 323 h 28226"/>
                <a:gd name="connsiteX6" fmla="*/ 0 w 7279"/>
                <a:gd name="connsiteY6" fmla="*/ 3962 h 28226"/>
                <a:gd name="connsiteX7" fmla="*/ 0 w 7279"/>
                <a:gd name="connsiteY7" fmla="*/ 3962 h 2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8226">
                  <a:moveTo>
                    <a:pt x="0" y="3962"/>
                  </a:moveTo>
                  <a:cubicBezTo>
                    <a:pt x="0" y="11242"/>
                    <a:pt x="0" y="18521"/>
                    <a:pt x="0" y="24587"/>
                  </a:cubicBezTo>
                  <a:cubicBezTo>
                    <a:pt x="0" y="27013"/>
                    <a:pt x="1213" y="28227"/>
                    <a:pt x="3640" y="28227"/>
                  </a:cubicBezTo>
                  <a:cubicBezTo>
                    <a:pt x="6066" y="28227"/>
                    <a:pt x="7279" y="27013"/>
                    <a:pt x="7279" y="24587"/>
                  </a:cubicBezTo>
                  <a:cubicBezTo>
                    <a:pt x="7279" y="17308"/>
                    <a:pt x="7279" y="10028"/>
                    <a:pt x="7279" y="3962"/>
                  </a:cubicBezTo>
                  <a:cubicBezTo>
                    <a:pt x="7279" y="1536"/>
                    <a:pt x="6066" y="323"/>
                    <a:pt x="3640" y="323"/>
                  </a:cubicBezTo>
                  <a:cubicBezTo>
                    <a:pt x="1213" y="-891"/>
                    <a:pt x="0" y="1536"/>
                    <a:pt x="0" y="3962"/>
                  </a:cubicBezTo>
                  <a:lnTo>
                    <a:pt x="0" y="396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8" name="Graphic 1169">
              <a:extLst>
                <a:ext uri="{FF2B5EF4-FFF2-40B4-BE49-F238E27FC236}">
                  <a16:creationId xmlns:a16="http://schemas.microsoft.com/office/drawing/2014/main" id="{7654B635-8225-48F6-812C-151AFFEAD7DB}"/>
                </a:ext>
              </a:extLst>
            </p:cNvPr>
            <p:cNvGrpSpPr/>
            <p:nvPr/>
          </p:nvGrpSpPr>
          <p:grpSpPr>
            <a:xfrm>
              <a:off x="745586" y="3646836"/>
              <a:ext cx="31356" cy="132239"/>
              <a:chOff x="745586" y="3646836"/>
              <a:chExt cx="31356" cy="132239"/>
            </a:xfrm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F394EFE9-CC99-4F7D-A935-64A7E1295085}"/>
                  </a:ext>
                </a:extLst>
              </p:cNvPr>
              <p:cNvSpPr/>
              <p:nvPr/>
            </p:nvSpPr>
            <p:spPr>
              <a:xfrm>
                <a:off x="748026" y="3651026"/>
                <a:ext cx="25276" cy="125623"/>
              </a:xfrm>
              <a:custGeom>
                <a:avLst/>
                <a:gdLst>
                  <a:gd name="connsiteX0" fmla="*/ 488 w 25276"/>
                  <a:gd name="connsiteY0" fmla="*/ 4303 h 125623"/>
                  <a:gd name="connsiteX1" fmla="*/ 17473 w 25276"/>
                  <a:gd name="connsiteY1" fmla="*/ 121984 h 125623"/>
                  <a:gd name="connsiteX2" fmla="*/ 24753 w 25276"/>
                  <a:gd name="connsiteY2" fmla="*/ 121984 h 125623"/>
                  <a:gd name="connsiteX3" fmla="*/ 7768 w 25276"/>
                  <a:gd name="connsiteY3" fmla="*/ 3089 h 125623"/>
                  <a:gd name="connsiteX4" fmla="*/ 488 w 25276"/>
                  <a:gd name="connsiteY4" fmla="*/ 4303 h 125623"/>
                  <a:gd name="connsiteX5" fmla="*/ 488 w 25276"/>
                  <a:gd name="connsiteY5" fmla="*/ 4303 h 12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6" h="125623">
                    <a:moveTo>
                      <a:pt x="488" y="4303"/>
                    </a:moveTo>
                    <a:cubicBezTo>
                      <a:pt x="13834" y="41912"/>
                      <a:pt x="18687" y="81948"/>
                      <a:pt x="17473" y="121984"/>
                    </a:cubicBezTo>
                    <a:cubicBezTo>
                      <a:pt x="17473" y="126837"/>
                      <a:pt x="24753" y="126837"/>
                      <a:pt x="24753" y="121984"/>
                    </a:cubicBezTo>
                    <a:cubicBezTo>
                      <a:pt x="27179" y="81948"/>
                      <a:pt x="21113" y="40699"/>
                      <a:pt x="7768" y="3089"/>
                    </a:cubicBezTo>
                    <a:cubicBezTo>
                      <a:pt x="5341" y="-1764"/>
                      <a:pt x="-1938" y="-550"/>
                      <a:pt x="488" y="4303"/>
                    </a:cubicBezTo>
                    <a:lnTo>
                      <a:pt x="488" y="4303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9EFCB8CB-0F7D-41EA-A061-2D6AC69F70F9}"/>
                  </a:ext>
                </a:extLst>
              </p:cNvPr>
              <p:cNvSpPr/>
              <p:nvPr/>
            </p:nvSpPr>
            <p:spPr>
              <a:xfrm>
                <a:off x="745586" y="3646836"/>
                <a:ext cx="31356" cy="132239"/>
              </a:xfrm>
              <a:custGeom>
                <a:avLst/>
                <a:gdLst>
                  <a:gd name="connsiteX0" fmla="*/ 22340 w 31356"/>
                  <a:gd name="connsiteY0" fmla="*/ 132240 h 132239"/>
                  <a:gd name="connsiteX1" fmla="*/ 22340 w 31356"/>
                  <a:gd name="connsiteY1" fmla="*/ 132240 h 132239"/>
                  <a:gd name="connsiteX2" fmla="*/ 16274 w 31356"/>
                  <a:gd name="connsiteY2" fmla="*/ 124961 h 132239"/>
                  <a:gd name="connsiteX3" fmla="*/ 503 w 31356"/>
                  <a:gd name="connsiteY3" fmla="*/ 8493 h 132239"/>
                  <a:gd name="connsiteX4" fmla="*/ 503 w 31356"/>
                  <a:gd name="connsiteY4" fmla="*/ 8493 h 132239"/>
                  <a:gd name="connsiteX5" fmla="*/ 1716 w 31356"/>
                  <a:gd name="connsiteY5" fmla="*/ 2426 h 132239"/>
                  <a:gd name="connsiteX6" fmla="*/ 8995 w 31356"/>
                  <a:gd name="connsiteY6" fmla="*/ 0 h 132239"/>
                  <a:gd name="connsiteX7" fmla="*/ 13848 w 31356"/>
                  <a:gd name="connsiteY7" fmla="*/ 4853 h 132239"/>
                  <a:gd name="connsiteX8" fmla="*/ 30833 w 31356"/>
                  <a:gd name="connsiteY8" fmla="*/ 124961 h 132239"/>
                  <a:gd name="connsiteX9" fmla="*/ 22340 w 31356"/>
                  <a:gd name="connsiteY9" fmla="*/ 132240 h 132239"/>
                  <a:gd name="connsiteX10" fmla="*/ 6569 w 31356"/>
                  <a:gd name="connsiteY10" fmla="*/ 7279 h 132239"/>
                  <a:gd name="connsiteX11" fmla="*/ 6569 w 31356"/>
                  <a:gd name="connsiteY11" fmla="*/ 7279 h 132239"/>
                  <a:gd name="connsiteX12" fmla="*/ 6569 w 31356"/>
                  <a:gd name="connsiteY12" fmla="*/ 7279 h 132239"/>
                  <a:gd name="connsiteX13" fmla="*/ 22340 w 31356"/>
                  <a:gd name="connsiteY13" fmla="*/ 126174 h 132239"/>
                  <a:gd name="connsiteX14" fmla="*/ 23554 w 31356"/>
                  <a:gd name="connsiteY14" fmla="*/ 126174 h 132239"/>
                  <a:gd name="connsiteX15" fmla="*/ 6569 w 31356"/>
                  <a:gd name="connsiteY15" fmla="*/ 7279 h 132239"/>
                  <a:gd name="connsiteX16" fmla="*/ 6569 w 31356"/>
                  <a:gd name="connsiteY16" fmla="*/ 7279 h 132239"/>
                  <a:gd name="connsiteX17" fmla="*/ 6569 w 31356"/>
                  <a:gd name="connsiteY17" fmla="*/ 7279 h 13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356" h="132239">
                    <a:moveTo>
                      <a:pt x="22340" y="132240"/>
                    </a:moveTo>
                    <a:cubicBezTo>
                      <a:pt x="22340" y="132240"/>
                      <a:pt x="22340" y="132240"/>
                      <a:pt x="22340" y="132240"/>
                    </a:cubicBezTo>
                    <a:cubicBezTo>
                      <a:pt x="17487" y="132240"/>
                      <a:pt x="15061" y="128600"/>
                      <a:pt x="16274" y="124961"/>
                    </a:cubicBezTo>
                    <a:cubicBezTo>
                      <a:pt x="18701" y="84925"/>
                      <a:pt x="12635" y="46102"/>
                      <a:pt x="503" y="8493"/>
                    </a:cubicBezTo>
                    <a:lnTo>
                      <a:pt x="503" y="8493"/>
                    </a:lnTo>
                    <a:cubicBezTo>
                      <a:pt x="-711" y="6066"/>
                      <a:pt x="503" y="3640"/>
                      <a:pt x="1716" y="2426"/>
                    </a:cubicBezTo>
                    <a:cubicBezTo>
                      <a:pt x="2929" y="0"/>
                      <a:pt x="6569" y="0"/>
                      <a:pt x="8995" y="0"/>
                    </a:cubicBezTo>
                    <a:cubicBezTo>
                      <a:pt x="11421" y="0"/>
                      <a:pt x="13848" y="2426"/>
                      <a:pt x="13848" y="4853"/>
                    </a:cubicBezTo>
                    <a:cubicBezTo>
                      <a:pt x="27193" y="43676"/>
                      <a:pt x="33259" y="84925"/>
                      <a:pt x="30833" y="124961"/>
                    </a:cubicBezTo>
                    <a:cubicBezTo>
                      <a:pt x="29620" y="129814"/>
                      <a:pt x="25980" y="132240"/>
                      <a:pt x="22340" y="132240"/>
                    </a:cubicBezTo>
                    <a:close/>
                    <a:moveTo>
                      <a:pt x="6569" y="7279"/>
                    </a:moveTo>
                    <a:cubicBezTo>
                      <a:pt x="5355" y="7279"/>
                      <a:pt x="5355" y="7279"/>
                      <a:pt x="6569" y="7279"/>
                    </a:cubicBezTo>
                    <a:lnTo>
                      <a:pt x="6569" y="7279"/>
                    </a:lnTo>
                    <a:cubicBezTo>
                      <a:pt x="18701" y="46102"/>
                      <a:pt x="24767" y="86138"/>
                      <a:pt x="22340" y="126174"/>
                    </a:cubicBezTo>
                    <a:cubicBezTo>
                      <a:pt x="23554" y="126174"/>
                      <a:pt x="23554" y="126174"/>
                      <a:pt x="23554" y="126174"/>
                    </a:cubicBezTo>
                    <a:cubicBezTo>
                      <a:pt x="25980" y="86138"/>
                      <a:pt x="19914" y="44889"/>
                      <a:pt x="6569" y="7279"/>
                    </a:cubicBezTo>
                    <a:cubicBezTo>
                      <a:pt x="6569" y="7279"/>
                      <a:pt x="6569" y="7279"/>
                      <a:pt x="6569" y="7279"/>
                    </a:cubicBezTo>
                    <a:cubicBezTo>
                      <a:pt x="6569" y="7279"/>
                      <a:pt x="6569" y="7279"/>
                      <a:pt x="6569" y="72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169">
              <a:extLst>
                <a:ext uri="{FF2B5EF4-FFF2-40B4-BE49-F238E27FC236}">
                  <a16:creationId xmlns:a16="http://schemas.microsoft.com/office/drawing/2014/main" id="{F6FC8E58-515C-4760-81B0-816D3C34DEBD}"/>
                </a:ext>
              </a:extLst>
            </p:cNvPr>
            <p:cNvGrpSpPr/>
            <p:nvPr/>
          </p:nvGrpSpPr>
          <p:grpSpPr>
            <a:xfrm>
              <a:off x="768824" y="3699004"/>
              <a:ext cx="20042" cy="38822"/>
              <a:chOff x="768824" y="3699004"/>
              <a:chExt cx="20042" cy="38822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5EFEB83-B9C5-4491-8548-351E0D614B2A}"/>
                  </a:ext>
                </a:extLst>
              </p:cNvPr>
              <p:cNvSpPr/>
              <p:nvPr/>
            </p:nvSpPr>
            <p:spPr>
              <a:xfrm>
                <a:off x="772303" y="3703381"/>
                <a:ext cx="14297" cy="32495"/>
              </a:xfrm>
              <a:custGeom>
                <a:avLst/>
                <a:gdLst>
                  <a:gd name="connsiteX0" fmla="*/ 476 w 14297"/>
                  <a:gd name="connsiteY0" fmla="*/ 5329 h 32495"/>
                  <a:gd name="connsiteX1" fmla="*/ 6542 w 14297"/>
                  <a:gd name="connsiteY1" fmla="*/ 29593 h 32495"/>
                  <a:gd name="connsiteX2" fmla="*/ 11395 w 14297"/>
                  <a:gd name="connsiteY2" fmla="*/ 32019 h 32495"/>
                  <a:gd name="connsiteX3" fmla="*/ 13821 w 14297"/>
                  <a:gd name="connsiteY3" fmla="*/ 27167 h 32495"/>
                  <a:gd name="connsiteX4" fmla="*/ 7755 w 14297"/>
                  <a:gd name="connsiteY4" fmla="*/ 2902 h 32495"/>
                  <a:gd name="connsiteX5" fmla="*/ 2902 w 14297"/>
                  <a:gd name="connsiteY5" fmla="*/ 476 h 32495"/>
                  <a:gd name="connsiteX6" fmla="*/ 476 w 14297"/>
                  <a:gd name="connsiteY6" fmla="*/ 5329 h 32495"/>
                  <a:gd name="connsiteX7" fmla="*/ 476 w 14297"/>
                  <a:gd name="connsiteY7" fmla="*/ 5329 h 32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7" h="32495">
                    <a:moveTo>
                      <a:pt x="476" y="5329"/>
                    </a:moveTo>
                    <a:cubicBezTo>
                      <a:pt x="2902" y="13821"/>
                      <a:pt x="4116" y="21100"/>
                      <a:pt x="6542" y="29593"/>
                    </a:cubicBezTo>
                    <a:cubicBezTo>
                      <a:pt x="6542" y="32019"/>
                      <a:pt x="8968" y="33233"/>
                      <a:pt x="11395" y="32019"/>
                    </a:cubicBezTo>
                    <a:cubicBezTo>
                      <a:pt x="13821" y="30806"/>
                      <a:pt x="15034" y="29593"/>
                      <a:pt x="13821" y="27167"/>
                    </a:cubicBezTo>
                    <a:cubicBezTo>
                      <a:pt x="11395" y="18674"/>
                      <a:pt x="10182" y="11395"/>
                      <a:pt x="7755" y="2902"/>
                    </a:cubicBezTo>
                    <a:cubicBezTo>
                      <a:pt x="7755" y="476"/>
                      <a:pt x="5329" y="-737"/>
                      <a:pt x="2902" y="476"/>
                    </a:cubicBezTo>
                    <a:cubicBezTo>
                      <a:pt x="476" y="476"/>
                      <a:pt x="-737" y="2902"/>
                      <a:pt x="476" y="5329"/>
                    </a:cubicBezTo>
                    <a:lnTo>
                      <a:pt x="476" y="5329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D001A91-46C7-4061-80CB-1163F1F421BC}"/>
                  </a:ext>
                </a:extLst>
              </p:cNvPr>
              <p:cNvSpPr/>
              <p:nvPr/>
            </p:nvSpPr>
            <p:spPr>
              <a:xfrm>
                <a:off x="768824" y="3699004"/>
                <a:ext cx="20042" cy="38822"/>
              </a:xfrm>
              <a:custGeom>
                <a:avLst/>
                <a:gdLst>
                  <a:gd name="connsiteX0" fmla="*/ 13661 w 20042"/>
                  <a:gd name="connsiteY0" fmla="*/ 38823 h 38822"/>
                  <a:gd name="connsiteX1" fmla="*/ 10021 w 20042"/>
                  <a:gd name="connsiteY1" fmla="*/ 37610 h 38822"/>
                  <a:gd name="connsiteX2" fmla="*/ 6382 w 20042"/>
                  <a:gd name="connsiteY2" fmla="*/ 32757 h 38822"/>
                  <a:gd name="connsiteX3" fmla="*/ 316 w 20042"/>
                  <a:gd name="connsiteY3" fmla="*/ 8492 h 38822"/>
                  <a:gd name="connsiteX4" fmla="*/ 316 w 20042"/>
                  <a:gd name="connsiteY4" fmla="*/ 8492 h 38822"/>
                  <a:gd name="connsiteX5" fmla="*/ 5168 w 20042"/>
                  <a:gd name="connsiteY5" fmla="*/ 0 h 38822"/>
                  <a:gd name="connsiteX6" fmla="*/ 10021 w 20042"/>
                  <a:gd name="connsiteY6" fmla="*/ 0 h 38822"/>
                  <a:gd name="connsiteX7" fmla="*/ 13661 w 20042"/>
                  <a:gd name="connsiteY7" fmla="*/ 4853 h 38822"/>
                  <a:gd name="connsiteX8" fmla="*/ 19727 w 20042"/>
                  <a:gd name="connsiteY8" fmla="*/ 29117 h 38822"/>
                  <a:gd name="connsiteX9" fmla="*/ 14874 w 20042"/>
                  <a:gd name="connsiteY9" fmla="*/ 37610 h 38822"/>
                  <a:gd name="connsiteX10" fmla="*/ 13661 w 20042"/>
                  <a:gd name="connsiteY10" fmla="*/ 38823 h 38822"/>
                  <a:gd name="connsiteX11" fmla="*/ 12448 w 20042"/>
                  <a:gd name="connsiteY11" fmla="*/ 32757 h 38822"/>
                  <a:gd name="connsiteX12" fmla="*/ 12448 w 20042"/>
                  <a:gd name="connsiteY12" fmla="*/ 32757 h 38822"/>
                  <a:gd name="connsiteX13" fmla="*/ 12448 w 20042"/>
                  <a:gd name="connsiteY13" fmla="*/ 32757 h 38822"/>
                  <a:gd name="connsiteX14" fmla="*/ 13661 w 20042"/>
                  <a:gd name="connsiteY14" fmla="*/ 32757 h 38822"/>
                  <a:gd name="connsiteX15" fmla="*/ 7595 w 20042"/>
                  <a:gd name="connsiteY15" fmla="*/ 8492 h 38822"/>
                  <a:gd name="connsiteX16" fmla="*/ 6382 w 20042"/>
                  <a:gd name="connsiteY16" fmla="*/ 8492 h 38822"/>
                  <a:gd name="connsiteX17" fmla="*/ 5168 w 20042"/>
                  <a:gd name="connsiteY17" fmla="*/ 9706 h 38822"/>
                  <a:gd name="connsiteX18" fmla="*/ 12448 w 20042"/>
                  <a:gd name="connsiteY18" fmla="*/ 32757 h 38822"/>
                  <a:gd name="connsiteX19" fmla="*/ 12448 w 20042"/>
                  <a:gd name="connsiteY19" fmla="*/ 32757 h 3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42" h="38822">
                    <a:moveTo>
                      <a:pt x="13661" y="38823"/>
                    </a:moveTo>
                    <a:cubicBezTo>
                      <a:pt x="12448" y="38823"/>
                      <a:pt x="11234" y="38823"/>
                      <a:pt x="10021" y="37610"/>
                    </a:cubicBezTo>
                    <a:cubicBezTo>
                      <a:pt x="8808" y="36396"/>
                      <a:pt x="7595" y="35183"/>
                      <a:pt x="6382" y="32757"/>
                    </a:cubicBezTo>
                    <a:lnTo>
                      <a:pt x="316" y="8492"/>
                    </a:lnTo>
                    <a:cubicBezTo>
                      <a:pt x="316" y="8492"/>
                      <a:pt x="316" y="8492"/>
                      <a:pt x="316" y="8492"/>
                    </a:cubicBezTo>
                    <a:cubicBezTo>
                      <a:pt x="-898" y="4853"/>
                      <a:pt x="1529" y="1213"/>
                      <a:pt x="5168" y="0"/>
                    </a:cubicBezTo>
                    <a:cubicBezTo>
                      <a:pt x="6382" y="0"/>
                      <a:pt x="8808" y="0"/>
                      <a:pt x="10021" y="0"/>
                    </a:cubicBezTo>
                    <a:cubicBezTo>
                      <a:pt x="11234" y="1213"/>
                      <a:pt x="12448" y="2426"/>
                      <a:pt x="13661" y="4853"/>
                    </a:cubicBezTo>
                    <a:lnTo>
                      <a:pt x="19727" y="29117"/>
                    </a:lnTo>
                    <a:cubicBezTo>
                      <a:pt x="20940" y="32757"/>
                      <a:pt x="18514" y="36396"/>
                      <a:pt x="14874" y="37610"/>
                    </a:cubicBezTo>
                    <a:cubicBezTo>
                      <a:pt x="14874" y="38823"/>
                      <a:pt x="13661" y="38823"/>
                      <a:pt x="13661" y="38823"/>
                    </a:cubicBezTo>
                    <a:close/>
                    <a:moveTo>
                      <a:pt x="12448" y="32757"/>
                    </a:moveTo>
                    <a:cubicBezTo>
                      <a:pt x="12448" y="32757"/>
                      <a:pt x="13661" y="32757"/>
                      <a:pt x="12448" y="32757"/>
                    </a:cubicBezTo>
                    <a:lnTo>
                      <a:pt x="12448" y="32757"/>
                    </a:lnTo>
                    <a:cubicBezTo>
                      <a:pt x="13661" y="32757"/>
                      <a:pt x="13661" y="32757"/>
                      <a:pt x="13661" y="32757"/>
                    </a:cubicBezTo>
                    <a:lnTo>
                      <a:pt x="7595" y="8492"/>
                    </a:lnTo>
                    <a:lnTo>
                      <a:pt x="6382" y="8492"/>
                    </a:lnTo>
                    <a:cubicBezTo>
                      <a:pt x="6382" y="8492"/>
                      <a:pt x="5168" y="8492"/>
                      <a:pt x="5168" y="9706"/>
                    </a:cubicBezTo>
                    <a:lnTo>
                      <a:pt x="12448" y="32757"/>
                    </a:lnTo>
                    <a:lnTo>
                      <a:pt x="12448" y="32757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169">
              <a:extLst>
                <a:ext uri="{FF2B5EF4-FFF2-40B4-BE49-F238E27FC236}">
                  <a16:creationId xmlns:a16="http://schemas.microsoft.com/office/drawing/2014/main" id="{31CD2982-0DFB-4FCC-B495-249912DD0BAA}"/>
                </a:ext>
              </a:extLst>
            </p:cNvPr>
            <p:cNvGrpSpPr/>
            <p:nvPr/>
          </p:nvGrpSpPr>
          <p:grpSpPr>
            <a:xfrm>
              <a:off x="1989262" y="3655329"/>
              <a:ext cx="38952" cy="150438"/>
              <a:chOff x="1989262" y="3655329"/>
              <a:chExt cx="38952" cy="150438"/>
            </a:xfrm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B8202BB0-FF22-407F-8E7E-8C171AC149B6}"/>
                  </a:ext>
                </a:extLst>
              </p:cNvPr>
              <p:cNvSpPr/>
              <p:nvPr/>
            </p:nvSpPr>
            <p:spPr>
              <a:xfrm>
                <a:off x="1992864" y="3657894"/>
                <a:ext cx="33319" cy="145061"/>
              </a:xfrm>
              <a:custGeom>
                <a:avLst/>
                <a:gdLst>
                  <a:gd name="connsiteX0" fmla="*/ 404 w 33319"/>
                  <a:gd name="connsiteY0" fmla="*/ 3501 h 145061"/>
                  <a:gd name="connsiteX1" fmla="*/ 25882 w 33319"/>
                  <a:gd name="connsiteY1" fmla="*/ 143020 h 145061"/>
                  <a:gd name="connsiteX2" fmla="*/ 33161 w 33319"/>
                  <a:gd name="connsiteY2" fmla="*/ 139380 h 145061"/>
                  <a:gd name="connsiteX3" fmla="*/ 7684 w 33319"/>
                  <a:gd name="connsiteY3" fmla="*/ 4714 h 145061"/>
                  <a:gd name="connsiteX4" fmla="*/ 404 w 33319"/>
                  <a:gd name="connsiteY4" fmla="*/ 3501 h 145061"/>
                  <a:gd name="connsiteX5" fmla="*/ 404 w 33319"/>
                  <a:gd name="connsiteY5" fmla="*/ 3501 h 14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19" h="145061">
                    <a:moveTo>
                      <a:pt x="404" y="3501"/>
                    </a:moveTo>
                    <a:cubicBezTo>
                      <a:pt x="-2022" y="50816"/>
                      <a:pt x="6470" y="99344"/>
                      <a:pt x="25882" y="143020"/>
                    </a:cubicBezTo>
                    <a:cubicBezTo>
                      <a:pt x="28308" y="147873"/>
                      <a:pt x="34374" y="143020"/>
                      <a:pt x="33161" y="139380"/>
                    </a:cubicBezTo>
                    <a:cubicBezTo>
                      <a:pt x="13750" y="96918"/>
                      <a:pt x="5257" y="50816"/>
                      <a:pt x="7684" y="4714"/>
                    </a:cubicBezTo>
                    <a:cubicBezTo>
                      <a:pt x="8897" y="-1352"/>
                      <a:pt x="1618" y="-1352"/>
                      <a:pt x="404" y="3501"/>
                    </a:cubicBezTo>
                    <a:lnTo>
                      <a:pt x="404" y="3501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B763C73-4FB5-45CC-BED3-E113A391F897}"/>
                  </a:ext>
                </a:extLst>
              </p:cNvPr>
              <p:cNvSpPr/>
              <p:nvPr/>
            </p:nvSpPr>
            <p:spPr>
              <a:xfrm>
                <a:off x="1989262" y="3655329"/>
                <a:ext cx="38952" cy="150438"/>
              </a:xfrm>
              <a:custGeom>
                <a:avLst/>
                <a:gdLst>
                  <a:gd name="connsiteX0" fmla="*/ 33123 w 38952"/>
                  <a:gd name="connsiteY0" fmla="*/ 150438 h 150438"/>
                  <a:gd name="connsiteX1" fmla="*/ 27057 w 38952"/>
                  <a:gd name="connsiteY1" fmla="*/ 146798 h 150438"/>
                  <a:gd name="connsiteX2" fmla="*/ 366 w 38952"/>
                  <a:gd name="connsiteY2" fmla="*/ 6066 h 150438"/>
                  <a:gd name="connsiteX3" fmla="*/ 366 w 38952"/>
                  <a:gd name="connsiteY3" fmla="*/ 6066 h 150438"/>
                  <a:gd name="connsiteX4" fmla="*/ 7646 w 38952"/>
                  <a:gd name="connsiteY4" fmla="*/ 0 h 150438"/>
                  <a:gd name="connsiteX5" fmla="*/ 13712 w 38952"/>
                  <a:gd name="connsiteY5" fmla="*/ 7279 h 150438"/>
                  <a:gd name="connsiteX6" fmla="*/ 37976 w 38952"/>
                  <a:gd name="connsiteY6" fmla="*/ 140732 h 150438"/>
                  <a:gd name="connsiteX7" fmla="*/ 34336 w 38952"/>
                  <a:gd name="connsiteY7" fmla="*/ 150438 h 150438"/>
                  <a:gd name="connsiteX8" fmla="*/ 33123 w 38952"/>
                  <a:gd name="connsiteY8" fmla="*/ 150438 h 150438"/>
                  <a:gd name="connsiteX9" fmla="*/ 7646 w 38952"/>
                  <a:gd name="connsiteY9" fmla="*/ 7279 h 150438"/>
                  <a:gd name="connsiteX10" fmla="*/ 7646 w 38952"/>
                  <a:gd name="connsiteY10" fmla="*/ 7279 h 150438"/>
                  <a:gd name="connsiteX11" fmla="*/ 33123 w 38952"/>
                  <a:gd name="connsiteY11" fmla="*/ 144372 h 150438"/>
                  <a:gd name="connsiteX12" fmla="*/ 34336 w 38952"/>
                  <a:gd name="connsiteY12" fmla="*/ 144372 h 150438"/>
                  <a:gd name="connsiteX13" fmla="*/ 34336 w 38952"/>
                  <a:gd name="connsiteY13" fmla="*/ 143159 h 150438"/>
                  <a:gd name="connsiteX14" fmla="*/ 8859 w 38952"/>
                  <a:gd name="connsiteY14" fmla="*/ 7279 h 150438"/>
                  <a:gd name="connsiteX15" fmla="*/ 7646 w 38952"/>
                  <a:gd name="connsiteY15" fmla="*/ 7279 h 15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52" h="150438">
                    <a:moveTo>
                      <a:pt x="33123" y="150438"/>
                    </a:moveTo>
                    <a:cubicBezTo>
                      <a:pt x="30697" y="150438"/>
                      <a:pt x="28270" y="149225"/>
                      <a:pt x="27057" y="146798"/>
                    </a:cubicBezTo>
                    <a:cubicBezTo>
                      <a:pt x="7646" y="103123"/>
                      <a:pt x="-2060" y="54594"/>
                      <a:pt x="366" y="6066"/>
                    </a:cubicBezTo>
                    <a:lnTo>
                      <a:pt x="366" y="6066"/>
                    </a:lnTo>
                    <a:cubicBezTo>
                      <a:pt x="366" y="1213"/>
                      <a:pt x="4006" y="0"/>
                      <a:pt x="7646" y="0"/>
                    </a:cubicBezTo>
                    <a:cubicBezTo>
                      <a:pt x="11285" y="0"/>
                      <a:pt x="13712" y="3640"/>
                      <a:pt x="13712" y="7279"/>
                    </a:cubicBezTo>
                    <a:cubicBezTo>
                      <a:pt x="11285" y="53381"/>
                      <a:pt x="19778" y="99483"/>
                      <a:pt x="37976" y="140732"/>
                    </a:cubicBezTo>
                    <a:cubicBezTo>
                      <a:pt x="40402" y="144372"/>
                      <a:pt x="37976" y="149225"/>
                      <a:pt x="34336" y="150438"/>
                    </a:cubicBezTo>
                    <a:cubicBezTo>
                      <a:pt x="35550" y="150438"/>
                      <a:pt x="34336" y="150438"/>
                      <a:pt x="33123" y="150438"/>
                    </a:cubicBezTo>
                    <a:close/>
                    <a:moveTo>
                      <a:pt x="7646" y="7279"/>
                    </a:moveTo>
                    <a:lnTo>
                      <a:pt x="7646" y="7279"/>
                    </a:lnTo>
                    <a:cubicBezTo>
                      <a:pt x="5219" y="54594"/>
                      <a:pt x="13712" y="101910"/>
                      <a:pt x="33123" y="144372"/>
                    </a:cubicBezTo>
                    <a:cubicBezTo>
                      <a:pt x="33123" y="144372"/>
                      <a:pt x="34336" y="144372"/>
                      <a:pt x="34336" y="144372"/>
                    </a:cubicBezTo>
                    <a:cubicBezTo>
                      <a:pt x="34336" y="144372"/>
                      <a:pt x="34336" y="143159"/>
                      <a:pt x="34336" y="143159"/>
                    </a:cubicBezTo>
                    <a:cubicBezTo>
                      <a:pt x="14925" y="100696"/>
                      <a:pt x="6432" y="53381"/>
                      <a:pt x="8859" y="7279"/>
                    </a:cubicBezTo>
                    <a:cubicBezTo>
                      <a:pt x="8859" y="6066"/>
                      <a:pt x="7646" y="6066"/>
                      <a:pt x="7646" y="72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169">
              <a:extLst>
                <a:ext uri="{FF2B5EF4-FFF2-40B4-BE49-F238E27FC236}">
                  <a16:creationId xmlns:a16="http://schemas.microsoft.com/office/drawing/2014/main" id="{E1B1D57D-8B90-495D-8D2E-D7D72FCDA4A3}"/>
                </a:ext>
              </a:extLst>
            </p:cNvPr>
            <p:cNvGrpSpPr/>
            <p:nvPr/>
          </p:nvGrpSpPr>
          <p:grpSpPr>
            <a:xfrm>
              <a:off x="2022070" y="3746004"/>
              <a:ext cx="27321" cy="67042"/>
              <a:chOff x="2022070" y="3746004"/>
              <a:chExt cx="27321" cy="67042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7DE6ADCB-49A8-489B-9B51-B6F499DAC465}"/>
                  </a:ext>
                </a:extLst>
              </p:cNvPr>
              <p:cNvSpPr/>
              <p:nvPr/>
            </p:nvSpPr>
            <p:spPr>
              <a:xfrm>
                <a:off x="2024676" y="3749056"/>
                <a:ext cx="20896" cy="60569"/>
              </a:xfrm>
              <a:custGeom>
                <a:avLst/>
                <a:gdLst>
                  <a:gd name="connsiteX0" fmla="*/ 136 w 20896"/>
                  <a:gd name="connsiteY0" fmla="*/ 4543 h 60569"/>
                  <a:gd name="connsiteX1" fmla="*/ 13481 w 20896"/>
                  <a:gd name="connsiteY1" fmla="*/ 57924 h 60569"/>
                  <a:gd name="connsiteX2" fmla="*/ 20760 w 20896"/>
                  <a:gd name="connsiteY2" fmla="*/ 55497 h 60569"/>
                  <a:gd name="connsiteX3" fmla="*/ 7415 w 20896"/>
                  <a:gd name="connsiteY3" fmla="*/ 2116 h 60569"/>
                  <a:gd name="connsiteX4" fmla="*/ 136 w 20896"/>
                  <a:gd name="connsiteY4" fmla="*/ 4543 h 60569"/>
                  <a:gd name="connsiteX5" fmla="*/ 136 w 20896"/>
                  <a:gd name="connsiteY5" fmla="*/ 4543 h 60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96" h="60569">
                    <a:moveTo>
                      <a:pt x="136" y="4543"/>
                    </a:moveTo>
                    <a:cubicBezTo>
                      <a:pt x="4989" y="22741"/>
                      <a:pt x="8628" y="39726"/>
                      <a:pt x="13481" y="57924"/>
                    </a:cubicBezTo>
                    <a:cubicBezTo>
                      <a:pt x="14694" y="62777"/>
                      <a:pt x="21974" y="60350"/>
                      <a:pt x="20760" y="55497"/>
                    </a:cubicBezTo>
                    <a:cubicBezTo>
                      <a:pt x="15907" y="37299"/>
                      <a:pt x="12268" y="20314"/>
                      <a:pt x="7415" y="2116"/>
                    </a:cubicBezTo>
                    <a:cubicBezTo>
                      <a:pt x="6202" y="-1523"/>
                      <a:pt x="-1077" y="-310"/>
                      <a:pt x="136" y="4543"/>
                    </a:cubicBezTo>
                    <a:lnTo>
                      <a:pt x="136" y="4543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F28BA12-72E8-4E6D-8479-9EFBB202C38C}"/>
                  </a:ext>
                </a:extLst>
              </p:cNvPr>
              <p:cNvSpPr/>
              <p:nvPr/>
            </p:nvSpPr>
            <p:spPr>
              <a:xfrm>
                <a:off x="2022070" y="3746004"/>
                <a:ext cx="27321" cy="67042"/>
              </a:xfrm>
              <a:custGeom>
                <a:avLst/>
                <a:gdLst>
                  <a:gd name="connsiteX0" fmla="*/ 19727 w 27321"/>
                  <a:gd name="connsiteY0" fmla="*/ 67042 h 67042"/>
                  <a:gd name="connsiteX1" fmla="*/ 13661 w 27321"/>
                  <a:gd name="connsiteY1" fmla="*/ 62189 h 67042"/>
                  <a:gd name="connsiteX2" fmla="*/ 316 w 27321"/>
                  <a:gd name="connsiteY2" fmla="*/ 8808 h 67042"/>
                  <a:gd name="connsiteX3" fmla="*/ 316 w 27321"/>
                  <a:gd name="connsiteY3" fmla="*/ 8808 h 67042"/>
                  <a:gd name="connsiteX4" fmla="*/ 5168 w 27321"/>
                  <a:gd name="connsiteY4" fmla="*/ 316 h 67042"/>
                  <a:gd name="connsiteX5" fmla="*/ 13661 w 27321"/>
                  <a:gd name="connsiteY5" fmla="*/ 5168 h 67042"/>
                  <a:gd name="connsiteX6" fmla="*/ 27006 w 27321"/>
                  <a:gd name="connsiteY6" fmla="*/ 58550 h 67042"/>
                  <a:gd name="connsiteX7" fmla="*/ 22153 w 27321"/>
                  <a:gd name="connsiteY7" fmla="*/ 67042 h 67042"/>
                  <a:gd name="connsiteX8" fmla="*/ 19727 w 27321"/>
                  <a:gd name="connsiteY8" fmla="*/ 67042 h 67042"/>
                  <a:gd name="connsiteX9" fmla="*/ 6382 w 27321"/>
                  <a:gd name="connsiteY9" fmla="*/ 7595 h 67042"/>
                  <a:gd name="connsiteX10" fmla="*/ 19727 w 27321"/>
                  <a:gd name="connsiteY10" fmla="*/ 60976 h 67042"/>
                  <a:gd name="connsiteX11" fmla="*/ 20940 w 27321"/>
                  <a:gd name="connsiteY11" fmla="*/ 60976 h 67042"/>
                  <a:gd name="connsiteX12" fmla="*/ 22153 w 27321"/>
                  <a:gd name="connsiteY12" fmla="*/ 59763 h 67042"/>
                  <a:gd name="connsiteX13" fmla="*/ 8808 w 27321"/>
                  <a:gd name="connsiteY13" fmla="*/ 6382 h 67042"/>
                  <a:gd name="connsiteX14" fmla="*/ 6382 w 27321"/>
                  <a:gd name="connsiteY14" fmla="*/ 7595 h 67042"/>
                  <a:gd name="connsiteX15" fmla="*/ 6382 w 27321"/>
                  <a:gd name="connsiteY15" fmla="*/ 7595 h 67042"/>
                  <a:gd name="connsiteX16" fmla="*/ 6382 w 27321"/>
                  <a:gd name="connsiteY16" fmla="*/ 7595 h 6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321" h="67042">
                    <a:moveTo>
                      <a:pt x="19727" y="67042"/>
                    </a:moveTo>
                    <a:cubicBezTo>
                      <a:pt x="16087" y="67042"/>
                      <a:pt x="13661" y="64616"/>
                      <a:pt x="13661" y="62189"/>
                    </a:cubicBezTo>
                    <a:lnTo>
                      <a:pt x="316" y="8808"/>
                    </a:lnTo>
                    <a:lnTo>
                      <a:pt x="316" y="8808"/>
                    </a:lnTo>
                    <a:cubicBezTo>
                      <a:pt x="-898" y="5168"/>
                      <a:pt x="1529" y="1529"/>
                      <a:pt x="5168" y="316"/>
                    </a:cubicBezTo>
                    <a:cubicBezTo>
                      <a:pt x="8808" y="-898"/>
                      <a:pt x="12448" y="1529"/>
                      <a:pt x="13661" y="5168"/>
                    </a:cubicBezTo>
                    <a:lnTo>
                      <a:pt x="27006" y="58550"/>
                    </a:lnTo>
                    <a:cubicBezTo>
                      <a:pt x="28219" y="62189"/>
                      <a:pt x="25793" y="65829"/>
                      <a:pt x="22153" y="67042"/>
                    </a:cubicBezTo>
                    <a:cubicBezTo>
                      <a:pt x="19727" y="67042"/>
                      <a:pt x="19727" y="67042"/>
                      <a:pt x="19727" y="67042"/>
                    </a:cubicBezTo>
                    <a:close/>
                    <a:moveTo>
                      <a:pt x="6382" y="7595"/>
                    </a:moveTo>
                    <a:lnTo>
                      <a:pt x="19727" y="60976"/>
                    </a:lnTo>
                    <a:cubicBezTo>
                      <a:pt x="19727" y="60976"/>
                      <a:pt x="19727" y="60976"/>
                      <a:pt x="20940" y="60976"/>
                    </a:cubicBezTo>
                    <a:cubicBezTo>
                      <a:pt x="22153" y="60976"/>
                      <a:pt x="22153" y="60976"/>
                      <a:pt x="22153" y="59763"/>
                    </a:cubicBezTo>
                    <a:lnTo>
                      <a:pt x="8808" y="6382"/>
                    </a:lnTo>
                    <a:cubicBezTo>
                      <a:pt x="7595" y="6382"/>
                      <a:pt x="7595" y="6382"/>
                      <a:pt x="6382" y="7595"/>
                    </a:cubicBezTo>
                    <a:cubicBezTo>
                      <a:pt x="6382" y="6382"/>
                      <a:pt x="5168" y="6382"/>
                      <a:pt x="6382" y="7595"/>
                    </a:cubicBezTo>
                    <a:lnTo>
                      <a:pt x="6382" y="759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FFF418D-EE83-40FB-A936-1CFABBD2BC58}"/>
                </a:ext>
              </a:extLst>
            </p:cNvPr>
            <p:cNvSpPr/>
            <p:nvPr/>
          </p:nvSpPr>
          <p:spPr>
            <a:xfrm>
              <a:off x="264296" y="3268576"/>
              <a:ext cx="294958" cy="232467"/>
            </a:xfrm>
            <a:custGeom>
              <a:avLst/>
              <a:gdLst>
                <a:gd name="connsiteX0" fmla="*/ 194262 w 294958"/>
                <a:gd name="connsiteY0" fmla="*/ 25215 h 232467"/>
                <a:gd name="connsiteX1" fmla="*/ 227018 w 294958"/>
                <a:gd name="connsiteY1" fmla="*/ 65251 h 232467"/>
                <a:gd name="connsiteX2" fmla="*/ 257349 w 294958"/>
                <a:gd name="connsiteY2" fmla="*/ 81023 h 232467"/>
                <a:gd name="connsiteX3" fmla="*/ 294958 w 294958"/>
                <a:gd name="connsiteY3" fmla="*/ 122272 h 232467"/>
                <a:gd name="connsiteX4" fmla="*/ 294958 w 294958"/>
                <a:gd name="connsiteY4" fmla="*/ 169587 h 232467"/>
                <a:gd name="connsiteX5" fmla="*/ 260988 w 294958"/>
                <a:gd name="connsiteY5" fmla="*/ 209623 h 232467"/>
                <a:gd name="connsiteX6" fmla="*/ 47463 w 294958"/>
                <a:gd name="connsiteY6" fmla="*/ 212050 h 232467"/>
                <a:gd name="connsiteX7" fmla="*/ 28052 w 294958"/>
                <a:gd name="connsiteY7" fmla="*/ 44627 h 232467"/>
                <a:gd name="connsiteX8" fmla="*/ 194262 w 294958"/>
                <a:gd name="connsiteY8" fmla="*/ 25215 h 2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58" h="232467">
                  <a:moveTo>
                    <a:pt x="194262" y="25215"/>
                  </a:moveTo>
                  <a:cubicBezTo>
                    <a:pt x="208820" y="36134"/>
                    <a:pt x="219739" y="49480"/>
                    <a:pt x="227018" y="65251"/>
                  </a:cubicBezTo>
                  <a:cubicBezTo>
                    <a:pt x="247643" y="70104"/>
                    <a:pt x="236724" y="78597"/>
                    <a:pt x="257349" y="81023"/>
                  </a:cubicBezTo>
                  <a:cubicBezTo>
                    <a:pt x="279186" y="83450"/>
                    <a:pt x="294958" y="100434"/>
                    <a:pt x="294958" y="122272"/>
                  </a:cubicBezTo>
                  <a:cubicBezTo>
                    <a:pt x="294958" y="136831"/>
                    <a:pt x="294958" y="153816"/>
                    <a:pt x="294958" y="169587"/>
                  </a:cubicBezTo>
                  <a:cubicBezTo>
                    <a:pt x="294958" y="188999"/>
                    <a:pt x="280400" y="205984"/>
                    <a:pt x="260988" y="209623"/>
                  </a:cubicBezTo>
                  <a:cubicBezTo>
                    <a:pt x="260988" y="209623"/>
                    <a:pt x="139667" y="259365"/>
                    <a:pt x="47463" y="212050"/>
                  </a:cubicBezTo>
                  <a:cubicBezTo>
                    <a:pt x="-10771" y="181720"/>
                    <a:pt x="-13197" y="96795"/>
                    <a:pt x="28052" y="44627"/>
                  </a:cubicBezTo>
                  <a:cubicBezTo>
                    <a:pt x="68088" y="-6328"/>
                    <a:pt x="143307" y="-14821"/>
                    <a:pt x="194262" y="25215"/>
                  </a:cubicBez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E80D71C-4F43-4308-89F8-44B032285DE5}"/>
                </a:ext>
              </a:extLst>
            </p:cNvPr>
            <p:cNvSpPr/>
            <p:nvPr/>
          </p:nvSpPr>
          <p:spPr>
            <a:xfrm>
              <a:off x="316621" y="3318066"/>
              <a:ext cx="135860" cy="135860"/>
            </a:xfrm>
            <a:custGeom>
              <a:avLst/>
              <a:gdLst>
                <a:gd name="connsiteX0" fmla="*/ 14549 w 135860"/>
                <a:gd name="connsiteY0" fmla="*/ 25468 h 135860"/>
                <a:gd name="connsiteX1" fmla="*/ 25468 w 135860"/>
                <a:gd name="connsiteY1" fmla="*/ 121312 h 135860"/>
                <a:gd name="connsiteX2" fmla="*/ 121312 w 135860"/>
                <a:gd name="connsiteY2" fmla="*/ 110393 h 135860"/>
                <a:gd name="connsiteX3" fmla="*/ 110393 w 135860"/>
                <a:gd name="connsiteY3" fmla="*/ 14549 h 135860"/>
                <a:gd name="connsiteX4" fmla="*/ 14549 w 135860"/>
                <a:gd name="connsiteY4" fmla="*/ 25468 h 1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60" h="135860">
                  <a:moveTo>
                    <a:pt x="14549" y="25468"/>
                  </a:moveTo>
                  <a:cubicBezTo>
                    <a:pt x="-8502" y="54585"/>
                    <a:pt x="-3649" y="98261"/>
                    <a:pt x="25468" y="121312"/>
                  </a:cubicBezTo>
                  <a:cubicBezTo>
                    <a:pt x="54585" y="144363"/>
                    <a:pt x="98261" y="139510"/>
                    <a:pt x="121312" y="110393"/>
                  </a:cubicBezTo>
                  <a:cubicBezTo>
                    <a:pt x="144363" y="81276"/>
                    <a:pt x="139510" y="37600"/>
                    <a:pt x="110393" y="14549"/>
                  </a:cubicBezTo>
                  <a:cubicBezTo>
                    <a:pt x="81276" y="-8502"/>
                    <a:pt x="37600" y="-3649"/>
                    <a:pt x="14549" y="25468"/>
                  </a:cubicBez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B04E7B8-E037-4609-BBA5-9E16176F1E86}"/>
                </a:ext>
              </a:extLst>
            </p:cNvPr>
            <p:cNvSpPr/>
            <p:nvPr/>
          </p:nvSpPr>
          <p:spPr>
            <a:xfrm>
              <a:off x="442491" y="3341031"/>
              <a:ext cx="42844" cy="126738"/>
            </a:xfrm>
            <a:custGeom>
              <a:avLst/>
              <a:gdLst>
                <a:gd name="connsiteX0" fmla="*/ 22132 w 42844"/>
                <a:gd name="connsiteY0" fmla="*/ 6142 h 126738"/>
                <a:gd name="connsiteX1" fmla="*/ 20919 w 42844"/>
                <a:gd name="connsiteY1" fmla="*/ 99559 h 126738"/>
                <a:gd name="connsiteX2" fmla="*/ 1508 w 42844"/>
                <a:gd name="connsiteY2" fmla="*/ 118970 h 126738"/>
                <a:gd name="connsiteX3" fmla="*/ 5147 w 42844"/>
                <a:gd name="connsiteY3" fmla="*/ 126250 h 126738"/>
                <a:gd name="connsiteX4" fmla="*/ 40330 w 42844"/>
                <a:gd name="connsiteY4" fmla="*/ 29193 h 126738"/>
                <a:gd name="connsiteX5" fmla="*/ 28198 w 42844"/>
                <a:gd name="connsiteY5" fmla="*/ 1289 h 126738"/>
                <a:gd name="connsiteX6" fmla="*/ 22132 w 42844"/>
                <a:gd name="connsiteY6" fmla="*/ 6142 h 126738"/>
                <a:gd name="connsiteX7" fmla="*/ 22132 w 42844"/>
                <a:gd name="connsiteY7" fmla="*/ 6142 h 1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44" h="126738">
                  <a:moveTo>
                    <a:pt x="22132" y="6142"/>
                  </a:moveTo>
                  <a:cubicBezTo>
                    <a:pt x="41544" y="34046"/>
                    <a:pt x="39117" y="72868"/>
                    <a:pt x="20919" y="99559"/>
                  </a:cubicBezTo>
                  <a:cubicBezTo>
                    <a:pt x="16066" y="106838"/>
                    <a:pt x="8787" y="114118"/>
                    <a:pt x="1508" y="118970"/>
                  </a:cubicBezTo>
                  <a:cubicBezTo>
                    <a:pt x="-2132" y="121397"/>
                    <a:pt x="1508" y="128676"/>
                    <a:pt x="5147" y="126250"/>
                  </a:cubicBezTo>
                  <a:cubicBezTo>
                    <a:pt x="35477" y="105625"/>
                    <a:pt x="48823" y="65589"/>
                    <a:pt x="40330" y="29193"/>
                  </a:cubicBezTo>
                  <a:cubicBezTo>
                    <a:pt x="37904" y="19487"/>
                    <a:pt x="34264" y="9782"/>
                    <a:pt x="28198" y="1289"/>
                  </a:cubicBezTo>
                  <a:cubicBezTo>
                    <a:pt x="25772" y="-2351"/>
                    <a:pt x="19706" y="2502"/>
                    <a:pt x="22132" y="6142"/>
                  </a:cubicBezTo>
                  <a:lnTo>
                    <a:pt x="22132" y="614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20BD5A-DA54-4DAB-B82C-D64495814780}"/>
                </a:ext>
              </a:extLst>
            </p:cNvPr>
            <p:cNvSpPr/>
            <p:nvPr/>
          </p:nvSpPr>
          <p:spPr>
            <a:xfrm>
              <a:off x="298278" y="3288160"/>
              <a:ext cx="99910" cy="77430"/>
            </a:xfrm>
            <a:custGeom>
              <a:avLst/>
              <a:gdLst>
                <a:gd name="connsiteX0" fmla="*/ 97193 w 99910"/>
                <a:gd name="connsiteY0" fmla="*/ 779 h 77430"/>
                <a:gd name="connsiteX1" fmla="*/ 9842 w 99910"/>
                <a:gd name="connsiteY1" fmla="*/ 44455 h 77430"/>
                <a:gd name="connsiteX2" fmla="*/ 136 w 99910"/>
                <a:gd name="connsiteY2" fmla="*/ 72359 h 77430"/>
                <a:gd name="connsiteX3" fmla="*/ 7415 w 99910"/>
                <a:gd name="connsiteY3" fmla="*/ 74785 h 77430"/>
                <a:gd name="connsiteX4" fmla="*/ 69289 w 99910"/>
                <a:gd name="connsiteY4" fmla="*/ 10485 h 77430"/>
                <a:gd name="connsiteX5" fmla="*/ 95979 w 99910"/>
                <a:gd name="connsiteY5" fmla="*/ 9272 h 77430"/>
                <a:gd name="connsiteX6" fmla="*/ 97193 w 99910"/>
                <a:gd name="connsiteY6" fmla="*/ 779 h 77430"/>
                <a:gd name="connsiteX7" fmla="*/ 97193 w 99910"/>
                <a:gd name="connsiteY7" fmla="*/ 779 h 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10" h="77430">
                  <a:moveTo>
                    <a:pt x="97193" y="779"/>
                  </a:moveTo>
                  <a:cubicBezTo>
                    <a:pt x="62010" y="-4073"/>
                    <a:pt x="26826" y="14125"/>
                    <a:pt x="9842" y="44455"/>
                  </a:cubicBezTo>
                  <a:cubicBezTo>
                    <a:pt x="4989" y="52948"/>
                    <a:pt x="1349" y="62653"/>
                    <a:pt x="136" y="72359"/>
                  </a:cubicBezTo>
                  <a:cubicBezTo>
                    <a:pt x="-1077" y="77212"/>
                    <a:pt x="6202" y="79638"/>
                    <a:pt x="7415" y="74785"/>
                  </a:cubicBezTo>
                  <a:cubicBezTo>
                    <a:pt x="12268" y="43242"/>
                    <a:pt x="38959" y="17764"/>
                    <a:pt x="69289" y="10485"/>
                  </a:cubicBezTo>
                  <a:cubicBezTo>
                    <a:pt x="77781" y="8059"/>
                    <a:pt x="86274" y="8059"/>
                    <a:pt x="95979" y="9272"/>
                  </a:cubicBezTo>
                  <a:cubicBezTo>
                    <a:pt x="99619" y="9272"/>
                    <a:pt x="102046" y="1993"/>
                    <a:pt x="97193" y="779"/>
                  </a:cubicBezTo>
                  <a:lnTo>
                    <a:pt x="97193" y="77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612CA3C-96F8-4BD7-A456-F0C4A41843F8}"/>
                </a:ext>
              </a:extLst>
            </p:cNvPr>
            <p:cNvSpPr/>
            <p:nvPr/>
          </p:nvSpPr>
          <p:spPr>
            <a:xfrm>
              <a:off x="339614" y="3393536"/>
              <a:ext cx="87715" cy="47390"/>
            </a:xfrm>
            <a:custGeom>
              <a:avLst/>
              <a:gdLst>
                <a:gd name="connsiteX0" fmla="*/ 71629 w 87715"/>
                <a:gd name="connsiteY0" fmla="*/ 5805 h 47390"/>
                <a:gd name="connsiteX1" fmla="*/ 46151 w 87715"/>
                <a:gd name="connsiteY1" fmla="*/ 31282 h 47390"/>
                <a:gd name="connsiteX2" fmla="*/ 14608 w 87715"/>
                <a:gd name="connsiteY2" fmla="*/ 13084 h 47390"/>
                <a:gd name="connsiteX3" fmla="*/ 3689 w 87715"/>
                <a:gd name="connsiteY3" fmla="*/ 10658 h 47390"/>
                <a:gd name="connsiteX4" fmla="*/ 1262 w 87715"/>
                <a:gd name="connsiteY4" fmla="*/ 21576 h 47390"/>
                <a:gd name="connsiteX5" fmla="*/ 47364 w 87715"/>
                <a:gd name="connsiteY5" fmla="*/ 47054 h 47390"/>
                <a:gd name="connsiteX6" fmla="*/ 87400 w 87715"/>
                <a:gd name="connsiteY6" fmla="*/ 10658 h 47390"/>
                <a:gd name="connsiteX7" fmla="*/ 82547 w 87715"/>
                <a:gd name="connsiteY7" fmla="*/ 952 h 47390"/>
                <a:gd name="connsiteX8" fmla="*/ 71629 w 87715"/>
                <a:gd name="connsiteY8" fmla="*/ 5805 h 47390"/>
                <a:gd name="connsiteX9" fmla="*/ 71629 w 87715"/>
                <a:gd name="connsiteY9" fmla="*/ 5805 h 4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15" h="47390">
                  <a:moveTo>
                    <a:pt x="71629" y="5805"/>
                  </a:moveTo>
                  <a:cubicBezTo>
                    <a:pt x="69202" y="17937"/>
                    <a:pt x="58283" y="28856"/>
                    <a:pt x="46151" y="31282"/>
                  </a:cubicBezTo>
                  <a:cubicBezTo>
                    <a:pt x="32806" y="32495"/>
                    <a:pt x="20674" y="25216"/>
                    <a:pt x="14608" y="13084"/>
                  </a:cubicBezTo>
                  <a:cubicBezTo>
                    <a:pt x="13394" y="9444"/>
                    <a:pt x="7328" y="8231"/>
                    <a:pt x="3689" y="10658"/>
                  </a:cubicBezTo>
                  <a:cubicBezTo>
                    <a:pt x="49" y="13084"/>
                    <a:pt x="-1164" y="17937"/>
                    <a:pt x="1262" y="21576"/>
                  </a:cubicBezTo>
                  <a:cubicBezTo>
                    <a:pt x="8542" y="38561"/>
                    <a:pt x="27953" y="49480"/>
                    <a:pt x="47364" y="47054"/>
                  </a:cubicBezTo>
                  <a:cubicBezTo>
                    <a:pt x="66776" y="44627"/>
                    <a:pt x="82547" y="30069"/>
                    <a:pt x="87400" y="10658"/>
                  </a:cubicBezTo>
                  <a:cubicBezTo>
                    <a:pt x="88614" y="7018"/>
                    <a:pt x="86187" y="2165"/>
                    <a:pt x="82547" y="952"/>
                  </a:cubicBezTo>
                  <a:cubicBezTo>
                    <a:pt x="77695" y="-1475"/>
                    <a:pt x="72842" y="952"/>
                    <a:pt x="71629" y="5805"/>
                  </a:cubicBezTo>
                  <a:lnTo>
                    <a:pt x="71629" y="5805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8B1A2C1-EBA7-433D-BC56-989643BE1147}"/>
                </a:ext>
              </a:extLst>
            </p:cNvPr>
            <p:cNvSpPr/>
            <p:nvPr/>
          </p:nvSpPr>
          <p:spPr>
            <a:xfrm>
              <a:off x="317825" y="3434524"/>
              <a:ext cx="41249" cy="41249"/>
            </a:xfrm>
            <a:custGeom>
              <a:avLst/>
              <a:gdLst>
                <a:gd name="connsiteX0" fmla="*/ 37610 w 41249"/>
                <a:gd name="connsiteY0" fmla="*/ 27904 h 41249"/>
                <a:gd name="connsiteX1" fmla="*/ 32757 w 41249"/>
                <a:gd name="connsiteY1" fmla="*/ 26691 h 41249"/>
                <a:gd name="connsiteX2" fmla="*/ 30330 w 41249"/>
                <a:gd name="connsiteY2" fmla="*/ 25477 h 41249"/>
                <a:gd name="connsiteX3" fmla="*/ 31543 w 41249"/>
                <a:gd name="connsiteY3" fmla="*/ 25477 h 41249"/>
                <a:gd name="connsiteX4" fmla="*/ 30330 w 41249"/>
                <a:gd name="connsiteY4" fmla="*/ 25477 h 41249"/>
                <a:gd name="connsiteX5" fmla="*/ 29117 w 41249"/>
                <a:gd name="connsiteY5" fmla="*/ 25477 h 41249"/>
                <a:gd name="connsiteX6" fmla="*/ 25477 w 41249"/>
                <a:gd name="connsiteY6" fmla="*/ 23051 h 41249"/>
                <a:gd name="connsiteX7" fmla="*/ 25477 w 41249"/>
                <a:gd name="connsiteY7" fmla="*/ 23051 h 41249"/>
                <a:gd name="connsiteX8" fmla="*/ 24264 w 41249"/>
                <a:gd name="connsiteY8" fmla="*/ 21838 h 41249"/>
                <a:gd name="connsiteX9" fmla="*/ 23051 w 41249"/>
                <a:gd name="connsiteY9" fmla="*/ 20625 h 41249"/>
                <a:gd name="connsiteX10" fmla="*/ 21838 w 41249"/>
                <a:gd name="connsiteY10" fmla="*/ 19411 h 41249"/>
                <a:gd name="connsiteX11" fmla="*/ 20625 w 41249"/>
                <a:gd name="connsiteY11" fmla="*/ 18198 h 41249"/>
                <a:gd name="connsiteX12" fmla="*/ 20625 w 41249"/>
                <a:gd name="connsiteY12" fmla="*/ 18198 h 41249"/>
                <a:gd name="connsiteX13" fmla="*/ 18198 w 41249"/>
                <a:gd name="connsiteY13" fmla="*/ 14559 h 41249"/>
                <a:gd name="connsiteX14" fmla="*/ 16985 w 41249"/>
                <a:gd name="connsiteY14" fmla="*/ 12132 h 41249"/>
                <a:gd name="connsiteX15" fmla="*/ 16985 w 41249"/>
                <a:gd name="connsiteY15" fmla="*/ 12132 h 41249"/>
                <a:gd name="connsiteX16" fmla="*/ 16985 w 41249"/>
                <a:gd name="connsiteY16" fmla="*/ 10919 h 41249"/>
                <a:gd name="connsiteX17" fmla="*/ 15772 w 41249"/>
                <a:gd name="connsiteY17" fmla="*/ 6066 h 41249"/>
                <a:gd name="connsiteX18" fmla="*/ 12132 w 41249"/>
                <a:gd name="connsiteY18" fmla="*/ 1213 h 41249"/>
                <a:gd name="connsiteX19" fmla="*/ 6066 w 41249"/>
                <a:gd name="connsiteY19" fmla="*/ 0 h 41249"/>
                <a:gd name="connsiteX20" fmla="*/ 1213 w 41249"/>
                <a:gd name="connsiteY20" fmla="*/ 3640 h 41249"/>
                <a:gd name="connsiteX21" fmla="*/ 0 w 41249"/>
                <a:gd name="connsiteY21" fmla="*/ 9706 h 41249"/>
                <a:gd name="connsiteX22" fmla="*/ 31543 w 41249"/>
                <a:gd name="connsiteY22" fmla="*/ 41249 h 41249"/>
                <a:gd name="connsiteX23" fmla="*/ 37610 w 41249"/>
                <a:gd name="connsiteY23" fmla="*/ 40036 h 41249"/>
                <a:gd name="connsiteX24" fmla="*/ 41249 w 41249"/>
                <a:gd name="connsiteY24" fmla="*/ 35183 h 41249"/>
                <a:gd name="connsiteX25" fmla="*/ 40036 w 41249"/>
                <a:gd name="connsiteY25" fmla="*/ 29117 h 41249"/>
                <a:gd name="connsiteX26" fmla="*/ 37610 w 41249"/>
                <a:gd name="connsiteY26" fmla="*/ 27904 h 41249"/>
                <a:gd name="connsiteX27" fmla="*/ 37610 w 41249"/>
                <a:gd name="connsiteY27" fmla="*/ 27904 h 4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249" h="41249">
                  <a:moveTo>
                    <a:pt x="37610" y="27904"/>
                  </a:moveTo>
                  <a:cubicBezTo>
                    <a:pt x="36396" y="27904"/>
                    <a:pt x="33970" y="27904"/>
                    <a:pt x="32757" y="26691"/>
                  </a:cubicBezTo>
                  <a:cubicBezTo>
                    <a:pt x="31543" y="26691"/>
                    <a:pt x="31543" y="26691"/>
                    <a:pt x="30330" y="25477"/>
                  </a:cubicBezTo>
                  <a:cubicBezTo>
                    <a:pt x="30330" y="25477"/>
                    <a:pt x="30330" y="25477"/>
                    <a:pt x="31543" y="25477"/>
                  </a:cubicBezTo>
                  <a:cubicBezTo>
                    <a:pt x="31543" y="25477"/>
                    <a:pt x="31543" y="25477"/>
                    <a:pt x="30330" y="25477"/>
                  </a:cubicBezTo>
                  <a:cubicBezTo>
                    <a:pt x="30330" y="25477"/>
                    <a:pt x="29117" y="25477"/>
                    <a:pt x="29117" y="25477"/>
                  </a:cubicBezTo>
                  <a:cubicBezTo>
                    <a:pt x="27904" y="24264"/>
                    <a:pt x="26691" y="24264"/>
                    <a:pt x="25477" y="23051"/>
                  </a:cubicBezTo>
                  <a:cubicBezTo>
                    <a:pt x="24264" y="21838"/>
                    <a:pt x="26691" y="24264"/>
                    <a:pt x="25477" y="23051"/>
                  </a:cubicBezTo>
                  <a:cubicBezTo>
                    <a:pt x="25477" y="23051"/>
                    <a:pt x="25477" y="23051"/>
                    <a:pt x="24264" y="21838"/>
                  </a:cubicBezTo>
                  <a:cubicBezTo>
                    <a:pt x="23051" y="21838"/>
                    <a:pt x="23051" y="20625"/>
                    <a:pt x="23051" y="20625"/>
                  </a:cubicBezTo>
                  <a:cubicBezTo>
                    <a:pt x="23051" y="20625"/>
                    <a:pt x="21838" y="19411"/>
                    <a:pt x="21838" y="19411"/>
                  </a:cubicBezTo>
                  <a:cubicBezTo>
                    <a:pt x="21838" y="19411"/>
                    <a:pt x="21838" y="19411"/>
                    <a:pt x="20625" y="18198"/>
                  </a:cubicBezTo>
                  <a:cubicBezTo>
                    <a:pt x="19411" y="16985"/>
                    <a:pt x="21838" y="19411"/>
                    <a:pt x="20625" y="18198"/>
                  </a:cubicBezTo>
                  <a:cubicBezTo>
                    <a:pt x="19411" y="16985"/>
                    <a:pt x="19411" y="15772"/>
                    <a:pt x="18198" y="14559"/>
                  </a:cubicBezTo>
                  <a:cubicBezTo>
                    <a:pt x="18198" y="13345"/>
                    <a:pt x="16985" y="13345"/>
                    <a:pt x="16985" y="12132"/>
                  </a:cubicBezTo>
                  <a:cubicBezTo>
                    <a:pt x="18198" y="14559"/>
                    <a:pt x="16985" y="13345"/>
                    <a:pt x="16985" y="12132"/>
                  </a:cubicBezTo>
                  <a:cubicBezTo>
                    <a:pt x="16985" y="12132"/>
                    <a:pt x="16985" y="10919"/>
                    <a:pt x="16985" y="10919"/>
                  </a:cubicBezTo>
                  <a:cubicBezTo>
                    <a:pt x="16985" y="9706"/>
                    <a:pt x="15772" y="7279"/>
                    <a:pt x="15772" y="6066"/>
                  </a:cubicBezTo>
                  <a:cubicBezTo>
                    <a:pt x="15772" y="4853"/>
                    <a:pt x="13345" y="2426"/>
                    <a:pt x="12132" y="1213"/>
                  </a:cubicBezTo>
                  <a:cubicBezTo>
                    <a:pt x="10919" y="0"/>
                    <a:pt x="8492" y="0"/>
                    <a:pt x="6066" y="0"/>
                  </a:cubicBezTo>
                  <a:cubicBezTo>
                    <a:pt x="3640" y="1213"/>
                    <a:pt x="2426" y="1213"/>
                    <a:pt x="1213" y="3640"/>
                  </a:cubicBezTo>
                  <a:cubicBezTo>
                    <a:pt x="0" y="6066"/>
                    <a:pt x="0" y="7279"/>
                    <a:pt x="0" y="9706"/>
                  </a:cubicBezTo>
                  <a:cubicBezTo>
                    <a:pt x="2426" y="25477"/>
                    <a:pt x="15772" y="38823"/>
                    <a:pt x="31543" y="41249"/>
                  </a:cubicBezTo>
                  <a:cubicBezTo>
                    <a:pt x="33970" y="41249"/>
                    <a:pt x="35183" y="41249"/>
                    <a:pt x="37610" y="40036"/>
                  </a:cubicBezTo>
                  <a:cubicBezTo>
                    <a:pt x="38823" y="38823"/>
                    <a:pt x="41249" y="37610"/>
                    <a:pt x="41249" y="35183"/>
                  </a:cubicBezTo>
                  <a:cubicBezTo>
                    <a:pt x="41249" y="32757"/>
                    <a:pt x="41249" y="31543"/>
                    <a:pt x="40036" y="29117"/>
                  </a:cubicBezTo>
                  <a:cubicBezTo>
                    <a:pt x="41249" y="30330"/>
                    <a:pt x="38823" y="29117"/>
                    <a:pt x="37610" y="27904"/>
                  </a:cubicBezTo>
                  <a:lnTo>
                    <a:pt x="37610" y="27904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6754308-36EE-4DC3-BDB5-262987FB8C0F}"/>
                </a:ext>
              </a:extLst>
            </p:cNvPr>
            <p:cNvSpPr/>
            <p:nvPr/>
          </p:nvSpPr>
          <p:spPr>
            <a:xfrm>
              <a:off x="402750" y="3332918"/>
              <a:ext cx="22313" cy="31716"/>
            </a:xfrm>
            <a:custGeom>
              <a:avLst/>
              <a:gdLst>
                <a:gd name="connsiteX0" fmla="*/ 1213 w 22313"/>
                <a:gd name="connsiteY0" fmla="*/ 8189 h 31716"/>
                <a:gd name="connsiteX1" fmla="*/ 8492 w 22313"/>
                <a:gd name="connsiteY1" fmla="*/ 17895 h 31716"/>
                <a:gd name="connsiteX2" fmla="*/ 12132 w 22313"/>
                <a:gd name="connsiteY2" fmla="*/ 23961 h 31716"/>
                <a:gd name="connsiteX3" fmla="*/ 13345 w 22313"/>
                <a:gd name="connsiteY3" fmla="*/ 26387 h 31716"/>
                <a:gd name="connsiteX4" fmla="*/ 13345 w 22313"/>
                <a:gd name="connsiteY4" fmla="*/ 27601 h 31716"/>
                <a:gd name="connsiteX5" fmla="*/ 13345 w 22313"/>
                <a:gd name="connsiteY5" fmla="*/ 27601 h 31716"/>
                <a:gd name="connsiteX6" fmla="*/ 14559 w 22313"/>
                <a:gd name="connsiteY6" fmla="*/ 28814 h 31716"/>
                <a:gd name="connsiteX7" fmla="*/ 19411 w 22313"/>
                <a:gd name="connsiteY7" fmla="*/ 31240 h 31716"/>
                <a:gd name="connsiteX8" fmla="*/ 21838 w 22313"/>
                <a:gd name="connsiteY8" fmla="*/ 26387 h 31716"/>
                <a:gd name="connsiteX9" fmla="*/ 6066 w 22313"/>
                <a:gd name="connsiteY9" fmla="*/ 910 h 31716"/>
                <a:gd name="connsiteX10" fmla="*/ 0 w 22313"/>
                <a:gd name="connsiteY10" fmla="*/ 910 h 31716"/>
                <a:gd name="connsiteX11" fmla="*/ 1213 w 22313"/>
                <a:gd name="connsiteY11" fmla="*/ 8189 h 31716"/>
                <a:gd name="connsiteX12" fmla="*/ 1213 w 22313"/>
                <a:gd name="connsiteY12" fmla="*/ 8189 h 3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3" h="31716">
                  <a:moveTo>
                    <a:pt x="1213" y="8189"/>
                  </a:moveTo>
                  <a:cubicBezTo>
                    <a:pt x="4853" y="11829"/>
                    <a:pt x="6066" y="14255"/>
                    <a:pt x="8492" y="17895"/>
                  </a:cubicBezTo>
                  <a:cubicBezTo>
                    <a:pt x="9706" y="20321"/>
                    <a:pt x="10919" y="21534"/>
                    <a:pt x="12132" y="23961"/>
                  </a:cubicBezTo>
                  <a:cubicBezTo>
                    <a:pt x="12132" y="25174"/>
                    <a:pt x="13345" y="26387"/>
                    <a:pt x="13345" y="26387"/>
                  </a:cubicBezTo>
                  <a:cubicBezTo>
                    <a:pt x="13345" y="26387"/>
                    <a:pt x="13345" y="27601"/>
                    <a:pt x="13345" y="27601"/>
                  </a:cubicBezTo>
                  <a:cubicBezTo>
                    <a:pt x="13345" y="28814"/>
                    <a:pt x="13345" y="27601"/>
                    <a:pt x="13345" y="27601"/>
                  </a:cubicBezTo>
                  <a:cubicBezTo>
                    <a:pt x="13345" y="27601"/>
                    <a:pt x="13345" y="28814"/>
                    <a:pt x="14559" y="28814"/>
                  </a:cubicBezTo>
                  <a:cubicBezTo>
                    <a:pt x="15772" y="31240"/>
                    <a:pt x="16985" y="32453"/>
                    <a:pt x="19411" y="31240"/>
                  </a:cubicBezTo>
                  <a:cubicBezTo>
                    <a:pt x="21838" y="31240"/>
                    <a:pt x="23051" y="28814"/>
                    <a:pt x="21838" y="26387"/>
                  </a:cubicBezTo>
                  <a:cubicBezTo>
                    <a:pt x="18198" y="16682"/>
                    <a:pt x="13345" y="8189"/>
                    <a:pt x="6066" y="910"/>
                  </a:cubicBezTo>
                  <a:cubicBezTo>
                    <a:pt x="4853" y="-303"/>
                    <a:pt x="2426" y="-303"/>
                    <a:pt x="0" y="910"/>
                  </a:cubicBezTo>
                  <a:cubicBezTo>
                    <a:pt x="0" y="4550"/>
                    <a:pt x="0" y="6976"/>
                    <a:pt x="1213" y="8189"/>
                  </a:cubicBezTo>
                  <a:lnTo>
                    <a:pt x="1213" y="818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1CB605D-0C89-495E-9ABF-4772F861B4A9}"/>
                </a:ext>
              </a:extLst>
            </p:cNvPr>
            <p:cNvSpPr/>
            <p:nvPr/>
          </p:nvSpPr>
          <p:spPr>
            <a:xfrm>
              <a:off x="428938" y="3289650"/>
              <a:ext cx="32548" cy="25269"/>
            </a:xfrm>
            <a:custGeom>
              <a:avLst/>
              <a:gdLst>
                <a:gd name="connsiteX0" fmla="*/ 1716 w 32548"/>
                <a:gd name="connsiteY0" fmla="*/ 6569 h 25269"/>
                <a:gd name="connsiteX1" fmla="*/ 27193 w 32548"/>
                <a:gd name="connsiteY1" fmla="*/ 24767 h 25269"/>
                <a:gd name="connsiteX2" fmla="*/ 32046 w 32548"/>
                <a:gd name="connsiteY2" fmla="*/ 23554 h 25269"/>
                <a:gd name="connsiteX3" fmla="*/ 30833 w 32548"/>
                <a:gd name="connsiteY3" fmla="*/ 18701 h 25269"/>
                <a:gd name="connsiteX4" fmla="*/ 5355 w 32548"/>
                <a:gd name="connsiteY4" fmla="*/ 503 h 25269"/>
                <a:gd name="connsiteX5" fmla="*/ 503 w 32548"/>
                <a:gd name="connsiteY5" fmla="*/ 1716 h 25269"/>
                <a:gd name="connsiteX6" fmla="*/ 1716 w 32548"/>
                <a:gd name="connsiteY6" fmla="*/ 6569 h 25269"/>
                <a:gd name="connsiteX7" fmla="*/ 1716 w 32548"/>
                <a:gd name="connsiteY7" fmla="*/ 6569 h 2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8" h="25269">
                  <a:moveTo>
                    <a:pt x="1716" y="6569"/>
                  </a:moveTo>
                  <a:cubicBezTo>
                    <a:pt x="10208" y="12635"/>
                    <a:pt x="18701" y="18701"/>
                    <a:pt x="27193" y="24767"/>
                  </a:cubicBezTo>
                  <a:cubicBezTo>
                    <a:pt x="28406" y="25980"/>
                    <a:pt x="32046" y="24767"/>
                    <a:pt x="32046" y="23554"/>
                  </a:cubicBezTo>
                  <a:cubicBezTo>
                    <a:pt x="33259" y="21127"/>
                    <a:pt x="32046" y="19914"/>
                    <a:pt x="30833" y="18701"/>
                  </a:cubicBezTo>
                  <a:cubicBezTo>
                    <a:pt x="22340" y="12635"/>
                    <a:pt x="13848" y="6569"/>
                    <a:pt x="5355" y="503"/>
                  </a:cubicBezTo>
                  <a:cubicBezTo>
                    <a:pt x="4142" y="-711"/>
                    <a:pt x="503" y="503"/>
                    <a:pt x="503" y="1716"/>
                  </a:cubicBezTo>
                  <a:cubicBezTo>
                    <a:pt x="-711" y="2929"/>
                    <a:pt x="503" y="5355"/>
                    <a:pt x="1716" y="6569"/>
                  </a:cubicBezTo>
                  <a:lnTo>
                    <a:pt x="1716" y="656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169">
              <a:extLst>
                <a:ext uri="{FF2B5EF4-FFF2-40B4-BE49-F238E27FC236}">
                  <a16:creationId xmlns:a16="http://schemas.microsoft.com/office/drawing/2014/main" id="{EC1C197B-A895-4B80-B29C-459D09B4BC1D}"/>
                </a:ext>
              </a:extLst>
            </p:cNvPr>
            <p:cNvGrpSpPr/>
            <p:nvPr/>
          </p:nvGrpSpPr>
          <p:grpSpPr>
            <a:xfrm>
              <a:off x="240282" y="3375077"/>
              <a:ext cx="136989" cy="151651"/>
              <a:chOff x="240282" y="3375077"/>
              <a:chExt cx="136989" cy="151651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ACAE587-2DE5-4F17-B201-AF39821F91A2}"/>
                  </a:ext>
                </a:extLst>
              </p:cNvPr>
              <p:cNvSpPr/>
              <p:nvPr/>
            </p:nvSpPr>
            <p:spPr>
              <a:xfrm>
                <a:off x="241868" y="3376290"/>
                <a:ext cx="130551" cy="146798"/>
              </a:xfrm>
              <a:custGeom>
                <a:avLst/>
                <a:gdLst>
                  <a:gd name="connsiteX0" fmla="*/ 95368 w 130551"/>
                  <a:gd name="connsiteY0" fmla="*/ 146798 h 146798"/>
                  <a:gd name="connsiteX1" fmla="*/ 83236 w 130551"/>
                  <a:gd name="connsiteY1" fmla="*/ 145585 h 146798"/>
                  <a:gd name="connsiteX2" fmla="*/ 50480 w 130551"/>
                  <a:gd name="connsiteY2" fmla="*/ 99483 h 146798"/>
                  <a:gd name="connsiteX3" fmla="*/ 49266 w 130551"/>
                  <a:gd name="connsiteY3" fmla="*/ 97057 h 146798"/>
                  <a:gd name="connsiteX4" fmla="*/ 46840 w 130551"/>
                  <a:gd name="connsiteY4" fmla="*/ 95844 h 146798"/>
                  <a:gd name="connsiteX5" fmla="*/ 45627 w 130551"/>
                  <a:gd name="connsiteY5" fmla="*/ 95844 h 146798"/>
                  <a:gd name="connsiteX6" fmla="*/ 41987 w 130551"/>
                  <a:gd name="connsiteY6" fmla="*/ 95844 h 146798"/>
                  <a:gd name="connsiteX7" fmla="*/ 23789 w 130551"/>
                  <a:gd name="connsiteY7" fmla="*/ 81285 h 146798"/>
                  <a:gd name="connsiteX8" fmla="*/ 27429 w 130551"/>
                  <a:gd name="connsiteY8" fmla="*/ 60661 h 146798"/>
                  <a:gd name="connsiteX9" fmla="*/ 28642 w 130551"/>
                  <a:gd name="connsiteY9" fmla="*/ 57021 h 146798"/>
                  <a:gd name="connsiteX10" fmla="*/ 26215 w 130551"/>
                  <a:gd name="connsiteY10" fmla="*/ 54594 h 146798"/>
                  <a:gd name="connsiteX11" fmla="*/ 26215 w 130551"/>
                  <a:gd name="connsiteY11" fmla="*/ 54594 h 146798"/>
                  <a:gd name="connsiteX12" fmla="*/ 10444 w 130551"/>
                  <a:gd name="connsiteY12" fmla="*/ 49742 h 146798"/>
                  <a:gd name="connsiteX13" fmla="*/ 738 w 130551"/>
                  <a:gd name="connsiteY13" fmla="*/ 21838 h 146798"/>
                  <a:gd name="connsiteX14" fmla="*/ 23789 w 130551"/>
                  <a:gd name="connsiteY14" fmla="*/ 1213 h 146798"/>
                  <a:gd name="connsiteX15" fmla="*/ 58972 w 130551"/>
                  <a:gd name="connsiteY15" fmla="*/ 0 h 146798"/>
                  <a:gd name="connsiteX16" fmla="*/ 61398 w 130551"/>
                  <a:gd name="connsiteY16" fmla="*/ 0 h 146798"/>
                  <a:gd name="connsiteX17" fmla="*/ 80810 w 130551"/>
                  <a:gd name="connsiteY17" fmla="*/ 8492 h 146798"/>
                  <a:gd name="connsiteX18" fmla="*/ 79597 w 130551"/>
                  <a:gd name="connsiteY18" fmla="*/ 25477 h 146798"/>
                  <a:gd name="connsiteX19" fmla="*/ 57759 w 130551"/>
                  <a:gd name="connsiteY19" fmla="*/ 41249 h 146798"/>
                  <a:gd name="connsiteX20" fmla="*/ 55332 w 130551"/>
                  <a:gd name="connsiteY20" fmla="*/ 44889 h 146798"/>
                  <a:gd name="connsiteX21" fmla="*/ 57759 w 130551"/>
                  <a:gd name="connsiteY21" fmla="*/ 47315 h 146798"/>
                  <a:gd name="connsiteX22" fmla="*/ 58972 w 130551"/>
                  <a:gd name="connsiteY22" fmla="*/ 47315 h 146798"/>
                  <a:gd name="connsiteX23" fmla="*/ 77170 w 130551"/>
                  <a:gd name="connsiteY23" fmla="*/ 44889 h 146798"/>
                  <a:gd name="connsiteX24" fmla="*/ 94155 w 130551"/>
                  <a:gd name="connsiteY24" fmla="*/ 49742 h 146798"/>
                  <a:gd name="connsiteX25" fmla="*/ 100221 w 130551"/>
                  <a:gd name="connsiteY25" fmla="*/ 76432 h 146798"/>
                  <a:gd name="connsiteX26" fmla="*/ 100221 w 130551"/>
                  <a:gd name="connsiteY26" fmla="*/ 80072 h 146798"/>
                  <a:gd name="connsiteX27" fmla="*/ 102648 w 130551"/>
                  <a:gd name="connsiteY27" fmla="*/ 81285 h 146798"/>
                  <a:gd name="connsiteX28" fmla="*/ 102648 w 130551"/>
                  <a:gd name="connsiteY28" fmla="*/ 81285 h 146798"/>
                  <a:gd name="connsiteX29" fmla="*/ 106287 w 130551"/>
                  <a:gd name="connsiteY29" fmla="*/ 81285 h 146798"/>
                  <a:gd name="connsiteX30" fmla="*/ 124485 w 130551"/>
                  <a:gd name="connsiteY30" fmla="*/ 92204 h 146798"/>
                  <a:gd name="connsiteX31" fmla="*/ 112353 w 130551"/>
                  <a:gd name="connsiteY31" fmla="*/ 116468 h 146798"/>
                  <a:gd name="connsiteX32" fmla="*/ 109927 w 130551"/>
                  <a:gd name="connsiteY32" fmla="*/ 120108 h 146798"/>
                  <a:gd name="connsiteX33" fmla="*/ 112353 w 130551"/>
                  <a:gd name="connsiteY33" fmla="*/ 122534 h 146798"/>
                  <a:gd name="connsiteX34" fmla="*/ 130551 w 130551"/>
                  <a:gd name="connsiteY34" fmla="*/ 128600 h 146798"/>
                  <a:gd name="connsiteX35" fmla="*/ 95368 w 130551"/>
                  <a:gd name="connsiteY35" fmla="*/ 146798 h 146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0551" h="146798">
                    <a:moveTo>
                      <a:pt x="95368" y="146798"/>
                    </a:moveTo>
                    <a:cubicBezTo>
                      <a:pt x="91729" y="146798"/>
                      <a:pt x="86876" y="146798"/>
                      <a:pt x="83236" y="145585"/>
                    </a:cubicBezTo>
                    <a:cubicBezTo>
                      <a:pt x="63825" y="139519"/>
                      <a:pt x="50480" y="120108"/>
                      <a:pt x="50480" y="99483"/>
                    </a:cubicBezTo>
                    <a:cubicBezTo>
                      <a:pt x="50480" y="98270"/>
                      <a:pt x="50480" y="97057"/>
                      <a:pt x="49266" y="97057"/>
                    </a:cubicBezTo>
                    <a:cubicBezTo>
                      <a:pt x="49266" y="97057"/>
                      <a:pt x="48053" y="95844"/>
                      <a:pt x="46840" y="95844"/>
                    </a:cubicBezTo>
                    <a:cubicBezTo>
                      <a:pt x="46840" y="95844"/>
                      <a:pt x="46840" y="95844"/>
                      <a:pt x="45627" y="95844"/>
                    </a:cubicBezTo>
                    <a:cubicBezTo>
                      <a:pt x="44414" y="95844"/>
                      <a:pt x="43200" y="95844"/>
                      <a:pt x="41987" y="95844"/>
                    </a:cubicBezTo>
                    <a:cubicBezTo>
                      <a:pt x="33495" y="95844"/>
                      <a:pt x="27429" y="88564"/>
                      <a:pt x="23789" y="81285"/>
                    </a:cubicBezTo>
                    <a:cubicBezTo>
                      <a:pt x="21363" y="75219"/>
                      <a:pt x="21363" y="66727"/>
                      <a:pt x="27429" y="60661"/>
                    </a:cubicBezTo>
                    <a:cubicBezTo>
                      <a:pt x="28642" y="59447"/>
                      <a:pt x="28642" y="58234"/>
                      <a:pt x="28642" y="57021"/>
                    </a:cubicBezTo>
                    <a:cubicBezTo>
                      <a:pt x="28642" y="55808"/>
                      <a:pt x="27429" y="54594"/>
                      <a:pt x="26215" y="54594"/>
                    </a:cubicBezTo>
                    <a:cubicBezTo>
                      <a:pt x="26215" y="54594"/>
                      <a:pt x="26215" y="54594"/>
                      <a:pt x="26215" y="54594"/>
                    </a:cubicBezTo>
                    <a:cubicBezTo>
                      <a:pt x="20149" y="54594"/>
                      <a:pt x="15296" y="53381"/>
                      <a:pt x="10444" y="49742"/>
                    </a:cubicBezTo>
                    <a:cubicBezTo>
                      <a:pt x="1951" y="43676"/>
                      <a:pt x="-1688" y="32757"/>
                      <a:pt x="738" y="21838"/>
                    </a:cubicBezTo>
                    <a:cubicBezTo>
                      <a:pt x="3164" y="13345"/>
                      <a:pt x="10444" y="2426"/>
                      <a:pt x="23789" y="1213"/>
                    </a:cubicBezTo>
                    <a:cubicBezTo>
                      <a:pt x="39561" y="1213"/>
                      <a:pt x="51693" y="0"/>
                      <a:pt x="58972" y="0"/>
                    </a:cubicBezTo>
                    <a:lnTo>
                      <a:pt x="61398" y="0"/>
                    </a:lnTo>
                    <a:cubicBezTo>
                      <a:pt x="69891" y="0"/>
                      <a:pt x="77170" y="1213"/>
                      <a:pt x="80810" y="8492"/>
                    </a:cubicBezTo>
                    <a:cubicBezTo>
                      <a:pt x="83236" y="13345"/>
                      <a:pt x="83236" y="20625"/>
                      <a:pt x="79597" y="25477"/>
                    </a:cubicBezTo>
                    <a:cubicBezTo>
                      <a:pt x="75957" y="32757"/>
                      <a:pt x="68678" y="37610"/>
                      <a:pt x="57759" y="41249"/>
                    </a:cubicBezTo>
                    <a:cubicBezTo>
                      <a:pt x="56546" y="41249"/>
                      <a:pt x="55332" y="43676"/>
                      <a:pt x="55332" y="44889"/>
                    </a:cubicBezTo>
                    <a:cubicBezTo>
                      <a:pt x="55332" y="46102"/>
                      <a:pt x="56546" y="47315"/>
                      <a:pt x="57759" y="47315"/>
                    </a:cubicBezTo>
                    <a:cubicBezTo>
                      <a:pt x="57759" y="47315"/>
                      <a:pt x="57759" y="47315"/>
                      <a:pt x="58972" y="47315"/>
                    </a:cubicBezTo>
                    <a:cubicBezTo>
                      <a:pt x="66251" y="44889"/>
                      <a:pt x="72317" y="44889"/>
                      <a:pt x="77170" y="44889"/>
                    </a:cubicBezTo>
                    <a:cubicBezTo>
                      <a:pt x="83236" y="44889"/>
                      <a:pt x="89302" y="46102"/>
                      <a:pt x="94155" y="49742"/>
                    </a:cubicBezTo>
                    <a:cubicBezTo>
                      <a:pt x="102648" y="54594"/>
                      <a:pt x="105074" y="69153"/>
                      <a:pt x="100221" y="76432"/>
                    </a:cubicBezTo>
                    <a:cubicBezTo>
                      <a:pt x="100221" y="77645"/>
                      <a:pt x="100221" y="78859"/>
                      <a:pt x="100221" y="80072"/>
                    </a:cubicBezTo>
                    <a:cubicBezTo>
                      <a:pt x="100221" y="81285"/>
                      <a:pt x="101434" y="81285"/>
                      <a:pt x="102648" y="81285"/>
                    </a:cubicBezTo>
                    <a:cubicBezTo>
                      <a:pt x="102648" y="81285"/>
                      <a:pt x="102648" y="81285"/>
                      <a:pt x="102648" y="81285"/>
                    </a:cubicBezTo>
                    <a:cubicBezTo>
                      <a:pt x="103861" y="81285"/>
                      <a:pt x="105074" y="81285"/>
                      <a:pt x="106287" y="81285"/>
                    </a:cubicBezTo>
                    <a:cubicBezTo>
                      <a:pt x="113566" y="81285"/>
                      <a:pt x="120846" y="84925"/>
                      <a:pt x="124485" y="92204"/>
                    </a:cubicBezTo>
                    <a:cubicBezTo>
                      <a:pt x="128125" y="101910"/>
                      <a:pt x="120846" y="112829"/>
                      <a:pt x="112353" y="116468"/>
                    </a:cubicBezTo>
                    <a:cubicBezTo>
                      <a:pt x="111140" y="116468"/>
                      <a:pt x="109927" y="118895"/>
                      <a:pt x="109927" y="120108"/>
                    </a:cubicBezTo>
                    <a:cubicBezTo>
                      <a:pt x="109927" y="121321"/>
                      <a:pt x="111140" y="122534"/>
                      <a:pt x="112353" y="122534"/>
                    </a:cubicBezTo>
                    <a:cubicBezTo>
                      <a:pt x="119633" y="122534"/>
                      <a:pt x="125699" y="124961"/>
                      <a:pt x="130551" y="128600"/>
                    </a:cubicBezTo>
                    <a:cubicBezTo>
                      <a:pt x="125699" y="139519"/>
                      <a:pt x="111140" y="146798"/>
                      <a:pt x="95368" y="146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20F7C9A-A7BE-4881-9806-136676F7E8DD}"/>
                  </a:ext>
                </a:extLst>
              </p:cNvPr>
              <p:cNvSpPr/>
              <p:nvPr/>
            </p:nvSpPr>
            <p:spPr>
              <a:xfrm>
                <a:off x="240282" y="3375077"/>
                <a:ext cx="136989" cy="151651"/>
              </a:xfrm>
              <a:custGeom>
                <a:avLst/>
                <a:gdLst>
                  <a:gd name="connsiteX0" fmla="*/ 127284 w 136989"/>
                  <a:gd name="connsiteY0" fmla="*/ 133453 h 151651"/>
                  <a:gd name="connsiteX1" fmla="*/ 96954 w 136989"/>
                  <a:gd name="connsiteY1" fmla="*/ 145585 h 151651"/>
                  <a:gd name="connsiteX2" fmla="*/ 86035 w 136989"/>
                  <a:gd name="connsiteY2" fmla="*/ 144372 h 151651"/>
                  <a:gd name="connsiteX3" fmla="*/ 55705 w 136989"/>
                  <a:gd name="connsiteY3" fmla="*/ 101910 h 151651"/>
                  <a:gd name="connsiteX4" fmla="*/ 53278 w 136989"/>
                  <a:gd name="connsiteY4" fmla="*/ 97057 h 151651"/>
                  <a:gd name="connsiteX5" fmla="*/ 49639 w 136989"/>
                  <a:gd name="connsiteY5" fmla="*/ 95844 h 151651"/>
                  <a:gd name="connsiteX6" fmla="*/ 48426 w 136989"/>
                  <a:gd name="connsiteY6" fmla="*/ 95844 h 151651"/>
                  <a:gd name="connsiteX7" fmla="*/ 45999 w 136989"/>
                  <a:gd name="connsiteY7" fmla="*/ 95844 h 151651"/>
                  <a:gd name="connsiteX8" fmla="*/ 31441 w 136989"/>
                  <a:gd name="connsiteY8" fmla="*/ 83712 h 151651"/>
                  <a:gd name="connsiteX9" fmla="*/ 33867 w 136989"/>
                  <a:gd name="connsiteY9" fmla="*/ 66727 h 151651"/>
                  <a:gd name="connsiteX10" fmla="*/ 35080 w 136989"/>
                  <a:gd name="connsiteY10" fmla="*/ 58234 h 151651"/>
                  <a:gd name="connsiteX11" fmla="*/ 29014 w 136989"/>
                  <a:gd name="connsiteY11" fmla="*/ 54594 h 151651"/>
                  <a:gd name="connsiteX12" fmla="*/ 29014 w 136989"/>
                  <a:gd name="connsiteY12" fmla="*/ 54594 h 151651"/>
                  <a:gd name="connsiteX13" fmla="*/ 27801 w 136989"/>
                  <a:gd name="connsiteY13" fmla="*/ 54594 h 151651"/>
                  <a:gd name="connsiteX14" fmla="*/ 14456 w 136989"/>
                  <a:gd name="connsiteY14" fmla="*/ 49742 h 151651"/>
                  <a:gd name="connsiteX15" fmla="*/ 5963 w 136989"/>
                  <a:gd name="connsiteY15" fmla="*/ 25477 h 151651"/>
                  <a:gd name="connsiteX16" fmla="*/ 26588 w 136989"/>
                  <a:gd name="connsiteY16" fmla="*/ 7279 h 151651"/>
                  <a:gd name="connsiteX17" fmla="*/ 36294 w 136989"/>
                  <a:gd name="connsiteY17" fmla="*/ 6066 h 151651"/>
                  <a:gd name="connsiteX18" fmla="*/ 36294 w 136989"/>
                  <a:gd name="connsiteY18" fmla="*/ 0 h 151651"/>
                  <a:gd name="connsiteX19" fmla="*/ 26588 w 136989"/>
                  <a:gd name="connsiteY19" fmla="*/ 1213 h 151651"/>
                  <a:gd name="connsiteX20" fmla="*/ 12029 w 136989"/>
                  <a:gd name="connsiteY20" fmla="*/ 54594 h 151651"/>
                  <a:gd name="connsiteX21" fmla="*/ 29014 w 136989"/>
                  <a:gd name="connsiteY21" fmla="*/ 60661 h 151651"/>
                  <a:gd name="connsiteX22" fmla="*/ 30227 w 136989"/>
                  <a:gd name="connsiteY22" fmla="*/ 60661 h 151651"/>
                  <a:gd name="connsiteX23" fmla="*/ 47212 w 136989"/>
                  <a:gd name="connsiteY23" fmla="*/ 100696 h 151651"/>
                  <a:gd name="connsiteX24" fmla="*/ 50852 w 136989"/>
                  <a:gd name="connsiteY24" fmla="*/ 100696 h 151651"/>
                  <a:gd name="connsiteX25" fmla="*/ 84822 w 136989"/>
                  <a:gd name="connsiteY25" fmla="*/ 149225 h 151651"/>
                  <a:gd name="connsiteX26" fmla="*/ 98167 w 136989"/>
                  <a:gd name="connsiteY26" fmla="*/ 151651 h 151651"/>
                  <a:gd name="connsiteX27" fmla="*/ 136990 w 136989"/>
                  <a:gd name="connsiteY27" fmla="*/ 133453 h 151651"/>
                  <a:gd name="connsiteX28" fmla="*/ 127284 w 136989"/>
                  <a:gd name="connsiteY28" fmla="*/ 133453 h 1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989" h="151651">
                    <a:moveTo>
                      <a:pt x="127284" y="133453"/>
                    </a:moveTo>
                    <a:cubicBezTo>
                      <a:pt x="118792" y="140732"/>
                      <a:pt x="109086" y="145585"/>
                      <a:pt x="96954" y="145585"/>
                    </a:cubicBezTo>
                    <a:cubicBezTo>
                      <a:pt x="93314" y="145585"/>
                      <a:pt x="89675" y="145585"/>
                      <a:pt x="86035" y="144372"/>
                    </a:cubicBezTo>
                    <a:cubicBezTo>
                      <a:pt x="67837" y="139519"/>
                      <a:pt x="54492" y="120108"/>
                      <a:pt x="55705" y="101910"/>
                    </a:cubicBezTo>
                    <a:cubicBezTo>
                      <a:pt x="55705" y="99483"/>
                      <a:pt x="54492" y="98270"/>
                      <a:pt x="53278" y="97057"/>
                    </a:cubicBezTo>
                    <a:cubicBezTo>
                      <a:pt x="52065" y="95844"/>
                      <a:pt x="50852" y="95844"/>
                      <a:pt x="49639" y="95844"/>
                    </a:cubicBezTo>
                    <a:cubicBezTo>
                      <a:pt x="49639" y="95844"/>
                      <a:pt x="48426" y="95844"/>
                      <a:pt x="48426" y="95844"/>
                    </a:cubicBezTo>
                    <a:cubicBezTo>
                      <a:pt x="47212" y="95844"/>
                      <a:pt x="47212" y="95844"/>
                      <a:pt x="45999" y="95844"/>
                    </a:cubicBezTo>
                    <a:cubicBezTo>
                      <a:pt x="38720" y="95844"/>
                      <a:pt x="33867" y="89778"/>
                      <a:pt x="31441" y="83712"/>
                    </a:cubicBezTo>
                    <a:cubicBezTo>
                      <a:pt x="30227" y="81285"/>
                      <a:pt x="27801" y="72793"/>
                      <a:pt x="33867" y="66727"/>
                    </a:cubicBezTo>
                    <a:cubicBezTo>
                      <a:pt x="35080" y="63087"/>
                      <a:pt x="36294" y="60661"/>
                      <a:pt x="35080" y="58234"/>
                    </a:cubicBezTo>
                    <a:cubicBezTo>
                      <a:pt x="33867" y="55808"/>
                      <a:pt x="31441" y="54594"/>
                      <a:pt x="29014" y="54594"/>
                    </a:cubicBezTo>
                    <a:cubicBezTo>
                      <a:pt x="29014" y="54594"/>
                      <a:pt x="29014" y="54594"/>
                      <a:pt x="29014" y="54594"/>
                    </a:cubicBezTo>
                    <a:lnTo>
                      <a:pt x="27801" y="54594"/>
                    </a:lnTo>
                    <a:cubicBezTo>
                      <a:pt x="22948" y="54594"/>
                      <a:pt x="19309" y="53381"/>
                      <a:pt x="14456" y="49742"/>
                    </a:cubicBezTo>
                    <a:cubicBezTo>
                      <a:pt x="7176" y="43676"/>
                      <a:pt x="3537" y="35183"/>
                      <a:pt x="5963" y="25477"/>
                    </a:cubicBezTo>
                    <a:cubicBezTo>
                      <a:pt x="8390" y="16985"/>
                      <a:pt x="14456" y="8492"/>
                      <a:pt x="26588" y="7279"/>
                    </a:cubicBezTo>
                    <a:cubicBezTo>
                      <a:pt x="30227" y="7279"/>
                      <a:pt x="32654" y="6066"/>
                      <a:pt x="36294" y="6066"/>
                    </a:cubicBezTo>
                    <a:lnTo>
                      <a:pt x="36294" y="0"/>
                    </a:lnTo>
                    <a:cubicBezTo>
                      <a:pt x="32654" y="0"/>
                      <a:pt x="29014" y="1213"/>
                      <a:pt x="26588" y="1213"/>
                    </a:cubicBezTo>
                    <a:cubicBezTo>
                      <a:pt x="-103" y="4853"/>
                      <a:pt x="-9808" y="38823"/>
                      <a:pt x="12029" y="54594"/>
                    </a:cubicBezTo>
                    <a:cubicBezTo>
                      <a:pt x="16882" y="58234"/>
                      <a:pt x="22948" y="60661"/>
                      <a:pt x="29014" y="60661"/>
                    </a:cubicBezTo>
                    <a:cubicBezTo>
                      <a:pt x="29014" y="60661"/>
                      <a:pt x="30227" y="60661"/>
                      <a:pt x="30227" y="60661"/>
                    </a:cubicBezTo>
                    <a:cubicBezTo>
                      <a:pt x="15669" y="72793"/>
                      <a:pt x="29014" y="100696"/>
                      <a:pt x="47212" y="100696"/>
                    </a:cubicBezTo>
                    <a:cubicBezTo>
                      <a:pt x="48426" y="100696"/>
                      <a:pt x="49639" y="100696"/>
                      <a:pt x="50852" y="100696"/>
                    </a:cubicBezTo>
                    <a:cubicBezTo>
                      <a:pt x="49639" y="122534"/>
                      <a:pt x="65411" y="143159"/>
                      <a:pt x="84822" y="149225"/>
                    </a:cubicBezTo>
                    <a:cubicBezTo>
                      <a:pt x="88462" y="150438"/>
                      <a:pt x="93314" y="151651"/>
                      <a:pt x="98167" y="151651"/>
                    </a:cubicBezTo>
                    <a:cubicBezTo>
                      <a:pt x="112726" y="151651"/>
                      <a:pt x="127284" y="144372"/>
                      <a:pt x="136990" y="133453"/>
                    </a:cubicBezTo>
                    <a:lnTo>
                      <a:pt x="127284" y="1334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169">
              <a:extLst>
                <a:ext uri="{FF2B5EF4-FFF2-40B4-BE49-F238E27FC236}">
                  <a16:creationId xmlns:a16="http://schemas.microsoft.com/office/drawing/2014/main" id="{8A4D4FD9-1C82-4214-BCBA-6DB8475CA512}"/>
                </a:ext>
              </a:extLst>
            </p:cNvPr>
            <p:cNvGrpSpPr/>
            <p:nvPr/>
          </p:nvGrpSpPr>
          <p:grpSpPr>
            <a:xfrm>
              <a:off x="430297" y="3349600"/>
              <a:ext cx="94987" cy="217164"/>
              <a:chOff x="430297" y="3349600"/>
              <a:chExt cx="94987" cy="217164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5EE6C36-CC8A-4794-BF44-CEED67489CE8}"/>
                  </a:ext>
                </a:extLst>
              </p:cNvPr>
              <p:cNvSpPr/>
              <p:nvPr/>
            </p:nvSpPr>
            <p:spPr>
              <a:xfrm>
                <a:off x="430297" y="3352026"/>
                <a:ext cx="87707" cy="214738"/>
              </a:xfrm>
              <a:custGeom>
                <a:avLst/>
                <a:gdLst>
                  <a:gd name="connsiteX0" fmla="*/ 17342 w 87707"/>
                  <a:gd name="connsiteY0" fmla="*/ 214738 h 214738"/>
                  <a:gd name="connsiteX1" fmla="*/ 13702 w 87707"/>
                  <a:gd name="connsiteY1" fmla="*/ 120108 h 214738"/>
                  <a:gd name="connsiteX2" fmla="*/ 20981 w 87707"/>
                  <a:gd name="connsiteY2" fmla="*/ 111615 h 214738"/>
                  <a:gd name="connsiteX3" fmla="*/ 33114 w 87707"/>
                  <a:gd name="connsiteY3" fmla="*/ 93417 h 214738"/>
                  <a:gd name="connsiteX4" fmla="*/ 37966 w 87707"/>
                  <a:gd name="connsiteY4" fmla="*/ 50955 h 214738"/>
                  <a:gd name="connsiteX5" fmla="*/ 45246 w 87707"/>
                  <a:gd name="connsiteY5" fmla="*/ 7279 h 214738"/>
                  <a:gd name="connsiteX6" fmla="*/ 56164 w 87707"/>
                  <a:gd name="connsiteY6" fmla="*/ 0 h 214738"/>
                  <a:gd name="connsiteX7" fmla="*/ 57378 w 87707"/>
                  <a:gd name="connsiteY7" fmla="*/ 0 h 214738"/>
                  <a:gd name="connsiteX8" fmla="*/ 67083 w 87707"/>
                  <a:gd name="connsiteY8" fmla="*/ 15772 h 214738"/>
                  <a:gd name="connsiteX9" fmla="*/ 82855 w 87707"/>
                  <a:gd name="connsiteY9" fmla="*/ 89778 h 214738"/>
                  <a:gd name="connsiteX10" fmla="*/ 87708 w 87707"/>
                  <a:gd name="connsiteY10" fmla="*/ 124961 h 214738"/>
                  <a:gd name="connsiteX11" fmla="*/ 74363 w 87707"/>
                  <a:gd name="connsiteY11" fmla="*/ 174702 h 214738"/>
                  <a:gd name="connsiteX12" fmla="*/ 17342 w 87707"/>
                  <a:gd name="connsiteY12" fmla="*/ 214738 h 214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707" h="214738">
                    <a:moveTo>
                      <a:pt x="17342" y="214738"/>
                    </a:moveTo>
                    <a:cubicBezTo>
                      <a:pt x="-4496" y="188048"/>
                      <a:pt x="-5709" y="148012"/>
                      <a:pt x="13702" y="120108"/>
                    </a:cubicBezTo>
                    <a:cubicBezTo>
                      <a:pt x="16129" y="116468"/>
                      <a:pt x="18555" y="114042"/>
                      <a:pt x="20981" y="111615"/>
                    </a:cubicBezTo>
                    <a:cubicBezTo>
                      <a:pt x="25834" y="105549"/>
                      <a:pt x="29474" y="100696"/>
                      <a:pt x="33114" y="93417"/>
                    </a:cubicBezTo>
                    <a:cubicBezTo>
                      <a:pt x="39180" y="80072"/>
                      <a:pt x="39180" y="65513"/>
                      <a:pt x="37966" y="50955"/>
                    </a:cubicBezTo>
                    <a:cubicBezTo>
                      <a:pt x="37966" y="35183"/>
                      <a:pt x="36753" y="19411"/>
                      <a:pt x="45246" y="7279"/>
                    </a:cubicBezTo>
                    <a:cubicBezTo>
                      <a:pt x="47672" y="3640"/>
                      <a:pt x="52525" y="0"/>
                      <a:pt x="56164" y="0"/>
                    </a:cubicBezTo>
                    <a:cubicBezTo>
                      <a:pt x="56164" y="0"/>
                      <a:pt x="57378" y="0"/>
                      <a:pt x="57378" y="0"/>
                    </a:cubicBezTo>
                    <a:cubicBezTo>
                      <a:pt x="62231" y="1213"/>
                      <a:pt x="65870" y="6066"/>
                      <a:pt x="67083" y="15772"/>
                    </a:cubicBezTo>
                    <a:lnTo>
                      <a:pt x="82855" y="89778"/>
                    </a:lnTo>
                    <a:cubicBezTo>
                      <a:pt x="85282" y="101910"/>
                      <a:pt x="87708" y="114042"/>
                      <a:pt x="87708" y="124961"/>
                    </a:cubicBezTo>
                    <a:cubicBezTo>
                      <a:pt x="87708" y="143159"/>
                      <a:pt x="82855" y="160144"/>
                      <a:pt x="74363" y="174702"/>
                    </a:cubicBezTo>
                    <a:lnTo>
                      <a:pt x="17342" y="214738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C18B243-9DE4-4805-97A7-314934B24006}"/>
                  </a:ext>
                </a:extLst>
              </p:cNvPr>
              <p:cNvSpPr/>
              <p:nvPr/>
            </p:nvSpPr>
            <p:spPr>
              <a:xfrm>
                <a:off x="440359" y="3349600"/>
                <a:ext cx="84924" cy="180768"/>
              </a:xfrm>
              <a:custGeom>
                <a:avLst/>
                <a:gdLst>
                  <a:gd name="connsiteX0" fmla="*/ 77645 w 84924"/>
                  <a:gd name="connsiteY0" fmla="*/ 93417 h 180768"/>
                  <a:gd name="connsiteX1" fmla="*/ 61874 w 84924"/>
                  <a:gd name="connsiteY1" fmla="*/ 18198 h 180768"/>
                  <a:gd name="connsiteX2" fmla="*/ 49742 w 84924"/>
                  <a:gd name="connsiteY2" fmla="*/ 0 h 180768"/>
                  <a:gd name="connsiteX3" fmla="*/ 47315 w 84924"/>
                  <a:gd name="connsiteY3" fmla="*/ 0 h 180768"/>
                  <a:gd name="connsiteX4" fmla="*/ 33970 w 84924"/>
                  <a:gd name="connsiteY4" fmla="*/ 8492 h 180768"/>
                  <a:gd name="connsiteX5" fmla="*/ 20625 w 84924"/>
                  <a:gd name="connsiteY5" fmla="*/ 94630 h 180768"/>
                  <a:gd name="connsiteX6" fmla="*/ 2426 w 84924"/>
                  <a:gd name="connsiteY6" fmla="*/ 121321 h 180768"/>
                  <a:gd name="connsiteX7" fmla="*/ 0 w 84924"/>
                  <a:gd name="connsiteY7" fmla="*/ 126174 h 180768"/>
                  <a:gd name="connsiteX8" fmla="*/ 7279 w 84924"/>
                  <a:gd name="connsiteY8" fmla="*/ 126174 h 180768"/>
                  <a:gd name="connsiteX9" fmla="*/ 8492 w 84924"/>
                  <a:gd name="connsiteY9" fmla="*/ 124961 h 180768"/>
                  <a:gd name="connsiteX10" fmla="*/ 15772 w 84924"/>
                  <a:gd name="connsiteY10" fmla="*/ 116468 h 180768"/>
                  <a:gd name="connsiteX11" fmla="*/ 27904 w 84924"/>
                  <a:gd name="connsiteY11" fmla="*/ 98270 h 180768"/>
                  <a:gd name="connsiteX12" fmla="*/ 33970 w 84924"/>
                  <a:gd name="connsiteY12" fmla="*/ 54594 h 180768"/>
                  <a:gd name="connsiteX13" fmla="*/ 41249 w 84924"/>
                  <a:gd name="connsiteY13" fmla="*/ 13345 h 180768"/>
                  <a:gd name="connsiteX14" fmla="*/ 49742 w 84924"/>
                  <a:gd name="connsiteY14" fmla="*/ 7279 h 180768"/>
                  <a:gd name="connsiteX15" fmla="*/ 50955 w 84924"/>
                  <a:gd name="connsiteY15" fmla="*/ 7279 h 180768"/>
                  <a:gd name="connsiteX16" fmla="*/ 58234 w 84924"/>
                  <a:gd name="connsiteY16" fmla="*/ 20625 h 180768"/>
                  <a:gd name="connsiteX17" fmla="*/ 66727 w 84924"/>
                  <a:gd name="connsiteY17" fmla="*/ 58234 h 180768"/>
                  <a:gd name="connsiteX18" fmla="*/ 74006 w 84924"/>
                  <a:gd name="connsiteY18" fmla="*/ 95844 h 180768"/>
                  <a:gd name="connsiteX19" fmla="*/ 78859 w 84924"/>
                  <a:gd name="connsiteY19" fmla="*/ 129814 h 180768"/>
                  <a:gd name="connsiteX20" fmla="*/ 69153 w 84924"/>
                  <a:gd name="connsiteY20" fmla="*/ 169849 h 180768"/>
                  <a:gd name="connsiteX21" fmla="*/ 69153 w 84924"/>
                  <a:gd name="connsiteY21" fmla="*/ 180768 h 180768"/>
                  <a:gd name="connsiteX22" fmla="*/ 70366 w 84924"/>
                  <a:gd name="connsiteY22" fmla="*/ 179555 h 180768"/>
                  <a:gd name="connsiteX23" fmla="*/ 84925 w 84924"/>
                  <a:gd name="connsiteY23" fmla="*/ 128600 h 180768"/>
                  <a:gd name="connsiteX24" fmla="*/ 77645 w 84924"/>
                  <a:gd name="connsiteY24" fmla="*/ 93417 h 18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4924" h="180768">
                    <a:moveTo>
                      <a:pt x="77645" y="93417"/>
                    </a:moveTo>
                    <a:cubicBezTo>
                      <a:pt x="72793" y="67940"/>
                      <a:pt x="66727" y="43676"/>
                      <a:pt x="61874" y="18198"/>
                    </a:cubicBezTo>
                    <a:cubicBezTo>
                      <a:pt x="60661" y="10919"/>
                      <a:pt x="57021" y="1213"/>
                      <a:pt x="49742" y="0"/>
                    </a:cubicBezTo>
                    <a:cubicBezTo>
                      <a:pt x="48528" y="0"/>
                      <a:pt x="48528" y="0"/>
                      <a:pt x="47315" y="0"/>
                    </a:cubicBezTo>
                    <a:cubicBezTo>
                      <a:pt x="41249" y="0"/>
                      <a:pt x="36396" y="4853"/>
                      <a:pt x="33970" y="8492"/>
                    </a:cubicBezTo>
                    <a:cubicBezTo>
                      <a:pt x="18198" y="32757"/>
                      <a:pt x="32757" y="67940"/>
                      <a:pt x="20625" y="94630"/>
                    </a:cubicBezTo>
                    <a:cubicBezTo>
                      <a:pt x="15772" y="104336"/>
                      <a:pt x="8492" y="112829"/>
                      <a:pt x="2426" y="121321"/>
                    </a:cubicBezTo>
                    <a:cubicBezTo>
                      <a:pt x="1213" y="122534"/>
                      <a:pt x="1213" y="124961"/>
                      <a:pt x="0" y="126174"/>
                    </a:cubicBezTo>
                    <a:lnTo>
                      <a:pt x="7279" y="126174"/>
                    </a:lnTo>
                    <a:cubicBezTo>
                      <a:pt x="7279" y="126174"/>
                      <a:pt x="7279" y="124961"/>
                      <a:pt x="8492" y="124961"/>
                    </a:cubicBezTo>
                    <a:cubicBezTo>
                      <a:pt x="10919" y="122534"/>
                      <a:pt x="13345" y="118895"/>
                      <a:pt x="15772" y="116468"/>
                    </a:cubicBezTo>
                    <a:cubicBezTo>
                      <a:pt x="20625" y="110402"/>
                      <a:pt x="25477" y="104336"/>
                      <a:pt x="27904" y="98270"/>
                    </a:cubicBezTo>
                    <a:cubicBezTo>
                      <a:pt x="33970" y="84925"/>
                      <a:pt x="33970" y="69153"/>
                      <a:pt x="33970" y="54594"/>
                    </a:cubicBezTo>
                    <a:cubicBezTo>
                      <a:pt x="33970" y="38823"/>
                      <a:pt x="32757" y="24264"/>
                      <a:pt x="41249" y="13345"/>
                    </a:cubicBezTo>
                    <a:cubicBezTo>
                      <a:pt x="43676" y="9706"/>
                      <a:pt x="47315" y="7279"/>
                      <a:pt x="49742" y="7279"/>
                    </a:cubicBezTo>
                    <a:cubicBezTo>
                      <a:pt x="49742" y="7279"/>
                      <a:pt x="49742" y="7279"/>
                      <a:pt x="50955" y="7279"/>
                    </a:cubicBezTo>
                    <a:cubicBezTo>
                      <a:pt x="54594" y="8492"/>
                      <a:pt x="57021" y="12132"/>
                      <a:pt x="58234" y="20625"/>
                    </a:cubicBezTo>
                    <a:lnTo>
                      <a:pt x="66727" y="58234"/>
                    </a:lnTo>
                    <a:lnTo>
                      <a:pt x="74006" y="95844"/>
                    </a:lnTo>
                    <a:cubicBezTo>
                      <a:pt x="76432" y="106763"/>
                      <a:pt x="78859" y="118895"/>
                      <a:pt x="78859" y="129814"/>
                    </a:cubicBezTo>
                    <a:cubicBezTo>
                      <a:pt x="78859" y="144372"/>
                      <a:pt x="75219" y="157717"/>
                      <a:pt x="69153" y="169849"/>
                    </a:cubicBezTo>
                    <a:lnTo>
                      <a:pt x="69153" y="180768"/>
                    </a:lnTo>
                    <a:lnTo>
                      <a:pt x="70366" y="179555"/>
                    </a:lnTo>
                    <a:cubicBezTo>
                      <a:pt x="80072" y="164997"/>
                      <a:pt x="84925" y="146798"/>
                      <a:pt x="84925" y="128600"/>
                    </a:cubicBezTo>
                    <a:cubicBezTo>
                      <a:pt x="82498" y="116468"/>
                      <a:pt x="80072" y="104336"/>
                      <a:pt x="77645" y="934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DD50B12-1C67-4526-9532-664B0970BE76}"/>
                </a:ext>
              </a:extLst>
            </p:cNvPr>
            <p:cNvSpPr/>
            <p:nvPr/>
          </p:nvSpPr>
          <p:spPr>
            <a:xfrm>
              <a:off x="426914" y="3431771"/>
              <a:ext cx="40623" cy="111851"/>
            </a:xfrm>
            <a:custGeom>
              <a:avLst/>
              <a:gdLst>
                <a:gd name="connsiteX0" fmla="*/ 32856 w 40623"/>
                <a:gd name="connsiteY0" fmla="*/ 1540 h 111851"/>
                <a:gd name="connsiteX1" fmla="*/ 1313 w 40623"/>
                <a:gd name="connsiteY1" fmla="*/ 58561 h 111851"/>
                <a:gd name="connsiteX2" fmla="*/ 15871 w 40623"/>
                <a:gd name="connsiteY2" fmla="*/ 110729 h 111851"/>
                <a:gd name="connsiteX3" fmla="*/ 21937 w 40623"/>
                <a:gd name="connsiteY3" fmla="*/ 104663 h 111851"/>
                <a:gd name="connsiteX4" fmla="*/ 9805 w 40623"/>
                <a:gd name="connsiteY4" fmla="*/ 57347 h 111851"/>
                <a:gd name="connsiteX5" fmla="*/ 40135 w 40623"/>
                <a:gd name="connsiteY5" fmla="*/ 3966 h 111851"/>
                <a:gd name="connsiteX6" fmla="*/ 32856 w 40623"/>
                <a:gd name="connsiteY6" fmla="*/ 1540 h 111851"/>
                <a:gd name="connsiteX7" fmla="*/ 32856 w 40623"/>
                <a:gd name="connsiteY7" fmla="*/ 1540 h 11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23" h="111851">
                  <a:moveTo>
                    <a:pt x="32856" y="1540"/>
                  </a:moveTo>
                  <a:cubicBezTo>
                    <a:pt x="19511" y="18525"/>
                    <a:pt x="6166" y="36723"/>
                    <a:pt x="1313" y="58561"/>
                  </a:cubicBezTo>
                  <a:cubicBezTo>
                    <a:pt x="-2327" y="76759"/>
                    <a:pt x="1313" y="97383"/>
                    <a:pt x="15871" y="110729"/>
                  </a:cubicBezTo>
                  <a:cubicBezTo>
                    <a:pt x="19511" y="114368"/>
                    <a:pt x="25577" y="108302"/>
                    <a:pt x="21937" y="104663"/>
                  </a:cubicBezTo>
                  <a:cubicBezTo>
                    <a:pt x="8592" y="92531"/>
                    <a:pt x="6166" y="74332"/>
                    <a:pt x="9805" y="57347"/>
                  </a:cubicBezTo>
                  <a:cubicBezTo>
                    <a:pt x="14658" y="37936"/>
                    <a:pt x="28003" y="20951"/>
                    <a:pt x="40135" y="3966"/>
                  </a:cubicBezTo>
                  <a:cubicBezTo>
                    <a:pt x="42562" y="1540"/>
                    <a:pt x="35283" y="-2100"/>
                    <a:pt x="32856" y="1540"/>
                  </a:cubicBezTo>
                  <a:lnTo>
                    <a:pt x="32856" y="15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1B39575-7B73-47AA-ABD8-338EE54DDC76}"/>
                </a:ext>
              </a:extLst>
            </p:cNvPr>
            <p:cNvSpPr/>
            <p:nvPr/>
          </p:nvSpPr>
          <p:spPr>
            <a:xfrm>
              <a:off x="263230" y="3402152"/>
              <a:ext cx="58791" cy="33585"/>
            </a:xfrm>
            <a:custGeom>
              <a:avLst/>
              <a:gdLst>
                <a:gd name="connsiteX0" fmla="*/ 3640 w 58791"/>
                <a:gd name="connsiteY0" fmla="*/ 33585 h 33585"/>
                <a:gd name="connsiteX1" fmla="*/ 58234 w 58791"/>
                <a:gd name="connsiteY1" fmla="*/ 5681 h 33585"/>
                <a:gd name="connsiteX2" fmla="*/ 50955 w 58791"/>
                <a:gd name="connsiteY2" fmla="*/ 2042 h 33585"/>
                <a:gd name="connsiteX3" fmla="*/ 3640 w 58791"/>
                <a:gd name="connsiteY3" fmla="*/ 26306 h 33585"/>
                <a:gd name="connsiteX4" fmla="*/ 3640 w 58791"/>
                <a:gd name="connsiteY4" fmla="*/ 33585 h 33585"/>
                <a:gd name="connsiteX5" fmla="*/ 3640 w 58791"/>
                <a:gd name="connsiteY5" fmla="*/ 33585 h 3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1" h="33585">
                  <a:moveTo>
                    <a:pt x="3640" y="33585"/>
                  </a:moveTo>
                  <a:cubicBezTo>
                    <a:pt x="25477" y="33585"/>
                    <a:pt x="46102" y="22666"/>
                    <a:pt x="58234" y="5681"/>
                  </a:cubicBezTo>
                  <a:cubicBezTo>
                    <a:pt x="60661" y="2042"/>
                    <a:pt x="54594" y="-2811"/>
                    <a:pt x="50955" y="2042"/>
                  </a:cubicBezTo>
                  <a:cubicBezTo>
                    <a:pt x="40036" y="17814"/>
                    <a:pt x="21838" y="26306"/>
                    <a:pt x="3640" y="26306"/>
                  </a:cubicBezTo>
                  <a:cubicBezTo>
                    <a:pt x="-1213" y="26306"/>
                    <a:pt x="-1213" y="33585"/>
                    <a:pt x="3640" y="33585"/>
                  </a:cubicBezTo>
                  <a:lnTo>
                    <a:pt x="3640" y="33585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B263F2-2148-4143-8C18-351A761E35D2}"/>
                </a:ext>
              </a:extLst>
            </p:cNvPr>
            <p:cNvSpPr/>
            <p:nvPr/>
          </p:nvSpPr>
          <p:spPr>
            <a:xfrm>
              <a:off x="287495" y="3447794"/>
              <a:ext cx="62995" cy="26896"/>
            </a:xfrm>
            <a:custGeom>
              <a:avLst/>
              <a:gdLst>
                <a:gd name="connsiteX0" fmla="*/ 4853 w 62995"/>
                <a:gd name="connsiteY0" fmla="*/ 26766 h 26896"/>
                <a:gd name="connsiteX1" fmla="*/ 61874 w 62995"/>
                <a:gd name="connsiteY1" fmla="*/ 6142 h 26896"/>
                <a:gd name="connsiteX2" fmla="*/ 55808 w 62995"/>
                <a:gd name="connsiteY2" fmla="*/ 1289 h 26896"/>
                <a:gd name="connsiteX3" fmla="*/ 3640 w 62995"/>
                <a:gd name="connsiteY3" fmla="*/ 19487 h 26896"/>
                <a:gd name="connsiteX4" fmla="*/ 0 w 62995"/>
                <a:gd name="connsiteY4" fmla="*/ 23127 h 26896"/>
                <a:gd name="connsiteX5" fmla="*/ 4853 w 62995"/>
                <a:gd name="connsiteY5" fmla="*/ 26766 h 26896"/>
                <a:gd name="connsiteX6" fmla="*/ 4853 w 62995"/>
                <a:gd name="connsiteY6" fmla="*/ 26766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95" h="26896">
                  <a:moveTo>
                    <a:pt x="4853" y="26766"/>
                  </a:moveTo>
                  <a:cubicBezTo>
                    <a:pt x="25477" y="27980"/>
                    <a:pt x="46102" y="20700"/>
                    <a:pt x="61874" y="6142"/>
                  </a:cubicBezTo>
                  <a:cubicBezTo>
                    <a:pt x="65513" y="2502"/>
                    <a:pt x="59447" y="-2351"/>
                    <a:pt x="55808" y="1289"/>
                  </a:cubicBezTo>
                  <a:cubicBezTo>
                    <a:pt x="41249" y="13421"/>
                    <a:pt x="23051" y="20700"/>
                    <a:pt x="3640" y="19487"/>
                  </a:cubicBezTo>
                  <a:cubicBezTo>
                    <a:pt x="1213" y="19487"/>
                    <a:pt x="0" y="21914"/>
                    <a:pt x="0" y="23127"/>
                  </a:cubicBezTo>
                  <a:cubicBezTo>
                    <a:pt x="1213" y="25553"/>
                    <a:pt x="2426" y="26766"/>
                    <a:pt x="4853" y="26766"/>
                  </a:cubicBezTo>
                  <a:lnTo>
                    <a:pt x="4853" y="2676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5" name="Graphic 1169">
              <a:extLst>
                <a:ext uri="{FF2B5EF4-FFF2-40B4-BE49-F238E27FC236}">
                  <a16:creationId xmlns:a16="http://schemas.microsoft.com/office/drawing/2014/main" id="{5148E82A-91B7-46EE-BE6A-81546B27EEC2}"/>
                </a:ext>
              </a:extLst>
            </p:cNvPr>
            <p:cNvGrpSpPr/>
            <p:nvPr/>
          </p:nvGrpSpPr>
          <p:grpSpPr>
            <a:xfrm>
              <a:off x="333597" y="3485479"/>
              <a:ext cx="63086" cy="59447"/>
              <a:chOff x="333597" y="3485479"/>
              <a:chExt cx="63086" cy="59447"/>
            </a:xfrm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1A23731-9650-4CFB-860E-B77554E24F8D}"/>
                  </a:ext>
                </a:extLst>
              </p:cNvPr>
              <p:cNvSpPr/>
              <p:nvPr/>
            </p:nvSpPr>
            <p:spPr>
              <a:xfrm>
                <a:off x="337236" y="3490332"/>
                <a:ext cx="56342" cy="52168"/>
              </a:xfrm>
              <a:custGeom>
                <a:avLst/>
                <a:gdLst>
                  <a:gd name="connsiteX0" fmla="*/ 20625 w 56342"/>
                  <a:gd name="connsiteY0" fmla="*/ 52168 h 52168"/>
                  <a:gd name="connsiteX1" fmla="*/ 7279 w 56342"/>
                  <a:gd name="connsiteY1" fmla="*/ 48528 h 52168"/>
                  <a:gd name="connsiteX2" fmla="*/ 0 w 56342"/>
                  <a:gd name="connsiteY2" fmla="*/ 36396 h 52168"/>
                  <a:gd name="connsiteX3" fmla="*/ 0 w 56342"/>
                  <a:gd name="connsiteY3" fmla="*/ 30330 h 52168"/>
                  <a:gd name="connsiteX4" fmla="*/ 1213 w 56342"/>
                  <a:gd name="connsiteY4" fmla="*/ 30330 h 52168"/>
                  <a:gd name="connsiteX5" fmla="*/ 1213 w 56342"/>
                  <a:gd name="connsiteY5" fmla="*/ 30330 h 52168"/>
                  <a:gd name="connsiteX6" fmla="*/ 3640 w 56342"/>
                  <a:gd name="connsiteY6" fmla="*/ 29117 h 52168"/>
                  <a:gd name="connsiteX7" fmla="*/ 19411 w 56342"/>
                  <a:gd name="connsiteY7" fmla="*/ 7279 h 52168"/>
                  <a:gd name="connsiteX8" fmla="*/ 37610 w 56342"/>
                  <a:gd name="connsiteY8" fmla="*/ 0 h 52168"/>
                  <a:gd name="connsiteX9" fmla="*/ 42462 w 56342"/>
                  <a:gd name="connsiteY9" fmla="*/ 1213 h 52168"/>
                  <a:gd name="connsiteX10" fmla="*/ 55808 w 56342"/>
                  <a:gd name="connsiteY10" fmla="*/ 27904 h 52168"/>
                  <a:gd name="connsiteX11" fmla="*/ 32757 w 56342"/>
                  <a:gd name="connsiteY11" fmla="*/ 50955 h 52168"/>
                  <a:gd name="connsiteX12" fmla="*/ 20625 w 56342"/>
                  <a:gd name="connsiteY12" fmla="*/ 52168 h 5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342" h="52168">
                    <a:moveTo>
                      <a:pt x="20625" y="52168"/>
                    </a:moveTo>
                    <a:cubicBezTo>
                      <a:pt x="15772" y="52168"/>
                      <a:pt x="10919" y="50955"/>
                      <a:pt x="7279" y="48528"/>
                    </a:cubicBezTo>
                    <a:cubicBezTo>
                      <a:pt x="2426" y="44889"/>
                      <a:pt x="0" y="40036"/>
                      <a:pt x="0" y="36396"/>
                    </a:cubicBezTo>
                    <a:cubicBezTo>
                      <a:pt x="0" y="33970"/>
                      <a:pt x="0" y="32757"/>
                      <a:pt x="0" y="30330"/>
                    </a:cubicBezTo>
                    <a:cubicBezTo>
                      <a:pt x="0" y="30330"/>
                      <a:pt x="1213" y="30330"/>
                      <a:pt x="1213" y="30330"/>
                    </a:cubicBezTo>
                    <a:cubicBezTo>
                      <a:pt x="1213" y="30330"/>
                      <a:pt x="1213" y="30330"/>
                      <a:pt x="1213" y="30330"/>
                    </a:cubicBezTo>
                    <a:cubicBezTo>
                      <a:pt x="2426" y="30330"/>
                      <a:pt x="3640" y="30330"/>
                      <a:pt x="3640" y="29117"/>
                    </a:cubicBezTo>
                    <a:cubicBezTo>
                      <a:pt x="8492" y="21838"/>
                      <a:pt x="12132" y="13345"/>
                      <a:pt x="19411" y="7279"/>
                    </a:cubicBezTo>
                    <a:cubicBezTo>
                      <a:pt x="24264" y="2426"/>
                      <a:pt x="31543" y="0"/>
                      <a:pt x="37610" y="0"/>
                    </a:cubicBezTo>
                    <a:cubicBezTo>
                      <a:pt x="38823" y="0"/>
                      <a:pt x="41249" y="0"/>
                      <a:pt x="42462" y="1213"/>
                    </a:cubicBezTo>
                    <a:cubicBezTo>
                      <a:pt x="52168" y="3640"/>
                      <a:pt x="58234" y="15772"/>
                      <a:pt x="55808" y="27904"/>
                    </a:cubicBezTo>
                    <a:cubicBezTo>
                      <a:pt x="53381" y="37610"/>
                      <a:pt x="44889" y="47315"/>
                      <a:pt x="32757" y="50955"/>
                    </a:cubicBezTo>
                    <a:cubicBezTo>
                      <a:pt x="29117" y="50955"/>
                      <a:pt x="24264" y="52168"/>
                      <a:pt x="20625" y="52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FB418DC-4E6A-4655-BBD0-582287B4A84F}"/>
                  </a:ext>
                </a:extLst>
              </p:cNvPr>
              <p:cNvSpPr/>
              <p:nvPr/>
            </p:nvSpPr>
            <p:spPr>
              <a:xfrm>
                <a:off x="333597" y="3485479"/>
                <a:ext cx="63086" cy="59447"/>
              </a:xfrm>
              <a:custGeom>
                <a:avLst/>
                <a:gdLst>
                  <a:gd name="connsiteX0" fmla="*/ 58234 w 63086"/>
                  <a:gd name="connsiteY0" fmla="*/ 10919 h 59447"/>
                  <a:gd name="connsiteX1" fmla="*/ 53381 w 63086"/>
                  <a:gd name="connsiteY1" fmla="*/ 0 h 59447"/>
                  <a:gd name="connsiteX2" fmla="*/ 57021 w 63086"/>
                  <a:gd name="connsiteY2" fmla="*/ 27904 h 59447"/>
                  <a:gd name="connsiteX3" fmla="*/ 57021 w 63086"/>
                  <a:gd name="connsiteY3" fmla="*/ 30330 h 59447"/>
                  <a:gd name="connsiteX4" fmla="*/ 36396 w 63086"/>
                  <a:gd name="connsiteY4" fmla="*/ 50955 h 59447"/>
                  <a:gd name="connsiteX5" fmla="*/ 25477 w 63086"/>
                  <a:gd name="connsiteY5" fmla="*/ 53381 h 59447"/>
                  <a:gd name="connsiteX6" fmla="*/ 13345 w 63086"/>
                  <a:gd name="connsiteY6" fmla="*/ 49742 h 59447"/>
                  <a:gd name="connsiteX7" fmla="*/ 7279 w 63086"/>
                  <a:gd name="connsiteY7" fmla="*/ 40036 h 59447"/>
                  <a:gd name="connsiteX8" fmla="*/ 7279 w 63086"/>
                  <a:gd name="connsiteY8" fmla="*/ 38823 h 59447"/>
                  <a:gd name="connsiteX9" fmla="*/ 0 w 63086"/>
                  <a:gd name="connsiteY9" fmla="*/ 38823 h 59447"/>
                  <a:gd name="connsiteX10" fmla="*/ 8492 w 63086"/>
                  <a:gd name="connsiteY10" fmla="*/ 54594 h 59447"/>
                  <a:gd name="connsiteX11" fmla="*/ 24264 w 63086"/>
                  <a:gd name="connsiteY11" fmla="*/ 59447 h 59447"/>
                  <a:gd name="connsiteX12" fmla="*/ 37610 w 63086"/>
                  <a:gd name="connsiteY12" fmla="*/ 57021 h 59447"/>
                  <a:gd name="connsiteX13" fmla="*/ 61874 w 63086"/>
                  <a:gd name="connsiteY13" fmla="*/ 31543 h 59447"/>
                  <a:gd name="connsiteX14" fmla="*/ 58234 w 63086"/>
                  <a:gd name="connsiteY14" fmla="*/ 10919 h 5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086" h="59447">
                    <a:moveTo>
                      <a:pt x="58234" y="10919"/>
                    </a:moveTo>
                    <a:lnTo>
                      <a:pt x="53381" y="0"/>
                    </a:lnTo>
                    <a:lnTo>
                      <a:pt x="57021" y="27904"/>
                    </a:lnTo>
                    <a:cubicBezTo>
                      <a:pt x="57021" y="29117"/>
                      <a:pt x="57021" y="30330"/>
                      <a:pt x="57021" y="30330"/>
                    </a:cubicBezTo>
                    <a:cubicBezTo>
                      <a:pt x="54594" y="38823"/>
                      <a:pt x="47315" y="47315"/>
                      <a:pt x="36396" y="50955"/>
                    </a:cubicBezTo>
                    <a:cubicBezTo>
                      <a:pt x="32757" y="52168"/>
                      <a:pt x="29117" y="53381"/>
                      <a:pt x="25477" y="53381"/>
                    </a:cubicBezTo>
                    <a:cubicBezTo>
                      <a:pt x="20625" y="53381"/>
                      <a:pt x="16985" y="52168"/>
                      <a:pt x="13345" y="49742"/>
                    </a:cubicBezTo>
                    <a:cubicBezTo>
                      <a:pt x="9706" y="47315"/>
                      <a:pt x="8492" y="43676"/>
                      <a:pt x="7279" y="40036"/>
                    </a:cubicBezTo>
                    <a:cubicBezTo>
                      <a:pt x="7279" y="40036"/>
                      <a:pt x="7279" y="38823"/>
                      <a:pt x="7279" y="38823"/>
                    </a:cubicBezTo>
                    <a:lnTo>
                      <a:pt x="0" y="38823"/>
                    </a:lnTo>
                    <a:cubicBezTo>
                      <a:pt x="0" y="44889"/>
                      <a:pt x="3640" y="50955"/>
                      <a:pt x="8492" y="54594"/>
                    </a:cubicBezTo>
                    <a:cubicBezTo>
                      <a:pt x="13345" y="58234"/>
                      <a:pt x="18198" y="59447"/>
                      <a:pt x="24264" y="59447"/>
                    </a:cubicBezTo>
                    <a:cubicBezTo>
                      <a:pt x="29117" y="59447"/>
                      <a:pt x="33970" y="58234"/>
                      <a:pt x="37610" y="57021"/>
                    </a:cubicBezTo>
                    <a:cubicBezTo>
                      <a:pt x="49742" y="53381"/>
                      <a:pt x="59447" y="43676"/>
                      <a:pt x="61874" y="31543"/>
                    </a:cubicBezTo>
                    <a:cubicBezTo>
                      <a:pt x="64300" y="25477"/>
                      <a:pt x="63087" y="16985"/>
                      <a:pt x="58234" y="109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4431E92-4C92-4825-B1FB-F0CEAC3A5377}"/>
                </a:ext>
              </a:extLst>
            </p:cNvPr>
            <p:cNvSpPr/>
            <p:nvPr/>
          </p:nvSpPr>
          <p:spPr>
            <a:xfrm>
              <a:off x="326868" y="3467281"/>
              <a:ext cx="44338" cy="61148"/>
            </a:xfrm>
            <a:custGeom>
              <a:avLst/>
              <a:gdLst>
                <a:gd name="connsiteX0" fmla="*/ 4303 w 44338"/>
                <a:gd name="connsiteY0" fmla="*/ 60661 h 61148"/>
                <a:gd name="connsiteX1" fmla="*/ 44338 w 44338"/>
                <a:gd name="connsiteY1" fmla="*/ 3640 h 61148"/>
                <a:gd name="connsiteX2" fmla="*/ 37059 w 44338"/>
                <a:gd name="connsiteY2" fmla="*/ 3640 h 61148"/>
                <a:gd name="connsiteX3" fmla="*/ 3089 w 44338"/>
                <a:gd name="connsiteY3" fmla="*/ 53381 h 61148"/>
                <a:gd name="connsiteX4" fmla="*/ 4303 w 44338"/>
                <a:gd name="connsiteY4" fmla="*/ 60661 h 61148"/>
                <a:gd name="connsiteX5" fmla="*/ 4303 w 44338"/>
                <a:gd name="connsiteY5" fmla="*/ 60661 h 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38" h="61148">
                  <a:moveTo>
                    <a:pt x="4303" y="60661"/>
                  </a:moveTo>
                  <a:cubicBezTo>
                    <a:pt x="27354" y="52168"/>
                    <a:pt x="43125" y="29117"/>
                    <a:pt x="44338" y="3640"/>
                  </a:cubicBezTo>
                  <a:cubicBezTo>
                    <a:pt x="44338" y="-1213"/>
                    <a:pt x="37059" y="-1213"/>
                    <a:pt x="37059" y="3640"/>
                  </a:cubicBezTo>
                  <a:cubicBezTo>
                    <a:pt x="37059" y="24264"/>
                    <a:pt x="22501" y="44889"/>
                    <a:pt x="3089" y="53381"/>
                  </a:cubicBezTo>
                  <a:cubicBezTo>
                    <a:pt x="-1764" y="55808"/>
                    <a:pt x="-550" y="63087"/>
                    <a:pt x="4303" y="60661"/>
                  </a:cubicBezTo>
                  <a:lnTo>
                    <a:pt x="4303" y="60661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C4285B6-B045-407C-AAB0-D270BEA4C036}"/>
                </a:ext>
              </a:extLst>
            </p:cNvPr>
            <p:cNvSpPr/>
            <p:nvPr/>
          </p:nvSpPr>
          <p:spPr>
            <a:xfrm>
              <a:off x="391355" y="3521875"/>
              <a:ext cx="45853" cy="30624"/>
            </a:xfrm>
            <a:custGeom>
              <a:avLst/>
              <a:gdLst>
                <a:gd name="connsiteX0" fmla="*/ 2902 w 45853"/>
                <a:gd name="connsiteY0" fmla="*/ 7279 h 30624"/>
                <a:gd name="connsiteX1" fmla="*/ 38085 w 45853"/>
                <a:gd name="connsiteY1" fmla="*/ 29117 h 30624"/>
                <a:gd name="connsiteX2" fmla="*/ 45365 w 45853"/>
                <a:gd name="connsiteY2" fmla="*/ 25477 h 30624"/>
                <a:gd name="connsiteX3" fmla="*/ 4116 w 45853"/>
                <a:gd name="connsiteY3" fmla="*/ 0 h 30624"/>
                <a:gd name="connsiteX4" fmla="*/ 476 w 45853"/>
                <a:gd name="connsiteY4" fmla="*/ 3640 h 30624"/>
                <a:gd name="connsiteX5" fmla="*/ 2902 w 45853"/>
                <a:gd name="connsiteY5" fmla="*/ 7279 h 30624"/>
                <a:gd name="connsiteX6" fmla="*/ 2902 w 45853"/>
                <a:gd name="connsiteY6" fmla="*/ 7279 h 3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3" h="30624">
                  <a:moveTo>
                    <a:pt x="2902" y="7279"/>
                  </a:moveTo>
                  <a:cubicBezTo>
                    <a:pt x="17461" y="8492"/>
                    <a:pt x="29593" y="16985"/>
                    <a:pt x="38085" y="29117"/>
                  </a:cubicBezTo>
                  <a:cubicBezTo>
                    <a:pt x="40512" y="32757"/>
                    <a:pt x="47791" y="29117"/>
                    <a:pt x="45365" y="25477"/>
                  </a:cubicBezTo>
                  <a:cubicBezTo>
                    <a:pt x="36872" y="10919"/>
                    <a:pt x="21101" y="1213"/>
                    <a:pt x="4116" y="0"/>
                  </a:cubicBezTo>
                  <a:cubicBezTo>
                    <a:pt x="1689" y="0"/>
                    <a:pt x="476" y="2426"/>
                    <a:pt x="476" y="3640"/>
                  </a:cubicBezTo>
                  <a:cubicBezTo>
                    <a:pt x="-737" y="4853"/>
                    <a:pt x="476" y="6066"/>
                    <a:pt x="2902" y="7279"/>
                  </a:cubicBezTo>
                  <a:lnTo>
                    <a:pt x="2902" y="727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44B7FC4-D73D-4EC0-AC6B-381959357844}"/>
                </a:ext>
              </a:extLst>
            </p:cNvPr>
            <p:cNvSpPr/>
            <p:nvPr/>
          </p:nvSpPr>
          <p:spPr>
            <a:xfrm>
              <a:off x="448199" y="3546700"/>
              <a:ext cx="35745" cy="35276"/>
            </a:xfrm>
            <a:custGeom>
              <a:avLst/>
              <a:gdLst>
                <a:gd name="connsiteX0" fmla="*/ 6719 w 35745"/>
                <a:gd name="connsiteY0" fmla="*/ 34623 h 35276"/>
                <a:gd name="connsiteX1" fmla="*/ 34623 w 35745"/>
                <a:gd name="connsiteY1" fmla="*/ 6719 h 35276"/>
                <a:gd name="connsiteX2" fmla="*/ 28557 w 35745"/>
                <a:gd name="connsiteY2" fmla="*/ 653 h 35276"/>
                <a:gd name="connsiteX3" fmla="*/ 653 w 35745"/>
                <a:gd name="connsiteY3" fmla="*/ 28557 h 35276"/>
                <a:gd name="connsiteX4" fmla="*/ 6719 w 35745"/>
                <a:gd name="connsiteY4" fmla="*/ 34623 h 35276"/>
                <a:gd name="connsiteX5" fmla="*/ 6719 w 35745"/>
                <a:gd name="connsiteY5" fmla="*/ 34623 h 3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45" h="35276">
                  <a:moveTo>
                    <a:pt x="6719" y="34623"/>
                  </a:moveTo>
                  <a:cubicBezTo>
                    <a:pt x="16425" y="24917"/>
                    <a:pt x="26131" y="16425"/>
                    <a:pt x="34623" y="6719"/>
                  </a:cubicBezTo>
                  <a:cubicBezTo>
                    <a:pt x="38263" y="3080"/>
                    <a:pt x="32197" y="-1773"/>
                    <a:pt x="28557" y="653"/>
                  </a:cubicBezTo>
                  <a:cubicBezTo>
                    <a:pt x="18851" y="10359"/>
                    <a:pt x="9146" y="18851"/>
                    <a:pt x="653" y="28557"/>
                  </a:cubicBezTo>
                  <a:cubicBezTo>
                    <a:pt x="-1773" y="32197"/>
                    <a:pt x="3080" y="37049"/>
                    <a:pt x="6719" y="34623"/>
                  </a:cubicBezTo>
                  <a:lnTo>
                    <a:pt x="6719" y="34623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452411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เข้าสู่ระบบ</a:t>
            </a:r>
            <a:endParaRPr lang="en-US" sz="3200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02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Oval 31">
            <a:extLst>
              <a:ext uri="{FF2B5EF4-FFF2-40B4-BE49-F238E27FC236}">
                <a16:creationId xmlns:a16="http://schemas.microsoft.com/office/drawing/2014/main" id="{2FE38B44-63C1-46C5-9FB9-7AFEE23DF473}"/>
              </a:ext>
            </a:extLst>
          </p:cNvPr>
          <p:cNvSpPr/>
          <p:nvPr/>
        </p:nvSpPr>
        <p:spPr>
          <a:xfrm>
            <a:off x="6247870" y="3972701"/>
            <a:ext cx="2069228" cy="79677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3" name="Graphic 103">
            <a:extLst>
              <a:ext uri="{FF2B5EF4-FFF2-40B4-BE49-F238E27FC236}">
                <a16:creationId xmlns:a16="http://schemas.microsoft.com/office/drawing/2014/main" id="{F6499145-A3C8-4C32-8874-BC1C60A2E9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168442" y="1576344"/>
            <a:ext cx="1665034" cy="298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680033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68073" y="299275"/>
            <a:ext cx="5453796" cy="713646"/>
          </a:xfrm>
        </p:spPr>
        <p:txBody>
          <a:bodyPr/>
          <a:lstStyle/>
          <a:p>
            <a:r>
              <a:rPr lang="th-TH" sz="2000" dirty="0"/>
              <a:t>เข้าสู่ระบบด้วย </a:t>
            </a:r>
            <a:r>
              <a:rPr lang="en-US" sz="2000" dirty="0"/>
              <a:t>www.facebook.com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4174702" y="4678181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1" name="Graphic 12">
            <a:extLst>
              <a:ext uri="{FF2B5EF4-FFF2-40B4-BE49-F238E27FC236}">
                <a16:creationId xmlns:a16="http://schemas.microsoft.com/office/drawing/2014/main" id="{D3A3A44F-3386-45AD-AF21-B460FA56AD6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68072" y="299275"/>
            <a:ext cx="422187" cy="422187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7152" y="890296"/>
            <a:ext cx="1834685" cy="33193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2803" y="890296"/>
            <a:ext cx="2037134" cy="3319331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93902" y="903506"/>
            <a:ext cx="3432049" cy="307261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ight Arrow 3"/>
          <p:cNvSpPr/>
          <p:nvPr/>
        </p:nvSpPr>
        <p:spPr>
          <a:xfrm>
            <a:off x="4667864" y="2271250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66083" y="4373747"/>
            <a:ext cx="2154513" cy="299785"/>
          </a:xfrm>
        </p:spPr>
        <p:txBody>
          <a:bodyPr/>
          <a:lstStyle/>
          <a:p>
            <a:r>
              <a:rPr lang="en-US" sz="1200" b="0" dirty="0"/>
              <a:t>1) </a:t>
            </a:r>
            <a:r>
              <a:rPr lang="th-TH" sz="1200" b="0" dirty="0"/>
              <a:t>กดปุ่ม</a:t>
            </a:r>
            <a:r>
              <a:rPr lang="en-US" sz="1200" b="0" dirty="0"/>
              <a:t> ”</a:t>
            </a:r>
            <a:r>
              <a:rPr lang="th-TH" sz="1200" b="0" dirty="0"/>
              <a:t>เจ้าหน้าที่เข้าสู่ระบบ</a:t>
            </a:r>
            <a:r>
              <a:rPr lang="en-US" sz="1200" b="0" dirty="0"/>
              <a:t>”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456565" y="4387921"/>
            <a:ext cx="2017222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เข้าสู่ระบบด้วย </a:t>
            </a:r>
            <a:r>
              <a:rPr lang="en-US" sz="1200" b="0" dirty="0"/>
              <a:t>Facebook”</a:t>
            </a: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77758" y="4248375"/>
            <a:ext cx="2017222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ดำเนินการต่อ</a:t>
            </a:r>
            <a:r>
              <a:rPr lang="en-US" sz="1200" b="0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1994424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8346210" y="2116760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F45D6-8398-4CBA-BD61-6E36B6712C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616964" y="522979"/>
            <a:ext cx="5937112" cy="282638"/>
          </a:xfrm>
        </p:spPr>
        <p:txBody>
          <a:bodyPr/>
          <a:lstStyle/>
          <a:p>
            <a:pPr marL="0" indent="0" algn="ctr">
              <a:buNone/>
            </a:pPr>
            <a:r>
              <a:rPr lang="th-TH" sz="2800" dirty="0">
                <a:solidFill>
                  <a:srgbClr val="0070C0"/>
                </a:solidFill>
              </a:rPr>
              <a:t>มหาวิทยาลัยราชภัฏพระนครศรีอยุธยา</a:t>
            </a:r>
            <a:endParaRPr lang="en-US" sz="2800" dirty="0">
              <a:solidFill>
                <a:srgbClr val="0070C0"/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C43E6BC-319E-4081-B3A8-B53CD958B5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76848" y="1164407"/>
            <a:ext cx="7669362" cy="1367643"/>
          </a:xfrm>
        </p:spPr>
        <p:txBody>
          <a:bodyPr/>
          <a:lstStyle/>
          <a:p>
            <a:r>
              <a:rPr lang="th-TH" dirty="0"/>
              <a:t>	</a:t>
            </a:r>
            <a:r>
              <a:rPr lang="th-TH" sz="1600" dirty="0"/>
              <a:t>งานอาคารสถานที่และภูมิสถาปัตย์ กองกลาง สำนักงานอธิการบดี ซึ่งปัจจุบันดูแลพื้นที่ 2 แห่ง คือ</a:t>
            </a:r>
          </a:p>
          <a:p>
            <a:r>
              <a:rPr lang="th-TH" sz="1600" dirty="0"/>
              <a:t>	1</a:t>
            </a:r>
            <a:r>
              <a:rPr lang="en-US" sz="1600" dirty="0"/>
              <a:t>) </a:t>
            </a:r>
            <a:r>
              <a:rPr lang="th-TH" sz="1600" dirty="0"/>
              <a:t>ศูนย์การศึกษา พื้นที่ประมาณ 169 ไร่</a:t>
            </a:r>
          </a:p>
          <a:p>
            <a:r>
              <a:rPr lang="th-TH" sz="1600" dirty="0"/>
              <a:t>	   - อาคาร 44 อาคาร และบ้านพัก 44 หลัง</a:t>
            </a:r>
          </a:p>
          <a:p>
            <a:r>
              <a:rPr lang="th-TH" sz="1600" dirty="0"/>
              <a:t>	2</a:t>
            </a:r>
            <a:r>
              <a:rPr lang="en-US" sz="1600" dirty="0"/>
              <a:t>) </a:t>
            </a:r>
            <a:r>
              <a:rPr lang="th-TH" sz="1600" dirty="0"/>
              <a:t>ศูนย์หอหักอู่ทอง พื้นที่ประมาณ 33 ไร่ </a:t>
            </a:r>
          </a:p>
          <a:p>
            <a:r>
              <a:rPr lang="th-TH" sz="1600" dirty="0"/>
              <a:t>	   - พอพัก 8 อาคาร และบ้านพัก 35 หลัง</a:t>
            </a:r>
          </a:p>
          <a:p>
            <a:r>
              <a:rPr lang="th-TH" sz="1400" dirty="0"/>
              <a:t>	</a:t>
            </a:r>
            <a:r>
              <a:rPr lang="th-TH" sz="1600" dirty="0"/>
              <a:t>โดยมีบุคลากรสายวิชาการ 357 คน บุคลากรสายสนับสนุน 306 คน นักเรียนประมาณ 1</a:t>
            </a:r>
            <a:r>
              <a:rPr lang="en-US" sz="1600" dirty="0"/>
              <a:t>,5</a:t>
            </a:r>
            <a:r>
              <a:rPr lang="th-TH" sz="1600" dirty="0"/>
              <a:t>00 คน และนักศึกษาประมาณ 3</a:t>
            </a:r>
            <a:r>
              <a:rPr lang="en-US" sz="1600" dirty="0"/>
              <a:t>,800</a:t>
            </a:r>
            <a:r>
              <a:rPr lang="th-TH" sz="1600" dirty="0"/>
              <a:t> คน ใช้สถานที่ในการเรียน การสอน การศึกษา หาความรู้และประชาชนในชุมชนโดยรอบพื้นที่เข้ามาใช้บริการสถานที่ในการพักผ่อน เล่นกีฬา และออกกำลังกาย </a:t>
            </a:r>
            <a:endParaRPr lang="en-US" sz="1200" dirty="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3232593" y="-40552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86A3F55-2B45-481E-B859-9FBD31FFF587}"/>
              </a:ext>
            </a:extLst>
          </p:cNvPr>
          <p:cNvGrpSpPr/>
          <p:nvPr/>
        </p:nvGrpSpPr>
        <p:grpSpPr>
          <a:xfrm>
            <a:off x="7280619" y="1741263"/>
            <a:ext cx="966531" cy="1232670"/>
            <a:chOff x="4081461" y="1548521"/>
            <a:chExt cx="985142" cy="1415524"/>
          </a:xfrm>
        </p:grpSpPr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8E111703-F86B-406D-9D05-71D9137C731A}"/>
                </a:ext>
              </a:extLst>
            </p:cNvPr>
            <p:cNvGrpSpPr/>
            <p:nvPr/>
          </p:nvGrpSpPr>
          <p:grpSpPr>
            <a:xfrm>
              <a:off x="4344189" y="2198734"/>
              <a:ext cx="705465" cy="595312"/>
              <a:chOff x="4344189" y="2198734"/>
              <a:chExt cx="705465" cy="595312"/>
            </a:xfrm>
          </p:grpSpPr>
          <p:sp>
            <p:nvSpPr>
              <p:cNvPr id="195" name="Freeform: Shape 749">
                <a:extLst>
                  <a:ext uri="{FF2B5EF4-FFF2-40B4-BE49-F238E27FC236}">
                    <a16:creationId xmlns:a16="http://schemas.microsoft.com/office/drawing/2014/main" id="{82F46008-1D43-46C6-B7E1-4719252B4583}"/>
                  </a:ext>
                </a:extLst>
              </p:cNvPr>
              <p:cNvSpPr/>
              <p:nvPr/>
            </p:nvSpPr>
            <p:spPr>
              <a:xfrm>
                <a:off x="4347208" y="2200639"/>
                <a:ext cx="699588" cy="592454"/>
              </a:xfrm>
              <a:custGeom>
                <a:avLst/>
                <a:gdLst>
                  <a:gd name="connsiteX0" fmla="*/ 479107 w 699588"/>
                  <a:gd name="connsiteY0" fmla="*/ 592455 h 592454"/>
                  <a:gd name="connsiteX1" fmla="*/ 386715 w 699588"/>
                  <a:gd name="connsiteY1" fmla="*/ 581025 h 592454"/>
                  <a:gd name="connsiteX2" fmla="*/ 260985 w 699588"/>
                  <a:gd name="connsiteY2" fmla="*/ 531495 h 592454"/>
                  <a:gd name="connsiteX3" fmla="*/ 259080 w 699588"/>
                  <a:gd name="connsiteY3" fmla="*/ 530543 h 592454"/>
                  <a:gd name="connsiteX4" fmla="*/ 255270 w 699588"/>
                  <a:gd name="connsiteY4" fmla="*/ 527685 h 592454"/>
                  <a:gd name="connsiteX5" fmla="*/ 251460 w 699588"/>
                  <a:gd name="connsiteY5" fmla="*/ 524828 h 592454"/>
                  <a:gd name="connsiteX6" fmla="*/ 249555 w 699588"/>
                  <a:gd name="connsiteY6" fmla="*/ 524828 h 592454"/>
                  <a:gd name="connsiteX7" fmla="*/ 228600 w 699588"/>
                  <a:gd name="connsiteY7" fmla="*/ 535305 h 592454"/>
                  <a:gd name="connsiteX8" fmla="*/ 213360 w 699588"/>
                  <a:gd name="connsiteY8" fmla="*/ 543878 h 592454"/>
                  <a:gd name="connsiteX9" fmla="*/ 196215 w 699588"/>
                  <a:gd name="connsiteY9" fmla="*/ 333375 h 592454"/>
                  <a:gd name="connsiteX10" fmla="*/ 195263 w 699588"/>
                  <a:gd name="connsiteY10" fmla="*/ 331470 h 592454"/>
                  <a:gd name="connsiteX11" fmla="*/ 194310 w 699588"/>
                  <a:gd name="connsiteY11" fmla="*/ 331470 h 592454"/>
                  <a:gd name="connsiteX12" fmla="*/ 192405 w 699588"/>
                  <a:gd name="connsiteY12" fmla="*/ 332423 h 592454"/>
                  <a:gd name="connsiteX13" fmla="*/ 45720 w 699588"/>
                  <a:gd name="connsiteY13" fmla="*/ 418148 h 592454"/>
                  <a:gd name="connsiteX14" fmla="*/ 59055 w 699588"/>
                  <a:gd name="connsiteY14" fmla="*/ 306705 h 592454"/>
                  <a:gd name="connsiteX15" fmla="*/ 58103 w 699588"/>
                  <a:gd name="connsiteY15" fmla="*/ 290513 h 592454"/>
                  <a:gd name="connsiteX16" fmla="*/ 58103 w 699588"/>
                  <a:gd name="connsiteY16" fmla="*/ 267653 h 592454"/>
                  <a:gd name="connsiteX17" fmla="*/ 26670 w 699588"/>
                  <a:gd name="connsiteY17" fmla="*/ 247650 h 592454"/>
                  <a:gd name="connsiteX18" fmla="*/ 0 w 699588"/>
                  <a:gd name="connsiteY18" fmla="*/ 234315 h 592454"/>
                  <a:gd name="connsiteX19" fmla="*/ 151448 w 699588"/>
                  <a:gd name="connsiteY19" fmla="*/ 106680 h 592454"/>
                  <a:gd name="connsiteX20" fmla="*/ 208598 w 699588"/>
                  <a:gd name="connsiteY20" fmla="*/ 62865 h 592454"/>
                  <a:gd name="connsiteX21" fmla="*/ 381000 w 699588"/>
                  <a:gd name="connsiteY21" fmla="*/ 952 h 592454"/>
                  <a:gd name="connsiteX22" fmla="*/ 389573 w 699588"/>
                  <a:gd name="connsiteY22" fmla="*/ 952 h 592454"/>
                  <a:gd name="connsiteX23" fmla="*/ 417195 w 699588"/>
                  <a:gd name="connsiteY23" fmla="*/ 0 h 592454"/>
                  <a:gd name="connsiteX24" fmla="*/ 664845 w 699588"/>
                  <a:gd name="connsiteY24" fmla="*/ 69533 h 592454"/>
                  <a:gd name="connsiteX25" fmla="*/ 676275 w 699588"/>
                  <a:gd name="connsiteY25" fmla="*/ 80010 h 592454"/>
                  <a:gd name="connsiteX26" fmla="*/ 697230 w 699588"/>
                  <a:gd name="connsiteY26" fmla="*/ 166688 h 592454"/>
                  <a:gd name="connsiteX27" fmla="*/ 657225 w 699588"/>
                  <a:gd name="connsiteY27" fmla="*/ 356235 h 592454"/>
                  <a:gd name="connsiteX28" fmla="*/ 656273 w 699588"/>
                  <a:gd name="connsiteY28" fmla="*/ 361950 h 592454"/>
                  <a:gd name="connsiteX29" fmla="*/ 650558 w 699588"/>
                  <a:gd name="connsiteY29" fmla="*/ 419100 h 592454"/>
                  <a:gd name="connsiteX30" fmla="*/ 642938 w 699588"/>
                  <a:gd name="connsiteY30" fmla="*/ 481013 h 592454"/>
                  <a:gd name="connsiteX31" fmla="*/ 608648 w 699588"/>
                  <a:gd name="connsiteY31" fmla="*/ 535305 h 592454"/>
                  <a:gd name="connsiteX32" fmla="*/ 599123 w 699588"/>
                  <a:gd name="connsiteY32" fmla="*/ 546735 h 592454"/>
                  <a:gd name="connsiteX33" fmla="*/ 485775 w 699588"/>
                  <a:gd name="connsiteY33" fmla="*/ 590550 h 592454"/>
                  <a:gd name="connsiteX34" fmla="*/ 479107 w 699588"/>
                  <a:gd name="connsiteY34" fmla="*/ 592455 h 5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99588" h="592454">
                    <a:moveTo>
                      <a:pt x="479107" y="592455"/>
                    </a:moveTo>
                    <a:cubicBezTo>
                      <a:pt x="447675" y="592455"/>
                      <a:pt x="417195" y="588645"/>
                      <a:pt x="386715" y="581025"/>
                    </a:cubicBezTo>
                    <a:cubicBezTo>
                      <a:pt x="342900" y="569595"/>
                      <a:pt x="301943" y="550545"/>
                      <a:pt x="260985" y="531495"/>
                    </a:cubicBezTo>
                    <a:lnTo>
                      <a:pt x="259080" y="530543"/>
                    </a:lnTo>
                    <a:cubicBezTo>
                      <a:pt x="258128" y="530543"/>
                      <a:pt x="256223" y="528638"/>
                      <a:pt x="255270" y="527685"/>
                    </a:cubicBezTo>
                    <a:cubicBezTo>
                      <a:pt x="254317" y="526733"/>
                      <a:pt x="252413" y="525780"/>
                      <a:pt x="251460" y="524828"/>
                    </a:cubicBezTo>
                    <a:cubicBezTo>
                      <a:pt x="251460" y="524828"/>
                      <a:pt x="250508" y="524828"/>
                      <a:pt x="249555" y="524828"/>
                    </a:cubicBezTo>
                    <a:cubicBezTo>
                      <a:pt x="246698" y="524828"/>
                      <a:pt x="240983" y="527685"/>
                      <a:pt x="228600" y="535305"/>
                    </a:cubicBezTo>
                    <a:cubicBezTo>
                      <a:pt x="222885" y="538163"/>
                      <a:pt x="216217" y="541973"/>
                      <a:pt x="213360" y="543878"/>
                    </a:cubicBezTo>
                    <a:cubicBezTo>
                      <a:pt x="195263" y="464820"/>
                      <a:pt x="191453" y="413385"/>
                      <a:pt x="196215" y="333375"/>
                    </a:cubicBezTo>
                    <a:cubicBezTo>
                      <a:pt x="196215" y="332423"/>
                      <a:pt x="196215" y="331470"/>
                      <a:pt x="195263" y="331470"/>
                    </a:cubicBezTo>
                    <a:cubicBezTo>
                      <a:pt x="195263" y="331470"/>
                      <a:pt x="194310" y="331470"/>
                      <a:pt x="194310" y="331470"/>
                    </a:cubicBezTo>
                    <a:cubicBezTo>
                      <a:pt x="193358" y="331470"/>
                      <a:pt x="193358" y="331470"/>
                      <a:pt x="192405" y="332423"/>
                    </a:cubicBezTo>
                    <a:cubicBezTo>
                      <a:pt x="127635" y="382905"/>
                      <a:pt x="78105" y="411480"/>
                      <a:pt x="45720" y="418148"/>
                    </a:cubicBezTo>
                    <a:cubicBezTo>
                      <a:pt x="66675" y="365760"/>
                      <a:pt x="65723" y="357188"/>
                      <a:pt x="59055" y="306705"/>
                    </a:cubicBezTo>
                    <a:lnTo>
                      <a:pt x="58103" y="290513"/>
                    </a:lnTo>
                    <a:cubicBezTo>
                      <a:pt x="57150" y="282892"/>
                      <a:pt x="56197" y="275273"/>
                      <a:pt x="58103" y="267653"/>
                    </a:cubicBezTo>
                    <a:cubicBezTo>
                      <a:pt x="60008" y="262890"/>
                      <a:pt x="51435" y="258127"/>
                      <a:pt x="26670" y="247650"/>
                    </a:cubicBezTo>
                    <a:cubicBezTo>
                      <a:pt x="16193" y="242888"/>
                      <a:pt x="2858" y="237173"/>
                      <a:pt x="0" y="234315"/>
                    </a:cubicBezTo>
                    <a:cubicBezTo>
                      <a:pt x="25718" y="200025"/>
                      <a:pt x="95250" y="148590"/>
                      <a:pt x="151448" y="106680"/>
                    </a:cubicBezTo>
                    <a:cubicBezTo>
                      <a:pt x="175260" y="89535"/>
                      <a:pt x="195263" y="74295"/>
                      <a:pt x="208598" y="62865"/>
                    </a:cubicBezTo>
                    <a:cubicBezTo>
                      <a:pt x="253365" y="25717"/>
                      <a:pt x="322898" y="952"/>
                      <a:pt x="381000" y="952"/>
                    </a:cubicBezTo>
                    <a:cubicBezTo>
                      <a:pt x="383857" y="952"/>
                      <a:pt x="386715" y="952"/>
                      <a:pt x="389573" y="952"/>
                    </a:cubicBezTo>
                    <a:cubicBezTo>
                      <a:pt x="399098" y="952"/>
                      <a:pt x="407670" y="0"/>
                      <a:pt x="417195" y="0"/>
                    </a:cubicBezTo>
                    <a:cubicBezTo>
                      <a:pt x="515303" y="0"/>
                      <a:pt x="596265" y="22860"/>
                      <a:pt x="664845" y="69533"/>
                    </a:cubicBezTo>
                    <a:cubicBezTo>
                      <a:pt x="668655" y="72390"/>
                      <a:pt x="672465" y="75248"/>
                      <a:pt x="676275" y="80010"/>
                    </a:cubicBezTo>
                    <a:cubicBezTo>
                      <a:pt x="696278" y="103823"/>
                      <a:pt x="703898" y="136208"/>
                      <a:pt x="697230" y="166688"/>
                    </a:cubicBezTo>
                    <a:lnTo>
                      <a:pt x="657225" y="356235"/>
                    </a:lnTo>
                    <a:cubicBezTo>
                      <a:pt x="656273" y="358140"/>
                      <a:pt x="656273" y="360045"/>
                      <a:pt x="656273" y="361950"/>
                    </a:cubicBezTo>
                    <a:cubicBezTo>
                      <a:pt x="652463" y="381000"/>
                      <a:pt x="651510" y="401003"/>
                      <a:pt x="650558" y="419100"/>
                    </a:cubicBezTo>
                    <a:cubicBezTo>
                      <a:pt x="649605" y="439103"/>
                      <a:pt x="648653" y="461010"/>
                      <a:pt x="642938" y="481013"/>
                    </a:cubicBezTo>
                    <a:cubicBezTo>
                      <a:pt x="638175" y="499110"/>
                      <a:pt x="622935" y="518160"/>
                      <a:pt x="608648" y="535305"/>
                    </a:cubicBezTo>
                    <a:cubicBezTo>
                      <a:pt x="605790" y="539115"/>
                      <a:pt x="601980" y="542925"/>
                      <a:pt x="599123" y="546735"/>
                    </a:cubicBezTo>
                    <a:cubicBezTo>
                      <a:pt x="572453" y="581978"/>
                      <a:pt x="522923" y="589597"/>
                      <a:pt x="485775" y="590550"/>
                    </a:cubicBezTo>
                    <a:lnTo>
                      <a:pt x="479107" y="5924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750">
                <a:extLst>
                  <a:ext uri="{FF2B5EF4-FFF2-40B4-BE49-F238E27FC236}">
                    <a16:creationId xmlns:a16="http://schemas.microsoft.com/office/drawing/2014/main" id="{1DB77350-290C-4CD4-B8F4-08075F2EC347}"/>
                  </a:ext>
                </a:extLst>
              </p:cNvPr>
              <p:cNvSpPr/>
              <p:nvPr/>
            </p:nvSpPr>
            <p:spPr>
              <a:xfrm>
                <a:off x="4344189" y="2198734"/>
                <a:ext cx="705465" cy="595312"/>
              </a:xfrm>
              <a:custGeom>
                <a:avLst/>
                <a:gdLst>
                  <a:gd name="connsiteX0" fmla="*/ 419262 w 705465"/>
                  <a:gd name="connsiteY0" fmla="*/ 4763 h 595312"/>
                  <a:gd name="connsiteX1" fmla="*/ 665007 w 705465"/>
                  <a:gd name="connsiteY1" fmla="*/ 74295 h 595312"/>
                  <a:gd name="connsiteX2" fmla="*/ 675484 w 705465"/>
                  <a:gd name="connsiteY2" fmla="*/ 84772 h 595312"/>
                  <a:gd name="connsiteX3" fmla="*/ 695487 w 705465"/>
                  <a:gd name="connsiteY3" fmla="*/ 169545 h 595312"/>
                  <a:gd name="connsiteX4" fmla="*/ 655482 w 705465"/>
                  <a:gd name="connsiteY4" fmla="*/ 358140 h 595312"/>
                  <a:gd name="connsiteX5" fmla="*/ 653577 w 705465"/>
                  <a:gd name="connsiteY5" fmla="*/ 363855 h 595312"/>
                  <a:gd name="connsiteX6" fmla="*/ 647862 w 705465"/>
                  <a:gd name="connsiteY6" fmla="*/ 421957 h 595312"/>
                  <a:gd name="connsiteX7" fmla="*/ 640242 w 705465"/>
                  <a:gd name="connsiteY7" fmla="*/ 483870 h 595312"/>
                  <a:gd name="connsiteX8" fmla="*/ 606904 w 705465"/>
                  <a:gd name="connsiteY8" fmla="*/ 537210 h 595312"/>
                  <a:gd name="connsiteX9" fmla="*/ 597379 w 705465"/>
                  <a:gd name="connsiteY9" fmla="*/ 548640 h 595312"/>
                  <a:gd name="connsiteX10" fmla="*/ 485937 w 705465"/>
                  <a:gd name="connsiteY10" fmla="*/ 591502 h 595312"/>
                  <a:gd name="connsiteX11" fmla="*/ 480222 w 705465"/>
                  <a:gd name="connsiteY11" fmla="*/ 591502 h 595312"/>
                  <a:gd name="connsiteX12" fmla="*/ 387829 w 705465"/>
                  <a:gd name="connsiteY12" fmla="*/ 580072 h 595312"/>
                  <a:gd name="connsiteX13" fmla="*/ 263052 w 705465"/>
                  <a:gd name="connsiteY13" fmla="*/ 531495 h 595312"/>
                  <a:gd name="connsiteX14" fmla="*/ 261147 w 705465"/>
                  <a:gd name="connsiteY14" fmla="*/ 530543 h 595312"/>
                  <a:gd name="connsiteX15" fmla="*/ 257337 w 705465"/>
                  <a:gd name="connsiteY15" fmla="*/ 527685 h 595312"/>
                  <a:gd name="connsiteX16" fmla="*/ 253527 w 705465"/>
                  <a:gd name="connsiteY16" fmla="*/ 524828 h 595312"/>
                  <a:gd name="connsiteX17" fmla="*/ 250669 w 705465"/>
                  <a:gd name="connsiteY17" fmla="*/ 523875 h 595312"/>
                  <a:gd name="connsiteX18" fmla="*/ 228762 w 705465"/>
                  <a:gd name="connsiteY18" fmla="*/ 534353 h 595312"/>
                  <a:gd name="connsiteX19" fmla="*/ 216379 w 705465"/>
                  <a:gd name="connsiteY19" fmla="*/ 541020 h 595312"/>
                  <a:gd name="connsiteX20" fmla="*/ 200187 w 705465"/>
                  <a:gd name="connsiteY20" fmla="*/ 333375 h 595312"/>
                  <a:gd name="connsiteX21" fmla="*/ 197329 w 705465"/>
                  <a:gd name="connsiteY21" fmla="*/ 328613 h 595312"/>
                  <a:gd name="connsiteX22" fmla="*/ 195424 w 705465"/>
                  <a:gd name="connsiteY22" fmla="*/ 327660 h 595312"/>
                  <a:gd name="connsiteX23" fmla="*/ 192567 w 705465"/>
                  <a:gd name="connsiteY23" fmla="*/ 328613 h 595312"/>
                  <a:gd name="connsiteX24" fmla="*/ 50644 w 705465"/>
                  <a:gd name="connsiteY24" fmla="*/ 412432 h 595312"/>
                  <a:gd name="connsiteX25" fmla="*/ 63027 w 705465"/>
                  <a:gd name="connsiteY25" fmla="*/ 303847 h 595312"/>
                  <a:gd name="connsiteX26" fmla="*/ 62074 w 705465"/>
                  <a:gd name="connsiteY26" fmla="*/ 292417 h 595312"/>
                  <a:gd name="connsiteX27" fmla="*/ 62074 w 705465"/>
                  <a:gd name="connsiteY27" fmla="*/ 290513 h 595312"/>
                  <a:gd name="connsiteX28" fmla="*/ 62074 w 705465"/>
                  <a:gd name="connsiteY28" fmla="*/ 268605 h 595312"/>
                  <a:gd name="connsiteX29" fmla="*/ 28737 w 705465"/>
                  <a:gd name="connsiteY29" fmla="*/ 245745 h 595312"/>
                  <a:gd name="connsiteX30" fmla="*/ 3972 w 705465"/>
                  <a:gd name="connsiteY30" fmla="*/ 234315 h 595312"/>
                  <a:gd name="connsiteX31" fmla="*/ 153514 w 705465"/>
                  <a:gd name="connsiteY31" fmla="*/ 109538 h 595312"/>
                  <a:gd name="connsiteX32" fmla="*/ 211617 w 705465"/>
                  <a:gd name="connsiteY32" fmla="*/ 65722 h 595312"/>
                  <a:gd name="connsiteX33" fmla="*/ 382114 w 705465"/>
                  <a:gd name="connsiteY33" fmla="*/ 3810 h 595312"/>
                  <a:gd name="connsiteX34" fmla="*/ 390687 w 705465"/>
                  <a:gd name="connsiteY34" fmla="*/ 3810 h 595312"/>
                  <a:gd name="connsiteX35" fmla="*/ 419262 w 705465"/>
                  <a:gd name="connsiteY35" fmla="*/ 4763 h 595312"/>
                  <a:gd name="connsiteX36" fmla="*/ 419262 w 705465"/>
                  <a:gd name="connsiteY36" fmla="*/ 4763 h 595312"/>
                  <a:gd name="connsiteX37" fmla="*/ 419262 w 705465"/>
                  <a:gd name="connsiteY37" fmla="*/ 0 h 595312"/>
                  <a:gd name="connsiteX38" fmla="*/ 391639 w 705465"/>
                  <a:gd name="connsiteY38" fmla="*/ 952 h 595312"/>
                  <a:gd name="connsiteX39" fmla="*/ 383067 w 705465"/>
                  <a:gd name="connsiteY39" fmla="*/ 952 h 595312"/>
                  <a:gd name="connsiteX40" fmla="*/ 209712 w 705465"/>
                  <a:gd name="connsiteY40" fmla="*/ 63817 h 595312"/>
                  <a:gd name="connsiteX41" fmla="*/ 162 w 705465"/>
                  <a:gd name="connsiteY41" fmla="*/ 236220 h 595312"/>
                  <a:gd name="connsiteX42" fmla="*/ 59217 w 705465"/>
                  <a:gd name="connsiteY42" fmla="*/ 268605 h 595312"/>
                  <a:gd name="connsiteX43" fmla="*/ 59217 w 705465"/>
                  <a:gd name="connsiteY43" fmla="*/ 294322 h 595312"/>
                  <a:gd name="connsiteX44" fmla="*/ 45882 w 705465"/>
                  <a:gd name="connsiteY44" fmla="*/ 421005 h 595312"/>
                  <a:gd name="connsiteX45" fmla="*/ 198282 w 705465"/>
                  <a:gd name="connsiteY45" fmla="*/ 334328 h 595312"/>
                  <a:gd name="connsiteX46" fmla="*/ 216379 w 705465"/>
                  <a:gd name="connsiteY46" fmla="*/ 547688 h 595312"/>
                  <a:gd name="connsiteX47" fmla="*/ 217332 w 705465"/>
                  <a:gd name="connsiteY47" fmla="*/ 547688 h 595312"/>
                  <a:gd name="connsiteX48" fmla="*/ 254479 w 705465"/>
                  <a:gd name="connsiteY48" fmla="*/ 528638 h 595312"/>
                  <a:gd name="connsiteX49" fmla="*/ 255432 w 705465"/>
                  <a:gd name="connsiteY49" fmla="*/ 528638 h 595312"/>
                  <a:gd name="connsiteX50" fmla="*/ 263052 w 705465"/>
                  <a:gd name="connsiteY50" fmla="*/ 534353 h 595312"/>
                  <a:gd name="connsiteX51" fmla="*/ 390687 w 705465"/>
                  <a:gd name="connsiteY51" fmla="*/ 583883 h 595312"/>
                  <a:gd name="connsiteX52" fmla="*/ 484032 w 705465"/>
                  <a:gd name="connsiteY52" fmla="*/ 595313 h 595312"/>
                  <a:gd name="connsiteX53" fmla="*/ 489747 w 705465"/>
                  <a:gd name="connsiteY53" fmla="*/ 595313 h 595312"/>
                  <a:gd name="connsiteX54" fmla="*/ 604999 w 705465"/>
                  <a:gd name="connsiteY54" fmla="*/ 550545 h 595312"/>
                  <a:gd name="connsiteX55" fmla="*/ 648814 w 705465"/>
                  <a:gd name="connsiteY55" fmla="*/ 483870 h 595312"/>
                  <a:gd name="connsiteX56" fmla="*/ 662149 w 705465"/>
                  <a:gd name="connsiteY56" fmla="*/ 363855 h 595312"/>
                  <a:gd name="connsiteX57" fmla="*/ 663102 w 705465"/>
                  <a:gd name="connsiteY57" fmla="*/ 358140 h 595312"/>
                  <a:gd name="connsiteX58" fmla="*/ 703107 w 705465"/>
                  <a:gd name="connsiteY58" fmla="*/ 168592 h 595312"/>
                  <a:gd name="connsiteX59" fmla="*/ 682152 w 705465"/>
                  <a:gd name="connsiteY59" fmla="*/ 80010 h 595312"/>
                  <a:gd name="connsiteX60" fmla="*/ 670722 w 705465"/>
                  <a:gd name="connsiteY60" fmla="*/ 68580 h 595312"/>
                  <a:gd name="connsiteX61" fmla="*/ 419262 w 705465"/>
                  <a:gd name="connsiteY61" fmla="*/ 0 h 595312"/>
                  <a:gd name="connsiteX62" fmla="*/ 419262 w 705465"/>
                  <a:gd name="connsiteY62" fmla="*/ 0 h 59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705465" h="595312">
                    <a:moveTo>
                      <a:pt x="419262" y="4763"/>
                    </a:moveTo>
                    <a:cubicBezTo>
                      <a:pt x="516417" y="4763"/>
                      <a:pt x="597379" y="27622"/>
                      <a:pt x="665007" y="74295"/>
                    </a:cubicBezTo>
                    <a:cubicBezTo>
                      <a:pt x="668817" y="76200"/>
                      <a:pt x="671674" y="80010"/>
                      <a:pt x="675484" y="84772"/>
                    </a:cubicBezTo>
                    <a:cubicBezTo>
                      <a:pt x="694534" y="107632"/>
                      <a:pt x="702154" y="139065"/>
                      <a:pt x="695487" y="169545"/>
                    </a:cubicBezTo>
                    <a:lnTo>
                      <a:pt x="655482" y="358140"/>
                    </a:lnTo>
                    <a:cubicBezTo>
                      <a:pt x="654529" y="360045"/>
                      <a:pt x="654529" y="361950"/>
                      <a:pt x="653577" y="363855"/>
                    </a:cubicBezTo>
                    <a:cubicBezTo>
                      <a:pt x="649767" y="382905"/>
                      <a:pt x="648814" y="402907"/>
                      <a:pt x="647862" y="421957"/>
                    </a:cubicBezTo>
                    <a:cubicBezTo>
                      <a:pt x="646909" y="441960"/>
                      <a:pt x="645957" y="462915"/>
                      <a:pt x="640242" y="483870"/>
                    </a:cubicBezTo>
                    <a:cubicBezTo>
                      <a:pt x="635479" y="501967"/>
                      <a:pt x="620239" y="520065"/>
                      <a:pt x="606904" y="537210"/>
                    </a:cubicBezTo>
                    <a:cubicBezTo>
                      <a:pt x="604047" y="541020"/>
                      <a:pt x="600237" y="544830"/>
                      <a:pt x="597379" y="548640"/>
                    </a:cubicBezTo>
                    <a:cubicBezTo>
                      <a:pt x="570709" y="582930"/>
                      <a:pt x="522132" y="590550"/>
                      <a:pt x="485937" y="591502"/>
                    </a:cubicBezTo>
                    <a:cubicBezTo>
                      <a:pt x="484032" y="591502"/>
                      <a:pt x="482127" y="591502"/>
                      <a:pt x="480222" y="591502"/>
                    </a:cubicBezTo>
                    <a:cubicBezTo>
                      <a:pt x="448789" y="591502"/>
                      <a:pt x="418309" y="587693"/>
                      <a:pt x="387829" y="580072"/>
                    </a:cubicBezTo>
                    <a:cubicBezTo>
                      <a:pt x="344967" y="568643"/>
                      <a:pt x="303057" y="549593"/>
                      <a:pt x="263052" y="531495"/>
                    </a:cubicBezTo>
                    <a:lnTo>
                      <a:pt x="261147" y="530543"/>
                    </a:lnTo>
                    <a:cubicBezTo>
                      <a:pt x="260194" y="530543"/>
                      <a:pt x="258289" y="528638"/>
                      <a:pt x="257337" y="527685"/>
                    </a:cubicBezTo>
                    <a:cubicBezTo>
                      <a:pt x="255432" y="526732"/>
                      <a:pt x="254479" y="525780"/>
                      <a:pt x="253527" y="524828"/>
                    </a:cubicBezTo>
                    <a:cubicBezTo>
                      <a:pt x="252574" y="523875"/>
                      <a:pt x="251622" y="523875"/>
                      <a:pt x="250669" y="523875"/>
                    </a:cubicBezTo>
                    <a:cubicBezTo>
                      <a:pt x="246859" y="523875"/>
                      <a:pt x="242097" y="526732"/>
                      <a:pt x="228762" y="534353"/>
                    </a:cubicBezTo>
                    <a:cubicBezTo>
                      <a:pt x="224952" y="536257"/>
                      <a:pt x="219237" y="540068"/>
                      <a:pt x="216379" y="541020"/>
                    </a:cubicBezTo>
                    <a:cubicBezTo>
                      <a:pt x="199234" y="463867"/>
                      <a:pt x="195424" y="413385"/>
                      <a:pt x="200187" y="333375"/>
                    </a:cubicBezTo>
                    <a:cubicBezTo>
                      <a:pt x="200187" y="331470"/>
                      <a:pt x="199234" y="329565"/>
                      <a:pt x="197329" y="328613"/>
                    </a:cubicBezTo>
                    <a:cubicBezTo>
                      <a:pt x="196377" y="328613"/>
                      <a:pt x="195424" y="327660"/>
                      <a:pt x="195424" y="327660"/>
                    </a:cubicBezTo>
                    <a:cubicBezTo>
                      <a:pt x="194472" y="327660"/>
                      <a:pt x="193519" y="327660"/>
                      <a:pt x="192567" y="328613"/>
                    </a:cubicBezTo>
                    <a:cubicBezTo>
                      <a:pt x="130654" y="376238"/>
                      <a:pt x="83029" y="404813"/>
                      <a:pt x="50644" y="412432"/>
                    </a:cubicBezTo>
                    <a:cubicBezTo>
                      <a:pt x="69694" y="363855"/>
                      <a:pt x="68742" y="353378"/>
                      <a:pt x="63027" y="303847"/>
                    </a:cubicBezTo>
                    <a:lnTo>
                      <a:pt x="62074" y="292417"/>
                    </a:lnTo>
                    <a:lnTo>
                      <a:pt x="62074" y="290513"/>
                    </a:lnTo>
                    <a:cubicBezTo>
                      <a:pt x="61122" y="282892"/>
                      <a:pt x="60169" y="275272"/>
                      <a:pt x="62074" y="268605"/>
                    </a:cubicBezTo>
                    <a:cubicBezTo>
                      <a:pt x="63979" y="261938"/>
                      <a:pt x="55407" y="257175"/>
                      <a:pt x="28737" y="245745"/>
                    </a:cubicBezTo>
                    <a:cubicBezTo>
                      <a:pt x="21117" y="241935"/>
                      <a:pt x="8734" y="237172"/>
                      <a:pt x="3972" y="234315"/>
                    </a:cubicBezTo>
                    <a:cubicBezTo>
                      <a:pt x="30642" y="200025"/>
                      <a:pt x="98269" y="149542"/>
                      <a:pt x="153514" y="109538"/>
                    </a:cubicBezTo>
                    <a:cubicBezTo>
                      <a:pt x="177327" y="92392"/>
                      <a:pt x="197329" y="77152"/>
                      <a:pt x="211617" y="65722"/>
                    </a:cubicBezTo>
                    <a:cubicBezTo>
                      <a:pt x="256384" y="28575"/>
                      <a:pt x="324964" y="3810"/>
                      <a:pt x="382114" y="3810"/>
                    </a:cubicBezTo>
                    <a:cubicBezTo>
                      <a:pt x="384972" y="3810"/>
                      <a:pt x="387829" y="3810"/>
                      <a:pt x="390687" y="3810"/>
                    </a:cubicBezTo>
                    <a:cubicBezTo>
                      <a:pt x="402117" y="5715"/>
                      <a:pt x="410689" y="4763"/>
                      <a:pt x="419262" y="4763"/>
                    </a:cubicBezTo>
                    <a:lnTo>
                      <a:pt x="419262" y="4763"/>
                    </a:lnTo>
                    <a:close/>
                    <a:moveTo>
                      <a:pt x="419262" y="0"/>
                    </a:moveTo>
                    <a:cubicBezTo>
                      <a:pt x="410689" y="0"/>
                      <a:pt x="401164" y="0"/>
                      <a:pt x="391639" y="952"/>
                    </a:cubicBezTo>
                    <a:cubicBezTo>
                      <a:pt x="388782" y="952"/>
                      <a:pt x="385924" y="952"/>
                      <a:pt x="383067" y="952"/>
                    </a:cubicBezTo>
                    <a:cubicBezTo>
                      <a:pt x="324012" y="952"/>
                      <a:pt x="254479" y="26670"/>
                      <a:pt x="209712" y="63817"/>
                    </a:cubicBezTo>
                    <a:cubicBezTo>
                      <a:pt x="163039" y="102870"/>
                      <a:pt x="36357" y="187642"/>
                      <a:pt x="162" y="236220"/>
                    </a:cubicBezTo>
                    <a:cubicBezTo>
                      <a:pt x="-3648" y="241935"/>
                      <a:pt x="61122" y="261938"/>
                      <a:pt x="59217" y="268605"/>
                    </a:cubicBezTo>
                    <a:cubicBezTo>
                      <a:pt x="56359" y="277178"/>
                      <a:pt x="58264" y="285750"/>
                      <a:pt x="59217" y="294322"/>
                    </a:cubicBezTo>
                    <a:cubicBezTo>
                      <a:pt x="66837" y="357188"/>
                      <a:pt x="68742" y="361950"/>
                      <a:pt x="45882" y="421005"/>
                    </a:cubicBezTo>
                    <a:cubicBezTo>
                      <a:pt x="83029" y="415290"/>
                      <a:pt x="140179" y="380047"/>
                      <a:pt x="198282" y="334328"/>
                    </a:cubicBezTo>
                    <a:cubicBezTo>
                      <a:pt x="193519" y="416242"/>
                      <a:pt x="197329" y="468630"/>
                      <a:pt x="216379" y="547688"/>
                    </a:cubicBezTo>
                    <a:cubicBezTo>
                      <a:pt x="216379" y="547688"/>
                      <a:pt x="216379" y="547688"/>
                      <a:pt x="217332" y="547688"/>
                    </a:cubicBezTo>
                    <a:cubicBezTo>
                      <a:pt x="222094" y="547688"/>
                      <a:pt x="249717" y="528638"/>
                      <a:pt x="254479" y="528638"/>
                    </a:cubicBezTo>
                    <a:cubicBezTo>
                      <a:pt x="254479" y="528638"/>
                      <a:pt x="254479" y="528638"/>
                      <a:pt x="255432" y="528638"/>
                    </a:cubicBezTo>
                    <a:cubicBezTo>
                      <a:pt x="257337" y="529590"/>
                      <a:pt x="261147" y="533400"/>
                      <a:pt x="263052" y="534353"/>
                    </a:cubicBezTo>
                    <a:cubicBezTo>
                      <a:pt x="304962" y="553403"/>
                      <a:pt x="345919" y="572452"/>
                      <a:pt x="390687" y="583883"/>
                    </a:cubicBezTo>
                    <a:cubicBezTo>
                      <a:pt x="421167" y="591502"/>
                      <a:pt x="452599" y="595313"/>
                      <a:pt x="484032" y="595313"/>
                    </a:cubicBezTo>
                    <a:cubicBezTo>
                      <a:pt x="485937" y="595313"/>
                      <a:pt x="487842" y="595313"/>
                      <a:pt x="489747" y="595313"/>
                    </a:cubicBezTo>
                    <a:cubicBezTo>
                      <a:pt x="532609" y="594360"/>
                      <a:pt x="578329" y="584835"/>
                      <a:pt x="604999" y="550545"/>
                    </a:cubicBezTo>
                    <a:cubicBezTo>
                      <a:pt x="619287" y="531495"/>
                      <a:pt x="643099" y="506730"/>
                      <a:pt x="648814" y="483870"/>
                    </a:cubicBezTo>
                    <a:cubicBezTo>
                      <a:pt x="659292" y="443865"/>
                      <a:pt x="653577" y="403860"/>
                      <a:pt x="662149" y="363855"/>
                    </a:cubicBezTo>
                    <a:cubicBezTo>
                      <a:pt x="662149" y="361950"/>
                      <a:pt x="663102" y="360045"/>
                      <a:pt x="663102" y="358140"/>
                    </a:cubicBezTo>
                    <a:lnTo>
                      <a:pt x="703107" y="168592"/>
                    </a:lnTo>
                    <a:cubicBezTo>
                      <a:pt x="709774" y="137160"/>
                      <a:pt x="702154" y="104775"/>
                      <a:pt x="682152" y="80010"/>
                    </a:cubicBezTo>
                    <a:cubicBezTo>
                      <a:pt x="678342" y="75247"/>
                      <a:pt x="674532" y="71438"/>
                      <a:pt x="670722" y="68580"/>
                    </a:cubicBezTo>
                    <a:cubicBezTo>
                      <a:pt x="593569" y="19050"/>
                      <a:pt x="509749" y="0"/>
                      <a:pt x="419262" y="0"/>
                    </a:cubicBezTo>
                    <a:lnTo>
                      <a:pt x="4192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" name="Freeform: Shape 602">
              <a:extLst>
                <a:ext uri="{FF2B5EF4-FFF2-40B4-BE49-F238E27FC236}">
                  <a16:creationId xmlns:a16="http://schemas.microsoft.com/office/drawing/2014/main" id="{FEE25CDA-037F-4582-8806-145724D5746A}"/>
                </a:ext>
              </a:extLst>
            </p:cNvPr>
            <p:cNvSpPr/>
            <p:nvPr/>
          </p:nvSpPr>
          <p:spPr>
            <a:xfrm>
              <a:off x="4533812" y="2208260"/>
              <a:ext cx="495387" cy="755785"/>
            </a:xfrm>
            <a:custGeom>
              <a:avLst/>
              <a:gdLst>
                <a:gd name="connsiteX0" fmla="*/ 123912 w 495387"/>
                <a:gd name="connsiteY0" fmla="*/ 0 h 755785"/>
                <a:gd name="connsiteX1" fmla="*/ 119149 w 495387"/>
                <a:gd name="connsiteY1" fmla="*/ 219075 h 755785"/>
                <a:gd name="connsiteX2" fmla="*/ 123912 w 495387"/>
                <a:gd name="connsiteY2" fmla="*/ 233363 h 755785"/>
                <a:gd name="connsiteX3" fmla="*/ 143914 w 495387"/>
                <a:gd name="connsiteY3" fmla="*/ 240030 h 755785"/>
                <a:gd name="connsiteX4" fmla="*/ 339177 w 495387"/>
                <a:gd name="connsiteY4" fmla="*/ 251460 h 755785"/>
                <a:gd name="connsiteX5" fmla="*/ 412520 w 495387"/>
                <a:gd name="connsiteY5" fmla="*/ 15240 h 755785"/>
                <a:gd name="connsiteX6" fmla="*/ 446810 w 495387"/>
                <a:gd name="connsiteY6" fmla="*/ 36195 h 755785"/>
                <a:gd name="connsiteX7" fmla="*/ 402995 w 495387"/>
                <a:gd name="connsiteY7" fmla="*/ 303847 h 755785"/>
                <a:gd name="connsiteX8" fmla="*/ 460145 w 495387"/>
                <a:gd name="connsiteY8" fmla="*/ 452438 h 755785"/>
                <a:gd name="connsiteX9" fmla="*/ 468717 w 495387"/>
                <a:gd name="connsiteY9" fmla="*/ 463867 h 755785"/>
                <a:gd name="connsiteX10" fmla="*/ 468717 w 495387"/>
                <a:gd name="connsiteY10" fmla="*/ 477203 h 755785"/>
                <a:gd name="connsiteX11" fmla="*/ 452525 w 495387"/>
                <a:gd name="connsiteY11" fmla="*/ 561022 h 755785"/>
                <a:gd name="connsiteX12" fmla="*/ 495387 w 495387"/>
                <a:gd name="connsiteY12" fmla="*/ 753427 h 755785"/>
                <a:gd name="connsiteX13" fmla="*/ 495387 w 495387"/>
                <a:gd name="connsiteY13" fmla="*/ 755785 h 755785"/>
                <a:gd name="connsiteX14" fmla="*/ 0 w 495387"/>
                <a:gd name="connsiteY14" fmla="*/ 755785 h 755785"/>
                <a:gd name="connsiteX15" fmla="*/ 17232 w 495387"/>
                <a:gd name="connsiteY15" fmla="*/ 593408 h 755785"/>
                <a:gd name="connsiteX16" fmla="*/ 20089 w 495387"/>
                <a:gd name="connsiteY16" fmla="*/ 469582 h 755785"/>
                <a:gd name="connsiteX17" fmla="*/ 22947 w 495387"/>
                <a:gd name="connsiteY17" fmla="*/ 465772 h 755785"/>
                <a:gd name="connsiteX18" fmla="*/ 34377 w 495387"/>
                <a:gd name="connsiteY18" fmla="*/ 467678 h 755785"/>
                <a:gd name="connsiteX19" fmla="*/ 41044 w 495387"/>
                <a:gd name="connsiteY19" fmla="*/ 456247 h 755785"/>
                <a:gd name="connsiteX20" fmla="*/ 87717 w 495387"/>
                <a:gd name="connsiteY20" fmla="*/ 10477 h 755785"/>
                <a:gd name="connsiteX21" fmla="*/ 123912 w 495387"/>
                <a:gd name="connsiteY21" fmla="*/ 0 h 7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87" h="755785">
                  <a:moveTo>
                    <a:pt x="123912" y="0"/>
                  </a:moveTo>
                  <a:cubicBezTo>
                    <a:pt x="128675" y="87630"/>
                    <a:pt x="108672" y="138113"/>
                    <a:pt x="119149" y="219075"/>
                  </a:cubicBezTo>
                  <a:cubicBezTo>
                    <a:pt x="120102" y="224790"/>
                    <a:pt x="121055" y="229552"/>
                    <a:pt x="123912" y="233363"/>
                  </a:cubicBezTo>
                  <a:cubicBezTo>
                    <a:pt x="128675" y="239077"/>
                    <a:pt x="137247" y="240030"/>
                    <a:pt x="143914" y="240030"/>
                  </a:cubicBezTo>
                  <a:cubicBezTo>
                    <a:pt x="208685" y="243840"/>
                    <a:pt x="274407" y="247650"/>
                    <a:pt x="339177" y="251460"/>
                  </a:cubicBezTo>
                  <a:cubicBezTo>
                    <a:pt x="367752" y="175260"/>
                    <a:pt x="364895" y="80963"/>
                    <a:pt x="412520" y="15240"/>
                  </a:cubicBezTo>
                  <a:cubicBezTo>
                    <a:pt x="421092" y="20955"/>
                    <a:pt x="438237" y="30480"/>
                    <a:pt x="446810" y="36195"/>
                  </a:cubicBezTo>
                  <a:cubicBezTo>
                    <a:pt x="389660" y="104775"/>
                    <a:pt x="398232" y="215265"/>
                    <a:pt x="402995" y="303847"/>
                  </a:cubicBezTo>
                  <a:cubicBezTo>
                    <a:pt x="405852" y="358140"/>
                    <a:pt x="421092" y="414338"/>
                    <a:pt x="460145" y="452438"/>
                  </a:cubicBezTo>
                  <a:cubicBezTo>
                    <a:pt x="463954" y="456247"/>
                    <a:pt x="466812" y="459105"/>
                    <a:pt x="468717" y="463867"/>
                  </a:cubicBezTo>
                  <a:cubicBezTo>
                    <a:pt x="470622" y="468630"/>
                    <a:pt x="469670" y="472440"/>
                    <a:pt x="468717" y="477203"/>
                  </a:cubicBezTo>
                  <a:cubicBezTo>
                    <a:pt x="463002" y="504825"/>
                    <a:pt x="456335" y="533400"/>
                    <a:pt x="452525" y="561022"/>
                  </a:cubicBezTo>
                  <a:lnTo>
                    <a:pt x="495387" y="753427"/>
                  </a:lnTo>
                  <a:lnTo>
                    <a:pt x="495387" y="755785"/>
                  </a:lnTo>
                  <a:lnTo>
                    <a:pt x="0" y="755785"/>
                  </a:lnTo>
                  <a:lnTo>
                    <a:pt x="17232" y="593408"/>
                  </a:lnTo>
                  <a:cubicBezTo>
                    <a:pt x="16280" y="551497"/>
                    <a:pt x="17232" y="510540"/>
                    <a:pt x="20089" y="469582"/>
                  </a:cubicBezTo>
                  <a:lnTo>
                    <a:pt x="22947" y="465772"/>
                  </a:lnTo>
                  <a:cubicBezTo>
                    <a:pt x="24852" y="470535"/>
                    <a:pt x="30567" y="470535"/>
                    <a:pt x="34377" y="467678"/>
                  </a:cubicBezTo>
                  <a:cubicBezTo>
                    <a:pt x="38187" y="464820"/>
                    <a:pt x="39139" y="460057"/>
                    <a:pt x="41044" y="456247"/>
                  </a:cubicBezTo>
                  <a:cubicBezTo>
                    <a:pt x="96289" y="303847"/>
                    <a:pt x="74382" y="174307"/>
                    <a:pt x="87717" y="10477"/>
                  </a:cubicBezTo>
                  <a:cubicBezTo>
                    <a:pt x="98194" y="6667"/>
                    <a:pt x="106767" y="0"/>
                    <a:pt x="12391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1A143FA1-522A-4602-9AC0-6D98C4CB6946}"/>
                </a:ext>
              </a:extLst>
            </p:cNvPr>
            <p:cNvGrpSpPr/>
            <p:nvPr/>
          </p:nvGrpSpPr>
          <p:grpSpPr>
            <a:xfrm>
              <a:off x="4721540" y="2123486"/>
              <a:ext cx="163300" cy="155257"/>
              <a:chOff x="4721540" y="2123486"/>
              <a:chExt cx="163300" cy="155257"/>
            </a:xfrm>
          </p:grpSpPr>
          <p:sp>
            <p:nvSpPr>
              <p:cNvPr id="193" name="Freeform: Shape 747">
                <a:extLst>
                  <a:ext uri="{FF2B5EF4-FFF2-40B4-BE49-F238E27FC236}">
                    <a16:creationId xmlns:a16="http://schemas.microsoft.com/office/drawing/2014/main" id="{2113E405-FF7E-40AD-A9FE-BBA8C6F5E560}"/>
                  </a:ext>
                </a:extLst>
              </p:cNvPr>
              <p:cNvSpPr/>
              <p:nvPr/>
            </p:nvSpPr>
            <p:spPr>
              <a:xfrm>
                <a:off x="4723446" y="2124439"/>
                <a:ext cx="158538" cy="150495"/>
              </a:xfrm>
              <a:custGeom>
                <a:avLst/>
                <a:gdLst>
                  <a:gd name="connsiteX0" fmla="*/ 86677 w 158538"/>
                  <a:gd name="connsiteY0" fmla="*/ 150495 h 150495"/>
                  <a:gd name="connsiteX1" fmla="*/ 10477 w 158538"/>
                  <a:gd name="connsiteY1" fmla="*/ 132398 h 150495"/>
                  <a:gd name="connsiteX2" fmla="*/ 1905 w 158538"/>
                  <a:gd name="connsiteY2" fmla="*/ 125730 h 150495"/>
                  <a:gd name="connsiteX3" fmla="*/ 0 w 158538"/>
                  <a:gd name="connsiteY3" fmla="*/ 116205 h 150495"/>
                  <a:gd name="connsiteX4" fmla="*/ 0 w 158538"/>
                  <a:gd name="connsiteY4" fmla="*/ 23813 h 150495"/>
                  <a:gd name="connsiteX5" fmla="*/ 63817 w 158538"/>
                  <a:gd name="connsiteY5" fmla="*/ 3810 h 150495"/>
                  <a:gd name="connsiteX6" fmla="*/ 148590 w 158538"/>
                  <a:gd name="connsiteY6" fmla="*/ 0 h 150495"/>
                  <a:gd name="connsiteX7" fmla="*/ 158115 w 158538"/>
                  <a:gd name="connsiteY7" fmla="*/ 121920 h 150495"/>
                  <a:gd name="connsiteX8" fmla="*/ 158115 w 158538"/>
                  <a:gd name="connsiteY8" fmla="*/ 127635 h 150495"/>
                  <a:gd name="connsiteX9" fmla="*/ 154305 w 158538"/>
                  <a:gd name="connsiteY9" fmla="*/ 131445 h 150495"/>
                  <a:gd name="connsiteX10" fmla="*/ 116205 w 158538"/>
                  <a:gd name="connsiteY10" fmla="*/ 146685 h 150495"/>
                  <a:gd name="connsiteX11" fmla="*/ 86677 w 158538"/>
                  <a:gd name="connsiteY11" fmla="*/ 150495 h 150495"/>
                  <a:gd name="connsiteX12" fmla="*/ 86677 w 158538"/>
                  <a:gd name="connsiteY12" fmla="*/ 150495 h 15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538" h="150495">
                    <a:moveTo>
                      <a:pt x="86677" y="150495"/>
                    </a:moveTo>
                    <a:cubicBezTo>
                      <a:pt x="60007" y="150495"/>
                      <a:pt x="33338" y="143827"/>
                      <a:pt x="10477" y="132398"/>
                    </a:cubicBezTo>
                    <a:cubicBezTo>
                      <a:pt x="7620" y="130492"/>
                      <a:pt x="3810" y="128588"/>
                      <a:pt x="1905" y="125730"/>
                    </a:cubicBezTo>
                    <a:cubicBezTo>
                      <a:pt x="0" y="122873"/>
                      <a:pt x="0" y="119063"/>
                      <a:pt x="0" y="116205"/>
                    </a:cubicBezTo>
                    <a:lnTo>
                      <a:pt x="0" y="23813"/>
                    </a:lnTo>
                    <a:lnTo>
                      <a:pt x="63817" y="3810"/>
                    </a:lnTo>
                    <a:cubicBezTo>
                      <a:pt x="91440" y="1905"/>
                      <a:pt x="120015" y="0"/>
                      <a:pt x="148590" y="0"/>
                    </a:cubicBezTo>
                    <a:cubicBezTo>
                      <a:pt x="148590" y="40958"/>
                      <a:pt x="151448" y="81915"/>
                      <a:pt x="158115" y="121920"/>
                    </a:cubicBezTo>
                    <a:cubicBezTo>
                      <a:pt x="158115" y="123825"/>
                      <a:pt x="159067" y="125730"/>
                      <a:pt x="158115" y="127635"/>
                    </a:cubicBezTo>
                    <a:cubicBezTo>
                      <a:pt x="157163" y="129540"/>
                      <a:pt x="156210" y="130492"/>
                      <a:pt x="154305" y="131445"/>
                    </a:cubicBezTo>
                    <a:cubicBezTo>
                      <a:pt x="144780" y="139065"/>
                      <a:pt x="132398" y="143827"/>
                      <a:pt x="116205" y="146685"/>
                    </a:cubicBezTo>
                    <a:cubicBezTo>
                      <a:pt x="107632" y="149542"/>
                      <a:pt x="97155" y="150495"/>
                      <a:pt x="86677" y="150495"/>
                    </a:cubicBezTo>
                    <a:lnTo>
                      <a:pt x="86677" y="15049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748">
                <a:extLst>
                  <a:ext uri="{FF2B5EF4-FFF2-40B4-BE49-F238E27FC236}">
                    <a16:creationId xmlns:a16="http://schemas.microsoft.com/office/drawing/2014/main" id="{96E43416-F326-4B66-AF29-D54A273A3719}"/>
                  </a:ext>
                </a:extLst>
              </p:cNvPr>
              <p:cNvSpPr/>
              <p:nvPr/>
            </p:nvSpPr>
            <p:spPr>
              <a:xfrm>
                <a:off x="4721540" y="2123486"/>
                <a:ext cx="163300" cy="155257"/>
              </a:xfrm>
              <a:custGeom>
                <a:avLst/>
                <a:gdLst>
                  <a:gd name="connsiteX0" fmla="*/ 148590 w 163300"/>
                  <a:gd name="connsiteY0" fmla="*/ 4763 h 155257"/>
                  <a:gd name="connsiteX1" fmla="*/ 158115 w 163300"/>
                  <a:gd name="connsiteY1" fmla="*/ 124777 h 155257"/>
                  <a:gd name="connsiteX2" fmla="*/ 158115 w 163300"/>
                  <a:gd name="connsiteY2" fmla="*/ 129540 h 155257"/>
                  <a:gd name="connsiteX3" fmla="*/ 155258 w 163300"/>
                  <a:gd name="connsiteY3" fmla="*/ 132398 h 155257"/>
                  <a:gd name="connsiteX4" fmla="*/ 118110 w 163300"/>
                  <a:gd name="connsiteY4" fmla="*/ 147638 h 155257"/>
                  <a:gd name="connsiteX5" fmla="*/ 87630 w 163300"/>
                  <a:gd name="connsiteY5" fmla="*/ 150495 h 155257"/>
                  <a:gd name="connsiteX6" fmla="*/ 12383 w 163300"/>
                  <a:gd name="connsiteY6" fmla="*/ 132398 h 155257"/>
                  <a:gd name="connsiteX7" fmla="*/ 4763 w 163300"/>
                  <a:gd name="connsiteY7" fmla="*/ 126682 h 155257"/>
                  <a:gd name="connsiteX8" fmla="*/ 3810 w 163300"/>
                  <a:gd name="connsiteY8" fmla="*/ 118110 h 155257"/>
                  <a:gd name="connsiteX9" fmla="*/ 3810 w 163300"/>
                  <a:gd name="connsiteY9" fmla="*/ 27622 h 155257"/>
                  <a:gd name="connsiteX10" fmla="*/ 65723 w 163300"/>
                  <a:gd name="connsiteY10" fmla="*/ 7620 h 155257"/>
                  <a:gd name="connsiteX11" fmla="*/ 148590 w 163300"/>
                  <a:gd name="connsiteY11" fmla="*/ 4763 h 155257"/>
                  <a:gd name="connsiteX12" fmla="*/ 148590 w 163300"/>
                  <a:gd name="connsiteY12" fmla="*/ 4763 h 155257"/>
                  <a:gd name="connsiteX13" fmla="*/ 153353 w 163300"/>
                  <a:gd name="connsiteY13" fmla="*/ 0 h 155257"/>
                  <a:gd name="connsiteX14" fmla="*/ 65723 w 163300"/>
                  <a:gd name="connsiteY14" fmla="*/ 3810 h 155257"/>
                  <a:gd name="connsiteX15" fmla="*/ 0 w 163300"/>
                  <a:gd name="connsiteY15" fmla="*/ 24765 h 155257"/>
                  <a:gd name="connsiteX16" fmla="*/ 0 w 163300"/>
                  <a:gd name="connsiteY16" fmla="*/ 119063 h 155257"/>
                  <a:gd name="connsiteX17" fmla="*/ 1905 w 163300"/>
                  <a:gd name="connsiteY17" fmla="*/ 129540 h 155257"/>
                  <a:gd name="connsiteX18" fmla="*/ 11430 w 163300"/>
                  <a:gd name="connsiteY18" fmla="*/ 137160 h 155257"/>
                  <a:gd name="connsiteX19" fmla="*/ 88583 w 163300"/>
                  <a:gd name="connsiteY19" fmla="*/ 155257 h 155257"/>
                  <a:gd name="connsiteX20" fmla="*/ 120015 w 163300"/>
                  <a:gd name="connsiteY20" fmla="*/ 152400 h 155257"/>
                  <a:gd name="connsiteX21" fmla="*/ 159068 w 163300"/>
                  <a:gd name="connsiteY21" fmla="*/ 136207 h 155257"/>
                  <a:gd name="connsiteX22" fmla="*/ 162878 w 163300"/>
                  <a:gd name="connsiteY22" fmla="*/ 131445 h 155257"/>
                  <a:gd name="connsiteX23" fmla="*/ 162878 w 163300"/>
                  <a:gd name="connsiteY23" fmla="*/ 124777 h 155257"/>
                  <a:gd name="connsiteX24" fmla="*/ 153353 w 163300"/>
                  <a:gd name="connsiteY24" fmla="*/ 0 h 155257"/>
                  <a:gd name="connsiteX25" fmla="*/ 153353 w 163300"/>
                  <a:gd name="connsiteY25" fmla="*/ 0 h 155257"/>
                  <a:gd name="connsiteX26" fmla="*/ 153353 w 163300"/>
                  <a:gd name="connsiteY26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3300" h="155257">
                    <a:moveTo>
                      <a:pt x="148590" y="4763"/>
                    </a:moveTo>
                    <a:cubicBezTo>
                      <a:pt x="148590" y="44767"/>
                      <a:pt x="152400" y="84773"/>
                      <a:pt x="158115" y="124777"/>
                    </a:cubicBezTo>
                    <a:cubicBezTo>
                      <a:pt x="158115" y="126682"/>
                      <a:pt x="159068" y="128588"/>
                      <a:pt x="158115" y="129540"/>
                    </a:cubicBezTo>
                    <a:cubicBezTo>
                      <a:pt x="158115" y="130492"/>
                      <a:pt x="156210" y="131445"/>
                      <a:pt x="155258" y="132398"/>
                    </a:cubicBezTo>
                    <a:cubicBezTo>
                      <a:pt x="146685" y="139065"/>
                      <a:pt x="134303" y="144780"/>
                      <a:pt x="118110" y="147638"/>
                    </a:cubicBezTo>
                    <a:cubicBezTo>
                      <a:pt x="108585" y="149542"/>
                      <a:pt x="98108" y="150495"/>
                      <a:pt x="87630" y="150495"/>
                    </a:cubicBezTo>
                    <a:cubicBezTo>
                      <a:pt x="61913" y="150495"/>
                      <a:pt x="35243" y="144780"/>
                      <a:pt x="12383" y="132398"/>
                    </a:cubicBezTo>
                    <a:cubicBezTo>
                      <a:pt x="9525" y="130492"/>
                      <a:pt x="6668" y="129540"/>
                      <a:pt x="4763" y="126682"/>
                    </a:cubicBezTo>
                    <a:cubicBezTo>
                      <a:pt x="3810" y="124777"/>
                      <a:pt x="3810" y="120967"/>
                      <a:pt x="3810" y="118110"/>
                    </a:cubicBezTo>
                    <a:lnTo>
                      <a:pt x="3810" y="27622"/>
                    </a:lnTo>
                    <a:lnTo>
                      <a:pt x="65723" y="7620"/>
                    </a:lnTo>
                    <a:cubicBezTo>
                      <a:pt x="93345" y="5715"/>
                      <a:pt x="120968" y="4763"/>
                      <a:pt x="148590" y="4763"/>
                    </a:cubicBezTo>
                    <a:lnTo>
                      <a:pt x="148590" y="4763"/>
                    </a:lnTo>
                    <a:close/>
                    <a:moveTo>
                      <a:pt x="153353" y="0"/>
                    </a:moveTo>
                    <a:cubicBezTo>
                      <a:pt x="123825" y="0"/>
                      <a:pt x="95250" y="952"/>
                      <a:pt x="65723" y="3810"/>
                    </a:cubicBezTo>
                    <a:lnTo>
                      <a:pt x="0" y="24765"/>
                    </a:lnTo>
                    <a:cubicBezTo>
                      <a:pt x="0" y="56198"/>
                      <a:pt x="0" y="87630"/>
                      <a:pt x="0" y="119063"/>
                    </a:cubicBezTo>
                    <a:cubicBezTo>
                      <a:pt x="0" y="122873"/>
                      <a:pt x="0" y="126682"/>
                      <a:pt x="1905" y="129540"/>
                    </a:cubicBezTo>
                    <a:cubicBezTo>
                      <a:pt x="3810" y="133350"/>
                      <a:pt x="7620" y="135255"/>
                      <a:pt x="11430" y="137160"/>
                    </a:cubicBezTo>
                    <a:cubicBezTo>
                      <a:pt x="35243" y="149542"/>
                      <a:pt x="61913" y="155257"/>
                      <a:pt x="88583" y="155257"/>
                    </a:cubicBezTo>
                    <a:cubicBezTo>
                      <a:pt x="99060" y="155257"/>
                      <a:pt x="109538" y="154305"/>
                      <a:pt x="120015" y="152400"/>
                    </a:cubicBezTo>
                    <a:cubicBezTo>
                      <a:pt x="134303" y="149542"/>
                      <a:pt x="147638" y="144780"/>
                      <a:pt x="159068" y="136207"/>
                    </a:cubicBezTo>
                    <a:cubicBezTo>
                      <a:pt x="160973" y="135255"/>
                      <a:pt x="162878" y="133350"/>
                      <a:pt x="162878" y="131445"/>
                    </a:cubicBezTo>
                    <a:cubicBezTo>
                      <a:pt x="163830" y="129540"/>
                      <a:pt x="162878" y="126682"/>
                      <a:pt x="162878" y="124777"/>
                    </a:cubicBezTo>
                    <a:cubicBezTo>
                      <a:pt x="156210" y="82867"/>
                      <a:pt x="153353" y="40957"/>
                      <a:pt x="153353" y="0"/>
                    </a:cubicBezTo>
                    <a:cubicBezTo>
                      <a:pt x="153353" y="0"/>
                      <a:pt x="153353" y="0"/>
                      <a:pt x="153353" y="0"/>
                    </a:cubicBezTo>
                    <a:lnTo>
                      <a:pt x="15335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" name="Freeform: Shape 604">
              <a:extLst>
                <a:ext uri="{FF2B5EF4-FFF2-40B4-BE49-F238E27FC236}">
                  <a16:creationId xmlns:a16="http://schemas.microsoft.com/office/drawing/2014/main" id="{D5F65621-ACD1-4259-9707-0BDCD2D37555}"/>
                </a:ext>
              </a:extLst>
            </p:cNvPr>
            <p:cNvSpPr/>
            <p:nvPr/>
          </p:nvSpPr>
          <p:spPr>
            <a:xfrm>
              <a:off x="4679595" y="1878694"/>
              <a:ext cx="246658" cy="275086"/>
            </a:xfrm>
            <a:custGeom>
              <a:avLst/>
              <a:gdLst>
                <a:gd name="connsiteX0" fmla="*/ 18133 w 246658"/>
                <a:gd name="connsiteY0" fmla="*/ 61913 h 275086"/>
                <a:gd name="connsiteX1" fmla="*/ 4798 w 246658"/>
                <a:gd name="connsiteY1" fmla="*/ 172402 h 275086"/>
                <a:gd name="connsiteX2" fmla="*/ 71473 w 246658"/>
                <a:gd name="connsiteY2" fmla="*/ 261938 h 275086"/>
                <a:gd name="connsiteX3" fmla="*/ 103858 w 246658"/>
                <a:gd name="connsiteY3" fmla="*/ 274320 h 275086"/>
                <a:gd name="connsiteX4" fmla="*/ 137196 w 246658"/>
                <a:gd name="connsiteY4" fmla="*/ 271463 h 275086"/>
                <a:gd name="connsiteX5" fmla="*/ 230541 w 246658"/>
                <a:gd name="connsiteY5" fmla="*/ 193358 h 275086"/>
                <a:gd name="connsiteX6" fmla="*/ 239113 w 246658"/>
                <a:gd name="connsiteY6" fmla="*/ 71438 h 275086"/>
                <a:gd name="connsiteX7" fmla="*/ 205776 w 246658"/>
                <a:gd name="connsiteY7" fmla="*/ 0 h 275086"/>
                <a:gd name="connsiteX8" fmla="*/ 18133 w 246658"/>
                <a:gd name="connsiteY8" fmla="*/ 61913 h 27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658" h="275086">
                  <a:moveTo>
                    <a:pt x="18133" y="61913"/>
                  </a:moveTo>
                  <a:cubicBezTo>
                    <a:pt x="36" y="95250"/>
                    <a:pt x="-4727" y="136208"/>
                    <a:pt x="4798" y="172402"/>
                  </a:cubicBezTo>
                  <a:cubicBezTo>
                    <a:pt x="14323" y="209550"/>
                    <a:pt x="39088" y="241935"/>
                    <a:pt x="71473" y="261938"/>
                  </a:cubicBezTo>
                  <a:cubicBezTo>
                    <a:pt x="80998" y="267653"/>
                    <a:pt x="92428" y="273368"/>
                    <a:pt x="103858" y="274320"/>
                  </a:cubicBezTo>
                  <a:cubicBezTo>
                    <a:pt x="115288" y="276225"/>
                    <a:pt x="125766" y="274320"/>
                    <a:pt x="137196" y="271463"/>
                  </a:cubicBezTo>
                  <a:cubicBezTo>
                    <a:pt x="177201" y="260985"/>
                    <a:pt x="212443" y="231458"/>
                    <a:pt x="230541" y="193358"/>
                  </a:cubicBezTo>
                  <a:cubicBezTo>
                    <a:pt x="248638" y="156210"/>
                    <a:pt x="251496" y="111443"/>
                    <a:pt x="239113" y="71438"/>
                  </a:cubicBezTo>
                  <a:cubicBezTo>
                    <a:pt x="231493" y="46672"/>
                    <a:pt x="218158" y="22860"/>
                    <a:pt x="205776" y="0"/>
                  </a:cubicBezTo>
                  <a:lnTo>
                    <a:pt x="18133" y="61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34859A9-9CA1-4264-BEFC-878A4BF4731B}"/>
                </a:ext>
              </a:extLst>
            </p:cNvPr>
            <p:cNvGrpSpPr/>
            <p:nvPr/>
          </p:nvGrpSpPr>
          <p:grpSpPr>
            <a:xfrm>
              <a:off x="4707741" y="1900601"/>
              <a:ext cx="203346" cy="279082"/>
              <a:chOff x="4707741" y="1900601"/>
              <a:chExt cx="203346" cy="279082"/>
            </a:xfrm>
          </p:grpSpPr>
          <p:sp>
            <p:nvSpPr>
              <p:cNvPr id="191" name="Freeform: Shape 745">
                <a:extLst>
                  <a:ext uri="{FF2B5EF4-FFF2-40B4-BE49-F238E27FC236}">
                    <a16:creationId xmlns:a16="http://schemas.microsoft.com/office/drawing/2014/main" id="{E3883A0D-779C-455F-BB35-96F74994E098}"/>
                  </a:ext>
                </a:extLst>
              </p:cNvPr>
              <p:cNvSpPr/>
              <p:nvPr/>
            </p:nvSpPr>
            <p:spPr>
              <a:xfrm>
                <a:off x="4708444" y="1903458"/>
                <a:ext cx="198834" cy="274319"/>
              </a:xfrm>
              <a:custGeom>
                <a:avLst/>
                <a:gdLst>
                  <a:gd name="connsiteX0" fmla="*/ 83582 w 198834"/>
                  <a:gd name="connsiteY0" fmla="*/ 274320 h 274319"/>
                  <a:gd name="connsiteX1" fmla="*/ 76914 w 198834"/>
                  <a:gd name="connsiteY1" fmla="*/ 274320 h 274319"/>
                  <a:gd name="connsiteX2" fmla="*/ 41672 w 198834"/>
                  <a:gd name="connsiteY2" fmla="*/ 256222 h 274319"/>
                  <a:gd name="connsiteX3" fmla="*/ 714 w 198834"/>
                  <a:gd name="connsiteY3" fmla="*/ 151448 h 274319"/>
                  <a:gd name="connsiteX4" fmla="*/ 714 w 198834"/>
                  <a:gd name="connsiteY4" fmla="*/ 96203 h 274319"/>
                  <a:gd name="connsiteX5" fmla="*/ 714 w 198834"/>
                  <a:gd name="connsiteY5" fmla="*/ 37148 h 274319"/>
                  <a:gd name="connsiteX6" fmla="*/ 198834 w 198834"/>
                  <a:gd name="connsiteY6" fmla="*/ 0 h 274319"/>
                  <a:gd name="connsiteX7" fmla="*/ 193119 w 198834"/>
                  <a:gd name="connsiteY7" fmla="*/ 72390 h 274319"/>
                  <a:gd name="connsiteX8" fmla="*/ 178832 w 198834"/>
                  <a:gd name="connsiteY8" fmla="*/ 171450 h 274319"/>
                  <a:gd name="connsiteX9" fmla="*/ 129302 w 198834"/>
                  <a:gd name="connsiteY9" fmla="*/ 255270 h 274319"/>
                  <a:gd name="connsiteX10" fmla="*/ 83582 w 198834"/>
                  <a:gd name="connsiteY10" fmla="*/ 274320 h 274319"/>
                  <a:gd name="connsiteX11" fmla="*/ 83582 w 198834"/>
                  <a:gd name="connsiteY11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834" h="274319">
                    <a:moveTo>
                      <a:pt x="83582" y="274320"/>
                    </a:moveTo>
                    <a:cubicBezTo>
                      <a:pt x="81677" y="274320"/>
                      <a:pt x="79772" y="274320"/>
                      <a:pt x="76914" y="274320"/>
                    </a:cubicBezTo>
                    <a:cubicBezTo>
                      <a:pt x="61674" y="272415"/>
                      <a:pt x="49292" y="262890"/>
                      <a:pt x="41672" y="256222"/>
                    </a:cubicBezTo>
                    <a:cubicBezTo>
                      <a:pt x="11192" y="227648"/>
                      <a:pt x="2619" y="183833"/>
                      <a:pt x="714" y="151448"/>
                    </a:cubicBezTo>
                    <a:cubicBezTo>
                      <a:pt x="-238" y="133350"/>
                      <a:pt x="-238" y="114300"/>
                      <a:pt x="714" y="96203"/>
                    </a:cubicBezTo>
                    <a:cubicBezTo>
                      <a:pt x="1667" y="77153"/>
                      <a:pt x="1667" y="57150"/>
                      <a:pt x="714" y="37148"/>
                    </a:cubicBezTo>
                    <a:lnTo>
                      <a:pt x="198834" y="0"/>
                    </a:lnTo>
                    <a:lnTo>
                      <a:pt x="193119" y="72390"/>
                    </a:lnTo>
                    <a:cubicBezTo>
                      <a:pt x="190262" y="104775"/>
                      <a:pt x="188357" y="139065"/>
                      <a:pt x="178832" y="171450"/>
                    </a:cubicBezTo>
                    <a:cubicBezTo>
                      <a:pt x="168354" y="206693"/>
                      <a:pt x="151209" y="236220"/>
                      <a:pt x="129302" y="255270"/>
                    </a:cubicBezTo>
                    <a:cubicBezTo>
                      <a:pt x="115014" y="267653"/>
                      <a:pt x="98822" y="274320"/>
                      <a:pt x="83582" y="274320"/>
                    </a:cubicBezTo>
                    <a:lnTo>
                      <a:pt x="83582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746">
                <a:extLst>
                  <a:ext uri="{FF2B5EF4-FFF2-40B4-BE49-F238E27FC236}">
                    <a16:creationId xmlns:a16="http://schemas.microsoft.com/office/drawing/2014/main" id="{A789E161-2293-4B34-A95D-8190BD885D78}"/>
                  </a:ext>
                </a:extLst>
              </p:cNvPr>
              <p:cNvSpPr/>
              <p:nvPr/>
            </p:nvSpPr>
            <p:spPr>
              <a:xfrm>
                <a:off x="4707741" y="1900601"/>
                <a:ext cx="203346" cy="279082"/>
              </a:xfrm>
              <a:custGeom>
                <a:avLst/>
                <a:gdLst>
                  <a:gd name="connsiteX0" fmla="*/ 197632 w 203346"/>
                  <a:gd name="connsiteY0" fmla="*/ 5715 h 279082"/>
                  <a:gd name="connsiteX1" fmla="*/ 195727 w 203346"/>
                  <a:gd name="connsiteY1" fmla="*/ 24765 h 279082"/>
                  <a:gd name="connsiteX2" fmla="*/ 192869 w 203346"/>
                  <a:gd name="connsiteY2" fmla="*/ 74295 h 279082"/>
                  <a:gd name="connsiteX3" fmla="*/ 178582 w 203346"/>
                  <a:gd name="connsiteY3" fmla="*/ 172402 h 279082"/>
                  <a:gd name="connsiteX4" fmla="*/ 130004 w 203346"/>
                  <a:gd name="connsiteY4" fmla="*/ 255270 h 279082"/>
                  <a:gd name="connsiteX5" fmla="*/ 85237 w 203346"/>
                  <a:gd name="connsiteY5" fmla="*/ 274320 h 279082"/>
                  <a:gd name="connsiteX6" fmla="*/ 79522 w 203346"/>
                  <a:gd name="connsiteY6" fmla="*/ 274320 h 279082"/>
                  <a:gd name="connsiteX7" fmla="*/ 46184 w 203346"/>
                  <a:gd name="connsiteY7" fmla="*/ 256223 h 279082"/>
                  <a:gd name="connsiteX8" fmla="*/ 6179 w 203346"/>
                  <a:gd name="connsiteY8" fmla="*/ 153352 h 279082"/>
                  <a:gd name="connsiteX9" fmla="*/ 6179 w 203346"/>
                  <a:gd name="connsiteY9" fmla="*/ 98107 h 279082"/>
                  <a:gd name="connsiteX10" fmla="*/ 6179 w 203346"/>
                  <a:gd name="connsiteY10" fmla="*/ 40957 h 279082"/>
                  <a:gd name="connsiteX11" fmla="*/ 197632 w 203346"/>
                  <a:gd name="connsiteY11" fmla="*/ 5715 h 279082"/>
                  <a:gd name="connsiteX12" fmla="*/ 197632 w 203346"/>
                  <a:gd name="connsiteY12" fmla="*/ 5715 h 279082"/>
                  <a:gd name="connsiteX13" fmla="*/ 203347 w 203346"/>
                  <a:gd name="connsiteY13" fmla="*/ 0 h 279082"/>
                  <a:gd name="connsiteX14" fmla="*/ 203347 w 203346"/>
                  <a:gd name="connsiteY14" fmla="*/ 0 h 279082"/>
                  <a:gd name="connsiteX15" fmla="*/ 203347 w 203346"/>
                  <a:gd name="connsiteY15" fmla="*/ 0 h 279082"/>
                  <a:gd name="connsiteX16" fmla="*/ 203347 w 203346"/>
                  <a:gd name="connsiteY16" fmla="*/ 0 h 279082"/>
                  <a:gd name="connsiteX17" fmla="*/ 464 w 203346"/>
                  <a:gd name="connsiteY17" fmla="*/ 38100 h 279082"/>
                  <a:gd name="connsiteX18" fmla="*/ 464 w 203346"/>
                  <a:gd name="connsiteY18" fmla="*/ 154305 h 279082"/>
                  <a:gd name="connsiteX19" fmla="*/ 41422 w 203346"/>
                  <a:gd name="connsiteY19" fmla="*/ 260033 h 279082"/>
                  <a:gd name="connsiteX20" fmla="*/ 77617 w 203346"/>
                  <a:gd name="connsiteY20" fmla="*/ 279083 h 279082"/>
                  <a:gd name="connsiteX21" fmla="*/ 84284 w 203346"/>
                  <a:gd name="connsiteY21" fmla="*/ 279083 h 279082"/>
                  <a:gd name="connsiteX22" fmla="*/ 131909 w 203346"/>
                  <a:gd name="connsiteY22" fmla="*/ 259080 h 279082"/>
                  <a:gd name="connsiteX23" fmla="*/ 182392 w 203346"/>
                  <a:gd name="connsiteY23" fmla="*/ 173355 h 279082"/>
                  <a:gd name="connsiteX24" fmla="*/ 196679 w 203346"/>
                  <a:gd name="connsiteY24" fmla="*/ 74295 h 279082"/>
                  <a:gd name="connsiteX25" fmla="*/ 203347 w 203346"/>
                  <a:gd name="connsiteY25" fmla="*/ 0 h 279082"/>
                  <a:gd name="connsiteX26" fmla="*/ 203347 w 203346"/>
                  <a:gd name="connsiteY26" fmla="*/ 0 h 27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3346" h="279082">
                    <a:moveTo>
                      <a:pt x="197632" y="5715"/>
                    </a:moveTo>
                    <a:lnTo>
                      <a:pt x="195727" y="24765"/>
                    </a:lnTo>
                    <a:lnTo>
                      <a:pt x="192869" y="74295"/>
                    </a:lnTo>
                    <a:cubicBezTo>
                      <a:pt x="190012" y="106680"/>
                      <a:pt x="188107" y="140970"/>
                      <a:pt x="178582" y="172402"/>
                    </a:cubicBezTo>
                    <a:cubicBezTo>
                      <a:pt x="169057" y="207645"/>
                      <a:pt x="151912" y="236220"/>
                      <a:pt x="130004" y="255270"/>
                    </a:cubicBezTo>
                    <a:cubicBezTo>
                      <a:pt x="115717" y="267653"/>
                      <a:pt x="99524" y="274320"/>
                      <a:pt x="85237" y="274320"/>
                    </a:cubicBezTo>
                    <a:cubicBezTo>
                      <a:pt x="83332" y="274320"/>
                      <a:pt x="81427" y="274320"/>
                      <a:pt x="79522" y="274320"/>
                    </a:cubicBezTo>
                    <a:cubicBezTo>
                      <a:pt x="65234" y="272415"/>
                      <a:pt x="52852" y="263842"/>
                      <a:pt x="46184" y="256223"/>
                    </a:cubicBezTo>
                    <a:cubicBezTo>
                      <a:pt x="16657" y="228600"/>
                      <a:pt x="8084" y="184785"/>
                      <a:pt x="6179" y="153352"/>
                    </a:cubicBezTo>
                    <a:cubicBezTo>
                      <a:pt x="5227" y="135255"/>
                      <a:pt x="5227" y="116205"/>
                      <a:pt x="6179" y="98107"/>
                    </a:cubicBezTo>
                    <a:cubicBezTo>
                      <a:pt x="7132" y="79057"/>
                      <a:pt x="7132" y="60007"/>
                      <a:pt x="6179" y="40957"/>
                    </a:cubicBezTo>
                    <a:lnTo>
                      <a:pt x="197632" y="5715"/>
                    </a:lnTo>
                    <a:lnTo>
                      <a:pt x="197632" y="5715"/>
                    </a:lnTo>
                    <a:close/>
                    <a:moveTo>
                      <a:pt x="203347" y="0"/>
                    </a:moveTo>
                    <a:lnTo>
                      <a:pt x="203347" y="0"/>
                    </a:lnTo>
                    <a:lnTo>
                      <a:pt x="203347" y="0"/>
                    </a:lnTo>
                    <a:close/>
                    <a:moveTo>
                      <a:pt x="203347" y="0"/>
                    </a:moveTo>
                    <a:lnTo>
                      <a:pt x="464" y="38100"/>
                    </a:lnTo>
                    <a:cubicBezTo>
                      <a:pt x="3322" y="77152"/>
                      <a:pt x="-1441" y="116205"/>
                      <a:pt x="464" y="154305"/>
                    </a:cubicBezTo>
                    <a:cubicBezTo>
                      <a:pt x="2369" y="193358"/>
                      <a:pt x="13799" y="233363"/>
                      <a:pt x="41422" y="260033"/>
                    </a:cubicBezTo>
                    <a:cubicBezTo>
                      <a:pt x="51899" y="269558"/>
                      <a:pt x="64282" y="277178"/>
                      <a:pt x="77617" y="279083"/>
                    </a:cubicBezTo>
                    <a:cubicBezTo>
                      <a:pt x="79522" y="279083"/>
                      <a:pt x="82379" y="279083"/>
                      <a:pt x="84284" y="279083"/>
                    </a:cubicBezTo>
                    <a:cubicBezTo>
                      <a:pt x="101429" y="279083"/>
                      <a:pt x="118574" y="270510"/>
                      <a:pt x="131909" y="259080"/>
                    </a:cubicBezTo>
                    <a:cubicBezTo>
                      <a:pt x="157627" y="237173"/>
                      <a:pt x="173819" y="205740"/>
                      <a:pt x="182392" y="173355"/>
                    </a:cubicBezTo>
                    <a:cubicBezTo>
                      <a:pt x="191917" y="140970"/>
                      <a:pt x="193822" y="107632"/>
                      <a:pt x="196679" y="74295"/>
                    </a:cubicBezTo>
                    <a:cubicBezTo>
                      <a:pt x="199537" y="49530"/>
                      <a:pt x="201442" y="24765"/>
                      <a:pt x="203347" y="0"/>
                    </a:cubicBezTo>
                    <a:lnTo>
                      <a:pt x="2033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" name="Graphic 2">
              <a:extLst>
                <a:ext uri="{FF2B5EF4-FFF2-40B4-BE49-F238E27FC236}">
                  <a16:creationId xmlns:a16="http://schemas.microsoft.com/office/drawing/2014/main" id="{C8B234E3-37B7-4F31-85F2-49ECFBC0D134}"/>
                </a:ext>
              </a:extLst>
            </p:cNvPr>
            <p:cNvGrpSpPr/>
            <p:nvPr/>
          </p:nvGrpSpPr>
          <p:grpSpPr>
            <a:xfrm>
              <a:off x="4869178" y="2050144"/>
              <a:ext cx="57252" cy="73342"/>
              <a:chOff x="4869178" y="2050144"/>
              <a:chExt cx="57252" cy="73342"/>
            </a:xfrm>
          </p:grpSpPr>
          <p:sp>
            <p:nvSpPr>
              <p:cNvPr id="189" name="Freeform: Shape 743">
                <a:extLst>
                  <a:ext uri="{FF2B5EF4-FFF2-40B4-BE49-F238E27FC236}">
                    <a16:creationId xmlns:a16="http://schemas.microsoft.com/office/drawing/2014/main" id="{AECD6558-BA5C-44C4-B4E6-B51BD56AAF58}"/>
                  </a:ext>
                </a:extLst>
              </p:cNvPr>
              <p:cNvSpPr/>
              <p:nvPr/>
            </p:nvSpPr>
            <p:spPr>
              <a:xfrm>
                <a:off x="4872036" y="2053001"/>
                <a:ext cx="52490" cy="67627"/>
              </a:xfrm>
              <a:custGeom>
                <a:avLst/>
                <a:gdLst>
                  <a:gd name="connsiteX0" fmla="*/ 5715 w 52490"/>
                  <a:gd name="connsiteY0" fmla="*/ 67627 h 67627"/>
                  <a:gd name="connsiteX1" fmla="*/ 0 w 52490"/>
                  <a:gd name="connsiteY1" fmla="*/ 67627 h 67627"/>
                  <a:gd name="connsiteX2" fmla="*/ 20002 w 52490"/>
                  <a:gd name="connsiteY2" fmla="*/ 11430 h 67627"/>
                  <a:gd name="connsiteX3" fmla="*/ 38100 w 52490"/>
                  <a:gd name="connsiteY3" fmla="*/ 0 h 67627"/>
                  <a:gd name="connsiteX4" fmla="*/ 40005 w 52490"/>
                  <a:gd name="connsiteY4" fmla="*/ 0 h 67627"/>
                  <a:gd name="connsiteX5" fmla="*/ 52388 w 52490"/>
                  <a:gd name="connsiteY5" fmla="*/ 18098 h 67627"/>
                  <a:gd name="connsiteX6" fmla="*/ 37148 w 52490"/>
                  <a:gd name="connsiteY6" fmla="*/ 56198 h 67627"/>
                  <a:gd name="connsiteX7" fmla="*/ 5715 w 52490"/>
                  <a:gd name="connsiteY7" fmla="*/ 67627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0" h="67627">
                    <a:moveTo>
                      <a:pt x="5715" y="67627"/>
                    </a:moveTo>
                    <a:cubicBezTo>
                      <a:pt x="3810" y="67627"/>
                      <a:pt x="1905" y="67627"/>
                      <a:pt x="0" y="67627"/>
                    </a:cubicBezTo>
                    <a:lnTo>
                      <a:pt x="20002" y="11430"/>
                    </a:lnTo>
                    <a:cubicBezTo>
                      <a:pt x="24765" y="6668"/>
                      <a:pt x="30480" y="0"/>
                      <a:pt x="38100" y="0"/>
                    </a:cubicBezTo>
                    <a:cubicBezTo>
                      <a:pt x="39052" y="0"/>
                      <a:pt x="39052" y="0"/>
                      <a:pt x="40005" y="0"/>
                    </a:cubicBezTo>
                    <a:cubicBezTo>
                      <a:pt x="47625" y="952"/>
                      <a:pt x="51435" y="10477"/>
                      <a:pt x="52388" y="18098"/>
                    </a:cubicBezTo>
                    <a:cubicBezTo>
                      <a:pt x="53340" y="32385"/>
                      <a:pt x="47625" y="46673"/>
                      <a:pt x="37148" y="56198"/>
                    </a:cubicBezTo>
                    <a:cubicBezTo>
                      <a:pt x="28575" y="62865"/>
                      <a:pt x="17145" y="67627"/>
                      <a:pt x="5715" y="676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744">
                <a:extLst>
                  <a:ext uri="{FF2B5EF4-FFF2-40B4-BE49-F238E27FC236}">
                    <a16:creationId xmlns:a16="http://schemas.microsoft.com/office/drawing/2014/main" id="{58B64DCE-33BF-445B-939F-00F9A53CB151}"/>
                  </a:ext>
                </a:extLst>
              </p:cNvPr>
              <p:cNvSpPr/>
              <p:nvPr/>
            </p:nvSpPr>
            <p:spPr>
              <a:xfrm>
                <a:off x="4869178" y="2050144"/>
                <a:ext cx="57252" cy="73342"/>
              </a:xfrm>
              <a:custGeom>
                <a:avLst/>
                <a:gdLst>
                  <a:gd name="connsiteX0" fmla="*/ 40958 w 57252"/>
                  <a:gd name="connsiteY0" fmla="*/ 4763 h 73342"/>
                  <a:gd name="connsiteX1" fmla="*/ 40958 w 57252"/>
                  <a:gd name="connsiteY1" fmla="*/ 4763 h 73342"/>
                  <a:gd name="connsiteX2" fmla="*/ 42863 w 57252"/>
                  <a:gd name="connsiteY2" fmla="*/ 4763 h 73342"/>
                  <a:gd name="connsiteX3" fmla="*/ 53340 w 57252"/>
                  <a:gd name="connsiteY3" fmla="*/ 20955 h 73342"/>
                  <a:gd name="connsiteX4" fmla="*/ 39053 w 57252"/>
                  <a:gd name="connsiteY4" fmla="*/ 57150 h 73342"/>
                  <a:gd name="connsiteX5" fmla="*/ 9525 w 57252"/>
                  <a:gd name="connsiteY5" fmla="*/ 68580 h 73342"/>
                  <a:gd name="connsiteX6" fmla="*/ 7620 w 57252"/>
                  <a:gd name="connsiteY6" fmla="*/ 68580 h 73342"/>
                  <a:gd name="connsiteX7" fmla="*/ 25718 w 57252"/>
                  <a:gd name="connsiteY7" fmla="*/ 16193 h 73342"/>
                  <a:gd name="connsiteX8" fmla="*/ 40958 w 57252"/>
                  <a:gd name="connsiteY8" fmla="*/ 4763 h 73342"/>
                  <a:gd name="connsiteX9" fmla="*/ 40958 w 57252"/>
                  <a:gd name="connsiteY9" fmla="*/ 4763 h 73342"/>
                  <a:gd name="connsiteX10" fmla="*/ 40958 w 57252"/>
                  <a:gd name="connsiteY10" fmla="*/ 0 h 73342"/>
                  <a:gd name="connsiteX11" fmla="*/ 20955 w 57252"/>
                  <a:gd name="connsiteY11" fmla="*/ 13335 h 73342"/>
                  <a:gd name="connsiteX12" fmla="*/ 0 w 57252"/>
                  <a:gd name="connsiteY12" fmla="*/ 72390 h 73342"/>
                  <a:gd name="connsiteX13" fmla="*/ 8573 w 57252"/>
                  <a:gd name="connsiteY13" fmla="*/ 73343 h 73342"/>
                  <a:gd name="connsiteX14" fmla="*/ 40958 w 57252"/>
                  <a:gd name="connsiteY14" fmla="*/ 60960 h 73342"/>
                  <a:gd name="connsiteX15" fmla="*/ 57150 w 57252"/>
                  <a:gd name="connsiteY15" fmla="*/ 20955 h 73342"/>
                  <a:gd name="connsiteX16" fmla="*/ 42863 w 57252"/>
                  <a:gd name="connsiteY16" fmla="*/ 952 h 73342"/>
                  <a:gd name="connsiteX17" fmla="*/ 40958 w 57252"/>
                  <a:gd name="connsiteY17" fmla="*/ 0 h 73342"/>
                  <a:gd name="connsiteX18" fmla="*/ 40958 w 57252"/>
                  <a:gd name="connsiteY18" fmla="*/ 0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252" h="73342">
                    <a:moveTo>
                      <a:pt x="40958" y="4763"/>
                    </a:moveTo>
                    <a:lnTo>
                      <a:pt x="40958" y="4763"/>
                    </a:lnTo>
                    <a:cubicBezTo>
                      <a:pt x="41910" y="4763"/>
                      <a:pt x="41910" y="4763"/>
                      <a:pt x="42863" y="4763"/>
                    </a:cubicBezTo>
                    <a:cubicBezTo>
                      <a:pt x="49530" y="5715"/>
                      <a:pt x="52388" y="14288"/>
                      <a:pt x="53340" y="20955"/>
                    </a:cubicBezTo>
                    <a:cubicBezTo>
                      <a:pt x="54293" y="34290"/>
                      <a:pt x="48578" y="47625"/>
                      <a:pt x="39053" y="57150"/>
                    </a:cubicBezTo>
                    <a:cubicBezTo>
                      <a:pt x="31433" y="63818"/>
                      <a:pt x="20003" y="68580"/>
                      <a:pt x="9525" y="68580"/>
                    </a:cubicBezTo>
                    <a:cubicBezTo>
                      <a:pt x="8573" y="68580"/>
                      <a:pt x="8573" y="68580"/>
                      <a:pt x="7620" y="68580"/>
                    </a:cubicBezTo>
                    <a:lnTo>
                      <a:pt x="25718" y="16193"/>
                    </a:lnTo>
                    <a:cubicBezTo>
                      <a:pt x="29528" y="10477"/>
                      <a:pt x="35243" y="4763"/>
                      <a:pt x="40958" y="4763"/>
                    </a:cubicBezTo>
                    <a:lnTo>
                      <a:pt x="40958" y="4763"/>
                    </a:lnTo>
                    <a:close/>
                    <a:moveTo>
                      <a:pt x="40958" y="0"/>
                    </a:moveTo>
                    <a:cubicBezTo>
                      <a:pt x="33338" y="0"/>
                      <a:pt x="26670" y="6668"/>
                      <a:pt x="20955" y="13335"/>
                    </a:cubicBezTo>
                    <a:lnTo>
                      <a:pt x="0" y="72390"/>
                    </a:lnTo>
                    <a:cubicBezTo>
                      <a:pt x="2858" y="73343"/>
                      <a:pt x="5715" y="73343"/>
                      <a:pt x="8573" y="73343"/>
                    </a:cubicBezTo>
                    <a:cubicBezTo>
                      <a:pt x="20955" y="73343"/>
                      <a:pt x="32385" y="68580"/>
                      <a:pt x="40958" y="60960"/>
                    </a:cubicBezTo>
                    <a:cubicBezTo>
                      <a:pt x="52388" y="51435"/>
                      <a:pt x="58103" y="36195"/>
                      <a:pt x="57150" y="20955"/>
                    </a:cubicBezTo>
                    <a:cubicBezTo>
                      <a:pt x="56198" y="12382"/>
                      <a:pt x="51435" y="1905"/>
                      <a:pt x="42863" y="952"/>
                    </a:cubicBezTo>
                    <a:cubicBezTo>
                      <a:pt x="42863" y="0"/>
                      <a:pt x="41910" y="0"/>
                      <a:pt x="40958" y="0"/>
                    </a:cubicBezTo>
                    <a:lnTo>
                      <a:pt x="409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64D9B38B-C060-401C-864C-63F2162D90BD}"/>
                </a:ext>
              </a:extLst>
            </p:cNvPr>
            <p:cNvGrpSpPr/>
            <p:nvPr/>
          </p:nvGrpSpPr>
          <p:grpSpPr>
            <a:xfrm>
              <a:off x="4662062" y="2032046"/>
              <a:ext cx="50905" cy="76200"/>
              <a:chOff x="4662062" y="2032046"/>
              <a:chExt cx="50905" cy="76200"/>
            </a:xfrm>
          </p:grpSpPr>
          <p:sp>
            <p:nvSpPr>
              <p:cNvPr id="187" name="Freeform: Shape 741">
                <a:extLst>
                  <a:ext uri="{FF2B5EF4-FFF2-40B4-BE49-F238E27FC236}">
                    <a16:creationId xmlns:a16="http://schemas.microsoft.com/office/drawing/2014/main" id="{E8BEC590-CEEC-40D0-B7F3-5612475C8C9E}"/>
                  </a:ext>
                </a:extLst>
              </p:cNvPr>
              <p:cNvSpPr/>
              <p:nvPr/>
            </p:nvSpPr>
            <p:spPr>
              <a:xfrm>
                <a:off x="4664390" y="2033951"/>
                <a:ext cx="45720" cy="71437"/>
              </a:xfrm>
              <a:custGeom>
                <a:avLst/>
                <a:gdLst>
                  <a:gd name="connsiteX0" fmla="*/ 39053 w 45720"/>
                  <a:gd name="connsiteY0" fmla="*/ 71438 h 71437"/>
                  <a:gd name="connsiteX1" fmla="*/ 3810 w 45720"/>
                  <a:gd name="connsiteY1" fmla="*/ 42863 h 71437"/>
                  <a:gd name="connsiteX2" fmla="*/ 953 w 45720"/>
                  <a:gd name="connsiteY2" fmla="*/ 16193 h 71437"/>
                  <a:gd name="connsiteX3" fmla="*/ 19050 w 45720"/>
                  <a:gd name="connsiteY3" fmla="*/ 0 h 71437"/>
                  <a:gd name="connsiteX4" fmla="*/ 19050 w 45720"/>
                  <a:gd name="connsiteY4" fmla="*/ 0 h 71437"/>
                  <a:gd name="connsiteX5" fmla="*/ 43815 w 45720"/>
                  <a:gd name="connsiteY5" fmla="*/ 16193 h 71437"/>
                  <a:gd name="connsiteX6" fmla="*/ 45720 w 45720"/>
                  <a:gd name="connsiteY6" fmla="*/ 69532 h 71437"/>
                  <a:gd name="connsiteX7" fmla="*/ 39053 w 45720"/>
                  <a:gd name="connsiteY7" fmla="*/ 71438 h 71437"/>
                  <a:gd name="connsiteX8" fmla="*/ 39053 w 45720"/>
                  <a:gd name="connsiteY8" fmla="*/ 71438 h 7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20" h="71437">
                    <a:moveTo>
                      <a:pt x="39053" y="71438"/>
                    </a:moveTo>
                    <a:cubicBezTo>
                      <a:pt x="23813" y="71438"/>
                      <a:pt x="9525" y="56198"/>
                      <a:pt x="3810" y="42863"/>
                    </a:cubicBezTo>
                    <a:cubicBezTo>
                      <a:pt x="0" y="33338"/>
                      <a:pt x="-953" y="23813"/>
                      <a:pt x="953" y="16193"/>
                    </a:cubicBezTo>
                    <a:cubicBezTo>
                      <a:pt x="2858" y="8573"/>
                      <a:pt x="9525" y="952"/>
                      <a:pt x="19050" y="0"/>
                    </a:cubicBezTo>
                    <a:cubicBezTo>
                      <a:pt x="19050" y="0"/>
                      <a:pt x="19050" y="0"/>
                      <a:pt x="19050" y="0"/>
                    </a:cubicBezTo>
                    <a:cubicBezTo>
                      <a:pt x="29528" y="0"/>
                      <a:pt x="38100" y="9525"/>
                      <a:pt x="43815" y="16193"/>
                    </a:cubicBezTo>
                    <a:lnTo>
                      <a:pt x="45720" y="69532"/>
                    </a:lnTo>
                    <a:cubicBezTo>
                      <a:pt x="43815" y="71438"/>
                      <a:pt x="40958" y="71438"/>
                      <a:pt x="39053" y="71438"/>
                    </a:cubicBezTo>
                    <a:lnTo>
                      <a:pt x="39053" y="7143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742">
                <a:extLst>
                  <a:ext uri="{FF2B5EF4-FFF2-40B4-BE49-F238E27FC236}">
                    <a16:creationId xmlns:a16="http://schemas.microsoft.com/office/drawing/2014/main" id="{CD014484-C489-46A5-AB2A-661F49C2F514}"/>
                  </a:ext>
                </a:extLst>
              </p:cNvPr>
              <p:cNvSpPr/>
              <p:nvPr/>
            </p:nvSpPr>
            <p:spPr>
              <a:xfrm>
                <a:off x="4662062" y="2032046"/>
                <a:ext cx="50905" cy="76200"/>
              </a:xfrm>
              <a:custGeom>
                <a:avLst/>
                <a:gdLst>
                  <a:gd name="connsiteX0" fmla="*/ 22331 w 50905"/>
                  <a:gd name="connsiteY0" fmla="*/ 4763 h 76200"/>
                  <a:gd name="connsiteX1" fmla="*/ 44238 w 50905"/>
                  <a:gd name="connsiteY1" fmla="*/ 20003 h 76200"/>
                  <a:gd name="connsiteX2" fmla="*/ 46143 w 50905"/>
                  <a:gd name="connsiteY2" fmla="*/ 71438 h 76200"/>
                  <a:gd name="connsiteX3" fmla="*/ 42333 w 50905"/>
                  <a:gd name="connsiteY3" fmla="*/ 71438 h 76200"/>
                  <a:gd name="connsiteX4" fmla="*/ 9948 w 50905"/>
                  <a:gd name="connsiteY4" fmla="*/ 43815 h 76200"/>
                  <a:gd name="connsiteX5" fmla="*/ 7091 w 50905"/>
                  <a:gd name="connsiteY5" fmla="*/ 19050 h 76200"/>
                  <a:gd name="connsiteX6" fmla="*/ 22331 w 50905"/>
                  <a:gd name="connsiteY6" fmla="*/ 4763 h 76200"/>
                  <a:gd name="connsiteX7" fmla="*/ 22331 w 50905"/>
                  <a:gd name="connsiteY7" fmla="*/ 4763 h 76200"/>
                  <a:gd name="connsiteX8" fmla="*/ 22331 w 50905"/>
                  <a:gd name="connsiteY8" fmla="*/ 4763 h 76200"/>
                  <a:gd name="connsiteX9" fmla="*/ 22331 w 50905"/>
                  <a:gd name="connsiteY9" fmla="*/ 0 h 76200"/>
                  <a:gd name="connsiteX10" fmla="*/ 22331 w 50905"/>
                  <a:gd name="connsiteY10" fmla="*/ 0 h 76200"/>
                  <a:gd name="connsiteX11" fmla="*/ 1376 w 50905"/>
                  <a:gd name="connsiteY11" fmla="*/ 18098 h 76200"/>
                  <a:gd name="connsiteX12" fmla="*/ 4233 w 50905"/>
                  <a:gd name="connsiteY12" fmla="*/ 45720 h 76200"/>
                  <a:gd name="connsiteX13" fmla="*/ 41381 w 50905"/>
                  <a:gd name="connsiteY13" fmla="*/ 76200 h 76200"/>
                  <a:gd name="connsiteX14" fmla="*/ 50906 w 50905"/>
                  <a:gd name="connsiteY14" fmla="*/ 74295 h 76200"/>
                  <a:gd name="connsiteX15" fmla="*/ 48048 w 50905"/>
                  <a:gd name="connsiteY15" fmla="*/ 18098 h 76200"/>
                  <a:gd name="connsiteX16" fmla="*/ 22331 w 50905"/>
                  <a:gd name="connsiteY16" fmla="*/ 0 h 76200"/>
                  <a:gd name="connsiteX17" fmla="*/ 22331 w 50905"/>
                  <a:gd name="connsiteY17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905" h="76200">
                    <a:moveTo>
                      <a:pt x="22331" y="4763"/>
                    </a:moveTo>
                    <a:cubicBezTo>
                      <a:pt x="30903" y="4763"/>
                      <a:pt x="38523" y="13335"/>
                      <a:pt x="44238" y="20003"/>
                    </a:cubicBezTo>
                    <a:lnTo>
                      <a:pt x="46143" y="71438"/>
                    </a:lnTo>
                    <a:cubicBezTo>
                      <a:pt x="45191" y="71438"/>
                      <a:pt x="43286" y="71438"/>
                      <a:pt x="42333" y="71438"/>
                    </a:cubicBezTo>
                    <a:cubicBezTo>
                      <a:pt x="28046" y="71438"/>
                      <a:pt x="14711" y="57150"/>
                      <a:pt x="9948" y="43815"/>
                    </a:cubicBezTo>
                    <a:cubicBezTo>
                      <a:pt x="6138" y="34290"/>
                      <a:pt x="5186" y="25718"/>
                      <a:pt x="7091" y="19050"/>
                    </a:cubicBezTo>
                    <a:cubicBezTo>
                      <a:pt x="7091" y="11430"/>
                      <a:pt x="13758" y="4763"/>
                      <a:pt x="22331" y="4763"/>
                    </a:cubicBezTo>
                    <a:lnTo>
                      <a:pt x="22331" y="4763"/>
                    </a:lnTo>
                    <a:lnTo>
                      <a:pt x="22331" y="4763"/>
                    </a:lnTo>
                    <a:close/>
                    <a:moveTo>
                      <a:pt x="22331" y="0"/>
                    </a:moveTo>
                    <a:cubicBezTo>
                      <a:pt x="21378" y="0"/>
                      <a:pt x="21378" y="0"/>
                      <a:pt x="22331" y="0"/>
                    </a:cubicBezTo>
                    <a:cubicBezTo>
                      <a:pt x="11853" y="0"/>
                      <a:pt x="4233" y="8573"/>
                      <a:pt x="1376" y="18098"/>
                    </a:cubicBezTo>
                    <a:cubicBezTo>
                      <a:pt x="-1482" y="27623"/>
                      <a:pt x="423" y="37148"/>
                      <a:pt x="4233" y="45720"/>
                    </a:cubicBezTo>
                    <a:cubicBezTo>
                      <a:pt x="10901" y="61913"/>
                      <a:pt x="25188" y="76200"/>
                      <a:pt x="41381" y="76200"/>
                    </a:cubicBezTo>
                    <a:cubicBezTo>
                      <a:pt x="44238" y="76200"/>
                      <a:pt x="47096" y="75248"/>
                      <a:pt x="50906" y="74295"/>
                    </a:cubicBezTo>
                    <a:lnTo>
                      <a:pt x="48048" y="18098"/>
                    </a:lnTo>
                    <a:cubicBezTo>
                      <a:pt x="41381" y="8573"/>
                      <a:pt x="32808" y="0"/>
                      <a:pt x="22331" y="0"/>
                    </a:cubicBezTo>
                    <a:lnTo>
                      <a:pt x="223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" name="Freeform: Shape 608">
              <a:extLst>
                <a:ext uri="{FF2B5EF4-FFF2-40B4-BE49-F238E27FC236}">
                  <a16:creationId xmlns:a16="http://schemas.microsoft.com/office/drawing/2014/main" id="{2B7E1240-99F9-45F3-84B3-71140837252A}"/>
                </a:ext>
              </a:extLst>
            </p:cNvPr>
            <p:cNvSpPr/>
            <p:nvPr/>
          </p:nvSpPr>
          <p:spPr>
            <a:xfrm>
              <a:off x="4692920" y="1872659"/>
              <a:ext cx="218168" cy="199392"/>
            </a:xfrm>
            <a:custGeom>
              <a:avLst/>
              <a:gdLst>
                <a:gd name="connsiteX0" fmla="*/ 195308 w 218168"/>
                <a:gd name="connsiteY0" fmla="*/ 199392 h 199392"/>
                <a:gd name="connsiteX1" fmla="*/ 197213 w 218168"/>
                <a:gd name="connsiteY1" fmla="*/ 102237 h 199392"/>
                <a:gd name="connsiteX2" fmla="*/ 194356 w 218168"/>
                <a:gd name="connsiteY2" fmla="*/ 91760 h 199392"/>
                <a:gd name="connsiteX3" fmla="*/ 182926 w 218168"/>
                <a:gd name="connsiteY3" fmla="*/ 85092 h 199392"/>
                <a:gd name="connsiteX4" fmla="*/ 25763 w 218168"/>
                <a:gd name="connsiteY4" fmla="*/ 77472 h 199392"/>
                <a:gd name="connsiteX5" fmla="*/ 21953 w 218168"/>
                <a:gd name="connsiteY5" fmla="*/ 79377 h 199392"/>
                <a:gd name="connsiteX6" fmla="*/ 21001 w 218168"/>
                <a:gd name="connsiteY6" fmla="*/ 84140 h 199392"/>
                <a:gd name="connsiteX7" fmla="*/ 20048 w 218168"/>
                <a:gd name="connsiteY7" fmla="*/ 187962 h 199392"/>
                <a:gd name="connsiteX8" fmla="*/ 11476 w 218168"/>
                <a:gd name="connsiteY8" fmla="*/ 187962 h 199392"/>
                <a:gd name="connsiteX9" fmla="*/ 46 w 218168"/>
                <a:gd name="connsiteY9" fmla="*/ 95570 h 199392"/>
                <a:gd name="connsiteX10" fmla="*/ 75293 w 218168"/>
                <a:gd name="connsiteY10" fmla="*/ 2225 h 199392"/>
                <a:gd name="connsiteX11" fmla="*/ 183878 w 218168"/>
                <a:gd name="connsiteY11" fmla="*/ 51755 h 199392"/>
                <a:gd name="connsiteX12" fmla="*/ 202928 w 218168"/>
                <a:gd name="connsiteY12" fmla="*/ 86045 h 199392"/>
                <a:gd name="connsiteX13" fmla="*/ 214358 w 218168"/>
                <a:gd name="connsiteY13" fmla="*/ 104142 h 199392"/>
                <a:gd name="connsiteX14" fmla="*/ 216263 w 218168"/>
                <a:gd name="connsiteY14" fmla="*/ 122240 h 199392"/>
                <a:gd name="connsiteX15" fmla="*/ 218168 w 218168"/>
                <a:gd name="connsiteY15" fmla="*/ 176532 h 199392"/>
                <a:gd name="connsiteX16" fmla="*/ 194356 w 218168"/>
                <a:gd name="connsiteY16" fmla="*/ 199392 h 199392"/>
                <a:gd name="connsiteX17" fmla="*/ 195308 w 218168"/>
                <a:gd name="connsiteY17" fmla="*/ 199392 h 19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68" h="199392">
                  <a:moveTo>
                    <a:pt x="195308" y="199392"/>
                  </a:moveTo>
                  <a:cubicBezTo>
                    <a:pt x="200071" y="167007"/>
                    <a:pt x="201023" y="134622"/>
                    <a:pt x="197213" y="102237"/>
                  </a:cubicBezTo>
                  <a:cubicBezTo>
                    <a:pt x="197213" y="98427"/>
                    <a:pt x="196261" y="94617"/>
                    <a:pt x="194356" y="91760"/>
                  </a:cubicBezTo>
                  <a:cubicBezTo>
                    <a:pt x="191498" y="87950"/>
                    <a:pt x="186736" y="86045"/>
                    <a:pt x="182926" y="85092"/>
                  </a:cubicBezTo>
                  <a:cubicBezTo>
                    <a:pt x="132443" y="70805"/>
                    <a:pt x="78151" y="67947"/>
                    <a:pt x="25763" y="77472"/>
                  </a:cubicBezTo>
                  <a:cubicBezTo>
                    <a:pt x="24811" y="77472"/>
                    <a:pt x="22906" y="78425"/>
                    <a:pt x="21953" y="79377"/>
                  </a:cubicBezTo>
                  <a:cubicBezTo>
                    <a:pt x="21001" y="80330"/>
                    <a:pt x="21001" y="82235"/>
                    <a:pt x="21001" y="84140"/>
                  </a:cubicBezTo>
                  <a:cubicBezTo>
                    <a:pt x="21001" y="118430"/>
                    <a:pt x="20048" y="153672"/>
                    <a:pt x="20048" y="187962"/>
                  </a:cubicBezTo>
                  <a:cubicBezTo>
                    <a:pt x="17191" y="187962"/>
                    <a:pt x="14333" y="187962"/>
                    <a:pt x="11476" y="187962"/>
                  </a:cubicBezTo>
                  <a:cubicBezTo>
                    <a:pt x="13381" y="157482"/>
                    <a:pt x="-907" y="127002"/>
                    <a:pt x="46" y="95570"/>
                  </a:cubicBezTo>
                  <a:cubicBezTo>
                    <a:pt x="998" y="51755"/>
                    <a:pt x="34336" y="11750"/>
                    <a:pt x="75293" y="2225"/>
                  </a:cubicBezTo>
                  <a:cubicBezTo>
                    <a:pt x="116251" y="-7300"/>
                    <a:pt x="161971" y="14607"/>
                    <a:pt x="183878" y="51755"/>
                  </a:cubicBezTo>
                  <a:cubicBezTo>
                    <a:pt x="190546" y="63185"/>
                    <a:pt x="195308" y="75567"/>
                    <a:pt x="202928" y="86045"/>
                  </a:cubicBezTo>
                  <a:cubicBezTo>
                    <a:pt x="206738" y="91760"/>
                    <a:pt x="211501" y="97475"/>
                    <a:pt x="214358" y="104142"/>
                  </a:cubicBezTo>
                  <a:cubicBezTo>
                    <a:pt x="216263" y="109857"/>
                    <a:pt x="216263" y="116525"/>
                    <a:pt x="216263" y="122240"/>
                  </a:cubicBezTo>
                  <a:cubicBezTo>
                    <a:pt x="216263" y="141290"/>
                    <a:pt x="218168" y="157482"/>
                    <a:pt x="218168" y="176532"/>
                  </a:cubicBezTo>
                  <a:cubicBezTo>
                    <a:pt x="208643" y="179390"/>
                    <a:pt x="198166" y="189867"/>
                    <a:pt x="194356" y="199392"/>
                  </a:cubicBezTo>
                  <a:lnTo>
                    <a:pt x="195308" y="1993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2E9CCE15-11D1-4B9C-A463-9783E4E6B457}"/>
                </a:ext>
              </a:extLst>
            </p:cNvPr>
            <p:cNvGrpSpPr/>
            <p:nvPr/>
          </p:nvGrpSpPr>
          <p:grpSpPr>
            <a:xfrm>
              <a:off x="4666507" y="1803446"/>
              <a:ext cx="282680" cy="196215"/>
              <a:chOff x="4666507" y="1803446"/>
              <a:chExt cx="282680" cy="196215"/>
            </a:xfrm>
          </p:grpSpPr>
          <p:sp>
            <p:nvSpPr>
              <p:cNvPr id="185" name="Freeform: Shape 739">
                <a:extLst>
                  <a:ext uri="{FF2B5EF4-FFF2-40B4-BE49-F238E27FC236}">
                    <a16:creationId xmlns:a16="http://schemas.microsoft.com/office/drawing/2014/main" id="{D47308A2-3D1E-4165-9FDF-3EB4930CCE29}"/>
                  </a:ext>
                </a:extLst>
              </p:cNvPr>
              <p:cNvSpPr/>
              <p:nvPr/>
            </p:nvSpPr>
            <p:spPr>
              <a:xfrm>
                <a:off x="4667820" y="1805351"/>
                <a:ext cx="277639" cy="191452"/>
              </a:xfrm>
              <a:custGeom>
                <a:avLst/>
                <a:gdLst>
                  <a:gd name="connsiteX0" fmla="*/ 262318 w 277639"/>
                  <a:gd name="connsiteY0" fmla="*/ 191452 h 191452"/>
                  <a:gd name="connsiteX1" fmla="*/ 260414 w 277639"/>
                  <a:gd name="connsiteY1" fmla="*/ 191452 h 191452"/>
                  <a:gd name="connsiteX2" fmla="*/ 248983 w 277639"/>
                  <a:gd name="connsiteY2" fmla="*/ 186690 h 191452"/>
                  <a:gd name="connsiteX3" fmla="*/ 100393 w 277639"/>
                  <a:gd name="connsiteY3" fmla="*/ 150495 h 191452"/>
                  <a:gd name="connsiteX4" fmla="*/ 49911 w 277639"/>
                  <a:gd name="connsiteY4" fmla="*/ 154305 h 191452"/>
                  <a:gd name="connsiteX5" fmla="*/ 15621 w 277639"/>
                  <a:gd name="connsiteY5" fmla="*/ 168593 h 191452"/>
                  <a:gd name="connsiteX6" fmla="*/ 7048 w 277639"/>
                  <a:gd name="connsiteY6" fmla="*/ 171450 h 191452"/>
                  <a:gd name="connsiteX7" fmla="*/ 7048 w 277639"/>
                  <a:gd name="connsiteY7" fmla="*/ 171450 h 191452"/>
                  <a:gd name="connsiteX8" fmla="*/ 5143 w 277639"/>
                  <a:gd name="connsiteY8" fmla="*/ 171450 h 191452"/>
                  <a:gd name="connsiteX9" fmla="*/ 2286 w 277639"/>
                  <a:gd name="connsiteY9" fmla="*/ 149543 h 191452"/>
                  <a:gd name="connsiteX10" fmla="*/ 21336 w 277639"/>
                  <a:gd name="connsiteY10" fmla="*/ 139065 h 191452"/>
                  <a:gd name="connsiteX11" fmla="*/ 24193 w 277639"/>
                  <a:gd name="connsiteY11" fmla="*/ 139065 h 191452"/>
                  <a:gd name="connsiteX12" fmla="*/ 24193 w 277639"/>
                  <a:gd name="connsiteY12" fmla="*/ 139065 h 191452"/>
                  <a:gd name="connsiteX13" fmla="*/ 26099 w 277639"/>
                  <a:gd name="connsiteY13" fmla="*/ 137160 h 191452"/>
                  <a:gd name="connsiteX14" fmla="*/ 93726 w 277639"/>
                  <a:gd name="connsiteY14" fmla="*/ 31432 h 191452"/>
                  <a:gd name="connsiteX15" fmla="*/ 99441 w 277639"/>
                  <a:gd name="connsiteY15" fmla="*/ 29528 h 191452"/>
                  <a:gd name="connsiteX16" fmla="*/ 114681 w 277639"/>
                  <a:gd name="connsiteY16" fmla="*/ 21907 h 191452"/>
                  <a:gd name="connsiteX17" fmla="*/ 122301 w 277639"/>
                  <a:gd name="connsiteY17" fmla="*/ 13335 h 191452"/>
                  <a:gd name="connsiteX18" fmla="*/ 128968 w 277639"/>
                  <a:gd name="connsiteY18" fmla="*/ 5715 h 191452"/>
                  <a:gd name="connsiteX19" fmla="*/ 146114 w 277639"/>
                  <a:gd name="connsiteY19" fmla="*/ 0 h 191452"/>
                  <a:gd name="connsiteX20" fmla="*/ 174689 w 277639"/>
                  <a:gd name="connsiteY20" fmla="*/ 20955 h 191452"/>
                  <a:gd name="connsiteX21" fmla="*/ 175641 w 277639"/>
                  <a:gd name="connsiteY21" fmla="*/ 21907 h 191452"/>
                  <a:gd name="connsiteX22" fmla="*/ 235649 w 277639"/>
                  <a:gd name="connsiteY22" fmla="*/ 60960 h 191452"/>
                  <a:gd name="connsiteX23" fmla="*/ 256604 w 277639"/>
                  <a:gd name="connsiteY23" fmla="*/ 159068 h 191452"/>
                  <a:gd name="connsiteX24" fmla="*/ 257556 w 277639"/>
                  <a:gd name="connsiteY24" fmla="*/ 160973 h 191452"/>
                  <a:gd name="connsiteX25" fmla="*/ 259461 w 277639"/>
                  <a:gd name="connsiteY25" fmla="*/ 161925 h 191452"/>
                  <a:gd name="connsiteX26" fmla="*/ 259461 w 277639"/>
                  <a:gd name="connsiteY26" fmla="*/ 161925 h 191452"/>
                  <a:gd name="connsiteX27" fmla="*/ 261366 w 277639"/>
                  <a:gd name="connsiteY27" fmla="*/ 161925 h 191452"/>
                  <a:gd name="connsiteX28" fmla="*/ 272796 w 277639"/>
                  <a:gd name="connsiteY28" fmla="*/ 166688 h 191452"/>
                  <a:gd name="connsiteX29" fmla="*/ 277558 w 277639"/>
                  <a:gd name="connsiteY29" fmla="*/ 177165 h 191452"/>
                  <a:gd name="connsiteX30" fmla="*/ 262318 w 277639"/>
                  <a:gd name="connsiteY30" fmla="*/ 191452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639" h="191452">
                    <a:moveTo>
                      <a:pt x="262318" y="191452"/>
                    </a:moveTo>
                    <a:cubicBezTo>
                      <a:pt x="261366" y="191452"/>
                      <a:pt x="261366" y="191452"/>
                      <a:pt x="260414" y="191452"/>
                    </a:cubicBezTo>
                    <a:cubicBezTo>
                      <a:pt x="256604" y="190500"/>
                      <a:pt x="252793" y="188595"/>
                      <a:pt x="248983" y="186690"/>
                    </a:cubicBezTo>
                    <a:cubicBezTo>
                      <a:pt x="203264" y="162877"/>
                      <a:pt x="151829" y="150495"/>
                      <a:pt x="100393" y="150495"/>
                    </a:cubicBezTo>
                    <a:cubicBezTo>
                      <a:pt x="83249" y="150495"/>
                      <a:pt x="66104" y="151448"/>
                      <a:pt x="49911" y="154305"/>
                    </a:cubicBezTo>
                    <a:cubicBezTo>
                      <a:pt x="38481" y="156210"/>
                      <a:pt x="24193" y="159068"/>
                      <a:pt x="15621" y="168593"/>
                    </a:cubicBezTo>
                    <a:cubicBezTo>
                      <a:pt x="13716" y="170498"/>
                      <a:pt x="9906" y="171450"/>
                      <a:pt x="7048" y="171450"/>
                    </a:cubicBezTo>
                    <a:lnTo>
                      <a:pt x="7048" y="171450"/>
                    </a:lnTo>
                    <a:cubicBezTo>
                      <a:pt x="6096" y="171450"/>
                      <a:pt x="6096" y="171450"/>
                      <a:pt x="5143" y="171450"/>
                    </a:cubicBezTo>
                    <a:cubicBezTo>
                      <a:pt x="-572" y="165735"/>
                      <a:pt x="-1524" y="156210"/>
                      <a:pt x="2286" y="149543"/>
                    </a:cubicBezTo>
                    <a:cubicBezTo>
                      <a:pt x="6096" y="142875"/>
                      <a:pt x="13716" y="139065"/>
                      <a:pt x="21336" y="139065"/>
                    </a:cubicBezTo>
                    <a:cubicBezTo>
                      <a:pt x="22289" y="139065"/>
                      <a:pt x="23241" y="139065"/>
                      <a:pt x="24193" y="139065"/>
                    </a:cubicBezTo>
                    <a:cubicBezTo>
                      <a:pt x="24193" y="139065"/>
                      <a:pt x="24193" y="139065"/>
                      <a:pt x="24193" y="139065"/>
                    </a:cubicBezTo>
                    <a:cubicBezTo>
                      <a:pt x="25146" y="139065"/>
                      <a:pt x="26099" y="138113"/>
                      <a:pt x="26099" y="137160"/>
                    </a:cubicBezTo>
                    <a:cubicBezTo>
                      <a:pt x="37528" y="95250"/>
                      <a:pt x="52768" y="48577"/>
                      <a:pt x="93726" y="31432"/>
                    </a:cubicBezTo>
                    <a:cubicBezTo>
                      <a:pt x="95631" y="30480"/>
                      <a:pt x="97536" y="29528"/>
                      <a:pt x="99441" y="29528"/>
                    </a:cubicBezTo>
                    <a:cubicBezTo>
                      <a:pt x="104204" y="27622"/>
                      <a:pt x="109918" y="25718"/>
                      <a:pt x="114681" y="21907"/>
                    </a:cubicBezTo>
                    <a:cubicBezTo>
                      <a:pt x="116586" y="20955"/>
                      <a:pt x="118491" y="18097"/>
                      <a:pt x="122301" y="13335"/>
                    </a:cubicBezTo>
                    <a:cubicBezTo>
                      <a:pt x="125158" y="10478"/>
                      <a:pt x="128016" y="6668"/>
                      <a:pt x="128968" y="5715"/>
                    </a:cubicBezTo>
                    <a:cubicBezTo>
                      <a:pt x="133731" y="1905"/>
                      <a:pt x="139446" y="0"/>
                      <a:pt x="146114" y="0"/>
                    </a:cubicBezTo>
                    <a:cubicBezTo>
                      <a:pt x="159449" y="0"/>
                      <a:pt x="169926" y="7620"/>
                      <a:pt x="174689" y="20955"/>
                    </a:cubicBezTo>
                    <a:cubicBezTo>
                      <a:pt x="174689" y="21907"/>
                      <a:pt x="175641" y="21907"/>
                      <a:pt x="175641" y="21907"/>
                    </a:cubicBezTo>
                    <a:cubicBezTo>
                      <a:pt x="175641" y="21907"/>
                      <a:pt x="222314" y="42863"/>
                      <a:pt x="235649" y="60960"/>
                    </a:cubicBezTo>
                    <a:cubicBezTo>
                      <a:pt x="256604" y="86677"/>
                      <a:pt x="257556" y="121920"/>
                      <a:pt x="256604" y="159068"/>
                    </a:cubicBezTo>
                    <a:cubicBezTo>
                      <a:pt x="256604" y="160020"/>
                      <a:pt x="256604" y="160020"/>
                      <a:pt x="257556" y="160973"/>
                    </a:cubicBezTo>
                    <a:cubicBezTo>
                      <a:pt x="257556" y="160973"/>
                      <a:pt x="258508" y="161925"/>
                      <a:pt x="259461" y="161925"/>
                    </a:cubicBezTo>
                    <a:cubicBezTo>
                      <a:pt x="259461" y="161925"/>
                      <a:pt x="259461" y="161925"/>
                      <a:pt x="259461" y="161925"/>
                    </a:cubicBezTo>
                    <a:cubicBezTo>
                      <a:pt x="260414" y="161925"/>
                      <a:pt x="260414" y="161925"/>
                      <a:pt x="261366" y="161925"/>
                    </a:cubicBezTo>
                    <a:cubicBezTo>
                      <a:pt x="265176" y="161925"/>
                      <a:pt x="268986" y="163830"/>
                      <a:pt x="272796" y="166688"/>
                    </a:cubicBezTo>
                    <a:cubicBezTo>
                      <a:pt x="275654" y="169545"/>
                      <a:pt x="277558" y="173355"/>
                      <a:pt x="277558" y="177165"/>
                    </a:cubicBezTo>
                    <a:cubicBezTo>
                      <a:pt x="278511" y="184785"/>
                      <a:pt x="270891" y="191452"/>
                      <a:pt x="262318" y="1914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740">
                <a:extLst>
                  <a:ext uri="{FF2B5EF4-FFF2-40B4-BE49-F238E27FC236}">
                    <a16:creationId xmlns:a16="http://schemas.microsoft.com/office/drawing/2014/main" id="{D482D8ED-5284-4BC8-ABD0-EAD493583A06}"/>
                  </a:ext>
                </a:extLst>
              </p:cNvPr>
              <p:cNvSpPr/>
              <p:nvPr/>
            </p:nvSpPr>
            <p:spPr>
              <a:xfrm>
                <a:off x="4666507" y="1803446"/>
                <a:ext cx="282680" cy="196215"/>
              </a:xfrm>
              <a:custGeom>
                <a:avLst/>
                <a:gdLst>
                  <a:gd name="connsiteX0" fmla="*/ 147426 w 282680"/>
                  <a:gd name="connsiteY0" fmla="*/ 4763 h 196215"/>
                  <a:gd name="connsiteX1" fmla="*/ 174096 w 282680"/>
                  <a:gd name="connsiteY1" fmla="*/ 23813 h 196215"/>
                  <a:gd name="connsiteX2" fmla="*/ 176953 w 282680"/>
                  <a:gd name="connsiteY2" fmla="*/ 26670 h 196215"/>
                  <a:gd name="connsiteX3" fmla="*/ 236961 w 282680"/>
                  <a:gd name="connsiteY3" fmla="*/ 64770 h 196215"/>
                  <a:gd name="connsiteX4" fmla="*/ 257916 w 282680"/>
                  <a:gd name="connsiteY4" fmla="*/ 161925 h 196215"/>
                  <a:gd name="connsiteX5" fmla="*/ 259821 w 282680"/>
                  <a:gd name="connsiteY5" fmla="*/ 165735 h 196215"/>
                  <a:gd name="connsiteX6" fmla="*/ 262678 w 282680"/>
                  <a:gd name="connsiteY6" fmla="*/ 166688 h 196215"/>
                  <a:gd name="connsiteX7" fmla="*/ 263631 w 282680"/>
                  <a:gd name="connsiteY7" fmla="*/ 166688 h 196215"/>
                  <a:gd name="connsiteX8" fmla="*/ 265536 w 282680"/>
                  <a:gd name="connsiteY8" fmla="*/ 166688 h 196215"/>
                  <a:gd name="connsiteX9" fmla="*/ 278871 w 282680"/>
                  <a:gd name="connsiteY9" fmla="*/ 179070 h 196215"/>
                  <a:gd name="connsiteX10" fmla="*/ 265536 w 282680"/>
                  <a:gd name="connsiteY10" fmla="*/ 191453 h 196215"/>
                  <a:gd name="connsiteX11" fmla="*/ 263631 w 282680"/>
                  <a:gd name="connsiteY11" fmla="*/ 191453 h 196215"/>
                  <a:gd name="connsiteX12" fmla="*/ 253153 w 282680"/>
                  <a:gd name="connsiteY12" fmla="*/ 187643 h 196215"/>
                  <a:gd name="connsiteX13" fmla="*/ 252201 w 282680"/>
                  <a:gd name="connsiteY13" fmla="*/ 187643 h 196215"/>
                  <a:gd name="connsiteX14" fmla="*/ 102658 w 282680"/>
                  <a:gd name="connsiteY14" fmla="*/ 151448 h 196215"/>
                  <a:gd name="connsiteX15" fmla="*/ 51223 w 282680"/>
                  <a:gd name="connsiteY15" fmla="*/ 155258 h 196215"/>
                  <a:gd name="connsiteX16" fmla="*/ 15028 w 282680"/>
                  <a:gd name="connsiteY16" fmla="*/ 169545 h 196215"/>
                  <a:gd name="connsiteX17" fmla="*/ 8361 w 282680"/>
                  <a:gd name="connsiteY17" fmla="*/ 172403 h 196215"/>
                  <a:gd name="connsiteX18" fmla="*/ 7408 w 282680"/>
                  <a:gd name="connsiteY18" fmla="*/ 172403 h 196215"/>
                  <a:gd name="connsiteX19" fmla="*/ 5503 w 282680"/>
                  <a:gd name="connsiteY19" fmla="*/ 153353 h 196215"/>
                  <a:gd name="connsiteX20" fmla="*/ 22648 w 282680"/>
                  <a:gd name="connsiteY20" fmla="*/ 143828 h 196215"/>
                  <a:gd name="connsiteX21" fmla="*/ 24553 w 282680"/>
                  <a:gd name="connsiteY21" fmla="*/ 143828 h 196215"/>
                  <a:gd name="connsiteX22" fmla="*/ 25506 w 282680"/>
                  <a:gd name="connsiteY22" fmla="*/ 143828 h 196215"/>
                  <a:gd name="connsiteX23" fmla="*/ 30268 w 282680"/>
                  <a:gd name="connsiteY23" fmla="*/ 140018 h 196215"/>
                  <a:gd name="connsiteX24" fmla="*/ 95991 w 282680"/>
                  <a:gd name="connsiteY24" fmla="*/ 36195 h 196215"/>
                  <a:gd name="connsiteX25" fmla="*/ 101706 w 282680"/>
                  <a:gd name="connsiteY25" fmla="*/ 34290 h 196215"/>
                  <a:gd name="connsiteX26" fmla="*/ 116945 w 282680"/>
                  <a:gd name="connsiteY26" fmla="*/ 26670 h 196215"/>
                  <a:gd name="connsiteX27" fmla="*/ 124566 w 282680"/>
                  <a:gd name="connsiteY27" fmla="*/ 18098 h 196215"/>
                  <a:gd name="connsiteX28" fmla="*/ 131233 w 282680"/>
                  <a:gd name="connsiteY28" fmla="*/ 10478 h 196215"/>
                  <a:gd name="connsiteX29" fmla="*/ 147426 w 282680"/>
                  <a:gd name="connsiteY29" fmla="*/ 4763 h 196215"/>
                  <a:gd name="connsiteX30" fmla="*/ 147426 w 282680"/>
                  <a:gd name="connsiteY30" fmla="*/ 4763 h 196215"/>
                  <a:gd name="connsiteX31" fmla="*/ 147426 w 282680"/>
                  <a:gd name="connsiteY31" fmla="*/ 0 h 196215"/>
                  <a:gd name="connsiteX32" fmla="*/ 129328 w 282680"/>
                  <a:gd name="connsiteY32" fmla="*/ 5715 h 196215"/>
                  <a:gd name="connsiteX33" fmla="*/ 115041 w 282680"/>
                  <a:gd name="connsiteY33" fmla="*/ 21908 h 196215"/>
                  <a:gd name="connsiteX34" fmla="*/ 95038 w 282680"/>
                  <a:gd name="connsiteY34" fmla="*/ 31433 h 196215"/>
                  <a:gd name="connsiteX35" fmla="*/ 26458 w 282680"/>
                  <a:gd name="connsiteY35" fmla="*/ 139065 h 196215"/>
                  <a:gd name="connsiteX36" fmla="*/ 23601 w 282680"/>
                  <a:gd name="connsiteY36" fmla="*/ 139065 h 196215"/>
                  <a:gd name="connsiteX37" fmla="*/ 2646 w 282680"/>
                  <a:gd name="connsiteY37" fmla="*/ 151448 h 196215"/>
                  <a:gd name="connsiteX38" fmla="*/ 6456 w 282680"/>
                  <a:gd name="connsiteY38" fmla="*/ 177165 h 196215"/>
                  <a:gd name="connsiteX39" fmla="*/ 9313 w 282680"/>
                  <a:gd name="connsiteY39" fmla="*/ 177165 h 196215"/>
                  <a:gd name="connsiteX40" fmla="*/ 18838 w 282680"/>
                  <a:gd name="connsiteY40" fmla="*/ 173355 h 196215"/>
                  <a:gd name="connsiteX41" fmla="*/ 52176 w 282680"/>
                  <a:gd name="connsiteY41" fmla="*/ 160020 h 196215"/>
                  <a:gd name="connsiteX42" fmla="*/ 102658 w 282680"/>
                  <a:gd name="connsiteY42" fmla="*/ 156210 h 196215"/>
                  <a:gd name="connsiteX43" fmla="*/ 250296 w 282680"/>
                  <a:gd name="connsiteY43" fmla="*/ 191453 h 196215"/>
                  <a:gd name="connsiteX44" fmla="*/ 262678 w 282680"/>
                  <a:gd name="connsiteY44" fmla="*/ 196215 h 196215"/>
                  <a:gd name="connsiteX45" fmla="*/ 264583 w 282680"/>
                  <a:gd name="connsiteY45" fmla="*/ 196215 h 196215"/>
                  <a:gd name="connsiteX46" fmla="*/ 282681 w 282680"/>
                  <a:gd name="connsiteY46" fmla="*/ 179070 h 196215"/>
                  <a:gd name="connsiteX47" fmla="*/ 264583 w 282680"/>
                  <a:gd name="connsiteY47" fmla="*/ 161925 h 196215"/>
                  <a:gd name="connsiteX48" fmla="*/ 262678 w 282680"/>
                  <a:gd name="connsiteY48" fmla="*/ 161925 h 196215"/>
                  <a:gd name="connsiteX49" fmla="*/ 240771 w 282680"/>
                  <a:gd name="connsiteY49" fmla="*/ 61913 h 196215"/>
                  <a:gd name="connsiteX50" fmla="*/ 179811 w 282680"/>
                  <a:gd name="connsiteY50" fmla="*/ 22860 h 196215"/>
                  <a:gd name="connsiteX51" fmla="*/ 147426 w 282680"/>
                  <a:gd name="connsiteY51" fmla="*/ 0 h 196215"/>
                  <a:gd name="connsiteX52" fmla="*/ 147426 w 282680"/>
                  <a:gd name="connsiteY52" fmla="*/ 0 h 19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82680" h="196215">
                    <a:moveTo>
                      <a:pt x="147426" y="4763"/>
                    </a:moveTo>
                    <a:cubicBezTo>
                      <a:pt x="158856" y="4763"/>
                      <a:pt x="169333" y="12383"/>
                      <a:pt x="174096" y="23813"/>
                    </a:cubicBezTo>
                    <a:cubicBezTo>
                      <a:pt x="174096" y="24765"/>
                      <a:pt x="175048" y="25718"/>
                      <a:pt x="176953" y="26670"/>
                    </a:cubicBezTo>
                    <a:cubicBezTo>
                      <a:pt x="176953" y="26670"/>
                      <a:pt x="222673" y="47625"/>
                      <a:pt x="236961" y="64770"/>
                    </a:cubicBezTo>
                    <a:cubicBezTo>
                      <a:pt x="256963" y="90488"/>
                      <a:pt x="257916" y="124778"/>
                      <a:pt x="257916" y="161925"/>
                    </a:cubicBezTo>
                    <a:cubicBezTo>
                      <a:pt x="257916" y="162878"/>
                      <a:pt x="258868" y="164783"/>
                      <a:pt x="259821" y="165735"/>
                    </a:cubicBezTo>
                    <a:cubicBezTo>
                      <a:pt x="260773" y="166688"/>
                      <a:pt x="261726" y="166688"/>
                      <a:pt x="262678" y="166688"/>
                    </a:cubicBezTo>
                    <a:cubicBezTo>
                      <a:pt x="262678" y="166688"/>
                      <a:pt x="262678" y="166688"/>
                      <a:pt x="263631" y="166688"/>
                    </a:cubicBezTo>
                    <a:cubicBezTo>
                      <a:pt x="264583" y="166688"/>
                      <a:pt x="264583" y="166688"/>
                      <a:pt x="265536" y="166688"/>
                    </a:cubicBezTo>
                    <a:cubicBezTo>
                      <a:pt x="272203" y="166688"/>
                      <a:pt x="278871" y="172403"/>
                      <a:pt x="278871" y="179070"/>
                    </a:cubicBezTo>
                    <a:cubicBezTo>
                      <a:pt x="278871" y="185738"/>
                      <a:pt x="272203" y="191453"/>
                      <a:pt x="265536" y="191453"/>
                    </a:cubicBezTo>
                    <a:cubicBezTo>
                      <a:pt x="264583" y="191453"/>
                      <a:pt x="264583" y="191453"/>
                      <a:pt x="263631" y="191453"/>
                    </a:cubicBezTo>
                    <a:cubicBezTo>
                      <a:pt x="259821" y="190500"/>
                      <a:pt x="256963" y="189548"/>
                      <a:pt x="253153" y="187643"/>
                    </a:cubicBezTo>
                    <a:lnTo>
                      <a:pt x="252201" y="187643"/>
                    </a:lnTo>
                    <a:cubicBezTo>
                      <a:pt x="206481" y="163830"/>
                      <a:pt x="155046" y="151448"/>
                      <a:pt x="102658" y="151448"/>
                    </a:cubicBezTo>
                    <a:cubicBezTo>
                      <a:pt x="85513" y="151448"/>
                      <a:pt x="68368" y="152400"/>
                      <a:pt x="51223" y="155258"/>
                    </a:cubicBezTo>
                    <a:cubicBezTo>
                      <a:pt x="39793" y="157163"/>
                      <a:pt x="25506" y="160020"/>
                      <a:pt x="15028" y="169545"/>
                    </a:cubicBezTo>
                    <a:cubicBezTo>
                      <a:pt x="13123" y="171450"/>
                      <a:pt x="11218" y="172403"/>
                      <a:pt x="8361" y="172403"/>
                    </a:cubicBezTo>
                    <a:cubicBezTo>
                      <a:pt x="8361" y="172403"/>
                      <a:pt x="8361" y="172403"/>
                      <a:pt x="7408" y="172403"/>
                    </a:cubicBezTo>
                    <a:cubicBezTo>
                      <a:pt x="3598" y="166688"/>
                      <a:pt x="2646" y="159068"/>
                      <a:pt x="5503" y="153353"/>
                    </a:cubicBezTo>
                    <a:cubicBezTo>
                      <a:pt x="8361" y="147638"/>
                      <a:pt x="15981" y="143828"/>
                      <a:pt x="22648" y="143828"/>
                    </a:cubicBezTo>
                    <a:cubicBezTo>
                      <a:pt x="23601" y="143828"/>
                      <a:pt x="23601" y="143828"/>
                      <a:pt x="24553" y="143828"/>
                    </a:cubicBezTo>
                    <a:cubicBezTo>
                      <a:pt x="24553" y="143828"/>
                      <a:pt x="24553" y="143828"/>
                      <a:pt x="25506" y="143828"/>
                    </a:cubicBezTo>
                    <a:cubicBezTo>
                      <a:pt x="27411" y="143828"/>
                      <a:pt x="29316" y="142875"/>
                      <a:pt x="30268" y="140018"/>
                    </a:cubicBezTo>
                    <a:cubicBezTo>
                      <a:pt x="41698" y="98107"/>
                      <a:pt x="56938" y="52388"/>
                      <a:pt x="95991" y="36195"/>
                    </a:cubicBezTo>
                    <a:cubicBezTo>
                      <a:pt x="97895" y="35243"/>
                      <a:pt x="99801" y="34290"/>
                      <a:pt x="101706" y="34290"/>
                    </a:cubicBezTo>
                    <a:cubicBezTo>
                      <a:pt x="106468" y="32385"/>
                      <a:pt x="112183" y="30480"/>
                      <a:pt x="116945" y="26670"/>
                    </a:cubicBezTo>
                    <a:cubicBezTo>
                      <a:pt x="118851" y="25718"/>
                      <a:pt x="120756" y="22860"/>
                      <a:pt x="124566" y="18098"/>
                    </a:cubicBezTo>
                    <a:cubicBezTo>
                      <a:pt x="126470" y="15240"/>
                      <a:pt x="130281" y="11430"/>
                      <a:pt x="131233" y="10478"/>
                    </a:cubicBezTo>
                    <a:cubicBezTo>
                      <a:pt x="136948" y="6668"/>
                      <a:pt x="141711" y="4763"/>
                      <a:pt x="147426" y="4763"/>
                    </a:cubicBezTo>
                    <a:lnTo>
                      <a:pt x="147426" y="4763"/>
                    </a:lnTo>
                    <a:close/>
                    <a:moveTo>
                      <a:pt x="147426" y="0"/>
                    </a:moveTo>
                    <a:cubicBezTo>
                      <a:pt x="140758" y="0"/>
                      <a:pt x="135043" y="1905"/>
                      <a:pt x="129328" y="5715"/>
                    </a:cubicBezTo>
                    <a:cubicBezTo>
                      <a:pt x="126470" y="7620"/>
                      <a:pt x="117898" y="20003"/>
                      <a:pt x="115041" y="21908"/>
                    </a:cubicBezTo>
                    <a:cubicBezTo>
                      <a:pt x="109326" y="26670"/>
                      <a:pt x="101706" y="28575"/>
                      <a:pt x="95038" y="31433"/>
                    </a:cubicBezTo>
                    <a:cubicBezTo>
                      <a:pt x="53128" y="49530"/>
                      <a:pt x="37888" y="96203"/>
                      <a:pt x="26458" y="139065"/>
                    </a:cubicBezTo>
                    <a:cubicBezTo>
                      <a:pt x="25506" y="139065"/>
                      <a:pt x="24553" y="139065"/>
                      <a:pt x="23601" y="139065"/>
                    </a:cubicBezTo>
                    <a:cubicBezTo>
                      <a:pt x="15028" y="139065"/>
                      <a:pt x="6456" y="143828"/>
                      <a:pt x="2646" y="151448"/>
                    </a:cubicBezTo>
                    <a:cubicBezTo>
                      <a:pt x="-2117" y="160020"/>
                      <a:pt x="-212" y="170498"/>
                      <a:pt x="6456" y="177165"/>
                    </a:cubicBezTo>
                    <a:cubicBezTo>
                      <a:pt x="7408" y="177165"/>
                      <a:pt x="8361" y="177165"/>
                      <a:pt x="9313" y="177165"/>
                    </a:cubicBezTo>
                    <a:cubicBezTo>
                      <a:pt x="13123" y="177165"/>
                      <a:pt x="16933" y="176213"/>
                      <a:pt x="18838" y="173355"/>
                    </a:cubicBezTo>
                    <a:cubicBezTo>
                      <a:pt x="27411" y="165735"/>
                      <a:pt x="39793" y="161925"/>
                      <a:pt x="52176" y="160020"/>
                    </a:cubicBezTo>
                    <a:cubicBezTo>
                      <a:pt x="68368" y="157163"/>
                      <a:pt x="85513" y="156210"/>
                      <a:pt x="102658" y="156210"/>
                    </a:cubicBezTo>
                    <a:cubicBezTo>
                      <a:pt x="154093" y="156210"/>
                      <a:pt x="204576" y="168593"/>
                      <a:pt x="250296" y="191453"/>
                    </a:cubicBezTo>
                    <a:cubicBezTo>
                      <a:pt x="254106" y="193358"/>
                      <a:pt x="257916" y="196215"/>
                      <a:pt x="262678" y="196215"/>
                    </a:cubicBezTo>
                    <a:cubicBezTo>
                      <a:pt x="263631" y="196215"/>
                      <a:pt x="264583" y="196215"/>
                      <a:pt x="264583" y="196215"/>
                    </a:cubicBezTo>
                    <a:cubicBezTo>
                      <a:pt x="274108" y="196215"/>
                      <a:pt x="282681" y="188595"/>
                      <a:pt x="282681" y="179070"/>
                    </a:cubicBezTo>
                    <a:cubicBezTo>
                      <a:pt x="282681" y="169545"/>
                      <a:pt x="274108" y="161925"/>
                      <a:pt x="264583" y="161925"/>
                    </a:cubicBezTo>
                    <a:cubicBezTo>
                      <a:pt x="263631" y="161925"/>
                      <a:pt x="262678" y="161925"/>
                      <a:pt x="262678" y="161925"/>
                    </a:cubicBezTo>
                    <a:cubicBezTo>
                      <a:pt x="263631" y="127635"/>
                      <a:pt x="262678" y="89535"/>
                      <a:pt x="240771" y="61913"/>
                    </a:cubicBezTo>
                    <a:cubicBezTo>
                      <a:pt x="226483" y="43815"/>
                      <a:pt x="179811" y="22860"/>
                      <a:pt x="179811" y="22860"/>
                    </a:cubicBezTo>
                    <a:cubicBezTo>
                      <a:pt x="173143" y="8573"/>
                      <a:pt x="160761" y="0"/>
                      <a:pt x="147426" y="0"/>
                    </a:cubicBezTo>
                    <a:lnTo>
                      <a:pt x="1474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" name="Freeform: Shape 610">
              <a:extLst>
                <a:ext uri="{FF2B5EF4-FFF2-40B4-BE49-F238E27FC236}">
                  <a16:creationId xmlns:a16="http://schemas.microsoft.com/office/drawing/2014/main" id="{092099DA-4A59-499B-8D13-860ECBC9F604}"/>
                </a:ext>
              </a:extLst>
            </p:cNvPr>
            <p:cNvSpPr/>
            <p:nvPr/>
          </p:nvSpPr>
          <p:spPr>
            <a:xfrm>
              <a:off x="4666475" y="1938896"/>
              <a:ext cx="276997" cy="66040"/>
            </a:xfrm>
            <a:custGeom>
              <a:avLst/>
              <a:gdLst>
                <a:gd name="connsiteX0" fmla="*/ 1725 w 276997"/>
                <a:gd name="connsiteY0" fmla="*/ 45525 h 66040"/>
                <a:gd name="connsiteX1" fmla="*/ 2678 w 276997"/>
                <a:gd name="connsiteY1" fmla="*/ 34095 h 66040"/>
                <a:gd name="connsiteX2" fmla="*/ 135075 w 276997"/>
                <a:gd name="connsiteY2" fmla="*/ 758 h 66040"/>
                <a:gd name="connsiteX3" fmla="*/ 272235 w 276997"/>
                <a:gd name="connsiteY3" fmla="*/ 50288 h 66040"/>
                <a:gd name="connsiteX4" fmla="*/ 276998 w 276997"/>
                <a:gd name="connsiteY4" fmla="*/ 56955 h 66040"/>
                <a:gd name="connsiteX5" fmla="*/ 270330 w 276997"/>
                <a:gd name="connsiteY5" fmla="*/ 65528 h 66040"/>
                <a:gd name="connsiteX6" fmla="*/ 253185 w 276997"/>
                <a:gd name="connsiteY6" fmla="*/ 60765 h 66040"/>
                <a:gd name="connsiteX7" fmla="*/ 124598 w 276997"/>
                <a:gd name="connsiteY7" fmla="*/ 23618 h 66040"/>
                <a:gd name="connsiteX8" fmla="*/ 116978 w 276997"/>
                <a:gd name="connsiteY8" fmla="*/ 22665 h 66040"/>
                <a:gd name="connsiteX9" fmla="*/ 22680 w 276997"/>
                <a:gd name="connsiteY9" fmla="*/ 40763 h 66040"/>
                <a:gd name="connsiteX10" fmla="*/ 9345 w 276997"/>
                <a:gd name="connsiteY10" fmla="*/ 46478 h 66040"/>
                <a:gd name="connsiteX11" fmla="*/ 1725 w 276997"/>
                <a:gd name="connsiteY11" fmla="*/ 45525 h 66040"/>
                <a:gd name="connsiteX12" fmla="*/ 1725 w 276997"/>
                <a:gd name="connsiteY12" fmla="*/ 45525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997" h="66040">
                  <a:moveTo>
                    <a:pt x="1725" y="45525"/>
                  </a:moveTo>
                  <a:cubicBezTo>
                    <a:pt x="-1132" y="41715"/>
                    <a:pt x="-180" y="36953"/>
                    <a:pt x="2678" y="34095"/>
                  </a:cubicBezTo>
                  <a:cubicBezTo>
                    <a:pt x="40778" y="7425"/>
                    <a:pt x="89355" y="-3052"/>
                    <a:pt x="135075" y="758"/>
                  </a:cubicBezTo>
                  <a:cubicBezTo>
                    <a:pt x="183653" y="4568"/>
                    <a:pt x="230325" y="23618"/>
                    <a:pt x="272235" y="50288"/>
                  </a:cubicBezTo>
                  <a:cubicBezTo>
                    <a:pt x="274140" y="52193"/>
                    <a:pt x="276998" y="53145"/>
                    <a:pt x="276998" y="56955"/>
                  </a:cubicBezTo>
                  <a:cubicBezTo>
                    <a:pt x="276998" y="60765"/>
                    <a:pt x="274140" y="64575"/>
                    <a:pt x="270330" y="65528"/>
                  </a:cubicBezTo>
                  <a:cubicBezTo>
                    <a:pt x="264615" y="67433"/>
                    <a:pt x="258900" y="63623"/>
                    <a:pt x="253185" y="60765"/>
                  </a:cubicBezTo>
                  <a:cubicBezTo>
                    <a:pt x="214133" y="36953"/>
                    <a:pt x="169365" y="28380"/>
                    <a:pt x="124598" y="23618"/>
                  </a:cubicBezTo>
                  <a:cubicBezTo>
                    <a:pt x="122693" y="23618"/>
                    <a:pt x="119835" y="23618"/>
                    <a:pt x="116978" y="22665"/>
                  </a:cubicBezTo>
                  <a:cubicBezTo>
                    <a:pt x="84593" y="21713"/>
                    <a:pt x="52208" y="28380"/>
                    <a:pt x="22680" y="40763"/>
                  </a:cubicBezTo>
                  <a:lnTo>
                    <a:pt x="9345" y="46478"/>
                  </a:lnTo>
                  <a:cubicBezTo>
                    <a:pt x="7440" y="49335"/>
                    <a:pt x="4583" y="48383"/>
                    <a:pt x="1725" y="45525"/>
                  </a:cubicBezTo>
                  <a:lnTo>
                    <a:pt x="1725" y="455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611">
              <a:extLst>
                <a:ext uri="{FF2B5EF4-FFF2-40B4-BE49-F238E27FC236}">
                  <a16:creationId xmlns:a16="http://schemas.microsoft.com/office/drawing/2014/main" id="{86C86898-7479-4EDC-AA8B-295BB43D37C7}"/>
                </a:ext>
              </a:extLst>
            </p:cNvPr>
            <p:cNvSpPr/>
            <p:nvPr/>
          </p:nvSpPr>
          <p:spPr>
            <a:xfrm>
              <a:off x="4771071" y="1828391"/>
              <a:ext cx="15239" cy="120073"/>
            </a:xfrm>
            <a:custGeom>
              <a:avLst/>
              <a:gdLst>
                <a:gd name="connsiteX0" fmla="*/ 11430 w 15239"/>
                <a:gd name="connsiteY0" fmla="*/ 1725 h 120073"/>
                <a:gd name="connsiteX1" fmla="*/ 952 w 15239"/>
                <a:gd name="connsiteY1" fmla="*/ 92213 h 120073"/>
                <a:gd name="connsiteX2" fmla="*/ 0 w 15239"/>
                <a:gd name="connsiteY2" fmla="*/ 117930 h 120073"/>
                <a:gd name="connsiteX3" fmla="*/ 3810 w 15239"/>
                <a:gd name="connsiteY3" fmla="*/ 117930 h 120073"/>
                <a:gd name="connsiteX4" fmla="*/ 11430 w 15239"/>
                <a:gd name="connsiteY4" fmla="*/ 28395 h 120073"/>
                <a:gd name="connsiteX5" fmla="*/ 15240 w 15239"/>
                <a:gd name="connsiteY5" fmla="*/ 2678 h 120073"/>
                <a:gd name="connsiteX6" fmla="*/ 11430 w 15239"/>
                <a:gd name="connsiteY6" fmla="*/ 1725 h 120073"/>
                <a:gd name="connsiteX7" fmla="*/ 11430 w 15239"/>
                <a:gd name="connsiteY7" fmla="*/ 1725 h 12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39" h="120073">
                  <a:moveTo>
                    <a:pt x="11430" y="1725"/>
                  </a:moveTo>
                  <a:cubicBezTo>
                    <a:pt x="6667" y="31253"/>
                    <a:pt x="2857" y="61733"/>
                    <a:pt x="952" y="92213"/>
                  </a:cubicBezTo>
                  <a:cubicBezTo>
                    <a:pt x="0" y="100785"/>
                    <a:pt x="0" y="109358"/>
                    <a:pt x="0" y="117930"/>
                  </a:cubicBezTo>
                  <a:cubicBezTo>
                    <a:pt x="0" y="120788"/>
                    <a:pt x="3810" y="120788"/>
                    <a:pt x="3810" y="117930"/>
                  </a:cubicBezTo>
                  <a:cubicBezTo>
                    <a:pt x="4763" y="87450"/>
                    <a:pt x="7620" y="57923"/>
                    <a:pt x="11430" y="28395"/>
                  </a:cubicBezTo>
                  <a:cubicBezTo>
                    <a:pt x="12382" y="19823"/>
                    <a:pt x="14288" y="11250"/>
                    <a:pt x="15240" y="2678"/>
                  </a:cubicBezTo>
                  <a:cubicBezTo>
                    <a:pt x="15240" y="-180"/>
                    <a:pt x="11430" y="-1132"/>
                    <a:pt x="11430" y="1725"/>
                  </a:cubicBezTo>
                  <a:lnTo>
                    <a:pt x="11430" y="17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612">
              <a:extLst>
                <a:ext uri="{FF2B5EF4-FFF2-40B4-BE49-F238E27FC236}">
                  <a16:creationId xmlns:a16="http://schemas.microsoft.com/office/drawing/2014/main" id="{FCB9BB40-8658-458F-B8C1-571BFCD519E4}"/>
                </a:ext>
              </a:extLst>
            </p:cNvPr>
            <p:cNvSpPr/>
            <p:nvPr/>
          </p:nvSpPr>
          <p:spPr>
            <a:xfrm>
              <a:off x="4826315" y="1830296"/>
              <a:ext cx="21106" cy="122930"/>
            </a:xfrm>
            <a:custGeom>
              <a:avLst/>
              <a:gdLst>
                <a:gd name="connsiteX0" fmla="*/ 17145 w 21106"/>
                <a:gd name="connsiteY0" fmla="*/ 1725 h 122930"/>
                <a:gd name="connsiteX1" fmla="*/ 953 w 21106"/>
                <a:gd name="connsiteY1" fmla="*/ 94118 h 122930"/>
                <a:gd name="connsiteX2" fmla="*/ 0 w 21106"/>
                <a:gd name="connsiteY2" fmla="*/ 120788 h 122930"/>
                <a:gd name="connsiteX3" fmla="*/ 3810 w 21106"/>
                <a:gd name="connsiteY3" fmla="*/ 120788 h 122930"/>
                <a:gd name="connsiteX4" fmla="*/ 14288 w 21106"/>
                <a:gd name="connsiteY4" fmla="*/ 28395 h 122930"/>
                <a:gd name="connsiteX5" fmla="*/ 20955 w 21106"/>
                <a:gd name="connsiteY5" fmla="*/ 2678 h 122930"/>
                <a:gd name="connsiteX6" fmla="*/ 17145 w 21106"/>
                <a:gd name="connsiteY6" fmla="*/ 1725 h 122930"/>
                <a:gd name="connsiteX7" fmla="*/ 17145 w 21106"/>
                <a:gd name="connsiteY7" fmla="*/ 1725 h 12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6" h="122930">
                  <a:moveTo>
                    <a:pt x="17145" y="1725"/>
                  </a:moveTo>
                  <a:cubicBezTo>
                    <a:pt x="8573" y="32205"/>
                    <a:pt x="2858" y="62685"/>
                    <a:pt x="953" y="94118"/>
                  </a:cubicBezTo>
                  <a:cubicBezTo>
                    <a:pt x="0" y="102690"/>
                    <a:pt x="0" y="112215"/>
                    <a:pt x="0" y="120788"/>
                  </a:cubicBezTo>
                  <a:cubicBezTo>
                    <a:pt x="0" y="123645"/>
                    <a:pt x="3810" y="123645"/>
                    <a:pt x="3810" y="120788"/>
                  </a:cubicBezTo>
                  <a:cubicBezTo>
                    <a:pt x="3810" y="89355"/>
                    <a:pt x="7620" y="58875"/>
                    <a:pt x="14288" y="28395"/>
                  </a:cubicBezTo>
                  <a:cubicBezTo>
                    <a:pt x="16193" y="19823"/>
                    <a:pt x="18098" y="11250"/>
                    <a:pt x="20955" y="2678"/>
                  </a:cubicBezTo>
                  <a:cubicBezTo>
                    <a:pt x="21908" y="-180"/>
                    <a:pt x="18098" y="-1132"/>
                    <a:pt x="17145" y="1725"/>
                  </a:cubicBezTo>
                  <a:lnTo>
                    <a:pt x="17145" y="17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613">
              <a:extLst>
                <a:ext uri="{FF2B5EF4-FFF2-40B4-BE49-F238E27FC236}">
                  <a16:creationId xmlns:a16="http://schemas.microsoft.com/office/drawing/2014/main" id="{A2DF4E02-F799-43C8-AD6C-8E7BF0E2D1EE}"/>
                </a:ext>
              </a:extLst>
            </p:cNvPr>
            <p:cNvSpPr/>
            <p:nvPr/>
          </p:nvSpPr>
          <p:spPr>
            <a:xfrm>
              <a:off x="4864415" y="1860932"/>
              <a:ext cx="33568" cy="104677"/>
            </a:xfrm>
            <a:custGeom>
              <a:avLst/>
              <a:gdLst>
                <a:gd name="connsiteX0" fmla="*/ 29528 w 33568"/>
                <a:gd name="connsiteY0" fmla="*/ 617 h 104677"/>
                <a:gd name="connsiteX1" fmla="*/ 12383 w 33568"/>
                <a:gd name="connsiteY1" fmla="*/ 34907 h 104677"/>
                <a:gd name="connsiteX2" fmla="*/ 2858 w 33568"/>
                <a:gd name="connsiteY2" fmla="*/ 77769 h 104677"/>
                <a:gd name="connsiteX3" fmla="*/ 0 w 33568"/>
                <a:gd name="connsiteY3" fmla="*/ 102534 h 104677"/>
                <a:gd name="connsiteX4" fmla="*/ 3810 w 33568"/>
                <a:gd name="connsiteY4" fmla="*/ 102534 h 104677"/>
                <a:gd name="connsiteX5" fmla="*/ 10478 w 33568"/>
                <a:gd name="connsiteY5" fmla="*/ 60624 h 104677"/>
                <a:gd name="connsiteX6" fmla="*/ 21908 w 33568"/>
                <a:gd name="connsiteY6" fmla="*/ 21572 h 104677"/>
                <a:gd name="connsiteX7" fmla="*/ 32385 w 33568"/>
                <a:gd name="connsiteY7" fmla="*/ 4427 h 104677"/>
                <a:gd name="connsiteX8" fmla="*/ 29528 w 33568"/>
                <a:gd name="connsiteY8" fmla="*/ 617 h 104677"/>
                <a:gd name="connsiteX9" fmla="*/ 29528 w 33568"/>
                <a:gd name="connsiteY9" fmla="*/ 617 h 10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68" h="104677">
                  <a:moveTo>
                    <a:pt x="29528" y="617"/>
                  </a:moveTo>
                  <a:cubicBezTo>
                    <a:pt x="20003" y="10142"/>
                    <a:pt x="16193" y="22524"/>
                    <a:pt x="12383" y="34907"/>
                  </a:cubicBezTo>
                  <a:cubicBezTo>
                    <a:pt x="8573" y="49194"/>
                    <a:pt x="4763" y="63482"/>
                    <a:pt x="2858" y="77769"/>
                  </a:cubicBezTo>
                  <a:cubicBezTo>
                    <a:pt x="1905" y="86342"/>
                    <a:pt x="953" y="93962"/>
                    <a:pt x="0" y="102534"/>
                  </a:cubicBezTo>
                  <a:cubicBezTo>
                    <a:pt x="0" y="105392"/>
                    <a:pt x="3810" y="105392"/>
                    <a:pt x="3810" y="102534"/>
                  </a:cubicBezTo>
                  <a:cubicBezTo>
                    <a:pt x="4763" y="88247"/>
                    <a:pt x="7620" y="74912"/>
                    <a:pt x="10478" y="60624"/>
                  </a:cubicBezTo>
                  <a:cubicBezTo>
                    <a:pt x="13335" y="47289"/>
                    <a:pt x="17145" y="33954"/>
                    <a:pt x="21908" y="21572"/>
                  </a:cubicBezTo>
                  <a:cubicBezTo>
                    <a:pt x="24765" y="14904"/>
                    <a:pt x="27623" y="9189"/>
                    <a:pt x="32385" y="4427"/>
                  </a:cubicBezTo>
                  <a:cubicBezTo>
                    <a:pt x="35243" y="1569"/>
                    <a:pt x="32385" y="-1288"/>
                    <a:pt x="29528" y="617"/>
                  </a:cubicBezTo>
                  <a:lnTo>
                    <a:pt x="29528" y="6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614">
              <a:extLst>
                <a:ext uri="{FF2B5EF4-FFF2-40B4-BE49-F238E27FC236}">
                  <a16:creationId xmlns:a16="http://schemas.microsoft.com/office/drawing/2014/main" id="{61CAF7A6-80DC-41F6-9B92-7BD1CA54979B}"/>
                </a:ext>
              </a:extLst>
            </p:cNvPr>
            <p:cNvSpPr/>
            <p:nvPr/>
          </p:nvSpPr>
          <p:spPr>
            <a:xfrm>
              <a:off x="4738686" y="1851251"/>
              <a:ext cx="7995" cy="100070"/>
            </a:xfrm>
            <a:custGeom>
              <a:avLst/>
              <a:gdLst>
                <a:gd name="connsiteX0" fmla="*/ 0 w 7995"/>
                <a:gd name="connsiteY0" fmla="*/ 2678 h 100070"/>
                <a:gd name="connsiteX1" fmla="*/ 3810 w 7995"/>
                <a:gd name="connsiteY1" fmla="*/ 76973 h 100070"/>
                <a:gd name="connsiteX2" fmla="*/ 1905 w 7995"/>
                <a:gd name="connsiteY2" fmla="*/ 97928 h 100070"/>
                <a:gd name="connsiteX3" fmla="*/ 5715 w 7995"/>
                <a:gd name="connsiteY3" fmla="*/ 97928 h 100070"/>
                <a:gd name="connsiteX4" fmla="*/ 6667 w 7995"/>
                <a:gd name="connsiteY4" fmla="*/ 22680 h 100070"/>
                <a:gd name="connsiteX5" fmla="*/ 3810 w 7995"/>
                <a:gd name="connsiteY5" fmla="*/ 1725 h 100070"/>
                <a:gd name="connsiteX6" fmla="*/ 0 w 7995"/>
                <a:gd name="connsiteY6" fmla="*/ 2678 h 100070"/>
                <a:gd name="connsiteX7" fmla="*/ 0 w 7995"/>
                <a:gd name="connsiteY7" fmla="*/ 2678 h 10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5" h="100070">
                  <a:moveTo>
                    <a:pt x="0" y="2678"/>
                  </a:moveTo>
                  <a:cubicBezTo>
                    <a:pt x="3810" y="27443"/>
                    <a:pt x="4763" y="52208"/>
                    <a:pt x="3810" y="76973"/>
                  </a:cubicBezTo>
                  <a:cubicBezTo>
                    <a:pt x="3810" y="83640"/>
                    <a:pt x="2858" y="91260"/>
                    <a:pt x="1905" y="97928"/>
                  </a:cubicBezTo>
                  <a:cubicBezTo>
                    <a:pt x="1905" y="100785"/>
                    <a:pt x="5715" y="100785"/>
                    <a:pt x="5715" y="97928"/>
                  </a:cubicBezTo>
                  <a:cubicBezTo>
                    <a:pt x="8573" y="73163"/>
                    <a:pt x="8573" y="47445"/>
                    <a:pt x="6667" y="22680"/>
                  </a:cubicBezTo>
                  <a:cubicBezTo>
                    <a:pt x="5715" y="16013"/>
                    <a:pt x="4763" y="8393"/>
                    <a:pt x="3810" y="1725"/>
                  </a:cubicBezTo>
                  <a:cubicBezTo>
                    <a:pt x="3810" y="-1132"/>
                    <a:pt x="0" y="-180"/>
                    <a:pt x="0" y="2678"/>
                  </a:cubicBezTo>
                  <a:lnTo>
                    <a:pt x="0" y="26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615">
              <a:extLst>
                <a:ext uri="{FF2B5EF4-FFF2-40B4-BE49-F238E27FC236}">
                  <a16:creationId xmlns:a16="http://schemas.microsoft.com/office/drawing/2014/main" id="{81A44A6B-20FB-46EB-A92F-E7B09640ABE9}"/>
                </a:ext>
              </a:extLst>
            </p:cNvPr>
            <p:cNvSpPr/>
            <p:nvPr/>
          </p:nvSpPr>
          <p:spPr>
            <a:xfrm>
              <a:off x="4693145" y="1928072"/>
              <a:ext cx="36788" cy="14590"/>
            </a:xfrm>
            <a:custGeom>
              <a:avLst/>
              <a:gdLst>
                <a:gd name="connsiteX0" fmla="*/ 2678 w 36788"/>
                <a:gd name="connsiteY0" fmla="*/ 14439 h 14590"/>
                <a:gd name="connsiteX1" fmla="*/ 35063 w 36788"/>
                <a:gd name="connsiteY1" fmla="*/ 3962 h 14590"/>
                <a:gd name="connsiteX2" fmla="*/ 34110 w 36788"/>
                <a:gd name="connsiteY2" fmla="*/ 152 h 14590"/>
                <a:gd name="connsiteX3" fmla="*/ 1725 w 36788"/>
                <a:gd name="connsiteY3" fmla="*/ 10629 h 14590"/>
                <a:gd name="connsiteX4" fmla="*/ 2678 w 36788"/>
                <a:gd name="connsiteY4" fmla="*/ 14439 h 14590"/>
                <a:gd name="connsiteX5" fmla="*/ 2678 w 36788"/>
                <a:gd name="connsiteY5" fmla="*/ 14439 h 1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88" h="14590">
                  <a:moveTo>
                    <a:pt x="2678" y="14439"/>
                  </a:moveTo>
                  <a:cubicBezTo>
                    <a:pt x="13155" y="10629"/>
                    <a:pt x="24585" y="7772"/>
                    <a:pt x="35063" y="3962"/>
                  </a:cubicBezTo>
                  <a:cubicBezTo>
                    <a:pt x="37920" y="3009"/>
                    <a:pt x="36968" y="-801"/>
                    <a:pt x="34110" y="152"/>
                  </a:cubicBezTo>
                  <a:cubicBezTo>
                    <a:pt x="23633" y="3962"/>
                    <a:pt x="12203" y="6819"/>
                    <a:pt x="1725" y="10629"/>
                  </a:cubicBezTo>
                  <a:cubicBezTo>
                    <a:pt x="-1132" y="11582"/>
                    <a:pt x="-180" y="15392"/>
                    <a:pt x="2678" y="14439"/>
                  </a:cubicBezTo>
                  <a:lnTo>
                    <a:pt x="2678" y="144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616">
              <a:extLst>
                <a:ext uri="{FF2B5EF4-FFF2-40B4-BE49-F238E27FC236}">
                  <a16:creationId xmlns:a16="http://schemas.microsoft.com/office/drawing/2014/main" id="{ADA7F117-5BAC-4304-9701-FFB63A3723BA}"/>
                </a:ext>
              </a:extLst>
            </p:cNvPr>
            <p:cNvSpPr/>
            <p:nvPr/>
          </p:nvSpPr>
          <p:spPr>
            <a:xfrm>
              <a:off x="4878198" y="1943312"/>
              <a:ext cx="44780" cy="21258"/>
            </a:xfrm>
            <a:custGeom>
              <a:avLst/>
              <a:gdLst>
                <a:gd name="connsiteX0" fmla="*/ 1457 w 44780"/>
                <a:gd name="connsiteY0" fmla="*/ 3962 h 21258"/>
                <a:gd name="connsiteX1" fmla="*/ 41462 w 44780"/>
                <a:gd name="connsiteY1" fmla="*/ 21107 h 21258"/>
                <a:gd name="connsiteX2" fmla="*/ 43367 w 44780"/>
                <a:gd name="connsiteY2" fmla="*/ 17297 h 21258"/>
                <a:gd name="connsiteX3" fmla="*/ 2410 w 44780"/>
                <a:gd name="connsiteY3" fmla="*/ 152 h 21258"/>
                <a:gd name="connsiteX4" fmla="*/ 1457 w 44780"/>
                <a:gd name="connsiteY4" fmla="*/ 3962 h 21258"/>
                <a:gd name="connsiteX5" fmla="*/ 1457 w 44780"/>
                <a:gd name="connsiteY5" fmla="*/ 3962 h 2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0" h="21258">
                  <a:moveTo>
                    <a:pt x="1457" y="3962"/>
                  </a:moveTo>
                  <a:cubicBezTo>
                    <a:pt x="14792" y="8724"/>
                    <a:pt x="28127" y="14439"/>
                    <a:pt x="41462" y="21107"/>
                  </a:cubicBezTo>
                  <a:cubicBezTo>
                    <a:pt x="44320" y="22059"/>
                    <a:pt x="46225" y="18249"/>
                    <a:pt x="43367" y="17297"/>
                  </a:cubicBezTo>
                  <a:cubicBezTo>
                    <a:pt x="30032" y="10629"/>
                    <a:pt x="16697" y="4914"/>
                    <a:pt x="2410" y="152"/>
                  </a:cubicBezTo>
                  <a:cubicBezTo>
                    <a:pt x="505" y="-801"/>
                    <a:pt x="-1400" y="3009"/>
                    <a:pt x="1457" y="3962"/>
                  </a:cubicBezTo>
                  <a:lnTo>
                    <a:pt x="1457" y="39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617">
              <a:extLst>
                <a:ext uri="{FF2B5EF4-FFF2-40B4-BE49-F238E27FC236}">
                  <a16:creationId xmlns:a16="http://schemas.microsoft.com/office/drawing/2014/main" id="{3C256922-6B5A-4C47-8AE1-541DF51CE5F0}"/>
                </a:ext>
              </a:extLst>
            </p:cNvPr>
            <p:cNvSpPr/>
            <p:nvPr/>
          </p:nvSpPr>
          <p:spPr>
            <a:xfrm>
              <a:off x="4679955" y="2047610"/>
              <a:ext cx="22687" cy="34738"/>
            </a:xfrm>
            <a:custGeom>
              <a:avLst/>
              <a:gdLst>
                <a:gd name="connsiteX0" fmla="*/ 628 w 22687"/>
                <a:gd name="connsiteY0" fmla="*/ 3486 h 34738"/>
                <a:gd name="connsiteX1" fmla="*/ 18726 w 22687"/>
                <a:gd name="connsiteY1" fmla="*/ 33013 h 34738"/>
                <a:gd name="connsiteX2" fmla="*/ 22536 w 22687"/>
                <a:gd name="connsiteY2" fmla="*/ 32061 h 34738"/>
                <a:gd name="connsiteX3" fmla="*/ 3486 w 22687"/>
                <a:gd name="connsiteY3" fmla="*/ 628 h 34738"/>
                <a:gd name="connsiteX4" fmla="*/ 628 w 22687"/>
                <a:gd name="connsiteY4" fmla="*/ 3486 h 34738"/>
                <a:gd name="connsiteX5" fmla="*/ 628 w 22687"/>
                <a:gd name="connsiteY5" fmla="*/ 3486 h 3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7" h="34738">
                  <a:moveTo>
                    <a:pt x="628" y="3486"/>
                  </a:moveTo>
                  <a:cubicBezTo>
                    <a:pt x="9201" y="12058"/>
                    <a:pt x="15868" y="21583"/>
                    <a:pt x="18726" y="33013"/>
                  </a:cubicBezTo>
                  <a:cubicBezTo>
                    <a:pt x="19678" y="35871"/>
                    <a:pt x="23488" y="34918"/>
                    <a:pt x="22536" y="32061"/>
                  </a:cubicBezTo>
                  <a:cubicBezTo>
                    <a:pt x="19678" y="19678"/>
                    <a:pt x="13011" y="9201"/>
                    <a:pt x="3486" y="628"/>
                  </a:cubicBezTo>
                  <a:cubicBezTo>
                    <a:pt x="1581" y="-1277"/>
                    <a:pt x="-1277" y="1581"/>
                    <a:pt x="628" y="3486"/>
                  </a:cubicBezTo>
                  <a:lnTo>
                    <a:pt x="628" y="3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618">
              <a:extLst>
                <a:ext uri="{FF2B5EF4-FFF2-40B4-BE49-F238E27FC236}">
                  <a16:creationId xmlns:a16="http://schemas.microsoft.com/office/drawing/2014/main" id="{135CF738-ABB8-4EB2-8FAD-6AE6F62FFBC1}"/>
                </a:ext>
              </a:extLst>
            </p:cNvPr>
            <p:cNvSpPr/>
            <p:nvPr/>
          </p:nvSpPr>
          <p:spPr>
            <a:xfrm>
              <a:off x="4684393" y="2062526"/>
              <a:ext cx="12382" cy="8967"/>
            </a:xfrm>
            <a:custGeom>
              <a:avLst/>
              <a:gdLst>
                <a:gd name="connsiteX0" fmla="*/ 2857 w 12382"/>
                <a:gd name="connsiteY0" fmla="*/ 8573 h 8967"/>
                <a:gd name="connsiteX1" fmla="*/ 11430 w 12382"/>
                <a:gd name="connsiteY1" fmla="*/ 3810 h 8967"/>
                <a:gd name="connsiteX2" fmla="*/ 12382 w 12382"/>
                <a:gd name="connsiteY2" fmla="*/ 952 h 8967"/>
                <a:gd name="connsiteX3" fmla="*/ 9525 w 12382"/>
                <a:gd name="connsiteY3" fmla="*/ 0 h 8967"/>
                <a:gd name="connsiteX4" fmla="*/ 953 w 12382"/>
                <a:gd name="connsiteY4" fmla="*/ 4763 h 8967"/>
                <a:gd name="connsiteX5" fmla="*/ 0 w 12382"/>
                <a:gd name="connsiteY5" fmla="*/ 7620 h 8967"/>
                <a:gd name="connsiteX6" fmla="*/ 2857 w 12382"/>
                <a:gd name="connsiteY6" fmla="*/ 8573 h 8967"/>
                <a:gd name="connsiteX7" fmla="*/ 2857 w 12382"/>
                <a:gd name="connsiteY7" fmla="*/ 857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" h="8967">
                  <a:moveTo>
                    <a:pt x="2857" y="8573"/>
                  </a:moveTo>
                  <a:cubicBezTo>
                    <a:pt x="5715" y="6668"/>
                    <a:pt x="8572" y="5715"/>
                    <a:pt x="11430" y="3810"/>
                  </a:cubicBezTo>
                  <a:cubicBezTo>
                    <a:pt x="12382" y="2857"/>
                    <a:pt x="12382" y="1905"/>
                    <a:pt x="12382" y="952"/>
                  </a:cubicBezTo>
                  <a:cubicBezTo>
                    <a:pt x="11430" y="0"/>
                    <a:pt x="10478" y="0"/>
                    <a:pt x="9525" y="0"/>
                  </a:cubicBezTo>
                  <a:cubicBezTo>
                    <a:pt x="6668" y="1905"/>
                    <a:pt x="3810" y="2857"/>
                    <a:pt x="953" y="4763"/>
                  </a:cubicBezTo>
                  <a:cubicBezTo>
                    <a:pt x="0" y="5715"/>
                    <a:pt x="0" y="6668"/>
                    <a:pt x="0" y="7620"/>
                  </a:cubicBezTo>
                  <a:cubicBezTo>
                    <a:pt x="953" y="8573"/>
                    <a:pt x="1905" y="9525"/>
                    <a:pt x="2857" y="8573"/>
                  </a:cubicBezTo>
                  <a:lnTo>
                    <a:pt x="2857" y="85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619">
              <a:extLst>
                <a:ext uri="{FF2B5EF4-FFF2-40B4-BE49-F238E27FC236}">
                  <a16:creationId xmlns:a16="http://schemas.microsoft.com/office/drawing/2014/main" id="{4589EE1A-95EB-416D-AB82-5DE3DA5CDED5}"/>
                </a:ext>
              </a:extLst>
            </p:cNvPr>
            <p:cNvSpPr/>
            <p:nvPr/>
          </p:nvSpPr>
          <p:spPr>
            <a:xfrm>
              <a:off x="4891410" y="2069518"/>
              <a:ext cx="20306" cy="22109"/>
            </a:xfrm>
            <a:custGeom>
              <a:avLst/>
              <a:gdLst>
                <a:gd name="connsiteX0" fmla="*/ 3486 w 20306"/>
                <a:gd name="connsiteY0" fmla="*/ 21583 h 22109"/>
                <a:gd name="connsiteX1" fmla="*/ 19678 w 20306"/>
                <a:gd name="connsiteY1" fmla="*/ 3486 h 22109"/>
                <a:gd name="connsiteX2" fmla="*/ 16821 w 20306"/>
                <a:gd name="connsiteY2" fmla="*/ 628 h 22109"/>
                <a:gd name="connsiteX3" fmla="*/ 628 w 20306"/>
                <a:gd name="connsiteY3" fmla="*/ 18726 h 22109"/>
                <a:gd name="connsiteX4" fmla="*/ 3486 w 20306"/>
                <a:gd name="connsiteY4" fmla="*/ 21583 h 22109"/>
                <a:gd name="connsiteX5" fmla="*/ 3486 w 20306"/>
                <a:gd name="connsiteY5" fmla="*/ 21583 h 2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6" h="22109">
                  <a:moveTo>
                    <a:pt x="3486" y="21583"/>
                  </a:moveTo>
                  <a:cubicBezTo>
                    <a:pt x="9201" y="15868"/>
                    <a:pt x="14916" y="10153"/>
                    <a:pt x="19678" y="3486"/>
                  </a:cubicBezTo>
                  <a:cubicBezTo>
                    <a:pt x="21583" y="1581"/>
                    <a:pt x="18726" y="-1277"/>
                    <a:pt x="16821" y="628"/>
                  </a:cubicBezTo>
                  <a:cubicBezTo>
                    <a:pt x="11106" y="6343"/>
                    <a:pt x="5391" y="12058"/>
                    <a:pt x="628" y="18726"/>
                  </a:cubicBezTo>
                  <a:cubicBezTo>
                    <a:pt x="-1277" y="19678"/>
                    <a:pt x="1581" y="23488"/>
                    <a:pt x="3486" y="21583"/>
                  </a:cubicBezTo>
                  <a:lnTo>
                    <a:pt x="3486" y="215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620">
              <a:extLst>
                <a:ext uri="{FF2B5EF4-FFF2-40B4-BE49-F238E27FC236}">
                  <a16:creationId xmlns:a16="http://schemas.microsoft.com/office/drawing/2014/main" id="{CA27252B-3C8D-4C40-8E30-30D7BAF4EEA8}"/>
                </a:ext>
              </a:extLst>
            </p:cNvPr>
            <p:cNvSpPr/>
            <p:nvPr/>
          </p:nvSpPr>
          <p:spPr>
            <a:xfrm>
              <a:off x="4900611" y="2078324"/>
              <a:ext cx="7862" cy="15634"/>
            </a:xfrm>
            <a:custGeom>
              <a:avLst/>
              <a:gdLst>
                <a:gd name="connsiteX0" fmla="*/ 1905 w 7862"/>
                <a:gd name="connsiteY0" fmla="*/ 6110 h 15634"/>
                <a:gd name="connsiteX1" fmla="*/ 1905 w 7862"/>
                <a:gd name="connsiteY1" fmla="*/ 6110 h 15634"/>
                <a:gd name="connsiteX2" fmla="*/ 1905 w 7862"/>
                <a:gd name="connsiteY2" fmla="*/ 6110 h 15634"/>
                <a:gd name="connsiteX3" fmla="*/ 1905 w 7862"/>
                <a:gd name="connsiteY3" fmla="*/ 6110 h 15634"/>
                <a:gd name="connsiteX4" fmla="*/ 2858 w 7862"/>
                <a:gd name="connsiteY4" fmla="*/ 7062 h 15634"/>
                <a:gd name="connsiteX5" fmla="*/ 2858 w 7862"/>
                <a:gd name="connsiteY5" fmla="*/ 7062 h 15634"/>
                <a:gd name="connsiteX6" fmla="*/ 2858 w 7862"/>
                <a:gd name="connsiteY6" fmla="*/ 7062 h 15634"/>
                <a:gd name="connsiteX7" fmla="*/ 2858 w 7862"/>
                <a:gd name="connsiteY7" fmla="*/ 7062 h 15634"/>
                <a:gd name="connsiteX8" fmla="*/ 2858 w 7862"/>
                <a:gd name="connsiteY8" fmla="*/ 7062 h 15634"/>
                <a:gd name="connsiteX9" fmla="*/ 2858 w 7862"/>
                <a:gd name="connsiteY9" fmla="*/ 8015 h 15634"/>
                <a:gd name="connsiteX10" fmla="*/ 2858 w 7862"/>
                <a:gd name="connsiteY10" fmla="*/ 8967 h 15634"/>
                <a:gd name="connsiteX11" fmla="*/ 2858 w 7862"/>
                <a:gd name="connsiteY11" fmla="*/ 8967 h 15634"/>
                <a:gd name="connsiteX12" fmla="*/ 2858 w 7862"/>
                <a:gd name="connsiteY12" fmla="*/ 8967 h 15634"/>
                <a:gd name="connsiteX13" fmla="*/ 2858 w 7862"/>
                <a:gd name="connsiteY13" fmla="*/ 9920 h 15634"/>
                <a:gd name="connsiteX14" fmla="*/ 2858 w 7862"/>
                <a:gd name="connsiteY14" fmla="*/ 9920 h 15634"/>
                <a:gd name="connsiteX15" fmla="*/ 2858 w 7862"/>
                <a:gd name="connsiteY15" fmla="*/ 9920 h 15634"/>
                <a:gd name="connsiteX16" fmla="*/ 2858 w 7862"/>
                <a:gd name="connsiteY16" fmla="*/ 10872 h 15634"/>
                <a:gd name="connsiteX17" fmla="*/ 2858 w 7862"/>
                <a:gd name="connsiteY17" fmla="*/ 11825 h 15634"/>
                <a:gd name="connsiteX18" fmla="*/ 2858 w 7862"/>
                <a:gd name="connsiteY18" fmla="*/ 11825 h 15634"/>
                <a:gd name="connsiteX19" fmla="*/ 2858 w 7862"/>
                <a:gd name="connsiteY19" fmla="*/ 11825 h 15634"/>
                <a:gd name="connsiteX20" fmla="*/ 2858 w 7862"/>
                <a:gd name="connsiteY20" fmla="*/ 12777 h 15634"/>
                <a:gd name="connsiteX21" fmla="*/ 4763 w 7862"/>
                <a:gd name="connsiteY21" fmla="*/ 15635 h 15634"/>
                <a:gd name="connsiteX22" fmla="*/ 7620 w 7862"/>
                <a:gd name="connsiteY22" fmla="*/ 13730 h 15634"/>
                <a:gd name="connsiteX23" fmla="*/ 2858 w 7862"/>
                <a:gd name="connsiteY23" fmla="*/ 395 h 15634"/>
                <a:gd name="connsiteX24" fmla="*/ 0 w 7862"/>
                <a:gd name="connsiteY24" fmla="*/ 1347 h 15634"/>
                <a:gd name="connsiteX25" fmla="*/ 1905 w 7862"/>
                <a:gd name="connsiteY25" fmla="*/ 6110 h 15634"/>
                <a:gd name="connsiteX26" fmla="*/ 1905 w 7862"/>
                <a:gd name="connsiteY26" fmla="*/ 6110 h 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62" h="15634">
                  <a:moveTo>
                    <a:pt x="1905" y="6110"/>
                  </a:moveTo>
                  <a:cubicBezTo>
                    <a:pt x="1905" y="6110"/>
                    <a:pt x="2858" y="6110"/>
                    <a:pt x="1905" y="6110"/>
                  </a:cubicBezTo>
                  <a:cubicBezTo>
                    <a:pt x="2858" y="6110"/>
                    <a:pt x="1905" y="6110"/>
                    <a:pt x="1905" y="6110"/>
                  </a:cubicBezTo>
                  <a:cubicBezTo>
                    <a:pt x="2858" y="6110"/>
                    <a:pt x="2858" y="6110"/>
                    <a:pt x="1905" y="6110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8015"/>
                  </a:cubicBezTo>
                  <a:cubicBezTo>
                    <a:pt x="2858" y="8015"/>
                    <a:pt x="2858" y="8015"/>
                    <a:pt x="2858" y="8967"/>
                  </a:cubicBezTo>
                  <a:cubicBezTo>
                    <a:pt x="2858" y="8967"/>
                    <a:pt x="2858" y="8967"/>
                    <a:pt x="2858" y="8967"/>
                  </a:cubicBezTo>
                  <a:cubicBezTo>
                    <a:pt x="2858" y="8967"/>
                    <a:pt x="2858" y="8967"/>
                    <a:pt x="2858" y="8967"/>
                  </a:cubicBezTo>
                  <a:cubicBezTo>
                    <a:pt x="2858" y="8967"/>
                    <a:pt x="2858" y="9920"/>
                    <a:pt x="2858" y="9920"/>
                  </a:cubicBezTo>
                  <a:cubicBezTo>
                    <a:pt x="2858" y="9920"/>
                    <a:pt x="2858" y="9920"/>
                    <a:pt x="2858" y="9920"/>
                  </a:cubicBezTo>
                  <a:cubicBezTo>
                    <a:pt x="2858" y="9920"/>
                    <a:pt x="2858" y="9920"/>
                    <a:pt x="2858" y="9920"/>
                  </a:cubicBezTo>
                  <a:cubicBezTo>
                    <a:pt x="2858" y="9920"/>
                    <a:pt x="2858" y="10872"/>
                    <a:pt x="2858" y="10872"/>
                  </a:cubicBezTo>
                  <a:cubicBezTo>
                    <a:pt x="2858" y="10872"/>
                    <a:pt x="2858" y="11825"/>
                    <a:pt x="2858" y="11825"/>
                  </a:cubicBezTo>
                  <a:cubicBezTo>
                    <a:pt x="2858" y="12777"/>
                    <a:pt x="2858" y="11825"/>
                    <a:pt x="2858" y="11825"/>
                  </a:cubicBezTo>
                  <a:cubicBezTo>
                    <a:pt x="2858" y="11825"/>
                    <a:pt x="2858" y="11825"/>
                    <a:pt x="2858" y="11825"/>
                  </a:cubicBezTo>
                  <a:cubicBezTo>
                    <a:pt x="2858" y="11825"/>
                    <a:pt x="2858" y="12777"/>
                    <a:pt x="2858" y="12777"/>
                  </a:cubicBezTo>
                  <a:cubicBezTo>
                    <a:pt x="2858" y="13730"/>
                    <a:pt x="2858" y="14682"/>
                    <a:pt x="4763" y="15635"/>
                  </a:cubicBezTo>
                  <a:cubicBezTo>
                    <a:pt x="5715" y="15635"/>
                    <a:pt x="6667" y="15635"/>
                    <a:pt x="7620" y="13730"/>
                  </a:cubicBezTo>
                  <a:cubicBezTo>
                    <a:pt x="8573" y="8967"/>
                    <a:pt x="6667" y="3252"/>
                    <a:pt x="2858" y="395"/>
                  </a:cubicBezTo>
                  <a:cubicBezTo>
                    <a:pt x="1905" y="-558"/>
                    <a:pt x="952" y="395"/>
                    <a:pt x="0" y="1347"/>
                  </a:cubicBezTo>
                  <a:cubicBezTo>
                    <a:pt x="952" y="4205"/>
                    <a:pt x="952" y="5157"/>
                    <a:pt x="1905" y="6110"/>
                  </a:cubicBezTo>
                  <a:lnTo>
                    <a:pt x="1905" y="61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621">
              <a:extLst>
                <a:ext uri="{FF2B5EF4-FFF2-40B4-BE49-F238E27FC236}">
                  <a16:creationId xmlns:a16="http://schemas.microsoft.com/office/drawing/2014/main" id="{7A091E27-BBFC-4B80-8C0E-1E57F37B3502}"/>
                </a:ext>
              </a:extLst>
            </p:cNvPr>
            <p:cNvSpPr/>
            <p:nvPr/>
          </p:nvSpPr>
          <p:spPr>
            <a:xfrm>
              <a:off x="4776786" y="2005138"/>
              <a:ext cx="22535" cy="86915"/>
            </a:xfrm>
            <a:custGeom>
              <a:avLst/>
              <a:gdLst>
                <a:gd name="connsiteX0" fmla="*/ 7620 w 22535"/>
                <a:gd name="connsiteY0" fmla="*/ 2143 h 86915"/>
                <a:gd name="connsiteX1" fmla="*/ 2858 w 22535"/>
                <a:gd name="connsiteY1" fmla="*/ 47863 h 86915"/>
                <a:gd name="connsiteX2" fmla="*/ 952 w 22535"/>
                <a:gd name="connsiteY2" fmla="*/ 70723 h 86915"/>
                <a:gd name="connsiteX3" fmla="*/ 0 w 22535"/>
                <a:gd name="connsiteY3" fmla="*/ 81201 h 86915"/>
                <a:gd name="connsiteX4" fmla="*/ 3810 w 22535"/>
                <a:gd name="connsiteY4" fmla="*/ 86916 h 86915"/>
                <a:gd name="connsiteX5" fmla="*/ 8573 w 22535"/>
                <a:gd name="connsiteY5" fmla="*/ 85011 h 86915"/>
                <a:gd name="connsiteX6" fmla="*/ 13335 w 22535"/>
                <a:gd name="connsiteY6" fmla="*/ 82153 h 86915"/>
                <a:gd name="connsiteX7" fmla="*/ 21908 w 22535"/>
                <a:gd name="connsiteY7" fmla="*/ 75486 h 86915"/>
                <a:gd name="connsiteX8" fmla="*/ 19050 w 22535"/>
                <a:gd name="connsiteY8" fmla="*/ 72628 h 86915"/>
                <a:gd name="connsiteX9" fmla="*/ 12383 w 22535"/>
                <a:gd name="connsiteY9" fmla="*/ 78343 h 86915"/>
                <a:gd name="connsiteX10" fmla="*/ 8573 w 22535"/>
                <a:gd name="connsiteY10" fmla="*/ 80248 h 86915"/>
                <a:gd name="connsiteX11" fmla="*/ 4763 w 22535"/>
                <a:gd name="connsiteY11" fmla="*/ 82153 h 86915"/>
                <a:gd name="connsiteX12" fmla="*/ 3810 w 22535"/>
                <a:gd name="connsiteY12" fmla="*/ 82153 h 86915"/>
                <a:gd name="connsiteX13" fmla="*/ 3810 w 22535"/>
                <a:gd name="connsiteY13" fmla="*/ 81201 h 86915"/>
                <a:gd name="connsiteX14" fmla="*/ 3810 w 22535"/>
                <a:gd name="connsiteY14" fmla="*/ 76438 h 86915"/>
                <a:gd name="connsiteX15" fmla="*/ 4763 w 22535"/>
                <a:gd name="connsiteY15" fmla="*/ 65961 h 86915"/>
                <a:gd name="connsiteX16" fmla="*/ 8573 w 22535"/>
                <a:gd name="connsiteY16" fmla="*/ 25003 h 86915"/>
                <a:gd name="connsiteX17" fmla="*/ 11430 w 22535"/>
                <a:gd name="connsiteY17" fmla="*/ 2143 h 86915"/>
                <a:gd name="connsiteX18" fmla="*/ 7620 w 22535"/>
                <a:gd name="connsiteY18" fmla="*/ 2143 h 86915"/>
                <a:gd name="connsiteX19" fmla="*/ 7620 w 22535"/>
                <a:gd name="connsiteY19" fmla="*/ 2143 h 8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35" h="86915">
                  <a:moveTo>
                    <a:pt x="7620" y="2143"/>
                  </a:moveTo>
                  <a:cubicBezTo>
                    <a:pt x="5715" y="17383"/>
                    <a:pt x="3810" y="32623"/>
                    <a:pt x="2858" y="47863"/>
                  </a:cubicBezTo>
                  <a:cubicBezTo>
                    <a:pt x="1905" y="55483"/>
                    <a:pt x="1905" y="63103"/>
                    <a:pt x="952" y="70723"/>
                  </a:cubicBezTo>
                  <a:cubicBezTo>
                    <a:pt x="952" y="74533"/>
                    <a:pt x="0" y="77391"/>
                    <a:pt x="0" y="81201"/>
                  </a:cubicBezTo>
                  <a:cubicBezTo>
                    <a:pt x="0" y="84058"/>
                    <a:pt x="952" y="86916"/>
                    <a:pt x="3810" y="86916"/>
                  </a:cubicBezTo>
                  <a:cubicBezTo>
                    <a:pt x="5715" y="86916"/>
                    <a:pt x="7620" y="85963"/>
                    <a:pt x="8573" y="85011"/>
                  </a:cubicBezTo>
                  <a:cubicBezTo>
                    <a:pt x="10477" y="84058"/>
                    <a:pt x="11430" y="83106"/>
                    <a:pt x="13335" y="82153"/>
                  </a:cubicBezTo>
                  <a:cubicBezTo>
                    <a:pt x="16192" y="80248"/>
                    <a:pt x="19050" y="77391"/>
                    <a:pt x="21908" y="75486"/>
                  </a:cubicBezTo>
                  <a:cubicBezTo>
                    <a:pt x="23813" y="73581"/>
                    <a:pt x="20955" y="70723"/>
                    <a:pt x="19050" y="72628"/>
                  </a:cubicBezTo>
                  <a:cubicBezTo>
                    <a:pt x="17145" y="74533"/>
                    <a:pt x="14288" y="76438"/>
                    <a:pt x="12383" y="78343"/>
                  </a:cubicBezTo>
                  <a:cubicBezTo>
                    <a:pt x="11430" y="79296"/>
                    <a:pt x="10477" y="80248"/>
                    <a:pt x="8573" y="80248"/>
                  </a:cubicBezTo>
                  <a:cubicBezTo>
                    <a:pt x="7620" y="81201"/>
                    <a:pt x="5715" y="82153"/>
                    <a:pt x="4763" y="82153"/>
                  </a:cubicBezTo>
                  <a:cubicBezTo>
                    <a:pt x="3810" y="82153"/>
                    <a:pt x="4763" y="82153"/>
                    <a:pt x="3810" y="82153"/>
                  </a:cubicBezTo>
                  <a:cubicBezTo>
                    <a:pt x="3810" y="82153"/>
                    <a:pt x="3810" y="81201"/>
                    <a:pt x="3810" y="81201"/>
                  </a:cubicBezTo>
                  <a:cubicBezTo>
                    <a:pt x="3810" y="79296"/>
                    <a:pt x="3810" y="78343"/>
                    <a:pt x="3810" y="76438"/>
                  </a:cubicBezTo>
                  <a:cubicBezTo>
                    <a:pt x="3810" y="72628"/>
                    <a:pt x="3810" y="69771"/>
                    <a:pt x="4763" y="65961"/>
                  </a:cubicBezTo>
                  <a:cubicBezTo>
                    <a:pt x="5715" y="52626"/>
                    <a:pt x="6667" y="38338"/>
                    <a:pt x="8573" y="25003"/>
                  </a:cubicBezTo>
                  <a:cubicBezTo>
                    <a:pt x="9525" y="17383"/>
                    <a:pt x="10477" y="9763"/>
                    <a:pt x="11430" y="2143"/>
                  </a:cubicBezTo>
                  <a:cubicBezTo>
                    <a:pt x="12383" y="-714"/>
                    <a:pt x="7620" y="-714"/>
                    <a:pt x="7620" y="2143"/>
                  </a:cubicBezTo>
                  <a:lnTo>
                    <a:pt x="7620" y="21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622">
              <a:extLst>
                <a:ext uri="{FF2B5EF4-FFF2-40B4-BE49-F238E27FC236}">
                  <a16:creationId xmlns:a16="http://schemas.microsoft.com/office/drawing/2014/main" id="{95367C49-54EF-4FBB-9E09-0FCAD51C687F}"/>
                </a:ext>
              </a:extLst>
            </p:cNvPr>
            <p:cNvSpPr/>
            <p:nvPr/>
          </p:nvSpPr>
          <p:spPr>
            <a:xfrm>
              <a:off x="4721356" y="1979235"/>
              <a:ext cx="52966" cy="20425"/>
            </a:xfrm>
            <a:custGeom>
              <a:avLst/>
              <a:gdLst>
                <a:gd name="connsiteX0" fmla="*/ 50667 w 52966"/>
                <a:gd name="connsiteY0" fmla="*/ 5186 h 20425"/>
                <a:gd name="connsiteX1" fmla="*/ 48762 w 52966"/>
                <a:gd name="connsiteY1" fmla="*/ 15663 h 20425"/>
                <a:gd name="connsiteX2" fmla="*/ 42095 w 52966"/>
                <a:gd name="connsiteY2" fmla="*/ 17568 h 20425"/>
                <a:gd name="connsiteX3" fmla="*/ 185 w 52966"/>
                <a:gd name="connsiteY3" fmla="*/ 20426 h 20425"/>
                <a:gd name="connsiteX4" fmla="*/ 5900 w 52966"/>
                <a:gd name="connsiteY4" fmla="*/ 9948 h 20425"/>
                <a:gd name="connsiteX5" fmla="*/ 17330 w 52966"/>
                <a:gd name="connsiteY5" fmla="*/ 6138 h 20425"/>
                <a:gd name="connsiteX6" fmla="*/ 46857 w 52966"/>
                <a:gd name="connsiteY6" fmla="*/ 423 h 20425"/>
                <a:gd name="connsiteX7" fmla="*/ 51620 w 52966"/>
                <a:gd name="connsiteY7" fmla="*/ 423 h 20425"/>
                <a:gd name="connsiteX8" fmla="*/ 52572 w 52966"/>
                <a:gd name="connsiteY8" fmla="*/ 4233 h 20425"/>
                <a:gd name="connsiteX9" fmla="*/ 50667 w 52966"/>
                <a:gd name="connsiteY9" fmla="*/ 5186 h 2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66" h="20425">
                  <a:moveTo>
                    <a:pt x="50667" y="5186"/>
                  </a:moveTo>
                  <a:cubicBezTo>
                    <a:pt x="52572" y="8043"/>
                    <a:pt x="51620" y="13758"/>
                    <a:pt x="48762" y="15663"/>
                  </a:cubicBezTo>
                  <a:cubicBezTo>
                    <a:pt x="46857" y="16616"/>
                    <a:pt x="44000" y="17568"/>
                    <a:pt x="42095" y="17568"/>
                  </a:cubicBezTo>
                  <a:cubicBezTo>
                    <a:pt x="27807" y="18521"/>
                    <a:pt x="14472" y="19473"/>
                    <a:pt x="185" y="20426"/>
                  </a:cubicBezTo>
                  <a:cubicBezTo>
                    <a:pt x="-768" y="16616"/>
                    <a:pt x="2090" y="11853"/>
                    <a:pt x="5900" y="9948"/>
                  </a:cubicBezTo>
                  <a:cubicBezTo>
                    <a:pt x="9710" y="8043"/>
                    <a:pt x="13520" y="7091"/>
                    <a:pt x="17330" y="6138"/>
                  </a:cubicBezTo>
                  <a:cubicBezTo>
                    <a:pt x="26855" y="4233"/>
                    <a:pt x="37332" y="2328"/>
                    <a:pt x="46857" y="423"/>
                  </a:cubicBezTo>
                  <a:cubicBezTo>
                    <a:pt x="48762" y="423"/>
                    <a:pt x="49715" y="-529"/>
                    <a:pt x="51620" y="423"/>
                  </a:cubicBezTo>
                  <a:cubicBezTo>
                    <a:pt x="52572" y="1376"/>
                    <a:pt x="53525" y="3281"/>
                    <a:pt x="52572" y="4233"/>
                  </a:cubicBezTo>
                  <a:lnTo>
                    <a:pt x="50667" y="5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623">
              <a:extLst>
                <a:ext uri="{FF2B5EF4-FFF2-40B4-BE49-F238E27FC236}">
                  <a16:creationId xmlns:a16="http://schemas.microsoft.com/office/drawing/2014/main" id="{7EAFA1D1-83E3-40E4-B7E8-3AF93457E2E2}"/>
                </a:ext>
              </a:extLst>
            </p:cNvPr>
            <p:cNvSpPr/>
            <p:nvPr/>
          </p:nvSpPr>
          <p:spPr>
            <a:xfrm>
              <a:off x="4702893" y="2045381"/>
              <a:ext cx="196765" cy="167720"/>
            </a:xfrm>
            <a:custGeom>
              <a:avLst/>
              <a:gdLst>
                <a:gd name="connsiteX0" fmla="*/ 140568 w 196765"/>
                <a:gd name="connsiteY0" fmla="*/ 65722 h 167720"/>
                <a:gd name="connsiteX1" fmla="*/ 87228 w 196765"/>
                <a:gd name="connsiteY1" fmla="*/ 46672 h 167720"/>
                <a:gd name="connsiteX2" fmla="*/ 36745 w 196765"/>
                <a:gd name="connsiteY2" fmla="*/ 70485 h 167720"/>
                <a:gd name="connsiteX3" fmla="*/ 8170 w 196765"/>
                <a:gd name="connsiteY3" fmla="*/ 10477 h 167720"/>
                <a:gd name="connsiteX4" fmla="*/ 7218 w 196765"/>
                <a:gd name="connsiteY4" fmla="*/ 7620 h 167720"/>
                <a:gd name="connsiteX5" fmla="*/ 1503 w 196765"/>
                <a:gd name="connsiteY5" fmla="*/ 8572 h 167720"/>
                <a:gd name="connsiteX6" fmla="*/ 21505 w 196765"/>
                <a:gd name="connsiteY6" fmla="*/ 106680 h 167720"/>
                <a:gd name="connsiteX7" fmla="*/ 47223 w 196765"/>
                <a:gd name="connsiteY7" fmla="*/ 148590 h 167720"/>
                <a:gd name="connsiteX8" fmla="*/ 91038 w 196765"/>
                <a:gd name="connsiteY8" fmla="*/ 167640 h 167720"/>
                <a:gd name="connsiteX9" fmla="*/ 141520 w 196765"/>
                <a:gd name="connsiteY9" fmla="*/ 133350 h 167720"/>
                <a:gd name="connsiteX10" fmla="*/ 196765 w 196765"/>
                <a:gd name="connsiteY10" fmla="*/ 0 h 167720"/>
                <a:gd name="connsiteX11" fmla="*/ 140568 w 196765"/>
                <a:gd name="connsiteY11" fmla="*/ 65722 h 167720"/>
                <a:gd name="connsiteX12" fmla="*/ 111040 w 196765"/>
                <a:gd name="connsiteY12" fmla="*/ 100013 h 167720"/>
                <a:gd name="connsiteX13" fmla="*/ 78655 w 196765"/>
                <a:gd name="connsiteY13" fmla="*/ 104775 h 167720"/>
                <a:gd name="connsiteX14" fmla="*/ 43413 w 196765"/>
                <a:gd name="connsiteY14" fmla="*/ 80010 h 167720"/>
                <a:gd name="connsiteX15" fmla="*/ 87228 w 196765"/>
                <a:gd name="connsiteY15" fmla="*/ 58102 h 167720"/>
                <a:gd name="connsiteX16" fmla="*/ 126280 w 196765"/>
                <a:gd name="connsiteY16" fmla="*/ 70485 h 167720"/>
                <a:gd name="connsiteX17" fmla="*/ 111040 w 196765"/>
                <a:gd name="connsiteY17" fmla="*/ 100013 h 1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65" h="167720">
                  <a:moveTo>
                    <a:pt x="140568" y="65722"/>
                  </a:moveTo>
                  <a:cubicBezTo>
                    <a:pt x="126280" y="53340"/>
                    <a:pt x="106278" y="45720"/>
                    <a:pt x="87228" y="46672"/>
                  </a:cubicBezTo>
                  <a:cubicBezTo>
                    <a:pt x="68178" y="47625"/>
                    <a:pt x="49128" y="56197"/>
                    <a:pt x="36745" y="70485"/>
                  </a:cubicBezTo>
                  <a:cubicBezTo>
                    <a:pt x="27220" y="50482"/>
                    <a:pt x="17695" y="30480"/>
                    <a:pt x="8170" y="10477"/>
                  </a:cubicBezTo>
                  <a:lnTo>
                    <a:pt x="7218" y="7620"/>
                  </a:lnTo>
                  <a:cubicBezTo>
                    <a:pt x="5313" y="7620"/>
                    <a:pt x="3408" y="8572"/>
                    <a:pt x="1503" y="8572"/>
                  </a:cubicBezTo>
                  <a:cubicBezTo>
                    <a:pt x="-4212" y="41910"/>
                    <a:pt x="7218" y="75247"/>
                    <a:pt x="21505" y="106680"/>
                  </a:cubicBezTo>
                  <a:cubicBezTo>
                    <a:pt x="28173" y="121920"/>
                    <a:pt x="35793" y="137160"/>
                    <a:pt x="47223" y="148590"/>
                  </a:cubicBezTo>
                  <a:cubicBezTo>
                    <a:pt x="58653" y="160972"/>
                    <a:pt x="74845" y="168593"/>
                    <a:pt x="91038" y="167640"/>
                  </a:cubicBezTo>
                  <a:cubicBezTo>
                    <a:pt x="111993" y="166687"/>
                    <a:pt x="129138" y="150495"/>
                    <a:pt x="141520" y="133350"/>
                  </a:cubicBezTo>
                  <a:cubicBezTo>
                    <a:pt x="171048" y="95250"/>
                    <a:pt x="190098" y="48577"/>
                    <a:pt x="196765" y="0"/>
                  </a:cubicBezTo>
                  <a:cubicBezTo>
                    <a:pt x="180573" y="24765"/>
                    <a:pt x="161523" y="46672"/>
                    <a:pt x="140568" y="65722"/>
                  </a:cubicBezTo>
                  <a:close/>
                  <a:moveTo>
                    <a:pt x="111040" y="100013"/>
                  </a:moveTo>
                  <a:cubicBezTo>
                    <a:pt x="101515" y="106680"/>
                    <a:pt x="89133" y="108585"/>
                    <a:pt x="78655" y="104775"/>
                  </a:cubicBezTo>
                  <a:cubicBezTo>
                    <a:pt x="67225" y="100965"/>
                    <a:pt x="47223" y="80963"/>
                    <a:pt x="43413" y="80010"/>
                  </a:cubicBezTo>
                  <a:cubicBezTo>
                    <a:pt x="43413" y="80010"/>
                    <a:pt x="79608" y="69532"/>
                    <a:pt x="87228" y="58102"/>
                  </a:cubicBezTo>
                  <a:cubicBezTo>
                    <a:pt x="95800" y="69532"/>
                    <a:pt x="111993" y="75247"/>
                    <a:pt x="126280" y="70485"/>
                  </a:cubicBezTo>
                  <a:cubicBezTo>
                    <a:pt x="125328" y="81915"/>
                    <a:pt x="119613" y="93345"/>
                    <a:pt x="111040" y="1000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624">
              <a:extLst>
                <a:ext uri="{FF2B5EF4-FFF2-40B4-BE49-F238E27FC236}">
                  <a16:creationId xmlns:a16="http://schemas.microsoft.com/office/drawing/2014/main" id="{0D33D1A9-BF1D-4621-9081-45362A347D82}"/>
                </a:ext>
              </a:extLst>
            </p:cNvPr>
            <p:cNvSpPr/>
            <p:nvPr/>
          </p:nvSpPr>
          <p:spPr>
            <a:xfrm>
              <a:off x="4775833" y="1973944"/>
              <a:ext cx="6109" cy="23812"/>
            </a:xfrm>
            <a:custGeom>
              <a:avLst/>
              <a:gdLst>
                <a:gd name="connsiteX0" fmla="*/ 952 w 6109"/>
                <a:gd name="connsiteY0" fmla="*/ 1905 h 23812"/>
                <a:gd name="connsiteX1" fmla="*/ 0 w 6109"/>
                <a:gd name="connsiteY1" fmla="*/ 20955 h 23812"/>
                <a:gd name="connsiteX2" fmla="*/ 1905 w 6109"/>
                <a:gd name="connsiteY2" fmla="*/ 23813 h 23812"/>
                <a:gd name="connsiteX3" fmla="*/ 4763 w 6109"/>
                <a:gd name="connsiteY3" fmla="*/ 21907 h 23812"/>
                <a:gd name="connsiteX4" fmla="*/ 5715 w 6109"/>
                <a:gd name="connsiteY4" fmla="*/ 1905 h 23812"/>
                <a:gd name="connsiteX5" fmla="*/ 3810 w 6109"/>
                <a:gd name="connsiteY5" fmla="*/ 0 h 23812"/>
                <a:gd name="connsiteX6" fmla="*/ 952 w 6109"/>
                <a:gd name="connsiteY6" fmla="*/ 1905 h 23812"/>
                <a:gd name="connsiteX7" fmla="*/ 952 w 6109"/>
                <a:gd name="connsiteY7" fmla="*/ 1905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9" h="23812">
                  <a:moveTo>
                    <a:pt x="952" y="1905"/>
                  </a:moveTo>
                  <a:cubicBezTo>
                    <a:pt x="1905" y="8572"/>
                    <a:pt x="952" y="14288"/>
                    <a:pt x="0" y="20955"/>
                  </a:cubicBezTo>
                  <a:cubicBezTo>
                    <a:pt x="0" y="21907"/>
                    <a:pt x="0" y="22860"/>
                    <a:pt x="1905" y="23813"/>
                  </a:cubicBezTo>
                  <a:cubicBezTo>
                    <a:pt x="2857" y="23813"/>
                    <a:pt x="4763" y="23813"/>
                    <a:pt x="4763" y="21907"/>
                  </a:cubicBezTo>
                  <a:cubicBezTo>
                    <a:pt x="5715" y="15240"/>
                    <a:pt x="6667" y="8572"/>
                    <a:pt x="5715" y="1905"/>
                  </a:cubicBezTo>
                  <a:cubicBezTo>
                    <a:pt x="5715" y="952"/>
                    <a:pt x="4763" y="0"/>
                    <a:pt x="3810" y="0"/>
                  </a:cubicBezTo>
                  <a:cubicBezTo>
                    <a:pt x="1905" y="0"/>
                    <a:pt x="952" y="952"/>
                    <a:pt x="952" y="1905"/>
                  </a:cubicBezTo>
                  <a:lnTo>
                    <a:pt x="952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625">
              <a:extLst>
                <a:ext uri="{FF2B5EF4-FFF2-40B4-BE49-F238E27FC236}">
                  <a16:creationId xmlns:a16="http://schemas.microsoft.com/office/drawing/2014/main" id="{1BA09E07-D55D-4A84-A53D-3206CE730917}"/>
                </a:ext>
              </a:extLst>
            </p:cNvPr>
            <p:cNvSpPr/>
            <p:nvPr/>
          </p:nvSpPr>
          <p:spPr>
            <a:xfrm>
              <a:off x="4808776" y="2009715"/>
              <a:ext cx="52966" cy="20425"/>
            </a:xfrm>
            <a:custGeom>
              <a:avLst/>
              <a:gdLst>
                <a:gd name="connsiteX0" fmla="*/ 2300 w 52966"/>
                <a:gd name="connsiteY0" fmla="*/ 5186 h 20425"/>
                <a:gd name="connsiteX1" fmla="*/ 4205 w 52966"/>
                <a:gd name="connsiteY1" fmla="*/ 15663 h 20425"/>
                <a:gd name="connsiteX2" fmla="*/ 10872 w 52966"/>
                <a:gd name="connsiteY2" fmla="*/ 17568 h 20425"/>
                <a:gd name="connsiteX3" fmla="*/ 52782 w 52966"/>
                <a:gd name="connsiteY3" fmla="*/ 20426 h 20425"/>
                <a:gd name="connsiteX4" fmla="*/ 47067 w 52966"/>
                <a:gd name="connsiteY4" fmla="*/ 9948 h 20425"/>
                <a:gd name="connsiteX5" fmla="*/ 35637 w 52966"/>
                <a:gd name="connsiteY5" fmla="*/ 6138 h 20425"/>
                <a:gd name="connsiteX6" fmla="*/ 6110 w 52966"/>
                <a:gd name="connsiteY6" fmla="*/ 423 h 20425"/>
                <a:gd name="connsiteX7" fmla="*/ 1347 w 52966"/>
                <a:gd name="connsiteY7" fmla="*/ 423 h 20425"/>
                <a:gd name="connsiteX8" fmla="*/ 395 w 52966"/>
                <a:gd name="connsiteY8" fmla="*/ 4233 h 20425"/>
                <a:gd name="connsiteX9" fmla="*/ 2300 w 52966"/>
                <a:gd name="connsiteY9" fmla="*/ 5186 h 2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66" h="20425">
                  <a:moveTo>
                    <a:pt x="2300" y="5186"/>
                  </a:moveTo>
                  <a:cubicBezTo>
                    <a:pt x="395" y="8043"/>
                    <a:pt x="1347" y="13758"/>
                    <a:pt x="4205" y="15663"/>
                  </a:cubicBezTo>
                  <a:cubicBezTo>
                    <a:pt x="6110" y="16616"/>
                    <a:pt x="8967" y="17568"/>
                    <a:pt x="10872" y="17568"/>
                  </a:cubicBezTo>
                  <a:cubicBezTo>
                    <a:pt x="25160" y="18521"/>
                    <a:pt x="38495" y="19473"/>
                    <a:pt x="52782" y="20426"/>
                  </a:cubicBezTo>
                  <a:cubicBezTo>
                    <a:pt x="53735" y="16616"/>
                    <a:pt x="50877" y="11853"/>
                    <a:pt x="47067" y="9948"/>
                  </a:cubicBezTo>
                  <a:cubicBezTo>
                    <a:pt x="43257" y="8043"/>
                    <a:pt x="39447" y="7091"/>
                    <a:pt x="35637" y="6138"/>
                  </a:cubicBezTo>
                  <a:cubicBezTo>
                    <a:pt x="26112" y="4233"/>
                    <a:pt x="15635" y="2328"/>
                    <a:pt x="6110" y="423"/>
                  </a:cubicBezTo>
                  <a:cubicBezTo>
                    <a:pt x="4205" y="423"/>
                    <a:pt x="3252" y="-529"/>
                    <a:pt x="1347" y="423"/>
                  </a:cubicBezTo>
                  <a:cubicBezTo>
                    <a:pt x="395" y="1376"/>
                    <a:pt x="-558" y="3281"/>
                    <a:pt x="395" y="4233"/>
                  </a:cubicBezTo>
                  <a:lnTo>
                    <a:pt x="2300" y="5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626">
              <a:extLst>
                <a:ext uri="{FF2B5EF4-FFF2-40B4-BE49-F238E27FC236}">
                  <a16:creationId xmlns:a16="http://schemas.microsoft.com/office/drawing/2014/main" id="{9D83D0B7-DE1F-4E9C-B1A9-F2B1200FE3F1}"/>
                </a:ext>
              </a:extLst>
            </p:cNvPr>
            <p:cNvSpPr/>
            <p:nvPr/>
          </p:nvSpPr>
          <p:spPr>
            <a:xfrm>
              <a:off x="4801550" y="2008233"/>
              <a:ext cx="3810" cy="14287"/>
            </a:xfrm>
            <a:custGeom>
              <a:avLst/>
              <a:gdLst>
                <a:gd name="connsiteX0" fmla="*/ 0 w 3810"/>
                <a:gd name="connsiteY0" fmla="*/ 1905 h 14287"/>
                <a:gd name="connsiteX1" fmla="*/ 0 w 3810"/>
                <a:gd name="connsiteY1" fmla="*/ 12382 h 14287"/>
                <a:gd name="connsiteX2" fmla="*/ 1905 w 3810"/>
                <a:gd name="connsiteY2" fmla="*/ 14288 h 14287"/>
                <a:gd name="connsiteX3" fmla="*/ 3810 w 3810"/>
                <a:gd name="connsiteY3" fmla="*/ 12382 h 14287"/>
                <a:gd name="connsiteX4" fmla="*/ 3810 w 3810"/>
                <a:gd name="connsiteY4" fmla="*/ 1905 h 14287"/>
                <a:gd name="connsiteX5" fmla="*/ 1905 w 3810"/>
                <a:gd name="connsiteY5" fmla="*/ 0 h 14287"/>
                <a:gd name="connsiteX6" fmla="*/ 0 w 3810"/>
                <a:gd name="connsiteY6" fmla="*/ 1905 h 14287"/>
                <a:gd name="connsiteX7" fmla="*/ 0 w 3810"/>
                <a:gd name="connsiteY7" fmla="*/ 1905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4287">
                  <a:moveTo>
                    <a:pt x="0" y="1905"/>
                  </a:moveTo>
                  <a:cubicBezTo>
                    <a:pt x="0" y="5715"/>
                    <a:pt x="0" y="9525"/>
                    <a:pt x="0" y="12382"/>
                  </a:cubicBezTo>
                  <a:cubicBezTo>
                    <a:pt x="0" y="13335"/>
                    <a:pt x="952" y="14288"/>
                    <a:pt x="1905" y="14288"/>
                  </a:cubicBezTo>
                  <a:cubicBezTo>
                    <a:pt x="2858" y="14288"/>
                    <a:pt x="3810" y="13335"/>
                    <a:pt x="3810" y="12382"/>
                  </a:cubicBezTo>
                  <a:cubicBezTo>
                    <a:pt x="3810" y="8573"/>
                    <a:pt x="3810" y="4763"/>
                    <a:pt x="3810" y="1905"/>
                  </a:cubicBezTo>
                  <a:cubicBezTo>
                    <a:pt x="3810" y="953"/>
                    <a:pt x="2858" y="0"/>
                    <a:pt x="1905" y="0"/>
                  </a:cubicBezTo>
                  <a:cubicBezTo>
                    <a:pt x="952" y="0"/>
                    <a:pt x="0" y="953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27">
              <a:extLst>
                <a:ext uri="{FF2B5EF4-FFF2-40B4-BE49-F238E27FC236}">
                  <a16:creationId xmlns:a16="http://schemas.microsoft.com/office/drawing/2014/main" id="{48C48FCC-416D-47F2-B9E0-3B1BEA3D7AED}"/>
                </a:ext>
              </a:extLst>
            </p:cNvPr>
            <p:cNvSpPr/>
            <p:nvPr/>
          </p:nvSpPr>
          <p:spPr>
            <a:xfrm>
              <a:off x="4699957" y="2257160"/>
              <a:ext cx="203347" cy="42480"/>
            </a:xfrm>
            <a:custGeom>
              <a:avLst/>
              <a:gdLst>
                <a:gd name="connsiteX0" fmla="*/ 628 w 203347"/>
                <a:gd name="connsiteY0" fmla="*/ 3486 h 42480"/>
                <a:gd name="connsiteX1" fmla="*/ 75876 w 203347"/>
                <a:gd name="connsiteY1" fmla="*/ 38728 h 42480"/>
                <a:gd name="connsiteX2" fmla="*/ 158743 w 203347"/>
                <a:gd name="connsiteY2" fmla="*/ 36823 h 42480"/>
                <a:gd name="connsiteX3" fmla="*/ 202558 w 203347"/>
                <a:gd name="connsiteY3" fmla="*/ 18726 h 42480"/>
                <a:gd name="connsiteX4" fmla="*/ 200653 w 203347"/>
                <a:gd name="connsiteY4" fmla="*/ 14916 h 42480"/>
                <a:gd name="connsiteX5" fmla="*/ 122548 w 203347"/>
                <a:gd name="connsiteY5" fmla="*/ 37776 h 42480"/>
                <a:gd name="connsiteX6" fmla="*/ 42538 w 203347"/>
                <a:gd name="connsiteY6" fmla="*/ 24441 h 42480"/>
                <a:gd name="connsiteX7" fmla="*/ 3486 w 203347"/>
                <a:gd name="connsiteY7" fmla="*/ 628 h 42480"/>
                <a:gd name="connsiteX8" fmla="*/ 628 w 203347"/>
                <a:gd name="connsiteY8" fmla="*/ 3486 h 42480"/>
                <a:gd name="connsiteX9" fmla="*/ 628 w 203347"/>
                <a:gd name="connsiteY9" fmla="*/ 3486 h 4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347" h="42480">
                  <a:moveTo>
                    <a:pt x="628" y="3486"/>
                  </a:moveTo>
                  <a:cubicBezTo>
                    <a:pt x="22536" y="20631"/>
                    <a:pt x="49206" y="33013"/>
                    <a:pt x="75876" y="38728"/>
                  </a:cubicBezTo>
                  <a:cubicBezTo>
                    <a:pt x="103498" y="44443"/>
                    <a:pt x="132073" y="43491"/>
                    <a:pt x="158743" y="36823"/>
                  </a:cubicBezTo>
                  <a:cubicBezTo>
                    <a:pt x="173983" y="33013"/>
                    <a:pt x="188271" y="26346"/>
                    <a:pt x="202558" y="18726"/>
                  </a:cubicBezTo>
                  <a:cubicBezTo>
                    <a:pt x="204463" y="17773"/>
                    <a:pt x="202558" y="13963"/>
                    <a:pt x="200653" y="14916"/>
                  </a:cubicBezTo>
                  <a:cubicBezTo>
                    <a:pt x="176841" y="29203"/>
                    <a:pt x="150171" y="36823"/>
                    <a:pt x="122548" y="37776"/>
                  </a:cubicBezTo>
                  <a:cubicBezTo>
                    <a:pt x="94926" y="39681"/>
                    <a:pt x="67303" y="34918"/>
                    <a:pt x="42538" y="24441"/>
                  </a:cubicBezTo>
                  <a:cubicBezTo>
                    <a:pt x="29203" y="17773"/>
                    <a:pt x="15868" y="10153"/>
                    <a:pt x="3486" y="628"/>
                  </a:cubicBezTo>
                  <a:cubicBezTo>
                    <a:pt x="1581" y="-1277"/>
                    <a:pt x="-1277" y="1581"/>
                    <a:pt x="628" y="3486"/>
                  </a:cubicBezTo>
                  <a:lnTo>
                    <a:pt x="628" y="3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28">
              <a:extLst>
                <a:ext uri="{FF2B5EF4-FFF2-40B4-BE49-F238E27FC236}">
                  <a16:creationId xmlns:a16="http://schemas.microsoft.com/office/drawing/2014/main" id="{840339D1-1F16-4860-8944-335ED82CBC20}"/>
                </a:ext>
              </a:extLst>
            </p:cNvPr>
            <p:cNvSpPr/>
            <p:nvPr/>
          </p:nvSpPr>
          <p:spPr>
            <a:xfrm>
              <a:off x="4573903" y="2301228"/>
              <a:ext cx="13486" cy="179683"/>
            </a:xfrm>
            <a:custGeom>
              <a:avLst/>
              <a:gdLst>
                <a:gd name="connsiteX0" fmla="*/ 9525 w 13486"/>
                <a:gd name="connsiteY0" fmla="*/ 2280 h 179683"/>
                <a:gd name="connsiteX1" fmla="*/ 0 w 13486"/>
                <a:gd name="connsiteY1" fmla="*/ 138488 h 179683"/>
                <a:gd name="connsiteX2" fmla="*/ 0 w 13486"/>
                <a:gd name="connsiteY2" fmla="*/ 177540 h 179683"/>
                <a:gd name="connsiteX3" fmla="*/ 3810 w 13486"/>
                <a:gd name="connsiteY3" fmla="*/ 177540 h 179683"/>
                <a:gd name="connsiteX4" fmla="*/ 9525 w 13486"/>
                <a:gd name="connsiteY4" fmla="*/ 40380 h 179683"/>
                <a:gd name="connsiteX5" fmla="*/ 13335 w 13486"/>
                <a:gd name="connsiteY5" fmla="*/ 1328 h 179683"/>
                <a:gd name="connsiteX6" fmla="*/ 9525 w 13486"/>
                <a:gd name="connsiteY6" fmla="*/ 2280 h 179683"/>
                <a:gd name="connsiteX7" fmla="*/ 9525 w 13486"/>
                <a:gd name="connsiteY7" fmla="*/ 2280 h 17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86" h="179683">
                  <a:moveTo>
                    <a:pt x="9525" y="2280"/>
                  </a:moveTo>
                  <a:cubicBezTo>
                    <a:pt x="3810" y="48000"/>
                    <a:pt x="952" y="93720"/>
                    <a:pt x="0" y="138488"/>
                  </a:cubicBezTo>
                  <a:cubicBezTo>
                    <a:pt x="0" y="151823"/>
                    <a:pt x="0" y="164205"/>
                    <a:pt x="0" y="177540"/>
                  </a:cubicBezTo>
                  <a:cubicBezTo>
                    <a:pt x="0" y="180398"/>
                    <a:pt x="3810" y="180398"/>
                    <a:pt x="3810" y="177540"/>
                  </a:cubicBezTo>
                  <a:cubicBezTo>
                    <a:pt x="3810" y="131820"/>
                    <a:pt x="5715" y="86100"/>
                    <a:pt x="9525" y="40380"/>
                  </a:cubicBezTo>
                  <a:cubicBezTo>
                    <a:pt x="10477" y="27045"/>
                    <a:pt x="12382" y="14663"/>
                    <a:pt x="13335" y="1328"/>
                  </a:cubicBezTo>
                  <a:cubicBezTo>
                    <a:pt x="14288" y="-577"/>
                    <a:pt x="10477" y="-577"/>
                    <a:pt x="9525" y="2280"/>
                  </a:cubicBezTo>
                  <a:lnTo>
                    <a:pt x="9525" y="2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9">
              <a:extLst>
                <a:ext uri="{FF2B5EF4-FFF2-40B4-BE49-F238E27FC236}">
                  <a16:creationId xmlns:a16="http://schemas.microsoft.com/office/drawing/2014/main" id="{6738686C-C1FA-4761-A68E-A787BE138286}"/>
                </a:ext>
              </a:extLst>
            </p:cNvPr>
            <p:cNvSpPr/>
            <p:nvPr/>
          </p:nvSpPr>
          <p:spPr>
            <a:xfrm>
              <a:off x="4563425" y="2325596"/>
              <a:ext cx="16344" cy="62505"/>
            </a:xfrm>
            <a:custGeom>
              <a:avLst/>
              <a:gdLst>
                <a:gd name="connsiteX0" fmla="*/ 0 w 16344"/>
                <a:gd name="connsiteY0" fmla="*/ 2678 h 62505"/>
                <a:gd name="connsiteX1" fmla="*/ 12383 w 16344"/>
                <a:gd name="connsiteY1" fmla="*/ 60780 h 62505"/>
                <a:gd name="connsiteX2" fmla="*/ 16193 w 16344"/>
                <a:gd name="connsiteY2" fmla="*/ 59828 h 62505"/>
                <a:gd name="connsiteX3" fmla="*/ 3810 w 16344"/>
                <a:gd name="connsiteY3" fmla="*/ 1725 h 62505"/>
                <a:gd name="connsiteX4" fmla="*/ 0 w 16344"/>
                <a:gd name="connsiteY4" fmla="*/ 2678 h 62505"/>
                <a:gd name="connsiteX5" fmla="*/ 0 w 16344"/>
                <a:gd name="connsiteY5" fmla="*/ 2678 h 6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44" h="62505">
                  <a:moveTo>
                    <a:pt x="0" y="2678"/>
                  </a:moveTo>
                  <a:cubicBezTo>
                    <a:pt x="2858" y="22680"/>
                    <a:pt x="6668" y="41730"/>
                    <a:pt x="12383" y="60780"/>
                  </a:cubicBezTo>
                  <a:cubicBezTo>
                    <a:pt x="13335" y="63638"/>
                    <a:pt x="17145" y="62685"/>
                    <a:pt x="16193" y="59828"/>
                  </a:cubicBezTo>
                  <a:cubicBezTo>
                    <a:pt x="10478" y="40778"/>
                    <a:pt x="6668" y="20775"/>
                    <a:pt x="3810" y="1725"/>
                  </a:cubicBezTo>
                  <a:cubicBezTo>
                    <a:pt x="3810" y="-1132"/>
                    <a:pt x="0" y="-180"/>
                    <a:pt x="0" y="2678"/>
                  </a:cubicBezTo>
                  <a:lnTo>
                    <a:pt x="0" y="26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0">
              <a:extLst>
                <a:ext uri="{FF2B5EF4-FFF2-40B4-BE49-F238E27FC236}">
                  <a16:creationId xmlns:a16="http://schemas.microsoft.com/office/drawing/2014/main" id="{A1595E7D-096A-497A-BFE0-BB3ACBA02520}"/>
                </a:ext>
              </a:extLst>
            </p:cNvPr>
            <p:cNvSpPr/>
            <p:nvPr/>
          </p:nvSpPr>
          <p:spPr>
            <a:xfrm>
              <a:off x="4510886" y="2402483"/>
              <a:ext cx="8875" cy="20861"/>
            </a:xfrm>
            <a:custGeom>
              <a:avLst/>
              <a:gdLst>
                <a:gd name="connsiteX0" fmla="*/ 152 w 8875"/>
                <a:gd name="connsiteY0" fmla="*/ 1991 h 20861"/>
                <a:gd name="connsiteX1" fmla="*/ 4914 w 8875"/>
                <a:gd name="connsiteY1" fmla="*/ 19136 h 20861"/>
                <a:gd name="connsiteX2" fmla="*/ 8724 w 8875"/>
                <a:gd name="connsiteY2" fmla="*/ 18183 h 20861"/>
                <a:gd name="connsiteX3" fmla="*/ 3962 w 8875"/>
                <a:gd name="connsiteY3" fmla="*/ 1038 h 20861"/>
                <a:gd name="connsiteX4" fmla="*/ 152 w 8875"/>
                <a:gd name="connsiteY4" fmla="*/ 1991 h 20861"/>
                <a:gd name="connsiteX5" fmla="*/ 152 w 8875"/>
                <a:gd name="connsiteY5" fmla="*/ 1991 h 2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5" h="20861">
                  <a:moveTo>
                    <a:pt x="152" y="1991"/>
                  </a:moveTo>
                  <a:cubicBezTo>
                    <a:pt x="2057" y="7706"/>
                    <a:pt x="3962" y="13421"/>
                    <a:pt x="4914" y="19136"/>
                  </a:cubicBezTo>
                  <a:cubicBezTo>
                    <a:pt x="5867" y="21993"/>
                    <a:pt x="9677" y="21041"/>
                    <a:pt x="8724" y="18183"/>
                  </a:cubicBezTo>
                  <a:cubicBezTo>
                    <a:pt x="6819" y="12468"/>
                    <a:pt x="4914" y="6753"/>
                    <a:pt x="3962" y="1038"/>
                  </a:cubicBezTo>
                  <a:cubicBezTo>
                    <a:pt x="3009" y="-867"/>
                    <a:pt x="-801" y="86"/>
                    <a:pt x="152" y="1991"/>
                  </a:cubicBezTo>
                  <a:lnTo>
                    <a:pt x="152" y="19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31">
              <a:extLst>
                <a:ext uri="{FF2B5EF4-FFF2-40B4-BE49-F238E27FC236}">
                  <a16:creationId xmlns:a16="http://schemas.microsoft.com/office/drawing/2014/main" id="{4C72064E-9FB3-44A6-808F-F36A671AD45B}"/>
                </a:ext>
              </a:extLst>
            </p:cNvPr>
            <p:cNvSpPr/>
            <p:nvPr/>
          </p:nvSpPr>
          <p:spPr>
            <a:xfrm>
              <a:off x="4526857" y="2396853"/>
              <a:ext cx="7993" cy="15239"/>
            </a:xfrm>
            <a:custGeom>
              <a:avLst/>
              <a:gdLst>
                <a:gd name="connsiteX0" fmla="*/ 374 w 7993"/>
                <a:gd name="connsiteY0" fmla="*/ 2858 h 15239"/>
                <a:gd name="connsiteX1" fmla="*/ 3231 w 7993"/>
                <a:gd name="connsiteY1" fmla="*/ 13335 h 15239"/>
                <a:gd name="connsiteX2" fmla="*/ 6089 w 7993"/>
                <a:gd name="connsiteY2" fmla="*/ 15240 h 15239"/>
                <a:gd name="connsiteX3" fmla="*/ 7994 w 7993"/>
                <a:gd name="connsiteY3" fmla="*/ 12383 h 15239"/>
                <a:gd name="connsiteX4" fmla="*/ 5136 w 7993"/>
                <a:gd name="connsiteY4" fmla="*/ 1905 h 15239"/>
                <a:gd name="connsiteX5" fmla="*/ 2279 w 7993"/>
                <a:gd name="connsiteY5" fmla="*/ 0 h 15239"/>
                <a:gd name="connsiteX6" fmla="*/ 374 w 7993"/>
                <a:gd name="connsiteY6" fmla="*/ 2858 h 15239"/>
                <a:gd name="connsiteX7" fmla="*/ 374 w 7993"/>
                <a:gd name="connsiteY7" fmla="*/ 2858 h 1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3" h="15239">
                  <a:moveTo>
                    <a:pt x="374" y="2858"/>
                  </a:moveTo>
                  <a:cubicBezTo>
                    <a:pt x="1326" y="6668"/>
                    <a:pt x="2279" y="10477"/>
                    <a:pt x="3231" y="13335"/>
                  </a:cubicBezTo>
                  <a:cubicBezTo>
                    <a:pt x="3231" y="14288"/>
                    <a:pt x="5136" y="15240"/>
                    <a:pt x="6089" y="15240"/>
                  </a:cubicBezTo>
                  <a:cubicBezTo>
                    <a:pt x="7041" y="15240"/>
                    <a:pt x="7994" y="13335"/>
                    <a:pt x="7994" y="12383"/>
                  </a:cubicBezTo>
                  <a:cubicBezTo>
                    <a:pt x="7041" y="8573"/>
                    <a:pt x="6089" y="4763"/>
                    <a:pt x="5136" y="1905"/>
                  </a:cubicBezTo>
                  <a:cubicBezTo>
                    <a:pt x="5136" y="952"/>
                    <a:pt x="3231" y="0"/>
                    <a:pt x="2279" y="0"/>
                  </a:cubicBezTo>
                  <a:cubicBezTo>
                    <a:pt x="374" y="0"/>
                    <a:pt x="-579" y="1905"/>
                    <a:pt x="374" y="2858"/>
                  </a:cubicBezTo>
                  <a:lnTo>
                    <a:pt x="374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32">
              <a:extLst>
                <a:ext uri="{FF2B5EF4-FFF2-40B4-BE49-F238E27FC236}">
                  <a16:creationId xmlns:a16="http://schemas.microsoft.com/office/drawing/2014/main" id="{FE06BC7F-5D55-4566-8D26-B94F3E0DE1E9}"/>
                </a:ext>
              </a:extLst>
            </p:cNvPr>
            <p:cNvSpPr/>
            <p:nvPr/>
          </p:nvSpPr>
          <p:spPr>
            <a:xfrm>
              <a:off x="4540566" y="2404474"/>
              <a:ext cx="5714" cy="8572"/>
            </a:xfrm>
            <a:custGeom>
              <a:avLst/>
              <a:gdLst>
                <a:gd name="connsiteX0" fmla="*/ 0 w 5714"/>
                <a:gd name="connsiteY0" fmla="*/ 2857 h 8572"/>
                <a:gd name="connsiteX1" fmla="*/ 0 w 5714"/>
                <a:gd name="connsiteY1" fmla="*/ 5715 h 8572"/>
                <a:gd name="connsiteX2" fmla="*/ 952 w 5714"/>
                <a:gd name="connsiteY2" fmla="*/ 7620 h 8572"/>
                <a:gd name="connsiteX3" fmla="*/ 2857 w 5714"/>
                <a:gd name="connsiteY3" fmla="*/ 8573 h 8572"/>
                <a:gd name="connsiteX4" fmla="*/ 4763 w 5714"/>
                <a:gd name="connsiteY4" fmla="*/ 7620 h 8572"/>
                <a:gd name="connsiteX5" fmla="*/ 5715 w 5714"/>
                <a:gd name="connsiteY5" fmla="*/ 5715 h 8572"/>
                <a:gd name="connsiteX6" fmla="*/ 5715 w 5714"/>
                <a:gd name="connsiteY6" fmla="*/ 2857 h 8572"/>
                <a:gd name="connsiteX7" fmla="*/ 4763 w 5714"/>
                <a:gd name="connsiteY7" fmla="*/ 952 h 8572"/>
                <a:gd name="connsiteX8" fmla="*/ 2857 w 5714"/>
                <a:gd name="connsiteY8" fmla="*/ 0 h 8572"/>
                <a:gd name="connsiteX9" fmla="*/ 952 w 5714"/>
                <a:gd name="connsiteY9" fmla="*/ 952 h 8572"/>
                <a:gd name="connsiteX10" fmla="*/ 0 w 5714"/>
                <a:gd name="connsiteY10" fmla="*/ 2857 h 8572"/>
                <a:gd name="connsiteX11" fmla="*/ 0 w 5714"/>
                <a:gd name="connsiteY11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8572">
                  <a:moveTo>
                    <a:pt x="0" y="2857"/>
                  </a:moveTo>
                  <a:cubicBezTo>
                    <a:pt x="0" y="3810"/>
                    <a:pt x="0" y="4763"/>
                    <a:pt x="0" y="5715"/>
                  </a:cubicBezTo>
                  <a:cubicBezTo>
                    <a:pt x="0" y="6667"/>
                    <a:pt x="0" y="6667"/>
                    <a:pt x="952" y="7620"/>
                  </a:cubicBezTo>
                  <a:cubicBezTo>
                    <a:pt x="952" y="7620"/>
                    <a:pt x="1905" y="8573"/>
                    <a:pt x="2857" y="8573"/>
                  </a:cubicBezTo>
                  <a:cubicBezTo>
                    <a:pt x="3810" y="8573"/>
                    <a:pt x="3810" y="8573"/>
                    <a:pt x="4763" y="7620"/>
                  </a:cubicBezTo>
                  <a:cubicBezTo>
                    <a:pt x="4763" y="7620"/>
                    <a:pt x="5715" y="6667"/>
                    <a:pt x="5715" y="5715"/>
                  </a:cubicBezTo>
                  <a:cubicBezTo>
                    <a:pt x="5715" y="4763"/>
                    <a:pt x="5715" y="3810"/>
                    <a:pt x="5715" y="2857"/>
                  </a:cubicBezTo>
                  <a:cubicBezTo>
                    <a:pt x="5715" y="1905"/>
                    <a:pt x="5715" y="1905"/>
                    <a:pt x="4763" y="952"/>
                  </a:cubicBezTo>
                  <a:cubicBezTo>
                    <a:pt x="4763" y="952"/>
                    <a:pt x="3810" y="0"/>
                    <a:pt x="2857" y="0"/>
                  </a:cubicBezTo>
                  <a:cubicBezTo>
                    <a:pt x="1905" y="0"/>
                    <a:pt x="1905" y="0"/>
                    <a:pt x="952" y="952"/>
                  </a:cubicBezTo>
                  <a:cubicBezTo>
                    <a:pt x="0" y="1905"/>
                    <a:pt x="0" y="2857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33">
              <a:extLst>
                <a:ext uri="{FF2B5EF4-FFF2-40B4-BE49-F238E27FC236}">
                  <a16:creationId xmlns:a16="http://schemas.microsoft.com/office/drawing/2014/main" id="{6055A051-959E-4CED-9C5B-44FBA3E514F0}"/>
                </a:ext>
              </a:extLst>
            </p:cNvPr>
            <p:cNvSpPr/>
            <p:nvPr/>
          </p:nvSpPr>
          <p:spPr>
            <a:xfrm>
              <a:off x="4531993" y="2445431"/>
              <a:ext cx="4762" cy="10477"/>
            </a:xfrm>
            <a:custGeom>
              <a:avLst/>
              <a:gdLst>
                <a:gd name="connsiteX0" fmla="*/ 0 w 4762"/>
                <a:gd name="connsiteY0" fmla="*/ 2858 h 10477"/>
                <a:gd name="connsiteX1" fmla="*/ 953 w 4762"/>
                <a:gd name="connsiteY1" fmla="*/ 9525 h 10477"/>
                <a:gd name="connsiteX2" fmla="*/ 1905 w 4762"/>
                <a:gd name="connsiteY2" fmla="*/ 10478 h 10477"/>
                <a:gd name="connsiteX3" fmla="*/ 3810 w 4762"/>
                <a:gd name="connsiteY3" fmla="*/ 10478 h 10477"/>
                <a:gd name="connsiteX4" fmla="*/ 4763 w 4762"/>
                <a:gd name="connsiteY4" fmla="*/ 9525 h 10477"/>
                <a:gd name="connsiteX5" fmla="*/ 4763 w 4762"/>
                <a:gd name="connsiteY5" fmla="*/ 7620 h 10477"/>
                <a:gd name="connsiteX6" fmla="*/ 3810 w 4762"/>
                <a:gd name="connsiteY6" fmla="*/ 953 h 10477"/>
                <a:gd name="connsiteX7" fmla="*/ 2857 w 4762"/>
                <a:gd name="connsiteY7" fmla="*/ 0 h 10477"/>
                <a:gd name="connsiteX8" fmla="*/ 953 w 4762"/>
                <a:gd name="connsiteY8" fmla="*/ 0 h 10477"/>
                <a:gd name="connsiteX9" fmla="*/ 0 w 4762"/>
                <a:gd name="connsiteY9" fmla="*/ 953 h 10477"/>
                <a:gd name="connsiteX10" fmla="*/ 0 w 4762"/>
                <a:gd name="connsiteY10" fmla="*/ 2858 h 10477"/>
                <a:gd name="connsiteX11" fmla="*/ 0 w 4762"/>
                <a:gd name="connsiteY11" fmla="*/ 2858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" h="10477">
                  <a:moveTo>
                    <a:pt x="0" y="2858"/>
                  </a:moveTo>
                  <a:cubicBezTo>
                    <a:pt x="0" y="4763"/>
                    <a:pt x="953" y="7620"/>
                    <a:pt x="953" y="9525"/>
                  </a:cubicBezTo>
                  <a:cubicBezTo>
                    <a:pt x="953" y="10478"/>
                    <a:pt x="1905" y="10478"/>
                    <a:pt x="1905" y="10478"/>
                  </a:cubicBezTo>
                  <a:cubicBezTo>
                    <a:pt x="1905" y="10478"/>
                    <a:pt x="2857" y="10478"/>
                    <a:pt x="3810" y="10478"/>
                  </a:cubicBezTo>
                  <a:cubicBezTo>
                    <a:pt x="4763" y="10478"/>
                    <a:pt x="4763" y="9525"/>
                    <a:pt x="4763" y="9525"/>
                  </a:cubicBezTo>
                  <a:cubicBezTo>
                    <a:pt x="4763" y="8573"/>
                    <a:pt x="4763" y="8573"/>
                    <a:pt x="4763" y="7620"/>
                  </a:cubicBezTo>
                  <a:cubicBezTo>
                    <a:pt x="4763" y="5715"/>
                    <a:pt x="3810" y="2858"/>
                    <a:pt x="3810" y="953"/>
                  </a:cubicBezTo>
                  <a:cubicBezTo>
                    <a:pt x="3810" y="0"/>
                    <a:pt x="2857" y="0"/>
                    <a:pt x="2857" y="0"/>
                  </a:cubicBezTo>
                  <a:cubicBezTo>
                    <a:pt x="2857" y="0"/>
                    <a:pt x="1905" y="0"/>
                    <a:pt x="953" y="0"/>
                  </a:cubicBezTo>
                  <a:cubicBezTo>
                    <a:pt x="0" y="0"/>
                    <a:pt x="0" y="953"/>
                    <a:pt x="0" y="953"/>
                  </a:cubicBezTo>
                  <a:cubicBezTo>
                    <a:pt x="0" y="1905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634">
              <a:extLst>
                <a:ext uri="{FF2B5EF4-FFF2-40B4-BE49-F238E27FC236}">
                  <a16:creationId xmlns:a16="http://schemas.microsoft.com/office/drawing/2014/main" id="{81E0125E-F3AE-4AAA-9B98-AA41A5D763D3}"/>
                </a:ext>
              </a:extLst>
            </p:cNvPr>
            <p:cNvSpPr/>
            <p:nvPr/>
          </p:nvSpPr>
          <p:spPr>
            <a:xfrm>
              <a:off x="4686856" y="2387567"/>
              <a:ext cx="5551" cy="12144"/>
            </a:xfrm>
            <a:custGeom>
              <a:avLst/>
              <a:gdLst>
                <a:gd name="connsiteX0" fmla="*/ 1347 w 5551"/>
                <a:gd name="connsiteY0" fmla="*/ 714 h 12144"/>
                <a:gd name="connsiteX1" fmla="*/ 395 w 5551"/>
                <a:gd name="connsiteY1" fmla="*/ 10239 h 12144"/>
                <a:gd name="connsiteX2" fmla="*/ 3252 w 5551"/>
                <a:gd name="connsiteY2" fmla="*/ 12144 h 12144"/>
                <a:gd name="connsiteX3" fmla="*/ 5157 w 5551"/>
                <a:gd name="connsiteY3" fmla="*/ 9287 h 12144"/>
                <a:gd name="connsiteX4" fmla="*/ 5157 w 5551"/>
                <a:gd name="connsiteY4" fmla="*/ 8334 h 12144"/>
                <a:gd name="connsiteX5" fmla="*/ 5157 w 5551"/>
                <a:gd name="connsiteY5" fmla="*/ 9287 h 12144"/>
                <a:gd name="connsiteX6" fmla="*/ 5157 w 5551"/>
                <a:gd name="connsiteY6" fmla="*/ 6429 h 12144"/>
                <a:gd name="connsiteX7" fmla="*/ 5157 w 5551"/>
                <a:gd name="connsiteY7" fmla="*/ 7382 h 12144"/>
                <a:gd name="connsiteX8" fmla="*/ 5157 w 5551"/>
                <a:gd name="connsiteY8" fmla="*/ 5477 h 12144"/>
                <a:gd name="connsiteX9" fmla="*/ 5157 w 5551"/>
                <a:gd name="connsiteY9" fmla="*/ 4524 h 12144"/>
                <a:gd name="connsiteX10" fmla="*/ 5157 w 5551"/>
                <a:gd name="connsiteY10" fmla="*/ 4524 h 12144"/>
                <a:gd name="connsiteX11" fmla="*/ 5157 w 5551"/>
                <a:gd name="connsiteY11" fmla="*/ 4524 h 12144"/>
                <a:gd name="connsiteX12" fmla="*/ 5157 w 5551"/>
                <a:gd name="connsiteY12" fmla="*/ 3572 h 12144"/>
                <a:gd name="connsiteX13" fmla="*/ 4205 w 5551"/>
                <a:gd name="connsiteY13" fmla="*/ 714 h 12144"/>
                <a:gd name="connsiteX14" fmla="*/ 1347 w 5551"/>
                <a:gd name="connsiteY14" fmla="*/ 714 h 12144"/>
                <a:gd name="connsiteX15" fmla="*/ 1347 w 5551"/>
                <a:gd name="connsiteY15" fmla="*/ 714 h 1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51" h="12144">
                  <a:moveTo>
                    <a:pt x="1347" y="714"/>
                  </a:moveTo>
                  <a:cubicBezTo>
                    <a:pt x="395" y="3572"/>
                    <a:pt x="-558" y="6429"/>
                    <a:pt x="395" y="10239"/>
                  </a:cubicBezTo>
                  <a:cubicBezTo>
                    <a:pt x="395" y="11192"/>
                    <a:pt x="2300" y="12144"/>
                    <a:pt x="3252" y="12144"/>
                  </a:cubicBezTo>
                  <a:cubicBezTo>
                    <a:pt x="4205" y="12144"/>
                    <a:pt x="5157" y="10239"/>
                    <a:pt x="5157" y="9287"/>
                  </a:cubicBezTo>
                  <a:cubicBezTo>
                    <a:pt x="5157" y="9287"/>
                    <a:pt x="5157" y="8334"/>
                    <a:pt x="5157" y="8334"/>
                  </a:cubicBezTo>
                  <a:cubicBezTo>
                    <a:pt x="5157" y="8334"/>
                    <a:pt x="5157" y="8334"/>
                    <a:pt x="5157" y="9287"/>
                  </a:cubicBezTo>
                  <a:cubicBezTo>
                    <a:pt x="5157" y="8334"/>
                    <a:pt x="5157" y="7382"/>
                    <a:pt x="5157" y="6429"/>
                  </a:cubicBezTo>
                  <a:cubicBezTo>
                    <a:pt x="5157" y="6429"/>
                    <a:pt x="5157" y="6429"/>
                    <a:pt x="5157" y="7382"/>
                  </a:cubicBezTo>
                  <a:cubicBezTo>
                    <a:pt x="5157" y="6429"/>
                    <a:pt x="5157" y="6429"/>
                    <a:pt x="5157" y="5477"/>
                  </a:cubicBezTo>
                  <a:cubicBezTo>
                    <a:pt x="5157" y="5477"/>
                    <a:pt x="5157" y="4524"/>
                    <a:pt x="5157" y="4524"/>
                  </a:cubicBezTo>
                  <a:cubicBezTo>
                    <a:pt x="5157" y="4524"/>
                    <a:pt x="5157" y="4524"/>
                    <a:pt x="5157" y="4524"/>
                  </a:cubicBezTo>
                  <a:cubicBezTo>
                    <a:pt x="5157" y="4524"/>
                    <a:pt x="5157" y="4524"/>
                    <a:pt x="5157" y="4524"/>
                  </a:cubicBezTo>
                  <a:cubicBezTo>
                    <a:pt x="5157" y="4524"/>
                    <a:pt x="5157" y="4524"/>
                    <a:pt x="5157" y="3572"/>
                  </a:cubicBezTo>
                  <a:cubicBezTo>
                    <a:pt x="6110" y="2619"/>
                    <a:pt x="5157" y="1667"/>
                    <a:pt x="4205" y="714"/>
                  </a:cubicBezTo>
                  <a:cubicBezTo>
                    <a:pt x="3252" y="-238"/>
                    <a:pt x="2300" y="-238"/>
                    <a:pt x="1347" y="714"/>
                  </a:cubicBezTo>
                  <a:lnTo>
                    <a:pt x="1347" y="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635">
              <a:extLst>
                <a:ext uri="{FF2B5EF4-FFF2-40B4-BE49-F238E27FC236}">
                  <a16:creationId xmlns:a16="http://schemas.microsoft.com/office/drawing/2014/main" id="{ED69F239-A124-4902-BF11-405E127817C1}"/>
                </a:ext>
              </a:extLst>
            </p:cNvPr>
            <p:cNvSpPr/>
            <p:nvPr/>
          </p:nvSpPr>
          <p:spPr>
            <a:xfrm>
              <a:off x="4706858" y="2380661"/>
              <a:ext cx="6109" cy="16192"/>
            </a:xfrm>
            <a:custGeom>
              <a:avLst/>
              <a:gdLst>
                <a:gd name="connsiteX0" fmla="*/ 395 w 6109"/>
                <a:gd name="connsiteY0" fmla="*/ 1905 h 16192"/>
                <a:gd name="connsiteX1" fmla="*/ 1347 w 6109"/>
                <a:gd name="connsiteY1" fmla="*/ 14288 h 16192"/>
                <a:gd name="connsiteX2" fmla="*/ 4205 w 6109"/>
                <a:gd name="connsiteY2" fmla="*/ 16192 h 16192"/>
                <a:gd name="connsiteX3" fmla="*/ 6110 w 6109"/>
                <a:gd name="connsiteY3" fmla="*/ 13335 h 16192"/>
                <a:gd name="connsiteX4" fmla="*/ 5157 w 6109"/>
                <a:gd name="connsiteY4" fmla="*/ 7620 h 16192"/>
                <a:gd name="connsiteX5" fmla="*/ 5157 w 6109"/>
                <a:gd name="connsiteY5" fmla="*/ 1905 h 16192"/>
                <a:gd name="connsiteX6" fmla="*/ 3252 w 6109"/>
                <a:gd name="connsiteY6" fmla="*/ 0 h 16192"/>
                <a:gd name="connsiteX7" fmla="*/ 395 w 6109"/>
                <a:gd name="connsiteY7" fmla="*/ 1905 h 16192"/>
                <a:gd name="connsiteX8" fmla="*/ 395 w 6109"/>
                <a:gd name="connsiteY8" fmla="*/ 1905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9" h="16192">
                  <a:moveTo>
                    <a:pt x="395" y="1905"/>
                  </a:moveTo>
                  <a:cubicBezTo>
                    <a:pt x="-558" y="5715"/>
                    <a:pt x="395" y="10477"/>
                    <a:pt x="1347" y="14288"/>
                  </a:cubicBezTo>
                  <a:cubicBezTo>
                    <a:pt x="1347" y="15240"/>
                    <a:pt x="3252" y="16192"/>
                    <a:pt x="4205" y="16192"/>
                  </a:cubicBezTo>
                  <a:cubicBezTo>
                    <a:pt x="5157" y="16192"/>
                    <a:pt x="6110" y="14288"/>
                    <a:pt x="6110" y="13335"/>
                  </a:cubicBezTo>
                  <a:cubicBezTo>
                    <a:pt x="5157" y="11430"/>
                    <a:pt x="5157" y="9525"/>
                    <a:pt x="5157" y="7620"/>
                  </a:cubicBezTo>
                  <a:cubicBezTo>
                    <a:pt x="5157" y="5715"/>
                    <a:pt x="5157" y="3810"/>
                    <a:pt x="5157" y="1905"/>
                  </a:cubicBezTo>
                  <a:cubicBezTo>
                    <a:pt x="5157" y="952"/>
                    <a:pt x="4205" y="0"/>
                    <a:pt x="3252" y="0"/>
                  </a:cubicBezTo>
                  <a:cubicBezTo>
                    <a:pt x="1347" y="0"/>
                    <a:pt x="1347" y="952"/>
                    <a:pt x="395" y="1905"/>
                  </a:cubicBezTo>
                  <a:lnTo>
                    <a:pt x="395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636">
              <a:extLst>
                <a:ext uri="{FF2B5EF4-FFF2-40B4-BE49-F238E27FC236}">
                  <a16:creationId xmlns:a16="http://schemas.microsoft.com/office/drawing/2014/main" id="{FDF98F07-3ACB-4BFD-BDFA-679F8624EF70}"/>
                </a:ext>
              </a:extLst>
            </p:cNvPr>
            <p:cNvSpPr/>
            <p:nvPr/>
          </p:nvSpPr>
          <p:spPr>
            <a:xfrm>
              <a:off x="4724977" y="2330871"/>
              <a:ext cx="6483" cy="12642"/>
            </a:xfrm>
            <a:custGeom>
              <a:avLst/>
              <a:gdLst>
                <a:gd name="connsiteX0" fmla="*/ 374 w 6483"/>
                <a:gd name="connsiteY0" fmla="*/ 2165 h 12642"/>
                <a:gd name="connsiteX1" fmla="*/ 1326 w 6483"/>
                <a:gd name="connsiteY1" fmla="*/ 4070 h 12642"/>
                <a:gd name="connsiteX2" fmla="*/ 1326 w 6483"/>
                <a:gd name="connsiteY2" fmla="*/ 5022 h 12642"/>
                <a:gd name="connsiteX3" fmla="*/ 1326 w 6483"/>
                <a:gd name="connsiteY3" fmla="*/ 5022 h 12642"/>
                <a:gd name="connsiteX4" fmla="*/ 1326 w 6483"/>
                <a:gd name="connsiteY4" fmla="*/ 5975 h 12642"/>
                <a:gd name="connsiteX5" fmla="*/ 1326 w 6483"/>
                <a:gd name="connsiteY5" fmla="*/ 7880 h 12642"/>
                <a:gd name="connsiteX6" fmla="*/ 1326 w 6483"/>
                <a:gd name="connsiteY6" fmla="*/ 8832 h 12642"/>
                <a:gd name="connsiteX7" fmla="*/ 1326 w 6483"/>
                <a:gd name="connsiteY7" fmla="*/ 8832 h 12642"/>
                <a:gd name="connsiteX8" fmla="*/ 1326 w 6483"/>
                <a:gd name="connsiteY8" fmla="*/ 9785 h 12642"/>
                <a:gd name="connsiteX9" fmla="*/ 3231 w 6483"/>
                <a:gd name="connsiteY9" fmla="*/ 12642 h 12642"/>
                <a:gd name="connsiteX10" fmla="*/ 6089 w 6483"/>
                <a:gd name="connsiteY10" fmla="*/ 10737 h 12642"/>
                <a:gd name="connsiteX11" fmla="*/ 5136 w 6483"/>
                <a:gd name="connsiteY11" fmla="*/ 1212 h 12642"/>
                <a:gd name="connsiteX12" fmla="*/ 4184 w 6483"/>
                <a:gd name="connsiteY12" fmla="*/ 260 h 12642"/>
                <a:gd name="connsiteX13" fmla="*/ 2279 w 6483"/>
                <a:gd name="connsiteY13" fmla="*/ 260 h 12642"/>
                <a:gd name="connsiteX14" fmla="*/ 374 w 6483"/>
                <a:gd name="connsiteY14" fmla="*/ 2165 h 12642"/>
                <a:gd name="connsiteX15" fmla="*/ 374 w 6483"/>
                <a:gd name="connsiteY15" fmla="*/ 2165 h 1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83" h="12642">
                  <a:moveTo>
                    <a:pt x="374" y="2165"/>
                  </a:moveTo>
                  <a:cubicBezTo>
                    <a:pt x="374" y="3117"/>
                    <a:pt x="1326" y="3117"/>
                    <a:pt x="1326" y="4070"/>
                  </a:cubicBezTo>
                  <a:cubicBezTo>
                    <a:pt x="1326" y="4070"/>
                    <a:pt x="1326" y="5022"/>
                    <a:pt x="1326" y="5022"/>
                  </a:cubicBezTo>
                  <a:cubicBezTo>
                    <a:pt x="1326" y="5022"/>
                    <a:pt x="1326" y="5975"/>
                    <a:pt x="1326" y="5022"/>
                  </a:cubicBezTo>
                  <a:cubicBezTo>
                    <a:pt x="1326" y="5022"/>
                    <a:pt x="1326" y="5022"/>
                    <a:pt x="1326" y="5975"/>
                  </a:cubicBezTo>
                  <a:cubicBezTo>
                    <a:pt x="1326" y="6927"/>
                    <a:pt x="1326" y="6927"/>
                    <a:pt x="1326" y="7880"/>
                  </a:cubicBezTo>
                  <a:cubicBezTo>
                    <a:pt x="1326" y="7880"/>
                    <a:pt x="1326" y="8832"/>
                    <a:pt x="1326" y="8832"/>
                  </a:cubicBezTo>
                  <a:cubicBezTo>
                    <a:pt x="1326" y="9785"/>
                    <a:pt x="1326" y="8832"/>
                    <a:pt x="1326" y="8832"/>
                  </a:cubicBezTo>
                  <a:cubicBezTo>
                    <a:pt x="1326" y="8832"/>
                    <a:pt x="1326" y="8832"/>
                    <a:pt x="1326" y="9785"/>
                  </a:cubicBezTo>
                  <a:cubicBezTo>
                    <a:pt x="1326" y="10737"/>
                    <a:pt x="1326" y="11690"/>
                    <a:pt x="3231" y="12642"/>
                  </a:cubicBezTo>
                  <a:cubicBezTo>
                    <a:pt x="4184" y="12642"/>
                    <a:pt x="5136" y="12642"/>
                    <a:pt x="6089" y="10737"/>
                  </a:cubicBezTo>
                  <a:cubicBezTo>
                    <a:pt x="7041" y="7880"/>
                    <a:pt x="6089" y="4070"/>
                    <a:pt x="5136" y="1212"/>
                  </a:cubicBezTo>
                  <a:cubicBezTo>
                    <a:pt x="5136" y="260"/>
                    <a:pt x="5136" y="260"/>
                    <a:pt x="4184" y="260"/>
                  </a:cubicBezTo>
                  <a:cubicBezTo>
                    <a:pt x="4184" y="260"/>
                    <a:pt x="3231" y="260"/>
                    <a:pt x="2279" y="260"/>
                  </a:cubicBezTo>
                  <a:cubicBezTo>
                    <a:pt x="374" y="-693"/>
                    <a:pt x="-579" y="1212"/>
                    <a:pt x="374" y="2165"/>
                  </a:cubicBezTo>
                  <a:lnTo>
                    <a:pt x="374" y="21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637">
              <a:extLst>
                <a:ext uri="{FF2B5EF4-FFF2-40B4-BE49-F238E27FC236}">
                  <a16:creationId xmlns:a16="http://schemas.microsoft.com/office/drawing/2014/main" id="{BF333072-F6FD-4983-B75B-54590D6E9632}"/>
                </a:ext>
              </a:extLst>
            </p:cNvPr>
            <p:cNvSpPr/>
            <p:nvPr/>
          </p:nvSpPr>
          <p:spPr>
            <a:xfrm>
              <a:off x="4752973" y="2379709"/>
              <a:ext cx="3810" cy="18097"/>
            </a:xfrm>
            <a:custGeom>
              <a:avLst/>
              <a:gdLst>
                <a:gd name="connsiteX0" fmla="*/ 0 w 3810"/>
                <a:gd name="connsiteY0" fmla="*/ 1905 h 18097"/>
                <a:gd name="connsiteX1" fmla="*/ 0 w 3810"/>
                <a:gd name="connsiteY1" fmla="*/ 16192 h 18097"/>
                <a:gd name="connsiteX2" fmla="*/ 1905 w 3810"/>
                <a:gd name="connsiteY2" fmla="*/ 18097 h 18097"/>
                <a:gd name="connsiteX3" fmla="*/ 3810 w 3810"/>
                <a:gd name="connsiteY3" fmla="*/ 16192 h 18097"/>
                <a:gd name="connsiteX4" fmla="*/ 3810 w 3810"/>
                <a:gd name="connsiteY4" fmla="*/ 1905 h 18097"/>
                <a:gd name="connsiteX5" fmla="*/ 1905 w 3810"/>
                <a:gd name="connsiteY5" fmla="*/ 0 h 18097"/>
                <a:gd name="connsiteX6" fmla="*/ 0 w 3810"/>
                <a:gd name="connsiteY6" fmla="*/ 1905 h 18097"/>
                <a:gd name="connsiteX7" fmla="*/ 0 w 3810"/>
                <a:gd name="connsiteY7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8097">
                  <a:moveTo>
                    <a:pt x="0" y="1905"/>
                  </a:moveTo>
                  <a:cubicBezTo>
                    <a:pt x="0" y="6667"/>
                    <a:pt x="0" y="11430"/>
                    <a:pt x="0" y="16192"/>
                  </a:cubicBezTo>
                  <a:cubicBezTo>
                    <a:pt x="0" y="17145"/>
                    <a:pt x="952" y="18097"/>
                    <a:pt x="1905" y="18097"/>
                  </a:cubicBezTo>
                  <a:cubicBezTo>
                    <a:pt x="2858" y="18097"/>
                    <a:pt x="3810" y="17145"/>
                    <a:pt x="3810" y="16192"/>
                  </a:cubicBezTo>
                  <a:cubicBezTo>
                    <a:pt x="3810" y="11430"/>
                    <a:pt x="3810" y="6667"/>
                    <a:pt x="3810" y="1905"/>
                  </a:cubicBezTo>
                  <a:cubicBezTo>
                    <a:pt x="3810" y="952"/>
                    <a:pt x="2858" y="0"/>
                    <a:pt x="1905" y="0"/>
                  </a:cubicBezTo>
                  <a:cubicBezTo>
                    <a:pt x="952" y="0"/>
                    <a:pt x="0" y="952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638">
              <a:extLst>
                <a:ext uri="{FF2B5EF4-FFF2-40B4-BE49-F238E27FC236}">
                  <a16:creationId xmlns:a16="http://schemas.microsoft.com/office/drawing/2014/main" id="{39D1B202-7479-42AB-9FB2-8D44126B107D}"/>
                </a:ext>
              </a:extLst>
            </p:cNvPr>
            <p:cNvSpPr/>
            <p:nvPr/>
          </p:nvSpPr>
          <p:spPr>
            <a:xfrm>
              <a:off x="4818696" y="2341235"/>
              <a:ext cx="3810" cy="15613"/>
            </a:xfrm>
            <a:custGeom>
              <a:avLst/>
              <a:gdLst>
                <a:gd name="connsiteX0" fmla="*/ 0 w 3810"/>
                <a:gd name="connsiteY0" fmla="*/ 2279 h 15613"/>
                <a:gd name="connsiteX1" fmla="*/ 0 w 3810"/>
                <a:gd name="connsiteY1" fmla="*/ 13709 h 15613"/>
                <a:gd name="connsiteX2" fmla="*/ 1905 w 3810"/>
                <a:gd name="connsiteY2" fmla="*/ 15614 h 15613"/>
                <a:gd name="connsiteX3" fmla="*/ 3810 w 3810"/>
                <a:gd name="connsiteY3" fmla="*/ 13709 h 15613"/>
                <a:gd name="connsiteX4" fmla="*/ 3810 w 3810"/>
                <a:gd name="connsiteY4" fmla="*/ 2279 h 15613"/>
                <a:gd name="connsiteX5" fmla="*/ 1905 w 3810"/>
                <a:gd name="connsiteY5" fmla="*/ 374 h 15613"/>
                <a:gd name="connsiteX6" fmla="*/ 0 w 3810"/>
                <a:gd name="connsiteY6" fmla="*/ 2279 h 15613"/>
                <a:gd name="connsiteX7" fmla="*/ 0 w 3810"/>
                <a:gd name="connsiteY7" fmla="*/ 2279 h 1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5613">
                  <a:moveTo>
                    <a:pt x="0" y="2279"/>
                  </a:moveTo>
                  <a:cubicBezTo>
                    <a:pt x="0" y="6089"/>
                    <a:pt x="0" y="9899"/>
                    <a:pt x="0" y="13709"/>
                  </a:cubicBezTo>
                  <a:cubicBezTo>
                    <a:pt x="0" y="14661"/>
                    <a:pt x="952" y="15614"/>
                    <a:pt x="1905" y="15614"/>
                  </a:cubicBezTo>
                  <a:cubicBezTo>
                    <a:pt x="2857" y="15614"/>
                    <a:pt x="3810" y="14661"/>
                    <a:pt x="3810" y="13709"/>
                  </a:cubicBezTo>
                  <a:cubicBezTo>
                    <a:pt x="3810" y="9899"/>
                    <a:pt x="3810" y="6089"/>
                    <a:pt x="3810" y="2279"/>
                  </a:cubicBezTo>
                  <a:cubicBezTo>
                    <a:pt x="3810" y="1326"/>
                    <a:pt x="2857" y="374"/>
                    <a:pt x="1905" y="374"/>
                  </a:cubicBezTo>
                  <a:cubicBezTo>
                    <a:pt x="952" y="-579"/>
                    <a:pt x="0" y="374"/>
                    <a:pt x="0" y="2279"/>
                  </a:cubicBezTo>
                  <a:lnTo>
                    <a:pt x="0" y="2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639">
              <a:extLst>
                <a:ext uri="{FF2B5EF4-FFF2-40B4-BE49-F238E27FC236}">
                  <a16:creationId xmlns:a16="http://schemas.microsoft.com/office/drawing/2014/main" id="{A63F7D00-0F27-464C-A953-1BA40A260C25}"/>
                </a:ext>
              </a:extLst>
            </p:cNvPr>
            <p:cNvSpPr/>
            <p:nvPr/>
          </p:nvSpPr>
          <p:spPr>
            <a:xfrm>
              <a:off x="4852986" y="2335893"/>
              <a:ext cx="5714" cy="18097"/>
            </a:xfrm>
            <a:custGeom>
              <a:avLst/>
              <a:gdLst>
                <a:gd name="connsiteX0" fmla="*/ 0 w 5714"/>
                <a:gd name="connsiteY0" fmla="*/ 1905 h 18097"/>
                <a:gd name="connsiteX1" fmla="*/ 1905 w 5714"/>
                <a:gd name="connsiteY1" fmla="*/ 16193 h 18097"/>
                <a:gd name="connsiteX2" fmla="*/ 3810 w 5714"/>
                <a:gd name="connsiteY2" fmla="*/ 18098 h 18097"/>
                <a:gd name="connsiteX3" fmla="*/ 5715 w 5714"/>
                <a:gd name="connsiteY3" fmla="*/ 16193 h 18097"/>
                <a:gd name="connsiteX4" fmla="*/ 3810 w 5714"/>
                <a:gd name="connsiteY4" fmla="*/ 1905 h 18097"/>
                <a:gd name="connsiteX5" fmla="*/ 1905 w 5714"/>
                <a:gd name="connsiteY5" fmla="*/ 0 h 18097"/>
                <a:gd name="connsiteX6" fmla="*/ 0 w 5714"/>
                <a:gd name="connsiteY6" fmla="*/ 1905 h 18097"/>
                <a:gd name="connsiteX7" fmla="*/ 0 w 5714"/>
                <a:gd name="connsiteY7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" h="18097">
                  <a:moveTo>
                    <a:pt x="0" y="1905"/>
                  </a:moveTo>
                  <a:cubicBezTo>
                    <a:pt x="952" y="6668"/>
                    <a:pt x="952" y="11430"/>
                    <a:pt x="1905" y="16193"/>
                  </a:cubicBezTo>
                  <a:cubicBezTo>
                    <a:pt x="1905" y="17145"/>
                    <a:pt x="2858" y="18098"/>
                    <a:pt x="3810" y="18098"/>
                  </a:cubicBezTo>
                  <a:cubicBezTo>
                    <a:pt x="4763" y="18098"/>
                    <a:pt x="5715" y="17145"/>
                    <a:pt x="5715" y="16193"/>
                  </a:cubicBezTo>
                  <a:cubicBezTo>
                    <a:pt x="4763" y="11430"/>
                    <a:pt x="4763" y="6668"/>
                    <a:pt x="3810" y="1905"/>
                  </a:cubicBezTo>
                  <a:cubicBezTo>
                    <a:pt x="3810" y="953"/>
                    <a:pt x="2858" y="0"/>
                    <a:pt x="1905" y="0"/>
                  </a:cubicBezTo>
                  <a:cubicBezTo>
                    <a:pt x="952" y="0"/>
                    <a:pt x="0" y="953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640">
              <a:extLst>
                <a:ext uri="{FF2B5EF4-FFF2-40B4-BE49-F238E27FC236}">
                  <a16:creationId xmlns:a16="http://schemas.microsoft.com/office/drawing/2014/main" id="{F4110AC6-282D-4225-8817-149425C8A077}"/>
                </a:ext>
              </a:extLst>
            </p:cNvPr>
            <p:cNvSpPr/>
            <p:nvPr/>
          </p:nvSpPr>
          <p:spPr>
            <a:xfrm>
              <a:off x="4620232" y="2457554"/>
              <a:ext cx="27966" cy="26219"/>
            </a:xfrm>
            <a:custGeom>
              <a:avLst/>
              <a:gdLst>
                <a:gd name="connsiteX0" fmla="*/ 344 w 27966"/>
                <a:gd name="connsiteY0" fmla="*/ 5975 h 26219"/>
                <a:gd name="connsiteX1" fmla="*/ 4154 w 27966"/>
                <a:gd name="connsiteY1" fmla="*/ 21215 h 26219"/>
                <a:gd name="connsiteX2" fmla="*/ 18441 w 27966"/>
                <a:gd name="connsiteY2" fmla="*/ 25977 h 26219"/>
                <a:gd name="connsiteX3" fmla="*/ 27966 w 27966"/>
                <a:gd name="connsiteY3" fmla="*/ 14547 h 26219"/>
                <a:gd name="connsiteX4" fmla="*/ 17489 w 27966"/>
                <a:gd name="connsiteY4" fmla="*/ 2165 h 26219"/>
                <a:gd name="connsiteX5" fmla="*/ 7011 w 27966"/>
                <a:gd name="connsiteY5" fmla="*/ 260 h 26219"/>
                <a:gd name="connsiteX6" fmla="*/ 344 w 27966"/>
                <a:gd name="connsiteY6" fmla="*/ 5975 h 26219"/>
                <a:gd name="connsiteX7" fmla="*/ 4154 w 27966"/>
                <a:gd name="connsiteY7" fmla="*/ 6927 h 26219"/>
                <a:gd name="connsiteX8" fmla="*/ 7964 w 27966"/>
                <a:gd name="connsiteY8" fmla="*/ 4070 h 26219"/>
                <a:gd name="connsiteX9" fmla="*/ 14631 w 27966"/>
                <a:gd name="connsiteY9" fmla="*/ 5975 h 26219"/>
                <a:gd name="connsiteX10" fmla="*/ 22251 w 27966"/>
                <a:gd name="connsiteY10" fmla="*/ 13595 h 26219"/>
                <a:gd name="connsiteX11" fmla="*/ 16536 w 27966"/>
                <a:gd name="connsiteY11" fmla="*/ 21215 h 26219"/>
                <a:gd name="connsiteX12" fmla="*/ 7011 w 27966"/>
                <a:gd name="connsiteY12" fmla="*/ 18357 h 26219"/>
                <a:gd name="connsiteX13" fmla="*/ 4154 w 27966"/>
                <a:gd name="connsiteY13" fmla="*/ 6927 h 26219"/>
                <a:gd name="connsiteX14" fmla="*/ 344 w 27966"/>
                <a:gd name="connsiteY14" fmla="*/ 5975 h 26219"/>
                <a:gd name="connsiteX15" fmla="*/ 344 w 27966"/>
                <a:gd name="connsiteY15" fmla="*/ 5975 h 2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66" h="26219">
                  <a:moveTo>
                    <a:pt x="344" y="5975"/>
                  </a:moveTo>
                  <a:cubicBezTo>
                    <a:pt x="-609" y="11690"/>
                    <a:pt x="344" y="16452"/>
                    <a:pt x="4154" y="21215"/>
                  </a:cubicBezTo>
                  <a:cubicBezTo>
                    <a:pt x="7964" y="25025"/>
                    <a:pt x="12726" y="26930"/>
                    <a:pt x="18441" y="25977"/>
                  </a:cubicBezTo>
                  <a:cubicBezTo>
                    <a:pt x="23204" y="24072"/>
                    <a:pt x="27966" y="19310"/>
                    <a:pt x="27966" y="14547"/>
                  </a:cubicBezTo>
                  <a:cubicBezTo>
                    <a:pt x="27966" y="8832"/>
                    <a:pt x="23204" y="4070"/>
                    <a:pt x="17489" y="2165"/>
                  </a:cubicBezTo>
                  <a:cubicBezTo>
                    <a:pt x="14631" y="1212"/>
                    <a:pt x="10821" y="-693"/>
                    <a:pt x="7011" y="260"/>
                  </a:cubicBezTo>
                  <a:cubicBezTo>
                    <a:pt x="3201" y="-693"/>
                    <a:pt x="344" y="2165"/>
                    <a:pt x="344" y="5975"/>
                  </a:cubicBezTo>
                  <a:cubicBezTo>
                    <a:pt x="344" y="8832"/>
                    <a:pt x="4154" y="8832"/>
                    <a:pt x="4154" y="6927"/>
                  </a:cubicBezTo>
                  <a:cubicBezTo>
                    <a:pt x="4154" y="5022"/>
                    <a:pt x="6059" y="4070"/>
                    <a:pt x="7964" y="4070"/>
                  </a:cubicBezTo>
                  <a:cubicBezTo>
                    <a:pt x="10821" y="4070"/>
                    <a:pt x="12726" y="5022"/>
                    <a:pt x="14631" y="5975"/>
                  </a:cubicBezTo>
                  <a:cubicBezTo>
                    <a:pt x="18441" y="6927"/>
                    <a:pt x="22251" y="9785"/>
                    <a:pt x="22251" y="13595"/>
                  </a:cubicBezTo>
                  <a:cubicBezTo>
                    <a:pt x="22251" y="17405"/>
                    <a:pt x="19394" y="20262"/>
                    <a:pt x="16536" y="21215"/>
                  </a:cubicBezTo>
                  <a:cubicBezTo>
                    <a:pt x="12726" y="23120"/>
                    <a:pt x="8916" y="21215"/>
                    <a:pt x="7011" y="18357"/>
                  </a:cubicBezTo>
                  <a:cubicBezTo>
                    <a:pt x="4154" y="15500"/>
                    <a:pt x="3201" y="10737"/>
                    <a:pt x="4154" y="6927"/>
                  </a:cubicBezTo>
                  <a:cubicBezTo>
                    <a:pt x="5106" y="4070"/>
                    <a:pt x="344" y="3117"/>
                    <a:pt x="344" y="5975"/>
                  </a:cubicBezTo>
                  <a:lnTo>
                    <a:pt x="344" y="59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641">
              <a:extLst>
                <a:ext uri="{FF2B5EF4-FFF2-40B4-BE49-F238E27FC236}">
                  <a16:creationId xmlns:a16="http://schemas.microsoft.com/office/drawing/2014/main" id="{93299F3F-07D5-4BE9-853B-673B5F9A7055}"/>
                </a:ext>
              </a:extLst>
            </p:cNvPr>
            <p:cNvSpPr/>
            <p:nvPr/>
          </p:nvSpPr>
          <p:spPr>
            <a:xfrm>
              <a:off x="4882546" y="2465434"/>
              <a:ext cx="28916" cy="27622"/>
            </a:xfrm>
            <a:custGeom>
              <a:avLst/>
              <a:gdLst>
                <a:gd name="connsiteX0" fmla="*/ 4730 w 28916"/>
                <a:gd name="connsiteY0" fmla="*/ 1905 h 27622"/>
                <a:gd name="connsiteX1" fmla="*/ 920 w 28916"/>
                <a:gd name="connsiteY1" fmla="*/ 18097 h 27622"/>
                <a:gd name="connsiteX2" fmla="*/ 14255 w 28916"/>
                <a:gd name="connsiteY2" fmla="*/ 27622 h 27622"/>
                <a:gd name="connsiteX3" fmla="*/ 28542 w 28916"/>
                <a:gd name="connsiteY3" fmla="*/ 18097 h 27622"/>
                <a:gd name="connsiteX4" fmla="*/ 26637 w 28916"/>
                <a:gd name="connsiteY4" fmla="*/ 8572 h 27622"/>
                <a:gd name="connsiteX5" fmla="*/ 19017 w 28916"/>
                <a:gd name="connsiteY5" fmla="*/ 1905 h 27622"/>
                <a:gd name="connsiteX6" fmla="*/ 8540 w 28916"/>
                <a:gd name="connsiteY6" fmla="*/ 0 h 27622"/>
                <a:gd name="connsiteX7" fmla="*/ 2825 w 28916"/>
                <a:gd name="connsiteY7" fmla="*/ 6667 h 27622"/>
                <a:gd name="connsiteX8" fmla="*/ 6635 w 28916"/>
                <a:gd name="connsiteY8" fmla="*/ 5715 h 27622"/>
                <a:gd name="connsiteX9" fmla="*/ 6635 w 28916"/>
                <a:gd name="connsiteY9" fmla="*/ 5715 h 27622"/>
                <a:gd name="connsiteX10" fmla="*/ 6635 w 28916"/>
                <a:gd name="connsiteY10" fmla="*/ 5715 h 27622"/>
                <a:gd name="connsiteX11" fmla="*/ 6635 w 28916"/>
                <a:gd name="connsiteY11" fmla="*/ 5715 h 27622"/>
                <a:gd name="connsiteX12" fmla="*/ 8540 w 28916"/>
                <a:gd name="connsiteY12" fmla="*/ 4763 h 27622"/>
                <a:gd name="connsiteX13" fmla="*/ 16160 w 28916"/>
                <a:gd name="connsiteY13" fmla="*/ 5715 h 27622"/>
                <a:gd name="connsiteX14" fmla="*/ 23780 w 28916"/>
                <a:gd name="connsiteY14" fmla="*/ 17145 h 27622"/>
                <a:gd name="connsiteX15" fmla="*/ 13302 w 28916"/>
                <a:gd name="connsiteY15" fmla="*/ 23813 h 27622"/>
                <a:gd name="connsiteX16" fmla="*/ 3777 w 28916"/>
                <a:gd name="connsiteY16" fmla="*/ 18097 h 27622"/>
                <a:gd name="connsiteX17" fmla="*/ 6635 w 28916"/>
                <a:gd name="connsiteY17" fmla="*/ 5715 h 27622"/>
                <a:gd name="connsiteX18" fmla="*/ 4730 w 28916"/>
                <a:gd name="connsiteY18" fmla="*/ 1905 h 27622"/>
                <a:gd name="connsiteX19" fmla="*/ 4730 w 28916"/>
                <a:gd name="connsiteY19" fmla="*/ 1905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916" h="27622">
                  <a:moveTo>
                    <a:pt x="4730" y="1905"/>
                  </a:moveTo>
                  <a:cubicBezTo>
                    <a:pt x="-33" y="5715"/>
                    <a:pt x="-985" y="12382"/>
                    <a:pt x="920" y="18097"/>
                  </a:cubicBezTo>
                  <a:cubicBezTo>
                    <a:pt x="2825" y="23813"/>
                    <a:pt x="7587" y="27622"/>
                    <a:pt x="14255" y="27622"/>
                  </a:cubicBezTo>
                  <a:cubicBezTo>
                    <a:pt x="19970" y="27622"/>
                    <a:pt x="26637" y="24765"/>
                    <a:pt x="28542" y="18097"/>
                  </a:cubicBezTo>
                  <a:cubicBezTo>
                    <a:pt x="29495" y="15240"/>
                    <a:pt x="28542" y="11430"/>
                    <a:pt x="26637" y="8572"/>
                  </a:cubicBezTo>
                  <a:cubicBezTo>
                    <a:pt x="24732" y="5715"/>
                    <a:pt x="21875" y="3810"/>
                    <a:pt x="19017" y="1905"/>
                  </a:cubicBezTo>
                  <a:cubicBezTo>
                    <a:pt x="16160" y="952"/>
                    <a:pt x="11397" y="0"/>
                    <a:pt x="8540" y="0"/>
                  </a:cubicBezTo>
                  <a:cubicBezTo>
                    <a:pt x="5682" y="952"/>
                    <a:pt x="2825" y="2857"/>
                    <a:pt x="2825" y="6667"/>
                  </a:cubicBezTo>
                  <a:cubicBezTo>
                    <a:pt x="3777" y="9525"/>
                    <a:pt x="7587" y="8572"/>
                    <a:pt x="6635" y="5715"/>
                  </a:cubicBezTo>
                  <a:cubicBezTo>
                    <a:pt x="6635" y="4763"/>
                    <a:pt x="6635" y="5715"/>
                    <a:pt x="6635" y="5715"/>
                  </a:cubicBezTo>
                  <a:cubicBezTo>
                    <a:pt x="6635" y="5715"/>
                    <a:pt x="6635" y="5715"/>
                    <a:pt x="6635" y="5715"/>
                  </a:cubicBezTo>
                  <a:cubicBezTo>
                    <a:pt x="6635" y="5715"/>
                    <a:pt x="6635" y="5715"/>
                    <a:pt x="6635" y="5715"/>
                  </a:cubicBezTo>
                  <a:cubicBezTo>
                    <a:pt x="7587" y="5715"/>
                    <a:pt x="8540" y="4763"/>
                    <a:pt x="8540" y="4763"/>
                  </a:cubicBezTo>
                  <a:cubicBezTo>
                    <a:pt x="10445" y="4763"/>
                    <a:pt x="13302" y="5715"/>
                    <a:pt x="16160" y="5715"/>
                  </a:cubicBezTo>
                  <a:cubicBezTo>
                    <a:pt x="20922" y="7620"/>
                    <a:pt x="24732" y="11430"/>
                    <a:pt x="23780" y="17145"/>
                  </a:cubicBezTo>
                  <a:cubicBezTo>
                    <a:pt x="22827" y="20955"/>
                    <a:pt x="18065" y="23813"/>
                    <a:pt x="13302" y="23813"/>
                  </a:cubicBezTo>
                  <a:cubicBezTo>
                    <a:pt x="9492" y="23813"/>
                    <a:pt x="5682" y="21907"/>
                    <a:pt x="3777" y="18097"/>
                  </a:cubicBezTo>
                  <a:cubicBezTo>
                    <a:pt x="1872" y="14288"/>
                    <a:pt x="2825" y="8572"/>
                    <a:pt x="6635" y="5715"/>
                  </a:cubicBezTo>
                  <a:cubicBezTo>
                    <a:pt x="10445" y="2857"/>
                    <a:pt x="7587" y="0"/>
                    <a:pt x="4730" y="1905"/>
                  </a:cubicBezTo>
                  <a:lnTo>
                    <a:pt x="4730" y="19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642">
              <a:extLst>
                <a:ext uri="{FF2B5EF4-FFF2-40B4-BE49-F238E27FC236}">
                  <a16:creationId xmlns:a16="http://schemas.microsoft.com/office/drawing/2014/main" id="{67B2AC3B-2495-4983-8DC5-0FF9F4DEBE62}"/>
                </a:ext>
              </a:extLst>
            </p:cNvPr>
            <p:cNvSpPr/>
            <p:nvPr/>
          </p:nvSpPr>
          <p:spPr>
            <a:xfrm>
              <a:off x="4661533" y="2477816"/>
              <a:ext cx="196214" cy="131445"/>
            </a:xfrm>
            <a:custGeom>
              <a:avLst/>
              <a:gdLst>
                <a:gd name="connsiteX0" fmla="*/ 4763 w 196214"/>
                <a:gd name="connsiteY0" fmla="*/ 124777 h 131445"/>
                <a:gd name="connsiteX1" fmla="*/ 78105 w 196214"/>
                <a:gd name="connsiteY1" fmla="*/ 129540 h 131445"/>
                <a:gd name="connsiteX2" fmla="*/ 152400 w 196214"/>
                <a:gd name="connsiteY2" fmla="*/ 131445 h 131445"/>
                <a:gd name="connsiteX3" fmla="*/ 194310 w 196214"/>
                <a:gd name="connsiteY3" fmla="*/ 131445 h 131445"/>
                <a:gd name="connsiteX4" fmla="*/ 196215 w 196214"/>
                <a:gd name="connsiteY4" fmla="*/ 129540 h 131445"/>
                <a:gd name="connsiteX5" fmla="*/ 196215 w 196214"/>
                <a:gd name="connsiteY5" fmla="*/ 43815 h 131445"/>
                <a:gd name="connsiteX6" fmla="*/ 196215 w 196214"/>
                <a:gd name="connsiteY6" fmla="*/ 19050 h 131445"/>
                <a:gd name="connsiteX7" fmla="*/ 194310 w 196214"/>
                <a:gd name="connsiteY7" fmla="*/ 17145 h 131445"/>
                <a:gd name="connsiteX8" fmla="*/ 119063 w 196214"/>
                <a:gd name="connsiteY8" fmla="*/ 14288 h 131445"/>
                <a:gd name="connsiteX9" fmla="*/ 44767 w 196214"/>
                <a:gd name="connsiteY9" fmla="*/ 6668 h 131445"/>
                <a:gd name="connsiteX10" fmla="*/ 2857 w 196214"/>
                <a:gd name="connsiteY10" fmla="*/ 0 h 131445"/>
                <a:gd name="connsiteX11" fmla="*/ 0 w 196214"/>
                <a:gd name="connsiteY11" fmla="*/ 1905 h 131445"/>
                <a:gd name="connsiteX12" fmla="*/ 952 w 196214"/>
                <a:gd name="connsiteY12" fmla="*/ 42863 h 131445"/>
                <a:gd name="connsiteX13" fmla="*/ 1905 w 196214"/>
                <a:gd name="connsiteY13" fmla="*/ 107633 h 131445"/>
                <a:gd name="connsiteX14" fmla="*/ 1905 w 196214"/>
                <a:gd name="connsiteY14" fmla="*/ 121920 h 131445"/>
                <a:gd name="connsiteX15" fmla="*/ 5715 w 196214"/>
                <a:gd name="connsiteY15" fmla="*/ 121920 h 131445"/>
                <a:gd name="connsiteX16" fmla="*/ 4763 w 196214"/>
                <a:gd name="connsiteY16" fmla="*/ 80963 h 131445"/>
                <a:gd name="connsiteX17" fmla="*/ 3810 w 196214"/>
                <a:gd name="connsiteY17" fmla="*/ 16193 h 131445"/>
                <a:gd name="connsiteX18" fmla="*/ 3810 w 196214"/>
                <a:gd name="connsiteY18" fmla="*/ 1905 h 131445"/>
                <a:gd name="connsiteX19" fmla="*/ 952 w 196214"/>
                <a:gd name="connsiteY19" fmla="*/ 3810 h 131445"/>
                <a:gd name="connsiteX20" fmla="*/ 75248 w 196214"/>
                <a:gd name="connsiteY20" fmla="*/ 14288 h 131445"/>
                <a:gd name="connsiteX21" fmla="*/ 150495 w 196214"/>
                <a:gd name="connsiteY21" fmla="*/ 20002 h 131445"/>
                <a:gd name="connsiteX22" fmla="*/ 193357 w 196214"/>
                <a:gd name="connsiteY22" fmla="*/ 20955 h 131445"/>
                <a:gd name="connsiteX23" fmla="*/ 191452 w 196214"/>
                <a:gd name="connsiteY23" fmla="*/ 19050 h 131445"/>
                <a:gd name="connsiteX24" fmla="*/ 191452 w 196214"/>
                <a:gd name="connsiteY24" fmla="*/ 104775 h 131445"/>
                <a:gd name="connsiteX25" fmla="*/ 191452 w 196214"/>
                <a:gd name="connsiteY25" fmla="*/ 129540 h 131445"/>
                <a:gd name="connsiteX26" fmla="*/ 193357 w 196214"/>
                <a:gd name="connsiteY26" fmla="*/ 127635 h 131445"/>
                <a:gd name="connsiteX27" fmla="*/ 119063 w 196214"/>
                <a:gd name="connsiteY27" fmla="*/ 126683 h 131445"/>
                <a:gd name="connsiteX28" fmla="*/ 44767 w 196214"/>
                <a:gd name="connsiteY28" fmla="*/ 122873 h 131445"/>
                <a:gd name="connsiteX29" fmla="*/ 2857 w 196214"/>
                <a:gd name="connsiteY29" fmla="*/ 120015 h 131445"/>
                <a:gd name="connsiteX30" fmla="*/ 4763 w 196214"/>
                <a:gd name="connsiteY30" fmla="*/ 124777 h 13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6214" h="131445">
                  <a:moveTo>
                    <a:pt x="4763" y="124777"/>
                  </a:moveTo>
                  <a:cubicBezTo>
                    <a:pt x="29527" y="126683"/>
                    <a:pt x="54292" y="128588"/>
                    <a:pt x="78105" y="129540"/>
                  </a:cubicBezTo>
                  <a:cubicBezTo>
                    <a:pt x="102870" y="130493"/>
                    <a:pt x="127635" y="131445"/>
                    <a:pt x="152400" y="131445"/>
                  </a:cubicBezTo>
                  <a:cubicBezTo>
                    <a:pt x="166688" y="131445"/>
                    <a:pt x="180023" y="131445"/>
                    <a:pt x="194310" y="131445"/>
                  </a:cubicBezTo>
                  <a:cubicBezTo>
                    <a:pt x="195263" y="131445"/>
                    <a:pt x="196215" y="130493"/>
                    <a:pt x="196215" y="129540"/>
                  </a:cubicBezTo>
                  <a:cubicBezTo>
                    <a:pt x="196215" y="100965"/>
                    <a:pt x="196215" y="72390"/>
                    <a:pt x="196215" y="43815"/>
                  </a:cubicBezTo>
                  <a:cubicBezTo>
                    <a:pt x="196215" y="35243"/>
                    <a:pt x="196215" y="27623"/>
                    <a:pt x="196215" y="19050"/>
                  </a:cubicBezTo>
                  <a:cubicBezTo>
                    <a:pt x="196215" y="18098"/>
                    <a:pt x="195263" y="17145"/>
                    <a:pt x="194310" y="17145"/>
                  </a:cubicBezTo>
                  <a:cubicBezTo>
                    <a:pt x="169545" y="17145"/>
                    <a:pt x="144780" y="16193"/>
                    <a:pt x="119063" y="14288"/>
                  </a:cubicBezTo>
                  <a:cubicBezTo>
                    <a:pt x="94298" y="12383"/>
                    <a:pt x="69532" y="9525"/>
                    <a:pt x="44767" y="6668"/>
                  </a:cubicBezTo>
                  <a:cubicBezTo>
                    <a:pt x="30480" y="4763"/>
                    <a:pt x="17145" y="2858"/>
                    <a:pt x="2857" y="0"/>
                  </a:cubicBezTo>
                  <a:cubicBezTo>
                    <a:pt x="1905" y="0"/>
                    <a:pt x="0" y="952"/>
                    <a:pt x="0" y="1905"/>
                  </a:cubicBezTo>
                  <a:cubicBezTo>
                    <a:pt x="0" y="15240"/>
                    <a:pt x="0" y="28575"/>
                    <a:pt x="952" y="42863"/>
                  </a:cubicBezTo>
                  <a:cubicBezTo>
                    <a:pt x="952" y="64770"/>
                    <a:pt x="1905" y="85725"/>
                    <a:pt x="1905" y="107633"/>
                  </a:cubicBezTo>
                  <a:cubicBezTo>
                    <a:pt x="1905" y="112395"/>
                    <a:pt x="1905" y="117158"/>
                    <a:pt x="1905" y="121920"/>
                  </a:cubicBezTo>
                  <a:cubicBezTo>
                    <a:pt x="1905" y="124777"/>
                    <a:pt x="5715" y="124777"/>
                    <a:pt x="5715" y="121920"/>
                  </a:cubicBezTo>
                  <a:cubicBezTo>
                    <a:pt x="5715" y="108585"/>
                    <a:pt x="5715" y="95250"/>
                    <a:pt x="4763" y="80963"/>
                  </a:cubicBezTo>
                  <a:cubicBezTo>
                    <a:pt x="4763" y="59055"/>
                    <a:pt x="3810" y="38100"/>
                    <a:pt x="3810" y="16193"/>
                  </a:cubicBezTo>
                  <a:cubicBezTo>
                    <a:pt x="3810" y="11430"/>
                    <a:pt x="3810" y="6668"/>
                    <a:pt x="3810" y="1905"/>
                  </a:cubicBezTo>
                  <a:cubicBezTo>
                    <a:pt x="2857" y="2858"/>
                    <a:pt x="1905" y="2858"/>
                    <a:pt x="952" y="3810"/>
                  </a:cubicBezTo>
                  <a:cubicBezTo>
                    <a:pt x="25717" y="8573"/>
                    <a:pt x="50482" y="11430"/>
                    <a:pt x="75248" y="14288"/>
                  </a:cubicBezTo>
                  <a:cubicBezTo>
                    <a:pt x="100013" y="17145"/>
                    <a:pt x="125730" y="19050"/>
                    <a:pt x="150495" y="20002"/>
                  </a:cubicBezTo>
                  <a:cubicBezTo>
                    <a:pt x="164782" y="20955"/>
                    <a:pt x="179070" y="20955"/>
                    <a:pt x="193357" y="20955"/>
                  </a:cubicBezTo>
                  <a:cubicBezTo>
                    <a:pt x="192405" y="20002"/>
                    <a:pt x="192405" y="20002"/>
                    <a:pt x="191452" y="19050"/>
                  </a:cubicBezTo>
                  <a:cubicBezTo>
                    <a:pt x="191452" y="47625"/>
                    <a:pt x="191452" y="76200"/>
                    <a:pt x="191452" y="104775"/>
                  </a:cubicBezTo>
                  <a:cubicBezTo>
                    <a:pt x="191452" y="113348"/>
                    <a:pt x="191452" y="120968"/>
                    <a:pt x="191452" y="129540"/>
                  </a:cubicBezTo>
                  <a:cubicBezTo>
                    <a:pt x="192405" y="128588"/>
                    <a:pt x="192405" y="128588"/>
                    <a:pt x="193357" y="127635"/>
                  </a:cubicBezTo>
                  <a:cubicBezTo>
                    <a:pt x="168592" y="127635"/>
                    <a:pt x="143827" y="127635"/>
                    <a:pt x="119063" y="126683"/>
                  </a:cubicBezTo>
                  <a:cubicBezTo>
                    <a:pt x="94298" y="125730"/>
                    <a:pt x="69532" y="124777"/>
                    <a:pt x="44767" y="122873"/>
                  </a:cubicBezTo>
                  <a:cubicBezTo>
                    <a:pt x="30480" y="121920"/>
                    <a:pt x="17145" y="120968"/>
                    <a:pt x="2857" y="120015"/>
                  </a:cubicBezTo>
                  <a:cubicBezTo>
                    <a:pt x="1905" y="120015"/>
                    <a:pt x="1905" y="123825"/>
                    <a:pt x="4763" y="12477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643">
              <a:extLst>
                <a:ext uri="{FF2B5EF4-FFF2-40B4-BE49-F238E27FC236}">
                  <a16:creationId xmlns:a16="http://schemas.microsoft.com/office/drawing/2014/main" id="{CDBE65EB-59E4-40AB-9F03-970A6C29F5D0}"/>
                </a:ext>
              </a:extLst>
            </p:cNvPr>
            <p:cNvSpPr/>
            <p:nvPr/>
          </p:nvSpPr>
          <p:spPr>
            <a:xfrm>
              <a:off x="4666210" y="2512106"/>
              <a:ext cx="187966" cy="17145"/>
            </a:xfrm>
            <a:custGeom>
              <a:avLst/>
              <a:gdLst>
                <a:gd name="connsiteX0" fmla="*/ 1038 w 187966"/>
                <a:gd name="connsiteY0" fmla="*/ 4763 h 17145"/>
                <a:gd name="connsiteX1" fmla="*/ 72476 w 187966"/>
                <a:gd name="connsiteY1" fmla="*/ 14288 h 17145"/>
                <a:gd name="connsiteX2" fmla="*/ 144866 w 187966"/>
                <a:gd name="connsiteY2" fmla="*/ 17145 h 17145"/>
                <a:gd name="connsiteX3" fmla="*/ 185823 w 187966"/>
                <a:gd name="connsiteY3" fmla="*/ 17145 h 17145"/>
                <a:gd name="connsiteX4" fmla="*/ 185823 w 187966"/>
                <a:gd name="connsiteY4" fmla="*/ 13335 h 17145"/>
                <a:gd name="connsiteX5" fmla="*/ 113433 w 187966"/>
                <a:gd name="connsiteY5" fmla="*/ 12383 h 17145"/>
                <a:gd name="connsiteX6" fmla="*/ 41996 w 187966"/>
                <a:gd name="connsiteY6" fmla="*/ 6668 h 17145"/>
                <a:gd name="connsiteX7" fmla="*/ 1991 w 187966"/>
                <a:gd name="connsiteY7" fmla="*/ 0 h 17145"/>
                <a:gd name="connsiteX8" fmla="*/ 1038 w 187966"/>
                <a:gd name="connsiteY8" fmla="*/ 4763 h 17145"/>
                <a:gd name="connsiteX9" fmla="*/ 1038 w 187966"/>
                <a:gd name="connsiteY9" fmla="*/ 476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66" h="17145">
                  <a:moveTo>
                    <a:pt x="1038" y="4763"/>
                  </a:moveTo>
                  <a:cubicBezTo>
                    <a:pt x="24851" y="9525"/>
                    <a:pt x="48663" y="12383"/>
                    <a:pt x="72476" y="14288"/>
                  </a:cubicBezTo>
                  <a:cubicBezTo>
                    <a:pt x="96288" y="16193"/>
                    <a:pt x="121053" y="17145"/>
                    <a:pt x="144866" y="17145"/>
                  </a:cubicBezTo>
                  <a:cubicBezTo>
                    <a:pt x="158201" y="17145"/>
                    <a:pt x="172488" y="17145"/>
                    <a:pt x="185823" y="17145"/>
                  </a:cubicBezTo>
                  <a:cubicBezTo>
                    <a:pt x="188681" y="17145"/>
                    <a:pt x="188681" y="13335"/>
                    <a:pt x="185823" y="13335"/>
                  </a:cubicBezTo>
                  <a:cubicBezTo>
                    <a:pt x="162011" y="13335"/>
                    <a:pt x="138198" y="13335"/>
                    <a:pt x="113433" y="12383"/>
                  </a:cubicBezTo>
                  <a:cubicBezTo>
                    <a:pt x="89621" y="11430"/>
                    <a:pt x="65808" y="10478"/>
                    <a:pt x="41996" y="6668"/>
                  </a:cubicBezTo>
                  <a:cubicBezTo>
                    <a:pt x="28661" y="4763"/>
                    <a:pt x="15326" y="2858"/>
                    <a:pt x="1991" y="0"/>
                  </a:cubicBezTo>
                  <a:cubicBezTo>
                    <a:pt x="86" y="0"/>
                    <a:pt x="-867" y="3810"/>
                    <a:pt x="1038" y="4763"/>
                  </a:cubicBezTo>
                  <a:lnTo>
                    <a:pt x="1038" y="476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644">
              <a:extLst>
                <a:ext uri="{FF2B5EF4-FFF2-40B4-BE49-F238E27FC236}">
                  <a16:creationId xmlns:a16="http://schemas.microsoft.com/office/drawing/2014/main" id="{F57D085C-6109-4ADC-BED5-49A1DFC89266}"/>
                </a:ext>
              </a:extLst>
            </p:cNvPr>
            <p:cNvSpPr/>
            <p:nvPr/>
          </p:nvSpPr>
          <p:spPr>
            <a:xfrm>
              <a:off x="4961997" y="2649452"/>
              <a:ext cx="39730" cy="271097"/>
            </a:xfrm>
            <a:custGeom>
              <a:avLst/>
              <a:gdLst>
                <a:gd name="connsiteX0" fmla="*/ 526 w 39730"/>
                <a:gd name="connsiteY0" fmla="*/ 3624 h 271097"/>
                <a:gd name="connsiteX1" fmla="*/ 35769 w 39730"/>
                <a:gd name="connsiteY1" fmla="*/ 30294 h 271097"/>
                <a:gd name="connsiteX2" fmla="*/ 33864 w 39730"/>
                <a:gd name="connsiteY2" fmla="*/ 27437 h 271097"/>
                <a:gd name="connsiteX3" fmla="*/ 17671 w 39730"/>
                <a:gd name="connsiteY3" fmla="*/ 120782 h 271097"/>
                <a:gd name="connsiteX4" fmla="*/ 25291 w 39730"/>
                <a:gd name="connsiteY4" fmla="*/ 216032 h 271097"/>
                <a:gd name="connsiteX5" fmla="*/ 35769 w 39730"/>
                <a:gd name="connsiteY5" fmla="*/ 269372 h 271097"/>
                <a:gd name="connsiteX6" fmla="*/ 39579 w 39730"/>
                <a:gd name="connsiteY6" fmla="*/ 268419 h 271097"/>
                <a:gd name="connsiteX7" fmla="*/ 23386 w 39730"/>
                <a:gd name="connsiteY7" fmla="*/ 174122 h 271097"/>
                <a:gd name="connsiteX8" fmla="*/ 25291 w 39730"/>
                <a:gd name="connsiteY8" fmla="*/ 79824 h 271097"/>
                <a:gd name="connsiteX9" fmla="*/ 37674 w 39730"/>
                <a:gd name="connsiteY9" fmla="*/ 28389 h 271097"/>
                <a:gd name="connsiteX10" fmla="*/ 35769 w 39730"/>
                <a:gd name="connsiteY10" fmla="*/ 25532 h 271097"/>
                <a:gd name="connsiteX11" fmla="*/ 3384 w 39730"/>
                <a:gd name="connsiteY11" fmla="*/ 767 h 271097"/>
                <a:gd name="connsiteX12" fmla="*/ 526 w 39730"/>
                <a:gd name="connsiteY12" fmla="*/ 3624 h 271097"/>
                <a:gd name="connsiteX13" fmla="*/ 526 w 39730"/>
                <a:gd name="connsiteY13" fmla="*/ 3624 h 27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30" h="271097">
                  <a:moveTo>
                    <a:pt x="526" y="3624"/>
                  </a:moveTo>
                  <a:cubicBezTo>
                    <a:pt x="9099" y="16007"/>
                    <a:pt x="21481" y="25532"/>
                    <a:pt x="35769" y="30294"/>
                  </a:cubicBezTo>
                  <a:cubicBezTo>
                    <a:pt x="34816" y="29342"/>
                    <a:pt x="34816" y="28389"/>
                    <a:pt x="33864" y="27437"/>
                  </a:cubicBezTo>
                  <a:cubicBezTo>
                    <a:pt x="23386" y="56964"/>
                    <a:pt x="18624" y="89349"/>
                    <a:pt x="17671" y="120782"/>
                  </a:cubicBezTo>
                  <a:cubicBezTo>
                    <a:pt x="16719" y="153167"/>
                    <a:pt x="19576" y="184599"/>
                    <a:pt x="25291" y="216032"/>
                  </a:cubicBezTo>
                  <a:cubicBezTo>
                    <a:pt x="28149" y="234129"/>
                    <a:pt x="31959" y="251274"/>
                    <a:pt x="35769" y="269372"/>
                  </a:cubicBezTo>
                  <a:cubicBezTo>
                    <a:pt x="36721" y="272229"/>
                    <a:pt x="40531" y="271277"/>
                    <a:pt x="39579" y="268419"/>
                  </a:cubicBezTo>
                  <a:cubicBezTo>
                    <a:pt x="31959" y="236987"/>
                    <a:pt x="26244" y="205554"/>
                    <a:pt x="23386" y="174122"/>
                  </a:cubicBezTo>
                  <a:cubicBezTo>
                    <a:pt x="20529" y="142689"/>
                    <a:pt x="20529" y="111257"/>
                    <a:pt x="25291" y="79824"/>
                  </a:cubicBezTo>
                  <a:cubicBezTo>
                    <a:pt x="28149" y="62679"/>
                    <a:pt x="31959" y="45534"/>
                    <a:pt x="37674" y="28389"/>
                  </a:cubicBezTo>
                  <a:cubicBezTo>
                    <a:pt x="37674" y="27437"/>
                    <a:pt x="37674" y="26484"/>
                    <a:pt x="35769" y="25532"/>
                  </a:cubicBezTo>
                  <a:cubicBezTo>
                    <a:pt x="22434" y="20769"/>
                    <a:pt x="11004" y="12197"/>
                    <a:pt x="3384" y="767"/>
                  </a:cubicBezTo>
                  <a:cubicBezTo>
                    <a:pt x="2431" y="-1138"/>
                    <a:pt x="-1379" y="767"/>
                    <a:pt x="526" y="3624"/>
                  </a:cubicBezTo>
                  <a:lnTo>
                    <a:pt x="526" y="362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645">
              <a:extLst>
                <a:ext uri="{FF2B5EF4-FFF2-40B4-BE49-F238E27FC236}">
                  <a16:creationId xmlns:a16="http://schemas.microsoft.com/office/drawing/2014/main" id="{6B363071-FF75-45EF-BBAB-B6D545039EF4}"/>
                </a:ext>
              </a:extLst>
            </p:cNvPr>
            <p:cNvSpPr/>
            <p:nvPr/>
          </p:nvSpPr>
          <p:spPr>
            <a:xfrm>
              <a:off x="4948571" y="2864855"/>
              <a:ext cx="79350" cy="87933"/>
            </a:xfrm>
            <a:custGeom>
              <a:avLst/>
              <a:gdLst>
                <a:gd name="connsiteX0" fmla="*/ 617 w 79350"/>
                <a:gd name="connsiteY0" fmla="*/ 3486 h 87933"/>
                <a:gd name="connsiteX1" fmla="*/ 58719 w 79350"/>
                <a:gd name="connsiteY1" fmla="*/ 69208 h 87933"/>
                <a:gd name="connsiteX2" fmla="*/ 75864 w 79350"/>
                <a:gd name="connsiteY2" fmla="*/ 87306 h 87933"/>
                <a:gd name="connsiteX3" fmla="*/ 78722 w 79350"/>
                <a:gd name="connsiteY3" fmla="*/ 84448 h 87933"/>
                <a:gd name="connsiteX4" fmla="*/ 20619 w 79350"/>
                <a:gd name="connsiteY4" fmla="*/ 19678 h 87933"/>
                <a:gd name="connsiteX5" fmla="*/ 4427 w 79350"/>
                <a:gd name="connsiteY5" fmla="*/ 628 h 87933"/>
                <a:gd name="connsiteX6" fmla="*/ 617 w 79350"/>
                <a:gd name="connsiteY6" fmla="*/ 3486 h 87933"/>
                <a:gd name="connsiteX7" fmla="*/ 617 w 79350"/>
                <a:gd name="connsiteY7" fmla="*/ 3486 h 8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50" h="87933">
                  <a:moveTo>
                    <a:pt x="617" y="3486"/>
                  </a:moveTo>
                  <a:cubicBezTo>
                    <a:pt x="19667" y="25393"/>
                    <a:pt x="38717" y="47301"/>
                    <a:pt x="58719" y="69208"/>
                  </a:cubicBezTo>
                  <a:cubicBezTo>
                    <a:pt x="64434" y="74923"/>
                    <a:pt x="70149" y="81591"/>
                    <a:pt x="75864" y="87306"/>
                  </a:cubicBezTo>
                  <a:cubicBezTo>
                    <a:pt x="77769" y="89211"/>
                    <a:pt x="80627" y="86353"/>
                    <a:pt x="78722" y="84448"/>
                  </a:cubicBezTo>
                  <a:cubicBezTo>
                    <a:pt x="58719" y="63493"/>
                    <a:pt x="39669" y="41586"/>
                    <a:pt x="20619" y="19678"/>
                  </a:cubicBezTo>
                  <a:cubicBezTo>
                    <a:pt x="14904" y="13011"/>
                    <a:pt x="10142" y="7296"/>
                    <a:pt x="4427" y="628"/>
                  </a:cubicBezTo>
                  <a:cubicBezTo>
                    <a:pt x="1569" y="-1277"/>
                    <a:pt x="-1288" y="1581"/>
                    <a:pt x="617" y="3486"/>
                  </a:cubicBezTo>
                  <a:lnTo>
                    <a:pt x="617" y="348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646">
              <a:extLst>
                <a:ext uri="{FF2B5EF4-FFF2-40B4-BE49-F238E27FC236}">
                  <a16:creationId xmlns:a16="http://schemas.microsoft.com/office/drawing/2014/main" id="{1E73BA3E-CE98-426A-A9EC-DEE70EFD34E9}"/>
                </a:ext>
              </a:extLst>
            </p:cNvPr>
            <p:cNvSpPr/>
            <p:nvPr/>
          </p:nvSpPr>
          <p:spPr>
            <a:xfrm>
              <a:off x="4551367" y="2866760"/>
              <a:ext cx="42213" cy="43166"/>
            </a:xfrm>
            <a:custGeom>
              <a:avLst/>
              <a:gdLst>
                <a:gd name="connsiteX0" fmla="*/ 38728 w 42213"/>
                <a:gd name="connsiteY0" fmla="*/ 628 h 43166"/>
                <a:gd name="connsiteX1" fmla="*/ 628 w 42213"/>
                <a:gd name="connsiteY1" fmla="*/ 39681 h 43166"/>
                <a:gd name="connsiteX2" fmla="*/ 3486 w 42213"/>
                <a:gd name="connsiteY2" fmla="*/ 42538 h 43166"/>
                <a:gd name="connsiteX3" fmla="*/ 41586 w 42213"/>
                <a:gd name="connsiteY3" fmla="*/ 3486 h 43166"/>
                <a:gd name="connsiteX4" fmla="*/ 38728 w 42213"/>
                <a:gd name="connsiteY4" fmla="*/ 628 h 43166"/>
                <a:gd name="connsiteX5" fmla="*/ 38728 w 42213"/>
                <a:gd name="connsiteY5" fmla="*/ 628 h 4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13" h="43166">
                  <a:moveTo>
                    <a:pt x="38728" y="628"/>
                  </a:moveTo>
                  <a:cubicBezTo>
                    <a:pt x="26346" y="13963"/>
                    <a:pt x="13011" y="27298"/>
                    <a:pt x="628" y="39681"/>
                  </a:cubicBezTo>
                  <a:cubicBezTo>
                    <a:pt x="-1277" y="41586"/>
                    <a:pt x="1581" y="44443"/>
                    <a:pt x="3486" y="42538"/>
                  </a:cubicBezTo>
                  <a:cubicBezTo>
                    <a:pt x="15868" y="29203"/>
                    <a:pt x="29203" y="15868"/>
                    <a:pt x="41586" y="3486"/>
                  </a:cubicBezTo>
                  <a:cubicBezTo>
                    <a:pt x="43491" y="1581"/>
                    <a:pt x="40633" y="-1277"/>
                    <a:pt x="38728" y="628"/>
                  </a:cubicBezTo>
                  <a:lnTo>
                    <a:pt x="38728" y="62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647">
              <a:extLst>
                <a:ext uri="{FF2B5EF4-FFF2-40B4-BE49-F238E27FC236}">
                  <a16:creationId xmlns:a16="http://schemas.microsoft.com/office/drawing/2014/main" id="{AD2049D3-432A-4338-90D5-6E363E36A56D}"/>
                </a:ext>
              </a:extLst>
            </p:cNvPr>
            <p:cNvSpPr/>
            <p:nvPr/>
          </p:nvSpPr>
          <p:spPr>
            <a:xfrm>
              <a:off x="4555301" y="2836803"/>
              <a:ext cx="411270" cy="9630"/>
            </a:xfrm>
            <a:custGeom>
              <a:avLst/>
              <a:gdLst>
                <a:gd name="connsiteX0" fmla="*/ 2410 w 411270"/>
                <a:gd name="connsiteY0" fmla="*/ 4868 h 9630"/>
                <a:gd name="connsiteX1" fmla="*/ 40510 w 411270"/>
                <a:gd name="connsiteY1" fmla="*/ 2963 h 9630"/>
                <a:gd name="connsiteX2" fmla="*/ 80515 w 411270"/>
                <a:gd name="connsiteY2" fmla="*/ 2963 h 9630"/>
                <a:gd name="connsiteX3" fmla="*/ 160525 w 411270"/>
                <a:gd name="connsiteY3" fmla="*/ 3916 h 9630"/>
                <a:gd name="connsiteX4" fmla="*/ 319592 w 411270"/>
                <a:gd name="connsiteY4" fmla="*/ 6773 h 9630"/>
                <a:gd name="connsiteX5" fmla="*/ 409127 w 411270"/>
                <a:gd name="connsiteY5" fmla="*/ 9631 h 9630"/>
                <a:gd name="connsiteX6" fmla="*/ 409127 w 411270"/>
                <a:gd name="connsiteY6" fmla="*/ 5821 h 9630"/>
                <a:gd name="connsiteX7" fmla="*/ 249107 w 411270"/>
                <a:gd name="connsiteY7" fmla="*/ 2011 h 9630"/>
                <a:gd name="connsiteX8" fmla="*/ 90040 w 411270"/>
                <a:gd name="connsiteY8" fmla="*/ 106 h 9630"/>
                <a:gd name="connsiteX9" fmla="*/ 45272 w 411270"/>
                <a:gd name="connsiteY9" fmla="*/ 106 h 9630"/>
                <a:gd name="connsiteX10" fmla="*/ 1457 w 411270"/>
                <a:gd name="connsiteY10" fmla="*/ 2963 h 9630"/>
                <a:gd name="connsiteX11" fmla="*/ 2410 w 411270"/>
                <a:gd name="connsiteY11" fmla="*/ 4868 h 9630"/>
                <a:gd name="connsiteX12" fmla="*/ 2410 w 411270"/>
                <a:gd name="connsiteY12" fmla="*/ 4868 h 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270" h="9630">
                  <a:moveTo>
                    <a:pt x="2410" y="4868"/>
                  </a:moveTo>
                  <a:cubicBezTo>
                    <a:pt x="14792" y="2011"/>
                    <a:pt x="28127" y="2963"/>
                    <a:pt x="40510" y="2963"/>
                  </a:cubicBezTo>
                  <a:cubicBezTo>
                    <a:pt x="53845" y="2963"/>
                    <a:pt x="67180" y="2963"/>
                    <a:pt x="80515" y="2963"/>
                  </a:cubicBezTo>
                  <a:cubicBezTo>
                    <a:pt x="107185" y="2963"/>
                    <a:pt x="133855" y="2963"/>
                    <a:pt x="160525" y="3916"/>
                  </a:cubicBezTo>
                  <a:cubicBezTo>
                    <a:pt x="213865" y="4868"/>
                    <a:pt x="267205" y="5821"/>
                    <a:pt x="319592" y="6773"/>
                  </a:cubicBezTo>
                  <a:cubicBezTo>
                    <a:pt x="349120" y="7726"/>
                    <a:pt x="379600" y="8678"/>
                    <a:pt x="409127" y="9631"/>
                  </a:cubicBezTo>
                  <a:cubicBezTo>
                    <a:pt x="411985" y="9631"/>
                    <a:pt x="411985" y="5821"/>
                    <a:pt x="409127" y="5821"/>
                  </a:cubicBezTo>
                  <a:cubicBezTo>
                    <a:pt x="355787" y="3916"/>
                    <a:pt x="302447" y="2963"/>
                    <a:pt x="249107" y="2011"/>
                  </a:cubicBezTo>
                  <a:cubicBezTo>
                    <a:pt x="195767" y="1058"/>
                    <a:pt x="142427" y="106"/>
                    <a:pt x="90040" y="106"/>
                  </a:cubicBezTo>
                  <a:cubicBezTo>
                    <a:pt x="74800" y="106"/>
                    <a:pt x="60512" y="106"/>
                    <a:pt x="45272" y="106"/>
                  </a:cubicBezTo>
                  <a:cubicBezTo>
                    <a:pt x="30985" y="106"/>
                    <a:pt x="15745" y="-847"/>
                    <a:pt x="1457" y="2963"/>
                  </a:cubicBezTo>
                  <a:cubicBezTo>
                    <a:pt x="-1400" y="2011"/>
                    <a:pt x="505" y="5821"/>
                    <a:pt x="2410" y="4868"/>
                  </a:cubicBezTo>
                  <a:lnTo>
                    <a:pt x="2410" y="48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648">
              <a:extLst>
                <a:ext uri="{FF2B5EF4-FFF2-40B4-BE49-F238E27FC236}">
                  <a16:creationId xmlns:a16="http://schemas.microsoft.com/office/drawing/2014/main" id="{622DE201-D01C-4673-81B8-FE1F381DC980}"/>
                </a:ext>
              </a:extLst>
            </p:cNvPr>
            <p:cNvSpPr/>
            <p:nvPr/>
          </p:nvSpPr>
          <p:spPr>
            <a:xfrm>
              <a:off x="4731065" y="2031094"/>
              <a:ext cx="19050" cy="22859"/>
            </a:xfrm>
            <a:custGeom>
              <a:avLst/>
              <a:gdLst>
                <a:gd name="connsiteX0" fmla="*/ 19050 w 19050"/>
                <a:gd name="connsiteY0" fmla="*/ 11430 h 22859"/>
                <a:gd name="connsiteX1" fmla="*/ 9525 w 19050"/>
                <a:gd name="connsiteY1" fmla="*/ 22860 h 22859"/>
                <a:gd name="connsiteX2" fmla="*/ 0 w 19050"/>
                <a:gd name="connsiteY2" fmla="*/ 11430 h 22859"/>
                <a:gd name="connsiteX3" fmla="*/ 9525 w 19050"/>
                <a:gd name="connsiteY3" fmla="*/ 0 h 22859"/>
                <a:gd name="connsiteX4" fmla="*/ 19050 w 19050"/>
                <a:gd name="connsiteY4" fmla="*/ 11430 h 2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859">
                  <a:moveTo>
                    <a:pt x="19050" y="11430"/>
                  </a:moveTo>
                  <a:cubicBezTo>
                    <a:pt x="19050" y="18097"/>
                    <a:pt x="15240" y="22860"/>
                    <a:pt x="9525" y="22860"/>
                  </a:cubicBezTo>
                  <a:cubicBezTo>
                    <a:pt x="3810" y="22860"/>
                    <a:pt x="0" y="18097"/>
                    <a:pt x="0" y="11430"/>
                  </a:cubicBezTo>
                  <a:cubicBezTo>
                    <a:pt x="0" y="4763"/>
                    <a:pt x="3810" y="0"/>
                    <a:pt x="9525" y="0"/>
                  </a:cubicBezTo>
                  <a:cubicBezTo>
                    <a:pt x="15240" y="0"/>
                    <a:pt x="19050" y="4763"/>
                    <a:pt x="19050" y="114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649">
              <a:extLst>
                <a:ext uri="{FF2B5EF4-FFF2-40B4-BE49-F238E27FC236}">
                  <a16:creationId xmlns:a16="http://schemas.microsoft.com/office/drawing/2014/main" id="{8042E13C-0A1B-4A8B-957C-AF8CA13ADA10}"/>
                </a:ext>
              </a:extLst>
            </p:cNvPr>
            <p:cNvSpPr/>
            <p:nvPr/>
          </p:nvSpPr>
          <p:spPr>
            <a:xfrm>
              <a:off x="4816790" y="2035856"/>
              <a:ext cx="19050" cy="22859"/>
            </a:xfrm>
            <a:custGeom>
              <a:avLst/>
              <a:gdLst>
                <a:gd name="connsiteX0" fmla="*/ 19050 w 19050"/>
                <a:gd name="connsiteY0" fmla="*/ 11430 h 22859"/>
                <a:gd name="connsiteX1" fmla="*/ 9525 w 19050"/>
                <a:gd name="connsiteY1" fmla="*/ 22860 h 22859"/>
                <a:gd name="connsiteX2" fmla="*/ 0 w 19050"/>
                <a:gd name="connsiteY2" fmla="*/ 11430 h 22859"/>
                <a:gd name="connsiteX3" fmla="*/ 9525 w 19050"/>
                <a:gd name="connsiteY3" fmla="*/ 0 h 22859"/>
                <a:gd name="connsiteX4" fmla="*/ 19050 w 19050"/>
                <a:gd name="connsiteY4" fmla="*/ 11430 h 2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859">
                  <a:moveTo>
                    <a:pt x="19050" y="11430"/>
                  </a:moveTo>
                  <a:cubicBezTo>
                    <a:pt x="19050" y="18097"/>
                    <a:pt x="15240" y="22860"/>
                    <a:pt x="9525" y="22860"/>
                  </a:cubicBezTo>
                  <a:cubicBezTo>
                    <a:pt x="3810" y="22860"/>
                    <a:pt x="0" y="18097"/>
                    <a:pt x="0" y="11430"/>
                  </a:cubicBezTo>
                  <a:cubicBezTo>
                    <a:pt x="0" y="4763"/>
                    <a:pt x="3810" y="0"/>
                    <a:pt x="9525" y="0"/>
                  </a:cubicBezTo>
                  <a:cubicBezTo>
                    <a:pt x="15240" y="0"/>
                    <a:pt x="19050" y="5715"/>
                    <a:pt x="19050" y="114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650">
              <a:extLst>
                <a:ext uri="{FF2B5EF4-FFF2-40B4-BE49-F238E27FC236}">
                  <a16:creationId xmlns:a16="http://schemas.microsoft.com/office/drawing/2014/main" id="{C7912043-F4BF-4E4D-B875-1E447DC5DDF9}"/>
                </a:ext>
              </a:extLst>
            </p:cNvPr>
            <p:cNvSpPr/>
            <p:nvPr/>
          </p:nvSpPr>
          <p:spPr>
            <a:xfrm>
              <a:off x="4788811" y="2175874"/>
              <a:ext cx="8371" cy="19444"/>
            </a:xfrm>
            <a:custGeom>
              <a:avLst/>
              <a:gdLst>
                <a:gd name="connsiteX0" fmla="*/ 357 w 8371"/>
                <a:gd name="connsiteY0" fmla="*/ 2857 h 19444"/>
                <a:gd name="connsiteX1" fmla="*/ 3215 w 8371"/>
                <a:gd name="connsiteY1" fmla="*/ 18098 h 19444"/>
                <a:gd name="connsiteX2" fmla="*/ 7025 w 8371"/>
                <a:gd name="connsiteY2" fmla="*/ 19050 h 19444"/>
                <a:gd name="connsiteX3" fmla="*/ 7977 w 8371"/>
                <a:gd name="connsiteY3" fmla="*/ 15240 h 19444"/>
                <a:gd name="connsiteX4" fmla="*/ 7025 w 8371"/>
                <a:gd name="connsiteY4" fmla="*/ 13335 h 19444"/>
                <a:gd name="connsiteX5" fmla="*/ 7025 w 8371"/>
                <a:gd name="connsiteY5" fmla="*/ 12382 h 19444"/>
                <a:gd name="connsiteX6" fmla="*/ 7025 w 8371"/>
                <a:gd name="connsiteY6" fmla="*/ 12382 h 19444"/>
                <a:gd name="connsiteX7" fmla="*/ 7025 w 8371"/>
                <a:gd name="connsiteY7" fmla="*/ 12382 h 19444"/>
                <a:gd name="connsiteX8" fmla="*/ 6072 w 8371"/>
                <a:gd name="connsiteY8" fmla="*/ 9525 h 19444"/>
                <a:gd name="connsiteX9" fmla="*/ 6072 w 8371"/>
                <a:gd name="connsiteY9" fmla="*/ 8573 h 19444"/>
                <a:gd name="connsiteX10" fmla="*/ 6072 w 8371"/>
                <a:gd name="connsiteY10" fmla="*/ 8573 h 19444"/>
                <a:gd name="connsiteX11" fmla="*/ 6072 w 8371"/>
                <a:gd name="connsiteY11" fmla="*/ 8573 h 19444"/>
                <a:gd name="connsiteX12" fmla="*/ 6072 w 8371"/>
                <a:gd name="connsiteY12" fmla="*/ 6667 h 19444"/>
                <a:gd name="connsiteX13" fmla="*/ 6072 w 8371"/>
                <a:gd name="connsiteY13" fmla="*/ 4763 h 19444"/>
                <a:gd name="connsiteX14" fmla="*/ 6072 w 8371"/>
                <a:gd name="connsiteY14" fmla="*/ 3810 h 19444"/>
                <a:gd name="connsiteX15" fmla="*/ 6072 w 8371"/>
                <a:gd name="connsiteY15" fmla="*/ 3810 h 19444"/>
                <a:gd name="connsiteX16" fmla="*/ 6072 w 8371"/>
                <a:gd name="connsiteY16" fmla="*/ 3810 h 19444"/>
                <a:gd name="connsiteX17" fmla="*/ 4167 w 8371"/>
                <a:gd name="connsiteY17" fmla="*/ 0 h 19444"/>
                <a:gd name="connsiteX18" fmla="*/ 357 w 8371"/>
                <a:gd name="connsiteY18" fmla="*/ 2857 h 19444"/>
                <a:gd name="connsiteX19" fmla="*/ 357 w 8371"/>
                <a:gd name="connsiteY19" fmla="*/ 2857 h 1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71" h="19444">
                  <a:moveTo>
                    <a:pt x="357" y="2857"/>
                  </a:moveTo>
                  <a:cubicBezTo>
                    <a:pt x="-595" y="8573"/>
                    <a:pt x="357" y="13335"/>
                    <a:pt x="3215" y="18098"/>
                  </a:cubicBezTo>
                  <a:cubicBezTo>
                    <a:pt x="4167" y="19050"/>
                    <a:pt x="6072" y="20002"/>
                    <a:pt x="7025" y="19050"/>
                  </a:cubicBezTo>
                  <a:cubicBezTo>
                    <a:pt x="7977" y="18098"/>
                    <a:pt x="8930" y="16192"/>
                    <a:pt x="7977" y="15240"/>
                  </a:cubicBezTo>
                  <a:cubicBezTo>
                    <a:pt x="7977" y="14288"/>
                    <a:pt x="7025" y="14288"/>
                    <a:pt x="7025" y="13335"/>
                  </a:cubicBezTo>
                  <a:cubicBezTo>
                    <a:pt x="7025" y="13335"/>
                    <a:pt x="7025" y="13335"/>
                    <a:pt x="7025" y="12382"/>
                  </a:cubicBezTo>
                  <a:cubicBezTo>
                    <a:pt x="7025" y="12382"/>
                    <a:pt x="7025" y="12382"/>
                    <a:pt x="7025" y="12382"/>
                  </a:cubicBezTo>
                  <a:cubicBezTo>
                    <a:pt x="7025" y="12382"/>
                    <a:pt x="7025" y="12382"/>
                    <a:pt x="7025" y="12382"/>
                  </a:cubicBezTo>
                  <a:cubicBezTo>
                    <a:pt x="7025" y="11430"/>
                    <a:pt x="6072" y="10477"/>
                    <a:pt x="6072" y="9525"/>
                  </a:cubicBezTo>
                  <a:cubicBezTo>
                    <a:pt x="6072" y="9525"/>
                    <a:pt x="6072" y="8573"/>
                    <a:pt x="6072" y="8573"/>
                  </a:cubicBezTo>
                  <a:cubicBezTo>
                    <a:pt x="6072" y="8573"/>
                    <a:pt x="6072" y="8573"/>
                    <a:pt x="6072" y="8573"/>
                  </a:cubicBezTo>
                  <a:cubicBezTo>
                    <a:pt x="6072" y="8573"/>
                    <a:pt x="6072" y="8573"/>
                    <a:pt x="6072" y="8573"/>
                  </a:cubicBezTo>
                  <a:cubicBezTo>
                    <a:pt x="6072" y="7620"/>
                    <a:pt x="6072" y="7620"/>
                    <a:pt x="6072" y="6667"/>
                  </a:cubicBezTo>
                  <a:cubicBezTo>
                    <a:pt x="6072" y="5715"/>
                    <a:pt x="6072" y="5715"/>
                    <a:pt x="6072" y="4763"/>
                  </a:cubicBezTo>
                  <a:cubicBezTo>
                    <a:pt x="6072" y="4763"/>
                    <a:pt x="6072" y="3810"/>
                    <a:pt x="6072" y="3810"/>
                  </a:cubicBezTo>
                  <a:cubicBezTo>
                    <a:pt x="6072" y="3810"/>
                    <a:pt x="6072" y="3810"/>
                    <a:pt x="6072" y="3810"/>
                  </a:cubicBezTo>
                  <a:cubicBezTo>
                    <a:pt x="6072" y="3810"/>
                    <a:pt x="6072" y="3810"/>
                    <a:pt x="6072" y="3810"/>
                  </a:cubicBezTo>
                  <a:cubicBezTo>
                    <a:pt x="6072" y="1905"/>
                    <a:pt x="6072" y="952"/>
                    <a:pt x="4167" y="0"/>
                  </a:cubicBezTo>
                  <a:cubicBezTo>
                    <a:pt x="2262" y="0"/>
                    <a:pt x="357" y="952"/>
                    <a:pt x="357" y="2857"/>
                  </a:cubicBezTo>
                  <a:lnTo>
                    <a:pt x="357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651">
              <a:extLst>
                <a:ext uri="{FF2B5EF4-FFF2-40B4-BE49-F238E27FC236}">
                  <a16:creationId xmlns:a16="http://schemas.microsoft.com/office/drawing/2014/main" id="{C3AFADEF-D6A1-4A43-9461-06BCC1534AC0}"/>
                </a:ext>
              </a:extLst>
            </p:cNvPr>
            <p:cNvSpPr/>
            <p:nvPr/>
          </p:nvSpPr>
          <p:spPr>
            <a:xfrm>
              <a:off x="4803456" y="2174547"/>
              <a:ext cx="7062" cy="14103"/>
            </a:xfrm>
            <a:custGeom>
              <a:avLst/>
              <a:gdLst>
                <a:gd name="connsiteX0" fmla="*/ 0 w 7062"/>
                <a:gd name="connsiteY0" fmla="*/ 2279 h 14103"/>
                <a:gd name="connsiteX1" fmla="*/ 1905 w 7062"/>
                <a:gd name="connsiteY1" fmla="*/ 12756 h 14103"/>
                <a:gd name="connsiteX2" fmla="*/ 5715 w 7062"/>
                <a:gd name="connsiteY2" fmla="*/ 13709 h 14103"/>
                <a:gd name="connsiteX3" fmla="*/ 6667 w 7062"/>
                <a:gd name="connsiteY3" fmla="*/ 9899 h 14103"/>
                <a:gd name="connsiteX4" fmla="*/ 6667 w 7062"/>
                <a:gd name="connsiteY4" fmla="*/ 8946 h 14103"/>
                <a:gd name="connsiteX5" fmla="*/ 6667 w 7062"/>
                <a:gd name="connsiteY5" fmla="*/ 9899 h 14103"/>
                <a:gd name="connsiteX6" fmla="*/ 5715 w 7062"/>
                <a:gd name="connsiteY6" fmla="*/ 5136 h 14103"/>
                <a:gd name="connsiteX7" fmla="*/ 5715 w 7062"/>
                <a:gd name="connsiteY7" fmla="*/ 6089 h 14103"/>
                <a:gd name="connsiteX8" fmla="*/ 5715 w 7062"/>
                <a:gd name="connsiteY8" fmla="*/ 3231 h 14103"/>
                <a:gd name="connsiteX9" fmla="*/ 2857 w 7062"/>
                <a:gd name="connsiteY9" fmla="*/ 374 h 14103"/>
                <a:gd name="connsiteX10" fmla="*/ 0 w 7062"/>
                <a:gd name="connsiteY10" fmla="*/ 2279 h 14103"/>
                <a:gd name="connsiteX11" fmla="*/ 0 w 7062"/>
                <a:gd name="connsiteY11" fmla="*/ 2279 h 1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62" h="14103">
                  <a:moveTo>
                    <a:pt x="0" y="2279"/>
                  </a:moveTo>
                  <a:cubicBezTo>
                    <a:pt x="0" y="6089"/>
                    <a:pt x="952" y="8946"/>
                    <a:pt x="1905" y="12756"/>
                  </a:cubicBezTo>
                  <a:cubicBezTo>
                    <a:pt x="2857" y="13709"/>
                    <a:pt x="4763" y="14661"/>
                    <a:pt x="5715" y="13709"/>
                  </a:cubicBezTo>
                  <a:cubicBezTo>
                    <a:pt x="6667" y="12756"/>
                    <a:pt x="7620" y="10851"/>
                    <a:pt x="6667" y="9899"/>
                  </a:cubicBezTo>
                  <a:cubicBezTo>
                    <a:pt x="6667" y="9899"/>
                    <a:pt x="6667" y="8946"/>
                    <a:pt x="6667" y="8946"/>
                  </a:cubicBezTo>
                  <a:cubicBezTo>
                    <a:pt x="6667" y="8946"/>
                    <a:pt x="6667" y="8946"/>
                    <a:pt x="6667" y="9899"/>
                  </a:cubicBezTo>
                  <a:cubicBezTo>
                    <a:pt x="5715" y="7994"/>
                    <a:pt x="5715" y="7041"/>
                    <a:pt x="5715" y="5136"/>
                  </a:cubicBezTo>
                  <a:cubicBezTo>
                    <a:pt x="5715" y="5136"/>
                    <a:pt x="5715" y="6089"/>
                    <a:pt x="5715" y="6089"/>
                  </a:cubicBezTo>
                  <a:cubicBezTo>
                    <a:pt x="5715" y="5136"/>
                    <a:pt x="5715" y="4184"/>
                    <a:pt x="5715" y="3231"/>
                  </a:cubicBezTo>
                  <a:cubicBezTo>
                    <a:pt x="5715" y="1326"/>
                    <a:pt x="4763" y="374"/>
                    <a:pt x="2857" y="374"/>
                  </a:cubicBezTo>
                  <a:cubicBezTo>
                    <a:pt x="1905" y="-579"/>
                    <a:pt x="0" y="374"/>
                    <a:pt x="0" y="2279"/>
                  </a:cubicBezTo>
                  <a:lnTo>
                    <a:pt x="0" y="2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652">
              <a:extLst>
                <a:ext uri="{FF2B5EF4-FFF2-40B4-BE49-F238E27FC236}">
                  <a16:creationId xmlns:a16="http://schemas.microsoft.com/office/drawing/2014/main" id="{85C66893-C946-4F37-91AE-8A0F986C056F}"/>
                </a:ext>
              </a:extLst>
            </p:cNvPr>
            <p:cNvSpPr/>
            <p:nvPr/>
          </p:nvSpPr>
          <p:spPr>
            <a:xfrm>
              <a:off x="4819648" y="2157353"/>
              <a:ext cx="6667" cy="17039"/>
            </a:xfrm>
            <a:custGeom>
              <a:avLst/>
              <a:gdLst>
                <a:gd name="connsiteX0" fmla="*/ 0 w 6667"/>
                <a:gd name="connsiteY0" fmla="*/ 4233 h 17039"/>
                <a:gd name="connsiteX1" fmla="*/ 1905 w 6667"/>
                <a:gd name="connsiteY1" fmla="*/ 14711 h 17039"/>
                <a:gd name="connsiteX2" fmla="*/ 2858 w 6667"/>
                <a:gd name="connsiteY2" fmla="*/ 16616 h 17039"/>
                <a:gd name="connsiteX3" fmla="*/ 4763 w 6667"/>
                <a:gd name="connsiteY3" fmla="*/ 16616 h 17039"/>
                <a:gd name="connsiteX4" fmla="*/ 6667 w 6667"/>
                <a:gd name="connsiteY4" fmla="*/ 12806 h 17039"/>
                <a:gd name="connsiteX5" fmla="*/ 4763 w 6667"/>
                <a:gd name="connsiteY5" fmla="*/ 2328 h 17039"/>
                <a:gd name="connsiteX6" fmla="*/ 3810 w 6667"/>
                <a:gd name="connsiteY6" fmla="*/ 423 h 17039"/>
                <a:gd name="connsiteX7" fmla="*/ 1905 w 6667"/>
                <a:gd name="connsiteY7" fmla="*/ 423 h 17039"/>
                <a:gd name="connsiteX8" fmla="*/ 0 w 6667"/>
                <a:gd name="connsiteY8" fmla="*/ 4233 h 17039"/>
                <a:gd name="connsiteX9" fmla="*/ 0 w 6667"/>
                <a:gd name="connsiteY9" fmla="*/ 4233 h 1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" h="17039">
                  <a:moveTo>
                    <a:pt x="0" y="4233"/>
                  </a:moveTo>
                  <a:cubicBezTo>
                    <a:pt x="952" y="8043"/>
                    <a:pt x="952" y="10901"/>
                    <a:pt x="1905" y="14711"/>
                  </a:cubicBezTo>
                  <a:cubicBezTo>
                    <a:pt x="1905" y="15663"/>
                    <a:pt x="2858" y="15663"/>
                    <a:pt x="2858" y="16616"/>
                  </a:cubicBezTo>
                  <a:cubicBezTo>
                    <a:pt x="3810" y="16616"/>
                    <a:pt x="4763" y="17568"/>
                    <a:pt x="4763" y="16616"/>
                  </a:cubicBezTo>
                  <a:cubicBezTo>
                    <a:pt x="6667" y="15663"/>
                    <a:pt x="6667" y="14711"/>
                    <a:pt x="6667" y="12806"/>
                  </a:cubicBezTo>
                  <a:cubicBezTo>
                    <a:pt x="5715" y="8996"/>
                    <a:pt x="5715" y="6138"/>
                    <a:pt x="4763" y="2328"/>
                  </a:cubicBezTo>
                  <a:cubicBezTo>
                    <a:pt x="4763" y="1376"/>
                    <a:pt x="3810" y="1376"/>
                    <a:pt x="3810" y="423"/>
                  </a:cubicBezTo>
                  <a:cubicBezTo>
                    <a:pt x="2858" y="423"/>
                    <a:pt x="1905" y="-529"/>
                    <a:pt x="1905" y="423"/>
                  </a:cubicBezTo>
                  <a:cubicBezTo>
                    <a:pt x="0" y="1376"/>
                    <a:pt x="0" y="2328"/>
                    <a:pt x="0" y="4233"/>
                  </a:cubicBezTo>
                  <a:lnTo>
                    <a:pt x="0" y="42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653">
              <a:extLst>
                <a:ext uri="{FF2B5EF4-FFF2-40B4-BE49-F238E27FC236}">
                  <a16:creationId xmlns:a16="http://schemas.microsoft.com/office/drawing/2014/main" id="{2FB3BA4F-65B1-4AC1-9B5B-FDA7D13226E0}"/>
                </a:ext>
              </a:extLst>
            </p:cNvPr>
            <p:cNvSpPr/>
            <p:nvPr/>
          </p:nvSpPr>
          <p:spPr>
            <a:xfrm>
              <a:off x="4836793" y="2144441"/>
              <a:ext cx="5714" cy="11430"/>
            </a:xfrm>
            <a:custGeom>
              <a:avLst/>
              <a:gdLst>
                <a:gd name="connsiteX0" fmla="*/ 0 w 5714"/>
                <a:gd name="connsiteY0" fmla="*/ 2858 h 11430"/>
                <a:gd name="connsiteX1" fmla="*/ 0 w 5714"/>
                <a:gd name="connsiteY1" fmla="*/ 8573 h 11430"/>
                <a:gd name="connsiteX2" fmla="*/ 952 w 5714"/>
                <a:gd name="connsiteY2" fmla="*/ 10477 h 11430"/>
                <a:gd name="connsiteX3" fmla="*/ 2857 w 5714"/>
                <a:gd name="connsiteY3" fmla="*/ 11430 h 11430"/>
                <a:gd name="connsiteX4" fmla="*/ 4763 w 5714"/>
                <a:gd name="connsiteY4" fmla="*/ 10477 h 11430"/>
                <a:gd name="connsiteX5" fmla="*/ 5715 w 5714"/>
                <a:gd name="connsiteY5" fmla="*/ 8573 h 11430"/>
                <a:gd name="connsiteX6" fmla="*/ 5715 w 5714"/>
                <a:gd name="connsiteY6" fmla="*/ 2858 h 11430"/>
                <a:gd name="connsiteX7" fmla="*/ 4763 w 5714"/>
                <a:gd name="connsiteY7" fmla="*/ 953 h 11430"/>
                <a:gd name="connsiteX8" fmla="*/ 2857 w 5714"/>
                <a:gd name="connsiteY8" fmla="*/ 0 h 11430"/>
                <a:gd name="connsiteX9" fmla="*/ 952 w 5714"/>
                <a:gd name="connsiteY9" fmla="*/ 953 h 11430"/>
                <a:gd name="connsiteX10" fmla="*/ 0 w 5714"/>
                <a:gd name="connsiteY10" fmla="*/ 2858 h 11430"/>
                <a:gd name="connsiteX11" fmla="*/ 0 w 5714"/>
                <a:gd name="connsiteY11" fmla="*/ 2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11430">
                  <a:moveTo>
                    <a:pt x="0" y="2858"/>
                  </a:moveTo>
                  <a:cubicBezTo>
                    <a:pt x="0" y="4763"/>
                    <a:pt x="0" y="6668"/>
                    <a:pt x="0" y="8573"/>
                  </a:cubicBezTo>
                  <a:cubicBezTo>
                    <a:pt x="0" y="9525"/>
                    <a:pt x="0" y="10477"/>
                    <a:pt x="952" y="10477"/>
                  </a:cubicBezTo>
                  <a:cubicBezTo>
                    <a:pt x="1905" y="11430"/>
                    <a:pt x="1905" y="11430"/>
                    <a:pt x="2857" y="11430"/>
                  </a:cubicBezTo>
                  <a:cubicBezTo>
                    <a:pt x="3810" y="11430"/>
                    <a:pt x="4763" y="11430"/>
                    <a:pt x="4763" y="10477"/>
                  </a:cubicBezTo>
                  <a:cubicBezTo>
                    <a:pt x="5715" y="9525"/>
                    <a:pt x="5715" y="9525"/>
                    <a:pt x="5715" y="8573"/>
                  </a:cubicBezTo>
                  <a:cubicBezTo>
                    <a:pt x="5715" y="6668"/>
                    <a:pt x="5715" y="4763"/>
                    <a:pt x="5715" y="2858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3810" y="0"/>
                    <a:pt x="3810" y="0"/>
                    <a:pt x="2857" y="0"/>
                  </a:cubicBezTo>
                  <a:cubicBezTo>
                    <a:pt x="1905" y="0"/>
                    <a:pt x="952" y="0"/>
                    <a:pt x="952" y="953"/>
                  </a:cubicBezTo>
                  <a:cubicBezTo>
                    <a:pt x="0" y="1905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654">
              <a:extLst>
                <a:ext uri="{FF2B5EF4-FFF2-40B4-BE49-F238E27FC236}">
                  <a16:creationId xmlns:a16="http://schemas.microsoft.com/office/drawing/2014/main" id="{F3380044-AF09-4314-A60C-F5DF8C1FE9D0}"/>
                </a:ext>
              </a:extLst>
            </p:cNvPr>
            <p:cNvSpPr/>
            <p:nvPr/>
          </p:nvSpPr>
          <p:spPr>
            <a:xfrm>
              <a:off x="4845365" y="2132637"/>
              <a:ext cx="7620" cy="14082"/>
            </a:xfrm>
            <a:custGeom>
              <a:avLst/>
              <a:gdLst>
                <a:gd name="connsiteX0" fmla="*/ 0 w 7620"/>
                <a:gd name="connsiteY0" fmla="*/ 4184 h 14082"/>
                <a:gd name="connsiteX1" fmla="*/ 1905 w 7620"/>
                <a:gd name="connsiteY1" fmla="*/ 11804 h 14082"/>
                <a:gd name="connsiteX2" fmla="*/ 5715 w 7620"/>
                <a:gd name="connsiteY2" fmla="*/ 13709 h 14082"/>
                <a:gd name="connsiteX3" fmla="*/ 7620 w 7620"/>
                <a:gd name="connsiteY3" fmla="*/ 9899 h 14082"/>
                <a:gd name="connsiteX4" fmla="*/ 5715 w 7620"/>
                <a:gd name="connsiteY4" fmla="*/ 2279 h 14082"/>
                <a:gd name="connsiteX5" fmla="*/ 1905 w 7620"/>
                <a:gd name="connsiteY5" fmla="*/ 374 h 14082"/>
                <a:gd name="connsiteX6" fmla="*/ 0 w 7620"/>
                <a:gd name="connsiteY6" fmla="*/ 4184 h 14082"/>
                <a:gd name="connsiteX7" fmla="*/ 0 w 7620"/>
                <a:gd name="connsiteY7" fmla="*/ 4184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14082">
                  <a:moveTo>
                    <a:pt x="0" y="4184"/>
                  </a:moveTo>
                  <a:cubicBezTo>
                    <a:pt x="953" y="7041"/>
                    <a:pt x="953" y="9899"/>
                    <a:pt x="1905" y="11804"/>
                  </a:cubicBezTo>
                  <a:cubicBezTo>
                    <a:pt x="1905" y="13709"/>
                    <a:pt x="3810" y="14661"/>
                    <a:pt x="5715" y="13709"/>
                  </a:cubicBezTo>
                  <a:cubicBezTo>
                    <a:pt x="7620" y="12756"/>
                    <a:pt x="7620" y="11804"/>
                    <a:pt x="7620" y="9899"/>
                  </a:cubicBezTo>
                  <a:cubicBezTo>
                    <a:pt x="6668" y="7041"/>
                    <a:pt x="6668" y="4184"/>
                    <a:pt x="5715" y="2279"/>
                  </a:cubicBezTo>
                  <a:cubicBezTo>
                    <a:pt x="5715" y="374"/>
                    <a:pt x="3810" y="-579"/>
                    <a:pt x="1905" y="374"/>
                  </a:cubicBezTo>
                  <a:cubicBezTo>
                    <a:pt x="953" y="1326"/>
                    <a:pt x="0" y="2279"/>
                    <a:pt x="0" y="4184"/>
                  </a:cubicBezTo>
                  <a:lnTo>
                    <a:pt x="0" y="4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655">
              <a:extLst>
                <a:ext uri="{FF2B5EF4-FFF2-40B4-BE49-F238E27FC236}">
                  <a16:creationId xmlns:a16="http://schemas.microsoft.com/office/drawing/2014/main" id="{55E8785B-A7F5-49E5-99CE-95D097BF38E4}"/>
                </a:ext>
              </a:extLst>
            </p:cNvPr>
            <p:cNvSpPr/>
            <p:nvPr/>
          </p:nvSpPr>
          <p:spPr>
            <a:xfrm>
              <a:off x="4860606" y="2125391"/>
              <a:ext cx="5714" cy="9525"/>
            </a:xfrm>
            <a:custGeom>
              <a:avLst/>
              <a:gdLst>
                <a:gd name="connsiteX0" fmla="*/ 0 w 5714"/>
                <a:gd name="connsiteY0" fmla="*/ 2858 h 9525"/>
                <a:gd name="connsiteX1" fmla="*/ 0 w 5714"/>
                <a:gd name="connsiteY1" fmla="*/ 6668 h 9525"/>
                <a:gd name="connsiteX2" fmla="*/ 952 w 5714"/>
                <a:gd name="connsiteY2" fmla="*/ 8573 h 9525"/>
                <a:gd name="connsiteX3" fmla="*/ 1905 w 5714"/>
                <a:gd name="connsiteY3" fmla="*/ 9525 h 9525"/>
                <a:gd name="connsiteX4" fmla="*/ 2857 w 5714"/>
                <a:gd name="connsiteY4" fmla="*/ 9525 h 9525"/>
                <a:gd name="connsiteX5" fmla="*/ 4763 w 5714"/>
                <a:gd name="connsiteY5" fmla="*/ 8573 h 9525"/>
                <a:gd name="connsiteX6" fmla="*/ 5715 w 5714"/>
                <a:gd name="connsiteY6" fmla="*/ 6668 h 9525"/>
                <a:gd name="connsiteX7" fmla="*/ 5715 w 5714"/>
                <a:gd name="connsiteY7" fmla="*/ 2858 h 9525"/>
                <a:gd name="connsiteX8" fmla="*/ 4763 w 5714"/>
                <a:gd name="connsiteY8" fmla="*/ 953 h 9525"/>
                <a:gd name="connsiteX9" fmla="*/ 3810 w 5714"/>
                <a:gd name="connsiteY9" fmla="*/ 0 h 9525"/>
                <a:gd name="connsiteX10" fmla="*/ 2857 w 5714"/>
                <a:gd name="connsiteY10" fmla="*/ 0 h 9525"/>
                <a:gd name="connsiteX11" fmla="*/ 952 w 5714"/>
                <a:gd name="connsiteY11" fmla="*/ 953 h 9525"/>
                <a:gd name="connsiteX12" fmla="*/ 0 w 5714"/>
                <a:gd name="connsiteY12" fmla="*/ 2858 h 9525"/>
                <a:gd name="connsiteX13" fmla="*/ 0 w 5714"/>
                <a:gd name="connsiteY13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4" h="9525">
                  <a:moveTo>
                    <a:pt x="0" y="2858"/>
                  </a:moveTo>
                  <a:cubicBezTo>
                    <a:pt x="0" y="3810"/>
                    <a:pt x="0" y="4763"/>
                    <a:pt x="0" y="6668"/>
                  </a:cubicBezTo>
                  <a:cubicBezTo>
                    <a:pt x="0" y="7620"/>
                    <a:pt x="0" y="8573"/>
                    <a:pt x="952" y="8573"/>
                  </a:cubicBezTo>
                  <a:cubicBezTo>
                    <a:pt x="952" y="8573"/>
                    <a:pt x="1905" y="8573"/>
                    <a:pt x="1905" y="9525"/>
                  </a:cubicBezTo>
                  <a:cubicBezTo>
                    <a:pt x="1905" y="9525"/>
                    <a:pt x="2857" y="9525"/>
                    <a:pt x="2857" y="9525"/>
                  </a:cubicBezTo>
                  <a:cubicBezTo>
                    <a:pt x="3810" y="9525"/>
                    <a:pt x="4763" y="9525"/>
                    <a:pt x="4763" y="8573"/>
                  </a:cubicBezTo>
                  <a:cubicBezTo>
                    <a:pt x="5715" y="7620"/>
                    <a:pt x="5715" y="7620"/>
                    <a:pt x="5715" y="6668"/>
                  </a:cubicBezTo>
                  <a:cubicBezTo>
                    <a:pt x="5715" y="5715"/>
                    <a:pt x="5715" y="4763"/>
                    <a:pt x="5715" y="2858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3810" y="953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ubicBezTo>
                    <a:pt x="1905" y="0"/>
                    <a:pt x="952" y="0"/>
                    <a:pt x="952" y="953"/>
                  </a:cubicBezTo>
                  <a:cubicBezTo>
                    <a:pt x="0" y="953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656">
              <a:extLst>
                <a:ext uri="{FF2B5EF4-FFF2-40B4-BE49-F238E27FC236}">
                  <a16:creationId xmlns:a16="http://schemas.microsoft.com/office/drawing/2014/main" id="{309384E6-1B99-4804-871D-9A4BD689B226}"/>
                </a:ext>
              </a:extLst>
            </p:cNvPr>
            <p:cNvSpPr/>
            <p:nvPr/>
          </p:nvSpPr>
          <p:spPr>
            <a:xfrm>
              <a:off x="4852033" y="2108246"/>
              <a:ext cx="7062" cy="12777"/>
            </a:xfrm>
            <a:custGeom>
              <a:avLst/>
              <a:gdLst>
                <a:gd name="connsiteX0" fmla="*/ 0 w 7062"/>
                <a:gd name="connsiteY0" fmla="*/ 1905 h 12777"/>
                <a:gd name="connsiteX1" fmla="*/ 1905 w 7062"/>
                <a:gd name="connsiteY1" fmla="*/ 11430 h 12777"/>
                <a:gd name="connsiteX2" fmla="*/ 5715 w 7062"/>
                <a:gd name="connsiteY2" fmla="*/ 12382 h 12777"/>
                <a:gd name="connsiteX3" fmla="*/ 6667 w 7062"/>
                <a:gd name="connsiteY3" fmla="*/ 8573 h 12777"/>
                <a:gd name="connsiteX4" fmla="*/ 5715 w 7062"/>
                <a:gd name="connsiteY4" fmla="*/ 6668 h 12777"/>
                <a:gd name="connsiteX5" fmla="*/ 5715 w 7062"/>
                <a:gd name="connsiteY5" fmla="*/ 7620 h 12777"/>
                <a:gd name="connsiteX6" fmla="*/ 4763 w 7062"/>
                <a:gd name="connsiteY6" fmla="*/ 4763 h 12777"/>
                <a:gd name="connsiteX7" fmla="*/ 4763 w 7062"/>
                <a:gd name="connsiteY7" fmla="*/ 5715 h 12777"/>
                <a:gd name="connsiteX8" fmla="*/ 4763 w 7062"/>
                <a:gd name="connsiteY8" fmla="*/ 2857 h 12777"/>
                <a:gd name="connsiteX9" fmla="*/ 3810 w 7062"/>
                <a:gd name="connsiteY9" fmla="*/ 953 h 12777"/>
                <a:gd name="connsiteX10" fmla="*/ 1905 w 7062"/>
                <a:gd name="connsiteY10" fmla="*/ 0 h 12777"/>
                <a:gd name="connsiteX11" fmla="*/ 0 w 7062"/>
                <a:gd name="connsiteY11" fmla="*/ 953 h 12777"/>
                <a:gd name="connsiteX12" fmla="*/ 0 w 7062"/>
                <a:gd name="connsiteY12" fmla="*/ 1905 h 12777"/>
                <a:gd name="connsiteX13" fmla="*/ 0 w 7062"/>
                <a:gd name="connsiteY13" fmla="*/ 1905 h 12777"/>
                <a:gd name="connsiteX14" fmla="*/ 0 w 7062"/>
                <a:gd name="connsiteY14" fmla="*/ 1905 h 1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62" h="12777">
                  <a:moveTo>
                    <a:pt x="0" y="1905"/>
                  </a:moveTo>
                  <a:cubicBezTo>
                    <a:pt x="0" y="4763"/>
                    <a:pt x="0" y="8573"/>
                    <a:pt x="1905" y="11430"/>
                  </a:cubicBezTo>
                  <a:cubicBezTo>
                    <a:pt x="2857" y="12382"/>
                    <a:pt x="4763" y="13335"/>
                    <a:pt x="5715" y="12382"/>
                  </a:cubicBezTo>
                  <a:cubicBezTo>
                    <a:pt x="6667" y="11430"/>
                    <a:pt x="7620" y="9525"/>
                    <a:pt x="6667" y="8573"/>
                  </a:cubicBezTo>
                  <a:cubicBezTo>
                    <a:pt x="6667" y="7620"/>
                    <a:pt x="5715" y="7620"/>
                    <a:pt x="5715" y="6668"/>
                  </a:cubicBezTo>
                  <a:cubicBezTo>
                    <a:pt x="5715" y="6668"/>
                    <a:pt x="5715" y="6668"/>
                    <a:pt x="5715" y="7620"/>
                  </a:cubicBezTo>
                  <a:cubicBezTo>
                    <a:pt x="5715" y="6668"/>
                    <a:pt x="4763" y="5715"/>
                    <a:pt x="4763" y="4763"/>
                  </a:cubicBezTo>
                  <a:cubicBezTo>
                    <a:pt x="4763" y="4763"/>
                    <a:pt x="4763" y="5715"/>
                    <a:pt x="4763" y="5715"/>
                  </a:cubicBezTo>
                  <a:cubicBezTo>
                    <a:pt x="4763" y="4763"/>
                    <a:pt x="4763" y="3810"/>
                    <a:pt x="4763" y="2857"/>
                  </a:cubicBezTo>
                  <a:cubicBezTo>
                    <a:pt x="4763" y="1905"/>
                    <a:pt x="4763" y="953"/>
                    <a:pt x="3810" y="953"/>
                  </a:cubicBezTo>
                  <a:cubicBezTo>
                    <a:pt x="2857" y="0"/>
                    <a:pt x="2857" y="0"/>
                    <a:pt x="1905" y="0"/>
                  </a:cubicBezTo>
                  <a:cubicBezTo>
                    <a:pt x="952" y="0"/>
                    <a:pt x="0" y="0"/>
                    <a:pt x="0" y="953"/>
                  </a:cubicBezTo>
                  <a:cubicBezTo>
                    <a:pt x="0" y="953"/>
                    <a:pt x="0" y="953"/>
                    <a:pt x="0" y="1905"/>
                  </a:cubicBezTo>
                  <a:cubicBezTo>
                    <a:pt x="0" y="953"/>
                    <a:pt x="0" y="1905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657">
              <a:extLst>
                <a:ext uri="{FF2B5EF4-FFF2-40B4-BE49-F238E27FC236}">
                  <a16:creationId xmlns:a16="http://schemas.microsoft.com/office/drawing/2014/main" id="{E713B179-7B12-4C00-9C51-71CCC01B1EA0}"/>
                </a:ext>
              </a:extLst>
            </p:cNvPr>
            <p:cNvSpPr/>
            <p:nvPr/>
          </p:nvSpPr>
          <p:spPr>
            <a:xfrm>
              <a:off x="4862511" y="2104436"/>
              <a:ext cx="5714" cy="6667"/>
            </a:xfrm>
            <a:custGeom>
              <a:avLst/>
              <a:gdLst>
                <a:gd name="connsiteX0" fmla="*/ 2858 w 5714"/>
                <a:gd name="connsiteY0" fmla="*/ 0 h 6667"/>
                <a:gd name="connsiteX1" fmla="*/ 2858 w 5714"/>
                <a:gd name="connsiteY1" fmla="*/ 0 h 6667"/>
                <a:gd name="connsiteX2" fmla="*/ 1905 w 5714"/>
                <a:gd name="connsiteY2" fmla="*/ 0 h 6667"/>
                <a:gd name="connsiteX3" fmla="*/ 952 w 5714"/>
                <a:gd name="connsiteY3" fmla="*/ 952 h 6667"/>
                <a:gd name="connsiteX4" fmla="*/ 952 w 5714"/>
                <a:gd name="connsiteY4" fmla="*/ 952 h 6667"/>
                <a:gd name="connsiteX5" fmla="*/ 0 w 5714"/>
                <a:gd name="connsiteY5" fmla="*/ 1905 h 6667"/>
                <a:gd name="connsiteX6" fmla="*/ 0 w 5714"/>
                <a:gd name="connsiteY6" fmla="*/ 2857 h 6667"/>
                <a:gd name="connsiteX7" fmla="*/ 0 w 5714"/>
                <a:gd name="connsiteY7" fmla="*/ 2857 h 6667"/>
                <a:gd name="connsiteX8" fmla="*/ 0 w 5714"/>
                <a:gd name="connsiteY8" fmla="*/ 2857 h 6667"/>
                <a:gd name="connsiteX9" fmla="*/ 0 w 5714"/>
                <a:gd name="connsiteY9" fmla="*/ 3810 h 6667"/>
                <a:gd name="connsiteX10" fmla="*/ 0 w 5714"/>
                <a:gd name="connsiteY10" fmla="*/ 4763 h 6667"/>
                <a:gd name="connsiteX11" fmla="*/ 0 w 5714"/>
                <a:gd name="connsiteY11" fmla="*/ 4763 h 6667"/>
                <a:gd name="connsiteX12" fmla="*/ 0 w 5714"/>
                <a:gd name="connsiteY12" fmla="*/ 5715 h 6667"/>
                <a:gd name="connsiteX13" fmla="*/ 0 w 5714"/>
                <a:gd name="connsiteY13" fmla="*/ 5715 h 6667"/>
                <a:gd name="connsiteX14" fmla="*/ 952 w 5714"/>
                <a:gd name="connsiteY14" fmla="*/ 6667 h 6667"/>
                <a:gd name="connsiteX15" fmla="*/ 952 w 5714"/>
                <a:gd name="connsiteY15" fmla="*/ 6667 h 6667"/>
                <a:gd name="connsiteX16" fmla="*/ 952 w 5714"/>
                <a:gd name="connsiteY16" fmla="*/ 6667 h 6667"/>
                <a:gd name="connsiteX17" fmla="*/ 952 w 5714"/>
                <a:gd name="connsiteY17" fmla="*/ 6667 h 6667"/>
                <a:gd name="connsiteX18" fmla="*/ 952 w 5714"/>
                <a:gd name="connsiteY18" fmla="*/ 6667 h 6667"/>
                <a:gd name="connsiteX19" fmla="*/ 1905 w 5714"/>
                <a:gd name="connsiteY19" fmla="*/ 6667 h 6667"/>
                <a:gd name="connsiteX20" fmla="*/ 2858 w 5714"/>
                <a:gd name="connsiteY20" fmla="*/ 6667 h 6667"/>
                <a:gd name="connsiteX21" fmla="*/ 3810 w 5714"/>
                <a:gd name="connsiteY21" fmla="*/ 5715 h 6667"/>
                <a:gd name="connsiteX22" fmla="*/ 4763 w 5714"/>
                <a:gd name="connsiteY22" fmla="*/ 4763 h 6667"/>
                <a:gd name="connsiteX23" fmla="*/ 4763 w 5714"/>
                <a:gd name="connsiteY23" fmla="*/ 3810 h 6667"/>
                <a:gd name="connsiteX24" fmla="*/ 4763 w 5714"/>
                <a:gd name="connsiteY24" fmla="*/ 2857 h 6667"/>
                <a:gd name="connsiteX25" fmla="*/ 4763 w 5714"/>
                <a:gd name="connsiteY25" fmla="*/ 1905 h 6667"/>
                <a:gd name="connsiteX26" fmla="*/ 3810 w 5714"/>
                <a:gd name="connsiteY26" fmla="*/ 952 h 6667"/>
                <a:gd name="connsiteX27" fmla="*/ 4763 w 5714"/>
                <a:gd name="connsiteY27" fmla="*/ 952 h 6667"/>
                <a:gd name="connsiteX28" fmla="*/ 4763 w 5714"/>
                <a:gd name="connsiteY28" fmla="*/ 952 h 6667"/>
                <a:gd name="connsiteX29" fmla="*/ 5715 w 5714"/>
                <a:gd name="connsiteY29" fmla="*/ 952 h 6667"/>
                <a:gd name="connsiteX30" fmla="*/ 5715 w 5714"/>
                <a:gd name="connsiteY30" fmla="*/ 952 h 6667"/>
                <a:gd name="connsiteX31" fmla="*/ 5715 w 5714"/>
                <a:gd name="connsiteY31" fmla="*/ 1905 h 6667"/>
                <a:gd name="connsiteX32" fmla="*/ 5715 w 5714"/>
                <a:gd name="connsiteY32" fmla="*/ 1905 h 6667"/>
                <a:gd name="connsiteX33" fmla="*/ 5715 w 5714"/>
                <a:gd name="connsiteY33" fmla="*/ 2857 h 6667"/>
                <a:gd name="connsiteX34" fmla="*/ 5715 w 5714"/>
                <a:gd name="connsiteY34" fmla="*/ 2857 h 6667"/>
                <a:gd name="connsiteX35" fmla="*/ 5715 w 5714"/>
                <a:gd name="connsiteY35" fmla="*/ 3810 h 6667"/>
                <a:gd name="connsiteX36" fmla="*/ 5715 w 5714"/>
                <a:gd name="connsiteY36" fmla="*/ 3810 h 6667"/>
                <a:gd name="connsiteX37" fmla="*/ 5715 w 5714"/>
                <a:gd name="connsiteY37" fmla="*/ 4763 h 6667"/>
                <a:gd name="connsiteX38" fmla="*/ 5715 w 5714"/>
                <a:gd name="connsiteY38" fmla="*/ 4763 h 6667"/>
                <a:gd name="connsiteX39" fmla="*/ 5715 w 5714"/>
                <a:gd name="connsiteY39" fmla="*/ 5715 h 6667"/>
                <a:gd name="connsiteX40" fmla="*/ 5715 w 5714"/>
                <a:gd name="connsiteY40" fmla="*/ 5715 h 6667"/>
                <a:gd name="connsiteX41" fmla="*/ 5715 w 5714"/>
                <a:gd name="connsiteY41" fmla="*/ 6667 h 6667"/>
                <a:gd name="connsiteX42" fmla="*/ 5715 w 5714"/>
                <a:gd name="connsiteY42" fmla="*/ 6667 h 6667"/>
                <a:gd name="connsiteX43" fmla="*/ 4763 w 5714"/>
                <a:gd name="connsiteY43" fmla="*/ 6667 h 6667"/>
                <a:gd name="connsiteX44" fmla="*/ 4763 w 5714"/>
                <a:gd name="connsiteY44" fmla="*/ 6667 h 6667"/>
                <a:gd name="connsiteX45" fmla="*/ 3810 w 5714"/>
                <a:gd name="connsiteY45" fmla="*/ 6667 h 6667"/>
                <a:gd name="connsiteX46" fmla="*/ 4763 w 5714"/>
                <a:gd name="connsiteY46" fmla="*/ 5715 h 6667"/>
                <a:gd name="connsiteX47" fmla="*/ 5715 w 5714"/>
                <a:gd name="connsiteY47" fmla="*/ 4763 h 6667"/>
                <a:gd name="connsiteX48" fmla="*/ 5715 w 5714"/>
                <a:gd name="connsiteY48" fmla="*/ 3810 h 6667"/>
                <a:gd name="connsiteX49" fmla="*/ 5715 w 5714"/>
                <a:gd name="connsiteY49" fmla="*/ 2857 h 6667"/>
                <a:gd name="connsiteX50" fmla="*/ 5715 w 5714"/>
                <a:gd name="connsiteY50" fmla="*/ 1905 h 6667"/>
                <a:gd name="connsiteX51" fmla="*/ 4763 w 5714"/>
                <a:gd name="connsiteY51" fmla="*/ 952 h 6667"/>
                <a:gd name="connsiteX52" fmla="*/ 3810 w 5714"/>
                <a:gd name="connsiteY52" fmla="*/ 952 h 6667"/>
                <a:gd name="connsiteX53" fmla="*/ 2858 w 5714"/>
                <a:gd name="connsiteY53" fmla="*/ 0 h 6667"/>
                <a:gd name="connsiteX54" fmla="*/ 2858 w 5714"/>
                <a:gd name="connsiteY54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714" h="6667">
                  <a:moveTo>
                    <a:pt x="2858" y="0"/>
                  </a:moveTo>
                  <a:cubicBezTo>
                    <a:pt x="2858" y="0"/>
                    <a:pt x="2858" y="0"/>
                    <a:pt x="2858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952"/>
                  </a:cubicBezTo>
                  <a:cubicBezTo>
                    <a:pt x="952" y="952"/>
                    <a:pt x="952" y="952"/>
                    <a:pt x="952" y="952"/>
                  </a:cubicBezTo>
                  <a:cubicBezTo>
                    <a:pt x="952" y="952"/>
                    <a:pt x="952" y="1905"/>
                    <a:pt x="0" y="1905"/>
                  </a:cubicBezTo>
                  <a:cubicBezTo>
                    <a:pt x="0" y="1905"/>
                    <a:pt x="0" y="2857"/>
                    <a:pt x="0" y="2857"/>
                  </a:cubicBezTo>
                  <a:cubicBezTo>
                    <a:pt x="0" y="2857"/>
                    <a:pt x="0" y="2857"/>
                    <a:pt x="0" y="2857"/>
                  </a:cubicBezTo>
                  <a:cubicBezTo>
                    <a:pt x="0" y="2857"/>
                    <a:pt x="0" y="2857"/>
                    <a:pt x="0" y="2857"/>
                  </a:cubicBezTo>
                  <a:cubicBezTo>
                    <a:pt x="0" y="2857"/>
                    <a:pt x="0" y="3810"/>
                    <a:pt x="0" y="3810"/>
                  </a:cubicBezTo>
                  <a:cubicBezTo>
                    <a:pt x="0" y="3810"/>
                    <a:pt x="0" y="4763"/>
                    <a:pt x="0" y="4763"/>
                  </a:cubicBezTo>
                  <a:cubicBezTo>
                    <a:pt x="0" y="4763"/>
                    <a:pt x="0" y="4763"/>
                    <a:pt x="0" y="4763"/>
                  </a:cubicBezTo>
                  <a:cubicBezTo>
                    <a:pt x="0" y="4763"/>
                    <a:pt x="0" y="5715"/>
                    <a:pt x="0" y="5715"/>
                  </a:cubicBezTo>
                  <a:cubicBezTo>
                    <a:pt x="0" y="5715"/>
                    <a:pt x="0" y="5715"/>
                    <a:pt x="0" y="5715"/>
                  </a:cubicBezTo>
                  <a:cubicBezTo>
                    <a:pt x="0" y="5715"/>
                    <a:pt x="0" y="5715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1905" y="6667"/>
                    <a:pt x="1905" y="6667"/>
                  </a:cubicBezTo>
                  <a:cubicBezTo>
                    <a:pt x="1905" y="6667"/>
                    <a:pt x="2858" y="6667"/>
                    <a:pt x="2858" y="6667"/>
                  </a:cubicBezTo>
                  <a:cubicBezTo>
                    <a:pt x="2858" y="6667"/>
                    <a:pt x="3810" y="6667"/>
                    <a:pt x="3810" y="5715"/>
                  </a:cubicBezTo>
                  <a:cubicBezTo>
                    <a:pt x="3810" y="5715"/>
                    <a:pt x="3810" y="4763"/>
                    <a:pt x="4763" y="4763"/>
                  </a:cubicBezTo>
                  <a:cubicBezTo>
                    <a:pt x="4763" y="4763"/>
                    <a:pt x="4763" y="3810"/>
                    <a:pt x="4763" y="3810"/>
                  </a:cubicBezTo>
                  <a:cubicBezTo>
                    <a:pt x="4763" y="2857"/>
                    <a:pt x="4763" y="2857"/>
                    <a:pt x="4763" y="2857"/>
                  </a:cubicBezTo>
                  <a:cubicBezTo>
                    <a:pt x="4763" y="2857"/>
                    <a:pt x="4763" y="2857"/>
                    <a:pt x="4763" y="1905"/>
                  </a:cubicBezTo>
                  <a:cubicBezTo>
                    <a:pt x="4763" y="1905"/>
                    <a:pt x="3810" y="952"/>
                    <a:pt x="3810" y="952"/>
                  </a:cubicBezTo>
                  <a:cubicBezTo>
                    <a:pt x="3810" y="952"/>
                    <a:pt x="3810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5715" y="952"/>
                  </a:cubicBezTo>
                  <a:cubicBezTo>
                    <a:pt x="5715" y="952"/>
                    <a:pt x="5715" y="952"/>
                    <a:pt x="5715" y="952"/>
                  </a:cubicBezTo>
                  <a:cubicBezTo>
                    <a:pt x="5715" y="952"/>
                    <a:pt x="5715" y="952"/>
                    <a:pt x="5715" y="1905"/>
                  </a:cubicBezTo>
                  <a:cubicBezTo>
                    <a:pt x="5715" y="1905"/>
                    <a:pt x="5715" y="1905"/>
                    <a:pt x="5715" y="1905"/>
                  </a:cubicBezTo>
                  <a:cubicBezTo>
                    <a:pt x="5715" y="1905"/>
                    <a:pt x="5715" y="1905"/>
                    <a:pt x="5715" y="2857"/>
                  </a:cubicBezTo>
                  <a:cubicBezTo>
                    <a:pt x="5715" y="2857"/>
                    <a:pt x="5715" y="2857"/>
                    <a:pt x="5715" y="2857"/>
                  </a:cubicBezTo>
                  <a:cubicBezTo>
                    <a:pt x="5715" y="2857"/>
                    <a:pt x="5715" y="3810"/>
                    <a:pt x="5715" y="3810"/>
                  </a:cubicBezTo>
                  <a:cubicBezTo>
                    <a:pt x="5715" y="3810"/>
                    <a:pt x="5715" y="3810"/>
                    <a:pt x="5715" y="3810"/>
                  </a:cubicBezTo>
                  <a:cubicBezTo>
                    <a:pt x="5715" y="3810"/>
                    <a:pt x="5715" y="4763"/>
                    <a:pt x="5715" y="4763"/>
                  </a:cubicBezTo>
                  <a:cubicBezTo>
                    <a:pt x="5715" y="4763"/>
                    <a:pt x="5715" y="4763"/>
                    <a:pt x="5715" y="4763"/>
                  </a:cubicBezTo>
                  <a:cubicBezTo>
                    <a:pt x="5715" y="4763"/>
                    <a:pt x="5715" y="4763"/>
                    <a:pt x="5715" y="5715"/>
                  </a:cubicBezTo>
                  <a:cubicBezTo>
                    <a:pt x="5715" y="5715"/>
                    <a:pt x="5715" y="5715"/>
                    <a:pt x="5715" y="5715"/>
                  </a:cubicBezTo>
                  <a:cubicBezTo>
                    <a:pt x="5715" y="5715"/>
                    <a:pt x="5715" y="5715"/>
                    <a:pt x="5715" y="6667"/>
                  </a:cubicBezTo>
                  <a:cubicBezTo>
                    <a:pt x="5715" y="6667"/>
                    <a:pt x="5715" y="6667"/>
                    <a:pt x="5715" y="6667"/>
                  </a:cubicBezTo>
                  <a:cubicBezTo>
                    <a:pt x="5715" y="6667"/>
                    <a:pt x="5715" y="6667"/>
                    <a:pt x="4763" y="6667"/>
                  </a:cubicBezTo>
                  <a:cubicBezTo>
                    <a:pt x="4763" y="6667"/>
                    <a:pt x="4763" y="6667"/>
                    <a:pt x="4763" y="6667"/>
                  </a:cubicBezTo>
                  <a:cubicBezTo>
                    <a:pt x="4763" y="6667"/>
                    <a:pt x="4763" y="6667"/>
                    <a:pt x="3810" y="6667"/>
                  </a:cubicBezTo>
                  <a:cubicBezTo>
                    <a:pt x="4763" y="6667"/>
                    <a:pt x="4763" y="6667"/>
                    <a:pt x="4763" y="5715"/>
                  </a:cubicBezTo>
                  <a:cubicBezTo>
                    <a:pt x="4763" y="5715"/>
                    <a:pt x="5715" y="5715"/>
                    <a:pt x="5715" y="4763"/>
                  </a:cubicBezTo>
                  <a:cubicBezTo>
                    <a:pt x="5715" y="4763"/>
                    <a:pt x="5715" y="3810"/>
                    <a:pt x="5715" y="3810"/>
                  </a:cubicBezTo>
                  <a:cubicBezTo>
                    <a:pt x="5715" y="3810"/>
                    <a:pt x="5715" y="2857"/>
                    <a:pt x="5715" y="2857"/>
                  </a:cubicBezTo>
                  <a:cubicBezTo>
                    <a:pt x="5715" y="2857"/>
                    <a:pt x="5715" y="2857"/>
                    <a:pt x="5715" y="1905"/>
                  </a:cubicBezTo>
                  <a:cubicBezTo>
                    <a:pt x="5715" y="1905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3810" y="952"/>
                  </a:cubicBezTo>
                  <a:cubicBezTo>
                    <a:pt x="4763" y="0"/>
                    <a:pt x="3810" y="0"/>
                    <a:pt x="2858" y="0"/>
                  </a:cubicBezTo>
                  <a:lnTo>
                    <a:pt x="285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658">
              <a:extLst>
                <a:ext uri="{FF2B5EF4-FFF2-40B4-BE49-F238E27FC236}">
                  <a16:creationId xmlns:a16="http://schemas.microsoft.com/office/drawing/2014/main" id="{60C45233-195F-42F9-9F9B-E4DD3AA01841}"/>
                </a:ext>
              </a:extLst>
            </p:cNvPr>
            <p:cNvSpPr/>
            <p:nvPr/>
          </p:nvSpPr>
          <p:spPr>
            <a:xfrm>
              <a:off x="4871083" y="2092053"/>
              <a:ext cx="6667" cy="8572"/>
            </a:xfrm>
            <a:custGeom>
              <a:avLst/>
              <a:gdLst>
                <a:gd name="connsiteX0" fmla="*/ 0 w 6667"/>
                <a:gd name="connsiteY0" fmla="*/ 3810 h 8572"/>
                <a:gd name="connsiteX1" fmla="*/ 952 w 6667"/>
                <a:gd name="connsiteY1" fmla="*/ 6668 h 8572"/>
                <a:gd name="connsiteX2" fmla="*/ 1905 w 6667"/>
                <a:gd name="connsiteY2" fmla="*/ 7620 h 8572"/>
                <a:gd name="connsiteX3" fmla="*/ 2857 w 6667"/>
                <a:gd name="connsiteY3" fmla="*/ 8573 h 8572"/>
                <a:gd name="connsiteX4" fmla="*/ 3810 w 6667"/>
                <a:gd name="connsiteY4" fmla="*/ 8573 h 8572"/>
                <a:gd name="connsiteX5" fmla="*/ 4763 w 6667"/>
                <a:gd name="connsiteY5" fmla="*/ 8573 h 8572"/>
                <a:gd name="connsiteX6" fmla="*/ 5715 w 6667"/>
                <a:gd name="connsiteY6" fmla="*/ 8573 h 8572"/>
                <a:gd name="connsiteX7" fmla="*/ 6667 w 6667"/>
                <a:gd name="connsiteY7" fmla="*/ 7620 h 8572"/>
                <a:gd name="connsiteX8" fmla="*/ 6667 w 6667"/>
                <a:gd name="connsiteY8" fmla="*/ 6668 h 8572"/>
                <a:gd name="connsiteX9" fmla="*/ 6667 w 6667"/>
                <a:gd name="connsiteY9" fmla="*/ 4763 h 8572"/>
                <a:gd name="connsiteX10" fmla="*/ 5715 w 6667"/>
                <a:gd name="connsiteY10" fmla="*/ 1905 h 8572"/>
                <a:gd name="connsiteX11" fmla="*/ 4763 w 6667"/>
                <a:gd name="connsiteY11" fmla="*/ 953 h 8572"/>
                <a:gd name="connsiteX12" fmla="*/ 3810 w 6667"/>
                <a:gd name="connsiteY12" fmla="*/ 0 h 8572"/>
                <a:gd name="connsiteX13" fmla="*/ 2857 w 6667"/>
                <a:gd name="connsiteY13" fmla="*/ 0 h 8572"/>
                <a:gd name="connsiteX14" fmla="*/ 1905 w 6667"/>
                <a:gd name="connsiteY14" fmla="*/ 0 h 8572"/>
                <a:gd name="connsiteX15" fmla="*/ 952 w 6667"/>
                <a:gd name="connsiteY15" fmla="*/ 0 h 8572"/>
                <a:gd name="connsiteX16" fmla="*/ 0 w 6667"/>
                <a:gd name="connsiteY16" fmla="*/ 953 h 8572"/>
                <a:gd name="connsiteX17" fmla="*/ 0 w 6667"/>
                <a:gd name="connsiteY17" fmla="*/ 1905 h 8572"/>
                <a:gd name="connsiteX18" fmla="*/ 0 w 6667"/>
                <a:gd name="connsiteY18" fmla="*/ 3810 h 8572"/>
                <a:gd name="connsiteX19" fmla="*/ 0 w 6667"/>
                <a:gd name="connsiteY19" fmla="*/ 381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67" h="8572">
                  <a:moveTo>
                    <a:pt x="0" y="3810"/>
                  </a:moveTo>
                  <a:cubicBezTo>
                    <a:pt x="0" y="4763"/>
                    <a:pt x="952" y="5715"/>
                    <a:pt x="952" y="6668"/>
                  </a:cubicBezTo>
                  <a:cubicBezTo>
                    <a:pt x="952" y="6668"/>
                    <a:pt x="952" y="7620"/>
                    <a:pt x="1905" y="7620"/>
                  </a:cubicBezTo>
                  <a:cubicBezTo>
                    <a:pt x="1905" y="7620"/>
                    <a:pt x="1905" y="8573"/>
                    <a:pt x="2857" y="8573"/>
                  </a:cubicBezTo>
                  <a:cubicBezTo>
                    <a:pt x="2857" y="8573"/>
                    <a:pt x="3810" y="8573"/>
                    <a:pt x="3810" y="8573"/>
                  </a:cubicBezTo>
                  <a:cubicBezTo>
                    <a:pt x="3810" y="8573"/>
                    <a:pt x="4763" y="8573"/>
                    <a:pt x="4763" y="8573"/>
                  </a:cubicBezTo>
                  <a:cubicBezTo>
                    <a:pt x="4763" y="8573"/>
                    <a:pt x="4763" y="8573"/>
                    <a:pt x="5715" y="8573"/>
                  </a:cubicBezTo>
                  <a:cubicBezTo>
                    <a:pt x="5715" y="8573"/>
                    <a:pt x="6667" y="7620"/>
                    <a:pt x="6667" y="7620"/>
                  </a:cubicBezTo>
                  <a:cubicBezTo>
                    <a:pt x="6667" y="7620"/>
                    <a:pt x="6667" y="7620"/>
                    <a:pt x="6667" y="6668"/>
                  </a:cubicBezTo>
                  <a:cubicBezTo>
                    <a:pt x="6667" y="5715"/>
                    <a:pt x="6667" y="5715"/>
                    <a:pt x="6667" y="4763"/>
                  </a:cubicBezTo>
                  <a:cubicBezTo>
                    <a:pt x="6667" y="3810"/>
                    <a:pt x="5715" y="2858"/>
                    <a:pt x="5715" y="1905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4763" y="0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ubicBezTo>
                    <a:pt x="2857" y="0"/>
                    <a:pt x="1905" y="0"/>
                    <a:pt x="1905" y="0"/>
                  </a:cubicBezTo>
                  <a:cubicBezTo>
                    <a:pt x="1905" y="0"/>
                    <a:pt x="1905" y="0"/>
                    <a:pt x="952" y="0"/>
                  </a:cubicBezTo>
                  <a:cubicBezTo>
                    <a:pt x="952" y="0"/>
                    <a:pt x="0" y="953"/>
                    <a:pt x="0" y="953"/>
                  </a:cubicBezTo>
                  <a:cubicBezTo>
                    <a:pt x="0" y="953"/>
                    <a:pt x="0" y="953"/>
                    <a:pt x="0" y="1905"/>
                  </a:cubicBezTo>
                  <a:cubicBezTo>
                    <a:pt x="0" y="2858"/>
                    <a:pt x="0" y="3810"/>
                    <a:pt x="0" y="3810"/>
                  </a:cubicBezTo>
                  <a:lnTo>
                    <a:pt x="0" y="38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659">
              <a:extLst>
                <a:ext uri="{FF2B5EF4-FFF2-40B4-BE49-F238E27FC236}">
                  <a16:creationId xmlns:a16="http://schemas.microsoft.com/office/drawing/2014/main" id="{1C935EE6-7BBF-4C99-B2BD-FAFB823C4286}"/>
                </a:ext>
              </a:extLst>
            </p:cNvPr>
            <p:cNvSpPr/>
            <p:nvPr/>
          </p:nvSpPr>
          <p:spPr>
            <a:xfrm>
              <a:off x="4899263" y="2029189"/>
              <a:ext cx="6369" cy="12805"/>
            </a:xfrm>
            <a:custGeom>
              <a:avLst/>
              <a:gdLst>
                <a:gd name="connsiteX0" fmla="*/ 395 w 6369"/>
                <a:gd name="connsiteY0" fmla="*/ 952 h 12805"/>
                <a:gd name="connsiteX1" fmla="*/ 1347 w 6369"/>
                <a:gd name="connsiteY1" fmla="*/ 10477 h 12805"/>
                <a:gd name="connsiteX2" fmla="*/ 2300 w 6369"/>
                <a:gd name="connsiteY2" fmla="*/ 12382 h 12805"/>
                <a:gd name="connsiteX3" fmla="*/ 4205 w 6369"/>
                <a:gd name="connsiteY3" fmla="*/ 12382 h 12805"/>
                <a:gd name="connsiteX4" fmla="*/ 6110 w 6369"/>
                <a:gd name="connsiteY4" fmla="*/ 8573 h 12805"/>
                <a:gd name="connsiteX5" fmla="*/ 5157 w 6369"/>
                <a:gd name="connsiteY5" fmla="*/ 5715 h 12805"/>
                <a:gd name="connsiteX6" fmla="*/ 5157 w 6369"/>
                <a:gd name="connsiteY6" fmla="*/ 6668 h 12805"/>
                <a:gd name="connsiteX7" fmla="*/ 5157 w 6369"/>
                <a:gd name="connsiteY7" fmla="*/ 2857 h 12805"/>
                <a:gd name="connsiteX8" fmla="*/ 5157 w 6369"/>
                <a:gd name="connsiteY8" fmla="*/ 3810 h 12805"/>
                <a:gd name="connsiteX9" fmla="*/ 5157 w 6369"/>
                <a:gd name="connsiteY9" fmla="*/ 2857 h 12805"/>
                <a:gd name="connsiteX10" fmla="*/ 5157 w 6369"/>
                <a:gd name="connsiteY10" fmla="*/ 952 h 12805"/>
                <a:gd name="connsiteX11" fmla="*/ 3252 w 6369"/>
                <a:gd name="connsiteY11" fmla="*/ 0 h 12805"/>
                <a:gd name="connsiteX12" fmla="*/ 1347 w 6369"/>
                <a:gd name="connsiteY12" fmla="*/ 0 h 12805"/>
                <a:gd name="connsiteX13" fmla="*/ 395 w 6369"/>
                <a:gd name="connsiteY13" fmla="*/ 952 h 12805"/>
                <a:gd name="connsiteX14" fmla="*/ 395 w 6369"/>
                <a:gd name="connsiteY14" fmla="*/ 952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9" h="12805">
                  <a:moveTo>
                    <a:pt x="395" y="952"/>
                  </a:moveTo>
                  <a:cubicBezTo>
                    <a:pt x="-558" y="3810"/>
                    <a:pt x="395" y="7620"/>
                    <a:pt x="1347" y="10477"/>
                  </a:cubicBezTo>
                  <a:cubicBezTo>
                    <a:pt x="1347" y="11430"/>
                    <a:pt x="2300" y="11430"/>
                    <a:pt x="2300" y="12382"/>
                  </a:cubicBezTo>
                  <a:cubicBezTo>
                    <a:pt x="3252" y="12382"/>
                    <a:pt x="4205" y="13335"/>
                    <a:pt x="4205" y="12382"/>
                  </a:cubicBezTo>
                  <a:cubicBezTo>
                    <a:pt x="5157" y="12382"/>
                    <a:pt x="7062" y="10477"/>
                    <a:pt x="6110" y="8573"/>
                  </a:cubicBezTo>
                  <a:cubicBezTo>
                    <a:pt x="6110" y="7620"/>
                    <a:pt x="5157" y="6668"/>
                    <a:pt x="5157" y="5715"/>
                  </a:cubicBezTo>
                  <a:cubicBezTo>
                    <a:pt x="5157" y="5715"/>
                    <a:pt x="5157" y="6668"/>
                    <a:pt x="5157" y="6668"/>
                  </a:cubicBezTo>
                  <a:cubicBezTo>
                    <a:pt x="5157" y="5715"/>
                    <a:pt x="5157" y="3810"/>
                    <a:pt x="5157" y="2857"/>
                  </a:cubicBezTo>
                  <a:cubicBezTo>
                    <a:pt x="5157" y="2857"/>
                    <a:pt x="5157" y="3810"/>
                    <a:pt x="5157" y="3810"/>
                  </a:cubicBezTo>
                  <a:cubicBezTo>
                    <a:pt x="5157" y="3810"/>
                    <a:pt x="5157" y="2857"/>
                    <a:pt x="5157" y="2857"/>
                  </a:cubicBezTo>
                  <a:cubicBezTo>
                    <a:pt x="5157" y="1905"/>
                    <a:pt x="5157" y="952"/>
                    <a:pt x="5157" y="952"/>
                  </a:cubicBezTo>
                  <a:cubicBezTo>
                    <a:pt x="5157" y="0"/>
                    <a:pt x="4205" y="0"/>
                    <a:pt x="3252" y="0"/>
                  </a:cubicBezTo>
                  <a:cubicBezTo>
                    <a:pt x="2300" y="0"/>
                    <a:pt x="1347" y="0"/>
                    <a:pt x="1347" y="0"/>
                  </a:cubicBezTo>
                  <a:cubicBezTo>
                    <a:pt x="395" y="0"/>
                    <a:pt x="395" y="0"/>
                    <a:pt x="395" y="952"/>
                  </a:cubicBezTo>
                  <a:lnTo>
                    <a:pt x="395" y="9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660">
              <a:extLst>
                <a:ext uri="{FF2B5EF4-FFF2-40B4-BE49-F238E27FC236}">
                  <a16:creationId xmlns:a16="http://schemas.microsoft.com/office/drawing/2014/main" id="{2A9877C4-9EF5-45D7-8C97-585388E043FA}"/>
                </a:ext>
              </a:extLst>
            </p:cNvPr>
            <p:cNvSpPr/>
            <p:nvPr/>
          </p:nvSpPr>
          <p:spPr>
            <a:xfrm>
              <a:off x="4905952" y="2007974"/>
              <a:ext cx="7041" cy="15499"/>
            </a:xfrm>
            <a:custGeom>
              <a:avLst/>
              <a:gdLst>
                <a:gd name="connsiteX0" fmla="*/ 374 w 7041"/>
                <a:gd name="connsiteY0" fmla="*/ 4070 h 15499"/>
                <a:gd name="connsiteX1" fmla="*/ 1326 w 7041"/>
                <a:gd name="connsiteY1" fmla="*/ 7880 h 15499"/>
                <a:gd name="connsiteX2" fmla="*/ 1326 w 7041"/>
                <a:gd name="connsiteY2" fmla="*/ 6927 h 15499"/>
                <a:gd name="connsiteX3" fmla="*/ 1326 w 7041"/>
                <a:gd name="connsiteY3" fmla="*/ 12642 h 15499"/>
                <a:gd name="connsiteX4" fmla="*/ 2279 w 7041"/>
                <a:gd name="connsiteY4" fmla="*/ 14547 h 15499"/>
                <a:gd name="connsiteX5" fmla="*/ 4184 w 7041"/>
                <a:gd name="connsiteY5" fmla="*/ 15500 h 15499"/>
                <a:gd name="connsiteX6" fmla="*/ 6089 w 7041"/>
                <a:gd name="connsiteY6" fmla="*/ 14547 h 15499"/>
                <a:gd name="connsiteX7" fmla="*/ 7041 w 7041"/>
                <a:gd name="connsiteY7" fmla="*/ 12642 h 15499"/>
                <a:gd name="connsiteX8" fmla="*/ 6089 w 7041"/>
                <a:gd name="connsiteY8" fmla="*/ 2165 h 15499"/>
                <a:gd name="connsiteX9" fmla="*/ 2279 w 7041"/>
                <a:gd name="connsiteY9" fmla="*/ 260 h 15499"/>
                <a:gd name="connsiteX10" fmla="*/ 374 w 7041"/>
                <a:gd name="connsiteY10" fmla="*/ 4070 h 15499"/>
                <a:gd name="connsiteX11" fmla="*/ 374 w 7041"/>
                <a:gd name="connsiteY11" fmla="*/ 407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1" h="15499">
                  <a:moveTo>
                    <a:pt x="374" y="4070"/>
                  </a:moveTo>
                  <a:cubicBezTo>
                    <a:pt x="374" y="5022"/>
                    <a:pt x="1326" y="5975"/>
                    <a:pt x="1326" y="7880"/>
                  </a:cubicBezTo>
                  <a:cubicBezTo>
                    <a:pt x="1326" y="7880"/>
                    <a:pt x="1326" y="6927"/>
                    <a:pt x="1326" y="6927"/>
                  </a:cubicBezTo>
                  <a:cubicBezTo>
                    <a:pt x="1326" y="8832"/>
                    <a:pt x="1326" y="10737"/>
                    <a:pt x="1326" y="12642"/>
                  </a:cubicBezTo>
                  <a:cubicBezTo>
                    <a:pt x="1326" y="13595"/>
                    <a:pt x="1326" y="14547"/>
                    <a:pt x="2279" y="14547"/>
                  </a:cubicBezTo>
                  <a:cubicBezTo>
                    <a:pt x="3231" y="15500"/>
                    <a:pt x="3231" y="15500"/>
                    <a:pt x="4184" y="15500"/>
                  </a:cubicBezTo>
                  <a:cubicBezTo>
                    <a:pt x="5136" y="15500"/>
                    <a:pt x="6089" y="15500"/>
                    <a:pt x="6089" y="14547"/>
                  </a:cubicBezTo>
                  <a:cubicBezTo>
                    <a:pt x="7041" y="13595"/>
                    <a:pt x="7041" y="13595"/>
                    <a:pt x="7041" y="12642"/>
                  </a:cubicBezTo>
                  <a:cubicBezTo>
                    <a:pt x="7041" y="8832"/>
                    <a:pt x="7041" y="5975"/>
                    <a:pt x="6089" y="2165"/>
                  </a:cubicBezTo>
                  <a:cubicBezTo>
                    <a:pt x="6089" y="1212"/>
                    <a:pt x="4184" y="-693"/>
                    <a:pt x="2279" y="260"/>
                  </a:cubicBezTo>
                  <a:cubicBezTo>
                    <a:pt x="374" y="1212"/>
                    <a:pt x="-579" y="3117"/>
                    <a:pt x="374" y="4070"/>
                  </a:cubicBezTo>
                  <a:lnTo>
                    <a:pt x="374" y="40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661">
              <a:extLst>
                <a:ext uri="{FF2B5EF4-FFF2-40B4-BE49-F238E27FC236}">
                  <a16:creationId xmlns:a16="http://schemas.microsoft.com/office/drawing/2014/main" id="{47BDE104-1181-498E-ABAE-39DAFC5AB6D4}"/>
                </a:ext>
              </a:extLst>
            </p:cNvPr>
            <p:cNvSpPr/>
            <p:nvPr/>
          </p:nvSpPr>
          <p:spPr>
            <a:xfrm>
              <a:off x="4898706" y="2002519"/>
              <a:ext cx="4762" cy="8572"/>
            </a:xfrm>
            <a:custGeom>
              <a:avLst/>
              <a:gdLst>
                <a:gd name="connsiteX0" fmla="*/ 0 w 4762"/>
                <a:gd name="connsiteY0" fmla="*/ 2857 h 8572"/>
                <a:gd name="connsiteX1" fmla="*/ 0 w 4762"/>
                <a:gd name="connsiteY1" fmla="*/ 5715 h 8572"/>
                <a:gd name="connsiteX2" fmla="*/ 0 w 4762"/>
                <a:gd name="connsiteY2" fmla="*/ 6668 h 8572"/>
                <a:gd name="connsiteX3" fmla="*/ 952 w 4762"/>
                <a:gd name="connsiteY3" fmla="*/ 7620 h 8572"/>
                <a:gd name="connsiteX4" fmla="*/ 1905 w 4762"/>
                <a:gd name="connsiteY4" fmla="*/ 8572 h 8572"/>
                <a:gd name="connsiteX5" fmla="*/ 2857 w 4762"/>
                <a:gd name="connsiteY5" fmla="*/ 8572 h 8572"/>
                <a:gd name="connsiteX6" fmla="*/ 3810 w 4762"/>
                <a:gd name="connsiteY6" fmla="*/ 8572 h 8572"/>
                <a:gd name="connsiteX7" fmla="*/ 4763 w 4762"/>
                <a:gd name="connsiteY7" fmla="*/ 7620 h 8572"/>
                <a:gd name="connsiteX8" fmla="*/ 4763 w 4762"/>
                <a:gd name="connsiteY8" fmla="*/ 6668 h 8572"/>
                <a:gd name="connsiteX9" fmla="*/ 4763 w 4762"/>
                <a:gd name="connsiteY9" fmla="*/ 5715 h 8572"/>
                <a:gd name="connsiteX10" fmla="*/ 4763 w 4762"/>
                <a:gd name="connsiteY10" fmla="*/ 2857 h 8572"/>
                <a:gd name="connsiteX11" fmla="*/ 4763 w 4762"/>
                <a:gd name="connsiteY11" fmla="*/ 1905 h 8572"/>
                <a:gd name="connsiteX12" fmla="*/ 3810 w 4762"/>
                <a:gd name="connsiteY12" fmla="*/ 952 h 8572"/>
                <a:gd name="connsiteX13" fmla="*/ 2857 w 4762"/>
                <a:gd name="connsiteY13" fmla="*/ 0 h 8572"/>
                <a:gd name="connsiteX14" fmla="*/ 1905 w 4762"/>
                <a:gd name="connsiteY14" fmla="*/ 0 h 8572"/>
                <a:gd name="connsiteX15" fmla="*/ 952 w 4762"/>
                <a:gd name="connsiteY15" fmla="*/ 0 h 8572"/>
                <a:gd name="connsiteX16" fmla="*/ 0 w 4762"/>
                <a:gd name="connsiteY16" fmla="*/ 952 h 8572"/>
                <a:gd name="connsiteX17" fmla="*/ 0 w 4762"/>
                <a:gd name="connsiteY17" fmla="*/ 1905 h 8572"/>
                <a:gd name="connsiteX18" fmla="*/ 0 w 4762"/>
                <a:gd name="connsiteY18" fmla="*/ 2857 h 8572"/>
                <a:gd name="connsiteX19" fmla="*/ 0 w 4762"/>
                <a:gd name="connsiteY19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" h="8572">
                  <a:moveTo>
                    <a:pt x="0" y="2857"/>
                  </a:moveTo>
                  <a:cubicBezTo>
                    <a:pt x="0" y="3810"/>
                    <a:pt x="0" y="4763"/>
                    <a:pt x="0" y="5715"/>
                  </a:cubicBezTo>
                  <a:cubicBezTo>
                    <a:pt x="0" y="5715"/>
                    <a:pt x="0" y="6668"/>
                    <a:pt x="0" y="6668"/>
                  </a:cubicBezTo>
                  <a:cubicBezTo>
                    <a:pt x="0" y="6668"/>
                    <a:pt x="0" y="7620"/>
                    <a:pt x="952" y="7620"/>
                  </a:cubicBezTo>
                  <a:cubicBezTo>
                    <a:pt x="952" y="7620"/>
                    <a:pt x="1905" y="7620"/>
                    <a:pt x="1905" y="8572"/>
                  </a:cubicBezTo>
                  <a:cubicBezTo>
                    <a:pt x="1905" y="8572"/>
                    <a:pt x="2857" y="8572"/>
                    <a:pt x="2857" y="8572"/>
                  </a:cubicBezTo>
                  <a:cubicBezTo>
                    <a:pt x="2857" y="8572"/>
                    <a:pt x="3810" y="8572"/>
                    <a:pt x="3810" y="8572"/>
                  </a:cubicBezTo>
                  <a:cubicBezTo>
                    <a:pt x="4763" y="8572"/>
                    <a:pt x="4763" y="8572"/>
                    <a:pt x="4763" y="7620"/>
                  </a:cubicBezTo>
                  <a:cubicBezTo>
                    <a:pt x="4763" y="7620"/>
                    <a:pt x="4763" y="7620"/>
                    <a:pt x="4763" y="6668"/>
                  </a:cubicBezTo>
                  <a:cubicBezTo>
                    <a:pt x="4763" y="6668"/>
                    <a:pt x="4763" y="5715"/>
                    <a:pt x="4763" y="5715"/>
                  </a:cubicBezTo>
                  <a:cubicBezTo>
                    <a:pt x="4763" y="4763"/>
                    <a:pt x="4763" y="3810"/>
                    <a:pt x="4763" y="2857"/>
                  </a:cubicBezTo>
                  <a:cubicBezTo>
                    <a:pt x="4763" y="2857"/>
                    <a:pt x="4763" y="1905"/>
                    <a:pt x="4763" y="1905"/>
                  </a:cubicBezTo>
                  <a:cubicBezTo>
                    <a:pt x="4763" y="1905"/>
                    <a:pt x="4763" y="952"/>
                    <a:pt x="3810" y="952"/>
                  </a:cubicBezTo>
                  <a:cubicBezTo>
                    <a:pt x="3810" y="952"/>
                    <a:pt x="2857" y="952"/>
                    <a:pt x="2857" y="0"/>
                  </a:cubicBezTo>
                  <a:cubicBezTo>
                    <a:pt x="2857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0"/>
                  </a:cubicBezTo>
                  <a:cubicBezTo>
                    <a:pt x="0" y="0"/>
                    <a:pt x="0" y="0"/>
                    <a:pt x="0" y="952"/>
                  </a:cubicBezTo>
                  <a:cubicBezTo>
                    <a:pt x="0" y="952"/>
                    <a:pt x="0" y="952"/>
                    <a:pt x="0" y="1905"/>
                  </a:cubicBezTo>
                  <a:cubicBezTo>
                    <a:pt x="0" y="1905"/>
                    <a:pt x="0" y="1905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662">
              <a:extLst>
                <a:ext uri="{FF2B5EF4-FFF2-40B4-BE49-F238E27FC236}">
                  <a16:creationId xmlns:a16="http://schemas.microsoft.com/office/drawing/2014/main" id="{F38D313B-C895-4160-8C0B-BFD0654F64D6}"/>
                </a:ext>
              </a:extLst>
            </p:cNvPr>
            <p:cNvSpPr/>
            <p:nvPr/>
          </p:nvSpPr>
          <p:spPr>
            <a:xfrm>
              <a:off x="4726303" y="2124439"/>
              <a:ext cx="8572" cy="9525"/>
            </a:xfrm>
            <a:custGeom>
              <a:avLst/>
              <a:gdLst>
                <a:gd name="connsiteX0" fmla="*/ 953 w 8572"/>
                <a:gd name="connsiteY0" fmla="*/ 4763 h 9525"/>
                <a:gd name="connsiteX1" fmla="*/ 953 w 8572"/>
                <a:gd name="connsiteY1" fmla="*/ 4763 h 9525"/>
                <a:gd name="connsiteX2" fmla="*/ 953 w 8572"/>
                <a:gd name="connsiteY2" fmla="*/ 4763 h 9525"/>
                <a:gd name="connsiteX3" fmla="*/ 1905 w 8572"/>
                <a:gd name="connsiteY3" fmla="*/ 6668 h 9525"/>
                <a:gd name="connsiteX4" fmla="*/ 1905 w 8572"/>
                <a:gd name="connsiteY4" fmla="*/ 5715 h 9525"/>
                <a:gd name="connsiteX5" fmla="*/ 2858 w 8572"/>
                <a:gd name="connsiteY5" fmla="*/ 7620 h 9525"/>
                <a:gd name="connsiteX6" fmla="*/ 2858 w 8572"/>
                <a:gd name="connsiteY6" fmla="*/ 6668 h 9525"/>
                <a:gd name="connsiteX7" fmla="*/ 2858 w 8572"/>
                <a:gd name="connsiteY7" fmla="*/ 6668 h 9525"/>
                <a:gd name="connsiteX8" fmla="*/ 2858 w 8572"/>
                <a:gd name="connsiteY8" fmla="*/ 7620 h 9525"/>
                <a:gd name="connsiteX9" fmla="*/ 3810 w 8572"/>
                <a:gd name="connsiteY9" fmla="*/ 8573 h 9525"/>
                <a:gd name="connsiteX10" fmla="*/ 5715 w 8572"/>
                <a:gd name="connsiteY10" fmla="*/ 9525 h 9525"/>
                <a:gd name="connsiteX11" fmla="*/ 7620 w 8572"/>
                <a:gd name="connsiteY11" fmla="*/ 8573 h 9525"/>
                <a:gd name="connsiteX12" fmla="*/ 8573 w 8572"/>
                <a:gd name="connsiteY12" fmla="*/ 6668 h 9525"/>
                <a:gd name="connsiteX13" fmla="*/ 8573 w 8572"/>
                <a:gd name="connsiteY13" fmla="*/ 4763 h 9525"/>
                <a:gd name="connsiteX14" fmla="*/ 7620 w 8572"/>
                <a:gd name="connsiteY14" fmla="*/ 2857 h 9525"/>
                <a:gd name="connsiteX15" fmla="*/ 5715 w 8572"/>
                <a:gd name="connsiteY15" fmla="*/ 0 h 9525"/>
                <a:gd name="connsiteX16" fmla="*/ 2858 w 8572"/>
                <a:gd name="connsiteY16" fmla="*/ 0 h 9525"/>
                <a:gd name="connsiteX17" fmla="*/ 953 w 8572"/>
                <a:gd name="connsiteY17" fmla="*/ 952 h 9525"/>
                <a:gd name="connsiteX18" fmla="*/ 0 w 8572"/>
                <a:gd name="connsiteY18" fmla="*/ 2857 h 9525"/>
                <a:gd name="connsiteX19" fmla="*/ 953 w 8572"/>
                <a:gd name="connsiteY19" fmla="*/ 4763 h 9525"/>
                <a:gd name="connsiteX20" fmla="*/ 953 w 8572"/>
                <a:gd name="connsiteY20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72" h="9525">
                  <a:moveTo>
                    <a:pt x="953" y="4763"/>
                  </a:moveTo>
                  <a:cubicBezTo>
                    <a:pt x="953" y="4763"/>
                    <a:pt x="953" y="4763"/>
                    <a:pt x="953" y="4763"/>
                  </a:cubicBezTo>
                  <a:cubicBezTo>
                    <a:pt x="953" y="4763"/>
                    <a:pt x="953" y="4763"/>
                    <a:pt x="953" y="4763"/>
                  </a:cubicBezTo>
                  <a:cubicBezTo>
                    <a:pt x="1905" y="5715"/>
                    <a:pt x="1905" y="6668"/>
                    <a:pt x="1905" y="6668"/>
                  </a:cubicBezTo>
                  <a:cubicBezTo>
                    <a:pt x="1905" y="6668"/>
                    <a:pt x="1905" y="6668"/>
                    <a:pt x="1905" y="5715"/>
                  </a:cubicBezTo>
                  <a:cubicBezTo>
                    <a:pt x="1905" y="6668"/>
                    <a:pt x="2858" y="7620"/>
                    <a:pt x="2858" y="7620"/>
                  </a:cubicBezTo>
                  <a:cubicBezTo>
                    <a:pt x="2858" y="7620"/>
                    <a:pt x="2858" y="6668"/>
                    <a:pt x="2858" y="6668"/>
                  </a:cubicBezTo>
                  <a:cubicBezTo>
                    <a:pt x="2858" y="6668"/>
                    <a:pt x="2858" y="6668"/>
                    <a:pt x="2858" y="6668"/>
                  </a:cubicBezTo>
                  <a:cubicBezTo>
                    <a:pt x="2858" y="6668"/>
                    <a:pt x="2858" y="7620"/>
                    <a:pt x="2858" y="7620"/>
                  </a:cubicBezTo>
                  <a:cubicBezTo>
                    <a:pt x="2858" y="7620"/>
                    <a:pt x="2858" y="8573"/>
                    <a:pt x="3810" y="8573"/>
                  </a:cubicBezTo>
                  <a:cubicBezTo>
                    <a:pt x="4763" y="9525"/>
                    <a:pt x="4763" y="9525"/>
                    <a:pt x="5715" y="9525"/>
                  </a:cubicBezTo>
                  <a:cubicBezTo>
                    <a:pt x="6668" y="9525"/>
                    <a:pt x="7620" y="9525"/>
                    <a:pt x="7620" y="8573"/>
                  </a:cubicBezTo>
                  <a:cubicBezTo>
                    <a:pt x="8573" y="7620"/>
                    <a:pt x="8573" y="7620"/>
                    <a:pt x="8573" y="6668"/>
                  </a:cubicBezTo>
                  <a:cubicBezTo>
                    <a:pt x="8573" y="5715"/>
                    <a:pt x="8573" y="4763"/>
                    <a:pt x="8573" y="4763"/>
                  </a:cubicBezTo>
                  <a:cubicBezTo>
                    <a:pt x="8573" y="3810"/>
                    <a:pt x="7620" y="3810"/>
                    <a:pt x="7620" y="2857"/>
                  </a:cubicBezTo>
                  <a:cubicBezTo>
                    <a:pt x="6668" y="1905"/>
                    <a:pt x="6668" y="952"/>
                    <a:pt x="5715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1905" y="0"/>
                    <a:pt x="953" y="0"/>
                    <a:pt x="953" y="952"/>
                  </a:cubicBezTo>
                  <a:cubicBezTo>
                    <a:pt x="0" y="1905"/>
                    <a:pt x="0" y="1905"/>
                    <a:pt x="0" y="2857"/>
                  </a:cubicBezTo>
                  <a:cubicBezTo>
                    <a:pt x="0" y="2857"/>
                    <a:pt x="0" y="3810"/>
                    <a:pt x="953" y="4763"/>
                  </a:cubicBezTo>
                  <a:lnTo>
                    <a:pt x="953" y="47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663">
              <a:extLst>
                <a:ext uri="{FF2B5EF4-FFF2-40B4-BE49-F238E27FC236}">
                  <a16:creationId xmlns:a16="http://schemas.microsoft.com/office/drawing/2014/main" id="{A0531156-F6F1-4CE0-9B2C-3039ED59891E}"/>
                </a:ext>
              </a:extLst>
            </p:cNvPr>
            <p:cNvSpPr/>
            <p:nvPr/>
          </p:nvSpPr>
          <p:spPr>
            <a:xfrm>
              <a:off x="4743448" y="2144441"/>
              <a:ext cx="5714" cy="9525"/>
            </a:xfrm>
            <a:custGeom>
              <a:avLst/>
              <a:gdLst>
                <a:gd name="connsiteX0" fmla="*/ 0 w 5714"/>
                <a:gd name="connsiteY0" fmla="*/ 2858 h 9525"/>
                <a:gd name="connsiteX1" fmla="*/ 0 w 5714"/>
                <a:gd name="connsiteY1" fmla="*/ 6668 h 9525"/>
                <a:gd name="connsiteX2" fmla="*/ 952 w 5714"/>
                <a:gd name="connsiteY2" fmla="*/ 8573 h 9525"/>
                <a:gd name="connsiteX3" fmla="*/ 1905 w 5714"/>
                <a:gd name="connsiteY3" fmla="*/ 9525 h 9525"/>
                <a:gd name="connsiteX4" fmla="*/ 2858 w 5714"/>
                <a:gd name="connsiteY4" fmla="*/ 9525 h 9525"/>
                <a:gd name="connsiteX5" fmla="*/ 4763 w 5714"/>
                <a:gd name="connsiteY5" fmla="*/ 8573 h 9525"/>
                <a:gd name="connsiteX6" fmla="*/ 5715 w 5714"/>
                <a:gd name="connsiteY6" fmla="*/ 6668 h 9525"/>
                <a:gd name="connsiteX7" fmla="*/ 5715 w 5714"/>
                <a:gd name="connsiteY7" fmla="*/ 2858 h 9525"/>
                <a:gd name="connsiteX8" fmla="*/ 4763 w 5714"/>
                <a:gd name="connsiteY8" fmla="*/ 953 h 9525"/>
                <a:gd name="connsiteX9" fmla="*/ 3810 w 5714"/>
                <a:gd name="connsiteY9" fmla="*/ 0 h 9525"/>
                <a:gd name="connsiteX10" fmla="*/ 2858 w 5714"/>
                <a:gd name="connsiteY10" fmla="*/ 0 h 9525"/>
                <a:gd name="connsiteX11" fmla="*/ 952 w 5714"/>
                <a:gd name="connsiteY11" fmla="*/ 953 h 9525"/>
                <a:gd name="connsiteX12" fmla="*/ 0 w 5714"/>
                <a:gd name="connsiteY12" fmla="*/ 2858 h 9525"/>
                <a:gd name="connsiteX13" fmla="*/ 0 w 5714"/>
                <a:gd name="connsiteY13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4" h="9525">
                  <a:moveTo>
                    <a:pt x="0" y="2858"/>
                  </a:moveTo>
                  <a:cubicBezTo>
                    <a:pt x="0" y="3810"/>
                    <a:pt x="0" y="4763"/>
                    <a:pt x="0" y="6668"/>
                  </a:cubicBezTo>
                  <a:cubicBezTo>
                    <a:pt x="0" y="7620"/>
                    <a:pt x="0" y="8573"/>
                    <a:pt x="952" y="8573"/>
                  </a:cubicBezTo>
                  <a:cubicBezTo>
                    <a:pt x="952" y="8573"/>
                    <a:pt x="1905" y="8573"/>
                    <a:pt x="1905" y="9525"/>
                  </a:cubicBezTo>
                  <a:cubicBezTo>
                    <a:pt x="1905" y="9525"/>
                    <a:pt x="2858" y="9525"/>
                    <a:pt x="2858" y="9525"/>
                  </a:cubicBezTo>
                  <a:cubicBezTo>
                    <a:pt x="3810" y="9525"/>
                    <a:pt x="4763" y="9525"/>
                    <a:pt x="4763" y="8573"/>
                  </a:cubicBezTo>
                  <a:cubicBezTo>
                    <a:pt x="5715" y="7620"/>
                    <a:pt x="5715" y="7620"/>
                    <a:pt x="5715" y="6668"/>
                  </a:cubicBezTo>
                  <a:cubicBezTo>
                    <a:pt x="5715" y="5715"/>
                    <a:pt x="5715" y="4763"/>
                    <a:pt x="5715" y="2858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3810" y="953"/>
                    <a:pt x="3810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1905" y="0"/>
                    <a:pt x="952" y="0"/>
                    <a:pt x="952" y="953"/>
                  </a:cubicBezTo>
                  <a:cubicBezTo>
                    <a:pt x="952" y="1905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664">
              <a:extLst>
                <a:ext uri="{FF2B5EF4-FFF2-40B4-BE49-F238E27FC236}">
                  <a16:creationId xmlns:a16="http://schemas.microsoft.com/office/drawing/2014/main" id="{99B01AAD-C0A5-474F-BDCF-5F432197B545}"/>
                </a:ext>
              </a:extLst>
            </p:cNvPr>
            <p:cNvSpPr/>
            <p:nvPr/>
          </p:nvSpPr>
          <p:spPr>
            <a:xfrm>
              <a:off x="4755436" y="2153571"/>
              <a:ext cx="6369" cy="13200"/>
            </a:xfrm>
            <a:custGeom>
              <a:avLst/>
              <a:gdLst>
                <a:gd name="connsiteX0" fmla="*/ 395 w 6369"/>
                <a:gd name="connsiteY0" fmla="*/ 1347 h 13200"/>
                <a:gd name="connsiteX1" fmla="*/ 1347 w 6369"/>
                <a:gd name="connsiteY1" fmla="*/ 10872 h 13200"/>
                <a:gd name="connsiteX2" fmla="*/ 2300 w 6369"/>
                <a:gd name="connsiteY2" fmla="*/ 12777 h 13200"/>
                <a:gd name="connsiteX3" fmla="*/ 4205 w 6369"/>
                <a:gd name="connsiteY3" fmla="*/ 12777 h 13200"/>
                <a:gd name="connsiteX4" fmla="*/ 6110 w 6369"/>
                <a:gd name="connsiteY4" fmla="*/ 8967 h 13200"/>
                <a:gd name="connsiteX5" fmla="*/ 5157 w 6369"/>
                <a:gd name="connsiteY5" fmla="*/ 6110 h 13200"/>
                <a:gd name="connsiteX6" fmla="*/ 5157 w 6369"/>
                <a:gd name="connsiteY6" fmla="*/ 7062 h 13200"/>
                <a:gd name="connsiteX7" fmla="*/ 5157 w 6369"/>
                <a:gd name="connsiteY7" fmla="*/ 3252 h 13200"/>
                <a:gd name="connsiteX8" fmla="*/ 5157 w 6369"/>
                <a:gd name="connsiteY8" fmla="*/ 4205 h 13200"/>
                <a:gd name="connsiteX9" fmla="*/ 5157 w 6369"/>
                <a:gd name="connsiteY9" fmla="*/ 3252 h 13200"/>
                <a:gd name="connsiteX10" fmla="*/ 5157 w 6369"/>
                <a:gd name="connsiteY10" fmla="*/ 1347 h 13200"/>
                <a:gd name="connsiteX11" fmla="*/ 3252 w 6369"/>
                <a:gd name="connsiteY11" fmla="*/ 395 h 13200"/>
                <a:gd name="connsiteX12" fmla="*/ 1347 w 6369"/>
                <a:gd name="connsiteY12" fmla="*/ 395 h 13200"/>
                <a:gd name="connsiteX13" fmla="*/ 395 w 6369"/>
                <a:gd name="connsiteY13" fmla="*/ 1347 h 13200"/>
                <a:gd name="connsiteX14" fmla="*/ 395 w 6369"/>
                <a:gd name="connsiteY14" fmla="*/ 1347 h 1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9" h="13200">
                  <a:moveTo>
                    <a:pt x="395" y="1347"/>
                  </a:moveTo>
                  <a:cubicBezTo>
                    <a:pt x="-558" y="4205"/>
                    <a:pt x="395" y="8015"/>
                    <a:pt x="1347" y="10872"/>
                  </a:cubicBezTo>
                  <a:cubicBezTo>
                    <a:pt x="1347" y="11825"/>
                    <a:pt x="2300" y="11825"/>
                    <a:pt x="2300" y="12777"/>
                  </a:cubicBezTo>
                  <a:cubicBezTo>
                    <a:pt x="3252" y="12777"/>
                    <a:pt x="4205" y="13730"/>
                    <a:pt x="4205" y="12777"/>
                  </a:cubicBezTo>
                  <a:cubicBezTo>
                    <a:pt x="5157" y="12777"/>
                    <a:pt x="7062" y="10872"/>
                    <a:pt x="6110" y="8967"/>
                  </a:cubicBezTo>
                  <a:cubicBezTo>
                    <a:pt x="6110" y="8015"/>
                    <a:pt x="5157" y="7062"/>
                    <a:pt x="5157" y="6110"/>
                  </a:cubicBezTo>
                  <a:cubicBezTo>
                    <a:pt x="5157" y="6110"/>
                    <a:pt x="5157" y="7062"/>
                    <a:pt x="5157" y="7062"/>
                  </a:cubicBezTo>
                  <a:cubicBezTo>
                    <a:pt x="5157" y="6110"/>
                    <a:pt x="5157" y="4205"/>
                    <a:pt x="5157" y="3252"/>
                  </a:cubicBezTo>
                  <a:cubicBezTo>
                    <a:pt x="5157" y="3252"/>
                    <a:pt x="5157" y="4205"/>
                    <a:pt x="5157" y="4205"/>
                  </a:cubicBezTo>
                  <a:cubicBezTo>
                    <a:pt x="5157" y="4205"/>
                    <a:pt x="5157" y="4205"/>
                    <a:pt x="5157" y="3252"/>
                  </a:cubicBezTo>
                  <a:cubicBezTo>
                    <a:pt x="5157" y="2300"/>
                    <a:pt x="5157" y="1347"/>
                    <a:pt x="5157" y="1347"/>
                  </a:cubicBezTo>
                  <a:cubicBezTo>
                    <a:pt x="5157" y="395"/>
                    <a:pt x="4205" y="395"/>
                    <a:pt x="3252" y="395"/>
                  </a:cubicBezTo>
                  <a:cubicBezTo>
                    <a:pt x="2300" y="395"/>
                    <a:pt x="1347" y="395"/>
                    <a:pt x="1347" y="395"/>
                  </a:cubicBezTo>
                  <a:cubicBezTo>
                    <a:pt x="1347" y="-558"/>
                    <a:pt x="395" y="395"/>
                    <a:pt x="395" y="1347"/>
                  </a:cubicBezTo>
                  <a:lnTo>
                    <a:pt x="395" y="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665">
              <a:extLst>
                <a:ext uri="{FF2B5EF4-FFF2-40B4-BE49-F238E27FC236}">
                  <a16:creationId xmlns:a16="http://schemas.microsoft.com/office/drawing/2014/main" id="{066E74A4-EAEA-4434-BBEB-FEA538573E6F}"/>
                </a:ext>
              </a:extLst>
            </p:cNvPr>
            <p:cNvSpPr/>
            <p:nvPr/>
          </p:nvSpPr>
          <p:spPr>
            <a:xfrm>
              <a:off x="4752021" y="2176826"/>
              <a:ext cx="5714" cy="13335"/>
            </a:xfrm>
            <a:custGeom>
              <a:avLst/>
              <a:gdLst>
                <a:gd name="connsiteX0" fmla="*/ 0 w 5714"/>
                <a:gd name="connsiteY0" fmla="*/ 2858 h 13335"/>
                <a:gd name="connsiteX1" fmla="*/ 0 w 5714"/>
                <a:gd name="connsiteY1" fmla="*/ 10477 h 13335"/>
                <a:gd name="connsiteX2" fmla="*/ 2857 w 5714"/>
                <a:gd name="connsiteY2" fmla="*/ 13335 h 13335"/>
                <a:gd name="connsiteX3" fmla="*/ 5715 w 5714"/>
                <a:gd name="connsiteY3" fmla="*/ 10477 h 13335"/>
                <a:gd name="connsiteX4" fmla="*/ 5715 w 5714"/>
                <a:gd name="connsiteY4" fmla="*/ 2858 h 13335"/>
                <a:gd name="connsiteX5" fmla="*/ 2857 w 5714"/>
                <a:gd name="connsiteY5" fmla="*/ 0 h 13335"/>
                <a:gd name="connsiteX6" fmla="*/ 0 w 5714"/>
                <a:gd name="connsiteY6" fmla="*/ 2858 h 13335"/>
                <a:gd name="connsiteX7" fmla="*/ 0 w 5714"/>
                <a:gd name="connsiteY7" fmla="*/ 2858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" h="13335">
                  <a:moveTo>
                    <a:pt x="0" y="2858"/>
                  </a:moveTo>
                  <a:cubicBezTo>
                    <a:pt x="0" y="5715"/>
                    <a:pt x="0" y="8573"/>
                    <a:pt x="0" y="10477"/>
                  </a:cubicBezTo>
                  <a:cubicBezTo>
                    <a:pt x="0" y="12383"/>
                    <a:pt x="952" y="13335"/>
                    <a:pt x="2857" y="13335"/>
                  </a:cubicBezTo>
                  <a:cubicBezTo>
                    <a:pt x="4763" y="13335"/>
                    <a:pt x="5715" y="12383"/>
                    <a:pt x="5715" y="10477"/>
                  </a:cubicBezTo>
                  <a:cubicBezTo>
                    <a:pt x="5715" y="7620"/>
                    <a:pt x="5715" y="4763"/>
                    <a:pt x="5715" y="2858"/>
                  </a:cubicBezTo>
                  <a:cubicBezTo>
                    <a:pt x="5715" y="952"/>
                    <a:pt x="4763" y="0"/>
                    <a:pt x="2857" y="0"/>
                  </a:cubicBezTo>
                  <a:cubicBezTo>
                    <a:pt x="952" y="0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666">
              <a:extLst>
                <a:ext uri="{FF2B5EF4-FFF2-40B4-BE49-F238E27FC236}">
                  <a16:creationId xmlns:a16="http://schemas.microsoft.com/office/drawing/2014/main" id="{9D7D6E77-15BC-42C3-BFE6-58F3CAA42675}"/>
                </a:ext>
              </a:extLst>
            </p:cNvPr>
            <p:cNvSpPr/>
            <p:nvPr/>
          </p:nvSpPr>
          <p:spPr>
            <a:xfrm>
              <a:off x="4772023" y="2161586"/>
              <a:ext cx="5714" cy="11429"/>
            </a:xfrm>
            <a:custGeom>
              <a:avLst/>
              <a:gdLst>
                <a:gd name="connsiteX0" fmla="*/ 0 w 5714"/>
                <a:gd name="connsiteY0" fmla="*/ 2857 h 11429"/>
                <a:gd name="connsiteX1" fmla="*/ 0 w 5714"/>
                <a:gd name="connsiteY1" fmla="*/ 8573 h 11429"/>
                <a:gd name="connsiteX2" fmla="*/ 952 w 5714"/>
                <a:gd name="connsiteY2" fmla="*/ 10477 h 11429"/>
                <a:gd name="connsiteX3" fmla="*/ 2858 w 5714"/>
                <a:gd name="connsiteY3" fmla="*/ 11430 h 11429"/>
                <a:gd name="connsiteX4" fmla="*/ 4763 w 5714"/>
                <a:gd name="connsiteY4" fmla="*/ 10477 h 11429"/>
                <a:gd name="connsiteX5" fmla="*/ 5715 w 5714"/>
                <a:gd name="connsiteY5" fmla="*/ 8573 h 11429"/>
                <a:gd name="connsiteX6" fmla="*/ 5715 w 5714"/>
                <a:gd name="connsiteY6" fmla="*/ 2857 h 11429"/>
                <a:gd name="connsiteX7" fmla="*/ 4763 w 5714"/>
                <a:gd name="connsiteY7" fmla="*/ 952 h 11429"/>
                <a:gd name="connsiteX8" fmla="*/ 2858 w 5714"/>
                <a:gd name="connsiteY8" fmla="*/ 0 h 11429"/>
                <a:gd name="connsiteX9" fmla="*/ 952 w 5714"/>
                <a:gd name="connsiteY9" fmla="*/ 952 h 11429"/>
                <a:gd name="connsiteX10" fmla="*/ 0 w 5714"/>
                <a:gd name="connsiteY10" fmla="*/ 2857 h 11429"/>
                <a:gd name="connsiteX11" fmla="*/ 0 w 5714"/>
                <a:gd name="connsiteY11" fmla="*/ 2857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11429">
                  <a:moveTo>
                    <a:pt x="0" y="2857"/>
                  </a:moveTo>
                  <a:cubicBezTo>
                    <a:pt x="0" y="4763"/>
                    <a:pt x="0" y="6667"/>
                    <a:pt x="0" y="8573"/>
                  </a:cubicBezTo>
                  <a:cubicBezTo>
                    <a:pt x="0" y="9525"/>
                    <a:pt x="0" y="10477"/>
                    <a:pt x="952" y="10477"/>
                  </a:cubicBezTo>
                  <a:cubicBezTo>
                    <a:pt x="1905" y="11430"/>
                    <a:pt x="1905" y="11430"/>
                    <a:pt x="2858" y="11430"/>
                  </a:cubicBezTo>
                  <a:cubicBezTo>
                    <a:pt x="3810" y="11430"/>
                    <a:pt x="4763" y="11430"/>
                    <a:pt x="4763" y="10477"/>
                  </a:cubicBezTo>
                  <a:cubicBezTo>
                    <a:pt x="5715" y="9525"/>
                    <a:pt x="5715" y="9525"/>
                    <a:pt x="5715" y="8573"/>
                  </a:cubicBezTo>
                  <a:cubicBezTo>
                    <a:pt x="5715" y="6667"/>
                    <a:pt x="5715" y="4763"/>
                    <a:pt x="5715" y="2857"/>
                  </a:cubicBezTo>
                  <a:cubicBezTo>
                    <a:pt x="5715" y="1905"/>
                    <a:pt x="5715" y="952"/>
                    <a:pt x="4763" y="952"/>
                  </a:cubicBezTo>
                  <a:cubicBezTo>
                    <a:pt x="3810" y="0"/>
                    <a:pt x="3810" y="0"/>
                    <a:pt x="2858" y="0"/>
                  </a:cubicBezTo>
                  <a:cubicBezTo>
                    <a:pt x="1905" y="0"/>
                    <a:pt x="952" y="0"/>
                    <a:pt x="952" y="952"/>
                  </a:cubicBezTo>
                  <a:cubicBezTo>
                    <a:pt x="0" y="952"/>
                    <a:pt x="0" y="1905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667">
              <a:extLst>
                <a:ext uri="{FF2B5EF4-FFF2-40B4-BE49-F238E27FC236}">
                  <a16:creationId xmlns:a16="http://schemas.microsoft.com/office/drawing/2014/main" id="{2881DDDC-C6BD-4FC6-B42F-33C52CA92594}"/>
                </a:ext>
              </a:extLst>
            </p:cNvPr>
            <p:cNvSpPr/>
            <p:nvPr/>
          </p:nvSpPr>
          <p:spPr>
            <a:xfrm>
              <a:off x="4712015" y="2095238"/>
              <a:ext cx="5715" cy="9198"/>
            </a:xfrm>
            <a:custGeom>
              <a:avLst/>
              <a:gdLst>
                <a:gd name="connsiteX0" fmla="*/ 953 w 5715"/>
                <a:gd name="connsiteY0" fmla="*/ 626 h 9198"/>
                <a:gd name="connsiteX1" fmla="*/ 0 w 5715"/>
                <a:gd name="connsiteY1" fmla="*/ 2531 h 9198"/>
                <a:gd name="connsiteX2" fmla="*/ 0 w 5715"/>
                <a:gd name="connsiteY2" fmla="*/ 4436 h 9198"/>
                <a:gd name="connsiteX3" fmla="*/ 0 w 5715"/>
                <a:gd name="connsiteY3" fmla="*/ 6341 h 9198"/>
                <a:gd name="connsiteX4" fmla="*/ 953 w 5715"/>
                <a:gd name="connsiteY4" fmla="*/ 8246 h 9198"/>
                <a:gd name="connsiteX5" fmla="*/ 2858 w 5715"/>
                <a:gd name="connsiteY5" fmla="*/ 9198 h 9198"/>
                <a:gd name="connsiteX6" fmla="*/ 4763 w 5715"/>
                <a:gd name="connsiteY6" fmla="*/ 9198 h 9198"/>
                <a:gd name="connsiteX7" fmla="*/ 5715 w 5715"/>
                <a:gd name="connsiteY7" fmla="*/ 7293 h 9198"/>
                <a:gd name="connsiteX8" fmla="*/ 5715 w 5715"/>
                <a:gd name="connsiteY8" fmla="*/ 5388 h 9198"/>
                <a:gd name="connsiteX9" fmla="*/ 5715 w 5715"/>
                <a:gd name="connsiteY9" fmla="*/ 4436 h 9198"/>
                <a:gd name="connsiteX10" fmla="*/ 5715 w 5715"/>
                <a:gd name="connsiteY10" fmla="*/ 5388 h 9198"/>
                <a:gd name="connsiteX11" fmla="*/ 5715 w 5715"/>
                <a:gd name="connsiteY11" fmla="*/ 4436 h 9198"/>
                <a:gd name="connsiteX12" fmla="*/ 5715 w 5715"/>
                <a:gd name="connsiteY12" fmla="*/ 5388 h 9198"/>
                <a:gd name="connsiteX13" fmla="*/ 5715 w 5715"/>
                <a:gd name="connsiteY13" fmla="*/ 4436 h 9198"/>
                <a:gd name="connsiteX14" fmla="*/ 5715 w 5715"/>
                <a:gd name="connsiteY14" fmla="*/ 5388 h 9198"/>
                <a:gd name="connsiteX15" fmla="*/ 5715 w 5715"/>
                <a:gd name="connsiteY15" fmla="*/ 4436 h 9198"/>
                <a:gd name="connsiteX16" fmla="*/ 5715 w 5715"/>
                <a:gd name="connsiteY16" fmla="*/ 5388 h 9198"/>
                <a:gd name="connsiteX17" fmla="*/ 5715 w 5715"/>
                <a:gd name="connsiteY17" fmla="*/ 5388 h 9198"/>
                <a:gd name="connsiteX18" fmla="*/ 5715 w 5715"/>
                <a:gd name="connsiteY18" fmla="*/ 4436 h 9198"/>
                <a:gd name="connsiteX19" fmla="*/ 5715 w 5715"/>
                <a:gd name="connsiteY19" fmla="*/ 3483 h 9198"/>
                <a:gd name="connsiteX20" fmla="*/ 4763 w 5715"/>
                <a:gd name="connsiteY20" fmla="*/ 1578 h 9198"/>
                <a:gd name="connsiteX21" fmla="*/ 2858 w 5715"/>
                <a:gd name="connsiteY21" fmla="*/ 1578 h 9198"/>
                <a:gd name="connsiteX22" fmla="*/ 953 w 5715"/>
                <a:gd name="connsiteY22" fmla="*/ 626 h 9198"/>
                <a:gd name="connsiteX23" fmla="*/ 953 w 5715"/>
                <a:gd name="connsiteY23" fmla="*/ 626 h 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15" h="9198">
                  <a:moveTo>
                    <a:pt x="953" y="626"/>
                  </a:moveTo>
                  <a:cubicBezTo>
                    <a:pt x="953" y="1578"/>
                    <a:pt x="0" y="1578"/>
                    <a:pt x="0" y="2531"/>
                  </a:cubicBezTo>
                  <a:cubicBezTo>
                    <a:pt x="0" y="3483"/>
                    <a:pt x="0" y="3483"/>
                    <a:pt x="0" y="4436"/>
                  </a:cubicBezTo>
                  <a:cubicBezTo>
                    <a:pt x="0" y="5388"/>
                    <a:pt x="0" y="5388"/>
                    <a:pt x="0" y="6341"/>
                  </a:cubicBezTo>
                  <a:cubicBezTo>
                    <a:pt x="0" y="7293"/>
                    <a:pt x="0" y="7293"/>
                    <a:pt x="953" y="8246"/>
                  </a:cubicBezTo>
                  <a:cubicBezTo>
                    <a:pt x="953" y="9198"/>
                    <a:pt x="1905" y="9198"/>
                    <a:pt x="2858" y="9198"/>
                  </a:cubicBezTo>
                  <a:cubicBezTo>
                    <a:pt x="3810" y="9198"/>
                    <a:pt x="4763" y="9198"/>
                    <a:pt x="4763" y="9198"/>
                  </a:cubicBezTo>
                  <a:cubicBezTo>
                    <a:pt x="5715" y="9198"/>
                    <a:pt x="5715" y="8246"/>
                    <a:pt x="5715" y="7293"/>
                  </a:cubicBezTo>
                  <a:cubicBezTo>
                    <a:pt x="5715" y="6341"/>
                    <a:pt x="5715" y="5388"/>
                    <a:pt x="5715" y="5388"/>
                  </a:cubicBezTo>
                  <a:cubicBezTo>
                    <a:pt x="5715" y="5388"/>
                    <a:pt x="5715" y="5388"/>
                    <a:pt x="5715" y="4436"/>
                  </a:cubicBezTo>
                  <a:cubicBezTo>
                    <a:pt x="5715" y="4436"/>
                    <a:pt x="5715" y="4436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5388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5388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4436"/>
                    <a:pt x="5715" y="5388"/>
                  </a:cubicBezTo>
                  <a:cubicBezTo>
                    <a:pt x="5715" y="5388"/>
                    <a:pt x="5715" y="5388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3483"/>
                    <a:pt x="5715" y="3483"/>
                  </a:cubicBezTo>
                  <a:cubicBezTo>
                    <a:pt x="5715" y="2531"/>
                    <a:pt x="4763" y="2531"/>
                    <a:pt x="4763" y="1578"/>
                  </a:cubicBezTo>
                  <a:cubicBezTo>
                    <a:pt x="3810" y="1578"/>
                    <a:pt x="2858" y="626"/>
                    <a:pt x="2858" y="1578"/>
                  </a:cubicBezTo>
                  <a:cubicBezTo>
                    <a:pt x="1905" y="-327"/>
                    <a:pt x="953" y="-327"/>
                    <a:pt x="953" y="626"/>
                  </a:cubicBezTo>
                  <a:lnTo>
                    <a:pt x="953" y="6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668">
              <a:extLst>
                <a:ext uri="{FF2B5EF4-FFF2-40B4-BE49-F238E27FC236}">
                  <a16:creationId xmlns:a16="http://schemas.microsoft.com/office/drawing/2014/main" id="{018C97B9-2C07-4515-8F1D-775BF69E1E04}"/>
                </a:ext>
              </a:extLst>
            </p:cNvPr>
            <p:cNvSpPr/>
            <p:nvPr/>
          </p:nvSpPr>
          <p:spPr>
            <a:xfrm>
              <a:off x="4721540" y="2104436"/>
              <a:ext cx="5715" cy="9525"/>
            </a:xfrm>
            <a:custGeom>
              <a:avLst/>
              <a:gdLst>
                <a:gd name="connsiteX0" fmla="*/ 0 w 5715"/>
                <a:gd name="connsiteY0" fmla="*/ 952 h 9525"/>
                <a:gd name="connsiteX1" fmla="*/ 0 w 5715"/>
                <a:gd name="connsiteY1" fmla="*/ 2858 h 9525"/>
                <a:gd name="connsiteX2" fmla="*/ 0 w 5715"/>
                <a:gd name="connsiteY2" fmla="*/ 4763 h 9525"/>
                <a:gd name="connsiteX3" fmla="*/ 0 w 5715"/>
                <a:gd name="connsiteY3" fmla="*/ 5715 h 9525"/>
                <a:gd name="connsiteX4" fmla="*/ 953 w 5715"/>
                <a:gd name="connsiteY4" fmla="*/ 7620 h 9525"/>
                <a:gd name="connsiteX5" fmla="*/ 1905 w 5715"/>
                <a:gd name="connsiteY5" fmla="*/ 8572 h 9525"/>
                <a:gd name="connsiteX6" fmla="*/ 2858 w 5715"/>
                <a:gd name="connsiteY6" fmla="*/ 9525 h 9525"/>
                <a:gd name="connsiteX7" fmla="*/ 4763 w 5715"/>
                <a:gd name="connsiteY7" fmla="*/ 9525 h 9525"/>
                <a:gd name="connsiteX8" fmla="*/ 5715 w 5715"/>
                <a:gd name="connsiteY8" fmla="*/ 7620 h 9525"/>
                <a:gd name="connsiteX9" fmla="*/ 5715 w 5715"/>
                <a:gd name="connsiteY9" fmla="*/ 5715 h 9525"/>
                <a:gd name="connsiteX10" fmla="*/ 4763 w 5715"/>
                <a:gd name="connsiteY10" fmla="*/ 4763 h 9525"/>
                <a:gd name="connsiteX11" fmla="*/ 4763 w 5715"/>
                <a:gd name="connsiteY11" fmla="*/ 5715 h 9525"/>
                <a:gd name="connsiteX12" fmla="*/ 4763 w 5715"/>
                <a:gd name="connsiteY12" fmla="*/ 4763 h 9525"/>
                <a:gd name="connsiteX13" fmla="*/ 4763 w 5715"/>
                <a:gd name="connsiteY13" fmla="*/ 5715 h 9525"/>
                <a:gd name="connsiteX14" fmla="*/ 4763 w 5715"/>
                <a:gd name="connsiteY14" fmla="*/ 4763 h 9525"/>
                <a:gd name="connsiteX15" fmla="*/ 4763 w 5715"/>
                <a:gd name="connsiteY15" fmla="*/ 5715 h 9525"/>
                <a:gd name="connsiteX16" fmla="*/ 4763 w 5715"/>
                <a:gd name="connsiteY16" fmla="*/ 4763 h 9525"/>
                <a:gd name="connsiteX17" fmla="*/ 4763 w 5715"/>
                <a:gd name="connsiteY17" fmla="*/ 2858 h 9525"/>
                <a:gd name="connsiteX18" fmla="*/ 2858 w 5715"/>
                <a:gd name="connsiteY18" fmla="*/ 1905 h 9525"/>
                <a:gd name="connsiteX19" fmla="*/ 953 w 5715"/>
                <a:gd name="connsiteY19" fmla="*/ 1905 h 9525"/>
                <a:gd name="connsiteX20" fmla="*/ 0 w 5715"/>
                <a:gd name="connsiteY20" fmla="*/ 952 h 9525"/>
                <a:gd name="connsiteX21" fmla="*/ 0 w 5715"/>
                <a:gd name="connsiteY21" fmla="*/ 9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15" h="9525">
                  <a:moveTo>
                    <a:pt x="0" y="952"/>
                  </a:moveTo>
                  <a:cubicBezTo>
                    <a:pt x="0" y="1905"/>
                    <a:pt x="0" y="1905"/>
                    <a:pt x="0" y="2858"/>
                  </a:cubicBezTo>
                  <a:cubicBezTo>
                    <a:pt x="0" y="3810"/>
                    <a:pt x="0" y="3810"/>
                    <a:pt x="0" y="4763"/>
                  </a:cubicBezTo>
                  <a:cubicBezTo>
                    <a:pt x="0" y="4763"/>
                    <a:pt x="0" y="5715"/>
                    <a:pt x="0" y="5715"/>
                  </a:cubicBezTo>
                  <a:cubicBezTo>
                    <a:pt x="0" y="6667"/>
                    <a:pt x="953" y="6667"/>
                    <a:pt x="953" y="7620"/>
                  </a:cubicBezTo>
                  <a:cubicBezTo>
                    <a:pt x="953" y="7620"/>
                    <a:pt x="953" y="8572"/>
                    <a:pt x="1905" y="8572"/>
                  </a:cubicBezTo>
                  <a:cubicBezTo>
                    <a:pt x="1905" y="8572"/>
                    <a:pt x="2858" y="8572"/>
                    <a:pt x="2858" y="9525"/>
                  </a:cubicBezTo>
                  <a:cubicBezTo>
                    <a:pt x="3810" y="9525"/>
                    <a:pt x="4763" y="9525"/>
                    <a:pt x="4763" y="9525"/>
                  </a:cubicBezTo>
                  <a:cubicBezTo>
                    <a:pt x="5715" y="9525"/>
                    <a:pt x="5715" y="8572"/>
                    <a:pt x="5715" y="7620"/>
                  </a:cubicBezTo>
                  <a:cubicBezTo>
                    <a:pt x="5715" y="6667"/>
                    <a:pt x="5715" y="5715"/>
                    <a:pt x="5715" y="5715"/>
                  </a:cubicBezTo>
                  <a:cubicBezTo>
                    <a:pt x="5715" y="5715"/>
                    <a:pt x="5715" y="4763"/>
                    <a:pt x="4763" y="4763"/>
                  </a:cubicBezTo>
                  <a:cubicBezTo>
                    <a:pt x="4763" y="4763"/>
                    <a:pt x="4763" y="4763"/>
                    <a:pt x="4763" y="5715"/>
                  </a:cubicBezTo>
                  <a:cubicBezTo>
                    <a:pt x="4763" y="5715"/>
                    <a:pt x="4763" y="4763"/>
                    <a:pt x="4763" y="4763"/>
                  </a:cubicBezTo>
                  <a:cubicBezTo>
                    <a:pt x="4763" y="4763"/>
                    <a:pt x="4763" y="5715"/>
                    <a:pt x="4763" y="5715"/>
                  </a:cubicBezTo>
                  <a:cubicBezTo>
                    <a:pt x="4763" y="5715"/>
                    <a:pt x="4763" y="4763"/>
                    <a:pt x="4763" y="4763"/>
                  </a:cubicBezTo>
                  <a:cubicBezTo>
                    <a:pt x="4763" y="4763"/>
                    <a:pt x="4763" y="5715"/>
                    <a:pt x="4763" y="5715"/>
                  </a:cubicBezTo>
                  <a:cubicBezTo>
                    <a:pt x="4763" y="5715"/>
                    <a:pt x="4763" y="4763"/>
                    <a:pt x="4763" y="4763"/>
                  </a:cubicBezTo>
                  <a:cubicBezTo>
                    <a:pt x="4763" y="3810"/>
                    <a:pt x="4763" y="2858"/>
                    <a:pt x="4763" y="2858"/>
                  </a:cubicBezTo>
                  <a:cubicBezTo>
                    <a:pt x="4763" y="1905"/>
                    <a:pt x="3810" y="1905"/>
                    <a:pt x="2858" y="1905"/>
                  </a:cubicBezTo>
                  <a:cubicBezTo>
                    <a:pt x="1905" y="1905"/>
                    <a:pt x="953" y="1905"/>
                    <a:pt x="953" y="1905"/>
                  </a:cubicBezTo>
                  <a:cubicBezTo>
                    <a:pt x="953" y="-953"/>
                    <a:pt x="0" y="0"/>
                    <a:pt x="0" y="952"/>
                  </a:cubicBezTo>
                  <a:lnTo>
                    <a:pt x="0" y="9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669">
              <a:extLst>
                <a:ext uri="{FF2B5EF4-FFF2-40B4-BE49-F238E27FC236}">
                  <a16:creationId xmlns:a16="http://schemas.microsoft.com/office/drawing/2014/main" id="{49C59BEE-906A-4988-BD93-7795B846C7DB}"/>
                </a:ext>
              </a:extLst>
            </p:cNvPr>
            <p:cNvSpPr/>
            <p:nvPr/>
          </p:nvSpPr>
          <p:spPr>
            <a:xfrm>
              <a:off x="4692592" y="2006907"/>
              <a:ext cx="7993" cy="13129"/>
            </a:xfrm>
            <a:custGeom>
              <a:avLst/>
              <a:gdLst>
                <a:gd name="connsiteX0" fmla="*/ 374 w 7993"/>
                <a:gd name="connsiteY0" fmla="*/ 4184 h 13129"/>
                <a:gd name="connsiteX1" fmla="*/ 2279 w 7993"/>
                <a:gd name="connsiteY1" fmla="*/ 10851 h 13129"/>
                <a:gd name="connsiteX2" fmla="*/ 6089 w 7993"/>
                <a:gd name="connsiteY2" fmla="*/ 12756 h 13129"/>
                <a:gd name="connsiteX3" fmla="*/ 7994 w 7993"/>
                <a:gd name="connsiteY3" fmla="*/ 8946 h 13129"/>
                <a:gd name="connsiteX4" fmla="*/ 6089 w 7993"/>
                <a:gd name="connsiteY4" fmla="*/ 2279 h 13129"/>
                <a:gd name="connsiteX5" fmla="*/ 2279 w 7993"/>
                <a:gd name="connsiteY5" fmla="*/ 374 h 13129"/>
                <a:gd name="connsiteX6" fmla="*/ 374 w 7993"/>
                <a:gd name="connsiteY6" fmla="*/ 4184 h 13129"/>
                <a:gd name="connsiteX7" fmla="*/ 374 w 7993"/>
                <a:gd name="connsiteY7" fmla="*/ 4184 h 1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3" h="13129">
                  <a:moveTo>
                    <a:pt x="374" y="4184"/>
                  </a:moveTo>
                  <a:cubicBezTo>
                    <a:pt x="1326" y="6089"/>
                    <a:pt x="1326" y="8946"/>
                    <a:pt x="2279" y="10851"/>
                  </a:cubicBezTo>
                  <a:cubicBezTo>
                    <a:pt x="2279" y="12756"/>
                    <a:pt x="4184" y="13709"/>
                    <a:pt x="6089" y="12756"/>
                  </a:cubicBezTo>
                  <a:cubicBezTo>
                    <a:pt x="7994" y="11804"/>
                    <a:pt x="7994" y="10851"/>
                    <a:pt x="7994" y="8946"/>
                  </a:cubicBezTo>
                  <a:cubicBezTo>
                    <a:pt x="7041" y="7041"/>
                    <a:pt x="7041" y="4184"/>
                    <a:pt x="6089" y="2279"/>
                  </a:cubicBezTo>
                  <a:cubicBezTo>
                    <a:pt x="6089" y="374"/>
                    <a:pt x="4184" y="-579"/>
                    <a:pt x="2279" y="374"/>
                  </a:cubicBezTo>
                  <a:cubicBezTo>
                    <a:pt x="374" y="1326"/>
                    <a:pt x="-579" y="3231"/>
                    <a:pt x="374" y="4184"/>
                  </a:cubicBezTo>
                  <a:lnTo>
                    <a:pt x="374" y="4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70">
              <a:extLst>
                <a:ext uri="{FF2B5EF4-FFF2-40B4-BE49-F238E27FC236}">
                  <a16:creationId xmlns:a16="http://schemas.microsoft.com/office/drawing/2014/main" id="{8D97F650-2BBA-49E6-B3CA-7A2BC48C5E84}"/>
                </a:ext>
              </a:extLst>
            </p:cNvPr>
            <p:cNvSpPr/>
            <p:nvPr/>
          </p:nvSpPr>
          <p:spPr>
            <a:xfrm>
              <a:off x="4697728" y="1989183"/>
              <a:ext cx="5715" cy="7619"/>
            </a:xfrm>
            <a:custGeom>
              <a:avLst/>
              <a:gdLst>
                <a:gd name="connsiteX0" fmla="*/ 953 w 5715"/>
                <a:gd name="connsiteY0" fmla="*/ 2857 h 7619"/>
                <a:gd name="connsiteX1" fmla="*/ 953 w 5715"/>
                <a:gd name="connsiteY1" fmla="*/ 2857 h 7619"/>
                <a:gd name="connsiteX2" fmla="*/ 953 w 5715"/>
                <a:gd name="connsiteY2" fmla="*/ 2857 h 7619"/>
                <a:gd name="connsiteX3" fmla="*/ 953 w 5715"/>
                <a:gd name="connsiteY3" fmla="*/ 2857 h 7619"/>
                <a:gd name="connsiteX4" fmla="*/ 953 w 5715"/>
                <a:gd name="connsiteY4" fmla="*/ 2857 h 7619"/>
                <a:gd name="connsiteX5" fmla="*/ 953 w 5715"/>
                <a:gd name="connsiteY5" fmla="*/ 2857 h 7619"/>
                <a:gd name="connsiteX6" fmla="*/ 953 w 5715"/>
                <a:gd name="connsiteY6" fmla="*/ 2857 h 7619"/>
                <a:gd name="connsiteX7" fmla="*/ 953 w 5715"/>
                <a:gd name="connsiteY7" fmla="*/ 3810 h 7619"/>
                <a:gd name="connsiteX8" fmla="*/ 953 w 5715"/>
                <a:gd name="connsiteY8" fmla="*/ 2857 h 7619"/>
                <a:gd name="connsiteX9" fmla="*/ 953 w 5715"/>
                <a:gd name="connsiteY9" fmla="*/ 2857 h 7619"/>
                <a:gd name="connsiteX10" fmla="*/ 953 w 5715"/>
                <a:gd name="connsiteY10" fmla="*/ 4763 h 7619"/>
                <a:gd name="connsiteX11" fmla="*/ 953 w 5715"/>
                <a:gd name="connsiteY11" fmla="*/ 5715 h 7619"/>
                <a:gd name="connsiteX12" fmla="*/ 1905 w 5715"/>
                <a:gd name="connsiteY12" fmla="*/ 6668 h 7619"/>
                <a:gd name="connsiteX13" fmla="*/ 2858 w 5715"/>
                <a:gd name="connsiteY13" fmla="*/ 7620 h 7619"/>
                <a:gd name="connsiteX14" fmla="*/ 4763 w 5715"/>
                <a:gd name="connsiteY14" fmla="*/ 7620 h 7619"/>
                <a:gd name="connsiteX15" fmla="*/ 5715 w 5715"/>
                <a:gd name="connsiteY15" fmla="*/ 5715 h 7619"/>
                <a:gd name="connsiteX16" fmla="*/ 5715 w 5715"/>
                <a:gd name="connsiteY16" fmla="*/ 5715 h 7619"/>
                <a:gd name="connsiteX17" fmla="*/ 5715 w 5715"/>
                <a:gd name="connsiteY17" fmla="*/ 4763 h 7619"/>
                <a:gd name="connsiteX18" fmla="*/ 5715 w 5715"/>
                <a:gd name="connsiteY18" fmla="*/ 3810 h 7619"/>
                <a:gd name="connsiteX19" fmla="*/ 5715 w 5715"/>
                <a:gd name="connsiteY19" fmla="*/ 2857 h 7619"/>
                <a:gd name="connsiteX20" fmla="*/ 5715 w 5715"/>
                <a:gd name="connsiteY20" fmla="*/ 2857 h 7619"/>
                <a:gd name="connsiteX21" fmla="*/ 5715 w 5715"/>
                <a:gd name="connsiteY21" fmla="*/ 1905 h 7619"/>
                <a:gd name="connsiteX22" fmla="*/ 5715 w 5715"/>
                <a:gd name="connsiteY22" fmla="*/ 1905 h 7619"/>
                <a:gd name="connsiteX23" fmla="*/ 4763 w 5715"/>
                <a:gd name="connsiteY23" fmla="*/ 953 h 7619"/>
                <a:gd name="connsiteX24" fmla="*/ 3810 w 5715"/>
                <a:gd name="connsiteY24" fmla="*/ 0 h 7619"/>
                <a:gd name="connsiteX25" fmla="*/ 2858 w 5715"/>
                <a:gd name="connsiteY25" fmla="*/ 0 h 7619"/>
                <a:gd name="connsiteX26" fmla="*/ 1905 w 5715"/>
                <a:gd name="connsiteY26" fmla="*/ 0 h 7619"/>
                <a:gd name="connsiteX27" fmla="*/ 953 w 5715"/>
                <a:gd name="connsiteY27" fmla="*/ 953 h 7619"/>
                <a:gd name="connsiteX28" fmla="*/ 0 w 5715"/>
                <a:gd name="connsiteY28" fmla="*/ 2857 h 7619"/>
                <a:gd name="connsiteX29" fmla="*/ 0 w 5715"/>
                <a:gd name="connsiteY29" fmla="*/ 3810 h 7619"/>
                <a:gd name="connsiteX30" fmla="*/ 953 w 5715"/>
                <a:gd name="connsiteY30" fmla="*/ 2857 h 7619"/>
                <a:gd name="connsiteX31" fmla="*/ 953 w 5715"/>
                <a:gd name="connsiteY31" fmla="*/ 2857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15" h="7619">
                  <a:moveTo>
                    <a:pt x="953" y="2857"/>
                  </a:move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3810"/>
                    <a:pt x="953" y="2857"/>
                  </a:cubicBezTo>
                  <a:cubicBezTo>
                    <a:pt x="953" y="3810"/>
                    <a:pt x="953" y="2857"/>
                    <a:pt x="953" y="2857"/>
                  </a:cubicBezTo>
                  <a:cubicBezTo>
                    <a:pt x="953" y="2857"/>
                    <a:pt x="953" y="3810"/>
                    <a:pt x="953" y="3810"/>
                  </a:cubicBezTo>
                  <a:cubicBezTo>
                    <a:pt x="953" y="3810"/>
                    <a:pt x="953" y="3810"/>
                    <a:pt x="953" y="2857"/>
                  </a:cubicBezTo>
                  <a:cubicBezTo>
                    <a:pt x="953" y="3810"/>
                    <a:pt x="953" y="3810"/>
                    <a:pt x="953" y="2857"/>
                  </a:cubicBezTo>
                  <a:cubicBezTo>
                    <a:pt x="953" y="3810"/>
                    <a:pt x="953" y="4763"/>
                    <a:pt x="953" y="4763"/>
                  </a:cubicBezTo>
                  <a:cubicBezTo>
                    <a:pt x="953" y="4763"/>
                    <a:pt x="953" y="5715"/>
                    <a:pt x="953" y="5715"/>
                  </a:cubicBezTo>
                  <a:cubicBezTo>
                    <a:pt x="953" y="5715"/>
                    <a:pt x="953" y="6668"/>
                    <a:pt x="1905" y="6668"/>
                  </a:cubicBezTo>
                  <a:cubicBezTo>
                    <a:pt x="1905" y="6668"/>
                    <a:pt x="2858" y="6668"/>
                    <a:pt x="2858" y="7620"/>
                  </a:cubicBezTo>
                  <a:cubicBezTo>
                    <a:pt x="3810" y="7620"/>
                    <a:pt x="4763" y="7620"/>
                    <a:pt x="4763" y="7620"/>
                  </a:cubicBezTo>
                  <a:cubicBezTo>
                    <a:pt x="5715" y="7620"/>
                    <a:pt x="5715" y="6668"/>
                    <a:pt x="5715" y="5715"/>
                  </a:cubicBezTo>
                  <a:cubicBezTo>
                    <a:pt x="5715" y="5715"/>
                    <a:pt x="5715" y="5715"/>
                    <a:pt x="5715" y="5715"/>
                  </a:cubicBezTo>
                  <a:cubicBezTo>
                    <a:pt x="5715" y="5715"/>
                    <a:pt x="5715" y="4763"/>
                    <a:pt x="5715" y="4763"/>
                  </a:cubicBezTo>
                  <a:cubicBezTo>
                    <a:pt x="5715" y="4763"/>
                    <a:pt x="5715" y="4763"/>
                    <a:pt x="5715" y="3810"/>
                  </a:cubicBezTo>
                  <a:cubicBezTo>
                    <a:pt x="5715" y="3810"/>
                    <a:pt x="5715" y="2857"/>
                    <a:pt x="5715" y="2857"/>
                  </a:cubicBezTo>
                  <a:cubicBezTo>
                    <a:pt x="5715" y="2857"/>
                    <a:pt x="5715" y="2857"/>
                    <a:pt x="5715" y="2857"/>
                  </a:cubicBezTo>
                  <a:cubicBezTo>
                    <a:pt x="5715" y="2857"/>
                    <a:pt x="5715" y="1905"/>
                    <a:pt x="5715" y="1905"/>
                  </a:cubicBezTo>
                  <a:cubicBezTo>
                    <a:pt x="5715" y="1905"/>
                    <a:pt x="5715" y="1905"/>
                    <a:pt x="5715" y="1905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3810" y="953"/>
                    <a:pt x="3810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2858" y="0"/>
                    <a:pt x="1905" y="0"/>
                    <a:pt x="1905" y="0"/>
                  </a:cubicBezTo>
                  <a:cubicBezTo>
                    <a:pt x="1905" y="0"/>
                    <a:pt x="953" y="0"/>
                    <a:pt x="953" y="953"/>
                  </a:cubicBezTo>
                  <a:cubicBezTo>
                    <a:pt x="0" y="1905"/>
                    <a:pt x="0" y="1905"/>
                    <a:pt x="0" y="2857"/>
                  </a:cubicBezTo>
                  <a:cubicBezTo>
                    <a:pt x="0" y="2857"/>
                    <a:pt x="0" y="3810"/>
                    <a:pt x="0" y="3810"/>
                  </a:cubicBezTo>
                  <a:cubicBezTo>
                    <a:pt x="0" y="1905"/>
                    <a:pt x="953" y="2857"/>
                    <a:pt x="953" y="2857"/>
                  </a:cubicBezTo>
                  <a:lnTo>
                    <a:pt x="953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71">
              <a:extLst>
                <a:ext uri="{FF2B5EF4-FFF2-40B4-BE49-F238E27FC236}">
                  <a16:creationId xmlns:a16="http://schemas.microsoft.com/office/drawing/2014/main" id="{67B4119E-FBAF-477E-9795-BEE4A40A0027}"/>
                </a:ext>
              </a:extLst>
            </p:cNvPr>
            <p:cNvSpPr/>
            <p:nvPr/>
          </p:nvSpPr>
          <p:spPr>
            <a:xfrm>
              <a:off x="4691061" y="1991089"/>
              <a:ext cx="5714" cy="9525"/>
            </a:xfrm>
            <a:custGeom>
              <a:avLst/>
              <a:gdLst>
                <a:gd name="connsiteX0" fmla="*/ 0 w 5714"/>
                <a:gd name="connsiteY0" fmla="*/ 2857 h 9525"/>
                <a:gd name="connsiteX1" fmla="*/ 0 w 5714"/>
                <a:gd name="connsiteY1" fmla="*/ 6668 h 9525"/>
                <a:gd name="connsiteX2" fmla="*/ 952 w 5714"/>
                <a:gd name="connsiteY2" fmla="*/ 8573 h 9525"/>
                <a:gd name="connsiteX3" fmla="*/ 1905 w 5714"/>
                <a:gd name="connsiteY3" fmla="*/ 9525 h 9525"/>
                <a:gd name="connsiteX4" fmla="*/ 2858 w 5714"/>
                <a:gd name="connsiteY4" fmla="*/ 9525 h 9525"/>
                <a:gd name="connsiteX5" fmla="*/ 4763 w 5714"/>
                <a:gd name="connsiteY5" fmla="*/ 8573 h 9525"/>
                <a:gd name="connsiteX6" fmla="*/ 5715 w 5714"/>
                <a:gd name="connsiteY6" fmla="*/ 6668 h 9525"/>
                <a:gd name="connsiteX7" fmla="*/ 5715 w 5714"/>
                <a:gd name="connsiteY7" fmla="*/ 2857 h 9525"/>
                <a:gd name="connsiteX8" fmla="*/ 4763 w 5714"/>
                <a:gd name="connsiteY8" fmla="*/ 952 h 9525"/>
                <a:gd name="connsiteX9" fmla="*/ 3810 w 5714"/>
                <a:gd name="connsiteY9" fmla="*/ 0 h 9525"/>
                <a:gd name="connsiteX10" fmla="*/ 2858 w 5714"/>
                <a:gd name="connsiteY10" fmla="*/ 0 h 9525"/>
                <a:gd name="connsiteX11" fmla="*/ 952 w 5714"/>
                <a:gd name="connsiteY11" fmla="*/ 952 h 9525"/>
                <a:gd name="connsiteX12" fmla="*/ 0 w 5714"/>
                <a:gd name="connsiteY12" fmla="*/ 2857 h 9525"/>
                <a:gd name="connsiteX13" fmla="*/ 0 w 5714"/>
                <a:gd name="connsiteY13" fmla="*/ 2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4" h="9525">
                  <a:moveTo>
                    <a:pt x="0" y="2857"/>
                  </a:moveTo>
                  <a:cubicBezTo>
                    <a:pt x="0" y="3810"/>
                    <a:pt x="0" y="4763"/>
                    <a:pt x="0" y="6668"/>
                  </a:cubicBezTo>
                  <a:cubicBezTo>
                    <a:pt x="0" y="7620"/>
                    <a:pt x="0" y="8573"/>
                    <a:pt x="952" y="8573"/>
                  </a:cubicBezTo>
                  <a:cubicBezTo>
                    <a:pt x="952" y="8573"/>
                    <a:pt x="1905" y="8573"/>
                    <a:pt x="1905" y="9525"/>
                  </a:cubicBezTo>
                  <a:cubicBezTo>
                    <a:pt x="1905" y="9525"/>
                    <a:pt x="2858" y="9525"/>
                    <a:pt x="2858" y="9525"/>
                  </a:cubicBezTo>
                  <a:cubicBezTo>
                    <a:pt x="3810" y="9525"/>
                    <a:pt x="4763" y="9525"/>
                    <a:pt x="4763" y="8573"/>
                  </a:cubicBezTo>
                  <a:cubicBezTo>
                    <a:pt x="5715" y="7620"/>
                    <a:pt x="5715" y="7620"/>
                    <a:pt x="5715" y="6668"/>
                  </a:cubicBezTo>
                  <a:cubicBezTo>
                    <a:pt x="5715" y="5715"/>
                    <a:pt x="5715" y="4763"/>
                    <a:pt x="5715" y="2857"/>
                  </a:cubicBezTo>
                  <a:cubicBezTo>
                    <a:pt x="5715" y="1905"/>
                    <a:pt x="5715" y="952"/>
                    <a:pt x="4763" y="952"/>
                  </a:cubicBezTo>
                  <a:cubicBezTo>
                    <a:pt x="4763" y="952"/>
                    <a:pt x="3810" y="952"/>
                    <a:pt x="3810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1905" y="0"/>
                    <a:pt x="952" y="0"/>
                    <a:pt x="952" y="952"/>
                  </a:cubicBezTo>
                  <a:cubicBezTo>
                    <a:pt x="0" y="952"/>
                    <a:pt x="0" y="1905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672">
              <a:extLst>
                <a:ext uri="{FF2B5EF4-FFF2-40B4-BE49-F238E27FC236}">
                  <a16:creationId xmlns:a16="http://schemas.microsoft.com/office/drawing/2014/main" id="{BFEEFB34-0C4F-4B2E-B947-FFC19BA6C1B4}"/>
                </a:ext>
              </a:extLst>
            </p:cNvPr>
            <p:cNvSpPr/>
            <p:nvPr/>
          </p:nvSpPr>
          <p:spPr>
            <a:xfrm>
              <a:off x="4776786" y="2194209"/>
              <a:ext cx="5714" cy="8334"/>
            </a:xfrm>
            <a:custGeom>
              <a:avLst/>
              <a:gdLst>
                <a:gd name="connsiteX0" fmla="*/ 952 w 5714"/>
                <a:gd name="connsiteY0" fmla="*/ 714 h 8334"/>
                <a:gd name="connsiteX1" fmla="*/ 0 w 5714"/>
                <a:gd name="connsiteY1" fmla="*/ 2619 h 8334"/>
                <a:gd name="connsiteX2" fmla="*/ 0 w 5714"/>
                <a:gd name="connsiteY2" fmla="*/ 3572 h 8334"/>
                <a:gd name="connsiteX3" fmla="*/ 0 w 5714"/>
                <a:gd name="connsiteY3" fmla="*/ 4524 h 8334"/>
                <a:gd name="connsiteX4" fmla="*/ 0 w 5714"/>
                <a:gd name="connsiteY4" fmla="*/ 5477 h 8334"/>
                <a:gd name="connsiteX5" fmla="*/ 0 w 5714"/>
                <a:gd name="connsiteY5" fmla="*/ 6429 h 8334"/>
                <a:gd name="connsiteX6" fmla="*/ 0 w 5714"/>
                <a:gd name="connsiteY6" fmla="*/ 6429 h 8334"/>
                <a:gd name="connsiteX7" fmla="*/ 952 w 5714"/>
                <a:gd name="connsiteY7" fmla="*/ 7382 h 8334"/>
                <a:gd name="connsiteX8" fmla="*/ 2858 w 5714"/>
                <a:gd name="connsiteY8" fmla="*/ 8334 h 8334"/>
                <a:gd name="connsiteX9" fmla="*/ 3810 w 5714"/>
                <a:gd name="connsiteY9" fmla="*/ 8334 h 8334"/>
                <a:gd name="connsiteX10" fmla="*/ 4763 w 5714"/>
                <a:gd name="connsiteY10" fmla="*/ 7382 h 8334"/>
                <a:gd name="connsiteX11" fmla="*/ 5715 w 5714"/>
                <a:gd name="connsiteY11" fmla="*/ 5477 h 8334"/>
                <a:gd name="connsiteX12" fmla="*/ 4763 w 5714"/>
                <a:gd name="connsiteY12" fmla="*/ 3572 h 8334"/>
                <a:gd name="connsiteX13" fmla="*/ 4763 w 5714"/>
                <a:gd name="connsiteY13" fmla="*/ 3572 h 8334"/>
                <a:gd name="connsiteX14" fmla="*/ 4763 w 5714"/>
                <a:gd name="connsiteY14" fmla="*/ 4524 h 8334"/>
                <a:gd name="connsiteX15" fmla="*/ 4763 w 5714"/>
                <a:gd name="connsiteY15" fmla="*/ 3572 h 8334"/>
                <a:gd name="connsiteX16" fmla="*/ 4763 w 5714"/>
                <a:gd name="connsiteY16" fmla="*/ 4524 h 8334"/>
                <a:gd name="connsiteX17" fmla="*/ 4763 w 5714"/>
                <a:gd name="connsiteY17" fmla="*/ 3572 h 8334"/>
                <a:gd name="connsiteX18" fmla="*/ 4763 w 5714"/>
                <a:gd name="connsiteY18" fmla="*/ 4524 h 8334"/>
                <a:gd name="connsiteX19" fmla="*/ 4763 w 5714"/>
                <a:gd name="connsiteY19" fmla="*/ 3572 h 8334"/>
                <a:gd name="connsiteX20" fmla="*/ 4763 w 5714"/>
                <a:gd name="connsiteY20" fmla="*/ 4524 h 8334"/>
                <a:gd name="connsiteX21" fmla="*/ 4763 w 5714"/>
                <a:gd name="connsiteY21" fmla="*/ 3572 h 8334"/>
                <a:gd name="connsiteX22" fmla="*/ 4763 w 5714"/>
                <a:gd name="connsiteY22" fmla="*/ 4524 h 8334"/>
                <a:gd name="connsiteX23" fmla="*/ 4763 w 5714"/>
                <a:gd name="connsiteY23" fmla="*/ 4524 h 8334"/>
                <a:gd name="connsiteX24" fmla="*/ 4763 w 5714"/>
                <a:gd name="connsiteY24" fmla="*/ 5477 h 8334"/>
                <a:gd name="connsiteX25" fmla="*/ 4763 w 5714"/>
                <a:gd name="connsiteY25" fmla="*/ 5477 h 8334"/>
                <a:gd name="connsiteX26" fmla="*/ 5715 w 5714"/>
                <a:gd name="connsiteY26" fmla="*/ 3572 h 8334"/>
                <a:gd name="connsiteX27" fmla="*/ 5715 w 5714"/>
                <a:gd name="connsiteY27" fmla="*/ 2619 h 8334"/>
                <a:gd name="connsiteX28" fmla="*/ 4763 w 5714"/>
                <a:gd name="connsiteY28" fmla="*/ 1667 h 8334"/>
                <a:gd name="connsiteX29" fmla="*/ 2858 w 5714"/>
                <a:gd name="connsiteY29" fmla="*/ 714 h 8334"/>
                <a:gd name="connsiteX30" fmla="*/ 952 w 5714"/>
                <a:gd name="connsiteY30" fmla="*/ 714 h 8334"/>
                <a:gd name="connsiteX31" fmla="*/ 952 w 5714"/>
                <a:gd name="connsiteY31" fmla="*/ 714 h 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14" h="8334">
                  <a:moveTo>
                    <a:pt x="952" y="714"/>
                  </a:moveTo>
                  <a:cubicBezTo>
                    <a:pt x="0" y="1667"/>
                    <a:pt x="0" y="1667"/>
                    <a:pt x="0" y="2619"/>
                  </a:cubicBezTo>
                  <a:cubicBezTo>
                    <a:pt x="0" y="2619"/>
                    <a:pt x="0" y="2619"/>
                    <a:pt x="0" y="3572"/>
                  </a:cubicBezTo>
                  <a:cubicBezTo>
                    <a:pt x="0" y="3572"/>
                    <a:pt x="0" y="4524"/>
                    <a:pt x="0" y="4524"/>
                  </a:cubicBezTo>
                  <a:cubicBezTo>
                    <a:pt x="0" y="4524"/>
                    <a:pt x="0" y="5477"/>
                    <a:pt x="0" y="5477"/>
                  </a:cubicBezTo>
                  <a:cubicBezTo>
                    <a:pt x="0" y="5477"/>
                    <a:pt x="0" y="6429"/>
                    <a:pt x="0" y="6429"/>
                  </a:cubicBezTo>
                  <a:cubicBezTo>
                    <a:pt x="0" y="6429"/>
                    <a:pt x="0" y="6429"/>
                    <a:pt x="0" y="6429"/>
                  </a:cubicBezTo>
                  <a:cubicBezTo>
                    <a:pt x="0" y="6429"/>
                    <a:pt x="0" y="7382"/>
                    <a:pt x="952" y="7382"/>
                  </a:cubicBezTo>
                  <a:cubicBezTo>
                    <a:pt x="1905" y="8334"/>
                    <a:pt x="1905" y="8334"/>
                    <a:pt x="2858" y="8334"/>
                  </a:cubicBezTo>
                  <a:cubicBezTo>
                    <a:pt x="2858" y="8334"/>
                    <a:pt x="3810" y="8334"/>
                    <a:pt x="3810" y="8334"/>
                  </a:cubicBezTo>
                  <a:cubicBezTo>
                    <a:pt x="3810" y="8334"/>
                    <a:pt x="4763" y="8334"/>
                    <a:pt x="4763" y="7382"/>
                  </a:cubicBezTo>
                  <a:cubicBezTo>
                    <a:pt x="5715" y="6429"/>
                    <a:pt x="5715" y="6429"/>
                    <a:pt x="5715" y="5477"/>
                  </a:cubicBezTo>
                  <a:cubicBezTo>
                    <a:pt x="5715" y="4524"/>
                    <a:pt x="5715" y="3572"/>
                    <a:pt x="4763" y="3572"/>
                  </a:cubicBezTo>
                  <a:cubicBezTo>
                    <a:pt x="4763" y="3572"/>
                    <a:pt x="4763" y="3572"/>
                    <a:pt x="4763" y="3572"/>
                  </a:cubicBezTo>
                  <a:cubicBezTo>
                    <a:pt x="4763" y="3572"/>
                    <a:pt x="4763" y="3572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3572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4524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4524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3572"/>
                    <a:pt x="4763" y="4524"/>
                  </a:cubicBezTo>
                  <a:cubicBezTo>
                    <a:pt x="4763" y="4524"/>
                    <a:pt x="4763" y="4524"/>
                    <a:pt x="4763" y="4524"/>
                  </a:cubicBezTo>
                  <a:cubicBezTo>
                    <a:pt x="4763" y="4524"/>
                    <a:pt x="4763" y="4524"/>
                    <a:pt x="4763" y="5477"/>
                  </a:cubicBezTo>
                  <a:cubicBezTo>
                    <a:pt x="4763" y="5477"/>
                    <a:pt x="4763" y="5477"/>
                    <a:pt x="4763" y="5477"/>
                  </a:cubicBezTo>
                  <a:cubicBezTo>
                    <a:pt x="5715" y="4524"/>
                    <a:pt x="5715" y="4524"/>
                    <a:pt x="5715" y="3572"/>
                  </a:cubicBezTo>
                  <a:cubicBezTo>
                    <a:pt x="5715" y="3572"/>
                    <a:pt x="5715" y="2619"/>
                    <a:pt x="5715" y="2619"/>
                  </a:cubicBezTo>
                  <a:cubicBezTo>
                    <a:pt x="5715" y="2619"/>
                    <a:pt x="5715" y="1667"/>
                    <a:pt x="4763" y="1667"/>
                  </a:cubicBezTo>
                  <a:cubicBezTo>
                    <a:pt x="3810" y="714"/>
                    <a:pt x="3810" y="714"/>
                    <a:pt x="2858" y="714"/>
                  </a:cubicBezTo>
                  <a:cubicBezTo>
                    <a:pt x="2858" y="-238"/>
                    <a:pt x="1905" y="-238"/>
                    <a:pt x="952" y="714"/>
                  </a:cubicBezTo>
                  <a:lnTo>
                    <a:pt x="952" y="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73">
              <a:extLst>
                <a:ext uri="{FF2B5EF4-FFF2-40B4-BE49-F238E27FC236}">
                  <a16:creationId xmlns:a16="http://schemas.microsoft.com/office/drawing/2014/main" id="{821F0662-0C18-4A81-BEC4-B690D8F92A75}"/>
                </a:ext>
              </a:extLst>
            </p:cNvPr>
            <p:cNvSpPr/>
            <p:nvPr/>
          </p:nvSpPr>
          <p:spPr>
            <a:xfrm>
              <a:off x="4810123" y="2191114"/>
              <a:ext cx="6667" cy="9525"/>
            </a:xfrm>
            <a:custGeom>
              <a:avLst/>
              <a:gdLst>
                <a:gd name="connsiteX0" fmla="*/ 0 w 6667"/>
                <a:gd name="connsiteY0" fmla="*/ 3810 h 9525"/>
                <a:gd name="connsiteX1" fmla="*/ 1905 w 6667"/>
                <a:gd name="connsiteY1" fmla="*/ 7620 h 9525"/>
                <a:gd name="connsiteX2" fmla="*/ 2858 w 6667"/>
                <a:gd name="connsiteY2" fmla="*/ 8573 h 9525"/>
                <a:gd name="connsiteX3" fmla="*/ 3810 w 6667"/>
                <a:gd name="connsiteY3" fmla="*/ 9525 h 9525"/>
                <a:gd name="connsiteX4" fmla="*/ 4763 w 6667"/>
                <a:gd name="connsiteY4" fmla="*/ 9525 h 9525"/>
                <a:gd name="connsiteX5" fmla="*/ 5715 w 6667"/>
                <a:gd name="connsiteY5" fmla="*/ 9525 h 9525"/>
                <a:gd name="connsiteX6" fmla="*/ 6667 w 6667"/>
                <a:gd name="connsiteY6" fmla="*/ 7620 h 9525"/>
                <a:gd name="connsiteX7" fmla="*/ 6667 w 6667"/>
                <a:gd name="connsiteY7" fmla="*/ 6667 h 9525"/>
                <a:gd name="connsiteX8" fmla="*/ 6667 w 6667"/>
                <a:gd name="connsiteY8" fmla="*/ 5715 h 9525"/>
                <a:gd name="connsiteX9" fmla="*/ 4763 w 6667"/>
                <a:gd name="connsiteY9" fmla="*/ 1905 h 9525"/>
                <a:gd name="connsiteX10" fmla="*/ 3810 w 6667"/>
                <a:gd name="connsiteY10" fmla="*/ 952 h 9525"/>
                <a:gd name="connsiteX11" fmla="*/ 2858 w 6667"/>
                <a:gd name="connsiteY11" fmla="*/ 0 h 9525"/>
                <a:gd name="connsiteX12" fmla="*/ 1905 w 6667"/>
                <a:gd name="connsiteY12" fmla="*/ 0 h 9525"/>
                <a:gd name="connsiteX13" fmla="*/ 952 w 6667"/>
                <a:gd name="connsiteY13" fmla="*/ 0 h 9525"/>
                <a:gd name="connsiteX14" fmla="*/ 0 w 6667"/>
                <a:gd name="connsiteY14" fmla="*/ 1905 h 9525"/>
                <a:gd name="connsiteX15" fmla="*/ 0 w 6667"/>
                <a:gd name="connsiteY15" fmla="*/ 2858 h 9525"/>
                <a:gd name="connsiteX16" fmla="*/ 0 w 6667"/>
                <a:gd name="connsiteY16" fmla="*/ 3810 h 9525"/>
                <a:gd name="connsiteX17" fmla="*/ 0 w 6667"/>
                <a:gd name="connsiteY17" fmla="*/ 38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67" h="9525">
                  <a:moveTo>
                    <a:pt x="0" y="3810"/>
                  </a:moveTo>
                  <a:cubicBezTo>
                    <a:pt x="952" y="4763"/>
                    <a:pt x="952" y="5715"/>
                    <a:pt x="1905" y="7620"/>
                  </a:cubicBezTo>
                  <a:cubicBezTo>
                    <a:pt x="1905" y="7620"/>
                    <a:pt x="1905" y="8573"/>
                    <a:pt x="2858" y="8573"/>
                  </a:cubicBezTo>
                  <a:cubicBezTo>
                    <a:pt x="2858" y="8573"/>
                    <a:pt x="3810" y="8573"/>
                    <a:pt x="3810" y="9525"/>
                  </a:cubicBezTo>
                  <a:cubicBezTo>
                    <a:pt x="3810" y="9525"/>
                    <a:pt x="4763" y="9525"/>
                    <a:pt x="4763" y="9525"/>
                  </a:cubicBezTo>
                  <a:cubicBezTo>
                    <a:pt x="4763" y="9525"/>
                    <a:pt x="5715" y="9525"/>
                    <a:pt x="5715" y="9525"/>
                  </a:cubicBezTo>
                  <a:cubicBezTo>
                    <a:pt x="6667" y="9525"/>
                    <a:pt x="6667" y="8573"/>
                    <a:pt x="6667" y="7620"/>
                  </a:cubicBezTo>
                  <a:cubicBezTo>
                    <a:pt x="6667" y="7620"/>
                    <a:pt x="6667" y="6667"/>
                    <a:pt x="6667" y="6667"/>
                  </a:cubicBezTo>
                  <a:cubicBezTo>
                    <a:pt x="6667" y="5715"/>
                    <a:pt x="6667" y="5715"/>
                    <a:pt x="6667" y="5715"/>
                  </a:cubicBezTo>
                  <a:cubicBezTo>
                    <a:pt x="5715" y="4763"/>
                    <a:pt x="5715" y="3810"/>
                    <a:pt x="4763" y="1905"/>
                  </a:cubicBezTo>
                  <a:cubicBezTo>
                    <a:pt x="4763" y="1905"/>
                    <a:pt x="4763" y="952"/>
                    <a:pt x="3810" y="952"/>
                  </a:cubicBezTo>
                  <a:cubicBezTo>
                    <a:pt x="3810" y="952"/>
                    <a:pt x="2858" y="952"/>
                    <a:pt x="2858" y="0"/>
                  </a:cubicBezTo>
                  <a:cubicBezTo>
                    <a:pt x="2858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0"/>
                  </a:cubicBezTo>
                  <a:cubicBezTo>
                    <a:pt x="0" y="0"/>
                    <a:pt x="0" y="952"/>
                    <a:pt x="0" y="1905"/>
                  </a:cubicBezTo>
                  <a:cubicBezTo>
                    <a:pt x="0" y="1905"/>
                    <a:pt x="0" y="2858"/>
                    <a:pt x="0" y="2858"/>
                  </a:cubicBezTo>
                  <a:cubicBezTo>
                    <a:pt x="0" y="2858"/>
                    <a:pt x="0" y="2858"/>
                    <a:pt x="0" y="3810"/>
                  </a:cubicBezTo>
                  <a:lnTo>
                    <a:pt x="0" y="38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74">
              <a:extLst>
                <a:ext uri="{FF2B5EF4-FFF2-40B4-BE49-F238E27FC236}">
                  <a16:creationId xmlns:a16="http://schemas.microsoft.com/office/drawing/2014/main" id="{336EE90C-2471-4EB2-B20D-FA8FE24A6A89}"/>
                </a:ext>
              </a:extLst>
            </p:cNvPr>
            <p:cNvSpPr/>
            <p:nvPr/>
          </p:nvSpPr>
          <p:spPr>
            <a:xfrm>
              <a:off x="4799222" y="2155871"/>
              <a:ext cx="6561" cy="8572"/>
            </a:xfrm>
            <a:custGeom>
              <a:avLst/>
              <a:gdLst>
                <a:gd name="connsiteX0" fmla="*/ 423 w 6561"/>
                <a:gd name="connsiteY0" fmla="*/ 2857 h 8572"/>
                <a:gd name="connsiteX1" fmla="*/ 1376 w 6561"/>
                <a:gd name="connsiteY1" fmla="*/ 6667 h 8572"/>
                <a:gd name="connsiteX2" fmla="*/ 2328 w 6561"/>
                <a:gd name="connsiteY2" fmla="*/ 8572 h 8572"/>
                <a:gd name="connsiteX3" fmla="*/ 3281 w 6561"/>
                <a:gd name="connsiteY3" fmla="*/ 8572 h 8572"/>
                <a:gd name="connsiteX4" fmla="*/ 4233 w 6561"/>
                <a:gd name="connsiteY4" fmla="*/ 8572 h 8572"/>
                <a:gd name="connsiteX5" fmla="*/ 6138 w 6561"/>
                <a:gd name="connsiteY5" fmla="*/ 7620 h 8572"/>
                <a:gd name="connsiteX6" fmla="*/ 6138 w 6561"/>
                <a:gd name="connsiteY6" fmla="*/ 5715 h 8572"/>
                <a:gd name="connsiteX7" fmla="*/ 5186 w 6561"/>
                <a:gd name="connsiteY7" fmla="*/ 1905 h 8572"/>
                <a:gd name="connsiteX8" fmla="*/ 4233 w 6561"/>
                <a:gd name="connsiteY8" fmla="*/ 0 h 8572"/>
                <a:gd name="connsiteX9" fmla="*/ 3281 w 6561"/>
                <a:gd name="connsiteY9" fmla="*/ 0 h 8572"/>
                <a:gd name="connsiteX10" fmla="*/ 2328 w 6561"/>
                <a:gd name="connsiteY10" fmla="*/ 0 h 8572"/>
                <a:gd name="connsiteX11" fmla="*/ 423 w 6561"/>
                <a:gd name="connsiteY11" fmla="*/ 952 h 8572"/>
                <a:gd name="connsiteX12" fmla="*/ 423 w 6561"/>
                <a:gd name="connsiteY12" fmla="*/ 2857 h 8572"/>
                <a:gd name="connsiteX13" fmla="*/ 423 w 6561"/>
                <a:gd name="connsiteY13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61" h="8572">
                  <a:moveTo>
                    <a:pt x="423" y="2857"/>
                  </a:moveTo>
                  <a:cubicBezTo>
                    <a:pt x="423" y="3810"/>
                    <a:pt x="1376" y="4763"/>
                    <a:pt x="1376" y="6667"/>
                  </a:cubicBezTo>
                  <a:cubicBezTo>
                    <a:pt x="1376" y="7620"/>
                    <a:pt x="2328" y="7620"/>
                    <a:pt x="2328" y="8572"/>
                  </a:cubicBezTo>
                  <a:cubicBezTo>
                    <a:pt x="2328" y="8572"/>
                    <a:pt x="3281" y="8572"/>
                    <a:pt x="3281" y="8572"/>
                  </a:cubicBezTo>
                  <a:cubicBezTo>
                    <a:pt x="3281" y="8572"/>
                    <a:pt x="4233" y="8572"/>
                    <a:pt x="4233" y="8572"/>
                  </a:cubicBezTo>
                  <a:cubicBezTo>
                    <a:pt x="5186" y="8572"/>
                    <a:pt x="5186" y="7620"/>
                    <a:pt x="6138" y="7620"/>
                  </a:cubicBezTo>
                  <a:cubicBezTo>
                    <a:pt x="6138" y="6667"/>
                    <a:pt x="7091" y="6667"/>
                    <a:pt x="6138" y="5715"/>
                  </a:cubicBezTo>
                  <a:cubicBezTo>
                    <a:pt x="6138" y="4763"/>
                    <a:pt x="5186" y="3810"/>
                    <a:pt x="5186" y="1905"/>
                  </a:cubicBezTo>
                  <a:cubicBezTo>
                    <a:pt x="5186" y="952"/>
                    <a:pt x="4233" y="952"/>
                    <a:pt x="4233" y="0"/>
                  </a:cubicBezTo>
                  <a:cubicBezTo>
                    <a:pt x="4233" y="0"/>
                    <a:pt x="3281" y="0"/>
                    <a:pt x="3281" y="0"/>
                  </a:cubicBezTo>
                  <a:cubicBezTo>
                    <a:pt x="3281" y="0"/>
                    <a:pt x="2328" y="0"/>
                    <a:pt x="2328" y="0"/>
                  </a:cubicBezTo>
                  <a:cubicBezTo>
                    <a:pt x="1376" y="0"/>
                    <a:pt x="1376" y="952"/>
                    <a:pt x="423" y="952"/>
                  </a:cubicBezTo>
                  <a:cubicBezTo>
                    <a:pt x="423" y="952"/>
                    <a:pt x="-529" y="1905"/>
                    <a:pt x="423" y="2857"/>
                  </a:cubicBezTo>
                  <a:lnTo>
                    <a:pt x="423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5">
              <a:extLst>
                <a:ext uri="{FF2B5EF4-FFF2-40B4-BE49-F238E27FC236}">
                  <a16:creationId xmlns:a16="http://schemas.microsoft.com/office/drawing/2014/main" id="{65FCA478-3467-40A8-A3E9-FB692D10511B}"/>
                </a:ext>
              </a:extLst>
            </p:cNvPr>
            <p:cNvSpPr/>
            <p:nvPr/>
          </p:nvSpPr>
          <p:spPr>
            <a:xfrm>
              <a:off x="4730539" y="2540168"/>
              <a:ext cx="116731" cy="52900"/>
            </a:xfrm>
            <a:custGeom>
              <a:avLst/>
              <a:gdLst>
                <a:gd name="connsiteX0" fmla="*/ 526 w 116731"/>
                <a:gd name="connsiteY0" fmla="*/ 5275 h 52900"/>
                <a:gd name="connsiteX1" fmla="*/ 86251 w 116731"/>
                <a:gd name="connsiteY1" fmla="*/ 49090 h 52900"/>
                <a:gd name="connsiteX2" fmla="*/ 113874 w 116731"/>
                <a:gd name="connsiteY2" fmla="*/ 52900 h 52900"/>
                <a:gd name="connsiteX3" fmla="*/ 113874 w 116731"/>
                <a:gd name="connsiteY3" fmla="*/ 47185 h 52900"/>
                <a:gd name="connsiteX4" fmla="*/ 23386 w 116731"/>
                <a:gd name="connsiteY4" fmla="*/ 18610 h 52900"/>
                <a:gd name="connsiteX5" fmla="*/ 3384 w 116731"/>
                <a:gd name="connsiteY5" fmla="*/ 513 h 52900"/>
                <a:gd name="connsiteX6" fmla="*/ 526 w 116731"/>
                <a:gd name="connsiteY6" fmla="*/ 5275 h 52900"/>
                <a:gd name="connsiteX7" fmla="*/ 526 w 116731"/>
                <a:gd name="connsiteY7" fmla="*/ 5275 h 5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731" h="52900">
                  <a:moveTo>
                    <a:pt x="526" y="5275"/>
                  </a:moveTo>
                  <a:cubicBezTo>
                    <a:pt x="22434" y="30993"/>
                    <a:pt x="54819" y="42423"/>
                    <a:pt x="86251" y="49090"/>
                  </a:cubicBezTo>
                  <a:cubicBezTo>
                    <a:pt x="95776" y="50995"/>
                    <a:pt x="105301" y="51948"/>
                    <a:pt x="113874" y="52900"/>
                  </a:cubicBezTo>
                  <a:cubicBezTo>
                    <a:pt x="117684" y="52900"/>
                    <a:pt x="117684" y="48138"/>
                    <a:pt x="113874" y="47185"/>
                  </a:cubicBezTo>
                  <a:cubicBezTo>
                    <a:pt x="82441" y="43375"/>
                    <a:pt x="50056" y="36708"/>
                    <a:pt x="23386" y="18610"/>
                  </a:cubicBezTo>
                  <a:cubicBezTo>
                    <a:pt x="15766" y="13848"/>
                    <a:pt x="9099" y="7180"/>
                    <a:pt x="3384" y="513"/>
                  </a:cubicBezTo>
                  <a:cubicBezTo>
                    <a:pt x="2431" y="-1392"/>
                    <a:pt x="-1379" y="2418"/>
                    <a:pt x="526" y="5275"/>
                  </a:cubicBezTo>
                  <a:lnTo>
                    <a:pt x="526" y="52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76">
              <a:extLst>
                <a:ext uri="{FF2B5EF4-FFF2-40B4-BE49-F238E27FC236}">
                  <a16:creationId xmlns:a16="http://schemas.microsoft.com/office/drawing/2014/main" id="{32AC958F-3B00-4058-BE24-4E1369F65B73}"/>
                </a:ext>
              </a:extLst>
            </p:cNvPr>
            <p:cNvSpPr/>
            <p:nvPr/>
          </p:nvSpPr>
          <p:spPr>
            <a:xfrm>
              <a:off x="4781072" y="2117376"/>
              <a:ext cx="14205" cy="8014"/>
            </a:xfrm>
            <a:custGeom>
              <a:avLst/>
              <a:gdLst>
                <a:gd name="connsiteX0" fmla="*/ 1429 w 14205"/>
                <a:gd name="connsiteY0" fmla="*/ 7062 h 8014"/>
                <a:gd name="connsiteX1" fmla="*/ 8096 w 14205"/>
                <a:gd name="connsiteY1" fmla="*/ 8015 h 8014"/>
                <a:gd name="connsiteX2" fmla="*/ 13811 w 14205"/>
                <a:gd name="connsiteY2" fmla="*/ 4205 h 8014"/>
                <a:gd name="connsiteX3" fmla="*/ 12859 w 14205"/>
                <a:gd name="connsiteY3" fmla="*/ 395 h 8014"/>
                <a:gd name="connsiteX4" fmla="*/ 9049 w 14205"/>
                <a:gd name="connsiteY4" fmla="*/ 1347 h 8014"/>
                <a:gd name="connsiteX5" fmla="*/ 9049 w 14205"/>
                <a:gd name="connsiteY5" fmla="*/ 2300 h 8014"/>
                <a:gd name="connsiteX6" fmla="*/ 9049 w 14205"/>
                <a:gd name="connsiteY6" fmla="*/ 1347 h 8014"/>
                <a:gd name="connsiteX7" fmla="*/ 8096 w 14205"/>
                <a:gd name="connsiteY7" fmla="*/ 2300 h 8014"/>
                <a:gd name="connsiteX8" fmla="*/ 9049 w 14205"/>
                <a:gd name="connsiteY8" fmla="*/ 2300 h 8014"/>
                <a:gd name="connsiteX9" fmla="*/ 7144 w 14205"/>
                <a:gd name="connsiteY9" fmla="*/ 3252 h 8014"/>
                <a:gd name="connsiteX10" fmla="*/ 8096 w 14205"/>
                <a:gd name="connsiteY10" fmla="*/ 3252 h 8014"/>
                <a:gd name="connsiteX11" fmla="*/ 6191 w 14205"/>
                <a:gd name="connsiteY11" fmla="*/ 4205 h 8014"/>
                <a:gd name="connsiteX12" fmla="*/ 7144 w 14205"/>
                <a:gd name="connsiteY12" fmla="*/ 4205 h 8014"/>
                <a:gd name="connsiteX13" fmla="*/ 5239 w 14205"/>
                <a:gd name="connsiteY13" fmla="*/ 4205 h 8014"/>
                <a:gd name="connsiteX14" fmla="*/ 6191 w 14205"/>
                <a:gd name="connsiteY14" fmla="*/ 4205 h 8014"/>
                <a:gd name="connsiteX15" fmla="*/ 4286 w 14205"/>
                <a:gd name="connsiteY15" fmla="*/ 4205 h 8014"/>
                <a:gd name="connsiteX16" fmla="*/ 5239 w 14205"/>
                <a:gd name="connsiteY16" fmla="*/ 4205 h 8014"/>
                <a:gd name="connsiteX17" fmla="*/ 5239 w 14205"/>
                <a:gd name="connsiteY17" fmla="*/ 4205 h 8014"/>
                <a:gd name="connsiteX18" fmla="*/ 3334 w 14205"/>
                <a:gd name="connsiteY18" fmla="*/ 4205 h 8014"/>
                <a:gd name="connsiteX19" fmla="*/ 1429 w 14205"/>
                <a:gd name="connsiteY19" fmla="*/ 5157 h 8014"/>
                <a:gd name="connsiteX20" fmla="*/ 1429 w 14205"/>
                <a:gd name="connsiteY20" fmla="*/ 7062 h 8014"/>
                <a:gd name="connsiteX21" fmla="*/ 1429 w 14205"/>
                <a:gd name="connsiteY21" fmla="*/ 7062 h 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05" h="8014">
                  <a:moveTo>
                    <a:pt x="1429" y="7062"/>
                  </a:moveTo>
                  <a:cubicBezTo>
                    <a:pt x="3334" y="8015"/>
                    <a:pt x="6191" y="8015"/>
                    <a:pt x="8096" y="8015"/>
                  </a:cubicBezTo>
                  <a:cubicBezTo>
                    <a:pt x="10001" y="7062"/>
                    <a:pt x="11906" y="6110"/>
                    <a:pt x="13811" y="4205"/>
                  </a:cubicBezTo>
                  <a:cubicBezTo>
                    <a:pt x="14764" y="3252"/>
                    <a:pt x="13811" y="1347"/>
                    <a:pt x="12859" y="395"/>
                  </a:cubicBezTo>
                  <a:cubicBezTo>
                    <a:pt x="11906" y="-558"/>
                    <a:pt x="10001" y="395"/>
                    <a:pt x="9049" y="1347"/>
                  </a:cubicBezTo>
                  <a:cubicBezTo>
                    <a:pt x="9049" y="1347"/>
                    <a:pt x="9049" y="1347"/>
                    <a:pt x="9049" y="2300"/>
                  </a:cubicBezTo>
                  <a:cubicBezTo>
                    <a:pt x="9049" y="2300"/>
                    <a:pt x="9049" y="2300"/>
                    <a:pt x="9049" y="1347"/>
                  </a:cubicBezTo>
                  <a:cubicBezTo>
                    <a:pt x="9049" y="1347"/>
                    <a:pt x="8096" y="2300"/>
                    <a:pt x="8096" y="2300"/>
                  </a:cubicBezTo>
                  <a:cubicBezTo>
                    <a:pt x="8096" y="2300"/>
                    <a:pt x="8096" y="2300"/>
                    <a:pt x="9049" y="2300"/>
                  </a:cubicBezTo>
                  <a:cubicBezTo>
                    <a:pt x="9049" y="2300"/>
                    <a:pt x="8096" y="3252"/>
                    <a:pt x="7144" y="3252"/>
                  </a:cubicBezTo>
                  <a:cubicBezTo>
                    <a:pt x="7144" y="3252"/>
                    <a:pt x="7144" y="3252"/>
                    <a:pt x="8096" y="3252"/>
                  </a:cubicBezTo>
                  <a:cubicBezTo>
                    <a:pt x="7144" y="3252"/>
                    <a:pt x="7144" y="3252"/>
                    <a:pt x="6191" y="4205"/>
                  </a:cubicBezTo>
                  <a:cubicBezTo>
                    <a:pt x="6191" y="4205"/>
                    <a:pt x="7144" y="4205"/>
                    <a:pt x="7144" y="4205"/>
                  </a:cubicBezTo>
                  <a:cubicBezTo>
                    <a:pt x="6191" y="4205"/>
                    <a:pt x="6191" y="4205"/>
                    <a:pt x="5239" y="4205"/>
                  </a:cubicBezTo>
                  <a:cubicBezTo>
                    <a:pt x="5239" y="4205"/>
                    <a:pt x="6191" y="4205"/>
                    <a:pt x="6191" y="4205"/>
                  </a:cubicBezTo>
                  <a:cubicBezTo>
                    <a:pt x="5239" y="4205"/>
                    <a:pt x="5239" y="4205"/>
                    <a:pt x="4286" y="4205"/>
                  </a:cubicBezTo>
                  <a:cubicBezTo>
                    <a:pt x="4286" y="4205"/>
                    <a:pt x="4286" y="4205"/>
                    <a:pt x="5239" y="4205"/>
                  </a:cubicBezTo>
                  <a:cubicBezTo>
                    <a:pt x="5239" y="4205"/>
                    <a:pt x="5239" y="4205"/>
                    <a:pt x="5239" y="4205"/>
                  </a:cubicBezTo>
                  <a:cubicBezTo>
                    <a:pt x="4286" y="4205"/>
                    <a:pt x="4286" y="3252"/>
                    <a:pt x="3334" y="4205"/>
                  </a:cubicBezTo>
                  <a:cubicBezTo>
                    <a:pt x="2381" y="4205"/>
                    <a:pt x="2381" y="5157"/>
                    <a:pt x="1429" y="5157"/>
                  </a:cubicBezTo>
                  <a:cubicBezTo>
                    <a:pt x="-476" y="4205"/>
                    <a:pt x="-476" y="6110"/>
                    <a:pt x="1429" y="7062"/>
                  </a:cubicBezTo>
                  <a:lnTo>
                    <a:pt x="1429" y="70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653AB46A-CB7B-4CCB-ACA3-C7EA46B6927E}"/>
                </a:ext>
              </a:extLst>
            </p:cNvPr>
            <p:cNvGrpSpPr/>
            <p:nvPr/>
          </p:nvGrpSpPr>
          <p:grpSpPr>
            <a:xfrm>
              <a:off x="4705348" y="2265409"/>
              <a:ext cx="361255" cy="451484"/>
              <a:chOff x="4705348" y="2265409"/>
              <a:chExt cx="361255" cy="451484"/>
            </a:xfrm>
          </p:grpSpPr>
          <p:sp>
            <p:nvSpPr>
              <p:cNvPr id="183" name="Freeform: Shape 737">
                <a:extLst>
                  <a:ext uri="{FF2B5EF4-FFF2-40B4-BE49-F238E27FC236}">
                    <a16:creationId xmlns:a16="http://schemas.microsoft.com/office/drawing/2014/main" id="{7C9F0C92-56B0-425C-810E-A90446FB9886}"/>
                  </a:ext>
                </a:extLst>
              </p:cNvPr>
              <p:cNvSpPr/>
              <p:nvPr/>
            </p:nvSpPr>
            <p:spPr>
              <a:xfrm>
                <a:off x="4708206" y="2268266"/>
                <a:ext cx="356162" cy="446722"/>
              </a:xfrm>
              <a:custGeom>
                <a:avLst/>
                <a:gdLst>
                  <a:gd name="connsiteX0" fmla="*/ 103822 w 356162"/>
                  <a:gd name="connsiteY0" fmla="*/ 446723 h 446722"/>
                  <a:gd name="connsiteX1" fmla="*/ 92392 w 356162"/>
                  <a:gd name="connsiteY1" fmla="*/ 445770 h 446722"/>
                  <a:gd name="connsiteX2" fmla="*/ 0 w 356162"/>
                  <a:gd name="connsiteY2" fmla="*/ 301943 h 446722"/>
                  <a:gd name="connsiteX3" fmla="*/ 131445 w 356162"/>
                  <a:gd name="connsiteY3" fmla="*/ 128588 h 446722"/>
                  <a:gd name="connsiteX4" fmla="*/ 171450 w 356162"/>
                  <a:gd name="connsiteY4" fmla="*/ 81915 h 446722"/>
                  <a:gd name="connsiteX5" fmla="*/ 257175 w 356162"/>
                  <a:gd name="connsiteY5" fmla="*/ 2858 h 446722"/>
                  <a:gd name="connsiteX6" fmla="*/ 258127 w 356162"/>
                  <a:gd name="connsiteY6" fmla="*/ 2858 h 446722"/>
                  <a:gd name="connsiteX7" fmla="*/ 276225 w 356162"/>
                  <a:gd name="connsiteY7" fmla="*/ 0 h 446722"/>
                  <a:gd name="connsiteX8" fmla="*/ 325755 w 356162"/>
                  <a:gd name="connsiteY8" fmla="*/ 20955 h 446722"/>
                  <a:gd name="connsiteX9" fmla="*/ 355282 w 356162"/>
                  <a:gd name="connsiteY9" fmla="*/ 121920 h 446722"/>
                  <a:gd name="connsiteX10" fmla="*/ 352425 w 356162"/>
                  <a:gd name="connsiteY10" fmla="*/ 145733 h 446722"/>
                  <a:gd name="connsiteX11" fmla="*/ 340995 w 356162"/>
                  <a:gd name="connsiteY11" fmla="*/ 194310 h 446722"/>
                  <a:gd name="connsiteX12" fmla="*/ 320040 w 356162"/>
                  <a:gd name="connsiteY12" fmla="*/ 228600 h 446722"/>
                  <a:gd name="connsiteX13" fmla="*/ 103822 w 356162"/>
                  <a:gd name="connsiteY13" fmla="*/ 446723 h 44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162" h="446722">
                    <a:moveTo>
                      <a:pt x="103822" y="446723"/>
                    </a:moveTo>
                    <a:cubicBezTo>
                      <a:pt x="100013" y="446723"/>
                      <a:pt x="96202" y="446723"/>
                      <a:pt x="92392" y="445770"/>
                    </a:cubicBezTo>
                    <a:cubicBezTo>
                      <a:pt x="86677" y="441008"/>
                      <a:pt x="0" y="313373"/>
                      <a:pt x="0" y="301943"/>
                    </a:cubicBezTo>
                    <a:cubicBezTo>
                      <a:pt x="952" y="293370"/>
                      <a:pt x="77152" y="182880"/>
                      <a:pt x="131445" y="128588"/>
                    </a:cubicBezTo>
                    <a:cubicBezTo>
                      <a:pt x="145732" y="114300"/>
                      <a:pt x="159067" y="98108"/>
                      <a:pt x="171450" y="81915"/>
                    </a:cubicBezTo>
                    <a:cubicBezTo>
                      <a:pt x="197167" y="49530"/>
                      <a:pt x="220980" y="19050"/>
                      <a:pt x="257175" y="2858"/>
                    </a:cubicBezTo>
                    <a:cubicBezTo>
                      <a:pt x="257175" y="2858"/>
                      <a:pt x="257175" y="2858"/>
                      <a:pt x="258127" y="2858"/>
                    </a:cubicBezTo>
                    <a:cubicBezTo>
                      <a:pt x="263842" y="952"/>
                      <a:pt x="269557" y="0"/>
                      <a:pt x="276225" y="0"/>
                    </a:cubicBezTo>
                    <a:cubicBezTo>
                      <a:pt x="294322" y="0"/>
                      <a:pt x="313372" y="7620"/>
                      <a:pt x="325755" y="20955"/>
                    </a:cubicBezTo>
                    <a:cubicBezTo>
                      <a:pt x="344805" y="40958"/>
                      <a:pt x="360045" y="93345"/>
                      <a:pt x="355282" y="121920"/>
                    </a:cubicBezTo>
                    <a:cubicBezTo>
                      <a:pt x="353378" y="129540"/>
                      <a:pt x="353378" y="138113"/>
                      <a:pt x="352425" y="145733"/>
                    </a:cubicBezTo>
                    <a:cubicBezTo>
                      <a:pt x="350520" y="162877"/>
                      <a:pt x="349567" y="180975"/>
                      <a:pt x="340995" y="194310"/>
                    </a:cubicBezTo>
                    <a:cubicBezTo>
                      <a:pt x="334328" y="204788"/>
                      <a:pt x="327660" y="216218"/>
                      <a:pt x="320040" y="228600"/>
                    </a:cubicBezTo>
                    <a:cubicBezTo>
                      <a:pt x="263842" y="320040"/>
                      <a:pt x="188595" y="446723"/>
                      <a:pt x="103822" y="446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738">
                <a:extLst>
                  <a:ext uri="{FF2B5EF4-FFF2-40B4-BE49-F238E27FC236}">
                    <a16:creationId xmlns:a16="http://schemas.microsoft.com/office/drawing/2014/main" id="{C47AF5F9-8EE4-4E6D-A111-897A2B72C016}"/>
                  </a:ext>
                </a:extLst>
              </p:cNvPr>
              <p:cNvSpPr/>
              <p:nvPr/>
            </p:nvSpPr>
            <p:spPr>
              <a:xfrm>
                <a:off x="4705348" y="2265409"/>
                <a:ext cx="361255" cy="451484"/>
              </a:xfrm>
              <a:custGeom>
                <a:avLst/>
                <a:gdLst>
                  <a:gd name="connsiteX0" fmla="*/ 278130 w 361255"/>
                  <a:gd name="connsiteY0" fmla="*/ 4763 h 451484"/>
                  <a:gd name="connsiteX1" fmla="*/ 278130 w 361255"/>
                  <a:gd name="connsiteY1" fmla="*/ 4763 h 451484"/>
                  <a:gd name="connsiteX2" fmla="*/ 325755 w 361255"/>
                  <a:gd name="connsiteY2" fmla="*/ 24765 h 451484"/>
                  <a:gd name="connsiteX3" fmla="*/ 354330 w 361255"/>
                  <a:gd name="connsiteY3" fmla="*/ 123825 h 451484"/>
                  <a:gd name="connsiteX4" fmla="*/ 351473 w 361255"/>
                  <a:gd name="connsiteY4" fmla="*/ 147638 h 451484"/>
                  <a:gd name="connsiteX5" fmla="*/ 340042 w 361255"/>
                  <a:gd name="connsiteY5" fmla="*/ 195263 h 451484"/>
                  <a:gd name="connsiteX6" fmla="*/ 319088 w 361255"/>
                  <a:gd name="connsiteY6" fmla="*/ 229552 h 451484"/>
                  <a:gd name="connsiteX7" fmla="*/ 106680 w 361255"/>
                  <a:gd name="connsiteY7" fmla="*/ 446722 h 451484"/>
                  <a:gd name="connsiteX8" fmla="*/ 96202 w 361255"/>
                  <a:gd name="connsiteY8" fmla="*/ 445770 h 451484"/>
                  <a:gd name="connsiteX9" fmla="*/ 4763 w 361255"/>
                  <a:gd name="connsiteY9" fmla="*/ 304800 h 451484"/>
                  <a:gd name="connsiteX10" fmla="*/ 135255 w 361255"/>
                  <a:gd name="connsiteY10" fmla="*/ 133350 h 451484"/>
                  <a:gd name="connsiteX11" fmla="*/ 175260 w 361255"/>
                  <a:gd name="connsiteY11" fmla="*/ 86677 h 451484"/>
                  <a:gd name="connsiteX12" fmla="*/ 260033 w 361255"/>
                  <a:gd name="connsiteY12" fmla="*/ 7620 h 451484"/>
                  <a:gd name="connsiteX13" fmla="*/ 260985 w 361255"/>
                  <a:gd name="connsiteY13" fmla="*/ 7620 h 451484"/>
                  <a:gd name="connsiteX14" fmla="*/ 278130 w 361255"/>
                  <a:gd name="connsiteY14" fmla="*/ 4763 h 451484"/>
                  <a:gd name="connsiteX15" fmla="*/ 278130 w 361255"/>
                  <a:gd name="connsiteY15" fmla="*/ 4763 h 451484"/>
                  <a:gd name="connsiteX16" fmla="*/ 278130 w 361255"/>
                  <a:gd name="connsiteY16" fmla="*/ 0 h 451484"/>
                  <a:gd name="connsiteX17" fmla="*/ 249555 w 361255"/>
                  <a:gd name="connsiteY17" fmla="*/ 6667 h 451484"/>
                  <a:gd name="connsiteX18" fmla="*/ 258127 w 361255"/>
                  <a:gd name="connsiteY18" fmla="*/ 2857 h 451484"/>
                  <a:gd name="connsiteX19" fmla="*/ 131445 w 361255"/>
                  <a:gd name="connsiteY19" fmla="*/ 129540 h 451484"/>
                  <a:gd name="connsiteX20" fmla="*/ 0 w 361255"/>
                  <a:gd name="connsiteY20" fmla="*/ 304800 h 451484"/>
                  <a:gd name="connsiteX21" fmla="*/ 94298 w 361255"/>
                  <a:gd name="connsiteY21" fmla="*/ 450532 h 451484"/>
                  <a:gd name="connsiteX22" fmla="*/ 106680 w 361255"/>
                  <a:gd name="connsiteY22" fmla="*/ 451485 h 451484"/>
                  <a:gd name="connsiteX23" fmla="*/ 344805 w 361255"/>
                  <a:gd name="connsiteY23" fmla="*/ 197167 h 451484"/>
                  <a:gd name="connsiteX24" fmla="*/ 360045 w 361255"/>
                  <a:gd name="connsiteY24" fmla="*/ 123825 h 451484"/>
                  <a:gd name="connsiteX25" fmla="*/ 329565 w 361255"/>
                  <a:gd name="connsiteY25" fmla="*/ 20955 h 451484"/>
                  <a:gd name="connsiteX26" fmla="*/ 278130 w 361255"/>
                  <a:gd name="connsiteY26" fmla="*/ 0 h 451484"/>
                  <a:gd name="connsiteX27" fmla="*/ 278130 w 361255"/>
                  <a:gd name="connsiteY27" fmla="*/ 0 h 45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1255" h="451484">
                    <a:moveTo>
                      <a:pt x="278130" y="4763"/>
                    </a:moveTo>
                    <a:lnTo>
                      <a:pt x="278130" y="4763"/>
                    </a:lnTo>
                    <a:cubicBezTo>
                      <a:pt x="296228" y="4763"/>
                      <a:pt x="313373" y="12382"/>
                      <a:pt x="325755" y="24765"/>
                    </a:cubicBezTo>
                    <a:cubicBezTo>
                      <a:pt x="344805" y="43815"/>
                      <a:pt x="360045" y="95250"/>
                      <a:pt x="354330" y="123825"/>
                    </a:cubicBezTo>
                    <a:cubicBezTo>
                      <a:pt x="352425" y="131445"/>
                      <a:pt x="352425" y="140017"/>
                      <a:pt x="351473" y="147638"/>
                    </a:cubicBezTo>
                    <a:cubicBezTo>
                      <a:pt x="349567" y="164782"/>
                      <a:pt x="348615" y="181927"/>
                      <a:pt x="340042" y="195263"/>
                    </a:cubicBezTo>
                    <a:cubicBezTo>
                      <a:pt x="333375" y="205740"/>
                      <a:pt x="326708" y="218122"/>
                      <a:pt x="319088" y="229552"/>
                    </a:cubicBezTo>
                    <a:cubicBezTo>
                      <a:pt x="263842" y="320992"/>
                      <a:pt x="188595" y="446722"/>
                      <a:pt x="106680" y="446722"/>
                    </a:cubicBezTo>
                    <a:cubicBezTo>
                      <a:pt x="102870" y="446722"/>
                      <a:pt x="100013" y="446722"/>
                      <a:pt x="96202" y="445770"/>
                    </a:cubicBezTo>
                    <a:cubicBezTo>
                      <a:pt x="84773" y="434340"/>
                      <a:pt x="7620" y="318135"/>
                      <a:pt x="4763" y="304800"/>
                    </a:cubicBezTo>
                    <a:cubicBezTo>
                      <a:pt x="8573" y="293370"/>
                      <a:pt x="82867" y="184785"/>
                      <a:pt x="135255" y="133350"/>
                    </a:cubicBezTo>
                    <a:cubicBezTo>
                      <a:pt x="149542" y="119063"/>
                      <a:pt x="162877" y="101917"/>
                      <a:pt x="175260" y="86677"/>
                    </a:cubicBezTo>
                    <a:cubicBezTo>
                      <a:pt x="200977" y="54292"/>
                      <a:pt x="224790" y="23813"/>
                      <a:pt x="260033" y="7620"/>
                    </a:cubicBezTo>
                    <a:cubicBezTo>
                      <a:pt x="260033" y="7620"/>
                      <a:pt x="260985" y="7620"/>
                      <a:pt x="260985" y="7620"/>
                    </a:cubicBezTo>
                    <a:cubicBezTo>
                      <a:pt x="266700" y="5715"/>
                      <a:pt x="272415" y="4763"/>
                      <a:pt x="278130" y="4763"/>
                    </a:cubicBezTo>
                    <a:lnTo>
                      <a:pt x="278130" y="4763"/>
                    </a:lnTo>
                    <a:close/>
                    <a:moveTo>
                      <a:pt x="278130" y="0"/>
                    </a:moveTo>
                    <a:cubicBezTo>
                      <a:pt x="268605" y="0"/>
                      <a:pt x="259080" y="1905"/>
                      <a:pt x="249555" y="6667"/>
                    </a:cubicBezTo>
                    <a:lnTo>
                      <a:pt x="258127" y="2857"/>
                    </a:lnTo>
                    <a:cubicBezTo>
                      <a:pt x="202883" y="27622"/>
                      <a:pt x="174308" y="86677"/>
                      <a:pt x="131445" y="129540"/>
                    </a:cubicBezTo>
                    <a:cubicBezTo>
                      <a:pt x="78105" y="182880"/>
                      <a:pt x="0" y="296228"/>
                      <a:pt x="0" y="304800"/>
                    </a:cubicBezTo>
                    <a:cubicBezTo>
                      <a:pt x="0" y="317182"/>
                      <a:pt x="89535" y="449580"/>
                      <a:pt x="94298" y="450532"/>
                    </a:cubicBezTo>
                    <a:cubicBezTo>
                      <a:pt x="98108" y="451485"/>
                      <a:pt x="101917" y="451485"/>
                      <a:pt x="106680" y="451485"/>
                    </a:cubicBezTo>
                    <a:cubicBezTo>
                      <a:pt x="202883" y="451485"/>
                      <a:pt x="284798" y="294322"/>
                      <a:pt x="344805" y="197167"/>
                    </a:cubicBezTo>
                    <a:cubicBezTo>
                      <a:pt x="357188" y="176213"/>
                      <a:pt x="355283" y="147638"/>
                      <a:pt x="360045" y="123825"/>
                    </a:cubicBezTo>
                    <a:cubicBezTo>
                      <a:pt x="365760" y="95250"/>
                      <a:pt x="350520" y="41910"/>
                      <a:pt x="329565" y="20955"/>
                    </a:cubicBezTo>
                    <a:cubicBezTo>
                      <a:pt x="316230" y="8572"/>
                      <a:pt x="297180" y="0"/>
                      <a:pt x="278130" y="0"/>
                    </a:cubicBezTo>
                    <a:lnTo>
                      <a:pt x="2781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4" name="Freeform: Shape 678">
              <a:extLst>
                <a:ext uri="{FF2B5EF4-FFF2-40B4-BE49-F238E27FC236}">
                  <a16:creationId xmlns:a16="http://schemas.microsoft.com/office/drawing/2014/main" id="{E77EC08E-B0DC-49DB-AACD-BA7E1AA0E07E}"/>
                </a:ext>
              </a:extLst>
            </p:cNvPr>
            <p:cNvSpPr/>
            <p:nvPr/>
          </p:nvSpPr>
          <p:spPr>
            <a:xfrm>
              <a:off x="4272412" y="2413999"/>
              <a:ext cx="187268" cy="229705"/>
            </a:xfrm>
            <a:custGeom>
              <a:avLst/>
              <a:gdLst>
                <a:gd name="connsiteX0" fmla="*/ 117658 w 187268"/>
                <a:gd name="connsiteY0" fmla="*/ 0 h 229705"/>
                <a:gd name="connsiteX1" fmla="*/ 185286 w 187268"/>
                <a:gd name="connsiteY1" fmla="*/ 98107 h 229705"/>
                <a:gd name="connsiteX2" fmla="*/ 147186 w 187268"/>
                <a:gd name="connsiteY2" fmla="*/ 198120 h 229705"/>
                <a:gd name="connsiteX3" fmla="*/ 34791 w 187268"/>
                <a:gd name="connsiteY3" fmla="*/ 214313 h 229705"/>
                <a:gd name="connsiteX4" fmla="*/ 7168 w 187268"/>
                <a:gd name="connsiteY4" fmla="*/ 173355 h 229705"/>
                <a:gd name="connsiteX5" fmla="*/ 501 w 187268"/>
                <a:gd name="connsiteY5" fmla="*/ 138113 h 229705"/>
                <a:gd name="connsiteX6" fmla="*/ 13836 w 187268"/>
                <a:gd name="connsiteY6" fmla="*/ 107632 h 229705"/>
                <a:gd name="connsiteX7" fmla="*/ 75748 w 187268"/>
                <a:gd name="connsiteY7" fmla="*/ 6667 h 229705"/>
                <a:gd name="connsiteX8" fmla="*/ 117658 w 187268"/>
                <a:gd name="connsiteY8" fmla="*/ 0 h 22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268" h="229705">
                  <a:moveTo>
                    <a:pt x="117658" y="0"/>
                  </a:moveTo>
                  <a:cubicBezTo>
                    <a:pt x="150043" y="31432"/>
                    <a:pt x="178618" y="53340"/>
                    <a:pt x="185286" y="98107"/>
                  </a:cubicBezTo>
                  <a:cubicBezTo>
                    <a:pt x="191953" y="142875"/>
                    <a:pt x="182428" y="169545"/>
                    <a:pt x="147186" y="198120"/>
                  </a:cubicBezTo>
                  <a:cubicBezTo>
                    <a:pt x="111943" y="226695"/>
                    <a:pt x="69081" y="243840"/>
                    <a:pt x="34791" y="214313"/>
                  </a:cubicBezTo>
                  <a:cubicBezTo>
                    <a:pt x="22408" y="202882"/>
                    <a:pt x="13836" y="188595"/>
                    <a:pt x="7168" y="173355"/>
                  </a:cubicBezTo>
                  <a:cubicBezTo>
                    <a:pt x="2406" y="161925"/>
                    <a:pt x="-1404" y="150495"/>
                    <a:pt x="501" y="138113"/>
                  </a:cubicBezTo>
                  <a:cubicBezTo>
                    <a:pt x="2406" y="126682"/>
                    <a:pt x="8121" y="117157"/>
                    <a:pt x="13836" y="107632"/>
                  </a:cubicBezTo>
                  <a:cubicBezTo>
                    <a:pt x="34791" y="74295"/>
                    <a:pt x="55746" y="40005"/>
                    <a:pt x="75748" y="6667"/>
                  </a:cubicBezTo>
                  <a:lnTo>
                    <a:pt x="11765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C4201A52-C30C-4822-8465-693558BD0AD0}"/>
                </a:ext>
              </a:extLst>
            </p:cNvPr>
            <p:cNvGrpSpPr/>
            <p:nvPr/>
          </p:nvGrpSpPr>
          <p:grpSpPr>
            <a:xfrm>
              <a:off x="4257673" y="2073956"/>
              <a:ext cx="179033" cy="563880"/>
              <a:chOff x="4257673" y="2073956"/>
              <a:chExt cx="179033" cy="563880"/>
            </a:xfrm>
          </p:grpSpPr>
          <p:sp>
            <p:nvSpPr>
              <p:cNvPr id="181" name="Freeform: Shape 735">
                <a:extLst>
                  <a:ext uri="{FF2B5EF4-FFF2-40B4-BE49-F238E27FC236}">
                    <a16:creationId xmlns:a16="http://schemas.microsoft.com/office/drawing/2014/main" id="{414CF1B1-A3FC-4BBE-9E39-A315EA3CF22A}"/>
                  </a:ext>
                </a:extLst>
              </p:cNvPr>
              <p:cNvSpPr/>
              <p:nvPr/>
            </p:nvSpPr>
            <p:spPr>
              <a:xfrm>
                <a:off x="4260378" y="2074908"/>
                <a:ext cx="173792" cy="560069"/>
              </a:xfrm>
              <a:custGeom>
                <a:avLst/>
                <a:gdLst>
                  <a:gd name="connsiteX0" fmla="*/ 93497 w 173792"/>
                  <a:gd name="connsiteY0" fmla="*/ 560070 h 560069"/>
                  <a:gd name="connsiteX1" fmla="*/ 80162 w 173792"/>
                  <a:gd name="connsiteY1" fmla="*/ 558165 h 560069"/>
                  <a:gd name="connsiteX2" fmla="*/ 23012 w 173792"/>
                  <a:gd name="connsiteY2" fmla="*/ 480060 h 560069"/>
                  <a:gd name="connsiteX3" fmla="*/ 23012 w 173792"/>
                  <a:gd name="connsiteY3" fmla="*/ 395288 h 560069"/>
                  <a:gd name="connsiteX4" fmla="*/ 24917 w 173792"/>
                  <a:gd name="connsiteY4" fmla="*/ 236220 h 560069"/>
                  <a:gd name="connsiteX5" fmla="*/ 23012 w 173792"/>
                  <a:gd name="connsiteY5" fmla="*/ 192405 h 560069"/>
                  <a:gd name="connsiteX6" fmla="*/ 8725 w 173792"/>
                  <a:gd name="connsiteY6" fmla="*/ 86678 h 560069"/>
                  <a:gd name="connsiteX7" fmla="*/ 3962 w 173792"/>
                  <a:gd name="connsiteY7" fmla="*/ 56198 h 560069"/>
                  <a:gd name="connsiteX8" fmla="*/ 152 w 173792"/>
                  <a:gd name="connsiteY8" fmla="*/ 33338 h 560069"/>
                  <a:gd name="connsiteX9" fmla="*/ 2057 w 173792"/>
                  <a:gd name="connsiteY9" fmla="*/ 19050 h 560069"/>
                  <a:gd name="connsiteX10" fmla="*/ 8725 w 173792"/>
                  <a:gd name="connsiteY10" fmla="*/ 15240 h 560069"/>
                  <a:gd name="connsiteX11" fmla="*/ 11582 w 173792"/>
                  <a:gd name="connsiteY11" fmla="*/ 16193 h 560069"/>
                  <a:gd name="connsiteX12" fmla="*/ 13487 w 173792"/>
                  <a:gd name="connsiteY12" fmla="*/ 17145 h 560069"/>
                  <a:gd name="connsiteX13" fmla="*/ 14440 w 173792"/>
                  <a:gd name="connsiteY13" fmla="*/ 17145 h 560069"/>
                  <a:gd name="connsiteX14" fmla="*/ 16345 w 173792"/>
                  <a:gd name="connsiteY14" fmla="*/ 15240 h 560069"/>
                  <a:gd name="connsiteX15" fmla="*/ 21107 w 173792"/>
                  <a:gd name="connsiteY15" fmla="*/ 1905 h 560069"/>
                  <a:gd name="connsiteX16" fmla="*/ 47777 w 173792"/>
                  <a:gd name="connsiteY16" fmla="*/ 0 h 560069"/>
                  <a:gd name="connsiteX17" fmla="*/ 91592 w 173792"/>
                  <a:gd name="connsiteY17" fmla="*/ 7620 h 560069"/>
                  <a:gd name="connsiteX18" fmla="*/ 129692 w 173792"/>
                  <a:gd name="connsiteY18" fmla="*/ 47625 h 560069"/>
                  <a:gd name="connsiteX19" fmla="*/ 116357 w 173792"/>
                  <a:gd name="connsiteY19" fmla="*/ 153353 h 560069"/>
                  <a:gd name="connsiteX20" fmla="*/ 109690 w 173792"/>
                  <a:gd name="connsiteY20" fmla="*/ 184785 h 560069"/>
                  <a:gd name="connsiteX21" fmla="*/ 112547 w 173792"/>
                  <a:gd name="connsiteY21" fmla="*/ 220980 h 560069"/>
                  <a:gd name="connsiteX22" fmla="*/ 134455 w 173792"/>
                  <a:gd name="connsiteY22" fmla="*/ 299085 h 560069"/>
                  <a:gd name="connsiteX23" fmla="*/ 167792 w 173792"/>
                  <a:gd name="connsiteY23" fmla="*/ 493395 h 560069"/>
                  <a:gd name="connsiteX24" fmla="*/ 101117 w 173792"/>
                  <a:gd name="connsiteY24" fmla="*/ 559118 h 560069"/>
                  <a:gd name="connsiteX25" fmla="*/ 93497 w 173792"/>
                  <a:gd name="connsiteY25" fmla="*/ 560070 h 560069"/>
                  <a:gd name="connsiteX26" fmla="*/ 93497 w 173792"/>
                  <a:gd name="connsiteY26" fmla="*/ 560070 h 56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3792" h="560069">
                    <a:moveTo>
                      <a:pt x="93497" y="560070"/>
                    </a:moveTo>
                    <a:cubicBezTo>
                      <a:pt x="89687" y="560070"/>
                      <a:pt x="84925" y="560070"/>
                      <a:pt x="80162" y="558165"/>
                    </a:cubicBezTo>
                    <a:cubicBezTo>
                      <a:pt x="63017" y="555308"/>
                      <a:pt x="23012" y="491490"/>
                      <a:pt x="23012" y="480060"/>
                    </a:cubicBezTo>
                    <a:cubicBezTo>
                      <a:pt x="23965" y="461010"/>
                      <a:pt x="23012" y="430530"/>
                      <a:pt x="23012" y="395288"/>
                    </a:cubicBezTo>
                    <a:cubicBezTo>
                      <a:pt x="22060" y="341947"/>
                      <a:pt x="20155" y="280988"/>
                      <a:pt x="24917" y="236220"/>
                    </a:cubicBezTo>
                    <a:cubicBezTo>
                      <a:pt x="25870" y="222885"/>
                      <a:pt x="27775" y="206693"/>
                      <a:pt x="23012" y="192405"/>
                    </a:cubicBezTo>
                    <a:cubicBezTo>
                      <a:pt x="18250" y="178118"/>
                      <a:pt x="8725" y="107632"/>
                      <a:pt x="8725" y="86678"/>
                    </a:cubicBezTo>
                    <a:cubicBezTo>
                      <a:pt x="8725" y="76200"/>
                      <a:pt x="6820" y="65723"/>
                      <a:pt x="3962" y="56198"/>
                    </a:cubicBezTo>
                    <a:cubicBezTo>
                      <a:pt x="2057" y="48578"/>
                      <a:pt x="1105" y="40957"/>
                      <a:pt x="152" y="33338"/>
                    </a:cubicBezTo>
                    <a:cubicBezTo>
                      <a:pt x="152" y="28575"/>
                      <a:pt x="-800" y="23813"/>
                      <a:pt x="2057" y="19050"/>
                    </a:cubicBezTo>
                    <a:cubicBezTo>
                      <a:pt x="3962" y="17145"/>
                      <a:pt x="6820" y="15240"/>
                      <a:pt x="8725" y="15240"/>
                    </a:cubicBezTo>
                    <a:cubicBezTo>
                      <a:pt x="9677" y="15240"/>
                      <a:pt x="11582" y="15240"/>
                      <a:pt x="11582" y="16193"/>
                    </a:cubicBezTo>
                    <a:cubicBezTo>
                      <a:pt x="11582" y="16193"/>
                      <a:pt x="12535" y="17145"/>
                      <a:pt x="13487" y="17145"/>
                    </a:cubicBezTo>
                    <a:cubicBezTo>
                      <a:pt x="13487" y="17145"/>
                      <a:pt x="13487" y="17145"/>
                      <a:pt x="14440" y="17145"/>
                    </a:cubicBezTo>
                    <a:cubicBezTo>
                      <a:pt x="15392" y="17145"/>
                      <a:pt x="15392" y="16193"/>
                      <a:pt x="16345" y="15240"/>
                    </a:cubicBezTo>
                    <a:lnTo>
                      <a:pt x="21107" y="1905"/>
                    </a:lnTo>
                    <a:cubicBezTo>
                      <a:pt x="30632" y="953"/>
                      <a:pt x="39205" y="0"/>
                      <a:pt x="47777" y="0"/>
                    </a:cubicBezTo>
                    <a:cubicBezTo>
                      <a:pt x="63970" y="0"/>
                      <a:pt x="78257" y="2857"/>
                      <a:pt x="91592" y="7620"/>
                    </a:cubicBezTo>
                    <a:cubicBezTo>
                      <a:pt x="113500" y="16193"/>
                      <a:pt x="122072" y="24765"/>
                      <a:pt x="129692" y="47625"/>
                    </a:cubicBezTo>
                    <a:cubicBezTo>
                      <a:pt x="135407" y="64770"/>
                      <a:pt x="123977" y="118110"/>
                      <a:pt x="116357" y="153353"/>
                    </a:cubicBezTo>
                    <a:cubicBezTo>
                      <a:pt x="113500" y="167640"/>
                      <a:pt x="110642" y="179070"/>
                      <a:pt x="109690" y="184785"/>
                    </a:cubicBezTo>
                    <a:cubicBezTo>
                      <a:pt x="108737" y="197168"/>
                      <a:pt x="110642" y="208597"/>
                      <a:pt x="112547" y="220980"/>
                    </a:cubicBezTo>
                    <a:cubicBezTo>
                      <a:pt x="115405" y="239078"/>
                      <a:pt x="124930" y="266700"/>
                      <a:pt x="134455" y="299085"/>
                    </a:cubicBezTo>
                    <a:cubicBezTo>
                      <a:pt x="156362" y="369570"/>
                      <a:pt x="186842" y="466725"/>
                      <a:pt x="167792" y="493395"/>
                    </a:cubicBezTo>
                    <a:cubicBezTo>
                      <a:pt x="159220" y="504825"/>
                      <a:pt x="113500" y="556260"/>
                      <a:pt x="101117" y="559118"/>
                    </a:cubicBezTo>
                    <a:cubicBezTo>
                      <a:pt x="98260" y="560070"/>
                      <a:pt x="96355" y="560070"/>
                      <a:pt x="93497" y="560070"/>
                    </a:cubicBezTo>
                    <a:lnTo>
                      <a:pt x="93497" y="56007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736">
                <a:extLst>
                  <a:ext uri="{FF2B5EF4-FFF2-40B4-BE49-F238E27FC236}">
                    <a16:creationId xmlns:a16="http://schemas.microsoft.com/office/drawing/2014/main" id="{140C1C90-1107-4B5D-AE7F-9097013D423A}"/>
                  </a:ext>
                </a:extLst>
              </p:cNvPr>
              <p:cNvSpPr/>
              <p:nvPr/>
            </p:nvSpPr>
            <p:spPr>
              <a:xfrm>
                <a:off x="4257673" y="2073956"/>
                <a:ext cx="179033" cy="563880"/>
              </a:xfrm>
              <a:custGeom>
                <a:avLst/>
                <a:gdLst>
                  <a:gd name="connsiteX0" fmla="*/ 49530 w 179033"/>
                  <a:gd name="connsiteY0" fmla="*/ 4763 h 563880"/>
                  <a:gd name="connsiteX1" fmla="*/ 92393 w 179033"/>
                  <a:gd name="connsiteY1" fmla="*/ 12382 h 563880"/>
                  <a:gd name="connsiteX2" fmla="*/ 129540 w 179033"/>
                  <a:gd name="connsiteY2" fmla="*/ 51435 h 563880"/>
                  <a:gd name="connsiteX3" fmla="*/ 116205 w 179033"/>
                  <a:gd name="connsiteY3" fmla="*/ 155258 h 563880"/>
                  <a:gd name="connsiteX4" fmla="*/ 109538 w 179033"/>
                  <a:gd name="connsiteY4" fmla="*/ 186690 h 563880"/>
                  <a:gd name="connsiteX5" fmla="*/ 112395 w 179033"/>
                  <a:gd name="connsiteY5" fmla="*/ 222885 h 563880"/>
                  <a:gd name="connsiteX6" fmla="*/ 134302 w 179033"/>
                  <a:gd name="connsiteY6" fmla="*/ 301943 h 563880"/>
                  <a:gd name="connsiteX7" fmla="*/ 167640 w 179033"/>
                  <a:gd name="connsiteY7" fmla="*/ 494347 h 563880"/>
                  <a:gd name="connsiteX8" fmla="*/ 102870 w 179033"/>
                  <a:gd name="connsiteY8" fmla="*/ 559118 h 563880"/>
                  <a:gd name="connsiteX9" fmla="*/ 96203 w 179033"/>
                  <a:gd name="connsiteY9" fmla="*/ 560070 h 563880"/>
                  <a:gd name="connsiteX10" fmla="*/ 82868 w 179033"/>
                  <a:gd name="connsiteY10" fmla="*/ 558165 h 563880"/>
                  <a:gd name="connsiteX11" fmla="*/ 27622 w 179033"/>
                  <a:gd name="connsiteY11" fmla="*/ 482918 h 563880"/>
                  <a:gd name="connsiteX12" fmla="*/ 27622 w 179033"/>
                  <a:gd name="connsiteY12" fmla="*/ 398145 h 563880"/>
                  <a:gd name="connsiteX13" fmla="*/ 29528 w 179033"/>
                  <a:gd name="connsiteY13" fmla="*/ 239078 h 563880"/>
                  <a:gd name="connsiteX14" fmla="*/ 27622 w 179033"/>
                  <a:gd name="connsiteY14" fmla="*/ 194310 h 563880"/>
                  <a:gd name="connsiteX15" fmla="*/ 13335 w 179033"/>
                  <a:gd name="connsiteY15" fmla="*/ 89535 h 563880"/>
                  <a:gd name="connsiteX16" fmla="*/ 8572 w 179033"/>
                  <a:gd name="connsiteY16" fmla="*/ 58102 h 563880"/>
                  <a:gd name="connsiteX17" fmla="*/ 4763 w 179033"/>
                  <a:gd name="connsiteY17" fmla="*/ 36195 h 563880"/>
                  <a:gd name="connsiteX18" fmla="*/ 6668 w 179033"/>
                  <a:gd name="connsiteY18" fmla="*/ 23813 h 563880"/>
                  <a:gd name="connsiteX19" fmla="*/ 11430 w 179033"/>
                  <a:gd name="connsiteY19" fmla="*/ 20955 h 563880"/>
                  <a:gd name="connsiteX20" fmla="*/ 13335 w 179033"/>
                  <a:gd name="connsiteY20" fmla="*/ 21907 h 563880"/>
                  <a:gd name="connsiteX21" fmla="*/ 16193 w 179033"/>
                  <a:gd name="connsiteY21" fmla="*/ 22860 h 563880"/>
                  <a:gd name="connsiteX22" fmla="*/ 17145 w 179033"/>
                  <a:gd name="connsiteY22" fmla="*/ 22860 h 563880"/>
                  <a:gd name="connsiteX23" fmla="*/ 20003 w 179033"/>
                  <a:gd name="connsiteY23" fmla="*/ 20002 h 563880"/>
                  <a:gd name="connsiteX24" fmla="*/ 23813 w 179033"/>
                  <a:gd name="connsiteY24" fmla="*/ 7620 h 563880"/>
                  <a:gd name="connsiteX25" fmla="*/ 49530 w 179033"/>
                  <a:gd name="connsiteY25" fmla="*/ 4763 h 563880"/>
                  <a:gd name="connsiteX26" fmla="*/ 49530 w 179033"/>
                  <a:gd name="connsiteY26" fmla="*/ 4763 h 563880"/>
                  <a:gd name="connsiteX27" fmla="*/ 49530 w 179033"/>
                  <a:gd name="connsiteY27" fmla="*/ 4763 h 563880"/>
                  <a:gd name="connsiteX28" fmla="*/ 49530 w 179033"/>
                  <a:gd name="connsiteY28" fmla="*/ 0 h 563880"/>
                  <a:gd name="connsiteX29" fmla="*/ 20955 w 179033"/>
                  <a:gd name="connsiteY29" fmla="*/ 1905 h 563880"/>
                  <a:gd name="connsiteX30" fmla="*/ 16193 w 179033"/>
                  <a:gd name="connsiteY30" fmla="*/ 16193 h 563880"/>
                  <a:gd name="connsiteX31" fmla="*/ 11430 w 179033"/>
                  <a:gd name="connsiteY31" fmla="*/ 14288 h 563880"/>
                  <a:gd name="connsiteX32" fmla="*/ 2857 w 179033"/>
                  <a:gd name="connsiteY32" fmla="*/ 19050 h 563880"/>
                  <a:gd name="connsiteX33" fmla="*/ 0 w 179033"/>
                  <a:gd name="connsiteY33" fmla="*/ 34290 h 563880"/>
                  <a:gd name="connsiteX34" fmla="*/ 8572 w 179033"/>
                  <a:gd name="connsiteY34" fmla="*/ 87630 h 563880"/>
                  <a:gd name="connsiteX35" fmla="*/ 22860 w 179033"/>
                  <a:gd name="connsiteY35" fmla="*/ 194310 h 563880"/>
                  <a:gd name="connsiteX36" fmla="*/ 24765 w 179033"/>
                  <a:gd name="connsiteY36" fmla="*/ 237172 h 563880"/>
                  <a:gd name="connsiteX37" fmla="*/ 23813 w 179033"/>
                  <a:gd name="connsiteY37" fmla="*/ 481012 h 563880"/>
                  <a:gd name="connsiteX38" fmla="*/ 82868 w 179033"/>
                  <a:gd name="connsiteY38" fmla="*/ 561975 h 563880"/>
                  <a:gd name="connsiteX39" fmla="*/ 97155 w 179033"/>
                  <a:gd name="connsiteY39" fmla="*/ 563880 h 563880"/>
                  <a:gd name="connsiteX40" fmla="*/ 104775 w 179033"/>
                  <a:gd name="connsiteY40" fmla="*/ 562928 h 563880"/>
                  <a:gd name="connsiteX41" fmla="*/ 172402 w 179033"/>
                  <a:gd name="connsiteY41" fmla="*/ 496253 h 563880"/>
                  <a:gd name="connsiteX42" fmla="*/ 118110 w 179033"/>
                  <a:gd name="connsiteY42" fmla="*/ 221933 h 563880"/>
                  <a:gd name="connsiteX43" fmla="*/ 115253 w 179033"/>
                  <a:gd name="connsiteY43" fmla="*/ 186690 h 563880"/>
                  <a:gd name="connsiteX44" fmla="*/ 135255 w 179033"/>
                  <a:gd name="connsiteY44" fmla="*/ 48577 h 563880"/>
                  <a:gd name="connsiteX45" fmla="*/ 95250 w 179033"/>
                  <a:gd name="connsiteY45" fmla="*/ 6668 h 563880"/>
                  <a:gd name="connsiteX46" fmla="*/ 49530 w 179033"/>
                  <a:gd name="connsiteY46" fmla="*/ 0 h 563880"/>
                  <a:gd name="connsiteX47" fmla="*/ 49530 w 179033"/>
                  <a:gd name="connsiteY47" fmla="*/ 0 h 56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9033" h="563880">
                    <a:moveTo>
                      <a:pt x="49530" y="4763"/>
                    </a:moveTo>
                    <a:cubicBezTo>
                      <a:pt x="64770" y="4763"/>
                      <a:pt x="80010" y="7620"/>
                      <a:pt x="92393" y="12382"/>
                    </a:cubicBezTo>
                    <a:cubicBezTo>
                      <a:pt x="113348" y="20955"/>
                      <a:pt x="121920" y="29527"/>
                      <a:pt x="129540" y="51435"/>
                    </a:cubicBezTo>
                    <a:cubicBezTo>
                      <a:pt x="135255" y="67627"/>
                      <a:pt x="122873" y="122872"/>
                      <a:pt x="116205" y="155258"/>
                    </a:cubicBezTo>
                    <a:cubicBezTo>
                      <a:pt x="113348" y="169545"/>
                      <a:pt x="110490" y="180975"/>
                      <a:pt x="109538" y="186690"/>
                    </a:cubicBezTo>
                    <a:cubicBezTo>
                      <a:pt x="108585" y="199072"/>
                      <a:pt x="110490" y="211455"/>
                      <a:pt x="112395" y="222885"/>
                    </a:cubicBezTo>
                    <a:cubicBezTo>
                      <a:pt x="115253" y="240983"/>
                      <a:pt x="124778" y="268605"/>
                      <a:pt x="134302" y="301943"/>
                    </a:cubicBezTo>
                    <a:cubicBezTo>
                      <a:pt x="156210" y="372428"/>
                      <a:pt x="185738" y="468630"/>
                      <a:pt x="167640" y="494347"/>
                    </a:cubicBezTo>
                    <a:cubicBezTo>
                      <a:pt x="158115" y="507683"/>
                      <a:pt x="114300" y="556260"/>
                      <a:pt x="102870" y="559118"/>
                    </a:cubicBezTo>
                    <a:cubicBezTo>
                      <a:pt x="100965" y="559118"/>
                      <a:pt x="98107" y="560070"/>
                      <a:pt x="96203" y="560070"/>
                    </a:cubicBezTo>
                    <a:cubicBezTo>
                      <a:pt x="92393" y="560070"/>
                      <a:pt x="88582" y="560070"/>
                      <a:pt x="82868" y="558165"/>
                    </a:cubicBezTo>
                    <a:cubicBezTo>
                      <a:pt x="67628" y="555308"/>
                      <a:pt x="27622" y="493395"/>
                      <a:pt x="27622" y="482918"/>
                    </a:cubicBezTo>
                    <a:cubicBezTo>
                      <a:pt x="28575" y="463868"/>
                      <a:pt x="28575" y="433387"/>
                      <a:pt x="27622" y="398145"/>
                    </a:cubicBezTo>
                    <a:cubicBezTo>
                      <a:pt x="26670" y="344805"/>
                      <a:pt x="24765" y="284797"/>
                      <a:pt x="29528" y="239078"/>
                    </a:cubicBezTo>
                    <a:cubicBezTo>
                      <a:pt x="30480" y="224790"/>
                      <a:pt x="32385" y="209550"/>
                      <a:pt x="27622" y="194310"/>
                    </a:cubicBezTo>
                    <a:cubicBezTo>
                      <a:pt x="22860" y="180022"/>
                      <a:pt x="13335" y="110490"/>
                      <a:pt x="13335" y="89535"/>
                    </a:cubicBezTo>
                    <a:cubicBezTo>
                      <a:pt x="13335" y="79057"/>
                      <a:pt x="11430" y="68580"/>
                      <a:pt x="8572" y="58102"/>
                    </a:cubicBezTo>
                    <a:cubicBezTo>
                      <a:pt x="6668" y="50482"/>
                      <a:pt x="5715" y="42863"/>
                      <a:pt x="4763" y="36195"/>
                    </a:cubicBezTo>
                    <a:cubicBezTo>
                      <a:pt x="4763" y="32385"/>
                      <a:pt x="3810" y="27622"/>
                      <a:pt x="6668" y="23813"/>
                    </a:cubicBezTo>
                    <a:cubicBezTo>
                      <a:pt x="7620" y="21907"/>
                      <a:pt x="9525" y="20955"/>
                      <a:pt x="11430" y="20955"/>
                    </a:cubicBezTo>
                    <a:cubicBezTo>
                      <a:pt x="12382" y="20955"/>
                      <a:pt x="12382" y="20955"/>
                      <a:pt x="13335" y="21907"/>
                    </a:cubicBezTo>
                    <a:cubicBezTo>
                      <a:pt x="14288" y="22860"/>
                      <a:pt x="15240" y="22860"/>
                      <a:pt x="16193" y="22860"/>
                    </a:cubicBezTo>
                    <a:cubicBezTo>
                      <a:pt x="16193" y="22860"/>
                      <a:pt x="17145" y="22860"/>
                      <a:pt x="17145" y="22860"/>
                    </a:cubicBezTo>
                    <a:cubicBezTo>
                      <a:pt x="19050" y="22860"/>
                      <a:pt x="20003" y="20955"/>
                      <a:pt x="20003" y="20002"/>
                    </a:cubicBezTo>
                    <a:lnTo>
                      <a:pt x="23813" y="7620"/>
                    </a:lnTo>
                    <a:cubicBezTo>
                      <a:pt x="34290" y="4763"/>
                      <a:pt x="41910" y="4763"/>
                      <a:pt x="49530" y="4763"/>
                    </a:cubicBezTo>
                    <a:lnTo>
                      <a:pt x="49530" y="4763"/>
                    </a:lnTo>
                    <a:lnTo>
                      <a:pt x="49530" y="4763"/>
                    </a:lnTo>
                    <a:close/>
                    <a:moveTo>
                      <a:pt x="49530" y="0"/>
                    </a:moveTo>
                    <a:cubicBezTo>
                      <a:pt x="40005" y="0"/>
                      <a:pt x="30480" y="952"/>
                      <a:pt x="20955" y="1905"/>
                    </a:cubicBezTo>
                    <a:cubicBezTo>
                      <a:pt x="19050" y="6668"/>
                      <a:pt x="17145" y="11430"/>
                      <a:pt x="16193" y="16193"/>
                    </a:cubicBezTo>
                    <a:cubicBezTo>
                      <a:pt x="15240" y="15240"/>
                      <a:pt x="13335" y="14288"/>
                      <a:pt x="11430" y="14288"/>
                    </a:cubicBezTo>
                    <a:cubicBezTo>
                      <a:pt x="7620" y="14288"/>
                      <a:pt x="4763" y="16193"/>
                      <a:pt x="2857" y="19050"/>
                    </a:cubicBezTo>
                    <a:cubicBezTo>
                      <a:pt x="0" y="23813"/>
                      <a:pt x="0" y="29527"/>
                      <a:pt x="0" y="34290"/>
                    </a:cubicBezTo>
                    <a:cubicBezTo>
                      <a:pt x="1905" y="52388"/>
                      <a:pt x="8572" y="69532"/>
                      <a:pt x="8572" y="87630"/>
                    </a:cubicBezTo>
                    <a:cubicBezTo>
                      <a:pt x="8572" y="108585"/>
                      <a:pt x="18097" y="179070"/>
                      <a:pt x="22860" y="194310"/>
                    </a:cubicBezTo>
                    <a:cubicBezTo>
                      <a:pt x="26670" y="207645"/>
                      <a:pt x="25718" y="222885"/>
                      <a:pt x="24765" y="237172"/>
                    </a:cubicBezTo>
                    <a:cubicBezTo>
                      <a:pt x="18097" y="313372"/>
                      <a:pt x="25718" y="434340"/>
                      <a:pt x="23813" y="481012"/>
                    </a:cubicBezTo>
                    <a:cubicBezTo>
                      <a:pt x="22860" y="493395"/>
                      <a:pt x="64770" y="558165"/>
                      <a:pt x="82868" y="561975"/>
                    </a:cubicBezTo>
                    <a:cubicBezTo>
                      <a:pt x="87630" y="562928"/>
                      <a:pt x="92393" y="563880"/>
                      <a:pt x="97155" y="563880"/>
                    </a:cubicBezTo>
                    <a:cubicBezTo>
                      <a:pt x="100013" y="563880"/>
                      <a:pt x="102870" y="563880"/>
                      <a:pt x="104775" y="562928"/>
                    </a:cubicBezTo>
                    <a:cubicBezTo>
                      <a:pt x="118110" y="560070"/>
                      <a:pt x="164783" y="507683"/>
                      <a:pt x="172402" y="496253"/>
                    </a:cubicBezTo>
                    <a:cubicBezTo>
                      <a:pt x="200977" y="456247"/>
                      <a:pt x="128588" y="280035"/>
                      <a:pt x="118110" y="221933"/>
                    </a:cubicBezTo>
                    <a:cubicBezTo>
                      <a:pt x="116205" y="210503"/>
                      <a:pt x="114300" y="198120"/>
                      <a:pt x="115253" y="186690"/>
                    </a:cubicBezTo>
                    <a:cubicBezTo>
                      <a:pt x="117157" y="167640"/>
                      <a:pt x="142875" y="73343"/>
                      <a:pt x="135255" y="48577"/>
                    </a:cubicBezTo>
                    <a:cubicBezTo>
                      <a:pt x="127635" y="25718"/>
                      <a:pt x="118110" y="15240"/>
                      <a:pt x="95250" y="6668"/>
                    </a:cubicBezTo>
                    <a:cubicBezTo>
                      <a:pt x="80010" y="1905"/>
                      <a:pt x="64770" y="0"/>
                      <a:pt x="49530" y="0"/>
                    </a:cubicBezTo>
                    <a:lnTo>
                      <a:pt x="495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680">
              <a:extLst>
                <a:ext uri="{FF2B5EF4-FFF2-40B4-BE49-F238E27FC236}">
                  <a16:creationId xmlns:a16="http://schemas.microsoft.com/office/drawing/2014/main" id="{0B522122-31C1-4049-9395-DD0DF3163F81}"/>
                </a:ext>
              </a:extLst>
            </p:cNvPr>
            <p:cNvSpPr/>
            <p:nvPr/>
          </p:nvSpPr>
          <p:spPr>
            <a:xfrm>
              <a:off x="4337452" y="2139711"/>
              <a:ext cx="32372" cy="10882"/>
            </a:xfrm>
            <a:custGeom>
              <a:avLst/>
              <a:gdLst>
                <a:gd name="connsiteX0" fmla="*/ 4041 w 32372"/>
                <a:gd name="connsiteY0" fmla="*/ 10445 h 10882"/>
                <a:gd name="connsiteX1" fmla="*/ 28806 w 32372"/>
                <a:gd name="connsiteY1" fmla="*/ 6635 h 10882"/>
                <a:gd name="connsiteX2" fmla="*/ 30711 w 32372"/>
                <a:gd name="connsiteY2" fmla="*/ 920 h 10882"/>
                <a:gd name="connsiteX3" fmla="*/ 1184 w 32372"/>
                <a:gd name="connsiteY3" fmla="*/ 4730 h 10882"/>
                <a:gd name="connsiteX4" fmla="*/ 4041 w 32372"/>
                <a:gd name="connsiteY4" fmla="*/ 10445 h 10882"/>
                <a:gd name="connsiteX5" fmla="*/ 4041 w 32372"/>
                <a:gd name="connsiteY5" fmla="*/ 10445 h 1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72" h="10882">
                  <a:moveTo>
                    <a:pt x="4041" y="10445"/>
                  </a:moveTo>
                  <a:cubicBezTo>
                    <a:pt x="11661" y="6635"/>
                    <a:pt x="20234" y="4730"/>
                    <a:pt x="28806" y="6635"/>
                  </a:cubicBezTo>
                  <a:cubicBezTo>
                    <a:pt x="32616" y="7587"/>
                    <a:pt x="33569" y="1872"/>
                    <a:pt x="30711" y="920"/>
                  </a:cubicBezTo>
                  <a:cubicBezTo>
                    <a:pt x="21186" y="-985"/>
                    <a:pt x="10709" y="-33"/>
                    <a:pt x="1184" y="4730"/>
                  </a:cubicBezTo>
                  <a:cubicBezTo>
                    <a:pt x="-1674" y="7587"/>
                    <a:pt x="1184" y="12350"/>
                    <a:pt x="4041" y="10445"/>
                  </a:cubicBezTo>
                  <a:lnTo>
                    <a:pt x="4041" y="104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81">
              <a:extLst>
                <a:ext uri="{FF2B5EF4-FFF2-40B4-BE49-F238E27FC236}">
                  <a16:creationId xmlns:a16="http://schemas.microsoft.com/office/drawing/2014/main" id="{D9A9B7E8-52A1-4CD6-9D9B-C1A9B5C51010}"/>
                </a:ext>
              </a:extLst>
            </p:cNvPr>
            <p:cNvSpPr/>
            <p:nvPr/>
          </p:nvSpPr>
          <p:spPr>
            <a:xfrm>
              <a:off x="4276616" y="2076642"/>
              <a:ext cx="72602" cy="68260"/>
            </a:xfrm>
            <a:custGeom>
              <a:avLst/>
              <a:gdLst>
                <a:gd name="connsiteX0" fmla="*/ 72497 w 72602"/>
                <a:gd name="connsiteY0" fmla="*/ 64942 h 68260"/>
                <a:gd name="connsiteX1" fmla="*/ 56304 w 72602"/>
                <a:gd name="connsiteY1" fmla="*/ 32557 h 68260"/>
                <a:gd name="connsiteX2" fmla="*/ 42969 w 72602"/>
                <a:gd name="connsiteY2" fmla="*/ 21127 h 68260"/>
                <a:gd name="connsiteX3" fmla="*/ 22967 w 72602"/>
                <a:gd name="connsiteY3" fmla="*/ 14459 h 68260"/>
                <a:gd name="connsiteX4" fmla="*/ 5822 w 72602"/>
                <a:gd name="connsiteY4" fmla="*/ 2077 h 68260"/>
                <a:gd name="connsiteX5" fmla="*/ 107 w 72602"/>
                <a:gd name="connsiteY5" fmla="*/ 3982 h 68260"/>
                <a:gd name="connsiteX6" fmla="*/ 12489 w 72602"/>
                <a:gd name="connsiteY6" fmla="*/ 17317 h 68260"/>
                <a:gd name="connsiteX7" fmla="*/ 33444 w 72602"/>
                <a:gd name="connsiteY7" fmla="*/ 23032 h 68260"/>
                <a:gd name="connsiteX8" fmla="*/ 58209 w 72602"/>
                <a:gd name="connsiteY8" fmla="*/ 46844 h 68260"/>
                <a:gd name="connsiteX9" fmla="*/ 65829 w 72602"/>
                <a:gd name="connsiteY9" fmla="*/ 66847 h 68260"/>
                <a:gd name="connsiteX10" fmla="*/ 72497 w 72602"/>
                <a:gd name="connsiteY10" fmla="*/ 64942 h 68260"/>
                <a:gd name="connsiteX11" fmla="*/ 72497 w 72602"/>
                <a:gd name="connsiteY11" fmla="*/ 64942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602" h="68260">
                  <a:moveTo>
                    <a:pt x="72497" y="64942"/>
                  </a:moveTo>
                  <a:cubicBezTo>
                    <a:pt x="68687" y="53512"/>
                    <a:pt x="63924" y="42082"/>
                    <a:pt x="56304" y="32557"/>
                  </a:cubicBezTo>
                  <a:cubicBezTo>
                    <a:pt x="52494" y="27794"/>
                    <a:pt x="48684" y="23984"/>
                    <a:pt x="42969" y="21127"/>
                  </a:cubicBezTo>
                  <a:cubicBezTo>
                    <a:pt x="37254" y="17317"/>
                    <a:pt x="30587" y="16364"/>
                    <a:pt x="22967" y="14459"/>
                  </a:cubicBezTo>
                  <a:cubicBezTo>
                    <a:pt x="16299" y="12554"/>
                    <a:pt x="7727" y="9697"/>
                    <a:pt x="5822" y="2077"/>
                  </a:cubicBezTo>
                  <a:cubicBezTo>
                    <a:pt x="4869" y="-1733"/>
                    <a:pt x="-846" y="172"/>
                    <a:pt x="107" y="3982"/>
                  </a:cubicBezTo>
                  <a:cubicBezTo>
                    <a:pt x="1059" y="10649"/>
                    <a:pt x="6774" y="14459"/>
                    <a:pt x="12489" y="17317"/>
                  </a:cubicBezTo>
                  <a:cubicBezTo>
                    <a:pt x="19157" y="20174"/>
                    <a:pt x="26777" y="21127"/>
                    <a:pt x="33444" y="23032"/>
                  </a:cubicBezTo>
                  <a:cubicBezTo>
                    <a:pt x="44874" y="26842"/>
                    <a:pt x="52494" y="37319"/>
                    <a:pt x="58209" y="46844"/>
                  </a:cubicBezTo>
                  <a:cubicBezTo>
                    <a:pt x="61067" y="53512"/>
                    <a:pt x="63924" y="59227"/>
                    <a:pt x="65829" y="66847"/>
                  </a:cubicBezTo>
                  <a:cubicBezTo>
                    <a:pt x="67734" y="69704"/>
                    <a:pt x="73449" y="67799"/>
                    <a:pt x="72497" y="64942"/>
                  </a:cubicBezTo>
                  <a:lnTo>
                    <a:pt x="72497" y="649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682">
              <a:extLst>
                <a:ext uri="{FF2B5EF4-FFF2-40B4-BE49-F238E27FC236}">
                  <a16:creationId xmlns:a16="http://schemas.microsoft.com/office/drawing/2014/main" id="{DF719590-ED0E-4549-9C48-B2039DEF42AD}"/>
                </a:ext>
              </a:extLst>
            </p:cNvPr>
            <p:cNvSpPr/>
            <p:nvPr/>
          </p:nvSpPr>
          <p:spPr>
            <a:xfrm>
              <a:off x="4328158" y="2100626"/>
              <a:ext cx="14287" cy="12382"/>
            </a:xfrm>
            <a:custGeom>
              <a:avLst/>
              <a:gdLst>
                <a:gd name="connsiteX0" fmla="*/ 4763 w 14287"/>
                <a:gd name="connsiteY0" fmla="*/ 11430 h 12382"/>
                <a:gd name="connsiteX1" fmla="*/ 13335 w 14287"/>
                <a:gd name="connsiteY1" fmla="*/ 4763 h 12382"/>
                <a:gd name="connsiteX2" fmla="*/ 14288 w 14287"/>
                <a:gd name="connsiteY2" fmla="*/ 2857 h 12382"/>
                <a:gd name="connsiteX3" fmla="*/ 13335 w 14287"/>
                <a:gd name="connsiteY3" fmla="*/ 952 h 12382"/>
                <a:gd name="connsiteX4" fmla="*/ 11430 w 14287"/>
                <a:gd name="connsiteY4" fmla="*/ 0 h 12382"/>
                <a:gd name="connsiteX5" fmla="*/ 9525 w 14287"/>
                <a:gd name="connsiteY5" fmla="*/ 952 h 12382"/>
                <a:gd name="connsiteX6" fmla="*/ 953 w 14287"/>
                <a:gd name="connsiteY6" fmla="*/ 7620 h 12382"/>
                <a:gd name="connsiteX7" fmla="*/ 0 w 14287"/>
                <a:gd name="connsiteY7" fmla="*/ 9525 h 12382"/>
                <a:gd name="connsiteX8" fmla="*/ 953 w 14287"/>
                <a:gd name="connsiteY8" fmla="*/ 11430 h 12382"/>
                <a:gd name="connsiteX9" fmla="*/ 2858 w 14287"/>
                <a:gd name="connsiteY9" fmla="*/ 12382 h 12382"/>
                <a:gd name="connsiteX10" fmla="*/ 4763 w 14287"/>
                <a:gd name="connsiteY10" fmla="*/ 11430 h 12382"/>
                <a:gd name="connsiteX11" fmla="*/ 4763 w 14287"/>
                <a:gd name="connsiteY11" fmla="*/ 1143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" h="12382">
                  <a:moveTo>
                    <a:pt x="4763" y="11430"/>
                  </a:moveTo>
                  <a:cubicBezTo>
                    <a:pt x="7620" y="9525"/>
                    <a:pt x="10478" y="6668"/>
                    <a:pt x="13335" y="4763"/>
                  </a:cubicBezTo>
                  <a:cubicBezTo>
                    <a:pt x="14288" y="4763"/>
                    <a:pt x="14288" y="3810"/>
                    <a:pt x="14288" y="2857"/>
                  </a:cubicBezTo>
                  <a:cubicBezTo>
                    <a:pt x="14288" y="1905"/>
                    <a:pt x="14288" y="952"/>
                    <a:pt x="13335" y="952"/>
                  </a:cubicBezTo>
                  <a:cubicBezTo>
                    <a:pt x="12383" y="0"/>
                    <a:pt x="12383" y="0"/>
                    <a:pt x="11430" y="0"/>
                  </a:cubicBezTo>
                  <a:cubicBezTo>
                    <a:pt x="10478" y="0"/>
                    <a:pt x="10478" y="0"/>
                    <a:pt x="9525" y="952"/>
                  </a:cubicBezTo>
                  <a:cubicBezTo>
                    <a:pt x="6668" y="2857"/>
                    <a:pt x="3810" y="5715"/>
                    <a:pt x="953" y="7620"/>
                  </a:cubicBezTo>
                  <a:cubicBezTo>
                    <a:pt x="0" y="7620"/>
                    <a:pt x="0" y="8573"/>
                    <a:pt x="0" y="9525"/>
                  </a:cubicBezTo>
                  <a:cubicBezTo>
                    <a:pt x="0" y="10477"/>
                    <a:pt x="0" y="11430"/>
                    <a:pt x="953" y="11430"/>
                  </a:cubicBezTo>
                  <a:cubicBezTo>
                    <a:pt x="1905" y="12382"/>
                    <a:pt x="1905" y="12382"/>
                    <a:pt x="2858" y="12382"/>
                  </a:cubicBezTo>
                  <a:cubicBezTo>
                    <a:pt x="3810" y="12382"/>
                    <a:pt x="4763" y="12382"/>
                    <a:pt x="4763" y="11430"/>
                  </a:cubicBezTo>
                  <a:lnTo>
                    <a:pt x="4763" y="114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683">
              <a:extLst>
                <a:ext uri="{FF2B5EF4-FFF2-40B4-BE49-F238E27FC236}">
                  <a16:creationId xmlns:a16="http://schemas.microsoft.com/office/drawing/2014/main" id="{A9C50D1C-DF09-4407-AE36-E749871686AF}"/>
                </a:ext>
              </a:extLst>
            </p:cNvPr>
            <p:cNvSpPr/>
            <p:nvPr/>
          </p:nvSpPr>
          <p:spPr>
            <a:xfrm>
              <a:off x="4271817" y="2087291"/>
              <a:ext cx="15145" cy="30241"/>
            </a:xfrm>
            <a:custGeom>
              <a:avLst/>
              <a:gdLst>
                <a:gd name="connsiteX0" fmla="*/ 144 w 15145"/>
                <a:gd name="connsiteY0" fmla="*/ 2858 h 30241"/>
                <a:gd name="connsiteX1" fmla="*/ 10621 w 15145"/>
                <a:gd name="connsiteY1" fmla="*/ 29528 h 30241"/>
                <a:gd name="connsiteX2" fmla="*/ 14431 w 15145"/>
                <a:gd name="connsiteY2" fmla="*/ 29528 h 30241"/>
                <a:gd name="connsiteX3" fmla="*/ 14431 w 15145"/>
                <a:gd name="connsiteY3" fmla="*/ 25718 h 30241"/>
                <a:gd name="connsiteX4" fmla="*/ 5859 w 15145"/>
                <a:gd name="connsiteY4" fmla="*/ 2858 h 30241"/>
                <a:gd name="connsiteX5" fmla="*/ 3001 w 15145"/>
                <a:gd name="connsiteY5" fmla="*/ 0 h 30241"/>
                <a:gd name="connsiteX6" fmla="*/ 144 w 15145"/>
                <a:gd name="connsiteY6" fmla="*/ 2858 h 30241"/>
                <a:gd name="connsiteX7" fmla="*/ 144 w 15145"/>
                <a:gd name="connsiteY7" fmla="*/ 2858 h 3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45" h="30241">
                  <a:moveTo>
                    <a:pt x="144" y="2858"/>
                  </a:moveTo>
                  <a:cubicBezTo>
                    <a:pt x="-809" y="12383"/>
                    <a:pt x="3001" y="22860"/>
                    <a:pt x="10621" y="29528"/>
                  </a:cubicBezTo>
                  <a:cubicBezTo>
                    <a:pt x="11574" y="30480"/>
                    <a:pt x="13479" y="30480"/>
                    <a:pt x="14431" y="29528"/>
                  </a:cubicBezTo>
                  <a:cubicBezTo>
                    <a:pt x="15384" y="28575"/>
                    <a:pt x="15384" y="26670"/>
                    <a:pt x="14431" y="25718"/>
                  </a:cubicBezTo>
                  <a:cubicBezTo>
                    <a:pt x="7764" y="20003"/>
                    <a:pt x="4906" y="11430"/>
                    <a:pt x="5859" y="2858"/>
                  </a:cubicBezTo>
                  <a:cubicBezTo>
                    <a:pt x="5859" y="953"/>
                    <a:pt x="4906" y="0"/>
                    <a:pt x="3001" y="0"/>
                  </a:cubicBezTo>
                  <a:cubicBezTo>
                    <a:pt x="1096" y="0"/>
                    <a:pt x="144" y="1905"/>
                    <a:pt x="144" y="2858"/>
                  </a:cubicBezTo>
                  <a:lnTo>
                    <a:pt x="144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684">
              <a:extLst>
                <a:ext uri="{FF2B5EF4-FFF2-40B4-BE49-F238E27FC236}">
                  <a16:creationId xmlns:a16="http://schemas.microsoft.com/office/drawing/2014/main" id="{1A177D8A-E288-4942-A90C-03CB48B098F3}"/>
                </a:ext>
              </a:extLst>
            </p:cNvPr>
            <p:cNvSpPr/>
            <p:nvPr/>
          </p:nvSpPr>
          <p:spPr>
            <a:xfrm>
              <a:off x="4253756" y="2098965"/>
              <a:ext cx="33504" cy="58750"/>
            </a:xfrm>
            <a:custGeom>
              <a:avLst/>
              <a:gdLst>
                <a:gd name="connsiteX0" fmla="*/ 107 w 33504"/>
                <a:gd name="connsiteY0" fmla="*/ 3566 h 58750"/>
                <a:gd name="connsiteX1" fmla="*/ 28682 w 33504"/>
                <a:gd name="connsiteY1" fmla="*/ 57859 h 58750"/>
                <a:gd name="connsiteX2" fmla="*/ 32492 w 33504"/>
                <a:gd name="connsiteY2" fmla="*/ 54049 h 58750"/>
                <a:gd name="connsiteX3" fmla="*/ 4870 w 33504"/>
                <a:gd name="connsiteY3" fmla="*/ 1661 h 58750"/>
                <a:gd name="connsiteX4" fmla="*/ 107 w 33504"/>
                <a:gd name="connsiteY4" fmla="*/ 3566 h 58750"/>
                <a:gd name="connsiteX5" fmla="*/ 107 w 33504"/>
                <a:gd name="connsiteY5" fmla="*/ 3566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04" h="58750">
                  <a:moveTo>
                    <a:pt x="107" y="3566"/>
                  </a:moveTo>
                  <a:cubicBezTo>
                    <a:pt x="2965" y="24521"/>
                    <a:pt x="13442" y="43571"/>
                    <a:pt x="28682" y="57859"/>
                  </a:cubicBezTo>
                  <a:cubicBezTo>
                    <a:pt x="31540" y="60716"/>
                    <a:pt x="35350" y="55954"/>
                    <a:pt x="32492" y="54049"/>
                  </a:cubicBezTo>
                  <a:cubicBezTo>
                    <a:pt x="18205" y="40714"/>
                    <a:pt x="8680" y="21664"/>
                    <a:pt x="4870" y="1661"/>
                  </a:cubicBezTo>
                  <a:cubicBezTo>
                    <a:pt x="4870" y="-1196"/>
                    <a:pt x="-845" y="-244"/>
                    <a:pt x="107" y="3566"/>
                  </a:cubicBezTo>
                  <a:lnTo>
                    <a:pt x="107" y="35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685">
              <a:extLst>
                <a:ext uri="{FF2B5EF4-FFF2-40B4-BE49-F238E27FC236}">
                  <a16:creationId xmlns:a16="http://schemas.microsoft.com/office/drawing/2014/main" id="{06178879-0009-462C-ACED-D23B1F105D6A}"/>
                </a:ext>
              </a:extLst>
            </p:cNvPr>
            <p:cNvSpPr/>
            <p:nvPr/>
          </p:nvSpPr>
          <p:spPr>
            <a:xfrm>
              <a:off x="4272199" y="2147856"/>
              <a:ext cx="25873" cy="19206"/>
            </a:xfrm>
            <a:custGeom>
              <a:avLst/>
              <a:gdLst>
                <a:gd name="connsiteX0" fmla="*/ 5477 w 25873"/>
                <a:gd name="connsiteY0" fmla="*/ 18492 h 19206"/>
                <a:gd name="connsiteX1" fmla="*/ 24527 w 25873"/>
                <a:gd name="connsiteY1" fmla="*/ 5157 h 19206"/>
                <a:gd name="connsiteX2" fmla="*/ 25479 w 25873"/>
                <a:gd name="connsiteY2" fmla="*/ 1347 h 19206"/>
                <a:gd name="connsiteX3" fmla="*/ 21669 w 25873"/>
                <a:gd name="connsiteY3" fmla="*/ 395 h 19206"/>
                <a:gd name="connsiteX4" fmla="*/ 714 w 25873"/>
                <a:gd name="connsiteY4" fmla="*/ 14682 h 19206"/>
                <a:gd name="connsiteX5" fmla="*/ 714 w 25873"/>
                <a:gd name="connsiteY5" fmla="*/ 18492 h 19206"/>
                <a:gd name="connsiteX6" fmla="*/ 5477 w 25873"/>
                <a:gd name="connsiteY6" fmla="*/ 18492 h 19206"/>
                <a:gd name="connsiteX7" fmla="*/ 5477 w 25873"/>
                <a:gd name="connsiteY7" fmla="*/ 18492 h 1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73" h="19206">
                  <a:moveTo>
                    <a:pt x="5477" y="18492"/>
                  </a:moveTo>
                  <a:cubicBezTo>
                    <a:pt x="11192" y="12777"/>
                    <a:pt x="17859" y="8967"/>
                    <a:pt x="24527" y="5157"/>
                  </a:cubicBezTo>
                  <a:cubicBezTo>
                    <a:pt x="25479" y="4205"/>
                    <a:pt x="26432" y="2300"/>
                    <a:pt x="25479" y="1347"/>
                  </a:cubicBezTo>
                  <a:cubicBezTo>
                    <a:pt x="24527" y="395"/>
                    <a:pt x="22622" y="-558"/>
                    <a:pt x="21669" y="395"/>
                  </a:cubicBezTo>
                  <a:cubicBezTo>
                    <a:pt x="14049" y="4205"/>
                    <a:pt x="7382" y="8967"/>
                    <a:pt x="714" y="14682"/>
                  </a:cubicBezTo>
                  <a:cubicBezTo>
                    <a:pt x="-238" y="15635"/>
                    <a:pt x="-238" y="17540"/>
                    <a:pt x="714" y="18492"/>
                  </a:cubicBezTo>
                  <a:cubicBezTo>
                    <a:pt x="2619" y="19445"/>
                    <a:pt x="4524" y="19445"/>
                    <a:pt x="5477" y="18492"/>
                  </a:cubicBezTo>
                  <a:lnTo>
                    <a:pt x="5477" y="184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686">
              <a:extLst>
                <a:ext uri="{FF2B5EF4-FFF2-40B4-BE49-F238E27FC236}">
                  <a16:creationId xmlns:a16="http://schemas.microsoft.com/office/drawing/2014/main" id="{89FE3303-2398-44CF-B212-1332537803F3}"/>
                </a:ext>
              </a:extLst>
            </p:cNvPr>
            <p:cNvSpPr/>
            <p:nvPr/>
          </p:nvSpPr>
          <p:spPr>
            <a:xfrm>
              <a:off x="4283452" y="2172956"/>
              <a:ext cx="31477" cy="54523"/>
            </a:xfrm>
            <a:custGeom>
              <a:avLst/>
              <a:gdLst>
                <a:gd name="connsiteX0" fmla="*/ 891 w 31477"/>
                <a:gd name="connsiteY0" fmla="*/ 4822 h 54523"/>
                <a:gd name="connsiteX1" fmla="*/ 25656 w 31477"/>
                <a:gd name="connsiteY1" fmla="*/ 52447 h 54523"/>
                <a:gd name="connsiteX2" fmla="*/ 31371 w 31477"/>
                <a:gd name="connsiteY2" fmla="*/ 50542 h 54523"/>
                <a:gd name="connsiteX3" fmla="*/ 4701 w 31477"/>
                <a:gd name="connsiteY3" fmla="*/ 1012 h 54523"/>
                <a:gd name="connsiteX4" fmla="*/ 891 w 31477"/>
                <a:gd name="connsiteY4" fmla="*/ 4822 h 54523"/>
                <a:gd name="connsiteX5" fmla="*/ 891 w 31477"/>
                <a:gd name="connsiteY5" fmla="*/ 4822 h 5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77" h="54523">
                  <a:moveTo>
                    <a:pt x="891" y="4822"/>
                  </a:moveTo>
                  <a:cubicBezTo>
                    <a:pt x="13274" y="18157"/>
                    <a:pt x="20894" y="34350"/>
                    <a:pt x="25656" y="52447"/>
                  </a:cubicBezTo>
                  <a:cubicBezTo>
                    <a:pt x="26609" y="56257"/>
                    <a:pt x="32324" y="54352"/>
                    <a:pt x="31371" y="50542"/>
                  </a:cubicBezTo>
                  <a:cubicBezTo>
                    <a:pt x="26609" y="32445"/>
                    <a:pt x="18036" y="15300"/>
                    <a:pt x="4701" y="1012"/>
                  </a:cubicBezTo>
                  <a:cubicBezTo>
                    <a:pt x="2796" y="-1845"/>
                    <a:pt x="-1966" y="1965"/>
                    <a:pt x="891" y="4822"/>
                  </a:cubicBezTo>
                  <a:lnTo>
                    <a:pt x="891" y="48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3BBB89DE-7899-43C2-8F50-32DD66673F94}"/>
                </a:ext>
              </a:extLst>
            </p:cNvPr>
            <p:cNvGrpSpPr/>
            <p:nvPr/>
          </p:nvGrpSpPr>
          <p:grpSpPr>
            <a:xfrm>
              <a:off x="4237045" y="2033752"/>
              <a:ext cx="163281" cy="114171"/>
              <a:chOff x="4237045" y="2033752"/>
              <a:chExt cx="163281" cy="114171"/>
            </a:xfrm>
            <a:solidFill>
              <a:srgbClr val="000000"/>
            </a:solidFill>
          </p:grpSpPr>
          <p:sp>
            <p:nvSpPr>
              <p:cNvPr id="179" name="Freeform: Shape 733">
                <a:extLst>
                  <a:ext uri="{FF2B5EF4-FFF2-40B4-BE49-F238E27FC236}">
                    <a16:creationId xmlns:a16="http://schemas.microsoft.com/office/drawing/2014/main" id="{4A2E752E-6F62-49A0-8CA9-9877CE3C9F9E}"/>
                  </a:ext>
                </a:extLst>
              </p:cNvPr>
              <p:cNvSpPr/>
              <p:nvPr/>
            </p:nvSpPr>
            <p:spPr>
              <a:xfrm>
                <a:off x="4237045" y="2048239"/>
                <a:ext cx="154930" cy="99685"/>
              </a:xfrm>
              <a:custGeom>
                <a:avLst/>
                <a:gdLst>
                  <a:gd name="connsiteX0" fmla="*/ 154931 w 154930"/>
                  <a:gd name="connsiteY0" fmla="*/ 6668 h 99685"/>
                  <a:gd name="connsiteX1" fmla="*/ 6341 w 154930"/>
                  <a:gd name="connsiteY1" fmla="*/ 99060 h 99685"/>
                  <a:gd name="connsiteX2" fmla="*/ 626 w 154930"/>
                  <a:gd name="connsiteY2" fmla="*/ 98107 h 99685"/>
                  <a:gd name="connsiteX3" fmla="*/ 1578 w 154930"/>
                  <a:gd name="connsiteY3" fmla="*/ 92393 h 99685"/>
                  <a:gd name="connsiteX4" fmla="*/ 150168 w 154930"/>
                  <a:gd name="connsiteY4" fmla="*/ 0 h 99685"/>
                  <a:gd name="connsiteX5" fmla="*/ 154931 w 154930"/>
                  <a:gd name="connsiteY5" fmla="*/ 6668 h 9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930" h="99685">
                    <a:moveTo>
                      <a:pt x="154931" y="6668"/>
                    </a:moveTo>
                    <a:lnTo>
                      <a:pt x="6341" y="99060"/>
                    </a:lnTo>
                    <a:cubicBezTo>
                      <a:pt x="4436" y="100013"/>
                      <a:pt x="1578" y="100013"/>
                      <a:pt x="626" y="98107"/>
                    </a:cubicBezTo>
                    <a:cubicBezTo>
                      <a:pt x="-327" y="96202"/>
                      <a:pt x="-327" y="93345"/>
                      <a:pt x="1578" y="92393"/>
                    </a:cubicBezTo>
                    <a:lnTo>
                      <a:pt x="150168" y="0"/>
                    </a:lnTo>
                    <a:lnTo>
                      <a:pt x="154931" y="666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734">
                <a:extLst>
                  <a:ext uri="{FF2B5EF4-FFF2-40B4-BE49-F238E27FC236}">
                    <a16:creationId xmlns:a16="http://schemas.microsoft.com/office/drawing/2014/main" id="{62756775-0246-4C39-B83E-E6DAF2FDBE11}"/>
                  </a:ext>
                </a:extLst>
              </p:cNvPr>
              <p:cNvSpPr/>
              <p:nvPr/>
            </p:nvSpPr>
            <p:spPr>
              <a:xfrm rot="-1913837">
                <a:off x="4380448" y="2033105"/>
                <a:ext cx="9525" cy="41910"/>
              </a:xfrm>
              <a:custGeom>
                <a:avLst/>
                <a:gdLst>
                  <a:gd name="connsiteX0" fmla="*/ 0 w 9525"/>
                  <a:gd name="connsiteY0" fmla="*/ 0 h 41910"/>
                  <a:gd name="connsiteX1" fmla="*/ 9525 w 9525"/>
                  <a:gd name="connsiteY1" fmla="*/ 0 h 41910"/>
                  <a:gd name="connsiteX2" fmla="*/ 9525 w 9525"/>
                  <a:gd name="connsiteY2" fmla="*/ 41910 h 41910"/>
                  <a:gd name="connsiteX3" fmla="*/ 0 w 9525"/>
                  <a:gd name="connsiteY3" fmla="*/ 41910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41910">
                    <a:moveTo>
                      <a:pt x="0" y="0"/>
                    </a:moveTo>
                    <a:lnTo>
                      <a:pt x="9525" y="0"/>
                    </a:lnTo>
                    <a:lnTo>
                      <a:pt x="9525" y="41910"/>
                    </a:lnTo>
                    <a:lnTo>
                      <a:pt x="0" y="419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9FF41181-2237-4138-8E94-7F3910EEB1C2}"/>
                </a:ext>
              </a:extLst>
            </p:cNvPr>
            <p:cNvGrpSpPr/>
            <p:nvPr/>
          </p:nvGrpSpPr>
          <p:grpSpPr>
            <a:xfrm>
              <a:off x="4288689" y="2091381"/>
              <a:ext cx="80559" cy="116514"/>
              <a:chOff x="4288689" y="2091381"/>
              <a:chExt cx="80559" cy="116514"/>
            </a:xfrm>
          </p:grpSpPr>
          <p:sp>
            <p:nvSpPr>
              <p:cNvPr id="177" name="Freeform: Shape 731">
                <a:extLst>
                  <a:ext uri="{FF2B5EF4-FFF2-40B4-BE49-F238E27FC236}">
                    <a16:creationId xmlns:a16="http://schemas.microsoft.com/office/drawing/2014/main" id="{44A59B44-A44B-40BB-8F42-D80BB7CCEBC2}"/>
                  </a:ext>
                </a:extLst>
              </p:cNvPr>
              <p:cNvSpPr/>
              <p:nvPr/>
            </p:nvSpPr>
            <p:spPr>
              <a:xfrm>
                <a:off x="4294958" y="2098721"/>
                <a:ext cx="71300" cy="102869"/>
              </a:xfrm>
              <a:custGeom>
                <a:avLst/>
                <a:gdLst>
                  <a:gd name="connsiteX0" fmla="*/ 31295 w 71300"/>
                  <a:gd name="connsiteY0" fmla="*/ 102870 h 102869"/>
                  <a:gd name="connsiteX1" fmla="*/ 1768 w 71300"/>
                  <a:gd name="connsiteY1" fmla="*/ 22860 h 102869"/>
                  <a:gd name="connsiteX2" fmla="*/ 815 w 71300"/>
                  <a:gd name="connsiteY2" fmla="*/ 7620 h 102869"/>
                  <a:gd name="connsiteX3" fmla="*/ 9388 w 71300"/>
                  <a:gd name="connsiteY3" fmla="*/ 0 h 102869"/>
                  <a:gd name="connsiteX4" fmla="*/ 10340 w 71300"/>
                  <a:gd name="connsiteY4" fmla="*/ 0 h 102869"/>
                  <a:gd name="connsiteX5" fmla="*/ 15103 w 71300"/>
                  <a:gd name="connsiteY5" fmla="*/ 2857 h 102869"/>
                  <a:gd name="connsiteX6" fmla="*/ 34153 w 71300"/>
                  <a:gd name="connsiteY6" fmla="*/ 28575 h 102869"/>
                  <a:gd name="connsiteX7" fmla="*/ 50345 w 71300"/>
                  <a:gd name="connsiteY7" fmla="*/ 53340 h 102869"/>
                  <a:gd name="connsiteX8" fmla="*/ 57013 w 71300"/>
                  <a:gd name="connsiteY8" fmla="*/ 59055 h 102869"/>
                  <a:gd name="connsiteX9" fmla="*/ 71300 w 71300"/>
                  <a:gd name="connsiteY9" fmla="*/ 79057 h 102869"/>
                  <a:gd name="connsiteX10" fmla="*/ 31295 w 71300"/>
                  <a:gd name="connsiteY10" fmla="*/ 102870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300" h="102869">
                    <a:moveTo>
                      <a:pt x="31295" y="102870"/>
                    </a:moveTo>
                    <a:cubicBezTo>
                      <a:pt x="22723" y="82868"/>
                      <a:pt x="6530" y="42863"/>
                      <a:pt x="1768" y="22860"/>
                    </a:cubicBezTo>
                    <a:cubicBezTo>
                      <a:pt x="815" y="18098"/>
                      <a:pt x="-1090" y="12382"/>
                      <a:pt x="815" y="7620"/>
                    </a:cubicBezTo>
                    <a:cubicBezTo>
                      <a:pt x="1768" y="3810"/>
                      <a:pt x="5578" y="0"/>
                      <a:pt x="9388" y="0"/>
                    </a:cubicBezTo>
                    <a:cubicBezTo>
                      <a:pt x="9388" y="0"/>
                      <a:pt x="10340" y="0"/>
                      <a:pt x="10340" y="0"/>
                    </a:cubicBezTo>
                    <a:cubicBezTo>
                      <a:pt x="12245" y="0"/>
                      <a:pt x="13198" y="953"/>
                      <a:pt x="15103" y="2857"/>
                    </a:cubicBezTo>
                    <a:cubicBezTo>
                      <a:pt x="23675" y="9525"/>
                      <a:pt x="28438" y="19050"/>
                      <a:pt x="34153" y="28575"/>
                    </a:cubicBezTo>
                    <a:cubicBezTo>
                      <a:pt x="38915" y="37148"/>
                      <a:pt x="43678" y="45720"/>
                      <a:pt x="50345" y="53340"/>
                    </a:cubicBezTo>
                    <a:cubicBezTo>
                      <a:pt x="52250" y="55245"/>
                      <a:pt x="55108" y="57150"/>
                      <a:pt x="57013" y="59055"/>
                    </a:cubicBezTo>
                    <a:cubicBezTo>
                      <a:pt x="64633" y="65722"/>
                      <a:pt x="71300" y="71438"/>
                      <a:pt x="71300" y="79057"/>
                    </a:cubicBezTo>
                    <a:lnTo>
                      <a:pt x="31295" y="10287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732">
                <a:extLst>
                  <a:ext uri="{FF2B5EF4-FFF2-40B4-BE49-F238E27FC236}">
                    <a16:creationId xmlns:a16="http://schemas.microsoft.com/office/drawing/2014/main" id="{057B221E-7414-4ACE-BABA-01FAE336BC6B}"/>
                  </a:ext>
                </a:extLst>
              </p:cNvPr>
              <p:cNvSpPr/>
              <p:nvPr/>
            </p:nvSpPr>
            <p:spPr>
              <a:xfrm>
                <a:off x="4288689" y="2091381"/>
                <a:ext cx="80559" cy="116514"/>
              </a:xfrm>
              <a:custGeom>
                <a:avLst/>
                <a:gdLst>
                  <a:gd name="connsiteX0" fmla="*/ 38517 w 80559"/>
                  <a:gd name="connsiteY0" fmla="*/ 112115 h 116514"/>
                  <a:gd name="connsiteX1" fmla="*/ 23277 w 80559"/>
                  <a:gd name="connsiteY1" fmla="*/ 75920 h 116514"/>
                  <a:gd name="connsiteX2" fmla="*/ 9942 w 80559"/>
                  <a:gd name="connsiteY2" fmla="*/ 35915 h 116514"/>
                  <a:gd name="connsiteX3" fmla="*/ 7084 w 80559"/>
                  <a:gd name="connsiteY3" fmla="*/ 13055 h 116514"/>
                  <a:gd name="connsiteX4" fmla="*/ 14704 w 80559"/>
                  <a:gd name="connsiteY4" fmla="*/ 6388 h 116514"/>
                  <a:gd name="connsiteX5" fmla="*/ 24229 w 80559"/>
                  <a:gd name="connsiteY5" fmla="*/ 12103 h 116514"/>
                  <a:gd name="connsiteX6" fmla="*/ 47089 w 80559"/>
                  <a:gd name="connsiteY6" fmla="*/ 49250 h 116514"/>
                  <a:gd name="connsiteX7" fmla="*/ 64234 w 80559"/>
                  <a:gd name="connsiteY7" fmla="*/ 66395 h 116514"/>
                  <a:gd name="connsiteX8" fmla="*/ 74712 w 80559"/>
                  <a:gd name="connsiteY8" fmla="*/ 85445 h 116514"/>
                  <a:gd name="connsiteX9" fmla="*/ 80427 w 80559"/>
                  <a:gd name="connsiteY9" fmla="*/ 85445 h 116514"/>
                  <a:gd name="connsiteX10" fmla="*/ 54709 w 80559"/>
                  <a:gd name="connsiteY10" fmla="*/ 50203 h 116514"/>
                  <a:gd name="connsiteX11" fmla="*/ 29944 w 80559"/>
                  <a:gd name="connsiteY11" fmla="*/ 9245 h 116514"/>
                  <a:gd name="connsiteX12" fmla="*/ 8037 w 80559"/>
                  <a:gd name="connsiteY12" fmla="*/ 1625 h 116514"/>
                  <a:gd name="connsiteX13" fmla="*/ 417 w 80559"/>
                  <a:gd name="connsiteY13" fmla="*/ 26390 h 116514"/>
                  <a:gd name="connsiteX14" fmla="*/ 13752 w 80559"/>
                  <a:gd name="connsiteY14" fmla="*/ 68300 h 116514"/>
                  <a:gd name="connsiteX15" fmla="*/ 31849 w 80559"/>
                  <a:gd name="connsiteY15" fmla="*/ 114020 h 116514"/>
                  <a:gd name="connsiteX16" fmla="*/ 38517 w 80559"/>
                  <a:gd name="connsiteY16" fmla="*/ 112115 h 116514"/>
                  <a:gd name="connsiteX17" fmla="*/ 38517 w 80559"/>
                  <a:gd name="connsiteY17" fmla="*/ 112115 h 11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559" h="116514">
                    <a:moveTo>
                      <a:pt x="38517" y="112115"/>
                    </a:moveTo>
                    <a:cubicBezTo>
                      <a:pt x="32802" y="100685"/>
                      <a:pt x="28039" y="88303"/>
                      <a:pt x="23277" y="75920"/>
                    </a:cubicBezTo>
                    <a:cubicBezTo>
                      <a:pt x="18514" y="62585"/>
                      <a:pt x="13752" y="49250"/>
                      <a:pt x="9942" y="35915"/>
                    </a:cubicBezTo>
                    <a:cubicBezTo>
                      <a:pt x="8037" y="29248"/>
                      <a:pt x="5179" y="20675"/>
                      <a:pt x="7084" y="13055"/>
                    </a:cubicBezTo>
                    <a:cubicBezTo>
                      <a:pt x="8037" y="10198"/>
                      <a:pt x="11847" y="6388"/>
                      <a:pt x="14704" y="6388"/>
                    </a:cubicBezTo>
                    <a:cubicBezTo>
                      <a:pt x="18514" y="6388"/>
                      <a:pt x="22324" y="10198"/>
                      <a:pt x="24229" y="12103"/>
                    </a:cubicBezTo>
                    <a:cubicBezTo>
                      <a:pt x="34707" y="22580"/>
                      <a:pt x="39469" y="37820"/>
                      <a:pt x="47089" y="49250"/>
                    </a:cubicBezTo>
                    <a:cubicBezTo>
                      <a:pt x="51852" y="55918"/>
                      <a:pt x="57567" y="61633"/>
                      <a:pt x="64234" y="66395"/>
                    </a:cubicBezTo>
                    <a:cubicBezTo>
                      <a:pt x="69949" y="71158"/>
                      <a:pt x="75664" y="76873"/>
                      <a:pt x="74712" y="85445"/>
                    </a:cubicBezTo>
                    <a:cubicBezTo>
                      <a:pt x="74712" y="89255"/>
                      <a:pt x="79474" y="89255"/>
                      <a:pt x="80427" y="85445"/>
                    </a:cubicBezTo>
                    <a:cubicBezTo>
                      <a:pt x="82332" y="69253"/>
                      <a:pt x="63282" y="60680"/>
                      <a:pt x="54709" y="50203"/>
                    </a:cubicBezTo>
                    <a:cubicBezTo>
                      <a:pt x="45184" y="37820"/>
                      <a:pt x="40422" y="21628"/>
                      <a:pt x="29944" y="9245"/>
                    </a:cubicBezTo>
                    <a:cubicBezTo>
                      <a:pt x="24229" y="3530"/>
                      <a:pt x="16609" y="-3137"/>
                      <a:pt x="8037" y="1625"/>
                    </a:cubicBezTo>
                    <a:cubicBezTo>
                      <a:pt x="-536" y="6388"/>
                      <a:pt x="-536" y="16865"/>
                      <a:pt x="417" y="26390"/>
                    </a:cubicBezTo>
                    <a:cubicBezTo>
                      <a:pt x="3274" y="40678"/>
                      <a:pt x="8989" y="54013"/>
                      <a:pt x="13752" y="68300"/>
                    </a:cubicBezTo>
                    <a:cubicBezTo>
                      <a:pt x="19467" y="83540"/>
                      <a:pt x="25182" y="98780"/>
                      <a:pt x="31849" y="114020"/>
                    </a:cubicBezTo>
                    <a:cubicBezTo>
                      <a:pt x="34707" y="118783"/>
                      <a:pt x="40422" y="115925"/>
                      <a:pt x="38517" y="112115"/>
                    </a:cubicBezTo>
                    <a:lnTo>
                      <a:pt x="38517" y="112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5" name="Freeform: Shape 689">
              <a:extLst>
                <a:ext uri="{FF2B5EF4-FFF2-40B4-BE49-F238E27FC236}">
                  <a16:creationId xmlns:a16="http://schemas.microsoft.com/office/drawing/2014/main" id="{F09D87F2-2F90-45BF-8073-2B6407D68A30}"/>
                </a:ext>
              </a:extLst>
            </p:cNvPr>
            <p:cNvSpPr/>
            <p:nvPr/>
          </p:nvSpPr>
          <p:spPr>
            <a:xfrm>
              <a:off x="4694677" y="2494358"/>
              <a:ext cx="193688" cy="241585"/>
            </a:xfrm>
            <a:custGeom>
              <a:avLst/>
              <a:gdLst>
                <a:gd name="connsiteX0" fmla="*/ 45913 w 193688"/>
                <a:gd name="connsiteY0" fmla="*/ 4413 h 241585"/>
                <a:gd name="connsiteX1" fmla="*/ 97348 w 193688"/>
                <a:gd name="connsiteY1" fmla="*/ 3461 h 241585"/>
                <a:gd name="connsiteX2" fmla="*/ 152593 w 193688"/>
                <a:gd name="connsiteY2" fmla="*/ 45371 h 241585"/>
                <a:gd name="connsiteX3" fmla="*/ 193551 w 193688"/>
                <a:gd name="connsiteY3" fmla="*/ 153003 h 241585"/>
                <a:gd name="connsiteX4" fmla="*/ 125923 w 193688"/>
                <a:gd name="connsiteY4" fmla="*/ 239681 h 241585"/>
                <a:gd name="connsiteX5" fmla="*/ 90681 w 193688"/>
                <a:gd name="connsiteY5" fmla="*/ 240633 h 241585"/>
                <a:gd name="connsiteX6" fmla="*/ 28768 w 193688"/>
                <a:gd name="connsiteY6" fmla="*/ 221583 h 241585"/>
                <a:gd name="connsiteX7" fmla="*/ 193 w 193688"/>
                <a:gd name="connsiteY7" fmla="*/ 166339 h 241585"/>
                <a:gd name="connsiteX8" fmla="*/ 45913 w 193688"/>
                <a:gd name="connsiteY8" fmla="*/ 4413 h 24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688" h="241585">
                  <a:moveTo>
                    <a:pt x="45913" y="4413"/>
                  </a:moveTo>
                  <a:cubicBezTo>
                    <a:pt x="62106" y="-1302"/>
                    <a:pt x="80203" y="-1302"/>
                    <a:pt x="97348" y="3461"/>
                  </a:cubicBezTo>
                  <a:cubicBezTo>
                    <a:pt x="119256" y="10128"/>
                    <a:pt x="138306" y="27273"/>
                    <a:pt x="152593" y="45371"/>
                  </a:cubicBezTo>
                  <a:cubicBezTo>
                    <a:pt x="177358" y="75851"/>
                    <a:pt x="195456" y="113951"/>
                    <a:pt x="193551" y="153003"/>
                  </a:cubicBezTo>
                  <a:cubicBezTo>
                    <a:pt x="191646" y="192056"/>
                    <a:pt x="164976" y="232061"/>
                    <a:pt x="125923" y="239681"/>
                  </a:cubicBezTo>
                  <a:cubicBezTo>
                    <a:pt x="114493" y="242539"/>
                    <a:pt x="103063" y="241586"/>
                    <a:pt x="90681" y="240633"/>
                  </a:cubicBezTo>
                  <a:cubicBezTo>
                    <a:pt x="68773" y="238728"/>
                    <a:pt x="46866" y="233966"/>
                    <a:pt x="28768" y="221583"/>
                  </a:cubicBezTo>
                  <a:cubicBezTo>
                    <a:pt x="10671" y="209201"/>
                    <a:pt x="-1712" y="188246"/>
                    <a:pt x="193" y="166339"/>
                  </a:cubicBezTo>
                  <a:lnTo>
                    <a:pt x="45913" y="44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690">
              <a:extLst>
                <a:ext uri="{FF2B5EF4-FFF2-40B4-BE49-F238E27FC236}">
                  <a16:creationId xmlns:a16="http://schemas.microsoft.com/office/drawing/2014/main" id="{D0F620B8-F874-4A20-8A3F-99DEF5CF6E6A}"/>
                </a:ext>
              </a:extLst>
            </p:cNvPr>
            <p:cNvSpPr/>
            <p:nvPr/>
          </p:nvSpPr>
          <p:spPr>
            <a:xfrm>
              <a:off x="4751579" y="2263062"/>
              <a:ext cx="224510" cy="237822"/>
            </a:xfrm>
            <a:custGeom>
              <a:avLst/>
              <a:gdLst>
                <a:gd name="connsiteX0" fmla="*/ 5204 w 224510"/>
                <a:gd name="connsiteY0" fmla="*/ 236661 h 237822"/>
                <a:gd name="connsiteX1" fmla="*/ 90929 w 224510"/>
                <a:gd name="connsiteY1" fmla="*/ 124266 h 237822"/>
                <a:gd name="connsiteX2" fmla="*/ 137601 w 224510"/>
                <a:gd name="connsiteY2" fmla="*/ 70926 h 237822"/>
                <a:gd name="connsiteX3" fmla="*/ 157604 w 224510"/>
                <a:gd name="connsiteY3" fmla="*/ 49971 h 237822"/>
                <a:gd name="connsiteX4" fmla="*/ 176654 w 224510"/>
                <a:gd name="connsiteY4" fmla="*/ 34731 h 237822"/>
                <a:gd name="connsiteX5" fmla="*/ 223326 w 224510"/>
                <a:gd name="connsiteY5" fmla="*/ 5204 h 237822"/>
                <a:gd name="connsiteX6" fmla="*/ 220469 w 224510"/>
                <a:gd name="connsiteY6" fmla="*/ 441 h 237822"/>
                <a:gd name="connsiteX7" fmla="*/ 178559 w 224510"/>
                <a:gd name="connsiteY7" fmla="*/ 26159 h 237822"/>
                <a:gd name="connsiteX8" fmla="*/ 158556 w 224510"/>
                <a:gd name="connsiteY8" fmla="*/ 41399 h 237822"/>
                <a:gd name="connsiteX9" fmla="*/ 140459 w 224510"/>
                <a:gd name="connsiteY9" fmla="*/ 59496 h 237822"/>
                <a:gd name="connsiteX10" fmla="*/ 48066 w 224510"/>
                <a:gd name="connsiteY10" fmla="*/ 168081 h 237822"/>
                <a:gd name="connsiteX11" fmla="*/ 441 w 224510"/>
                <a:gd name="connsiteY11" fmla="*/ 232851 h 237822"/>
                <a:gd name="connsiteX12" fmla="*/ 5204 w 224510"/>
                <a:gd name="connsiteY12" fmla="*/ 236661 h 237822"/>
                <a:gd name="connsiteX13" fmla="*/ 5204 w 224510"/>
                <a:gd name="connsiteY13" fmla="*/ 236661 h 23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4510" h="237822">
                  <a:moveTo>
                    <a:pt x="5204" y="236661"/>
                  </a:moveTo>
                  <a:cubicBezTo>
                    <a:pt x="31874" y="197609"/>
                    <a:pt x="60449" y="160461"/>
                    <a:pt x="90929" y="124266"/>
                  </a:cubicBezTo>
                  <a:cubicBezTo>
                    <a:pt x="106169" y="106169"/>
                    <a:pt x="121409" y="88071"/>
                    <a:pt x="137601" y="70926"/>
                  </a:cubicBezTo>
                  <a:cubicBezTo>
                    <a:pt x="144269" y="64259"/>
                    <a:pt x="149984" y="56639"/>
                    <a:pt x="157604" y="49971"/>
                  </a:cubicBezTo>
                  <a:cubicBezTo>
                    <a:pt x="163319" y="44256"/>
                    <a:pt x="169986" y="39494"/>
                    <a:pt x="176654" y="34731"/>
                  </a:cubicBezTo>
                  <a:cubicBezTo>
                    <a:pt x="191894" y="24254"/>
                    <a:pt x="207134" y="13776"/>
                    <a:pt x="223326" y="5204"/>
                  </a:cubicBezTo>
                  <a:cubicBezTo>
                    <a:pt x="226184" y="3299"/>
                    <a:pt x="223326" y="-1464"/>
                    <a:pt x="220469" y="441"/>
                  </a:cubicBezTo>
                  <a:cubicBezTo>
                    <a:pt x="206181" y="8061"/>
                    <a:pt x="191894" y="16634"/>
                    <a:pt x="178559" y="26159"/>
                  </a:cubicBezTo>
                  <a:cubicBezTo>
                    <a:pt x="171891" y="30921"/>
                    <a:pt x="164271" y="35684"/>
                    <a:pt x="158556" y="41399"/>
                  </a:cubicBezTo>
                  <a:cubicBezTo>
                    <a:pt x="151889" y="47114"/>
                    <a:pt x="146174" y="52829"/>
                    <a:pt x="140459" y="59496"/>
                  </a:cubicBezTo>
                  <a:cubicBezTo>
                    <a:pt x="108074" y="94739"/>
                    <a:pt x="77594" y="130934"/>
                    <a:pt x="48066" y="168081"/>
                  </a:cubicBezTo>
                  <a:cubicBezTo>
                    <a:pt x="31874" y="189036"/>
                    <a:pt x="15681" y="210944"/>
                    <a:pt x="441" y="232851"/>
                  </a:cubicBezTo>
                  <a:cubicBezTo>
                    <a:pt x="-1464" y="236661"/>
                    <a:pt x="3299" y="239519"/>
                    <a:pt x="5204" y="236661"/>
                  </a:cubicBezTo>
                  <a:lnTo>
                    <a:pt x="5204" y="2366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691">
              <a:extLst>
                <a:ext uri="{FF2B5EF4-FFF2-40B4-BE49-F238E27FC236}">
                  <a16:creationId xmlns:a16="http://schemas.microsoft.com/office/drawing/2014/main" id="{6ACB90B7-A0D7-44AD-B338-230631C84783}"/>
                </a:ext>
              </a:extLst>
            </p:cNvPr>
            <p:cNvSpPr/>
            <p:nvPr/>
          </p:nvSpPr>
          <p:spPr>
            <a:xfrm>
              <a:off x="4858188" y="2291637"/>
              <a:ext cx="97898" cy="72890"/>
            </a:xfrm>
            <a:custGeom>
              <a:avLst/>
              <a:gdLst>
                <a:gd name="connsiteX0" fmla="*/ 5275 w 97898"/>
                <a:gd name="connsiteY0" fmla="*/ 71879 h 72890"/>
                <a:gd name="connsiteX1" fmla="*/ 75760 w 97898"/>
                <a:gd name="connsiteY1" fmla="*/ 18539 h 72890"/>
                <a:gd name="connsiteX2" fmla="*/ 96715 w 97898"/>
                <a:gd name="connsiteY2" fmla="*/ 5204 h 72890"/>
                <a:gd name="connsiteX3" fmla="*/ 93858 w 97898"/>
                <a:gd name="connsiteY3" fmla="*/ 441 h 72890"/>
                <a:gd name="connsiteX4" fmla="*/ 20515 w 97898"/>
                <a:gd name="connsiteY4" fmla="*/ 51876 h 72890"/>
                <a:gd name="connsiteX5" fmla="*/ 513 w 97898"/>
                <a:gd name="connsiteY5" fmla="*/ 68069 h 72890"/>
                <a:gd name="connsiteX6" fmla="*/ 5275 w 97898"/>
                <a:gd name="connsiteY6" fmla="*/ 71879 h 72890"/>
                <a:gd name="connsiteX7" fmla="*/ 5275 w 97898"/>
                <a:gd name="connsiteY7" fmla="*/ 71879 h 7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98" h="72890">
                  <a:moveTo>
                    <a:pt x="5275" y="71879"/>
                  </a:moveTo>
                  <a:cubicBezTo>
                    <a:pt x="27183" y="52829"/>
                    <a:pt x="50995" y="34731"/>
                    <a:pt x="75760" y="18539"/>
                  </a:cubicBezTo>
                  <a:cubicBezTo>
                    <a:pt x="82428" y="13776"/>
                    <a:pt x="90048" y="9966"/>
                    <a:pt x="96715" y="5204"/>
                  </a:cubicBezTo>
                  <a:cubicBezTo>
                    <a:pt x="99573" y="3299"/>
                    <a:pt x="96715" y="-1464"/>
                    <a:pt x="93858" y="441"/>
                  </a:cubicBezTo>
                  <a:cubicBezTo>
                    <a:pt x="68140" y="15681"/>
                    <a:pt x="43375" y="32826"/>
                    <a:pt x="20515" y="51876"/>
                  </a:cubicBezTo>
                  <a:cubicBezTo>
                    <a:pt x="13848" y="57591"/>
                    <a:pt x="7180" y="62354"/>
                    <a:pt x="513" y="68069"/>
                  </a:cubicBezTo>
                  <a:cubicBezTo>
                    <a:pt x="-1392" y="70926"/>
                    <a:pt x="2418" y="74736"/>
                    <a:pt x="5275" y="71879"/>
                  </a:cubicBezTo>
                  <a:lnTo>
                    <a:pt x="5275" y="718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692">
              <a:extLst>
                <a:ext uri="{FF2B5EF4-FFF2-40B4-BE49-F238E27FC236}">
                  <a16:creationId xmlns:a16="http://schemas.microsoft.com/office/drawing/2014/main" id="{0D98A546-4DCF-466E-820D-596EE485F3CD}"/>
                </a:ext>
              </a:extLst>
            </p:cNvPr>
            <p:cNvSpPr/>
            <p:nvPr/>
          </p:nvSpPr>
          <p:spPr>
            <a:xfrm>
              <a:off x="4868561" y="2416147"/>
              <a:ext cx="196938" cy="278327"/>
            </a:xfrm>
            <a:custGeom>
              <a:avLst/>
              <a:gdLst>
                <a:gd name="connsiteX0" fmla="*/ 4427 w 196938"/>
                <a:gd name="connsiteY0" fmla="*/ 277887 h 278327"/>
                <a:gd name="connsiteX1" fmla="*/ 53004 w 196938"/>
                <a:gd name="connsiteY1" fmla="*/ 237881 h 278327"/>
                <a:gd name="connsiteX2" fmla="*/ 94914 w 196938"/>
                <a:gd name="connsiteY2" fmla="*/ 183589 h 278327"/>
                <a:gd name="connsiteX3" fmla="*/ 118727 w 196938"/>
                <a:gd name="connsiteY3" fmla="*/ 153109 h 278327"/>
                <a:gd name="connsiteX4" fmla="*/ 140634 w 196938"/>
                <a:gd name="connsiteY4" fmla="*/ 124534 h 278327"/>
                <a:gd name="connsiteX5" fmla="*/ 173019 w 196938"/>
                <a:gd name="connsiteY5" fmla="*/ 70241 h 278327"/>
                <a:gd name="connsiteX6" fmla="*/ 196832 w 196938"/>
                <a:gd name="connsiteY6" fmla="*/ 3566 h 278327"/>
                <a:gd name="connsiteX7" fmla="*/ 191117 w 196938"/>
                <a:gd name="connsiteY7" fmla="*/ 1662 h 278327"/>
                <a:gd name="connsiteX8" fmla="*/ 171114 w 196938"/>
                <a:gd name="connsiteY8" fmla="*/ 60716 h 278327"/>
                <a:gd name="connsiteX9" fmla="*/ 139682 w 196938"/>
                <a:gd name="connsiteY9" fmla="*/ 115962 h 278327"/>
                <a:gd name="connsiteX10" fmla="*/ 119679 w 196938"/>
                <a:gd name="connsiteY10" fmla="*/ 142631 h 278327"/>
                <a:gd name="connsiteX11" fmla="*/ 96819 w 196938"/>
                <a:gd name="connsiteY11" fmla="*/ 173112 h 278327"/>
                <a:gd name="connsiteX12" fmla="*/ 53957 w 196938"/>
                <a:gd name="connsiteY12" fmla="*/ 228356 h 278327"/>
                <a:gd name="connsiteX13" fmla="*/ 617 w 196938"/>
                <a:gd name="connsiteY13" fmla="*/ 273124 h 278327"/>
                <a:gd name="connsiteX14" fmla="*/ 4427 w 196938"/>
                <a:gd name="connsiteY14" fmla="*/ 277887 h 278327"/>
                <a:gd name="connsiteX15" fmla="*/ 4427 w 196938"/>
                <a:gd name="connsiteY15" fmla="*/ 277887 h 27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938" h="278327">
                  <a:moveTo>
                    <a:pt x="4427" y="277887"/>
                  </a:moveTo>
                  <a:cubicBezTo>
                    <a:pt x="23477" y="268362"/>
                    <a:pt x="39669" y="254074"/>
                    <a:pt x="53004" y="237881"/>
                  </a:cubicBezTo>
                  <a:cubicBezTo>
                    <a:pt x="68244" y="220737"/>
                    <a:pt x="81579" y="201687"/>
                    <a:pt x="94914" y="183589"/>
                  </a:cubicBezTo>
                  <a:cubicBezTo>
                    <a:pt x="102534" y="173112"/>
                    <a:pt x="110154" y="162634"/>
                    <a:pt x="118727" y="153109"/>
                  </a:cubicBezTo>
                  <a:cubicBezTo>
                    <a:pt x="126347" y="143584"/>
                    <a:pt x="133014" y="134059"/>
                    <a:pt x="140634" y="124534"/>
                  </a:cubicBezTo>
                  <a:cubicBezTo>
                    <a:pt x="153017" y="107389"/>
                    <a:pt x="163494" y="89291"/>
                    <a:pt x="173019" y="70241"/>
                  </a:cubicBezTo>
                  <a:cubicBezTo>
                    <a:pt x="183497" y="49287"/>
                    <a:pt x="192069" y="26426"/>
                    <a:pt x="196832" y="3566"/>
                  </a:cubicBezTo>
                  <a:cubicBezTo>
                    <a:pt x="197784" y="-244"/>
                    <a:pt x="192069" y="-1196"/>
                    <a:pt x="191117" y="1662"/>
                  </a:cubicBezTo>
                  <a:cubicBezTo>
                    <a:pt x="187307" y="21664"/>
                    <a:pt x="179687" y="41666"/>
                    <a:pt x="171114" y="60716"/>
                  </a:cubicBezTo>
                  <a:cubicBezTo>
                    <a:pt x="162542" y="79766"/>
                    <a:pt x="152064" y="98816"/>
                    <a:pt x="139682" y="115962"/>
                  </a:cubicBezTo>
                  <a:cubicBezTo>
                    <a:pt x="133967" y="125487"/>
                    <a:pt x="126347" y="134059"/>
                    <a:pt x="119679" y="142631"/>
                  </a:cubicBezTo>
                  <a:cubicBezTo>
                    <a:pt x="112059" y="153109"/>
                    <a:pt x="104439" y="162634"/>
                    <a:pt x="96819" y="173112"/>
                  </a:cubicBezTo>
                  <a:cubicBezTo>
                    <a:pt x="82532" y="192162"/>
                    <a:pt x="69197" y="211212"/>
                    <a:pt x="53957" y="228356"/>
                  </a:cubicBezTo>
                  <a:cubicBezTo>
                    <a:pt x="38717" y="246454"/>
                    <a:pt x="22524" y="262646"/>
                    <a:pt x="617" y="273124"/>
                  </a:cubicBezTo>
                  <a:cubicBezTo>
                    <a:pt x="-1288" y="275029"/>
                    <a:pt x="1569" y="279791"/>
                    <a:pt x="4427" y="277887"/>
                  </a:cubicBezTo>
                  <a:lnTo>
                    <a:pt x="4427" y="2778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693">
              <a:extLst>
                <a:ext uri="{FF2B5EF4-FFF2-40B4-BE49-F238E27FC236}">
                  <a16:creationId xmlns:a16="http://schemas.microsoft.com/office/drawing/2014/main" id="{990FB057-BDFB-4A48-B99C-911D99A4EED8}"/>
                </a:ext>
              </a:extLst>
            </p:cNvPr>
            <p:cNvSpPr/>
            <p:nvPr/>
          </p:nvSpPr>
          <p:spPr>
            <a:xfrm>
              <a:off x="4953556" y="2511480"/>
              <a:ext cx="15076" cy="21022"/>
            </a:xfrm>
            <a:custGeom>
              <a:avLst/>
              <a:gdLst>
                <a:gd name="connsiteX0" fmla="*/ 9920 w 15076"/>
                <a:gd name="connsiteY0" fmla="*/ 1578 h 21022"/>
                <a:gd name="connsiteX1" fmla="*/ 395 w 15076"/>
                <a:gd name="connsiteY1" fmla="*/ 16818 h 21022"/>
                <a:gd name="connsiteX2" fmla="*/ 1347 w 15076"/>
                <a:gd name="connsiteY2" fmla="*/ 20628 h 21022"/>
                <a:gd name="connsiteX3" fmla="*/ 5157 w 15076"/>
                <a:gd name="connsiteY3" fmla="*/ 19676 h 21022"/>
                <a:gd name="connsiteX4" fmla="*/ 14682 w 15076"/>
                <a:gd name="connsiteY4" fmla="*/ 4436 h 21022"/>
                <a:gd name="connsiteX5" fmla="*/ 13730 w 15076"/>
                <a:gd name="connsiteY5" fmla="*/ 626 h 21022"/>
                <a:gd name="connsiteX6" fmla="*/ 9920 w 15076"/>
                <a:gd name="connsiteY6" fmla="*/ 1578 h 21022"/>
                <a:gd name="connsiteX7" fmla="*/ 9920 w 15076"/>
                <a:gd name="connsiteY7" fmla="*/ 1578 h 2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76" h="21022">
                  <a:moveTo>
                    <a:pt x="9920" y="1578"/>
                  </a:moveTo>
                  <a:cubicBezTo>
                    <a:pt x="7062" y="6341"/>
                    <a:pt x="3252" y="12056"/>
                    <a:pt x="395" y="16818"/>
                  </a:cubicBezTo>
                  <a:cubicBezTo>
                    <a:pt x="-558" y="17771"/>
                    <a:pt x="395" y="19676"/>
                    <a:pt x="1347" y="20628"/>
                  </a:cubicBezTo>
                  <a:cubicBezTo>
                    <a:pt x="2300" y="21581"/>
                    <a:pt x="4205" y="20628"/>
                    <a:pt x="5157" y="19676"/>
                  </a:cubicBezTo>
                  <a:cubicBezTo>
                    <a:pt x="8015" y="14913"/>
                    <a:pt x="11825" y="9198"/>
                    <a:pt x="14682" y="4436"/>
                  </a:cubicBezTo>
                  <a:cubicBezTo>
                    <a:pt x="15635" y="3483"/>
                    <a:pt x="14682" y="1578"/>
                    <a:pt x="13730" y="626"/>
                  </a:cubicBezTo>
                  <a:cubicBezTo>
                    <a:pt x="12777" y="-327"/>
                    <a:pt x="10872" y="-327"/>
                    <a:pt x="9920" y="1578"/>
                  </a:cubicBezTo>
                  <a:lnTo>
                    <a:pt x="9920" y="15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694">
              <a:extLst>
                <a:ext uri="{FF2B5EF4-FFF2-40B4-BE49-F238E27FC236}">
                  <a16:creationId xmlns:a16="http://schemas.microsoft.com/office/drawing/2014/main" id="{A232BF08-D57D-4891-A959-D3CA8568D25B}"/>
                </a:ext>
              </a:extLst>
            </p:cNvPr>
            <p:cNvSpPr/>
            <p:nvPr/>
          </p:nvSpPr>
          <p:spPr>
            <a:xfrm>
              <a:off x="4975463" y="2509575"/>
              <a:ext cx="15076" cy="24832"/>
            </a:xfrm>
            <a:custGeom>
              <a:avLst/>
              <a:gdLst>
                <a:gd name="connsiteX0" fmla="*/ 9920 w 15076"/>
                <a:gd name="connsiteY0" fmla="*/ 1578 h 24832"/>
                <a:gd name="connsiteX1" fmla="*/ 395 w 15076"/>
                <a:gd name="connsiteY1" fmla="*/ 20628 h 24832"/>
                <a:gd name="connsiteX2" fmla="*/ 1347 w 15076"/>
                <a:gd name="connsiteY2" fmla="*/ 24438 h 24832"/>
                <a:gd name="connsiteX3" fmla="*/ 5157 w 15076"/>
                <a:gd name="connsiteY3" fmla="*/ 23486 h 24832"/>
                <a:gd name="connsiteX4" fmla="*/ 14682 w 15076"/>
                <a:gd name="connsiteY4" fmla="*/ 4436 h 24832"/>
                <a:gd name="connsiteX5" fmla="*/ 13730 w 15076"/>
                <a:gd name="connsiteY5" fmla="*/ 626 h 24832"/>
                <a:gd name="connsiteX6" fmla="*/ 9920 w 15076"/>
                <a:gd name="connsiteY6" fmla="*/ 1578 h 24832"/>
                <a:gd name="connsiteX7" fmla="*/ 9920 w 15076"/>
                <a:gd name="connsiteY7" fmla="*/ 1578 h 2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76" h="24832">
                  <a:moveTo>
                    <a:pt x="9920" y="1578"/>
                  </a:moveTo>
                  <a:cubicBezTo>
                    <a:pt x="7062" y="8246"/>
                    <a:pt x="3252" y="13961"/>
                    <a:pt x="395" y="20628"/>
                  </a:cubicBezTo>
                  <a:cubicBezTo>
                    <a:pt x="-558" y="21581"/>
                    <a:pt x="395" y="23486"/>
                    <a:pt x="1347" y="24438"/>
                  </a:cubicBezTo>
                  <a:cubicBezTo>
                    <a:pt x="2300" y="25391"/>
                    <a:pt x="4205" y="24438"/>
                    <a:pt x="5157" y="23486"/>
                  </a:cubicBezTo>
                  <a:cubicBezTo>
                    <a:pt x="8014" y="16818"/>
                    <a:pt x="11825" y="11103"/>
                    <a:pt x="14682" y="4436"/>
                  </a:cubicBezTo>
                  <a:cubicBezTo>
                    <a:pt x="15635" y="3483"/>
                    <a:pt x="14682" y="1578"/>
                    <a:pt x="13730" y="626"/>
                  </a:cubicBezTo>
                  <a:cubicBezTo>
                    <a:pt x="12777" y="-327"/>
                    <a:pt x="10872" y="-327"/>
                    <a:pt x="9920" y="1578"/>
                  </a:cubicBezTo>
                  <a:lnTo>
                    <a:pt x="9920" y="15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695">
              <a:extLst>
                <a:ext uri="{FF2B5EF4-FFF2-40B4-BE49-F238E27FC236}">
                  <a16:creationId xmlns:a16="http://schemas.microsoft.com/office/drawing/2014/main" id="{16CFDB2C-BFCF-4BC5-AFBB-6121C77A56E5}"/>
                </a:ext>
              </a:extLst>
            </p:cNvPr>
            <p:cNvSpPr/>
            <p:nvPr/>
          </p:nvSpPr>
          <p:spPr>
            <a:xfrm>
              <a:off x="4978715" y="2434530"/>
              <a:ext cx="10477" cy="12805"/>
            </a:xfrm>
            <a:custGeom>
              <a:avLst/>
              <a:gdLst>
                <a:gd name="connsiteX0" fmla="*/ 6668 w 10477"/>
                <a:gd name="connsiteY0" fmla="*/ 423 h 12805"/>
                <a:gd name="connsiteX1" fmla="*/ 0 w 10477"/>
                <a:gd name="connsiteY1" fmla="*/ 9948 h 12805"/>
                <a:gd name="connsiteX2" fmla="*/ 0 w 10477"/>
                <a:gd name="connsiteY2" fmla="*/ 11853 h 12805"/>
                <a:gd name="connsiteX3" fmla="*/ 1905 w 10477"/>
                <a:gd name="connsiteY3" fmla="*/ 12806 h 12805"/>
                <a:gd name="connsiteX4" fmla="*/ 3810 w 10477"/>
                <a:gd name="connsiteY4" fmla="*/ 12806 h 12805"/>
                <a:gd name="connsiteX5" fmla="*/ 4763 w 10477"/>
                <a:gd name="connsiteY5" fmla="*/ 10901 h 12805"/>
                <a:gd name="connsiteX6" fmla="*/ 5715 w 10477"/>
                <a:gd name="connsiteY6" fmla="*/ 8043 h 12805"/>
                <a:gd name="connsiteX7" fmla="*/ 5715 w 10477"/>
                <a:gd name="connsiteY7" fmla="*/ 8996 h 12805"/>
                <a:gd name="connsiteX8" fmla="*/ 6668 w 10477"/>
                <a:gd name="connsiteY8" fmla="*/ 7091 h 12805"/>
                <a:gd name="connsiteX9" fmla="*/ 6668 w 10477"/>
                <a:gd name="connsiteY9" fmla="*/ 8043 h 12805"/>
                <a:gd name="connsiteX10" fmla="*/ 8573 w 10477"/>
                <a:gd name="connsiteY10" fmla="*/ 6138 h 12805"/>
                <a:gd name="connsiteX11" fmla="*/ 7620 w 10477"/>
                <a:gd name="connsiteY11" fmla="*/ 6138 h 12805"/>
                <a:gd name="connsiteX12" fmla="*/ 9525 w 10477"/>
                <a:gd name="connsiteY12" fmla="*/ 5186 h 12805"/>
                <a:gd name="connsiteX13" fmla="*/ 10478 w 10477"/>
                <a:gd name="connsiteY13" fmla="*/ 3281 h 12805"/>
                <a:gd name="connsiteX14" fmla="*/ 10478 w 10477"/>
                <a:gd name="connsiteY14" fmla="*/ 1376 h 12805"/>
                <a:gd name="connsiteX15" fmla="*/ 8573 w 10477"/>
                <a:gd name="connsiteY15" fmla="*/ 423 h 12805"/>
                <a:gd name="connsiteX16" fmla="*/ 6668 w 10477"/>
                <a:gd name="connsiteY16" fmla="*/ 423 h 12805"/>
                <a:gd name="connsiteX17" fmla="*/ 6668 w 10477"/>
                <a:gd name="connsiteY17" fmla="*/ 423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" h="12805">
                  <a:moveTo>
                    <a:pt x="6668" y="423"/>
                  </a:moveTo>
                  <a:cubicBezTo>
                    <a:pt x="2858" y="2328"/>
                    <a:pt x="0" y="6138"/>
                    <a:pt x="0" y="9948"/>
                  </a:cubicBezTo>
                  <a:cubicBezTo>
                    <a:pt x="0" y="10901"/>
                    <a:pt x="0" y="11853"/>
                    <a:pt x="0" y="11853"/>
                  </a:cubicBezTo>
                  <a:cubicBezTo>
                    <a:pt x="0" y="12806"/>
                    <a:pt x="953" y="12806"/>
                    <a:pt x="1905" y="12806"/>
                  </a:cubicBezTo>
                  <a:cubicBezTo>
                    <a:pt x="2858" y="12806"/>
                    <a:pt x="3810" y="12806"/>
                    <a:pt x="3810" y="12806"/>
                  </a:cubicBezTo>
                  <a:cubicBezTo>
                    <a:pt x="4763" y="12806"/>
                    <a:pt x="4763" y="11853"/>
                    <a:pt x="4763" y="10901"/>
                  </a:cubicBezTo>
                  <a:cubicBezTo>
                    <a:pt x="4763" y="9948"/>
                    <a:pt x="4763" y="8996"/>
                    <a:pt x="5715" y="8043"/>
                  </a:cubicBezTo>
                  <a:cubicBezTo>
                    <a:pt x="5715" y="8043"/>
                    <a:pt x="5715" y="8043"/>
                    <a:pt x="5715" y="8996"/>
                  </a:cubicBezTo>
                  <a:cubicBezTo>
                    <a:pt x="5715" y="8043"/>
                    <a:pt x="6668" y="7091"/>
                    <a:pt x="6668" y="7091"/>
                  </a:cubicBezTo>
                  <a:cubicBezTo>
                    <a:pt x="6668" y="7091"/>
                    <a:pt x="6668" y="7091"/>
                    <a:pt x="6668" y="8043"/>
                  </a:cubicBezTo>
                  <a:cubicBezTo>
                    <a:pt x="7620" y="7091"/>
                    <a:pt x="7620" y="7091"/>
                    <a:pt x="8573" y="6138"/>
                  </a:cubicBezTo>
                  <a:cubicBezTo>
                    <a:pt x="8573" y="6138"/>
                    <a:pt x="8573" y="6138"/>
                    <a:pt x="7620" y="6138"/>
                  </a:cubicBezTo>
                  <a:cubicBezTo>
                    <a:pt x="8573" y="6138"/>
                    <a:pt x="8573" y="5186"/>
                    <a:pt x="9525" y="5186"/>
                  </a:cubicBezTo>
                  <a:cubicBezTo>
                    <a:pt x="10478" y="5186"/>
                    <a:pt x="10478" y="4233"/>
                    <a:pt x="10478" y="3281"/>
                  </a:cubicBezTo>
                  <a:cubicBezTo>
                    <a:pt x="10478" y="2328"/>
                    <a:pt x="10478" y="1376"/>
                    <a:pt x="10478" y="1376"/>
                  </a:cubicBezTo>
                  <a:cubicBezTo>
                    <a:pt x="10478" y="423"/>
                    <a:pt x="9525" y="423"/>
                    <a:pt x="8573" y="423"/>
                  </a:cubicBezTo>
                  <a:cubicBezTo>
                    <a:pt x="8573" y="-529"/>
                    <a:pt x="7620" y="423"/>
                    <a:pt x="6668" y="423"/>
                  </a:cubicBezTo>
                  <a:lnTo>
                    <a:pt x="6668" y="4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696">
              <a:extLst>
                <a:ext uri="{FF2B5EF4-FFF2-40B4-BE49-F238E27FC236}">
                  <a16:creationId xmlns:a16="http://schemas.microsoft.com/office/drawing/2014/main" id="{24C1AE51-4B61-4556-9C40-C6FEC94E1E1E}"/>
                </a:ext>
              </a:extLst>
            </p:cNvPr>
            <p:cNvSpPr/>
            <p:nvPr/>
          </p:nvSpPr>
          <p:spPr>
            <a:xfrm>
              <a:off x="4936411" y="2447894"/>
              <a:ext cx="13171" cy="20791"/>
            </a:xfrm>
            <a:custGeom>
              <a:avLst/>
              <a:gdLst>
                <a:gd name="connsiteX0" fmla="*/ 8015 w 13171"/>
                <a:gd name="connsiteY0" fmla="*/ 1347 h 20791"/>
                <a:gd name="connsiteX1" fmla="*/ 395 w 13171"/>
                <a:gd name="connsiteY1" fmla="*/ 16587 h 20791"/>
                <a:gd name="connsiteX2" fmla="*/ 1347 w 13171"/>
                <a:gd name="connsiteY2" fmla="*/ 20397 h 20791"/>
                <a:gd name="connsiteX3" fmla="*/ 5157 w 13171"/>
                <a:gd name="connsiteY3" fmla="*/ 19445 h 20791"/>
                <a:gd name="connsiteX4" fmla="*/ 12777 w 13171"/>
                <a:gd name="connsiteY4" fmla="*/ 4205 h 20791"/>
                <a:gd name="connsiteX5" fmla="*/ 11825 w 13171"/>
                <a:gd name="connsiteY5" fmla="*/ 395 h 20791"/>
                <a:gd name="connsiteX6" fmla="*/ 8015 w 13171"/>
                <a:gd name="connsiteY6" fmla="*/ 1347 h 20791"/>
                <a:gd name="connsiteX7" fmla="*/ 8015 w 13171"/>
                <a:gd name="connsiteY7" fmla="*/ 1347 h 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1" h="20791">
                  <a:moveTo>
                    <a:pt x="8015" y="1347"/>
                  </a:moveTo>
                  <a:cubicBezTo>
                    <a:pt x="5157" y="6110"/>
                    <a:pt x="3252" y="11825"/>
                    <a:pt x="395" y="16587"/>
                  </a:cubicBezTo>
                  <a:cubicBezTo>
                    <a:pt x="-558" y="17540"/>
                    <a:pt x="395" y="19445"/>
                    <a:pt x="1347" y="20397"/>
                  </a:cubicBezTo>
                  <a:cubicBezTo>
                    <a:pt x="2300" y="21350"/>
                    <a:pt x="4205" y="20397"/>
                    <a:pt x="5157" y="19445"/>
                  </a:cubicBezTo>
                  <a:cubicBezTo>
                    <a:pt x="8015" y="14682"/>
                    <a:pt x="9920" y="8967"/>
                    <a:pt x="12777" y="4205"/>
                  </a:cubicBezTo>
                  <a:cubicBezTo>
                    <a:pt x="13730" y="3252"/>
                    <a:pt x="12777" y="1347"/>
                    <a:pt x="11825" y="395"/>
                  </a:cubicBezTo>
                  <a:cubicBezTo>
                    <a:pt x="10872" y="-558"/>
                    <a:pt x="8967" y="395"/>
                    <a:pt x="8015" y="1347"/>
                  </a:cubicBezTo>
                  <a:lnTo>
                    <a:pt x="8015" y="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697">
              <a:extLst>
                <a:ext uri="{FF2B5EF4-FFF2-40B4-BE49-F238E27FC236}">
                  <a16:creationId xmlns:a16="http://schemas.microsoft.com/office/drawing/2014/main" id="{A976F24A-83D2-4535-8DFB-50E802C87E2A}"/>
                </a:ext>
              </a:extLst>
            </p:cNvPr>
            <p:cNvSpPr/>
            <p:nvPr/>
          </p:nvSpPr>
          <p:spPr>
            <a:xfrm>
              <a:off x="4835840" y="2428524"/>
              <a:ext cx="14049" cy="19764"/>
            </a:xfrm>
            <a:custGeom>
              <a:avLst/>
              <a:gdLst>
                <a:gd name="connsiteX0" fmla="*/ 10478 w 14049"/>
                <a:gd name="connsiteY0" fmla="*/ 714 h 19764"/>
                <a:gd name="connsiteX1" fmla="*/ 0 w 14049"/>
                <a:gd name="connsiteY1" fmla="*/ 15954 h 19764"/>
                <a:gd name="connsiteX2" fmla="*/ 1905 w 14049"/>
                <a:gd name="connsiteY2" fmla="*/ 19764 h 19764"/>
                <a:gd name="connsiteX3" fmla="*/ 5715 w 14049"/>
                <a:gd name="connsiteY3" fmla="*/ 17859 h 19764"/>
                <a:gd name="connsiteX4" fmla="*/ 6668 w 14049"/>
                <a:gd name="connsiteY4" fmla="*/ 15954 h 19764"/>
                <a:gd name="connsiteX5" fmla="*/ 6668 w 14049"/>
                <a:gd name="connsiteY5" fmla="*/ 15954 h 19764"/>
                <a:gd name="connsiteX6" fmla="*/ 6668 w 14049"/>
                <a:gd name="connsiteY6" fmla="*/ 15002 h 19764"/>
                <a:gd name="connsiteX7" fmla="*/ 6668 w 14049"/>
                <a:gd name="connsiteY7" fmla="*/ 14049 h 19764"/>
                <a:gd name="connsiteX8" fmla="*/ 8573 w 14049"/>
                <a:gd name="connsiteY8" fmla="*/ 10239 h 19764"/>
                <a:gd name="connsiteX9" fmla="*/ 9525 w 14049"/>
                <a:gd name="connsiteY9" fmla="*/ 9287 h 19764"/>
                <a:gd name="connsiteX10" fmla="*/ 9525 w 14049"/>
                <a:gd name="connsiteY10" fmla="*/ 9287 h 19764"/>
                <a:gd name="connsiteX11" fmla="*/ 9525 w 14049"/>
                <a:gd name="connsiteY11" fmla="*/ 9287 h 19764"/>
                <a:gd name="connsiteX12" fmla="*/ 10478 w 14049"/>
                <a:gd name="connsiteY12" fmla="*/ 7382 h 19764"/>
                <a:gd name="connsiteX13" fmla="*/ 13335 w 14049"/>
                <a:gd name="connsiteY13" fmla="*/ 4524 h 19764"/>
                <a:gd name="connsiteX14" fmla="*/ 13335 w 14049"/>
                <a:gd name="connsiteY14" fmla="*/ 714 h 19764"/>
                <a:gd name="connsiteX15" fmla="*/ 10478 w 14049"/>
                <a:gd name="connsiteY15" fmla="*/ 714 h 19764"/>
                <a:gd name="connsiteX16" fmla="*/ 10478 w 14049"/>
                <a:gd name="connsiteY16" fmla="*/ 714 h 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49" h="19764">
                  <a:moveTo>
                    <a:pt x="10478" y="714"/>
                  </a:moveTo>
                  <a:cubicBezTo>
                    <a:pt x="5715" y="4524"/>
                    <a:pt x="1905" y="10239"/>
                    <a:pt x="0" y="15954"/>
                  </a:cubicBezTo>
                  <a:cubicBezTo>
                    <a:pt x="0" y="16907"/>
                    <a:pt x="953" y="18812"/>
                    <a:pt x="1905" y="19764"/>
                  </a:cubicBezTo>
                  <a:cubicBezTo>
                    <a:pt x="3810" y="19764"/>
                    <a:pt x="4763" y="19764"/>
                    <a:pt x="5715" y="17859"/>
                  </a:cubicBezTo>
                  <a:cubicBezTo>
                    <a:pt x="5715" y="16907"/>
                    <a:pt x="5715" y="16907"/>
                    <a:pt x="6668" y="15954"/>
                  </a:cubicBezTo>
                  <a:cubicBezTo>
                    <a:pt x="6668" y="15002"/>
                    <a:pt x="6668" y="15954"/>
                    <a:pt x="6668" y="15954"/>
                  </a:cubicBezTo>
                  <a:cubicBezTo>
                    <a:pt x="6668" y="15954"/>
                    <a:pt x="6668" y="15954"/>
                    <a:pt x="6668" y="15002"/>
                  </a:cubicBezTo>
                  <a:cubicBezTo>
                    <a:pt x="6668" y="15002"/>
                    <a:pt x="6668" y="14049"/>
                    <a:pt x="6668" y="14049"/>
                  </a:cubicBezTo>
                  <a:cubicBezTo>
                    <a:pt x="7620" y="13097"/>
                    <a:pt x="7620" y="11192"/>
                    <a:pt x="8573" y="10239"/>
                  </a:cubicBezTo>
                  <a:cubicBezTo>
                    <a:pt x="8573" y="10239"/>
                    <a:pt x="8573" y="9287"/>
                    <a:pt x="9525" y="9287"/>
                  </a:cubicBezTo>
                  <a:cubicBezTo>
                    <a:pt x="9525" y="9287"/>
                    <a:pt x="9525" y="9287"/>
                    <a:pt x="9525" y="9287"/>
                  </a:cubicBezTo>
                  <a:cubicBezTo>
                    <a:pt x="9525" y="9287"/>
                    <a:pt x="9525" y="9287"/>
                    <a:pt x="9525" y="9287"/>
                  </a:cubicBezTo>
                  <a:cubicBezTo>
                    <a:pt x="9525" y="8334"/>
                    <a:pt x="10478" y="8334"/>
                    <a:pt x="10478" y="7382"/>
                  </a:cubicBezTo>
                  <a:cubicBezTo>
                    <a:pt x="11430" y="6429"/>
                    <a:pt x="12383" y="5477"/>
                    <a:pt x="13335" y="4524"/>
                  </a:cubicBezTo>
                  <a:cubicBezTo>
                    <a:pt x="14288" y="3572"/>
                    <a:pt x="14288" y="1667"/>
                    <a:pt x="13335" y="714"/>
                  </a:cubicBezTo>
                  <a:cubicBezTo>
                    <a:pt x="13335" y="-238"/>
                    <a:pt x="12383" y="-238"/>
                    <a:pt x="10478" y="714"/>
                  </a:cubicBezTo>
                  <a:lnTo>
                    <a:pt x="10478" y="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698">
              <a:extLst>
                <a:ext uri="{FF2B5EF4-FFF2-40B4-BE49-F238E27FC236}">
                  <a16:creationId xmlns:a16="http://schemas.microsoft.com/office/drawing/2014/main" id="{AE82F24F-6479-4D10-B405-5831527B1AF7}"/>
                </a:ext>
              </a:extLst>
            </p:cNvPr>
            <p:cNvSpPr/>
            <p:nvPr/>
          </p:nvSpPr>
          <p:spPr>
            <a:xfrm>
              <a:off x="4861558" y="2440668"/>
              <a:ext cx="8572" cy="14287"/>
            </a:xfrm>
            <a:custGeom>
              <a:avLst/>
              <a:gdLst>
                <a:gd name="connsiteX0" fmla="*/ 3810 w 8572"/>
                <a:gd name="connsiteY0" fmla="*/ 1905 h 14287"/>
                <a:gd name="connsiteX1" fmla="*/ 0 w 8572"/>
                <a:gd name="connsiteY1" fmla="*/ 11430 h 14287"/>
                <a:gd name="connsiteX2" fmla="*/ 0 w 8572"/>
                <a:gd name="connsiteY2" fmla="*/ 13335 h 14287"/>
                <a:gd name="connsiteX3" fmla="*/ 1905 w 8572"/>
                <a:gd name="connsiteY3" fmla="*/ 14288 h 14287"/>
                <a:gd name="connsiteX4" fmla="*/ 3810 w 8572"/>
                <a:gd name="connsiteY4" fmla="*/ 14288 h 14287"/>
                <a:gd name="connsiteX5" fmla="*/ 4763 w 8572"/>
                <a:gd name="connsiteY5" fmla="*/ 12383 h 14287"/>
                <a:gd name="connsiteX6" fmla="*/ 8573 w 8572"/>
                <a:gd name="connsiteY6" fmla="*/ 2858 h 14287"/>
                <a:gd name="connsiteX7" fmla="*/ 8573 w 8572"/>
                <a:gd name="connsiteY7" fmla="*/ 953 h 14287"/>
                <a:gd name="connsiteX8" fmla="*/ 6667 w 8572"/>
                <a:gd name="connsiteY8" fmla="*/ 0 h 14287"/>
                <a:gd name="connsiteX9" fmla="*/ 4763 w 8572"/>
                <a:gd name="connsiteY9" fmla="*/ 0 h 14287"/>
                <a:gd name="connsiteX10" fmla="*/ 3810 w 8572"/>
                <a:gd name="connsiteY10" fmla="*/ 1905 h 14287"/>
                <a:gd name="connsiteX11" fmla="*/ 3810 w 8572"/>
                <a:gd name="connsiteY11" fmla="*/ 1905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14287">
                  <a:moveTo>
                    <a:pt x="3810" y="1905"/>
                  </a:moveTo>
                  <a:cubicBezTo>
                    <a:pt x="2857" y="4763"/>
                    <a:pt x="952" y="8573"/>
                    <a:pt x="0" y="11430"/>
                  </a:cubicBezTo>
                  <a:cubicBezTo>
                    <a:pt x="0" y="12383"/>
                    <a:pt x="0" y="13335"/>
                    <a:pt x="0" y="13335"/>
                  </a:cubicBezTo>
                  <a:cubicBezTo>
                    <a:pt x="0" y="14288"/>
                    <a:pt x="952" y="14288"/>
                    <a:pt x="1905" y="14288"/>
                  </a:cubicBezTo>
                  <a:cubicBezTo>
                    <a:pt x="2857" y="14288"/>
                    <a:pt x="3810" y="14288"/>
                    <a:pt x="3810" y="14288"/>
                  </a:cubicBezTo>
                  <a:cubicBezTo>
                    <a:pt x="4763" y="14288"/>
                    <a:pt x="4763" y="13335"/>
                    <a:pt x="4763" y="12383"/>
                  </a:cubicBezTo>
                  <a:cubicBezTo>
                    <a:pt x="5715" y="9525"/>
                    <a:pt x="7620" y="5715"/>
                    <a:pt x="8573" y="2858"/>
                  </a:cubicBezTo>
                  <a:cubicBezTo>
                    <a:pt x="8573" y="1905"/>
                    <a:pt x="8573" y="953"/>
                    <a:pt x="8573" y="953"/>
                  </a:cubicBezTo>
                  <a:cubicBezTo>
                    <a:pt x="8573" y="0"/>
                    <a:pt x="7620" y="0"/>
                    <a:pt x="6667" y="0"/>
                  </a:cubicBezTo>
                  <a:cubicBezTo>
                    <a:pt x="5715" y="0"/>
                    <a:pt x="4763" y="0"/>
                    <a:pt x="4763" y="0"/>
                  </a:cubicBezTo>
                  <a:cubicBezTo>
                    <a:pt x="3810" y="0"/>
                    <a:pt x="3810" y="953"/>
                    <a:pt x="3810" y="1905"/>
                  </a:cubicBezTo>
                  <a:lnTo>
                    <a:pt x="381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699">
              <a:extLst>
                <a:ext uri="{FF2B5EF4-FFF2-40B4-BE49-F238E27FC236}">
                  <a16:creationId xmlns:a16="http://schemas.microsoft.com/office/drawing/2014/main" id="{5CE80A8F-E472-4EB9-98F3-F9100908A6AA}"/>
                </a:ext>
              </a:extLst>
            </p:cNvPr>
            <p:cNvSpPr/>
            <p:nvPr/>
          </p:nvSpPr>
          <p:spPr>
            <a:xfrm>
              <a:off x="4425253" y="2417289"/>
              <a:ext cx="57209" cy="101484"/>
            </a:xfrm>
            <a:custGeom>
              <a:avLst/>
              <a:gdLst>
                <a:gd name="connsiteX0" fmla="*/ 1012 w 57209"/>
                <a:gd name="connsiteY0" fmla="*/ 4329 h 101484"/>
                <a:gd name="connsiteX1" fmla="*/ 46732 w 57209"/>
                <a:gd name="connsiteY1" fmla="*/ 74814 h 101484"/>
                <a:gd name="connsiteX2" fmla="*/ 51495 w 57209"/>
                <a:gd name="connsiteY2" fmla="*/ 98627 h 101484"/>
                <a:gd name="connsiteX3" fmla="*/ 57210 w 57209"/>
                <a:gd name="connsiteY3" fmla="*/ 98627 h 101484"/>
                <a:gd name="connsiteX4" fmla="*/ 22920 w 57209"/>
                <a:gd name="connsiteY4" fmla="*/ 18617 h 101484"/>
                <a:gd name="connsiteX5" fmla="*/ 4822 w 57209"/>
                <a:gd name="connsiteY5" fmla="*/ 519 h 101484"/>
                <a:gd name="connsiteX6" fmla="*/ 1012 w 57209"/>
                <a:gd name="connsiteY6" fmla="*/ 4329 h 101484"/>
                <a:gd name="connsiteX7" fmla="*/ 1012 w 57209"/>
                <a:gd name="connsiteY7" fmla="*/ 4329 h 10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09" h="101484">
                  <a:moveTo>
                    <a:pt x="1012" y="4329"/>
                  </a:moveTo>
                  <a:cubicBezTo>
                    <a:pt x="22920" y="22427"/>
                    <a:pt x="39112" y="47192"/>
                    <a:pt x="46732" y="74814"/>
                  </a:cubicBezTo>
                  <a:cubicBezTo>
                    <a:pt x="48637" y="82434"/>
                    <a:pt x="50542" y="90054"/>
                    <a:pt x="51495" y="98627"/>
                  </a:cubicBezTo>
                  <a:cubicBezTo>
                    <a:pt x="51495" y="102437"/>
                    <a:pt x="57210" y="102437"/>
                    <a:pt x="57210" y="98627"/>
                  </a:cubicBezTo>
                  <a:cubicBezTo>
                    <a:pt x="53400" y="69099"/>
                    <a:pt x="41970" y="41477"/>
                    <a:pt x="22920" y="18617"/>
                  </a:cubicBezTo>
                  <a:cubicBezTo>
                    <a:pt x="17205" y="11949"/>
                    <a:pt x="11490" y="6234"/>
                    <a:pt x="4822" y="519"/>
                  </a:cubicBezTo>
                  <a:cubicBezTo>
                    <a:pt x="1965" y="-1386"/>
                    <a:pt x="-1845" y="2424"/>
                    <a:pt x="1012" y="4329"/>
                  </a:cubicBezTo>
                  <a:lnTo>
                    <a:pt x="1012" y="43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700">
              <a:extLst>
                <a:ext uri="{FF2B5EF4-FFF2-40B4-BE49-F238E27FC236}">
                  <a16:creationId xmlns:a16="http://schemas.microsoft.com/office/drawing/2014/main" id="{9A12DE07-6414-4FFA-AC66-DE349F7593A3}"/>
                </a:ext>
              </a:extLst>
            </p:cNvPr>
            <p:cNvSpPr/>
            <p:nvPr/>
          </p:nvSpPr>
          <p:spPr>
            <a:xfrm>
              <a:off x="4481069" y="2478537"/>
              <a:ext cx="18538" cy="36426"/>
            </a:xfrm>
            <a:custGeom>
              <a:avLst/>
              <a:gdLst>
                <a:gd name="connsiteX0" fmla="*/ 441 w 18538"/>
                <a:gd name="connsiteY0" fmla="*/ 4041 h 36426"/>
                <a:gd name="connsiteX1" fmla="*/ 12824 w 18538"/>
                <a:gd name="connsiteY1" fmla="*/ 34521 h 36426"/>
                <a:gd name="connsiteX2" fmla="*/ 16634 w 18538"/>
                <a:gd name="connsiteY2" fmla="*/ 36426 h 36426"/>
                <a:gd name="connsiteX3" fmla="*/ 18539 w 18538"/>
                <a:gd name="connsiteY3" fmla="*/ 32616 h 36426"/>
                <a:gd name="connsiteX4" fmla="*/ 5204 w 18538"/>
                <a:gd name="connsiteY4" fmla="*/ 1184 h 36426"/>
                <a:gd name="connsiteX5" fmla="*/ 441 w 18538"/>
                <a:gd name="connsiteY5" fmla="*/ 4041 h 36426"/>
                <a:gd name="connsiteX6" fmla="*/ 441 w 18538"/>
                <a:gd name="connsiteY6" fmla="*/ 4041 h 3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" h="36426">
                  <a:moveTo>
                    <a:pt x="441" y="4041"/>
                  </a:moveTo>
                  <a:cubicBezTo>
                    <a:pt x="6156" y="13566"/>
                    <a:pt x="10919" y="23091"/>
                    <a:pt x="12824" y="34521"/>
                  </a:cubicBezTo>
                  <a:cubicBezTo>
                    <a:pt x="12824" y="36426"/>
                    <a:pt x="14729" y="36426"/>
                    <a:pt x="16634" y="36426"/>
                  </a:cubicBezTo>
                  <a:cubicBezTo>
                    <a:pt x="18539" y="36426"/>
                    <a:pt x="18539" y="34521"/>
                    <a:pt x="18539" y="32616"/>
                  </a:cubicBezTo>
                  <a:cubicBezTo>
                    <a:pt x="16634" y="21186"/>
                    <a:pt x="11871" y="10709"/>
                    <a:pt x="5204" y="1184"/>
                  </a:cubicBezTo>
                  <a:cubicBezTo>
                    <a:pt x="3299" y="-1674"/>
                    <a:pt x="-1464" y="1184"/>
                    <a:pt x="441" y="4041"/>
                  </a:cubicBezTo>
                  <a:lnTo>
                    <a:pt x="441" y="40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701">
              <a:extLst>
                <a:ext uri="{FF2B5EF4-FFF2-40B4-BE49-F238E27FC236}">
                  <a16:creationId xmlns:a16="http://schemas.microsoft.com/office/drawing/2014/main" id="{95FFF4DC-D954-4BD0-B894-5082C85FF7C6}"/>
                </a:ext>
              </a:extLst>
            </p:cNvPr>
            <p:cNvSpPr/>
            <p:nvPr/>
          </p:nvSpPr>
          <p:spPr>
            <a:xfrm>
              <a:off x="4540566" y="2473163"/>
              <a:ext cx="11430" cy="71328"/>
            </a:xfrm>
            <a:custGeom>
              <a:avLst/>
              <a:gdLst>
                <a:gd name="connsiteX0" fmla="*/ 5715 w 11430"/>
                <a:gd name="connsiteY0" fmla="*/ 2748 h 71328"/>
                <a:gd name="connsiteX1" fmla="*/ 0 w 11430"/>
                <a:gd name="connsiteY1" fmla="*/ 67518 h 71328"/>
                <a:gd name="connsiteX2" fmla="*/ 1905 w 11430"/>
                <a:gd name="connsiteY2" fmla="*/ 71328 h 71328"/>
                <a:gd name="connsiteX3" fmla="*/ 5715 w 11430"/>
                <a:gd name="connsiteY3" fmla="*/ 69423 h 71328"/>
                <a:gd name="connsiteX4" fmla="*/ 11430 w 11430"/>
                <a:gd name="connsiteY4" fmla="*/ 3701 h 71328"/>
                <a:gd name="connsiteX5" fmla="*/ 5715 w 11430"/>
                <a:gd name="connsiteY5" fmla="*/ 2748 h 71328"/>
                <a:gd name="connsiteX6" fmla="*/ 5715 w 11430"/>
                <a:gd name="connsiteY6" fmla="*/ 2748 h 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" h="71328">
                  <a:moveTo>
                    <a:pt x="5715" y="2748"/>
                  </a:moveTo>
                  <a:cubicBezTo>
                    <a:pt x="4763" y="24656"/>
                    <a:pt x="2857" y="45611"/>
                    <a:pt x="0" y="67518"/>
                  </a:cubicBezTo>
                  <a:cubicBezTo>
                    <a:pt x="0" y="69423"/>
                    <a:pt x="0" y="70376"/>
                    <a:pt x="1905" y="71328"/>
                  </a:cubicBezTo>
                  <a:cubicBezTo>
                    <a:pt x="2857" y="71328"/>
                    <a:pt x="4763" y="71328"/>
                    <a:pt x="5715" y="69423"/>
                  </a:cubicBezTo>
                  <a:cubicBezTo>
                    <a:pt x="8572" y="47516"/>
                    <a:pt x="10477" y="25608"/>
                    <a:pt x="11430" y="3701"/>
                  </a:cubicBezTo>
                  <a:cubicBezTo>
                    <a:pt x="11430" y="-1062"/>
                    <a:pt x="5715" y="-1062"/>
                    <a:pt x="5715" y="2748"/>
                  </a:cubicBezTo>
                  <a:lnTo>
                    <a:pt x="5715" y="27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aphic 2">
              <a:extLst>
                <a:ext uri="{FF2B5EF4-FFF2-40B4-BE49-F238E27FC236}">
                  <a16:creationId xmlns:a16="http://schemas.microsoft.com/office/drawing/2014/main" id="{79827454-63B9-41F3-AF94-D14E508A74E4}"/>
                </a:ext>
              </a:extLst>
            </p:cNvPr>
            <p:cNvGrpSpPr/>
            <p:nvPr/>
          </p:nvGrpSpPr>
          <p:grpSpPr>
            <a:xfrm>
              <a:off x="4411258" y="1991262"/>
              <a:ext cx="170414" cy="458709"/>
              <a:chOff x="4411258" y="1991262"/>
              <a:chExt cx="170414" cy="458709"/>
            </a:xfrm>
          </p:grpSpPr>
          <p:sp>
            <p:nvSpPr>
              <p:cNvPr id="170" name="Freeform: Shape 724">
                <a:extLst>
                  <a:ext uri="{FF2B5EF4-FFF2-40B4-BE49-F238E27FC236}">
                    <a16:creationId xmlns:a16="http://schemas.microsoft.com/office/drawing/2014/main" id="{1FD2C255-B38D-4AA4-B0B9-043637C94165}"/>
                  </a:ext>
                </a:extLst>
              </p:cNvPr>
              <p:cNvSpPr/>
              <p:nvPr/>
            </p:nvSpPr>
            <p:spPr>
              <a:xfrm>
                <a:off x="4411258" y="1991262"/>
                <a:ext cx="170414" cy="196041"/>
              </a:xfrm>
              <a:custGeom>
                <a:avLst/>
                <a:gdLst>
                  <a:gd name="connsiteX0" fmla="*/ 115020 w 170414"/>
                  <a:gd name="connsiteY0" fmla="*/ 195089 h 196041"/>
                  <a:gd name="connsiteX1" fmla="*/ 102638 w 170414"/>
                  <a:gd name="connsiteY1" fmla="*/ 58882 h 196041"/>
                  <a:gd name="connsiteX2" fmla="*/ 115973 w 170414"/>
                  <a:gd name="connsiteY2" fmla="*/ 35069 h 196041"/>
                  <a:gd name="connsiteX3" fmla="*/ 146453 w 170414"/>
                  <a:gd name="connsiteY3" fmla="*/ 44594 h 196041"/>
                  <a:gd name="connsiteX4" fmla="*/ 164550 w 170414"/>
                  <a:gd name="connsiteY4" fmla="*/ 60787 h 196041"/>
                  <a:gd name="connsiteX5" fmla="*/ 170265 w 170414"/>
                  <a:gd name="connsiteY5" fmla="*/ 56024 h 196041"/>
                  <a:gd name="connsiteX6" fmla="*/ 133118 w 170414"/>
                  <a:gd name="connsiteY6" fmla="*/ 9352 h 196041"/>
                  <a:gd name="connsiteX7" fmla="*/ 66443 w 170414"/>
                  <a:gd name="connsiteY7" fmla="*/ 6494 h 196041"/>
                  <a:gd name="connsiteX8" fmla="*/ 29295 w 170414"/>
                  <a:gd name="connsiteY8" fmla="*/ 14114 h 196041"/>
                  <a:gd name="connsiteX9" fmla="*/ 16913 w 170414"/>
                  <a:gd name="connsiteY9" fmla="*/ 7447 h 196041"/>
                  <a:gd name="connsiteX10" fmla="*/ 4530 w 170414"/>
                  <a:gd name="connsiteY10" fmla="*/ 12209 h 196041"/>
                  <a:gd name="connsiteX11" fmla="*/ 720 w 170414"/>
                  <a:gd name="connsiteY11" fmla="*/ 35069 h 196041"/>
                  <a:gd name="connsiteX12" fmla="*/ 2625 w 170414"/>
                  <a:gd name="connsiteY12" fmla="*/ 43642 h 196041"/>
                  <a:gd name="connsiteX13" fmla="*/ 24533 w 170414"/>
                  <a:gd name="connsiteY13" fmla="*/ 47452 h 196041"/>
                  <a:gd name="connsiteX14" fmla="*/ 39773 w 170414"/>
                  <a:gd name="connsiteY14" fmla="*/ 35069 h 196041"/>
                  <a:gd name="connsiteX15" fmla="*/ 80730 w 170414"/>
                  <a:gd name="connsiteY15" fmla="*/ 58882 h 196041"/>
                  <a:gd name="connsiteX16" fmla="*/ 82635 w 170414"/>
                  <a:gd name="connsiteY16" fmla="*/ 196042 h 196041"/>
                  <a:gd name="connsiteX17" fmla="*/ 115020 w 170414"/>
                  <a:gd name="connsiteY17" fmla="*/ 195089 h 19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414" h="196041">
                    <a:moveTo>
                      <a:pt x="115020" y="195089"/>
                    </a:moveTo>
                    <a:cubicBezTo>
                      <a:pt x="107400" y="154132"/>
                      <a:pt x="102638" y="59834"/>
                      <a:pt x="102638" y="58882"/>
                    </a:cubicBezTo>
                    <a:cubicBezTo>
                      <a:pt x="101685" y="57929"/>
                      <a:pt x="104543" y="40784"/>
                      <a:pt x="115973" y="35069"/>
                    </a:cubicBezTo>
                    <a:cubicBezTo>
                      <a:pt x="126450" y="30307"/>
                      <a:pt x="137880" y="36974"/>
                      <a:pt x="146453" y="44594"/>
                    </a:cubicBezTo>
                    <a:cubicBezTo>
                      <a:pt x="152168" y="50309"/>
                      <a:pt x="157883" y="56977"/>
                      <a:pt x="164550" y="60787"/>
                    </a:cubicBezTo>
                    <a:cubicBezTo>
                      <a:pt x="167408" y="62692"/>
                      <a:pt x="171218" y="59834"/>
                      <a:pt x="170265" y="56024"/>
                    </a:cubicBezTo>
                    <a:cubicBezTo>
                      <a:pt x="164550" y="36974"/>
                      <a:pt x="151215" y="19829"/>
                      <a:pt x="133118" y="9352"/>
                    </a:cubicBezTo>
                    <a:cubicBezTo>
                      <a:pt x="113115" y="-2078"/>
                      <a:pt x="87398" y="-3031"/>
                      <a:pt x="66443" y="6494"/>
                    </a:cubicBezTo>
                    <a:cubicBezTo>
                      <a:pt x="55013" y="11257"/>
                      <a:pt x="40725" y="19829"/>
                      <a:pt x="29295" y="14114"/>
                    </a:cubicBezTo>
                    <a:cubicBezTo>
                      <a:pt x="24533" y="12209"/>
                      <a:pt x="21675" y="8399"/>
                      <a:pt x="16913" y="7447"/>
                    </a:cubicBezTo>
                    <a:cubicBezTo>
                      <a:pt x="12150" y="6494"/>
                      <a:pt x="7388" y="8399"/>
                      <a:pt x="4530" y="12209"/>
                    </a:cubicBezTo>
                    <a:cubicBezTo>
                      <a:pt x="-1185" y="18877"/>
                      <a:pt x="-232" y="27449"/>
                      <a:pt x="720" y="35069"/>
                    </a:cubicBezTo>
                    <a:cubicBezTo>
                      <a:pt x="720" y="37927"/>
                      <a:pt x="1673" y="40784"/>
                      <a:pt x="2625" y="43642"/>
                    </a:cubicBezTo>
                    <a:cubicBezTo>
                      <a:pt x="6435" y="50309"/>
                      <a:pt x="16913" y="50309"/>
                      <a:pt x="24533" y="47452"/>
                    </a:cubicBezTo>
                    <a:cubicBezTo>
                      <a:pt x="32153" y="44594"/>
                      <a:pt x="26438" y="36974"/>
                      <a:pt x="39773" y="35069"/>
                    </a:cubicBezTo>
                    <a:cubicBezTo>
                      <a:pt x="53108" y="33164"/>
                      <a:pt x="80730" y="45547"/>
                      <a:pt x="80730" y="58882"/>
                    </a:cubicBezTo>
                    <a:cubicBezTo>
                      <a:pt x="80730" y="91267"/>
                      <a:pt x="84540" y="163657"/>
                      <a:pt x="82635" y="196042"/>
                    </a:cubicBezTo>
                    <a:lnTo>
                      <a:pt x="115020" y="19508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725">
                <a:extLst>
                  <a:ext uri="{FF2B5EF4-FFF2-40B4-BE49-F238E27FC236}">
                    <a16:creationId xmlns:a16="http://schemas.microsoft.com/office/drawing/2014/main" id="{E8CE6CA4-87D6-4DF7-BDA6-09C82E229513}"/>
                  </a:ext>
                </a:extLst>
              </p:cNvPr>
              <p:cNvSpPr/>
              <p:nvPr/>
            </p:nvSpPr>
            <p:spPr>
              <a:xfrm>
                <a:off x="4480558" y="2180636"/>
                <a:ext cx="74897" cy="269334"/>
              </a:xfrm>
              <a:custGeom>
                <a:avLst/>
                <a:gdLst>
                  <a:gd name="connsiteX0" fmla="*/ 9525 w 74897"/>
                  <a:gd name="connsiteY0" fmla="*/ 952 h 269334"/>
                  <a:gd name="connsiteX1" fmla="*/ 0 w 74897"/>
                  <a:gd name="connsiteY1" fmla="*/ 50482 h 269334"/>
                  <a:gd name="connsiteX2" fmla="*/ 22860 w 74897"/>
                  <a:gd name="connsiteY2" fmla="*/ 225742 h 269334"/>
                  <a:gd name="connsiteX3" fmla="*/ 38100 w 74897"/>
                  <a:gd name="connsiteY3" fmla="*/ 263842 h 269334"/>
                  <a:gd name="connsiteX4" fmla="*/ 58102 w 74897"/>
                  <a:gd name="connsiteY4" fmla="*/ 268605 h 269334"/>
                  <a:gd name="connsiteX5" fmla="*/ 74295 w 74897"/>
                  <a:gd name="connsiteY5" fmla="*/ 225742 h 269334"/>
                  <a:gd name="connsiteX6" fmla="*/ 64770 w 74897"/>
                  <a:gd name="connsiteY6" fmla="*/ 43815 h 269334"/>
                  <a:gd name="connsiteX7" fmla="*/ 47625 w 74897"/>
                  <a:gd name="connsiteY7" fmla="*/ 0 h 269334"/>
                  <a:gd name="connsiteX8" fmla="*/ 9525 w 74897"/>
                  <a:gd name="connsiteY8" fmla="*/ 952 h 26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897" h="269334">
                    <a:moveTo>
                      <a:pt x="9525" y="952"/>
                    </a:moveTo>
                    <a:cubicBezTo>
                      <a:pt x="952" y="12382"/>
                      <a:pt x="0" y="50482"/>
                      <a:pt x="0" y="50482"/>
                    </a:cubicBezTo>
                    <a:cubicBezTo>
                      <a:pt x="3810" y="75248"/>
                      <a:pt x="18097" y="189548"/>
                      <a:pt x="22860" y="225742"/>
                    </a:cubicBezTo>
                    <a:cubicBezTo>
                      <a:pt x="24765" y="240030"/>
                      <a:pt x="26670" y="254317"/>
                      <a:pt x="38100" y="263842"/>
                    </a:cubicBezTo>
                    <a:cubicBezTo>
                      <a:pt x="43815" y="268605"/>
                      <a:pt x="51435" y="270510"/>
                      <a:pt x="58102" y="268605"/>
                    </a:cubicBezTo>
                    <a:cubicBezTo>
                      <a:pt x="74295" y="263842"/>
                      <a:pt x="76200" y="241935"/>
                      <a:pt x="74295" y="225742"/>
                    </a:cubicBezTo>
                    <a:cubicBezTo>
                      <a:pt x="67627" y="162877"/>
                      <a:pt x="71438" y="107632"/>
                      <a:pt x="64770" y="43815"/>
                    </a:cubicBezTo>
                    <a:cubicBezTo>
                      <a:pt x="64770" y="43815"/>
                      <a:pt x="51435" y="6667"/>
                      <a:pt x="47625" y="0"/>
                    </a:cubicBezTo>
                    <a:lnTo>
                      <a:pt x="9525" y="95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726">
                <a:extLst>
                  <a:ext uri="{FF2B5EF4-FFF2-40B4-BE49-F238E27FC236}">
                    <a16:creationId xmlns:a16="http://schemas.microsoft.com/office/drawing/2014/main" id="{3D22CBA5-F084-4731-B293-D07D9056BDDC}"/>
                  </a:ext>
                </a:extLst>
              </p:cNvPr>
              <p:cNvSpPr/>
              <p:nvPr/>
            </p:nvSpPr>
            <p:spPr>
              <a:xfrm>
                <a:off x="4424361" y="2003471"/>
                <a:ext cx="6667" cy="37147"/>
              </a:xfrm>
              <a:custGeom>
                <a:avLst/>
                <a:gdLst>
                  <a:gd name="connsiteX0" fmla="*/ 0 w 6667"/>
                  <a:gd name="connsiteY0" fmla="*/ 2857 h 37147"/>
                  <a:gd name="connsiteX1" fmla="*/ 952 w 6667"/>
                  <a:gd name="connsiteY1" fmla="*/ 34290 h 37147"/>
                  <a:gd name="connsiteX2" fmla="*/ 3810 w 6667"/>
                  <a:gd name="connsiteY2" fmla="*/ 37148 h 37147"/>
                  <a:gd name="connsiteX3" fmla="*/ 6668 w 6667"/>
                  <a:gd name="connsiteY3" fmla="*/ 34290 h 37147"/>
                  <a:gd name="connsiteX4" fmla="*/ 5715 w 6667"/>
                  <a:gd name="connsiteY4" fmla="*/ 2857 h 37147"/>
                  <a:gd name="connsiteX5" fmla="*/ 0 w 6667"/>
                  <a:gd name="connsiteY5" fmla="*/ 2857 h 37147"/>
                  <a:gd name="connsiteX6" fmla="*/ 0 w 6667"/>
                  <a:gd name="connsiteY6" fmla="*/ 2857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37147">
                    <a:moveTo>
                      <a:pt x="0" y="2857"/>
                    </a:moveTo>
                    <a:cubicBezTo>
                      <a:pt x="0" y="13335"/>
                      <a:pt x="0" y="23812"/>
                      <a:pt x="952" y="34290"/>
                    </a:cubicBezTo>
                    <a:cubicBezTo>
                      <a:pt x="952" y="36195"/>
                      <a:pt x="1905" y="37148"/>
                      <a:pt x="3810" y="37148"/>
                    </a:cubicBezTo>
                    <a:cubicBezTo>
                      <a:pt x="4763" y="37148"/>
                      <a:pt x="6668" y="36195"/>
                      <a:pt x="6668" y="34290"/>
                    </a:cubicBezTo>
                    <a:cubicBezTo>
                      <a:pt x="5715" y="23812"/>
                      <a:pt x="4763" y="13335"/>
                      <a:pt x="5715" y="2857"/>
                    </a:cubicBezTo>
                    <a:cubicBezTo>
                      <a:pt x="5715" y="-952"/>
                      <a:pt x="0" y="-952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727">
                <a:extLst>
                  <a:ext uri="{FF2B5EF4-FFF2-40B4-BE49-F238E27FC236}">
                    <a16:creationId xmlns:a16="http://schemas.microsoft.com/office/drawing/2014/main" id="{E6485678-ACD1-49FF-9433-01A59F4104FE}"/>
                  </a:ext>
                </a:extLst>
              </p:cNvPr>
              <p:cNvSpPr/>
              <p:nvPr/>
            </p:nvSpPr>
            <p:spPr>
              <a:xfrm>
                <a:off x="4491614" y="2041571"/>
                <a:ext cx="19683" cy="9525"/>
              </a:xfrm>
              <a:custGeom>
                <a:avLst/>
                <a:gdLst>
                  <a:gd name="connsiteX0" fmla="*/ 4184 w 19683"/>
                  <a:gd name="connsiteY0" fmla="*/ 9525 h 9525"/>
                  <a:gd name="connsiteX1" fmla="*/ 17519 w 19683"/>
                  <a:gd name="connsiteY1" fmla="*/ 5715 h 9525"/>
                  <a:gd name="connsiteX2" fmla="*/ 19424 w 19683"/>
                  <a:gd name="connsiteY2" fmla="*/ 1905 h 9525"/>
                  <a:gd name="connsiteX3" fmla="*/ 15614 w 19683"/>
                  <a:gd name="connsiteY3" fmla="*/ 0 h 9525"/>
                  <a:gd name="connsiteX4" fmla="*/ 2279 w 19683"/>
                  <a:gd name="connsiteY4" fmla="*/ 3810 h 9525"/>
                  <a:gd name="connsiteX5" fmla="*/ 374 w 19683"/>
                  <a:gd name="connsiteY5" fmla="*/ 7620 h 9525"/>
                  <a:gd name="connsiteX6" fmla="*/ 4184 w 19683"/>
                  <a:gd name="connsiteY6" fmla="*/ 9525 h 9525"/>
                  <a:gd name="connsiteX7" fmla="*/ 4184 w 19683"/>
                  <a:gd name="connsiteY7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83" h="9525">
                    <a:moveTo>
                      <a:pt x="4184" y="9525"/>
                    </a:moveTo>
                    <a:cubicBezTo>
                      <a:pt x="8946" y="8573"/>
                      <a:pt x="12756" y="7620"/>
                      <a:pt x="17519" y="5715"/>
                    </a:cubicBezTo>
                    <a:cubicBezTo>
                      <a:pt x="18471" y="5715"/>
                      <a:pt x="20376" y="3810"/>
                      <a:pt x="19424" y="1905"/>
                    </a:cubicBezTo>
                    <a:cubicBezTo>
                      <a:pt x="19424" y="0"/>
                      <a:pt x="17519" y="0"/>
                      <a:pt x="15614" y="0"/>
                    </a:cubicBezTo>
                    <a:cubicBezTo>
                      <a:pt x="10851" y="953"/>
                      <a:pt x="7041" y="1905"/>
                      <a:pt x="2279" y="3810"/>
                    </a:cubicBezTo>
                    <a:cubicBezTo>
                      <a:pt x="374" y="3810"/>
                      <a:pt x="-579" y="5715"/>
                      <a:pt x="374" y="7620"/>
                    </a:cubicBezTo>
                    <a:cubicBezTo>
                      <a:pt x="374" y="8573"/>
                      <a:pt x="2279" y="9525"/>
                      <a:pt x="4184" y="9525"/>
                    </a:cubicBezTo>
                    <a:lnTo>
                      <a:pt x="4184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728">
                <a:extLst>
                  <a:ext uri="{FF2B5EF4-FFF2-40B4-BE49-F238E27FC236}">
                    <a16:creationId xmlns:a16="http://schemas.microsoft.com/office/drawing/2014/main" id="{3EB762EB-1839-4049-89F6-E3306BA1C79B}"/>
                  </a:ext>
                </a:extLst>
              </p:cNvPr>
              <p:cNvSpPr/>
              <p:nvPr/>
            </p:nvSpPr>
            <p:spPr>
              <a:xfrm>
                <a:off x="4472578" y="2003471"/>
                <a:ext cx="10599" cy="28336"/>
              </a:xfrm>
              <a:custGeom>
                <a:avLst/>
                <a:gdLst>
                  <a:gd name="connsiteX0" fmla="*/ 1313 w 10599"/>
                  <a:gd name="connsiteY0" fmla="*/ 1905 h 28336"/>
                  <a:gd name="connsiteX1" fmla="*/ 6075 w 10599"/>
                  <a:gd name="connsiteY1" fmla="*/ 27623 h 28336"/>
                  <a:gd name="connsiteX2" fmla="*/ 9885 w 10599"/>
                  <a:gd name="connsiteY2" fmla="*/ 27623 h 28336"/>
                  <a:gd name="connsiteX3" fmla="*/ 9885 w 10599"/>
                  <a:gd name="connsiteY3" fmla="*/ 23813 h 28336"/>
                  <a:gd name="connsiteX4" fmla="*/ 6075 w 10599"/>
                  <a:gd name="connsiteY4" fmla="*/ 3810 h 28336"/>
                  <a:gd name="connsiteX5" fmla="*/ 4170 w 10599"/>
                  <a:gd name="connsiteY5" fmla="*/ 0 h 28336"/>
                  <a:gd name="connsiteX6" fmla="*/ 1313 w 10599"/>
                  <a:gd name="connsiteY6" fmla="*/ 1905 h 28336"/>
                  <a:gd name="connsiteX7" fmla="*/ 1313 w 10599"/>
                  <a:gd name="connsiteY7" fmla="*/ 1905 h 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99" h="28336">
                    <a:moveTo>
                      <a:pt x="1313" y="1905"/>
                    </a:moveTo>
                    <a:cubicBezTo>
                      <a:pt x="-1545" y="10478"/>
                      <a:pt x="360" y="20955"/>
                      <a:pt x="6075" y="27623"/>
                    </a:cubicBezTo>
                    <a:cubicBezTo>
                      <a:pt x="7028" y="28575"/>
                      <a:pt x="8933" y="28575"/>
                      <a:pt x="9885" y="27623"/>
                    </a:cubicBezTo>
                    <a:cubicBezTo>
                      <a:pt x="10838" y="26670"/>
                      <a:pt x="10838" y="24765"/>
                      <a:pt x="9885" y="23813"/>
                    </a:cubicBezTo>
                    <a:cubicBezTo>
                      <a:pt x="5123" y="18098"/>
                      <a:pt x="4170" y="10478"/>
                      <a:pt x="6075" y="3810"/>
                    </a:cubicBezTo>
                    <a:cubicBezTo>
                      <a:pt x="7028" y="2857"/>
                      <a:pt x="5123" y="953"/>
                      <a:pt x="4170" y="0"/>
                    </a:cubicBezTo>
                    <a:cubicBezTo>
                      <a:pt x="3218" y="0"/>
                      <a:pt x="2265" y="953"/>
                      <a:pt x="1313" y="1905"/>
                    </a:cubicBezTo>
                    <a:lnTo>
                      <a:pt x="1313" y="19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729">
                <a:extLst>
                  <a:ext uri="{FF2B5EF4-FFF2-40B4-BE49-F238E27FC236}">
                    <a16:creationId xmlns:a16="http://schemas.microsoft.com/office/drawing/2014/main" id="{2C860845-1BF6-4B13-9780-8AE564683217}"/>
                  </a:ext>
                </a:extLst>
              </p:cNvPr>
              <p:cNvSpPr/>
              <p:nvPr/>
            </p:nvSpPr>
            <p:spPr>
              <a:xfrm>
                <a:off x="4518658" y="1995137"/>
                <a:ext cx="8065" cy="23016"/>
              </a:xfrm>
              <a:custGeom>
                <a:avLst/>
                <a:gdLst>
                  <a:gd name="connsiteX0" fmla="*/ 952 w 8065"/>
                  <a:gd name="connsiteY0" fmla="*/ 7382 h 23016"/>
                  <a:gd name="connsiteX1" fmla="*/ 952 w 8065"/>
                  <a:gd name="connsiteY1" fmla="*/ 7382 h 23016"/>
                  <a:gd name="connsiteX2" fmla="*/ 952 w 8065"/>
                  <a:gd name="connsiteY2" fmla="*/ 7382 h 23016"/>
                  <a:gd name="connsiteX3" fmla="*/ 952 w 8065"/>
                  <a:gd name="connsiteY3" fmla="*/ 7382 h 23016"/>
                  <a:gd name="connsiteX4" fmla="*/ 1905 w 8065"/>
                  <a:gd name="connsiteY4" fmla="*/ 8334 h 23016"/>
                  <a:gd name="connsiteX5" fmla="*/ 2857 w 8065"/>
                  <a:gd name="connsiteY5" fmla="*/ 9287 h 23016"/>
                  <a:gd name="connsiteX6" fmla="*/ 2857 w 8065"/>
                  <a:gd name="connsiteY6" fmla="*/ 9287 h 23016"/>
                  <a:gd name="connsiteX7" fmla="*/ 2857 w 8065"/>
                  <a:gd name="connsiteY7" fmla="*/ 9287 h 23016"/>
                  <a:gd name="connsiteX8" fmla="*/ 2857 w 8065"/>
                  <a:gd name="connsiteY8" fmla="*/ 9287 h 23016"/>
                  <a:gd name="connsiteX9" fmla="*/ 2857 w 8065"/>
                  <a:gd name="connsiteY9" fmla="*/ 10239 h 23016"/>
                  <a:gd name="connsiteX10" fmla="*/ 2857 w 8065"/>
                  <a:gd name="connsiteY10" fmla="*/ 11192 h 23016"/>
                  <a:gd name="connsiteX11" fmla="*/ 2857 w 8065"/>
                  <a:gd name="connsiteY11" fmla="*/ 12144 h 23016"/>
                  <a:gd name="connsiteX12" fmla="*/ 2857 w 8065"/>
                  <a:gd name="connsiteY12" fmla="*/ 12144 h 23016"/>
                  <a:gd name="connsiteX13" fmla="*/ 2857 w 8065"/>
                  <a:gd name="connsiteY13" fmla="*/ 12144 h 23016"/>
                  <a:gd name="connsiteX14" fmla="*/ 2857 w 8065"/>
                  <a:gd name="connsiteY14" fmla="*/ 14049 h 23016"/>
                  <a:gd name="connsiteX15" fmla="*/ 2857 w 8065"/>
                  <a:gd name="connsiteY15" fmla="*/ 15002 h 23016"/>
                  <a:gd name="connsiteX16" fmla="*/ 2857 w 8065"/>
                  <a:gd name="connsiteY16" fmla="*/ 15002 h 23016"/>
                  <a:gd name="connsiteX17" fmla="*/ 2857 w 8065"/>
                  <a:gd name="connsiteY17" fmla="*/ 15954 h 23016"/>
                  <a:gd name="connsiteX18" fmla="*/ 1905 w 8065"/>
                  <a:gd name="connsiteY18" fmla="*/ 17859 h 23016"/>
                  <a:gd name="connsiteX19" fmla="*/ 1905 w 8065"/>
                  <a:gd name="connsiteY19" fmla="*/ 17859 h 23016"/>
                  <a:gd name="connsiteX20" fmla="*/ 1905 w 8065"/>
                  <a:gd name="connsiteY20" fmla="*/ 17859 h 23016"/>
                  <a:gd name="connsiteX21" fmla="*/ 952 w 8065"/>
                  <a:gd name="connsiteY21" fmla="*/ 18812 h 23016"/>
                  <a:gd name="connsiteX22" fmla="*/ 1905 w 8065"/>
                  <a:gd name="connsiteY22" fmla="*/ 22622 h 23016"/>
                  <a:gd name="connsiteX23" fmla="*/ 5715 w 8065"/>
                  <a:gd name="connsiteY23" fmla="*/ 21669 h 23016"/>
                  <a:gd name="connsiteX24" fmla="*/ 3810 w 8065"/>
                  <a:gd name="connsiteY24" fmla="*/ 714 h 23016"/>
                  <a:gd name="connsiteX25" fmla="*/ 0 w 8065"/>
                  <a:gd name="connsiteY25" fmla="*/ 714 h 23016"/>
                  <a:gd name="connsiteX26" fmla="*/ 952 w 8065"/>
                  <a:gd name="connsiteY26" fmla="*/ 7382 h 23016"/>
                  <a:gd name="connsiteX27" fmla="*/ 952 w 8065"/>
                  <a:gd name="connsiteY27" fmla="*/ 7382 h 2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065" h="23016">
                    <a:moveTo>
                      <a:pt x="952" y="7382"/>
                    </a:moveTo>
                    <a:cubicBezTo>
                      <a:pt x="952" y="7382"/>
                      <a:pt x="952" y="7382"/>
                      <a:pt x="952" y="7382"/>
                    </a:cubicBezTo>
                    <a:cubicBezTo>
                      <a:pt x="952" y="7382"/>
                      <a:pt x="1905" y="8334"/>
                      <a:pt x="952" y="7382"/>
                    </a:cubicBezTo>
                    <a:cubicBezTo>
                      <a:pt x="952" y="7382"/>
                      <a:pt x="1905" y="8334"/>
                      <a:pt x="952" y="7382"/>
                    </a:cubicBezTo>
                    <a:cubicBezTo>
                      <a:pt x="1905" y="8334"/>
                      <a:pt x="1905" y="8334"/>
                      <a:pt x="1905" y="8334"/>
                    </a:cubicBezTo>
                    <a:cubicBezTo>
                      <a:pt x="1905" y="8334"/>
                      <a:pt x="1905" y="9287"/>
                      <a:pt x="2857" y="9287"/>
                    </a:cubicBezTo>
                    <a:cubicBezTo>
                      <a:pt x="2857" y="9287"/>
                      <a:pt x="2857" y="9287"/>
                      <a:pt x="2857" y="9287"/>
                    </a:cubicBezTo>
                    <a:cubicBezTo>
                      <a:pt x="2857" y="9287"/>
                      <a:pt x="2857" y="10239"/>
                      <a:pt x="2857" y="9287"/>
                    </a:cubicBezTo>
                    <a:cubicBezTo>
                      <a:pt x="2857" y="9287"/>
                      <a:pt x="2857" y="9287"/>
                      <a:pt x="2857" y="9287"/>
                    </a:cubicBezTo>
                    <a:cubicBezTo>
                      <a:pt x="2857" y="9287"/>
                      <a:pt x="2857" y="9287"/>
                      <a:pt x="2857" y="10239"/>
                    </a:cubicBezTo>
                    <a:cubicBezTo>
                      <a:pt x="2857" y="10239"/>
                      <a:pt x="2857" y="11192"/>
                      <a:pt x="2857" y="11192"/>
                    </a:cubicBezTo>
                    <a:cubicBezTo>
                      <a:pt x="2857" y="11192"/>
                      <a:pt x="2857" y="12144"/>
                      <a:pt x="2857" y="12144"/>
                    </a:cubicBezTo>
                    <a:cubicBezTo>
                      <a:pt x="2857" y="12144"/>
                      <a:pt x="2857" y="13097"/>
                      <a:pt x="2857" y="12144"/>
                    </a:cubicBezTo>
                    <a:cubicBezTo>
                      <a:pt x="2857" y="12144"/>
                      <a:pt x="2857" y="12144"/>
                      <a:pt x="2857" y="12144"/>
                    </a:cubicBezTo>
                    <a:cubicBezTo>
                      <a:pt x="2857" y="13097"/>
                      <a:pt x="2857" y="13097"/>
                      <a:pt x="2857" y="14049"/>
                    </a:cubicBezTo>
                    <a:cubicBezTo>
                      <a:pt x="2857" y="14049"/>
                      <a:pt x="2857" y="14049"/>
                      <a:pt x="2857" y="15002"/>
                    </a:cubicBezTo>
                    <a:cubicBezTo>
                      <a:pt x="2857" y="15002"/>
                      <a:pt x="2857" y="15954"/>
                      <a:pt x="2857" y="15002"/>
                    </a:cubicBezTo>
                    <a:cubicBezTo>
                      <a:pt x="2857" y="15002"/>
                      <a:pt x="2857" y="15954"/>
                      <a:pt x="2857" y="15954"/>
                    </a:cubicBezTo>
                    <a:cubicBezTo>
                      <a:pt x="2857" y="16907"/>
                      <a:pt x="2857" y="17859"/>
                      <a:pt x="1905" y="17859"/>
                    </a:cubicBezTo>
                    <a:cubicBezTo>
                      <a:pt x="1905" y="17859"/>
                      <a:pt x="1905" y="17859"/>
                      <a:pt x="1905" y="17859"/>
                    </a:cubicBezTo>
                    <a:cubicBezTo>
                      <a:pt x="1905" y="17859"/>
                      <a:pt x="1905" y="17859"/>
                      <a:pt x="1905" y="17859"/>
                    </a:cubicBezTo>
                    <a:cubicBezTo>
                      <a:pt x="1905" y="17859"/>
                      <a:pt x="1905" y="18812"/>
                      <a:pt x="952" y="18812"/>
                    </a:cubicBezTo>
                    <a:cubicBezTo>
                      <a:pt x="0" y="19764"/>
                      <a:pt x="952" y="21669"/>
                      <a:pt x="1905" y="22622"/>
                    </a:cubicBezTo>
                    <a:cubicBezTo>
                      <a:pt x="2857" y="23574"/>
                      <a:pt x="4763" y="22622"/>
                      <a:pt x="5715" y="21669"/>
                    </a:cubicBezTo>
                    <a:cubicBezTo>
                      <a:pt x="9525" y="15002"/>
                      <a:pt x="8572" y="6429"/>
                      <a:pt x="3810" y="714"/>
                    </a:cubicBezTo>
                    <a:cubicBezTo>
                      <a:pt x="2857" y="-238"/>
                      <a:pt x="952" y="-238"/>
                      <a:pt x="0" y="714"/>
                    </a:cubicBezTo>
                    <a:cubicBezTo>
                      <a:pt x="0" y="4524"/>
                      <a:pt x="0" y="6429"/>
                      <a:pt x="952" y="7382"/>
                    </a:cubicBezTo>
                    <a:lnTo>
                      <a:pt x="952" y="738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730">
                <a:extLst>
                  <a:ext uri="{FF2B5EF4-FFF2-40B4-BE49-F238E27FC236}">
                    <a16:creationId xmlns:a16="http://schemas.microsoft.com/office/drawing/2014/main" id="{F5C90C51-D7F6-4ADF-801E-DFDEA768A332}"/>
                  </a:ext>
                </a:extLst>
              </p:cNvPr>
              <p:cNvSpPr/>
              <p:nvPr/>
            </p:nvSpPr>
            <p:spPr>
              <a:xfrm>
                <a:off x="4492941" y="2189102"/>
                <a:ext cx="35414" cy="8101"/>
              </a:xfrm>
              <a:custGeom>
                <a:avLst/>
                <a:gdLst>
                  <a:gd name="connsiteX0" fmla="*/ 2857 w 35414"/>
                  <a:gd name="connsiteY0" fmla="*/ 6774 h 8101"/>
                  <a:gd name="connsiteX1" fmla="*/ 33338 w 35414"/>
                  <a:gd name="connsiteY1" fmla="*/ 5822 h 8101"/>
                  <a:gd name="connsiteX2" fmla="*/ 31432 w 35414"/>
                  <a:gd name="connsiteY2" fmla="*/ 107 h 8101"/>
                  <a:gd name="connsiteX3" fmla="*/ 3810 w 35414"/>
                  <a:gd name="connsiteY3" fmla="*/ 1059 h 8101"/>
                  <a:gd name="connsiteX4" fmla="*/ 0 w 35414"/>
                  <a:gd name="connsiteY4" fmla="*/ 2964 h 8101"/>
                  <a:gd name="connsiteX5" fmla="*/ 2857 w 35414"/>
                  <a:gd name="connsiteY5" fmla="*/ 6774 h 8101"/>
                  <a:gd name="connsiteX6" fmla="*/ 2857 w 35414"/>
                  <a:gd name="connsiteY6" fmla="*/ 6774 h 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14" h="8101">
                    <a:moveTo>
                      <a:pt x="2857" y="6774"/>
                    </a:moveTo>
                    <a:cubicBezTo>
                      <a:pt x="13335" y="8679"/>
                      <a:pt x="23813" y="8679"/>
                      <a:pt x="33338" y="5822"/>
                    </a:cubicBezTo>
                    <a:cubicBezTo>
                      <a:pt x="37147" y="4869"/>
                      <a:pt x="35243" y="-846"/>
                      <a:pt x="31432" y="107"/>
                    </a:cubicBezTo>
                    <a:cubicBezTo>
                      <a:pt x="21907" y="2012"/>
                      <a:pt x="12382" y="2964"/>
                      <a:pt x="3810" y="1059"/>
                    </a:cubicBezTo>
                    <a:cubicBezTo>
                      <a:pt x="1905" y="1059"/>
                      <a:pt x="952" y="1059"/>
                      <a:pt x="0" y="2964"/>
                    </a:cubicBezTo>
                    <a:cubicBezTo>
                      <a:pt x="952" y="4869"/>
                      <a:pt x="1905" y="6774"/>
                      <a:pt x="2857" y="6774"/>
                    </a:cubicBezTo>
                    <a:lnTo>
                      <a:pt x="2857" y="677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672A1627-F478-48F5-AD45-64E7DB84C3CA}"/>
                </a:ext>
              </a:extLst>
            </p:cNvPr>
            <p:cNvGrpSpPr/>
            <p:nvPr/>
          </p:nvGrpSpPr>
          <p:grpSpPr>
            <a:xfrm>
              <a:off x="4463627" y="2205401"/>
              <a:ext cx="392161" cy="512445"/>
              <a:chOff x="4463627" y="2205401"/>
              <a:chExt cx="392161" cy="512445"/>
            </a:xfrm>
          </p:grpSpPr>
          <p:grpSp>
            <p:nvGrpSpPr>
              <p:cNvPr id="162" name="Graphic 2">
                <a:extLst>
                  <a:ext uri="{FF2B5EF4-FFF2-40B4-BE49-F238E27FC236}">
                    <a16:creationId xmlns:a16="http://schemas.microsoft.com/office/drawing/2014/main" id="{13535696-AF88-495C-BFC1-30663A7392D5}"/>
                  </a:ext>
                </a:extLst>
              </p:cNvPr>
              <p:cNvGrpSpPr/>
              <p:nvPr/>
            </p:nvGrpSpPr>
            <p:grpSpPr>
              <a:xfrm>
                <a:off x="4463627" y="2205401"/>
                <a:ext cx="392161" cy="512445"/>
                <a:chOff x="4463627" y="2205401"/>
                <a:chExt cx="392161" cy="512445"/>
              </a:xfrm>
            </p:grpSpPr>
            <p:sp>
              <p:nvSpPr>
                <p:cNvPr id="168" name="Freeform: Shape 722">
                  <a:extLst>
                    <a:ext uri="{FF2B5EF4-FFF2-40B4-BE49-F238E27FC236}">
                      <a16:creationId xmlns:a16="http://schemas.microsoft.com/office/drawing/2014/main" id="{DF06E340-688A-41F0-AD2F-51A7540794CB}"/>
                    </a:ext>
                  </a:extLst>
                </p:cNvPr>
                <p:cNvSpPr/>
                <p:nvPr/>
              </p:nvSpPr>
              <p:spPr>
                <a:xfrm>
                  <a:off x="4464604" y="2209211"/>
                  <a:ext cx="385624" cy="506729"/>
                </a:xfrm>
                <a:custGeom>
                  <a:avLst/>
                  <a:gdLst>
                    <a:gd name="connsiteX0" fmla="*/ 331232 w 385624"/>
                    <a:gd name="connsiteY0" fmla="*/ 504825 h 506729"/>
                    <a:gd name="connsiteX1" fmla="*/ 278844 w 385624"/>
                    <a:gd name="connsiteY1" fmla="*/ 501967 h 506729"/>
                    <a:gd name="connsiteX2" fmla="*/ 258842 w 385624"/>
                    <a:gd name="connsiteY2" fmla="*/ 497205 h 506729"/>
                    <a:gd name="connsiteX3" fmla="*/ 243602 w 385624"/>
                    <a:gd name="connsiteY3" fmla="*/ 482917 h 506729"/>
                    <a:gd name="connsiteX4" fmla="*/ 110252 w 385624"/>
                    <a:gd name="connsiteY4" fmla="*/ 253365 h 506729"/>
                    <a:gd name="connsiteX5" fmla="*/ 91202 w 385624"/>
                    <a:gd name="connsiteY5" fmla="*/ 219075 h 506729"/>
                    <a:gd name="connsiteX6" fmla="*/ 36909 w 385624"/>
                    <a:gd name="connsiteY6" fmla="*/ 183832 h 506729"/>
                    <a:gd name="connsiteX7" fmla="*/ 31194 w 385624"/>
                    <a:gd name="connsiteY7" fmla="*/ 123825 h 506729"/>
                    <a:gd name="connsiteX8" fmla="*/ 31194 w 385624"/>
                    <a:gd name="connsiteY8" fmla="*/ 114300 h 506729"/>
                    <a:gd name="connsiteX9" fmla="*/ 30242 w 385624"/>
                    <a:gd name="connsiteY9" fmla="*/ 112395 h 506729"/>
                    <a:gd name="connsiteX10" fmla="*/ 28337 w 385624"/>
                    <a:gd name="connsiteY10" fmla="*/ 111442 h 506729"/>
                    <a:gd name="connsiteX11" fmla="*/ 27384 w 385624"/>
                    <a:gd name="connsiteY11" fmla="*/ 111442 h 506729"/>
                    <a:gd name="connsiteX12" fmla="*/ 21669 w 385624"/>
                    <a:gd name="connsiteY12" fmla="*/ 112395 h 506729"/>
                    <a:gd name="connsiteX13" fmla="*/ 714 w 385624"/>
                    <a:gd name="connsiteY13" fmla="*/ 100013 h 506729"/>
                    <a:gd name="connsiteX14" fmla="*/ 714 w 385624"/>
                    <a:gd name="connsiteY14" fmla="*/ 92392 h 506729"/>
                    <a:gd name="connsiteX15" fmla="*/ 10239 w 385624"/>
                    <a:gd name="connsiteY15" fmla="*/ 88582 h 506729"/>
                    <a:gd name="connsiteX16" fmla="*/ 14049 w 385624"/>
                    <a:gd name="connsiteY16" fmla="*/ 88582 h 506729"/>
                    <a:gd name="connsiteX17" fmla="*/ 14049 w 385624"/>
                    <a:gd name="connsiteY17" fmla="*/ 88582 h 506729"/>
                    <a:gd name="connsiteX18" fmla="*/ 15954 w 385624"/>
                    <a:gd name="connsiteY18" fmla="*/ 86677 h 506729"/>
                    <a:gd name="connsiteX19" fmla="*/ 14049 w 385624"/>
                    <a:gd name="connsiteY19" fmla="*/ 83820 h 506729"/>
                    <a:gd name="connsiteX20" fmla="*/ 714 w 385624"/>
                    <a:gd name="connsiteY20" fmla="*/ 67627 h 506729"/>
                    <a:gd name="connsiteX21" fmla="*/ 13097 w 385624"/>
                    <a:gd name="connsiteY21" fmla="*/ 50482 h 506729"/>
                    <a:gd name="connsiteX22" fmla="*/ 15002 w 385624"/>
                    <a:gd name="connsiteY22" fmla="*/ 48577 h 506729"/>
                    <a:gd name="connsiteX23" fmla="*/ 14049 w 385624"/>
                    <a:gd name="connsiteY23" fmla="*/ 46673 h 506729"/>
                    <a:gd name="connsiteX24" fmla="*/ 10239 w 385624"/>
                    <a:gd name="connsiteY24" fmla="*/ 43815 h 506729"/>
                    <a:gd name="connsiteX25" fmla="*/ 5477 w 385624"/>
                    <a:gd name="connsiteY25" fmla="*/ 34290 h 506729"/>
                    <a:gd name="connsiteX26" fmla="*/ 21669 w 385624"/>
                    <a:gd name="connsiteY26" fmla="*/ 18098 h 506729"/>
                    <a:gd name="connsiteX27" fmla="*/ 23574 w 385624"/>
                    <a:gd name="connsiteY27" fmla="*/ 17145 h 506729"/>
                    <a:gd name="connsiteX28" fmla="*/ 23574 w 385624"/>
                    <a:gd name="connsiteY28" fmla="*/ 15240 h 506729"/>
                    <a:gd name="connsiteX29" fmla="*/ 21669 w 385624"/>
                    <a:gd name="connsiteY29" fmla="*/ 8573 h 506729"/>
                    <a:gd name="connsiteX30" fmla="*/ 29289 w 385624"/>
                    <a:gd name="connsiteY30" fmla="*/ 2857 h 506729"/>
                    <a:gd name="connsiteX31" fmla="*/ 40719 w 385624"/>
                    <a:gd name="connsiteY31" fmla="*/ 0 h 506729"/>
                    <a:gd name="connsiteX32" fmla="*/ 51197 w 385624"/>
                    <a:gd name="connsiteY32" fmla="*/ 1905 h 506729"/>
                    <a:gd name="connsiteX33" fmla="*/ 108347 w 385624"/>
                    <a:gd name="connsiteY33" fmla="*/ 50482 h 506729"/>
                    <a:gd name="connsiteX34" fmla="*/ 114062 w 385624"/>
                    <a:gd name="connsiteY34" fmla="*/ 81915 h 506729"/>
                    <a:gd name="connsiteX35" fmla="*/ 115014 w 385624"/>
                    <a:gd name="connsiteY35" fmla="*/ 93345 h 506729"/>
                    <a:gd name="connsiteX36" fmla="*/ 145494 w 385624"/>
                    <a:gd name="connsiteY36" fmla="*/ 184785 h 506729"/>
                    <a:gd name="connsiteX37" fmla="*/ 373142 w 385624"/>
                    <a:gd name="connsiteY37" fmla="*/ 381953 h 506729"/>
                    <a:gd name="connsiteX38" fmla="*/ 383619 w 385624"/>
                    <a:gd name="connsiteY38" fmla="*/ 474345 h 506729"/>
                    <a:gd name="connsiteX39" fmla="*/ 373142 w 385624"/>
                    <a:gd name="connsiteY39" fmla="*/ 500063 h 506729"/>
                    <a:gd name="connsiteX40" fmla="*/ 348377 w 385624"/>
                    <a:gd name="connsiteY40" fmla="*/ 506730 h 506729"/>
                    <a:gd name="connsiteX41" fmla="*/ 331232 w 385624"/>
                    <a:gd name="connsiteY41" fmla="*/ 504825 h 50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385624" h="506729">
                      <a:moveTo>
                        <a:pt x="331232" y="504825"/>
                      </a:moveTo>
                      <a:cubicBezTo>
                        <a:pt x="314087" y="504825"/>
                        <a:pt x="295989" y="503873"/>
                        <a:pt x="278844" y="501967"/>
                      </a:cubicBezTo>
                      <a:cubicBezTo>
                        <a:pt x="272177" y="501015"/>
                        <a:pt x="264557" y="500063"/>
                        <a:pt x="258842" y="497205"/>
                      </a:cubicBezTo>
                      <a:cubicBezTo>
                        <a:pt x="252174" y="493395"/>
                        <a:pt x="247412" y="487680"/>
                        <a:pt x="243602" y="482917"/>
                      </a:cubicBezTo>
                      <a:cubicBezTo>
                        <a:pt x="192167" y="421957"/>
                        <a:pt x="136922" y="307657"/>
                        <a:pt x="110252" y="253365"/>
                      </a:cubicBezTo>
                      <a:cubicBezTo>
                        <a:pt x="95012" y="220980"/>
                        <a:pt x="93107" y="219075"/>
                        <a:pt x="91202" y="219075"/>
                      </a:cubicBezTo>
                      <a:cubicBezTo>
                        <a:pt x="50244" y="204788"/>
                        <a:pt x="38814" y="192405"/>
                        <a:pt x="36909" y="183832"/>
                      </a:cubicBezTo>
                      <a:cubicBezTo>
                        <a:pt x="32147" y="169545"/>
                        <a:pt x="32147" y="141923"/>
                        <a:pt x="31194" y="123825"/>
                      </a:cubicBezTo>
                      <a:cubicBezTo>
                        <a:pt x="31194" y="120015"/>
                        <a:pt x="31194" y="117157"/>
                        <a:pt x="31194" y="114300"/>
                      </a:cubicBezTo>
                      <a:cubicBezTo>
                        <a:pt x="31194" y="113348"/>
                        <a:pt x="31194" y="113348"/>
                        <a:pt x="30242" y="112395"/>
                      </a:cubicBezTo>
                      <a:cubicBezTo>
                        <a:pt x="30242" y="112395"/>
                        <a:pt x="29289" y="111442"/>
                        <a:pt x="28337" y="111442"/>
                      </a:cubicBezTo>
                      <a:cubicBezTo>
                        <a:pt x="28337" y="111442"/>
                        <a:pt x="28337" y="111442"/>
                        <a:pt x="27384" y="111442"/>
                      </a:cubicBezTo>
                      <a:cubicBezTo>
                        <a:pt x="25479" y="111442"/>
                        <a:pt x="23574" y="112395"/>
                        <a:pt x="21669" y="112395"/>
                      </a:cubicBezTo>
                      <a:cubicBezTo>
                        <a:pt x="12144" y="112395"/>
                        <a:pt x="3572" y="107632"/>
                        <a:pt x="714" y="100013"/>
                      </a:cubicBezTo>
                      <a:cubicBezTo>
                        <a:pt x="-238" y="97155"/>
                        <a:pt x="-238" y="94298"/>
                        <a:pt x="714" y="92392"/>
                      </a:cubicBezTo>
                      <a:cubicBezTo>
                        <a:pt x="2619" y="90488"/>
                        <a:pt x="5477" y="88582"/>
                        <a:pt x="10239" y="88582"/>
                      </a:cubicBezTo>
                      <a:cubicBezTo>
                        <a:pt x="11192" y="88582"/>
                        <a:pt x="13097" y="88582"/>
                        <a:pt x="14049" y="88582"/>
                      </a:cubicBezTo>
                      <a:cubicBezTo>
                        <a:pt x="14049" y="88582"/>
                        <a:pt x="14049" y="88582"/>
                        <a:pt x="14049" y="88582"/>
                      </a:cubicBezTo>
                      <a:cubicBezTo>
                        <a:pt x="15002" y="88582"/>
                        <a:pt x="15954" y="87630"/>
                        <a:pt x="15954" y="86677"/>
                      </a:cubicBezTo>
                      <a:cubicBezTo>
                        <a:pt x="15954" y="85725"/>
                        <a:pt x="15002" y="83820"/>
                        <a:pt x="14049" y="83820"/>
                      </a:cubicBezTo>
                      <a:cubicBezTo>
                        <a:pt x="6429" y="81915"/>
                        <a:pt x="714" y="75248"/>
                        <a:pt x="714" y="67627"/>
                      </a:cubicBezTo>
                      <a:cubicBezTo>
                        <a:pt x="714" y="60007"/>
                        <a:pt x="6429" y="52388"/>
                        <a:pt x="13097" y="50482"/>
                      </a:cubicBezTo>
                      <a:cubicBezTo>
                        <a:pt x="14049" y="50482"/>
                        <a:pt x="15002" y="49530"/>
                        <a:pt x="15002" y="48577"/>
                      </a:cubicBezTo>
                      <a:cubicBezTo>
                        <a:pt x="15002" y="47625"/>
                        <a:pt x="15002" y="46673"/>
                        <a:pt x="14049" y="46673"/>
                      </a:cubicBezTo>
                      <a:cubicBezTo>
                        <a:pt x="13097" y="45720"/>
                        <a:pt x="11192" y="44767"/>
                        <a:pt x="10239" y="43815"/>
                      </a:cubicBezTo>
                      <a:cubicBezTo>
                        <a:pt x="5477" y="40005"/>
                        <a:pt x="3572" y="40005"/>
                        <a:pt x="5477" y="34290"/>
                      </a:cubicBezTo>
                      <a:cubicBezTo>
                        <a:pt x="7382" y="26670"/>
                        <a:pt x="14049" y="20002"/>
                        <a:pt x="21669" y="18098"/>
                      </a:cubicBezTo>
                      <a:cubicBezTo>
                        <a:pt x="22622" y="18098"/>
                        <a:pt x="22622" y="17145"/>
                        <a:pt x="23574" y="17145"/>
                      </a:cubicBezTo>
                      <a:cubicBezTo>
                        <a:pt x="23574" y="16192"/>
                        <a:pt x="23574" y="15240"/>
                        <a:pt x="23574" y="15240"/>
                      </a:cubicBezTo>
                      <a:cubicBezTo>
                        <a:pt x="21669" y="12382"/>
                        <a:pt x="21669" y="10477"/>
                        <a:pt x="21669" y="8573"/>
                      </a:cubicBezTo>
                      <a:cubicBezTo>
                        <a:pt x="22622" y="6667"/>
                        <a:pt x="24527" y="4763"/>
                        <a:pt x="29289" y="2857"/>
                      </a:cubicBezTo>
                      <a:cubicBezTo>
                        <a:pt x="33099" y="952"/>
                        <a:pt x="36909" y="0"/>
                        <a:pt x="40719" y="0"/>
                      </a:cubicBezTo>
                      <a:cubicBezTo>
                        <a:pt x="44529" y="0"/>
                        <a:pt x="47387" y="952"/>
                        <a:pt x="51197" y="1905"/>
                      </a:cubicBezTo>
                      <a:cubicBezTo>
                        <a:pt x="74057" y="10477"/>
                        <a:pt x="100727" y="22860"/>
                        <a:pt x="108347" y="50482"/>
                      </a:cubicBezTo>
                      <a:cubicBezTo>
                        <a:pt x="111204" y="60960"/>
                        <a:pt x="112157" y="71438"/>
                        <a:pt x="114062" y="81915"/>
                      </a:cubicBezTo>
                      <a:cubicBezTo>
                        <a:pt x="114062" y="85725"/>
                        <a:pt x="115014" y="89535"/>
                        <a:pt x="115014" y="93345"/>
                      </a:cubicBezTo>
                      <a:cubicBezTo>
                        <a:pt x="118824" y="124777"/>
                        <a:pt x="129302" y="157163"/>
                        <a:pt x="145494" y="184785"/>
                      </a:cubicBezTo>
                      <a:cubicBezTo>
                        <a:pt x="221694" y="245745"/>
                        <a:pt x="366474" y="363855"/>
                        <a:pt x="373142" y="381953"/>
                      </a:cubicBezTo>
                      <a:cubicBezTo>
                        <a:pt x="384572" y="409575"/>
                        <a:pt x="388382" y="444817"/>
                        <a:pt x="383619" y="474345"/>
                      </a:cubicBezTo>
                      <a:cubicBezTo>
                        <a:pt x="381714" y="483870"/>
                        <a:pt x="379809" y="494348"/>
                        <a:pt x="373142" y="500063"/>
                      </a:cubicBezTo>
                      <a:cubicBezTo>
                        <a:pt x="366474" y="505778"/>
                        <a:pt x="356949" y="506730"/>
                        <a:pt x="348377" y="506730"/>
                      </a:cubicBezTo>
                      <a:cubicBezTo>
                        <a:pt x="345519" y="504825"/>
                        <a:pt x="338852" y="504825"/>
                        <a:pt x="331232" y="5048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723">
                  <a:extLst>
                    <a:ext uri="{FF2B5EF4-FFF2-40B4-BE49-F238E27FC236}">
                      <a16:creationId xmlns:a16="http://schemas.microsoft.com/office/drawing/2014/main" id="{F256E127-CF20-4663-8B14-FE70F4935F0E}"/>
                    </a:ext>
                  </a:extLst>
                </p:cNvPr>
                <p:cNvSpPr/>
                <p:nvPr/>
              </p:nvSpPr>
              <p:spPr>
                <a:xfrm>
                  <a:off x="4463627" y="2205401"/>
                  <a:ext cx="392161" cy="512445"/>
                </a:xfrm>
                <a:custGeom>
                  <a:avLst/>
                  <a:gdLst>
                    <a:gd name="connsiteX0" fmla="*/ 45506 w 392161"/>
                    <a:gd name="connsiteY0" fmla="*/ 4763 h 512445"/>
                    <a:gd name="connsiteX1" fmla="*/ 45506 w 392161"/>
                    <a:gd name="connsiteY1" fmla="*/ 4763 h 512445"/>
                    <a:gd name="connsiteX2" fmla="*/ 55031 w 392161"/>
                    <a:gd name="connsiteY2" fmla="*/ 6667 h 512445"/>
                    <a:gd name="connsiteX3" fmla="*/ 111228 w 392161"/>
                    <a:gd name="connsiteY3" fmla="*/ 53340 h 512445"/>
                    <a:gd name="connsiteX4" fmla="*/ 116943 w 392161"/>
                    <a:gd name="connsiteY4" fmla="*/ 84773 h 512445"/>
                    <a:gd name="connsiteX5" fmla="*/ 117896 w 392161"/>
                    <a:gd name="connsiteY5" fmla="*/ 96202 h 512445"/>
                    <a:gd name="connsiteX6" fmla="*/ 148376 w 392161"/>
                    <a:gd name="connsiteY6" fmla="*/ 188595 h 512445"/>
                    <a:gd name="connsiteX7" fmla="*/ 149328 w 392161"/>
                    <a:gd name="connsiteY7" fmla="*/ 189548 h 512445"/>
                    <a:gd name="connsiteX8" fmla="*/ 376023 w 392161"/>
                    <a:gd name="connsiteY8" fmla="*/ 384810 h 512445"/>
                    <a:gd name="connsiteX9" fmla="*/ 386501 w 392161"/>
                    <a:gd name="connsiteY9" fmla="*/ 475298 h 512445"/>
                    <a:gd name="connsiteX10" fmla="*/ 376976 w 392161"/>
                    <a:gd name="connsiteY10" fmla="*/ 500063 h 512445"/>
                    <a:gd name="connsiteX11" fmla="*/ 354116 w 392161"/>
                    <a:gd name="connsiteY11" fmla="*/ 506730 h 512445"/>
                    <a:gd name="connsiteX12" fmla="*/ 334113 w 392161"/>
                    <a:gd name="connsiteY12" fmla="*/ 507683 h 512445"/>
                    <a:gd name="connsiteX13" fmla="*/ 282678 w 392161"/>
                    <a:gd name="connsiteY13" fmla="*/ 504825 h 512445"/>
                    <a:gd name="connsiteX14" fmla="*/ 263628 w 392161"/>
                    <a:gd name="connsiteY14" fmla="*/ 500063 h 512445"/>
                    <a:gd name="connsiteX15" fmla="*/ 248388 w 392161"/>
                    <a:gd name="connsiteY15" fmla="*/ 485775 h 512445"/>
                    <a:gd name="connsiteX16" fmla="*/ 115038 w 392161"/>
                    <a:gd name="connsiteY16" fmla="*/ 256223 h 512445"/>
                    <a:gd name="connsiteX17" fmla="*/ 95036 w 392161"/>
                    <a:gd name="connsiteY17" fmla="*/ 220027 h 512445"/>
                    <a:gd name="connsiteX18" fmla="*/ 41696 w 392161"/>
                    <a:gd name="connsiteY18" fmla="*/ 186690 h 512445"/>
                    <a:gd name="connsiteX19" fmla="*/ 36933 w 392161"/>
                    <a:gd name="connsiteY19" fmla="*/ 127635 h 512445"/>
                    <a:gd name="connsiteX20" fmla="*/ 36933 w 392161"/>
                    <a:gd name="connsiteY20" fmla="*/ 118110 h 512445"/>
                    <a:gd name="connsiteX21" fmla="*/ 35028 w 392161"/>
                    <a:gd name="connsiteY21" fmla="*/ 114300 h 512445"/>
                    <a:gd name="connsiteX22" fmla="*/ 32171 w 392161"/>
                    <a:gd name="connsiteY22" fmla="*/ 113348 h 512445"/>
                    <a:gd name="connsiteX23" fmla="*/ 31218 w 392161"/>
                    <a:gd name="connsiteY23" fmla="*/ 113348 h 512445"/>
                    <a:gd name="connsiteX24" fmla="*/ 26456 w 392161"/>
                    <a:gd name="connsiteY24" fmla="*/ 114300 h 512445"/>
                    <a:gd name="connsiteX25" fmla="*/ 8358 w 392161"/>
                    <a:gd name="connsiteY25" fmla="*/ 102870 h 512445"/>
                    <a:gd name="connsiteX26" fmla="*/ 8358 w 392161"/>
                    <a:gd name="connsiteY26" fmla="*/ 97155 h 512445"/>
                    <a:gd name="connsiteX27" fmla="*/ 15978 w 392161"/>
                    <a:gd name="connsiteY27" fmla="*/ 94298 h 512445"/>
                    <a:gd name="connsiteX28" fmla="*/ 19788 w 392161"/>
                    <a:gd name="connsiteY28" fmla="*/ 94298 h 512445"/>
                    <a:gd name="connsiteX29" fmla="*/ 20741 w 392161"/>
                    <a:gd name="connsiteY29" fmla="*/ 94298 h 512445"/>
                    <a:gd name="connsiteX30" fmla="*/ 25503 w 392161"/>
                    <a:gd name="connsiteY30" fmla="*/ 90488 h 512445"/>
                    <a:gd name="connsiteX31" fmla="*/ 21693 w 392161"/>
                    <a:gd name="connsiteY31" fmla="*/ 84773 h 512445"/>
                    <a:gd name="connsiteX32" fmla="*/ 10263 w 392161"/>
                    <a:gd name="connsiteY32" fmla="*/ 70485 h 512445"/>
                    <a:gd name="connsiteX33" fmla="*/ 20741 w 392161"/>
                    <a:gd name="connsiteY33" fmla="*/ 56198 h 512445"/>
                    <a:gd name="connsiteX34" fmla="*/ 24551 w 392161"/>
                    <a:gd name="connsiteY34" fmla="*/ 52388 h 512445"/>
                    <a:gd name="connsiteX35" fmla="*/ 22646 w 392161"/>
                    <a:gd name="connsiteY35" fmla="*/ 47625 h 512445"/>
                    <a:gd name="connsiteX36" fmla="*/ 18836 w 392161"/>
                    <a:gd name="connsiteY36" fmla="*/ 44767 h 512445"/>
                    <a:gd name="connsiteX37" fmla="*/ 15026 w 392161"/>
                    <a:gd name="connsiteY37" fmla="*/ 37148 h 512445"/>
                    <a:gd name="connsiteX38" fmla="*/ 29313 w 392161"/>
                    <a:gd name="connsiteY38" fmla="*/ 22860 h 512445"/>
                    <a:gd name="connsiteX39" fmla="*/ 33123 w 392161"/>
                    <a:gd name="connsiteY39" fmla="*/ 20002 h 512445"/>
                    <a:gd name="connsiteX40" fmla="*/ 33123 w 392161"/>
                    <a:gd name="connsiteY40" fmla="*/ 15240 h 512445"/>
                    <a:gd name="connsiteX41" fmla="*/ 31218 w 392161"/>
                    <a:gd name="connsiteY41" fmla="*/ 10477 h 512445"/>
                    <a:gd name="connsiteX42" fmla="*/ 36933 w 392161"/>
                    <a:gd name="connsiteY42" fmla="*/ 5715 h 512445"/>
                    <a:gd name="connsiteX43" fmla="*/ 45506 w 392161"/>
                    <a:gd name="connsiteY43" fmla="*/ 4763 h 512445"/>
                    <a:gd name="connsiteX44" fmla="*/ 45506 w 392161"/>
                    <a:gd name="connsiteY44" fmla="*/ 4763 h 512445"/>
                    <a:gd name="connsiteX45" fmla="*/ 45506 w 392161"/>
                    <a:gd name="connsiteY45" fmla="*/ 0 h 512445"/>
                    <a:gd name="connsiteX46" fmla="*/ 32171 w 392161"/>
                    <a:gd name="connsiteY46" fmla="*/ 2858 h 512445"/>
                    <a:gd name="connsiteX47" fmla="*/ 25503 w 392161"/>
                    <a:gd name="connsiteY47" fmla="*/ 19050 h 512445"/>
                    <a:gd name="connsiteX48" fmla="*/ 7406 w 392161"/>
                    <a:gd name="connsiteY48" fmla="*/ 37148 h 512445"/>
                    <a:gd name="connsiteX49" fmla="*/ 16931 w 392161"/>
                    <a:gd name="connsiteY49" fmla="*/ 52388 h 512445"/>
                    <a:gd name="connsiteX50" fmla="*/ 2643 w 392161"/>
                    <a:gd name="connsiteY50" fmla="*/ 71438 h 512445"/>
                    <a:gd name="connsiteX51" fmla="*/ 17883 w 392161"/>
                    <a:gd name="connsiteY51" fmla="*/ 90488 h 512445"/>
                    <a:gd name="connsiteX52" fmla="*/ 13121 w 392161"/>
                    <a:gd name="connsiteY52" fmla="*/ 90488 h 512445"/>
                    <a:gd name="connsiteX53" fmla="*/ 738 w 392161"/>
                    <a:gd name="connsiteY53" fmla="*/ 104775 h 512445"/>
                    <a:gd name="connsiteX54" fmla="*/ 23598 w 392161"/>
                    <a:gd name="connsiteY54" fmla="*/ 119063 h 512445"/>
                    <a:gd name="connsiteX55" fmla="*/ 29313 w 392161"/>
                    <a:gd name="connsiteY55" fmla="*/ 118110 h 512445"/>
                    <a:gd name="connsiteX56" fmla="*/ 35028 w 392161"/>
                    <a:gd name="connsiteY56" fmla="*/ 188595 h 512445"/>
                    <a:gd name="connsiteX57" fmla="*/ 91226 w 392161"/>
                    <a:gd name="connsiteY57" fmla="*/ 224790 h 512445"/>
                    <a:gd name="connsiteX58" fmla="*/ 242673 w 392161"/>
                    <a:gd name="connsiteY58" fmla="*/ 488633 h 512445"/>
                    <a:gd name="connsiteX59" fmla="*/ 258866 w 392161"/>
                    <a:gd name="connsiteY59" fmla="*/ 503873 h 512445"/>
                    <a:gd name="connsiteX60" fmla="*/ 279821 w 392161"/>
                    <a:gd name="connsiteY60" fmla="*/ 509588 h 512445"/>
                    <a:gd name="connsiteX61" fmla="*/ 332208 w 392161"/>
                    <a:gd name="connsiteY61" fmla="*/ 512445 h 512445"/>
                    <a:gd name="connsiteX62" fmla="*/ 353163 w 392161"/>
                    <a:gd name="connsiteY62" fmla="*/ 511492 h 512445"/>
                    <a:gd name="connsiteX63" fmla="*/ 378881 w 392161"/>
                    <a:gd name="connsiteY63" fmla="*/ 503873 h 512445"/>
                    <a:gd name="connsiteX64" fmla="*/ 390311 w 392161"/>
                    <a:gd name="connsiteY64" fmla="*/ 476250 h 512445"/>
                    <a:gd name="connsiteX65" fmla="*/ 379833 w 392161"/>
                    <a:gd name="connsiteY65" fmla="*/ 382905 h 512445"/>
                    <a:gd name="connsiteX66" fmla="*/ 152186 w 392161"/>
                    <a:gd name="connsiteY66" fmla="*/ 185738 h 512445"/>
                    <a:gd name="connsiteX67" fmla="*/ 122658 w 392161"/>
                    <a:gd name="connsiteY67" fmla="*/ 95250 h 512445"/>
                    <a:gd name="connsiteX68" fmla="*/ 115991 w 392161"/>
                    <a:gd name="connsiteY68" fmla="*/ 52388 h 512445"/>
                    <a:gd name="connsiteX69" fmla="*/ 56936 w 392161"/>
                    <a:gd name="connsiteY69" fmla="*/ 1905 h 512445"/>
                    <a:gd name="connsiteX70" fmla="*/ 45506 w 392161"/>
                    <a:gd name="connsiteY70" fmla="*/ 0 h 512445"/>
                    <a:gd name="connsiteX71" fmla="*/ 45506 w 392161"/>
                    <a:gd name="connsiteY71" fmla="*/ 0 h 51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392161" h="512445">
                      <a:moveTo>
                        <a:pt x="45506" y="4763"/>
                      </a:moveTo>
                      <a:lnTo>
                        <a:pt x="45506" y="4763"/>
                      </a:lnTo>
                      <a:cubicBezTo>
                        <a:pt x="48363" y="4763"/>
                        <a:pt x="52173" y="5715"/>
                        <a:pt x="55031" y="6667"/>
                      </a:cubicBezTo>
                      <a:cubicBezTo>
                        <a:pt x="77891" y="15240"/>
                        <a:pt x="102656" y="27623"/>
                        <a:pt x="111228" y="53340"/>
                      </a:cubicBezTo>
                      <a:cubicBezTo>
                        <a:pt x="114086" y="62865"/>
                        <a:pt x="115038" y="73342"/>
                        <a:pt x="116943" y="84773"/>
                      </a:cubicBezTo>
                      <a:cubicBezTo>
                        <a:pt x="116943" y="88583"/>
                        <a:pt x="117896" y="92392"/>
                        <a:pt x="117896" y="96202"/>
                      </a:cubicBezTo>
                      <a:cubicBezTo>
                        <a:pt x="121706" y="128588"/>
                        <a:pt x="132183" y="160020"/>
                        <a:pt x="148376" y="188595"/>
                      </a:cubicBezTo>
                      <a:cubicBezTo>
                        <a:pt x="148376" y="189548"/>
                        <a:pt x="149328" y="189548"/>
                        <a:pt x="149328" y="189548"/>
                      </a:cubicBezTo>
                      <a:cubicBezTo>
                        <a:pt x="236958" y="259080"/>
                        <a:pt x="369356" y="368617"/>
                        <a:pt x="376023" y="384810"/>
                      </a:cubicBezTo>
                      <a:cubicBezTo>
                        <a:pt x="386501" y="412433"/>
                        <a:pt x="391263" y="446723"/>
                        <a:pt x="386501" y="475298"/>
                      </a:cubicBezTo>
                      <a:cubicBezTo>
                        <a:pt x="384596" y="484823"/>
                        <a:pt x="382691" y="494348"/>
                        <a:pt x="376976" y="500063"/>
                      </a:cubicBezTo>
                      <a:cubicBezTo>
                        <a:pt x="371261" y="504825"/>
                        <a:pt x="361736" y="505778"/>
                        <a:pt x="354116" y="506730"/>
                      </a:cubicBezTo>
                      <a:cubicBezTo>
                        <a:pt x="347448" y="506730"/>
                        <a:pt x="340781" y="507683"/>
                        <a:pt x="334113" y="507683"/>
                      </a:cubicBezTo>
                      <a:cubicBezTo>
                        <a:pt x="316968" y="507683"/>
                        <a:pt x="299823" y="506730"/>
                        <a:pt x="282678" y="504825"/>
                      </a:cubicBezTo>
                      <a:cubicBezTo>
                        <a:pt x="276011" y="503873"/>
                        <a:pt x="269343" y="502920"/>
                        <a:pt x="263628" y="500063"/>
                      </a:cubicBezTo>
                      <a:cubicBezTo>
                        <a:pt x="257913" y="497205"/>
                        <a:pt x="254103" y="492442"/>
                        <a:pt x="248388" y="485775"/>
                      </a:cubicBezTo>
                      <a:cubicBezTo>
                        <a:pt x="197906" y="424815"/>
                        <a:pt x="141708" y="311467"/>
                        <a:pt x="115038" y="256223"/>
                      </a:cubicBezTo>
                      <a:cubicBezTo>
                        <a:pt x="97893" y="221933"/>
                        <a:pt x="97893" y="220980"/>
                        <a:pt x="95036" y="220027"/>
                      </a:cubicBezTo>
                      <a:cubicBezTo>
                        <a:pt x="53126" y="204788"/>
                        <a:pt x="43601" y="192405"/>
                        <a:pt x="41696" y="186690"/>
                      </a:cubicBezTo>
                      <a:cubicBezTo>
                        <a:pt x="36933" y="173355"/>
                        <a:pt x="36933" y="145733"/>
                        <a:pt x="36933" y="127635"/>
                      </a:cubicBezTo>
                      <a:cubicBezTo>
                        <a:pt x="36933" y="123825"/>
                        <a:pt x="36933" y="120967"/>
                        <a:pt x="36933" y="118110"/>
                      </a:cubicBezTo>
                      <a:cubicBezTo>
                        <a:pt x="36933" y="116205"/>
                        <a:pt x="35981" y="115252"/>
                        <a:pt x="35028" y="114300"/>
                      </a:cubicBezTo>
                      <a:cubicBezTo>
                        <a:pt x="34076" y="113348"/>
                        <a:pt x="33123" y="113348"/>
                        <a:pt x="32171" y="113348"/>
                      </a:cubicBezTo>
                      <a:cubicBezTo>
                        <a:pt x="32171" y="113348"/>
                        <a:pt x="31218" y="113348"/>
                        <a:pt x="31218" y="113348"/>
                      </a:cubicBezTo>
                      <a:cubicBezTo>
                        <a:pt x="29313" y="113348"/>
                        <a:pt x="28361" y="114300"/>
                        <a:pt x="26456" y="114300"/>
                      </a:cubicBezTo>
                      <a:cubicBezTo>
                        <a:pt x="17883" y="114300"/>
                        <a:pt x="10263" y="109538"/>
                        <a:pt x="8358" y="102870"/>
                      </a:cubicBezTo>
                      <a:cubicBezTo>
                        <a:pt x="7406" y="100965"/>
                        <a:pt x="7406" y="99060"/>
                        <a:pt x="8358" y="97155"/>
                      </a:cubicBezTo>
                      <a:cubicBezTo>
                        <a:pt x="9311" y="95250"/>
                        <a:pt x="12168" y="94298"/>
                        <a:pt x="15978" y="94298"/>
                      </a:cubicBezTo>
                      <a:cubicBezTo>
                        <a:pt x="16931" y="94298"/>
                        <a:pt x="18836" y="94298"/>
                        <a:pt x="19788" y="94298"/>
                      </a:cubicBezTo>
                      <a:cubicBezTo>
                        <a:pt x="19788" y="94298"/>
                        <a:pt x="20741" y="94298"/>
                        <a:pt x="20741" y="94298"/>
                      </a:cubicBezTo>
                      <a:cubicBezTo>
                        <a:pt x="22646" y="94298"/>
                        <a:pt x="24551" y="92392"/>
                        <a:pt x="25503" y="90488"/>
                      </a:cubicBezTo>
                      <a:cubicBezTo>
                        <a:pt x="26456" y="87630"/>
                        <a:pt x="24551" y="85725"/>
                        <a:pt x="21693" y="84773"/>
                      </a:cubicBezTo>
                      <a:cubicBezTo>
                        <a:pt x="15026" y="82867"/>
                        <a:pt x="10263" y="77152"/>
                        <a:pt x="10263" y="70485"/>
                      </a:cubicBezTo>
                      <a:cubicBezTo>
                        <a:pt x="10263" y="63817"/>
                        <a:pt x="15026" y="58102"/>
                        <a:pt x="20741" y="56198"/>
                      </a:cubicBezTo>
                      <a:cubicBezTo>
                        <a:pt x="22646" y="56198"/>
                        <a:pt x="23598" y="54292"/>
                        <a:pt x="24551" y="52388"/>
                      </a:cubicBezTo>
                      <a:cubicBezTo>
                        <a:pt x="24551" y="50483"/>
                        <a:pt x="24551" y="48577"/>
                        <a:pt x="22646" y="47625"/>
                      </a:cubicBezTo>
                      <a:cubicBezTo>
                        <a:pt x="21693" y="46673"/>
                        <a:pt x="19788" y="45720"/>
                        <a:pt x="18836" y="44767"/>
                      </a:cubicBezTo>
                      <a:cubicBezTo>
                        <a:pt x="14073" y="41910"/>
                        <a:pt x="14073" y="41910"/>
                        <a:pt x="15026" y="37148"/>
                      </a:cubicBezTo>
                      <a:cubicBezTo>
                        <a:pt x="16931" y="30480"/>
                        <a:pt x="22646" y="24765"/>
                        <a:pt x="29313" y="22860"/>
                      </a:cubicBezTo>
                      <a:cubicBezTo>
                        <a:pt x="31218" y="22860"/>
                        <a:pt x="32171" y="21908"/>
                        <a:pt x="33123" y="20002"/>
                      </a:cubicBezTo>
                      <a:cubicBezTo>
                        <a:pt x="34076" y="19050"/>
                        <a:pt x="34076" y="17145"/>
                        <a:pt x="33123" y="15240"/>
                      </a:cubicBezTo>
                      <a:cubicBezTo>
                        <a:pt x="32171" y="13335"/>
                        <a:pt x="31218" y="11430"/>
                        <a:pt x="31218" y="10477"/>
                      </a:cubicBezTo>
                      <a:cubicBezTo>
                        <a:pt x="31218" y="9525"/>
                        <a:pt x="33123" y="8573"/>
                        <a:pt x="36933" y="5715"/>
                      </a:cubicBezTo>
                      <a:cubicBezTo>
                        <a:pt x="37886" y="5715"/>
                        <a:pt x="41696" y="4763"/>
                        <a:pt x="45506" y="4763"/>
                      </a:cubicBezTo>
                      <a:lnTo>
                        <a:pt x="45506" y="4763"/>
                      </a:lnTo>
                      <a:close/>
                      <a:moveTo>
                        <a:pt x="45506" y="0"/>
                      </a:moveTo>
                      <a:cubicBezTo>
                        <a:pt x="40743" y="0"/>
                        <a:pt x="36933" y="952"/>
                        <a:pt x="32171" y="2858"/>
                      </a:cubicBezTo>
                      <a:cubicBezTo>
                        <a:pt x="23598" y="6667"/>
                        <a:pt x="20741" y="10477"/>
                        <a:pt x="25503" y="19050"/>
                      </a:cubicBezTo>
                      <a:cubicBezTo>
                        <a:pt x="16931" y="20955"/>
                        <a:pt x="9311" y="27623"/>
                        <a:pt x="7406" y="37148"/>
                      </a:cubicBezTo>
                      <a:cubicBezTo>
                        <a:pt x="5501" y="45720"/>
                        <a:pt x="9311" y="46673"/>
                        <a:pt x="16931" y="52388"/>
                      </a:cubicBezTo>
                      <a:cubicBezTo>
                        <a:pt x="8358" y="54292"/>
                        <a:pt x="2643" y="62865"/>
                        <a:pt x="2643" y="71438"/>
                      </a:cubicBezTo>
                      <a:cubicBezTo>
                        <a:pt x="2643" y="80010"/>
                        <a:pt x="9311" y="88583"/>
                        <a:pt x="17883" y="90488"/>
                      </a:cubicBezTo>
                      <a:cubicBezTo>
                        <a:pt x="15978" y="90488"/>
                        <a:pt x="15026" y="90488"/>
                        <a:pt x="13121" y="90488"/>
                      </a:cubicBezTo>
                      <a:cubicBezTo>
                        <a:pt x="3596" y="90488"/>
                        <a:pt x="-2119" y="95250"/>
                        <a:pt x="738" y="104775"/>
                      </a:cubicBezTo>
                      <a:cubicBezTo>
                        <a:pt x="3596" y="114300"/>
                        <a:pt x="14073" y="119063"/>
                        <a:pt x="23598" y="119063"/>
                      </a:cubicBezTo>
                      <a:cubicBezTo>
                        <a:pt x="25503" y="119063"/>
                        <a:pt x="27408" y="119063"/>
                        <a:pt x="29313" y="118110"/>
                      </a:cubicBezTo>
                      <a:cubicBezTo>
                        <a:pt x="29313" y="136208"/>
                        <a:pt x="29313" y="172402"/>
                        <a:pt x="35028" y="188595"/>
                      </a:cubicBezTo>
                      <a:cubicBezTo>
                        <a:pt x="40743" y="205740"/>
                        <a:pt x="74081" y="219075"/>
                        <a:pt x="91226" y="224790"/>
                      </a:cubicBezTo>
                      <a:cubicBezTo>
                        <a:pt x="95988" y="226695"/>
                        <a:pt x="173141" y="404813"/>
                        <a:pt x="242673" y="488633"/>
                      </a:cubicBezTo>
                      <a:cubicBezTo>
                        <a:pt x="247436" y="494348"/>
                        <a:pt x="252198" y="500063"/>
                        <a:pt x="258866" y="503873"/>
                      </a:cubicBezTo>
                      <a:cubicBezTo>
                        <a:pt x="265533" y="507683"/>
                        <a:pt x="272201" y="508635"/>
                        <a:pt x="279821" y="509588"/>
                      </a:cubicBezTo>
                      <a:cubicBezTo>
                        <a:pt x="296966" y="511492"/>
                        <a:pt x="315063" y="512445"/>
                        <a:pt x="332208" y="512445"/>
                      </a:cubicBezTo>
                      <a:cubicBezTo>
                        <a:pt x="338876" y="512445"/>
                        <a:pt x="345543" y="512445"/>
                        <a:pt x="353163" y="511492"/>
                      </a:cubicBezTo>
                      <a:cubicBezTo>
                        <a:pt x="362688" y="511492"/>
                        <a:pt x="372213" y="509588"/>
                        <a:pt x="378881" y="503873"/>
                      </a:cubicBezTo>
                      <a:cubicBezTo>
                        <a:pt x="386501" y="497205"/>
                        <a:pt x="388406" y="486728"/>
                        <a:pt x="390311" y="476250"/>
                      </a:cubicBezTo>
                      <a:cubicBezTo>
                        <a:pt x="395073" y="446723"/>
                        <a:pt x="390311" y="410528"/>
                        <a:pt x="379833" y="382905"/>
                      </a:cubicBezTo>
                      <a:cubicBezTo>
                        <a:pt x="370308" y="360045"/>
                        <a:pt x="152186" y="185738"/>
                        <a:pt x="152186" y="185738"/>
                      </a:cubicBezTo>
                      <a:cubicBezTo>
                        <a:pt x="136946" y="158115"/>
                        <a:pt x="126468" y="126683"/>
                        <a:pt x="122658" y="95250"/>
                      </a:cubicBezTo>
                      <a:cubicBezTo>
                        <a:pt x="120753" y="80963"/>
                        <a:pt x="119801" y="66675"/>
                        <a:pt x="115991" y="52388"/>
                      </a:cubicBezTo>
                      <a:cubicBezTo>
                        <a:pt x="108371" y="25717"/>
                        <a:pt x="83606" y="12383"/>
                        <a:pt x="56936" y="1905"/>
                      </a:cubicBezTo>
                      <a:cubicBezTo>
                        <a:pt x="53126" y="952"/>
                        <a:pt x="49316" y="0"/>
                        <a:pt x="45506" y="0"/>
                      </a:cubicBezTo>
                      <a:lnTo>
                        <a:pt x="4550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3" name="Freeform: Shape 717">
                <a:extLst>
                  <a:ext uri="{FF2B5EF4-FFF2-40B4-BE49-F238E27FC236}">
                    <a16:creationId xmlns:a16="http://schemas.microsoft.com/office/drawing/2014/main" id="{713E1F20-8BEE-41E8-A597-7C360FDB0018}"/>
                  </a:ext>
                </a:extLst>
              </p:cNvPr>
              <p:cNvSpPr/>
              <p:nvPr/>
            </p:nvSpPr>
            <p:spPr>
              <a:xfrm>
                <a:off x="4468899" y="2291745"/>
                <a:ext cx="40464" cy="12204"/>
              </a:xfrm>
              <a:custGeom>
                <a:avLst/>
                <a:gdLst>
                  <a:gd name="connsiteX0" fmla="*/ 3086 w 40464"/>
                  <a:gd name="connsiteY0" fmla="*/ 7001 h 12204"/>
                  <a:gd name="connsiteX1" fmla="*/ 36424 w 40464"/>
                  <a:gd name="connsiteY1" fmla="*/ 11763 h 12204"/>
                  <a:gd name="connsiteX2" fmla="*/ 39281 w 40464"/>
                  <a:gd name="connsiteY2" fmla="*/ 7001 h 12204"/>
                  <a:gd name="connsiteX3" fmla="*/ 2134 w 40464"/>
                  <a:gd name="connsiteY3" fmla="*/ 1286 h 12204"/>
                  <a:gd name="connsiteX4" fmla="*/ 3086 w 40464"/>
                  <a:gd name="connsiteY4" fmla="*/ 7001 h 12204"/>
                  <a:gd name="connsiteX5" fmla="*/ 3086 w 40464"/>
                  <a:gd name="connsiteY5" fmla="*/ 7001 h 1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64" h="12204">
                    <a:moveTo>
                      <a:pt x="3086" y="7001"/>
                    </a:moveTo>
                    <a:cubicBezTo>
                      <a:pt x="14516" y="4143"/>
                      <a:pt x="25946" y="6048"/>
                      <a:pt x="36424" y="11763"/>
                    </a:cubicBezTo>
                    <a:cubicBezTo>
                      <a:pt x="39281" y="13668"/>
                      <a:pt x="42139" y="8906"/>
                      <a:pt x="39281" y="7001"/>
                    </a:cubicBezTo>
                    <a:cubicBezTo>
                      <a:pt x="27851" y="333"/>
                      <a:pt x="14516" y="-1572"/>
                      <a:pt x="2134" y="1286"/>
                    </a:cubicBezTo>
                    <a:cubicBezTo>
                      <a:pt x="-1676" y="2238"/>
                      <a:pt x="229" y="7953"/>
                      <a:pt x="3086" y="7001"/>
                    </a:cubicBezTo>
                    <a:lnTo>
                      <a:pt x="3086" y="700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718">
                <a:extLst>
                  <a:ext uri="{FF2B5EF4-FFF2-40B4-BE49-F238E27FC236}">
                    <a16:creationId xmlns:a16="http://schemas.microsoft.com/office/drawing/2014/main" id="{DDFEE6E8-F9BA-46F5-8AB9-DA94A7036CF5}"/>
                  </a:ext>
                </a:extLst>
              </p:cNvPr>
              <p:cNvSpPr/>
              <p:nvPr/>
            </p:nvSpPr>
            <p:spPr>
              <a:xfrm>
                <a:off x="4472938" y="2257789"/>
                <a:ext cx="44998" cy="18538"/>
              </a:xfrm>
              <a:custGeom>
                <a:avLst/>
                <a:gdLst>
                  <a:gd name="connsiteX0" fmla="*/ 2858 w 44998"/>
                  <a:gd name="connsiteY0" fmla="*/ 5715 h 18538"/>
                  <a:gd name="connsiteX1" fmla="*/ 40958 w 44998"/>
                  <a:gd name="connsiteY1" fmla="*/ 18098 h 18538"/>
                  <a:gd name="connsiteX2" fmla="*/ 43815 w 44998"/>
                  <a:gd name="connsiteY2" fmla="*/ 13335 h 18538"/>
                  <a:gd name="connsiteX3" fmla="*/ 2858 w 44998"/>
                  <a:gd name="connsiteY3" fmla="*/ 0 h 18538"/>
                  <a:gd name="connsiteX4" fmla="*/ 2858 w 44998"/>
                  <a:gd name="connsiteY4" fmla="*/ 5715 h 18538"/>
                  <a:gd name="connsiteX5" fmla="*/ 2858 w 44998"/>
                  <a:gd name="connsiteY5" fmla="*/ 5715 h 18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98" h="18538">
                    <a:moveTo>
                      <a:pt x="2858" y="5715"/>
                    </a:moveTo>
                    <a:cubicBezTo>
                      <a:pt x="16192" y="6667"/>
                      <a:pt x="29528" y="10477"/>
                      <a:pt x="40958" y="18098"/>
                    </a:cubicBezTo>
                    <a:cubicBezTo>
                      <a:pt x="43815" y="20002"/>
                      <a:pt x="46672" y="15240"/>
                      <a:pt x="43815" y="13335"/>
                    </a:cubicBezTo>
                    <a:cubicBezTo>
                      <a:pt x="31433" y="5715"/>
                      <a:pt x="17145" y="952"/>
                      <a:pt x="2858" y="0"/>
                    </a:cubicBezTo>
                    <a:cubicBezTo>
                      <a:pt x="-953" y="0"/>
                      <a:pt x="-953" y="5715"/>
                      <a:pt x="2858" y="5715"/>
                    </a:cubicBezTo>
                    <a:lnTo>
                      <a:pt x="2858" y="57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719">
                <a:extLst>
                  <a:ext uri="{FF2B5EF4-FFF2-40B4-BE49-F238E27FC236}">
                    <a16:creationId xmlns:a16="http://schemas.microsoft.com/office/drawing/2014/main" id="{FE40F5C8-88B0-4869-8315-B95A06AC8593}"/>
                  </a:ext>
                </a:extLst>
              </p:cNvPr>
              <p:cNvSpPr/>
              <p:nvPr/>
            </p:nvSpPr>
            <p:spPr>
              <a:xfrm>
                <a:off x="4486044" y="2223112"/>
                <a:ext cx="45390" cy="18878"/>
              </a:xfrm>
              <a:custGeom>
                <a:avLst/>
                <a:gdLst>
                  <a:gd name="connsiteX0" fmla="*/ 2134 w 45390"/>
                  <a:gd name="connsiteY0" fmla="*/ 5149 h 18878"/>
                  <a:gd name="connsiteX1" fmla="*/ 41186 w 45390"/>
                  <a:gd name="connsiteY1" fmla="*/ 18484 h 18878"/>
                  <a:gd name="connsiteX2" fmla="*/ 44996 w 45390"/>
                  <a:gd name="connsiteY2" fmla="*/ 17531 h 18878"/>
                  <a:gd name="connsiteX3" fmla="*/ 44044 w 45390"/>
                  <a:gd name="connsiteY3" fmla="*/ 13721 h 18878"/>
                  <a:gd name="connsiteX4" fmla="*/ 3086 w 45390"/>
                  <a:gd name="connsiteY4" fmla="*/ 386 h 18878"/>
                  <a:gd name="connsiteX5" fmla="*/ 2134 w 45390"/>
                  <a:gd name="connsiteY5" fmla="*/ 5149 h 18878"/>
                  <a:gd name="connsiteX6" fmla="*/ 2134 w 45390"/>
                  <a:gd name="connsiteY6" fmla="*/ 5149 h 1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390" h="18878">
                    <a:moveTo>
                      <a:pt x="2134" y="5149"/>
                    </a:moveTo>
                    <a:cubicBezTo>
                      <a:pt x="15469" y="8006"/>
                      <a:pt x="28804" y="12769"/>
                      <a:pt x="41186" y="18484"/>
                    </a:cubicBezTo>
                    <a:cubicBezTo>
                      <a:pt x="42139" y="19436"/>
                      <a:pt x="44044" y="18484"/>
                      <a:pt x="44996" y="17531"/>
                    </a:cubicBezTo>
                    <a:cubicBezTo>
                      <a:pt x="45949" y="16579"/>
                      <a:pt x="44996" y="14674"/>
                      <a:pt x="44044" y="13721"/>
                    </a:cubicBezTo>
                    <a:cubicBezTo>
                      <a:pt x="30709" y="8006"/>
                      <a:pt x="17374" y="3244"/>
                      <a:pt x="3086" y="386"/>
                    </a:cubicBezTo>
                    <a:cubicBezTo>
                      <a:pt x="229" y="-1519"/>
                      <a:pt x="-1676" y="4196"/>
                      <a:pt x="2134" y="5149"/>
                    </a:cubicBezTo>
                    <a:lnTo>
                      <a:pt x="2134" y="51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720">
                <a:extLst>
                  <a:ext uri="{FF2B5EF4-FFF2-40B4-BE49-F238E27FC236}">
                    <a16:creationId xmlns:a16="http://schemas.microsoft.com/office/drawing/2014/main" id="{26917CA0-88FA-4948-BB12-4C63B18C14E3}"/>
                  </a:ext>
                </a:extLst>
              </p:cNvPr>
              <p:cNvSpPr/>
              <p:nvPr/>
            </p:nvSpPr>
            <p:spPr>
              <a:xfrm>
                <a:off x="4500454" y="2227137"/>
                <a:ext cx="37378" cy="98988"/>
              </a:xfrm>
              <a:custGeom>
                <a:avLst/>
                <a:gdLst>
                  <a:gd name="connsiteX0" fmla="*/ 31539 w 37378"/>
                  <a:gd name="connsiteY0" fmla="*/ 2077 h 98988"/>
                  <a:gd name="connsiteX1" fmla="*/ 107 w 37378"/>
                  <a:gd name="connsiteY1" fmla="*/ 95422 h 98988"/>
                  <a:gd name="connsiteX2" fmla="*/ 5822 w 37378"/>
                  <a:gd name="connsiteY2" fmla="*/ 97327 h 98988"/>
                  <a:gd name="connsiteX3" fmla="*/ 37254 w 37378"/>
                  <a:gd name="connsiteY3" fmla="*/ 3982 h 98988"/>
                  <a:gd name="connsiteX4" fmla="*/ 31539 w 37378"/>
                  <a:gd name="connsiteY4" fmla="*/ 2077 h 98988"/>
                  <a:gd name="connsiteX5" fmla="*/ 31539 w 37378"/>
                  <a:gd name="connsiteY5" fmla="*/ 2077 h 9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78" h="98988">
                    <a:moveTo>
                      <a:pt x="31539" y="2077"/>
                    </a:moveTo>
                    <a:cubicBezTo>
                      <a:pt x="20109" y="32557"/>
                      <a:pt x="9632" y="63989"/>
                      <a:pt x="107" y="95422"/>
                    </a:cubicBezTo>
                    <a:cubicBezTo>
                      <a:pt x="-846" y="99232"/>
                      <a:pt x="4869" y="100184"/>
                      <a:pt x="5822" y="97327"/>
                    </a:cubicBezTo>
                    <a:cubicBezTo>
                      <a:pt x="15347" y="65894"/>
                      <a:pt x="25824" y="34462"/>
                      <a:pt x="37254" y="3982"/>
                    </a:cubicBezTo>
                    <a:cubicBezTo>
                      <a:pt x="38207" y="172"/>
                      <a:pt x="33444" y="-1733"/>
                      <a:pt x="31539" y="2077"/>
                    </a:cubicBezTo>
                    <a:lnTo>
                      <a:pt x="31539" y="20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721">
                <a:extLst>
                  <a:ext uri="{FF2B5EF4-FFF2-40B4-BE49-F238E27FC236}">
                    <a16:creationId xmlns:a16="http://schemas.microsoft.com/office/drawing/2014/main" id="{4F995A7A-F4CB-406D-AEB8-960F0595E5F8}"/>
                  </a:ext>
                </a:extLst>
              </p:cNvPr>
              <p:cNvSpPr/>
              <p:nvPr/>
            </p:nvSpPr>
            <p:spPr>
              <a:xfrm>
                <a:off x="4553186" y="2409474"/>
                <a:ext cx="26193" cy="24288"/>
              </a:xfrm>
              <a:custGeom>
                <a:avLst/>
                <a:gdLst>
                  <a:gd name="connsiteX0" fmla="*/ 4524 w 26193"/>
                  <a:gd name="connsiteY0" fmla="*/ 23574 h 24288"/>
                  <a:gd name="connsiteX1" fmla="*/ 25479 w 26193"/>
                  <a:gd name="connsiteY1" fmla="*/ 4524 h 24288"/>
                  <a:gd name="connsiteX2" fmla="*/ 25479 w 26193"/>
                  <a:gd name="connsiteY2" fmla="*/ 714 h 24288"/>
                  <a:gd name="connsiteX3" fmla="*/ 21669 w 26193"/>
                  <a:gd name="connsiteY3" fmla="*/ 714 h 24288"/>
                  <a:gd name="connsiteX4" fmla="*/ 714 w 26193"/>
                  <a:gd name="connsiteY4" fmla="*/ 19764 h 24288"/>
                  <a:gd name="connsiteX5" fmla="*/ 714 w 26193"/>
                  <a:gd name="connsiteY5" fmla="*/ 23574 h 24288"/>
                  <a:gd name="connsiteX6" fmla="*/ 4524 w 26193"/>
                  <a:gd name="connsiteY6" fmla="*/ 23574 h 24288"/>
                  <a:gd name="connsiteX7" fmla="*/ 4524 w 26193"/>
                  <a:gd name="connsiteY7" fmla="*/ 23574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93" h="24288">
                    <a:moveTo>
                      <a:pt x="4524" y="23574"/>
                    </a:moveTo>
                    <a:cubicBezTo>
                      <a:pt x="11192" y="16907"/>
                      <a:pt x="18812" y="11192"/>
                      <a:pt x="25479" y="4524"/>
                    </a:cubicBezTo>
                    <a:cubicBezTo>
                      <a:pt x="26432" y="3572"/>
                      <a:pt x="26432" y="1667"/>
                      <a:pt x="25479" y="714"/>
                    </a:cubicBezTo>
                    <a:cubicBezTo>
                      <a:pt x="24527" y="-238"/>
                      <a:pt x="22622" y="-238"/>
                      <a:pt x="21669" y="714"/>
                    </a:cubicBezTo>
                    <a:cubicBezTo>
                      <a:pt x="15002" y="7382"/>
                      <a:pt x="7382" y="13097"/>
                      <a:pt x="714" y="19764"/>
                    </a:cubicBezTo>
                    <a:cubicBezTo>
                      <a:pt x="-238" y="20717"/>
                      <a:pt x="-238" y="22622"/>
                      <a:pt x="714" y="23574"/>
                    </a:cubicBezTo>
                    <a:cubicBezTo>
                      <a:pt x="1667" y="24527"/>
                      <a:pt x="3572" y="24527"/>
                      <a:pt x="4524" y="23574"/>
                    </a:cubicBezTo>
                    <a:lnTo>
                      <a:pt x="4524" y="2357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0" name="Freeform: Shape 704">
              <a:extLst>
                <a:ext uri="{FF2B5EF4-FFF2-40B4-BE49-F238E27FC236}">
                  <a16:creationId xmlns:a16="http://schemas.microsoft.com/office/drawing/2014/main" id="{92D3A033-6F66-457D-8B31-2058D94C2DA8}"/>
                </a:ext>
              </a:extLst>
            </p:cNvPr>
            <p:cNvSpPr/>
            <p:nvPr/>
          </p:nvSpPr>
          <p:spPr>
            <a:xfrm>
              <a:off x="4444958" y="2371519"/>
              <a:ext cx="8929" cy="13211"/>
            </a:xfrm>
            <a:custGeom>
              <a:avLst/>
              <a:gdLst>
                <a:gd name="connsiteX0" fmla="*/ 3215 w 8929"/>
                <a:gd name="connsiteY0" fmla="*/ 570 h 13211"/>
                <a:gd name="connsiteX1" fmla="*/ 357 w 8929"/>
                <a:gd name="connsiteY1" fmla="*/ 11047 h 13211"/>
                <a:gd name="connsiteX2" fmla="*/ 4167 w 8929"/>
                <a:gd name="connsiteY2" fmla="*/ 12952 h 13211"/>
                <a:gd name="connsiteX3" fmla="*/ 6072 w 8929"/>
                <a:gd name="connsiteY3" fmla="*/ 9142 h 13211"/>
                <a:gd name="connsiteX4" fmla="*/ 6072 w 8929"/>
                <a:gd name="connsiteY4" fmla="*/ 8190 h 13211"/>
                <a:gd name="connsiteX5" fmla="*/ 6072 w 8929"/>
                <a:gd name="connsiteY5" fmla="*/ 9142 h 13211"/>
                <a:gd name="connsiteX6" fmla="*/ 6072 w 8929"/>
                <a:gd name="connsiteY6" fmla="*/ 7237 h 13211"/>
                <a:gd name="connsiteX7" fmla="*/ 6072 w 8929"/>
                <a:gd name="connsiteY7" fmla="*/ 8190 h 13211"/>
                <a:gd name="connsiteX8" fmla="*/ 7025 w 8929"/>
                <a:gd name="connsiteY8" fmla="*/ 6285 h 13211"/>
                <a:gd name="connsiteX9" fmla="*/ 7025 w 8929"/>
                <a:gd name="connsiteY9" fmla="*/ 7237 h 13211"/>
                <a:gd name="connsiteX10" fmla="*/ 7977 w 8929"/>
                <a:gd name="connsiteY10" fmla="*/ 5332 h 13211"/>
                <a:gd name="connsiteX11" fmla="*/ 7977 w 8929"/>
                <a:gd name="connsiteY11" fmla="*/ 6285 h 13211"/>
                <a:gd name="connsiteX12" fmla="*/ 7977 w 8929"/>
                <a:gd name="connsiteY12" fmla="*/ 6285 h 13211"/>
                <a:gd name="connsiteX13" fmla="*/ 8930 w 8929"/>
                <a:gd name="connsiteY13" fmla="*/ 4380 h 13211"/>
                <a:gd name="connsiteX14" fmla="*/ 7977 w 8929"/>
                <a:gd name="connsiteY14" fmla="*/ 2475 h 13211"/>
                <a:gd name="connsiteX15" fmla="*/ 3215 w 8929"/>
                <a:gd name="connsiteY15" fmla="*/ 570 h 13211"/>
                <a:gd name="connsiteX16" fmla="*/ 3215 w 8929"/>
                <a:gd name="connsiteY16" fmla="*/ 570 h 1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29" h="13211">
                  <a:moveTo>
                    <a:pt x="3215" y="570"/>
                  </a:moveTo>
                  <a:cubicBezTo>
                    <a:pt x="357" y="3427"/>
                    <a:pt x="-595" y="7237"/>
                    <a:pt x="357" y="11047"/>
                  </a:cubicBezTo>
                  <a:cubicBezTo>
                    <a:pt x="357" y="12000"/>
                    <a:pt x="2262" y="13905"/>
                    <a:pt x="4167" y="12952"/>
                  </a:cubicBezTo>
                  <a:cubicBezTo>
                    <a:pt x="6072" y="12952"/>
                    <a:pt x="7025" y="11047"/>
                    <a:pt x="6072" y="9142"/>
                  </a:cubicBezTo>
                  <a:cubicBezTo>
                    <a:pt x="6072" y="9142"/>
                    <a:pt x="6072" y="8190"/>
                    <a:pt x="6072" y="8190"/>
                  </a:cubicBezTo>
                  <a:cubicBezTo>
                    <a:pt x="6072" y="8190"/>
                    <a:pt x="6072" y="9142"/>
                    <a:pt x="6072" y="9142"/>
                  </a:cubicBezTo>
                  <a:cubicBezTo>
                    <a:pt x="6072" y="8190"/>
                    <a:pt x="6072" y="8190"/>
                    <a:pt x="6072" y="7237"/>
                  </a:cubicBezTo>
                  <a:cubicBezTo>
                    <a:pt x="6072" y="7237"/>
                    <a:pt x="6072" y="8190"/>
                    <a:pt x="6072" y="8190"/>
                  </a:cubicBezTo>
                  <a:cubicBezTo>
                    <a:pt x="6072" y="7237"/>
                    <a:pt x="6072" y="6285"/>
                    <a:pt x="7025" y="6285"/>
                  </a:cubicBezTo>
                  <a:cubicBezTo>
                    <a:pt x="7025" y="6285"/>
                    <a:pt x="7025" y="6285"/>
                    <a:pt x="7025" y="7237"/>
                  </a:cubicBezTo>
                  <a:cubicBezTo>
                    <a:pt x="7025" y="6285"/>
                    <a:pt x="7977" y="6285"/>
                    <a:pt x="7977" y="5332"/>
                  </a:cubicBezTo>
                  <a:cubicBezTo>
                    <a:pt x="7977" y="5332"/>
                    <a:pt x="7977" y="5332"/>
                    <a:pt x="7977" y="6285"/>
                  </a:cubicBezTo>
                  <a:cubicBezTo>
                    <a:pt x="7977" y="6285"/>
                    <a:pt x="7977" y="6285"/>
                    <a:pt x="7977" y="6285"/>
                  </a:cubicBezTo>
                  <a:cubicBezTo>
                    <a:pt x="8930" y="5332"/>
                    <a:pt x="8930" y="5332"/>
                    <a:pt x="8930" y="4380"/>
                  </a:cubicBezTo>
                  <a:cubicBezTo>
                    <a:pt x="8930" y="3427"/>
                    <a:pt x="8930" y="2475"/>
                    <a:pt x="7977" y="2475"/>
                  </a:cubicBezTo>
                  <a:cubicBezTo>
                    <a:pt x="6072" y="-383"/>
                    <a:pt x="4167" y="-383"/>
                    <a:pt x="3215" y="570"/>
                  </a:cubicBezTo>
                  <a:lnTo>
                    <a:pt x="3215" y="5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705">
              <a:extLst>
                <a:ext uri="{FF2B5EF4-FFF2-40B4-BE49-F238E27FC236}">
                  <a16:creationId xmlns:a16="http://schemas.microsoft.com/office/drawing/2014/main" id="{32920C43-1117-416F-85F8-B6F9D53D7957}"/>
                </a:ext>
              </a:extLst>
            </p:cNvPr>
            <p:cNvSpPr/>
            <p:nvPr/>
          </p:nvSpPr>
          <p:spPr>
            <a:xfrm>
              <a:off x="4453493" y="2371694"/>
              <a:ext cx="11266" cy="15076"/>
            </a:xfrm>
            <a:custGeom>
              <a:avLst/>
              <a:gdLst>
                <a:gd name="connsiteX0" fmla="*/ 6110 w 11266"/>
                <a:gd name="connsiteY0" fmla="*/ 1347 h 15076"/>
                <a:gd name="connsiteX1" fmla="*/ 395 w 11266"/>
                <a:gd name="connsiteY1" fmla="*/ 10872 h 15076"/>
                <a:gd name="connsiteX2" fmla="*/ 1347 w 11266"/>
                <a:gd name="connsiteY2" fmla="*/ 14682 h 15076"/>
                <a:gd name="connsiteX3" fmla="*/ 5157 w 11266"/>
                <a:gd name="connsiteY3" fmla="*/ 13730 h 15076"/>
                <a:gd name="connsiteX4" fmla="*/ 10872 w 11266"/>
                <a:gd name="connsiteY4" fmla="*/ 4205 h 15076"/>
                <a:gd name="connsiteX5" fmla="*/ 9920 w 11266"/>
                <a:gd name="connsiteY5" fmla="*/ 395 h 15076"/>
                <a:gd name="connsiteX6" fmla="*/ 6110 w 11266"/>
                <a:gd name="connsiteY6" fmla="*/ 1347 h 15076"/>
                <a:gd name="connsiteX7" fmla="*/ 6110 w 11266"/>
                <a:gd name="connsiteY7" fmla="*/ 1347 h 1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66" h="15076">
                  <a:moveTo>
                    <a:pt x="6110" y="1347"/>
                  </a:moveTo>
                  <a:cubicBezTo>
                    <a:pt x="4205" y="4205"/>
                    <a:pt x="2300" y="8015"/>
                    <a:pt x="395" y="10872"/>
                  </a:cubicBezTo>
                  <a:cubicBezTo>
                    <a:pt x="-558" y="11825"/>
                    <a:pt x="395" y="13730"/>
                    <a:pt x="1347" y="14682"/>
                  </a:cubicBezTo>
                  <a:cubicBezTo>
                    <a:pt x="2300" y="15635"/>
                    <a:pt x="4205" y="14682"/>
                    <a:pt x="5157" y="13730"/>
                  </a:cubicBezTo>
                  <a:cubicBezTo>
                    <a:pt x="7062" y="10872"/>
                    <a:pt x="8967" y="7062"/>
                    <a:pt x="10872" y="4205"/>
                  </a:cubicBezTo>
                  <a:cubicBezTo>
                    <a:pt x="11825" y="3252"/>
                    <a:pt x="10872" y="1347"/>
                    <a:pt x="9920" y="395"/>
                  </a:cubicBezTo>
                  <a:cubicBezTo>
                    <a:pt x="8015" y="-558"/>
                    <a:pt x="6110" y="395"/>
                    <a:pt x="6110" y="1347"/>
                  </a:cubicBezTo>
                  <a:lnTo>
                    <a:pt x="6110" y="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706">
              <a:extLst>
                <a:ext uri="{FF2B5EF4-FFF2-40B4-BE49-F238E27FC236}">
                  <a16:creationId xmlns:a16="http://schemas.microsoft.com/office/drawing/2014/main" id="{F87A4386-1A5F-49D6-AB38-72C2C73E4828}"/>
                </a:ext>
              </a:extLst>
            </p:cNvPr>
            <p:cNvSpPr/>
            <p:nvPr/>
          </p:nvSpPr>
          <p:spPr>
            <a:xfrm>
              <a:off x="4679273" y="2273411"/>
              <a:ext cx="8929" cy="13211"/>
            </a:xfrm>
            <a:custGeom>
              <a:avLst/>
              <a:gdLst>
                <a:gd name="connsiteX0" fmla="*/ 3215 w 8929"/>
                <a:gd name="connsiteY0" fmla="*/ 570 h 13211"/>
                <a:gd name="connsiteX1" fmla="*/ 357 w 8929"/>
                <a:gd name="connsiteY1" fmla="*/ 11047 h 13211"/>
                <a:gd name="connsiteX2" fmla="*/ 4167 w 8929"/>
                <a:gd name="connsiteY2" fmla="*/ 12952 h 13211"/>
                <a:gd name="connsiteX3" fmla="*/ 6072 w 8929"/>
                <a:gd name="connsiteY3" fmla="*/ 9142 h 13211"/>
                <a:gd name="connsiteX4" fmla="*/ 6072 w 8929"/>
                <a:gd name="connsiteY4" fmla="*/ 8190 h 13211"/>
                <a:gd name="connsiteX5" fmla="*/ 6072 w 8929"/>
                <a:gd name="connsiteY5" fmla="*/ 9142 h 13211"/>
                <a:gd name="connsiteX6" fmla="*/ 6072 w 8929"/>
                <a:gd name="connsiteY6" fmla="*/ 7237 h 13211"/>
                <a:gd name="connsiteX7" fmla="*/ 6072 w 8929"/>
                <a:gd name="connsiteY7" fmla="*/ 8190 h 13211"/>
                <a:gd name="connsiteX8" fmla="*/ 7025 w 8929"/>
                <a:gd name="connsiteY8" fmla="*/ 6285 h 13211"/>
                <a:gd name="connsiteX9" fmla="*/ 7025 w 8929"/>
                <a:gd name="connsiteY9" fmla="*/ 7237 h 13211"/>
                <a:gd name="connsiteX10" fmla="*/ 7977 w 8929"/>
                <a:gd name="connsiteY10" fmla="*/ 5332 h 13211"/>
                <a:gd name="connsiteX11" fmla="*/ 7977 w 8929"/>
                <a:gd name="connsiteY11" fmla="*/ 6285 h 13211"/>
                <a:gd name="connsiteX12" fmla="*/ 7977 w 8929"/>
                <a:gd name="connsiteY12" fmla="*/ 6285 h 13211"/>
                <a:gd name="connsiteX13" fmla="*/ 8930 w 8929"/>
                <a:gd name="connsiteY13" fmla="*/ 4380 h 13211"/>
                <a:gd name="connsiteX14" fmla="*/ 7977 w 8929"/>
                <a:gd name="connsiteY14" fmla="*/ 2475 h 13211"/>
                <a:gd name="connsiteX15" fmla="*/ 3215 w 8929"/>
                <a:gd name="connsiteY15" fmla="*/ 570 h 13211"/>
                <a:gd name="connsiteX16" fmla="*/ 3215 w 8929"/>
                <a:gd name="connsiteY16" fmla="*/ 570 h 1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29" h="13211">
                  <a:moveTo>
                    <a:pt x="3215" y="570"/>
                  </a:moveTo>
                  <a:cubicBezTo>
                    <a:pt x="357" y="3427"/>
                    <a:pt x="-595" y="7237"/>
                    <a:pt x="357" y="11047"/>
                  </a:cubicBezTo>
                  <a:cubicBezTo>
                    <a:pt x="357" y="12000"/>
                    <a:pt x="2262" y="13905"/>
                    <a:pt x="4167" y="12952"/>
                  </a:cubicBezTo>
                  <a:cubicBezTo>
                    <a:pt x="6072" y="12952"/>
                    <a:pt x="7025" y="11047"/>
                    <a:pt x="6072" y="9142"/>
                  </a:cubicBezTo>
                  <a:cubicBezTo>
                    <a:pt x="6072" y="9142"/>
                    <a:pt x="6072" y="8190"/>
                    <a:pt x="6072" y="8190"/>
                  </a:cubicBezTo>
                  <a:cubicBezTo>
                    <a:pt x="6072" y="8190"/>
                    <a:pt x="6072" y="9142"/>
                    <a:pt x="6072" y="9142"/>
                  </a:cubicBezTo>
                  <a:cubicBezTo>
                    <a:pt x="6072" y="8190"/>
                    <a:pt x="6072" y="8190"/>
                    <a:pt x="6072" y="7237"/>
                  </a:cubicBezTo>
                  <a:cubicBezTo>
                    <a:pt x="6072" y="7237"/>
                    <a:pt x="6072" y="8190"/>
                    <a:pt x="6072" y="8190"/>
                  </a:cubicBezTo>
                  <a:cubicBezTo>
                    <a:pt x="6072" y="7237"/>
                    <a:pt x="6072" y="6285"/>
                    <a:pt x="7025" y="6285"/>
                  </a:cubicBezTo>
                  <a:cubicBezTo>
                    <a:pt x="7025" y="6285"/>
                    <a:pt x="7025" y="6285"/>
                    <a:pt x="7025" y="7237"/>
                  </a:cubicBezTo>
                  <a:cubicBezTo>
                    <a:pt x="7025" y="6285"/>
                    <a:pt x="7977" y="6285"/>
                    <a:pt x="7977" y="5332"/>
                  </a:cubicBezTo>
                  <a:cubicBezTo>
                    <a:pt x="7977" y="5332"/>
                    <a:pt x="7977" y="5332"/>
                    <a:pt x="7977" y="6285"/>
                  </a:cubicBezTo>
                  <a:cubicBezTo>
                    <a:pt x="7977" y="6285"/>
                    <a:pt x="7977" y="6285"/>
                    <a:pt x="7977" y="6285"/>
                  </a:cubicBezTo>
                  <a:cubicBezTo>
                    <a:pt x="8930" y="5332"/>
                    <a:pt x="8930" y="5332"/>
                    <a:pt x="8930" y="4380"/>
                  </a:cubicBezTo>
                  <a:cubicBezTo>
                    <a:pt x="8930" y="3427"/>
                    <a:pt x="8930" y="2475"/>
                    <a:pt x="7977" y="2475"/>
                  </a:cubicBezTo>
                  <a:cubicBezTo>
                    <a:pt x="6072" y="-383"/>
                    <a:pt x="4167" y="-383"/>
                    <a:pt x="3215" y="570"/>
                  </a:cubicBezTo>
                  <a:lnTo>
                    <a:pt x="3215" y="5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707">
              <a:extLst>
                <a:ext uri="{FF2B5EF4-FFF2-40B4-BE49-F238E27FC236}">
                  <a16:creationId xmlns:a16="http://schemas.microsoft.com/office/drawing/2014/main" id="{DFCDEA5A-01EA-4600-B4E7-6168088D81B1}"/>
                </a:ext>
              </a:extLst>
            </p:cNvPr>
            <p:cNvSpPr/>
            <p:nvPr/>
          </p:nvSpPr>
          <p:spPr>
            <a:xfrm>
              <a:off x="4694871" y="2286942"/>
              <a:ext cx="7619" cy="15613"/>
            </a:xfrm>
            <a:custGeom>
              <a:avLst/>
              <a:gdLst>
                <a:gd name="connsiteX0" fmla="*/ 1905 w 7619"/>
                <a:gd name="connsiteY0" fmla="*/ 2279 h 15613"/>
                <a:gd name="connsiteX1" fmla="*/ 0 w 7619"/>
                <a:gd name="connsiteY1" fmla="*/ 11804 h 15613"/>
                <a:gd name="connsiteX2" fmla="*/ 1905 w 7619"/>
                <a:gd name="connsiteY2" fmla="*/ 15614 h 15613"/>
                <a:gd name="connsiteX3" fmla="*/ 5715 w 7619"/>
                <a:gd name="connsiteY3" fmla="*/ 13709 h 15613"/>
                <a:gd name="connsiteX4" fmla="*/ 7620 w 7619"/>
                <a:gd name="connsiteY4" fmla="*/ 4184 h 15613"/>
                <a:gd name="connsiteX5" fmla="*/ 5715 w 7619"/>
                <a:gd name="connsiteY5" fmla="*/ 374 h 15613"/>
                <a:gd name="connsiteX6" fmla="*/ 1905 w 7619"/>
                <a:gd name="connsiteY6" fmla="*/ 2279 h 15613"/>
                <a:gd name="connsiteX7" fmla="*/ 1905 w 7619"/>
                <a:gd name="connsiteY7" fmla="*/ 2279 h 1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9" h="15613">
                  <a:moveTo>
                    <a:pt x="1905" y="2279"/>
                  </a:moveTo>
                  <a:cubicBezTo>
                    <a:pt x="952" y="5136"/>
                    <a:pt x="952" y="8946"/>
                    <a:pt x="0" y="11804"/>
                  </a:cubicBezTo>
                  <a:cubicBezTo>
                    <a:pt x="0" y="13709"/>
                    <a:pt x="0" y="14661"/>
                    <a:pt x="1905" y="15614"/>
                  </a:cubicBezTo>
                  <a:cubicBezTo>
                    <a:pt x="2857" y="15614"/>
                    <a:pt x="4763" y="15614"/>
                    <a:pt x="5715" y="13709"/>
                  </a:cubicBezTo>
                  <a:cubicBezTo>
                    <a:pt x="6667" y="10851"/>
                    <a:pt x="6667" y="7041"/>
                    <a:pt x="7620" y="4184"/>
                  </a:cubicBezTo>
                  <a:cubicBezTo>
                    <a:pt x="7620" y="2279"/>
                    <a:pt x="7620" y="1326"/>
                    <a:pt x="5715" y="374"/>
                  </a:cubicBezTo>
                  <a:cubicBezTo>
                    <a:pt x="3810" y="-579"/>
                    <a:pt x="2857" y="374"/>
                    <a:pt x="1905" y="2279"/>
                  </a:cubicBezTo>
                  <a:lnTo>
                    <a:pt x="1905" y="2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708">
              <a:extLst>
                <a:ext uri="{FF2B5EF4-FFF2-40B4-BE49-F238E27FC236}">
                  <a16:creationId xmlns:a16="http://schemas.microsoft.com/office/drawing/2014/main" id="{9911C9BB-77DB-442D-9831-FDEA68596872}"/>
                </a:ext>
              </a:extLst>
            </p:cNvPr>
            <p:cNvSpPr/>
            <p:nvPr/>
          </p:nvSpPr>
          <p:spPr>
            <a:xfrm>
              <a:off x="4637614" y="2815244"/>
              <a:ext cx="13548" cy="34218"/>
            </a:xfrm>
            <a:custGeom>
              <a:avLst/>
              <a:gdLst>
                <a:gd name="connsiteX0" fmla="*/ 107 w 13548"/>
                <a:gd name="connsiteY0" fmla="*/ 3566 h 34218"/>
                <a:gd name="connsiteX1" fmla="*/ 7727 w 13548"/>
                <a:gd name="connsiteY1" fmla="*/ 32141 h 34218"/>
                <a:gd name="connsiteX2" fmla="*/ 13442 w 13548"/>
                <a:gd name="connsiteY2" fmla="*/ 30236 h 34218"/>
                <a:gd name="connsiteX3" fmla="*/ 5822 w 13548"/>
                <a:gd name="connsiteY3" fmla="*/ 1661 h 34218"/>
                <a:gd name="connsiteX4" fmla="*/ 107 w 13548"/>
                <a:gd name="connsiteY4" fmla="*/ 3566 h 34218"/>
                <a:gd name="connsiteX5" fmla="*/ 107 w 13548"/>
                <a:gd name="connsiteY5" fmla="*/ 3566 h 3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8" h="34218">
                  <a:moveTo>
                    <a:pt x="107" y="3566"/>
                  </a:moveTo>
                  <a:cubicBezTo>
                    <a:pt x="2964" y="13091"/>
                    <a:pt x="4869" y="22616"/>
                    <a:pt x="7727" y="32141"/>
                  </a:cubicBezTo>
                  <a:cubicBezTo>
                    <a:pt x="8679" y="35952"/>
                    <a:pt x="14394" y="34047"/>
                    <a:pt x="13442" y="30236"/>
                  </a:cubicBezTo>
                  <a:cubicBezTo>
                    <a:pt x="10584" y="20711"/>
                    <a:pt x="8679" y="11186"/>
                    <a:pt x="5822" y="1661"/>
                  </a:cubicBezTo>
                  <a:cubicBezTo>
                    <a:pt x="4869" y="-1196"/>
                    <a:pt x="-846" y="-243"/>
                    <a:pt x="107" y="3566"/>
                  </a:cubicBezTo>
                  <a:lnTo>
                    <a:pt x="107" y="356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709">
              <a:extLst>
                <a:ext uri="{FF2B5EF4-FFF2-40B4-BE49-F238E27FC236}">
                  <a16:creationId xmlns:a16="http://schemas.microsoft.com/office/drawing/2014/main" id="{B6F17862-C2CB-4323-AC5D-23229FD7362A}"/>
                </a:ext>
              </a:extLst>
            </p:cNvPr>
            <p:cNvSpPr/>
            <p:nvPr/>
          </p:nvSpPr>
          <p:spPr>
            <a:xfrm>
              <a:off x="4654240" y="2818811"/>
              <a:ext cx="7666" cy="25717"/>
            </a:xfrm>
            <a:custGeom>
              <a:avLst/>
              <a:gdLst>
                <a:gd name="connsiteX0" fmla="*/ 626 w 7666"/>
                <a:gd name="connsiteY0" fmla="*/ 2858 h 25717"/>
                <a:gd name="connsiteX1" fmla="*/ 1578 w 7666"/>
                <a:gd name="connsiteY1" fmla="*/ 23813 h 25717"/>
                <a:gd name="connsiteX2" fmla="*/ 5388 w 7666"/>
                <a:gd name="connsiteY2" fmla="*/ 25718 h 25717"/>
                <a:gd name="connsiteX3" fmla="*/ 7293 w 7666"/>
                <a:gd name="connsiteY3" fmla="*/ 21908 h 25717"/>
                <a:gd name="connsiteX4" fmla="*/ 6341 w 7666"/>
                <a:gd name="connsiteY4" fmla="*/ 3810 h 25717"/>
                <a:gd name="connsiteX5" fmla="*/ 4436 w 7666"/>
                <a:gd name="connsiteY5" fmla="*/ 0 h 25717"/>
                <a:gd name="connsiteX6" fmla="*/ 626 w 7666"/>
                <a:gd name="connsiteY6" fmla="*/ 2858 h 25717"/>
                <a:gd name="connsiteX7" fmla="*/ 626 w 7666"/>
                <a:gd name="connsiteY7" fmla="*/ 285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6" h="25717">
                  <a:moveTo>
                    <a:pt x="626" y="2858"/>
                  </a:moveTo>
                  <a:cubicBezTo>
                    <a:pt x="-327" y="9525"/>
                    <a:pt x="-327" y="17145"/>
                    <a:pt x="1578" y="23813"/>
                  </a:cubicBezTo>
                  <a:cubicBezTo>
                    <a:pt x="1578" y="25718"/>
                    <a:pt x="3483" y="25718"/>
                    <a:pt x="5388" y="25718"/>
                  </a:cubicBezTo>
                  <a:cubicBezTo>
                    <a:pt x="7293" y="25718"/>
                    <a:pt x="8246" y="23813"/>
                    <a:pt x="7293" y="21908"/>
                  </a:cubicBezTo>
                  <a:cubicBezTo>
                    <a:pt x="5388" y="16193"/>
                    <a:pt x="5388" y="9525"/>
                    <a:pt x="6341" y="3810"/>
                  </a:cubicBezTo>
                  <a:cubicBezTo>
                    <a:pt x="6341" y="1905"/>
                    <a:pt x="6341" y="953"/>
                    <a:pt x="4436" y="0"/>
                  </a:cubicBezTo>
                  <a:cubicBezTo>
                    <a:pt x="3483" y="0"/>
                    <a:pt x="1578" y="953"/>
                    <a:pt x="626" y="2858"/>
                  </a:cubicBezTo>
                  <a:lnTo>
                    <a:pt x="626" y="285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710">
              <a:extLst>
                <a:ext uri="{FF2B5EF4-FFF2-40B4-BE49-F238E27FC236}">
                  <a16:creationId xmlns:a16="http://schemas.microsoft.com/office/drawing/2014/main" id="{FC0176D8-C7A4-4EF5-9E72-A30FA1C6E3C5}"/>
                </a:ext>
              </a:extLst>
            </p:cNvPr>
            <p:cNvSpPr/>
            <p:nvPr/>
          </p:nvSpPr>
          <p:spPr>
            <a:xfrm>
              <a:off x="4858700" y="2826008"/>
              <a:ext cx="8832" cy="16086"/>
            </a:xfrm>
            <a:custGeom>
              <a:avLst/>
              <a:gdLst>
                <a:gd name="connsiteX0" fmla="*/ 0 w 8832"/>
                <a:gd name="connsiteY0" fmla="*/ 4233 h 16086"/>
                <a:gd name="connsiteX1" fmla="*/ 3810 w 8832"/>
                <a:gd name="connsiteY1" fmla="*/ 13758 h 16086"/>
                <a:gd name="connsiteX2" fmla="*/ 4763 w 8832"/>
                <a:gd name="connsiteY2" fmla="*/ 15663 h 16086"/>
                <a:gd name="connsiteX3" fmla="*/ 6668 w 8832"/>
                <a:gd name="connsiteY3" fmla="*/ 15663 h 16086"/>
                <a:gd name="connsiteX4" fmla="*/ 8573 w 8832"/>
                <a:gd name="connsiteY4" fmla="*/ 11853 h 16086"/>
                <a:gd name="connsiteX5" fmla="*/ 4763 w 8832"/>
                <a:gd name="connsiteY5" fmla="*/ 2328 h 16086"/>
                <a:gd name="connsiteX6" fmla="*/ 3810 w 8832"/>
                <a:gd name="connsiteY6" fmla="*/ 423 h 16086"/>
                <a:gd name="connsiteX7" fmla="*/ 1905 w 8832"/>
                <a:gd name="connsiteY7" fmla="*/ 423 h 16086"/>
                <a:gd name="connsiteX8" fmla="*/ 0 w 8832"/>
                <a:gd name="connsiteY8" fmla="*/ 4233 h 16086"/>
                <a:gd name="connsiteX9" fmla="*/ 0 w 8832"/>
                <a:gd name="connsiteY9" fmla="*/ 4233 h 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32" h="16086">
                  <a:moveTo>
                    <a:pt x="0" y="4233"/>
                  </a:moveTo>
                  <a:cubicBezTo>
                    <a:pt x="952" y="7091"/>
                    <a:pt x="1905" y="10901"/>
                    <a:pt x="3810" y="13758"/>
                  </a:cubicBezTo>
                  <a:cubicBezTo>
                    <a:pt x="3810" y="14711"/>
                    <a:pt x="4763" y="14711"/>
                    <a:pt x="4763" y="15663"/>
                  </a:cubicBezTo>
                  <a:cubicBezTo>
                    <a:pt x="5715" y="15663"/>
                    <a:pt x="6668" y="16616"/>
                    <a:pt x="6668" y="15663"/>
                  </a:cubicBezTo>
                  <a:cubicBezTo>
                    <a:pt x="7620" y="15663"/>
                    <a:pt x="9525" y="13758"/>
                    <a:pt x="8573" y="11853"/>
                  </a:cubicBezTo>
                  <a:cubicBezTo>
                    <a:pt x="7620" y="8996"/>
                    <a:pt x="6668" y="5186"/>
                    <a:pt x="4763" y="2328"/>
                  </a:cubicBezTo>
                  <a:cubicBezTo>
                    <a:pt x="4763" y="1376"/>
                    <a:pt x="3810" y="1376"/>
                    <a:pt x="3810" y="423"/>
                  </a:cubicBezTo>
                  <a:cubicBezTo>
                    <a:pt x="2858" y="423"/>
                    <a:pt x="1905" y="-529"/>
                    <a:pt x="1905" y="423"/>
                  </a:cubicBezTo>
                  <a:cubicBezTo>
                    <a:pt x="952" y="1376"/>
                    <a:pt x="0" y="3281"/>
                    <a:pt x="0" y="4233"/>
                  </a:cubicBezTo>
                  <a:lnTo>
                    <a:pt x="0" y="423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711">
              <a:extLst>
                <a:ext uri="{FF2B5EF4-FFF2-40B4-BE49-F238E27FC236}">
                  <a16:creationId xmlns:a16="http://schemas.microsoft.com/office/drawing/2014/main" id="{2A0F29F5-DC00-4D98-8309-B6D9AACA67BF}"/>
                </a:ext>
              </a:extLst>
            </p:cNvPr>
            <p:cNvSpPr/>
            <p:nvPr/>
          </p:nvSpPr>
          <p:spPr>
            <a:xfrm>
              <a:off x="4883465" y="2825479"/>
              <a:ext cx="5715" cy="19050"/>
            </a:xfrm>
            <a:custGeom>
              <a:avLst/>
              <a:gdLst>
                <a:gd name="connsiteX0" fmla="*/ 0 w 5715"/>
                <a:gd name="connsiteY0" fmla="*/ 2857 h 19050"/>
                <a:gd name="connsiteX1" fmla="*/ 0 w 5715"/>
                <a:gd name="connsiteY1" fmla="*/ 16192 h 19050"/>
                <a:gd name="connsiteX2" fmla="*/ 2858 w 5715"/>
                <a:gd name="connsiteY2" fmla="*/ 19050 h 19050"/>
                <a:gd name="connsiteX3" fmla="*/ 5715 w 5715"/>
                <a:gd name="connsiteY3" fmla="*/ 16192 h 19050"/>
                <a:gd name="connsiteX4" fmla="*/ 5715 w 5715"/>
                <a:gd name="connsiteY4" fmla="*/ 2857 h 19050"/>
                <a:gd name="connsiteX5" fmla="*/ 2858 w 5715"/>
                <a:gd name="connsiteY5" fmla="*/ 0 h 19050"/>
                <a:gd name="connsiteX6" fmla="*/ 0 w 5715"/>
                <a:gd name="connsiteY6" fmla="*/ 2857 h 19050"/>
                <a:gd name="connsiteX7" fmla="*/ 0 w 5715"/>
                <a:gd name="connsiteY7" fmla="*/ 28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19050">
                  <a:moveTo>
                    <a:pt x="0" y="2857"/>
                  </a:moveTo>
                  <a:cubicBezTo>
                    <a:pt x="0" y="7620"/>
                    <a:pt x="0" y="11430"/>
                    <a:pt x="0" y="16192"/>
                  </a:cubicBezTo>
                  <a:cubicBezTo>
                    <a:pt x="0" y="18097"/>
                    <a:pt x="953" y="19050"/>
                    <a:pt x="2858" y="19050"/>
                  </a:cubicBezTo>
                  <a:cubicBezTo>
                    <a:pt x="4763" y="19050"/>
                    <a:pt x="5715" y="18097"/>
                    <a:pt x="5715" y="16192"/>
                  </a:cubicBezTo>
                  <a:cubicBezTo>
                    <a:pt x="5715" y="11430"/>
                    <a:pt x="5715" y="7620"/>
                    <a:pt x="5715" y="2857"/>
                  </a:cubicBezTo>
                  <a:cubicBezTo>
                    <a:pt x="5715" y="952"/>
                    <a:pt x="4763" y="0"/>
                    <a:pt x="2858" y="0"/>
                  </a:cubicBezTo>
                  <a:cubicBezTo>
                    <a:pt x="953" y="0"/>
                    <a:pt x="0" y="952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12">
              <a:extLst>
                <a:ext uri="{FF2B5EF4-FFF2-40B4-BE49-F238E27FC236}">
                  <a16:creationId xmlns:a16="http://schemas.microsoft.com/office/drawing/2014/main" id="{14C52F25-418D-4F05-948A-816213E19AB9}"/>
                </a:ext>
              </a:extLst>
            </p:cNvPr>
            <p:cNvSpPr/>
            <p:nvPr/>
          </p:nvSpPr>
          <p:spPr>
            <a:xfrm>
              <a:off x="4926328" y="2828336"/>
              <a:ext cx="10477" cy="17568"/>
            </a:xfrm>
            <a:custGeom>
              <a:avLst/>
              <a:gdLst>
                <a:gd name="connsiteX0" fmla="*/ 4763 w 10477"/>
                <a:gd name="connsiteY0" fmla="*/ 2858 h 17568"/>
                <a:gd name="connsiteX1" fmla="*/ 3810 w 10477"/>
                <a:gd name="connsiteY1" fmla="*/ 5715 h 17568"/>
                <a:gd name="connsiteX2" fmla="*/ 3810 w 10477"/>
                <a:gd name="connsiteY2" fmla="*/ 6668 h 17568"/>
                <a:gd name="connsiteX3" fmla="*/ 3810 w 10477"/>
                <a:gd name="connsiteY3" fmla="*/ 6668 h 17568"/>
                <a:gd name="connsiteX4" fmla="*/ 2858 w 10477"/>
                <a:gd name="connsiteY4" fmla="*/ 7620 h 17568"/>
                <a:gd name="connsiteX5" fmla="*/ 0 w 10477"/>
                <a:gd name="connsiteY5" fmla="*/ 13335 h 17568"/>
                <a:gd name="connsiteX6" fmla="*/ 0 w 10477"/>
                <a:gd name="connsiteY6" fmla="*/ 15240 h 17568"/>
                <a:gd name="connsiteX7" fmla="*/ 953 w 10477"/>
                <a:gd name="connsiteY7" fmla="*/ 17145 h 17568"/>
                <a:gd name="connsiteX8" fmla="*/ 2858 w 10477"/>
                <a:gd name="connsiteY8" fmla="*/ 17145 h 17568"/>
                <a:gd name="connsiteX9" fmla="*/ 4763 w 10477"/>
                <a:gd name="connsiteY9" fmla="*/ 16193 h 17568"/>
                <a:gd name="connsiteX10" fmla="*/ 10478 w 10477"/>
                <a:gd name="connsiteY10" fmla="*/ 3810 h 17568"/>
                <a:gd name="connsiteX11" fmla="*/ 8573 w 10477"/>
                <a:gd name="connsiteY11" fmla="*/ 0 h 17568"/>
                <a:gd name="connsiteX12" fmla="*/ 4763 w 10477"/>
                <a:gd name="connsiteY12" fmla="*/ 2858 h 17568"/>
                <a:gd name="connsiteX13" fmla="*/ 4763 w 10477"/>
                <a:gd name="connsiteY13" fmla="*/ 2858 h 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" h="17568">
                  <a:moveTo>
                    <a:pt x="4763" y="2858"/>
                  </a:moveTo>
                  <a:cubicBezTo>
                    <a:pt x="4763" y="3810"/>
                    <a:pt x="3810" y="4763"/>
                    <a:pt x="3810" y="5715"/>
                  </a:cubicBezTo>
                  <a:cubicBezTo>
                    <a:pt x="3810" y="5715"/>
                    <a:pt x="3810" y="6668"/>
                    <a:pt x="3810" y="6668"/>
                  </a:cubicBezTo>
                  <a:cubicBezTo>
                    <a:pt x="3810" y="6668"/>
                    <a:pt x="3810" y="7620"/>
                    <a:pt x="3810" y="6668"/>
                  </a:cubicBezTo>
                  <a:cubicBezTo>
                    <a:pt x="3810" y="6668"/>
                    <a:pt x="3810" y="7620"/>
                    <a:pt x="2858" y="7620"/>
                  </a:cubicBezTo>
                  <a:cubicBezTo>
                    <a:pt x="1905" y="9525"/>
                    <a:pt x="953" y="11430"/>
                    <a:pt x="0" y="13335"/>
                  </a:cubicBezTo>
                  <a:cubicBezTo>
                    <a:pt x="0" y="14288"/>
                    <a:pt x="0" y="15240"/>
                    <a:pt x="0" y="15240"/>
                  </a:cubicBezTo>
                  <a:cubicBezTo>
                    <a:pt x="0" y="16193"/>
                    <a:pt x="953" y="16193"/>
                    <a:pt x="953" y="17145"/>
                  </a:cubicBezTo>
                  <a:cubicBezTo>
                    <a:pt x="1905" y="17145"/>
                    <a:pt x="2858" y="18098"/>
                    <a:pt x="2858" y="17145"/>
                  </a:cubicBezTo>
                  <a:cubicBezTo>
                    <a:pt x="3810" y="17145"/>
                    <a:pt x="3810" y="16193"/>
                    <a:pt x="4763" y="16193"/>
                  </a:cubicBezTo>
                  <a:cubicBezTo>
                    <a:pt x="7620" y="12383"/>
                    <a:pt x="9525" y="8573"/>
                    <a:pt x="10478" y="3810"/>
                  </a:cubicBezTo>
                  <a:cubicBezTo>
                    <a:pt x="10478" y="1905"/>
                    <a:pt x="10478" y="953"/>
                    <a:pt x="8573" y="0"/>
                  </a:cubicBezTo>
                  <a:cubicBezTo>
                    <a:pt x="7620" y="0"/>
                    <a:pt x="5715" y="953"/>
                    <a:pt x="4763" y="2858"/>
                  </a:cubicBezTo>
                  <a:lnTo>
                    <a:pt x="4763" y="285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9" name="Graphic 2">
              <a:extLst>
                <a:ext uri="{FF2B5EF4-FFF2-40B4-BE49-F238E27FC236}">
                  <a16:creationId xmlns:a16="http://schemas.microsoft.com/office/drawing/2014/main" id="{48A008D8-7BA1-4B0B-A0D1-4C4E5D05BF28}"/>
                </a:ext>
              </a:extLst>
            </p:cNvPr>
            <p:cNvGrpSpPr/>
            <p:nvPr/>
          </p:nvGrpSpPr>
          <p:grpSpPr>
            <a:xfrm>
              <a:off x="4081461" y="1548521"/>
              <a:ext cx="139065" cy="1415415"/>
              <a:chOff x="4081461" y="1543414"/>
              <a:chExt cx="139065" cy="2571750"/>
            </a:xfrm>
          </p:grpSpPr>
          <p:sp>
            <p:nvSpPr>
              <p:cNvPr id="160" name="Freeform: Shape 714">
                <a:extLst>
                  <a:ext uri="{FF2B5EF4-FFF2-40B4-BE49-F238E27FC236}">
                    <a16:creationId xmlns:a16="http://schemas.microsoft.com/office/drawing/2014/main" id="{B7077306-1A18-4FD4-872D-BC46C2B6ADEA}"/>
                  </a:ext>
                </a:extLst>
              </p:cNvPr>
              <p:cNvSpPr/>
              <p:nvPr/>
            </p:nvSpPr>
            <p:spPr>
              <a:xfrm>
                <a:off x="4084318" y="1545319"/>
                <a:ext cx="134302" cy="2566987"/>
              </a:xfrm>
              <a:custGeom>
                <a:avLst/>
                <a:gdLst>
                  <a:gd name="connsiteX0" fmla="*/ 0 w 134302"/>
                  <a:gd name="connsiteY0" fmla="*/ 0 h 2566987"/>
                  <a:gd name="connsiteX1" fmla="*/ 134303 w 134302"/>
                  <a:gd name="connsiteY1" fmla="*/ 0 h 2566987"/>
                  <a:gd name="connsiteX2" fmla="*/ 134303 w 134302"/>
                  <a:gd name="connsiteY2" fmla="*/ 2566988 h 2566987"/>
                  <a:gd name="connsiteX3" fmla="*/ 0 w 134302"/>
                  <a:gd name="connsiteY3" fmla="*/ 2566988 h 2566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302" h="2566987">
                    <a:moveTo>
                      <a:pt x="0" y="0"/>
                    </a:moveTo>
                    <a:lnTo>
                      <a:pt x="134303" y="0"/>
                    </a:lnTo>
                    <a:lnTo>
                      <a:pt x="134303" y="2566988"/>
                    </a:lnTo>
                    <a:lnTo>
                      <a:pt x="0" y="25669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715">
                <a:extLst>
                  <a:ext uri="{FF2B5EF4-FFF2-40B4-BE49-F238E27FC236}">
                    <a16:creationId xmlns:a16="http://schemas.microsoft.com/office/drawing/2014/main" id="{52E6C1FE-7C6A-468B-B342-9BB7AB603E80}"/>
                  </a:ext>
                </a:extLst>
              </p:cNvPr>
              <p:cNvSpPr/>
              <p:nvPr/>
            </p:nvSpPr>
            <p:spPr>
              <a:xfrm>
                <a:off x="4081461" y="1543414"/>
                <a:ext cx="139065" cy="2571750"/>
              </a:xfrm>
              <a:custGeom>
                <a:avLst/>
                <a:gdLst>
                  <a:gd name="connsiteX0" fmla="*/ 134303 w 139065"/>
                  <a:gd name="connsiteY0" fmla="*/ 4763 h 2571750"/>
                  <a:gd name="connsiteX1" fmla="*/ 134303 w 139065"/>
                  <a:gd name="connsiteY1" fmla="*/ 2566988 h 2571750"/>
                  <a:gd name="connsiteX2" fmla="*/ 4763 w 139065"/>
                  <a:gd name="connsiteY2" fmla="*/ 2566988 h 2571750"/>
                  <a:gd name="connsiteX3" fmla="*/ 4763 w 139065"/>
                  <a:gd name="connsiteY3" fmla="*/ 4763 h 2571750"/>
                  <a:gd name="connsiteX4" fmla="*/ 134303 w 139065"/>
                  <a:gd name="connsiteY4" fmla="*/ 4763 h 2571750"/>
                  <a:gd name="connsiteX5" fmla="*/ 134303 w 139065"/>
                  <a:gd name="connsiteY5" fmla="*/ 4763 h 2571750"/>
                  <a:gd name="connsiteX6" fmla="*/ 139065 w 139065"/>
                  <a:gd name="connsiteY6" fmla="*/ 0 h 2571750"/>
                  <a:gd name="connsiteX7" fmla="*/ 0 w 139065"/>
                  <a:gd name="connsiteY7" fmla="*/ 0 h 2571750"/>
                  <a:gd name="connsiteX8" fmla="*/ 0 w 139065"/>
                  <a:gd name="connsiteY8" fmla="*/ 2571750 h 2571750"/>
                  <a:gd name="connsiteX9" fmla="*/ 139065 w 139065"/>
                  <a:gd name="connsiteY9" fmla="*/ 2571750 h 2571750"/>
                  <a:gd name="connsiteX10" fmla="*/ 139065 w 139065"/>
                  <a:gd name="connsiteY10" fmla="*/ 0 h 2571750"/>
                  <a:gd name="connsiteX11" fmla="*/ 139065 w 139065"/>
                  <a:gd name="connsiteY11" fmla="*/ 0 h 257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65" h="2571750">
                    <a:moveTo>
                      <a:pt x="134303" y="4763"/>
                    </a:moveTo>
                    <a:lnTo>
                      <a:pt x="134303" y="2566988"/>
                    </a:lnTo>
                    <a:lnTo>
                      <a:pt x="4763" y="2566988"/>
                    </a:lnTo>
                    <a:lnTo>
                      <a:pt x="4763" y="4763"/>
                    </a:lnTo>
                    <a:lnTo>
                      <a:pt x="134303" y="4763"/>
                    </a:lnTo>
                    <a:lnTo>
                      <a:pt x="134303" y="4763"/>
                    </a:lnTo>
                    <a:close/>
                    <a:moveTo>
                      <a:pt x="139065" y="0"/>
                    </a:moveTo>
                    <a:lnTo>
                      <a:pt x="0" y="0"/>
                    </a:lnTo>
                    <a:lnTo>
                      <a:pt x="0" y="2571750"/>
                    </a:lnTo>
                    <a:lnTo>
                      <a:pt x="139065" y="2571750"/>
                    </a:lnTo>
                    <a:lnTo>
                      <a:pt x="139065" y="0"/>
                    </a:lnTo>
                    <a:lnTo>
                      <a:pt x="1390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24708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68073" y="299275"/>
            <a:ext cx="5453796" cy="713646"/>
          </a:xfrm>
        </p:spPr>
        <p:txBody>
          <a:bodyPr/>
          <a:lstStyle/>
          <a:p>
            <a:r>
              <a:rPr lang="th-TH" sz="2000" dirty="0"/>
              <a:t>เข้าสู่ระบบด้วย </a:t>
            </a:r>
            <a:r>
              <a:rPr lang="en-US" sz="2000" dirty="0"/>
              <a:t>www.google.com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4341898" y="467897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5623" y="906199"/>
            <a:ext cx="1872652" cy="338802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ight Arrow 3"/>
          <p:cNvSpPr/>
          <p:nvPr/>
        </p:nvSpPr>
        <p:spPr>
          <a:xfrm>
            <a:off x="4803740" y="2279551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92314" y="4499565"/>
            <a:ext cx="2186318" cy="299785"/>
          </a:xfrm>
        </p:spPr>
        <p:txBody>
          <a:bodyPr/>
          <a:lstStyle/>
          <a:p>
            <a:r>
              <a:rPr lang="en-US" sz="1200" b="0" dirty="0"/>
              <a:t>1)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เจ้าหน้าที่เข้าสู่ระบบ</a:t>
            </a:r>
            <a:r>
              <a:rPr lang="en-US" sz="1200" b="0" dirty="0"/>
              <a:t>”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623761" y="4509363"/>
            <a:ext cx="2017222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เข้าสู่ระบบด้วย </a:t>
            </a:r>
            <a:r>
              <a:rPr lang="en-US" sz="1200" b="0" dirty="0"/>
              <a:t>Google”</a:t>
            </a: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41145" y="4515868"/>
            <a:ext cx="2417706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กรอกอีเมลล์ รหัสผ่านและกดปุ่ม</a:t>
            </a:r>
            <a:r>
              <a:rPr lang="en-US" sz="1200" b="0" dirty="0"/>
              <a:t> “</a:t>
            </a:r>
            <a:r>
              <a:rPr lang="th-TH" sz="1200" b="0" dirty="0"/>
              <a:t>เข้าสู่ระบบ</a:t>
            </a:r>
            <a:r>
              <a:rPr lang="en-US" sz="1200" b="0" dirty="0"/>
              <a:t>”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69819" y="299275"/>
            <a:ext cx="1108813" cy="379527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31192" y="906198"/>
            <a:ext cx="2098660" cy="34076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46558" y="802462"/>
            <a:ext cx="2778666" cy="35113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6939481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68073" y="299275"/>
            <a:ext cx="5453796" cy="713646"/>
          </a:xfrm>
        </p:spPr>
        <p:txBody>
          <a:bodyPr/>
          <a:lstStyle/>
          <a:p>
            <a:r>
              <a:rPr lang="th-TH" sz="2000" dirty="0"/>
              <a:t>เข้าสู่ระบบด้วย </a:t>
            </a:r>
            <a:r>
              <a:rPr lang="en-US" sz="2000" dirty="0"/>
              <a:t>Application Line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4621638" y="4727875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26548" y="817574"/>
            <a:ext cx="1997033" cy="361305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ight Arrow 3"/>
          <p:cNvSpPr/>
          <p:nvPr/>
        </p:nvSpPr>
        <p:spPr>
          <a:xfrm>
            <a:off x="4708204" y="2272423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8450" y="4577983"/>
            <a:ext cx="2186318" cy="299785"/>
          </a:xfrm>
        </p:spPr>
        <p:txBody>
          <a:bodyPr/>
          <a:lstStyle/>
          <a:p>
            <a:r>
              <a:rPr lang="en-US" sz="1200" b="0" dirty="0"/>
              <a:t>1)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เจ้าหน้าที่เข้าสู่ระบบ</a:t>
            </a:r>
            <a:r>
              <a:rPr lang="en-US" sz="1200" b="0" dirty="0"/>
              <a:t>”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515461" y="4604917"/>
            <a:ext cx="2017222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เข้าสู่ระบบด้วย </a:t>
            </a:r>
            <a:r>
              <a:rPr lang="en-US" sz="1200" b="0" dirty="0"/>
              <a:t>LINE”</a:t>
            </a: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9962" y="4686761"/>
            <a:ext cx="2017222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กดปุ่ม</a:t>
            </a:r>
            <a:r>
              <a:rPr lang="en-US" sz="1200" b="0" dirty="0"/>
              <a:t> ”</a:t>
            </a:r>
            <a:r>
              <a:rPr lang="th-TH" sz="1200" b="0" dirty="0"/>
              <a:t>อนุญาต</a:t>
            </a:r>
            <a:r>
              <a:rPr lang="en-US" sz="1200" b="0" dirty="0"/>
              <a:t>”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20954" y="273444"/>
            <a:ext cx="394507" cy="396773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70735" y="828227"/>
            <a:ext cx="2202507" cy="36364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84577" y="817573"/>
            <a:ext cx="1710843" cy="362128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78573" y="828227"/>
            <a:ext cx="1670128" cy="361742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6312457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ขอเป็นผู้ดูแลหน่วยงาน</a:t>
            </a:r>
            <a:endParaRPr lang="en-US" sz="3200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</a:t>
              </a:r>
              <a:r>
                <a:rPr lang="th-TH" dirty="0"/>
                <a:t>3</a:t>
              </a:r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2" name="Graphic 20">
            <a:extLst>
              <a:ext uri="{FF2B5EF4-FFF2-40B4-BE49-F238E27FC236}">
                <a16:creationId xmlns:a16="http://schemas.microsoft.com/office/drawing/2014/main" id="{7FF4977C-13AD-4040-BA48-B2F8EF3522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4236" y="2764758"/>
            <a:ext cx="1563127" cy="1988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450494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802262" y="192422"/>
            <a:ext cx="5453796" cy="713646"/>
          </a:xfrm>
        </p:spPr>
        <p:txBody>
          <a:bodyPr/>
          <a:lstStyle/>
          <a:p>
            <a:r>
              <a:rPr lang="th-TH" sz="2000" dirty="0"/>
              <a:t>ขอเป็นผู้ดูแลหน่วยงาน </a:t>
            </a:r>
            <a:r>
              <a:rPr lang="en-US" sz="2000" dirty="0"/>
              <a:t>(</a:t>
            </a:r>
            <a:r>
              <a:rPr lang="th-TH" sz="2000" dirty="0"/>
              <a:t>วิธีที่ 1</a:t>
            </a:r>
            <a:r>
              <a:rPr lang="en-US" sz="2000" dirty="0"/>
              <a:t>)</a:t>
            </a:r>
            <a:endParaRPr lang="th-TH" sz="20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0497" y="4540811"/>
            <a:ext cx="2286667" cy="299785"/>
          </a:xfrm>
        </p:spPr>
        <p:txBody>
          <a:bodyPr/>
          <a:lstStyle/>
          <a:p>
            <a:r>
              <a:rPr lang="en-US" sz="1200" b="0" dirty="0"/>
              <a:t>1) </a:t>
            </a:r>
            <a:r>
              <a:rPr lang="th-TH" sz="1200" b="0" dirty="0"/>
              <a:t>กดปุ่ม</a:t>
            </a:r>
            <a:r>
              <a:rPr lang="en-US" sz="1200" b="0" dirty="0"/>
              <a:t> ”</a:t>
            </a:r>
            <a:r>
              <a:rPr lang="th-TH" sz="1200" b="0" dirty="0"/>
              <a:t>ขอเป็นเจ้าหน้าที่ เพื่อเริ่มต้นใช้งาน</a:t>
            </a:r>
            <a:r>
              <a:rPr lang="en-US" sz="1200" b="0" dirty="0"/>
              <a:t>”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088223" y="4561452"/>
            <a:ext cx="2458331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พิมพ์ชื่อหน่วยงานที่ค้นหา กดปุ่ม </a:t>
            </a:r>
            <a:r>
              <a:rPr lang="en-US" sz="1200" b="0" dirty="0"/>
              <a:t>“</a:t>
            </a:r>
            <a:r>
              <a:rPr lang="th-TH" sz="1200" b="0" dirty="0"/>
              <a:t>รีเทิร์นแล้วกดปุ่ม </a:t>
            </a:r>
            <a:r>
              <a:rPr lang="en-US" sz="1200" b="0" dirty="0"/>
              <a:t>“+</a:t>
            </a:r>
            <a:r>
              <a:rPr lang="th-TH" sz="1200" b="0" dirty="0"/>
              <a:t>ผู้ดูแล</a:t>
            </a:r>
            <a:r>
              <a:rPr lang="en-US" sz="1200" b="0" dirty="0"/>
              <a:t>”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7435" y="693764"/>
            <a:ext cx="1790009" cy="36853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79470" y="693764"/>
            <a:ext cx="1675839" cy="36230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42179" y="676619"/>
            <a:ext cx="1827758" cy="359905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189667" y="4561451"/>
            <a:ext cx="2191957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กรอกรหัสเข้าเป็นผู้ดูแลหน่วยงาน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2715611" y="2372351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ight Arrow 33"/>
          <p:cNvSpPr/>
          <p:nvPr/>
        </p:nvSpPr>
        <p:spPr>
          <a:xfrm>
            <a:off x="5533973" y="2349411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0332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08260" y="191035"/>
            <a:ext cx="5453796" cy="713646"/>
          </a:xfrm>
        </p:spPr>
        <p:txBody>
          <a:bodyPr/>
          <a:lstStyle/>
          <a:p>
            <a:r>
              <a:rPr lang="th-TH" sz="2000" dirty="0"/>
              <a:t>ขอเป็นผู้ดูแลหน่วยงาน</a:t>
            </a:r>
            <a:r>
              <a:rPr lang="en-US" sz="2000" dirty="0"/>
              <a:t> (</a:t>
            </a:r>
            <a:r>
              <a:rPr lang="th-TH" sz="2000" dirty="0"/>
              <a:t>วิธีที่ 2</a:t>
            </a:r>
            <a:r>
              <a:rPr lang="en-US" sz="2000" dirty="0"/>
              <a:t>)</a:t>
            </a:r>
            <a:endParaRPr lang="th-TH" sz="20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4431" y="4564238"/>
            <a:ext cx="2260064" cy="299785"/>
          </a:xfrm>
        </p:spPr>
        <p:txBody>
          <a:bodyPr/>
          <a:lstStyle/>
          <a:p>
            <a:r>
              <a:rPr lang="en-US" sz="1200" b="0" dirty="0"/>
              <a:t>1) </a:t>
            </a:r>
            <a:r>
              <a:rPr lang="th-TH" sz="1200" b="0" dirty="0"/>
              <a:t>กดปุ่ม</a:t>
            </a:r>
            <a:r>
              <a:rPr lang="en-US" sz="1200" b="0" dirty="0"/>
              <a:t> “</a:t>
            </a:r>
            <a:r>
              <a:rPr lang="th-TH" sz="1200" b="0" dirty="0"/>
              <a:t>ไอคอนรูปตึก</a:t>
            </a:r>
            <a:r>
              <a:rPr lang="en-US" sz="1200" b="0" dirty="0"/>
              <a:t>”</a:t>
            </a:r>
            <a:r>
              <a:rPr lang="th-TH" sz="1200" b="0" dirty="0"/>
              <a:t> 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ไอคอนรูปค้นหา</a:t>
            </a:r>
            <a:r>
              <a:rPr lang="en-US" sz="1200" b="0" dirty="0"/>
              <a:t>”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225369" y="4564238"/>
            <a:ext cx="2245986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พิมพ์ชื่อหน่วยงานที่ค้นหา กดปุ่ม </a:t>
            </a:r>
            <a:r>
              <a:rPr lang="en-US" sz="1200" b="0" dirty="0"/>
              <a:t>“</a:t>
            </a:r>
            <a:r>
              <a:rPr lang="th-TH" sz="1200" b="0" dirty="0"/>
              <a:t>รีเทิร์นแล้วกดปุ่ม </a:t>
            </a:r>
            <a:r>
              <a:rPr lang="en-US" sz="1200" b="0" dirty="0"/>
              <a:t>“+</a:t>
            </a:r>
            <a:r>
              <a:rPr lang="th-TH" sz="1200" b="0" dirty="0"/>
              <a:t>ผู้ดูแล</a:t>
            </a:r>
            <a:r>
              <a:rPr lang="en-US" sz="1200" b="0" dirty="0"/>
              <a:t>”</a:t>
            </a: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191390" y="4564237"/>
            <a:ext cx="2027846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กรอกรหัสเข้าเป็นผู้ดูแลหน่วยงาน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2758333" y="2245212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ight Arrow 33"/>
          <p:cNvSpPr/>
          <p:nvPr/>
        </p:nvSpPr>
        <p:spPr>
          <a:xfrm>
            <a:off x="5571893" y="2245212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763" y="587015"/>
            <a:ext cx="1735046" cy="369041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21427" y="587014"/>
            <a:ext cx="1704980" cy="36844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98571" y="589871"/>
            <a:ext cx="1845629" cy="368159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207509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0" y="125602"/>
            <a:ext cx="8812972" cy="713646"/>
          </a:xfrm>
        </p:spPr>
        <p:txBody>
          <a:bodyPr/>
          <a:lstStyle/>
          <a:p>
            <a:r>
              <a:rPr lang="th-TH" sz="1800" dirty="0"/>
              <a:t>เมื่อใส่รหัสขอเป็นผู้ดูแลหน่วยงานสำเร็จ ระบบจะแสดงชื่อหน่วยงานของท่าน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14604" y="4554635"/>
            <a:ext cx="3216377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ระบบแสดงชื่อหน่วยงาน ท่านสามารถกดที่ชื่อหน่วยงาน เพื่อเริ่มต้นรับเรื่องแจ้งได้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4293837" y="2166765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04426" y="566238"/>
            <a:ext cx="1836734" cy="389252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01763" y="566238"/>
            <a:ext cx="1832707" cy="38641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76016" y="4544319"/>
            <a:ext cx="3858935" cy="299785"/>
          </a:xfrm>
        </p:spPr>
        <p:txBody>
          <a:bodyPr/>
          <a:lstStyle/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เรื่องแจ้งจากประชาชน จะอยู่ในกล่อง </a:t>
            </a:r>
            <a:r>
              <a:rPr lang="en-US" sz="1200" b="0" dirty="0"/>
              <a:t>“</a:t>
            </a:r>
            <a:r>
              <a:rPr lang="th-TH" sz="1200" b="0" dirty="0"/>
              <a:t>รอรับเรื่อง</a:t>
            </a:r>
            <a:r>
              <a:rPr lang="en-US" sz="1200" b="0" dirty="0"/>
              <a:t>” </a:t>
            </a:r>
            <a:r>
              <a:rPr lang="th-TH" sz="1200" b="0" dirty="0"/>
              <a:t>ท่านสามารถ ค้าหา หรือ เลื่อนขึ้นลง เพื่อดำเนินการต่อไปได้</a:t>
            </a:r>
            <a:endParaRPr lang="en-US" sz="1200" b="0" dirty="0"/>
          </a:p>
        </p:txBody>
      </p:sp>
    </p:spTree>
    <p:extLst>
      <p:ext uri="{BB962C8B-B14F-4D97-AF65-F5344CB8AC3E}">
        <p14:creationId xmlns:p14="http://schemas.microsoft.com/office/powerpoint/2010/main" val="37731663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ขอเป็นเจ้าหน้าที่ในหน่วยงาน</a:t>
            </a:r>
            <a:endParaRPr lang="en-US" sz="3200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</a:t>
              </a:r>
              <a:r>
                <a:rPr lang="th-TH" dirty="0"/>
                <a:t>4</a:t>
              </a:r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2" name="Graphic 908">
            <a:extLst>
              <a:ext uri="{FF2B5EF4-FFF2-40B4-BE49-F238E27FC236}">
                <a16:creationId xmlns:a16="http://schemas.microsoft.com/office/drawing/2014/main" id="{977CCB0F-F93A-49B6-9AA3-D86ED19467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334390" y="2328804"/>
            <a:ext cx="1227005" cy="2585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279293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9393" y="153129"/>
            <a:ext cx="8812972" cy="713646"/>
          </a:xfrm>
        </p:spPr>
        <p:txBody>
          <a:bodyPr/>
          <a:lstStyle/>
          <a:p>
            <a:r>
              <a:rPr lang="th-TH" sz="1800" dirty="0"/>
              <a:t>ก่อนขอเป็นเจ้าหน้าที่ให้แก้ไขประวัติส่วนตัว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00563" y="4574801"/>
            <a:ext cx="3216377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โปรไฟล์</a:t>
            </a:r>
            <a:r>
              <a:rPr lang="en-US" sz="1200" b="0" dirty="0"/>
              <a:t>”</a:t>
            </a:r>
            <a:r>
              <a:rPr lang="th-TH" sz="1200" b="0" dirty="0"/>
              <a:t> แล้วกด</a:t>
            </a:r>
            <a:r>
              <a:rPr lang="en-US" sz="1200" b="0" dirty="0"/>
              <a:t> “</a:t>
            </a:r>
            <a:r>
              <a:rPr lang="th-TH" sz="1200" b="0" dirty="0"/>
              <a:t>แก้ไขข้อมูล</a:t>
            </a:r>
            <a:r>
              <a:rPr lang="en-US" sz="1200" b="0" dirty="0"/>
              <a:t>” </a:t>
            </a:r>
            <a:r>
              <a:rPr lang="th-TH" sz="1200" b="0" dirty="0"/>
              <a:t>เพื่อแก้ไขประวัติส่วนตัว 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4293837" y="2166765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024753" y="4613401"/>
            <a:ext cx="3216377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แก้ไขข้อมูลส่วนตัวแล้วกดปุ่ม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บันทึก</a:t>
            </a:r>
            <a:r>
              <a:rPr lang="en-US" sz="1200" b="0" dirty="0"/>
              <a:t>”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21452" y="574224"/>
            <a:ext cx="2174601" cy="386623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47760" y="574224"/>
            <a:ext cx="1734417" cy="38697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0723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0" y="138802"/>
            <a:ext cx="8812972" cy="713646"/>
          </a:xfrm>
        </p:spPr>
        <p:txBody>
          <a:bodyPr/>
          <a:lstStyle/>
          <a:p>
            <a:r>
              <a:rPr lang="th-TH" sz="1800" dirty="0"/>
              <a:t>ขอเป็นเจ้าหน้าที่ </a:t>
            </a:r>
            <a:r>
              <a:rPr lang="en-US" sz="1800" dirty="0"/>
              <a:t>(</a:t>
            </a:r>
            <a:r>
              <a:rPr lang="th-TH" sz="1800" dirty="0"/>
              <a:t>กรณีมีรหัสผ่านเจ้าหน้าที่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79841" y="4574318"/>
            <a:ext cx="2530193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</a:t>
            </a:r>
            <a:r>
              <a:rPr lang="th-TH" sz="1200" b="0" dirty="0"/>
              <a:t> แล้วกด</a:t>
            </a:r>
            <a:r>
              <a:rPr lang="en-US" sz="1200" b="0" dirty="0"/>
              <a:t> “</a:t>
            </a:r>
            <a:r>
              <a:rPr lang="th-TH" sz="1200" b="0" dirty="0"/>
              <a:t>ค้นหา</a:t>
            </a:r>
            <a:r>
              <a:rPr lang="en-US" sz="1200" b="0" dirty="0"/>
              <a:t>”</a:t>
            </a:r>
          </a:p>
        </p:txBody>
      </p:sp>
      <p:sp>
        <p:nvSpPr>
          <p:cNvPr id="33" name="Right Arrow 32"/>
          <p:cNvSpPr/>
          <p:nvPr/>
        </p:nvSpPr>
        <p:spPr>
          <a:xfrm>
            <a:off x="2905041" y="2269013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72447" y="4556673"/>
            <a:ext cx="2078780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พิมพ์ชื่อหน่วยงาน กดปุ่ม </a:t>
            </a:r>
            <a:r>
              <a:rPr lang="en-US" sz="1200" b="0" dirty="0"/>
              <a:t>“</a:t>
            </a:r>
            <a:r>
              <a:rPr lang="th-TH" sz="1200" b="0" dirty="0"/>
              <a:t>+เจ้าหน้าที่</a:t>
            </a:r>
            <a:r>
              <a:rPr lang="en-US" sz="1200" b="0" dirty="0"/>
              <a:t>”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20965" t="19542" r="65790" b="30244"/>
          <a:stretch/>
        </p:blipFill>
        <p:spPr>
          <a:xfrm>
            <a:off x="837319" y="495625"/>
            <a:ext cx="1810819" cy="38614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38597" t="19542" r="48333" b="30400"/>
          <a:stretch/>
        </p:blipFill>
        <p:spPr>
          <a:xfrm>
            <a:off x="3622933" y="495625"/>
            <a:ext cx="1792402" cy="38614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l="58421" t="19699" r="28158" b="28839"/>
          <a:stretch/>
        </p:blipFill>
        <p:spPr>
          <a:xfrm>
            <a:off x="6279397" y="495624"/>
            <a:ext cx="1795387" cy="387240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8" name="Right Arrow 27"/>
          <p:cNvSpPr/>
          <p:nvPr/>
        </p:nvSpPr>
        <p:spPr>
          <a:xfrm>
            <a:off x="5592661" y="2268082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1280" y="4574317"/>
            <a:ext cx="2395581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กรอกรหัสเจ้าหน้าที่แล้วกดปุ่ม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ขออนุมัติ</a:t>
            </a:r>
            <a:r>
              <a:rPr lang="en-US" sz="1200" b="0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6254616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34913" y="115008"/>
            <a:ext cx="8812972" cy="713646"/>
          </a:xfrm>
        </p:spPr>
        <p:txBody>
          <a:bodyPr/>
          <a:lstStyle/>
          <a:p>
            <a:r>
              <a:rPr lang="th-TH" sz="1800" dirty="0"/>
              <a:t>ขอเป็นเจ้าหน้าที่ </a:t>
            </a:r>
            <a:r>
              <a:rPr lang="en-US" sz="1800" dirty="0"/>
              <a:t>(</a:t>
            </a:r>
            <a:r>
              <a:rPr lang="th-TH" sz="1800" dirty="0"/>
              <a:t>กรณีไม่มีรหัสผ่านเจ้าหน้าที่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39386" y="4636135"/>
            <a:ext cx="2299170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</a:t>
            </a:r>
            <a:r>
              <a:rPr lang="th-TH" sz="1200" b="0" dirty="0"/>
              <a:t> แล้วกดปุ่ม</a:t>
            </a:r>
            <a:r>
              <a:rPr lang="en-US" sz="1200" b="0" dirty="0"/>
              <a:t> “</a:t>
            </a:r>
            <a:r>
              <a:rPr lang="th-TH" sz="1200" b="0" dirty="0"/>
              <a:t>ค้นหา</a:t>
            </a:r>
            <a:r>
              <a:rPr lang="en-US" sz="1200" b="0" dirty="0"/>
              <a:t>”</a:t>
            </a:r>
          </a:p>
        </p:txBody>
      </p:sp>
      <p:sp>
        <p:nvSpPr>
          <p:cNvPr id="33" name="Right Arrow 32"/>
          <p:cNvSpPr/>
          <p:nvPr/>
        </p:nvSpPr>
        <p:spPr>
          <a:xfrm>
            <a:off x="2761022" y="2012575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306713" y="4636135"/>
            <a:ext cx="1971413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พิมพ์ชื่อหน่วยงาน กดปุ่ม </a:t>
            </a:r>
            <a:r>
              <a:rPr lang="en-US" sz="1200" b="0" dirty="0"/>
              <a:t>“</a:t>
            </a:r>
            <a:r>
              <a:rPr lang="th-TH" sz="1200" b="0" dirty="0"/>
              <a:t>+เจ้าหน้าที่</a:t>
            </a:r>
            <a:r>
              <a:rPr lang="en-US" sz="1200" b="0" dirty="0"/>
              <a:t>”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20965" t="19542" r="65790" b="30244"/>
          <a:stretch/>
        </p:blipFill>
        <p:spPr>
          <a:xfrm>
            <a:off x="741864" y="471831"/>
            <a:ext cx="1824960" cy="389163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38597" t="19542" r="48333" b="30400"/>
          <a:stretch/>
        </p:blipFill>
        <p:spPr>
          <a:xfrm>
            <a:off x="3495945" y="471831"/>
            <a:ext cx="1803446" cy="388527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8" name="Right Arrow 27"/>
          <p:cNvSpPr/>
          <p:nvPr/>
        </p:nvSpPr>
        <p:spPr>
          <a:xfrm>
            <a:off x="5488623" y="2025969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406054" y="4631372"/>
            <a:ext cx="3611839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กรอกข้อมูลยืนยันตัวตน แล้วให้ผู้ดูแลหน่วยงานท่าน เข้ามากด อนุมัติการขอเป็นเจ้าหน้าที่</a:t>
            </a:r>
            <a:endParaRPr lang="en-US" sz="1200" b="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/>
          <a:srcRect l="58421" t="16111" r="28158" b="32311"/>
          <a:stretch/>
        </p:blipFill>
        <p:spPr>
          <a:xfrm>
            <a:off x="6228511" y="471831"/>
            <a:ext cx="1797271" cy="388527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663078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8346210" y="2116760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F45D6-8398-4CBA-BD61-6E36B6712C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616964" y="522979"/>
            <a:ext cx="5937112" cy="282638"/>
          </a:xfrm>
        </p:spPr>
        <p:txBody>
          <a:bodyPr/>
          <a:lstStyle/>
          <a:p>
            <a:pPr marL="0" indent="0" algn="ctr">
              <a:buNone/>
            </a:pPr>
            <a:r>
              <a:rPr lang="th-TH" sz="2800" dirty="0">
                <a:solidFill>
                  <a:srgbClr val="0070C0"/>
                </a:solidFill>
              </a:rPr>
              <a:t>มหาวิทยาลัยราชภัฏพระนครศรีอยุธยา</a:t>
            </a:r>
            <a:endParaRPr lang="en-US" sz="2800" dirty="0">
              <a:solidFill>
                <a:srgbClr val="0070C0"/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C43E6BC-319E-4081-B3A8-B53CD958B5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76848" y="1164407"/>
            <a:ext cx="7669362" cy="1367643"/>
          </a:xfrm>
        </p:spPr>
        <p:txBody>
          <a:bodyPr/>
          <a:lstStyle/>
          <a:p>
            <a:r>
              <a:rPr lang="th-TH" dirty="0"/>
              <a:t>	</a:t>
            </a:r>
            <a:r>
              <a:rPr lang="th-TH" sz="1600" dirty="0"/>
              <a:t>งานอาคารสถานที่และภูมิสถาปัตย์ กองกลาง สำนักงานอธิการบดี ในส่วนงานซ่อมแซมและบำรุงรักษา โดยวิธีแจ้งซ่อมจากผู้ใช้บริการภายในมหาวิทยาลัยฯ </a:t>
            </a:r>
            <a:r>
              <a:rPr lang="th-TH" sz="1600" dirty="0">
                <a:solidFill>
                  <a:srgbClr val="FF0000"/>
                </a:solidFill>
              </a:rPr>
              <a:t>ปัจจุบันใช้วิธีบันทึกใบแจ้งซ่อม ณ จุดให้บริการ </a:t>
            </a:r>
            <a:r>
              <a:rPr lang="en-US" sz="1600" dirty="0">
                <a:solidFill>
                  <a:srgbClr val="FF0000"/>
                </a:solidFill>
              </a:rPr>
              <a:t>(Walk-in)</a:t>
            </a:r>
            <a:r>
              <a:rPr lang="th-TH" sz="1600" dirty="0">
                <a:solidFill>
                  <a:srgbClr val="FF0000"/>
                </a:solidFill>
              </a:rPr>
              <a:t> ด้วยตัวผู้แจ้งเอง </a:t>
            </a:r>
            <a:r>
              <a:rPr lang="th-TH" sz="1600" dirty="0"/>
              <a:t>ซึ่งวิธีนี้มีจุดด้อยหลายอย่าง ดังนี้</a:t>
            </a:r>
          </a:p>
          <a:p>
            <a:r>
              <a:rPr lang="th-TH" sz="1600" dirty="0">
                <a:solidFill>
                  <a:srgbClr val="FF0000"/>
                </a:solidFill>
              </a:rPr>
              <a:t>	</a:t>
            </a:r>
            <a:r>
              <a:rPr lang="en-US" sz="1600" dirty="0"/>
              <a:t>1) </a:t>
            </a:r>
            <a:r>
              <a:rPr lang="th-TH" sz="1600" dirty="0"/>
              <a:t>ผู้แจ้งเสียเวลาเดินทางมา ณ จุดให้บริการ</a:t>
            </a:r>
          </a:p>
          <a:p>
            <a:r>
              <a:rPr lang="th-TH" sz="1600" dirty="0">
                <a:solidFill>
                  <a:srgbClr val="FF0000"/>
                </a:solidFill>
              </a:rPr>
              <a:t>	</a:t>
            </a:r>
            <a:r>
              <a:rPr lang="th-TH" sz="1600" dirty="0"/>
              <a:t>2</a:t>
            </a:r>
            <a:r>
              <a:rPr lang="en-US" sz="1600" dirty="0"/>
              <a:t>)</a:t>
            </a:r>
            <a:r>
              <a:rPr lang="th-TH" sz="1600" dirty="0"/>
              <a:t> ใช้พื้นที่อาคารในการเก็บเอกสารมาก</a:t>
            </a:r>
          </a:p>
          <a:p>
            <a:r>
              <a:rPr lang="th-TH" sz="1600" dirty="0">
                <a:solidFill>
                  <a:srgbClr val="FF0000"/>
                </a:solidFill>
              </a:rPr>
              <a:t>	</a:t>
            </a:r>
            <a:r>
              <a:rPr lang="th-TH" sz="1600" dirty="0"/>
              <a:t>3</a:t>
            </a:r>
            <a:r>
              <a:rPr lang="en-US" sz="1600" dirty="0"/>
              <a:t>)</a:t>
            </a:r>
            <a:r>
              <a:rPr lang="th-TH" sz="1600" dirty="0"/>
              <a:t> เก็บฐานข้อมูลยาก</a:t>
            </a:r>
          </a:p>
          <a:p>
            <a:r>
              <a:rPr lang="th-TH" sz="1600" dirty="0">
                <a:solidFill>
                  <a:srgbClr val="FF0000"/>
                </a:solidFill>
              </a:rPr>
              <a:t>	</a:t>
            </a:r>
            <a:r>
              <a:rPr lang="th-TH" sz="1600" dirty="0"/>
              <a:t>4</a:t>
            </a:r>
            <a:r>
              <a:rPr lang="en-US" sz="1600" dirty="0"/>
              <a:t>)</a:t>
            </a:r>
            <a:r>
              <a:rPr lang="th-TH" sz="1600" dirty="0"/>
              <a:t> วิเคราะห์ข้อมูลยาก</a:t>
            </a:r>
          </a:p>
          <a:p>
            <a:r>
              <a:rPr lang="th-TH" sz="1600" dirty="0">
                <a:solidFill>
                  <a:srgbClr val="FF0000"/>
                </a:solidFill>
              </a:rPr>
              <a:t>	</a:t>
            </a:r>
            <a:r>
              <a:rPr lang="th-TH" sz="1600" dirty="0"/>
              <a:t>5</a:t>
            </a:r>
            <a:r>
              <a:rPr lang="en-US" sz="1600" dirty="0"/>
              <a:t>) </a:t>
            </a:r>
            <a:r>
              <a:rPr lang="th-TH" sz="1600" dirty="0"/>
              <a:t>วางแผนงบประมาณและกำลังคนยาก</a:t>
            </a:r>
            <a:endParaRPr lang="en-US" sz="1600" dirty="0"/>
          </a:p>
          <a:p>
            <a:r>
              <a:rPr lang="en-US" sz="1600" dirty="0">
                <a:solidFill>
                  <a:srgbClr val="FF0000"/>
                </a:solidFill>
              </a:rPr>
              <a:t>	</a:t>
            </a:r>
            <a:r>
              <a:rPr lang="th-TH" sz="1600" dirty="0">
                <a:solidFill>
                  <a:srgbClr val="FF0000"/>
                </a:solidFill>
              </a:rPr>
              <a:t>มหาวิทยาลัยฯ จึงได้นำแพลตฟอร์มบริหารจัดการปัญหาเมือง </a:t>
            </a:r>
            <a:r>
              <a:rPr lang="en-US" sz="1600" dirty="0" err="1">
                <a:solidFill>
                  <a:srgbClr val="FF0000"/>
                </a:solidFill>
              </a:rPr>
              <a:t>Traffy</a:t>
            </a:r>
            <a:r>
              <a:rPr lang="en-US" sz="1600" dirty="0">
                <a:solidFill>
                  <a:srgbClr val="FF0000"/>
                </a:solidFill>
              </a:rPr>
              <a:t> Fondue </a:t>
            </a:r>
            <a:r>
              <a:rPr lang="th-TH" sz="1600" dirty="0">
                <a:solidFill>
                  <a:srgbClr val="FF0000"/>
                </a:solidFill>
              </a:rPr>
              <a:t>ซึ่งพัฒนาโดย สำนักงานพัฒนาวิทยาศาสตร์และเทคโนโลยี </a:t>
            </a:r>
            <a:r>
              <a:rPr lang="en-US" sz="1600" dirty="0">
                <a:solidFill>
                  <a:srgbClr val="FF0000"/>
                </a:solidFill>
              </a:rPr>
              <a:t>(</a:t>
            </a:r>
            <a:r>
              <a:rPr lang="th-TH" sz="1600" dirty="0">
                <a:solidFill>
                  <a:srgbClr val="FF0000"/>
                </a:solidFill>
              </a:rPr>
              <a:t>สวทช.</a:t>
            </a:r>
            <a:r>
              <a:rPr lang="en-US" sz="1600" dirty="0">
                <a:solidFill>
                  <a:srgbClr val="FF0000"/>
                </a:solidFill>
              </a:rPr>
              <a:t>)</a:t>
            </a:r>
            <a:r>
              <a:rPr lang="th-TH" sz="1600" dirty="0">
                <a:solidFill>
                  <a:srgbClr val="FF0000"/>
                </a:solidFill>
              </a:rPr>
              <a:t> มาใช้จัดการปัญหา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endParaRPr lang="en-US" sz="1200" dirty="0">
              <a:solidFill>
                <a:srgbClr val="FF0000"/>
              </a:solidFill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3232593" y="-40552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7" name="Graphic 15">
            <a:extLst>
              <a:ext uri="{FF2B5EF4-FFF2-40B4-BE49-F238E27FC236}">
                <a16:creationId xmlns:a16="http://schemas.microsoft.com/office/drawing/2014/main" id="{1800860C-A594-467F-B427-45A93B33F5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92787" y="2116760"/>
            <a:ext cx="1710228" cy="18423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71479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600" dirty="0"/>
              <a:t>เมื่อเจ้าหน้าที่ไม่มีรหัสผ่านแต่ได้กรอกชื่อ เบอร์โทรศัพท์ และภาพบัตรประจำตัว แล้วกด ขออนุมัติ ผู้ดูแลหน่วยงาน ต้องกดอนุมัติการขอเป็นเจ้าหน้าที่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175105" y="4388994"/>
            <a:ext cx="1417384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</a:t>
            </a:r>
            <a:r>
              <a:rPr lang="th-TH" sz="1200" b="0" dirty="0"/>
              <a:t> แล้วกดเลือกหน่วยงานของท่าน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2750726" y="2300900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46291" y="4388994"/>
            <a:ext cx="1710242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 </a:t>
            </a:r>
            <a:r>
              <a:rPr lang="en-US" sz="1200" b="0" dirty="0"/>
              <a:t>“</a:t>
            </a:r>
            <a:r>
              <a:rPr lang="th-TH" sz="1200" b="0" dirty="0"/>
              <a:t>ฟันเฟือง</a:t>
            </a:r>
            <a:r>
              <a:rPr lang="en-US" sz="1200" b="0" dirty="0"/>
              <a:t>” </a:t>
            </a:r>
            <a:r>
              <a:rPr lang="th-TH" sz="1200" b="0" dirty="0"/>
              <a:t>แล้วกด </a:t>
            </a:r>
            <a:r>
              <a:rPr lang="en-US" sz="1200" b="0" dirty="0"/>
              <a:t>“</a:t>
            </a:r>
            <a:r>
              <a:rPr lang="th-TH" sz="1200" b="0" dirty="0"/>
              <a:t>จัดการเจ้าหน้าที่</a:t>
            </a:r>
            <a:r>
              <a:rPr lang="en-US" sz="1200" b="0" dirty="0"/>
              <a:t>”</a:t>
            </a:r>
          </a:p>
        </p:txBody>
      </p:sp>
      <p:sp>
        <p:nvSpPr>
          <p:cNvPr id="28" name="Right Arrow 27"/>
          <p:cNvSpPr/>
          <p:nvPr/>
        </p:nvSpPr>
        <p:spPr>
          <a:xfrm>
            <a:off x="5306408" y="2296383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694381" y="4420722"/>
            <a:ext cx="2568869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 </a:t>
            </a:r>
            <a:r>
              <a:rPr lang="en-US" sz="1200" b="0" dirty="0"/>
              <a:t>“</a:t>
            </a:r>
            <a:r>
              <a:rPr lang="th-TH" sz="1200" b="0" dirty="0"/>
              <a:t>อนุมัติ</a:t>
            </a:r>
            <a:r>
              <a:rPr lang="en-US" sz="1200" b="0" dirty="0"/>
              <a:t>” </a:t>
            </a:r>
            <a:r>
              <a:rPr lang="th-TH" sz="1200" b="0" dirty="0"/>
              <a:t>เพื่อเพิ่มเจ้าหน้าที่ หรือ กด </a:t>
            </a:r>
            <a:r>
              <a:rPr lang="en-US" sz="1200" b="0" dirty="0"/>
              <a:t>“</a:t>
            </a:r>
            <a:r>
              <a:rPr lang="th-TH" sz="1200" b="0" dirty="0"/>
              <a:t>ถังขยะ</a:t>
            </a:r>
            <a:r>
              <a:rPr lang="en-US" sz="1200" b="0" dirty="0"/>
              <a:t>” </a:t>
            </a:r>
            <a:r>
              <a:rPr lang="th-TH" sz="1200" b="0" dirty="0"/>
              <a:t>เพื่อยกเลิก</a:t>
            </a:r>
            <a:endParaRPr lang="en-US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8246" t="26715" r="69298" b="26657"/>
          <a:stretch/>
        </p:blipFill>
        <p:spPr>
          <a:xfrm>
            <a:off x="1079655" y="794679"/>
            <a:ext cx="1608284" cy="33864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l="35526" t="26033" r="49649" b="26628"/>
          <a:stretch/>
        </p:blipFill>
        <p:spPr>
          <a:xfrm>
            <a:off x="3358740" y="794679"/>
            <a:ext cx="1885345" cy="33864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56045" t="26063" r="27238" b="26660"/>
          <a:stretch/>
        </p:blipFill>
        <p:spPr>
          <a:xfrm>
            <a:off x="5914422" y="794678"/>
            <a:ext cx="2128789" cy="33864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57437391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9645" y="115008"/>
            <a:ext cx="9072438" cy="713646"/>
          </a:xfrm>
        </p:spPr>
        <p:txBody>
          <a:bodyPr/>
          <a:lstStyle/>
          <a:p>
            <a:r>
              <a:rPr lang="th-TH" sz="1800" dirty="0"/>
              <a:t>เมื่อเจ้าหน้าที่ได้รับการแจ้งเตือนและกดอนุมัติ ท่านจะพบหน่วยงานของท่าน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89873" y="4533003"/>
            <a:ext cx="2994386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</a:t>
            </a:r>
            <a:r>
              <a:rPr lang="th-TH" sz="1200" b="0" dirty="0"/>
              <a:t> แล้วรีเฟรช โดยกดกลางจอลากลง แล้วปล่อย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4167245" y="2326696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77350" y="4595430"/>
            <a:ext cx="2942701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จะพบหน่วยงานที่ท่านเป็นเจ้าหน้าที่</a:t>
            </a:r>
            <a:endParaRPr lang="en-US" sz="1200" b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22836" t="19428" r="61642" b="20606"/>
          <a:stretch/>
        </p:blipFill>
        <p:spPr>
          <a:xfrm>
            <a:off x="1312880" y="574225"/>
            <a:ext cx="1748372" cy="379934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61228" t="18450" r="22631" b="19640"/>
          <a:stretch/>
        </p:blipFill>
        <p:spPr>
          <a:xfrm>
            <a:off x="5759462" y="574225"/>
            <a:ext cx="1786326" cy="385419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78499589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ดาวน์โหลด </a:t>
            </a:r>
            <a:r>
              <a:rPr lang="en-US" sz="3200" dirty="0"/>
              <a:t>QR Code </a:t>
            </a:r>
            <a:r>
              <a:rPr lang="th-TH" sz="3200" dirty="0"/>
              <a:t>รับแจ้งปัญหา</a:t>
            </a:r>
            <a:endParaRPr lang="en-US" sz="3200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</a:t>
              </a:r>
              <a:r>
                <a:rPr lang="th-TH" dirty="0"/>
                <a:t>5</a:t>
              </a:r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6533AE3-13EA-44F8-B155-394099D83C29}"/>
              </a:ext>
            </a:extLst>
          </p:cNvPr>
          <p:cNvGrpSpPr/>
          <p:nvPr/>
        </p:nvGrpSpPr>
        <p:grpSpPr>
          <a:xfrm>
            <a:off x="7506143" y="3164063"/>
            <a:ext cx="1410416" cy="1585959"/>
            <a:chOff x="2787572" y="2861779"/>
            <a:chExt cx="1783144" cy="1840289"/>
          </a:xfrm>
        </p:grpSpPr>
        <p:sp>
          <p:nvSpPr>
            <p:cNvPr id="33" name="Freeform: Shape 202">
              <a:extLst>
                <a:ext uri="{FF2B5EF4-FFF2-40B4-BE49-F238E27FC236}">
                  <a16:creationId xmlns:a16="http://schemas.microsoft.com/office/drawing/2014/main" id="{1859FEC9-1511-487E-9B1A-AACA98FB5881}"/>
                </a:ext>
              </a:extLst>
            </p:cNvPr>
            <p:cNvSpPr/>
            <p:nvPr/>
          </p:nvSpPr>
          <p:spPr>
            <a:xfrm>
              <a:off x="3458365" y="3083847"/>
              <a:ext cx="726304" cy="411259"/>
            </a:xfrm>
            <a:custGeom>
              <a:avLst/>
              <a:gdLst>
                <a:gd name="connsiteX0" fmla="*/ 551404 w 726304"/>
                <a:gd name="connsiteY0" fmla="*/ 47494 h 411259"/>
                <a:gd name="connsiteX1" fmla="*/ 577076 w 726304"/>
                <a:gd name="connsiteY1" fmla="*/ 180992 h 411259"/>
                <a:gd name="connsiteX2" fmla="*/ 647676 w 726304"/>
                <a:gd name="connsiteY2" fmla="*/ 198963 h 411259"/>
                <a:gd name="connsiteX3" fmla="*/ 634840 w 726304"/>
                <a:gd name="connsiteY3" fmla="*/ 273414 h 411259"/>
                <a:gd name="connsiteX4" fmla="*/ 683618 w 726304"/>
                <a:gd name="connsiteY4" fmla="*/ 283683 h 411259"/>
                <a:gd name="connsiteX5" fmla="*/ 683618 w 726304"/>
                <a:gd name="connsiteY5" fmla="*/ 333745 h 411259"/>
                <a:gd name="connsiteX6" fmla="*/ 725978 w 726304"/>
                <a:gd name="connsiteY6" fmla="*/ 354283 h 411259"/>
                <a:gd name="connsiteX7" fmla="*/ 697738 w 726304"/>
                <a:gd name="connsiteY7" fmla="*/ 400494 h 411259"/>
                <a:gd name="connsiteX8" fmla="*/ 641258 w 726304"/>
                <a:gd name="connsiteY8" fmla="*/ 410763 h 411259"/>
                <a:gd name="connsiteX9" fmla="*/ 171448 w 726304"/>
                <a:gd name="connsiteY9" fmla="*/ 377388 h 411259"/>
                <a:gd name="connsiteX10" fmla="*/ 58489 w 726304"/>
                <a:gd name="connsiteY10" fmla="*/ 356850 h 411259"/>
                <a:gd name="connsiteX11" fmla="*/ 12278 w 726304"/>
                <a:gd name="connsiteY11" fmla="*/ 331177 h 411259"/>
                <a:gd name="connsiteX12" fmla="*/ 4576 w 726304"/>
                <a:gd name="connsiteY12" fmla="*/ 282399 h 411259"/>
                <a:gd name="connsiteX13" fmla="*/ 73892 w 726304"/>
                <a:gd name="connsiteY13" fmla="*/ 266996 h 411259"/>
                <a:gd name="connsiteX14" fmla="*/ 58489 w 726304"/>
                <a:gd name="connsiteY14" fmla="*/ 215650 h 411259"/>
                <a:gd name="connsiteX15" fmla="*/ 99565 w 726304"/>
                <a:gd name="connsiteY15" fmla="*/ 180992 h 411259"/>
                <a:gd name="connsiteX16" fmla="*/ 90579 w 726304"/>
                <a:gd name="connsiteY16" fmla="*/ 119378 h 411259"/>
                <a:gd name="connsiteX17" fmla="*/ 143208 w 726304"/>
                <a:gd name="connsiteY17" fmla="*/ 105258 h 411259"/>
                <a:gd name="connsiteX18" fmla="*/ 176583 w 726304"/>
                <a:gd name="connsiteY18" fmla="*/ 43644 h 411259"/>
                <a:gd name="connsiteX19" fmla="*/ 243332 w 726304"/>
                <a:gd name="connsiteY19" fmla="*/ 0 h 411259"/>
                <a:gd name="connsiteX20" fmla="*/ 551404 w 726304"/>
                <a:gd name="connsiteY20" fmla="*/ 47494 h 4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6304" h="411259">
                  <a:moveTo>
                    <a:pt x="551404" y="47494"/>
                  </a:moveTo>
                  <a:cubicBezTo>
                    <a:pt x="569375" y="89854"/>
                    <a:pt x="578360" y="134781"/>
                    <a:pt x="577076" y="180992"/>
                  </a:cubicBezTo>
                  <a:cubicBezTo>
                    <a:pt x="598898" y="165589"/>
                    <a:pt x="633556" y="175858"/>
                    <a:pt x="647676" y="198963"/>
                  </a:cubicBezTo>
                  <a:cubicBezTo>
                    <a:pt x="660512" y="222068"/>
                    <a:pt x="654094" y="254159"/>
                    <a:pt x="634840" y="273414"/>
                  </a:cubicBezTo>
                  <a:cubicBezTo>
                    <a:pt x="650243" y="265712"/>
                    <a:pt x="672065" y="269563"/>
                    <a:pt x="683618" y="283683"/>
                  </a:cubicBezTo>
                  <a:cubicBezTo>
                    <a:pt x="695171" y="297803"/>
                    <a:pt x="695171" y="319625"/>
                    <a:pt x="683618" y="333745"/>
                  </a:cubicBezTo>
                  <a:cubicBezTo>
                    <a:pt x="699021" y="322192"/>
                    <a:pt x="723411" y="335028"/>
                    <a:pt x="725978" y="354283"/>
                  </a:cubicBezTo>
                  <a:cubicBezTo>
                    <a:pt x="728545" y="373537"/>
                    <a:pt x="715709" y="391508"/>
                    <a:pt x="697738" y="400494"/>
                  </a:cubicBezTo>
                  <a:cubicBezTo>
                    <a:pt x="681051" y="409479"/>
                    <a:pt x="660512" y="409479"/>
                    <a:pt x="641258" y="410763"/>
                  </a:cubicBezTo>
                  <a:cubicBezTo>
                    <a:pt x="484655" y="414613"/>
                    <a:pt x="328052" y="395359"/>
                    <a:pt x="171448" y="377388"/>
                  </a:cubicBezTo>
                  <a:cubicBezTo>
                    <a:pt x="132939" y="373537"/>
                    <a:pt x="95714" y="368403"/>
                    <a:pt x="58489" y="356850"/>
                  </a:cubicBezTo>
                  <a:cubicBezTo>
                    <a:pt x="41801" y="351715"/>
                    <a:pt x="23830" y="345297"/>
                    <a:pt x="12278" y="331177"/>
                  </a:cubicBezTo>
                  <a:cubicBezTo>
                    <a:pt x="725" y="318341"/>
                    <a:pt x="-4409" y="297803"/>
                    <a:pt x="4576" y="282399"/>
                  </a:cubicBezTo>
                  <a:cubicBezTo>
                    <a:pt x="17412" y="260577"/>
                    <a:pt x="48219" y="261861"/>
                    <a:pt x="73892" y="266996"/>
                  </a:cubicBezTo>
                  <a:cubicBezTo>
                    <a:pt x="58489" y="255443"/>
                    <a:pt x="52070" y="233621"/>
                    <a:pt x="58489" y="215650"/>
                  </a:cubicBezTo>
                  <a:cubicBezTo>
                    <a:pt x="63623" y="197680"/>
                    <a:pt x="81594" y="183560"/>
                    <a:pt x="99565" y="180992"/>
                  </a:cubicBezTo>
                  <a:cubicBezTo>
                    <a:pt x="88012" y="163021"/>
                    <a:pt x="81594" y="139916"/>
                    <a:pt x="90579" y="119378"/>
                  </a:cubicBezTo>
                  <a:cubicBezTo>
                    <a:pt x="99565" y="100123"/>
                    <a:pt x="129088" y="89854"/>
                    <a:pt x="143208" y="105258"/>
                  </a:cubicBezTo>
                  <a:cubicBezTo>
                    <a:pt x="126521" y="84720"/>
                    <a:pt x="150910" y="53913"/>
                    <a:pt x="176583" y="43644"/>
                  </a:cubicBezTo>
                  <a:cubicBezTo>
                    <a:pt x="202255" y="33374"/>
                    <a:pt x="233063" y="25673"/>
                    <a:pt x="243332" y="0"/>
                  </a:cubicBezTo>
                  <a:lnTo>
                    <a:pt x="551404" y="4749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203">
              <a:extLst>
                <a:ext uri="{FF2B5EF4-FFF2-40B4-BE49-F238E27FC236}">
                  <a16:creationId xmlns:a16="http://schemas.microsoft.com/office/drawing/2014/main" id="{19158A8E-5EF5-4D07-B5B5-68C5D47FEA61}"/>
                </a:ext>
              </a:extLst>
            </p:cNvPr>
            <p:cNvSpPr/>
            <p:nvPr/>
          </p:nvSpPr>
          <p:spPr>
            <a:xfrm>
              <a:off x="3854449" y="3255854"/>
              <a:ext cx="141199" cy="227203"/>
            </a:xfrm>
            <a:custGeom>
              <a:avLst/>
              <a:gdLst>
                <a:gd name="connsiteX0" fmla="*/ 141200 w 141199"/>
                <a:gd name="connsiteY0" fmla="*/ 0 h 227203"/>
                <a:gd name="connsiteX1" fmla="*/ 96272 w 141199"/>
                <a:gd name="connsiteY1" fmla="*/ 151469 h 227203"/>
                <a:gd name="connsiteX2" fmla="*/ 0 w 141199"/>
                <a:gd name="connsiteY2" fmla="*/ 227203 h 227203"/>
                <a:gd name="connsiteX3" fmla="*/ 17971 w 141199"/>
                <a:gd name="connsiteY3" fmla="*/ 30807 h 227203"/>
                <a:gd name="connsiteX4" fmla="*/ 141200 w 141199"/>
                <a:gd name="connsiteY4" fmla="*/ 0 h 2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199" h="227203">
                  <a:moveTo>
                    <a:pt x="141200" y="0"/>
                  </a:moveTo>
                  <a:cubicBezTo>
                    <a:pt x="125796" y="39793"/>
                    <a:pt x="115527" y="112960"/>
                    <a:pt x="96272" y="151469"/>
                  </a:cubicBezTo>
                  <a:cubicBezTo>
                    <a:pt x="78302" y="189978"/>
                    <a:pt x="42360" y="225919"/>
                    <a:pt x="0" y="227203"/>
                  </a:cubicBezTo>
                  <a:cubicBezTo>
                    <a:pt x="10269" y="161738"/>
                    <a:pt x="16687" y="96272"/>
                    <a:pt x="17971" y="30807"/>
                  </a:cubicBezTo>
                  <a:lnTo>
                    <a:pt x="141200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204">
              <a:extLst>
                <a:ext uri="{FF2B5EF4-FFF2-40B4-BE49-F238E27FC236}">
                  <a16:creationId xmlns:a16="http://schemas.microsoft.com/office/drawing/2014/main" id="{3C8672D5-FD2C-4DAD-AAA7-389F44C343F5}"/>
                </a:ext>
              </a:extLst>
            </p:cNvPr>
            <p:cNvSpPr/>
            <p:nvPr/>
          </p:nvSpPr>
          <p:spPr>
            <a:xfrm>
              <a:off x="3178158" y="3501817"/>
              <a:ext cx="1078802" cy="859060"/>
            </a:xfrm>
            <a:custGeom>
              <a:avLst/>
              <a:gdLst>
                <a:gd name="connsiteX0" fmla="*/ 671156 w 1078802"/>
                <a:gd name="connsiteY0" fmla="*/ 3061 h 859060"/>
                <a:gd name="connsiteX1" fmla="*/ 921464 w 1078802"/>
                <a:gd name="connsiteY1" fmla="*/ 33869 h 859060"/>
                <a:gd name="connsiteX2" fmla="*/ 1017737 w 1078802"/>
                <a:gd name="connsiteY2" fmla="*/ 99334 h 859060"/>
                <a:gd name="connsiteX3" fmla="*/ 1033140 w 1078802"/>
                <a:gd name="connsiteY3" fmla="*/ 160948 h 859060"/>
                <a:gd name="connsiteX4" fmla="*/ 1071649 w 1078802"/>
                <a:gd name="connsiteY4" fmla="*/ 489558 h 859060"/>
                <a:gd name="connsiteX5" fmla="*/ 1038275 w 1078802"/>
                <a:gd name="connsiteY5" fmla="*/ 730881 h 859060"/>
                <a:gd name="connsiteX6" fmla="*/ 947137 w 1078802"/>
                <a:gd name="connsiteY6" fmla="*/ 766823 h 859060"/>
                <a:gd name="connsiteX7" fmla="*/ 913762 w 1078802"/>
                <a:gd name="connsiteY7" fmla="*/ 738583 h 859060"/>
                <a:gd name="connsiteX8" fmla="*/ 852148 w 1078802"/>
                <a:gd name="connsiteY8" fmla="*/ 516515 h 859060"/>
                <a:gd name="connsiteX9" fmla="*/ 816206 w 1078802"/>
                <a:gd name="connsiteY9" fmla="*/ 823303 h 859060"/>
                <a:gd name="connsiteX10" fmla="*/ 809788 w 1078802"/>
                <a:gd name="connsiteY10" fmla="*/ 843841 h 859060"/>
                <a:gd name="connsiteX11" fmla="*/ 794385 w 1078802"/>
                <a:gd name="connsiteY11" fmla="*/ 848975 h 859060"/>
                <a:gd name="connsiteX12" fmla="*/ 320724 w 1078802"/>
                <a:gd name="connsiteY12" fmla="*/ 811750 h 859060"/>
                <a:gd name="connsiteX13" fmla="*/ 278364 w 1078802"/>
                <a:gd name="connsiteY13" fmla="*/ 492125 h 859060"/>
                <a:gd name="connsiteX14" fmla="*/ 17787 w 1078802"/>
                <a:gd name="connsiteY14" fmla="*/ 579413 h 859060"/>
                <a:gd name="connsiteX15" fmla="*/ 17787 w 1078802"/>
                <a:gd name="connsiteY15" fmla="*/ 442064 h 859060"/>
                <a:gd name="connsiteX16" fmla="*/ 351531 w 1078802"/>
                <a:gd name="connsiteY16" fmla="*/ 31301 h 859060"/>
                <a:gd name="connsiteX17" fmla="*/ 528673 w 1078802"/>
                <a:gd name="connsiteY17" fmla="*/ 494 h 859060"/>
                <a:gd name="connsiteX18" fmla="*/ 671156 w 1078802"/>
                <a:gd name="connsiteY18" fmla="*/ 3061 h 859060"/>
                <a:gd name="connsiteX19" fmla="*/ 671156 w 1078802"/>
                <a:gd name="connsiteY19" fmla="*/ 3061 h 85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802" h="859060">
                  <a:moveTo>
                    <a:pt x="671156" y="3061"/>
                  </a:moveTo>
                  <a:cubicBezTo>
                    <a:pt x="719934" y="9479"/>
                    <a:pt x="875253" y="18465"/>
                    <a:pt x="921464" y="33869"/>
                  </a:cubicBezTo>
                  <a:cubicBezTo>
                    <a:pt x="959973" y="46705"/>
                    <a:pt x="999766" y="64676"/>
                    <a:pt x="1017737" y="99334"/>
                  </a:cubicBezTo>
                  <a:cubicBezTo>
                    <a:pt x="1028006" y="118588"/>
                    <a:pt x="1030573" y="140410"/>
                    <a:pt x="1033140" y="160948"/>
                  </a:cubicBezTo>
                  <a:cubicBezTo>
                    <a:pt x="1045977" y="270057"/>
                    <a:pt x="1058813" y="380449"/>
                    <a:pt x="1071649" y="489558"/>
                  </a:cubicBezTo>
                  <a:cubicBezTo>
                    <a:pt x="1081918" y="571711"/>
                    <a:pt x="1088337" y="664132"/>
                    <a:pt x="1038275" y="730881"/>
                  </a:cubicBezTo>
                  <a:cubicBezTo>
                    <a:pt x="1016453" y="759121"/>
                    <a:pt x="979228" y="780943"/>
                    <a:pt x="947137" y="766823"/>
                  </a:cubicBezTo>
                  <a:cubicBezTo>
                    <a:pt x="934301" y="760405"/>
                    <a:pt x="924032" y="750136"/>
                    <a:pt x="913762" y="738583"/>
                  </a:cubicBezTo>
                  <a:cubicBezTo>
                    <a:pt x="872686" y="689805"/>
                    <a:pt x="873970" y="576845"/>
                    <a:pt x="852148" y="516515"/>
                  </a:cubicBezTo>
                  <a:cubicBezTo>
                    <a:pt x="854715" y="599951"/>
                    <a:pt x="820057" y="739867"/>
                    <a:pt x="816206" y="823303"/>
                  </a:cubicBezTo>
                  <a:cubicBezTo>
                    <a:pt x="816206" y="831005"/>
                    <a:pt x="814923" y="838706"/>
                    <a:pt x="809788" y="843841"/>
                  </a:cubicBezTo>
                  <a:cubicBezTo>
                    <a:pt x="805937" y="847692"/>
                    <a:pt x="799519" y="848975"/>
                    <a:pt x="794385" y="848975"/>
                  </a:cubicBezTo>
                  <a:cubicBezTo>
                    <a:pt x="642916" y="870797"/>
                    <a:pt x="467058" y="856677"/>
                    <a:pt x="320724" y="811750"/>
                  </a:cubicBezTo>
                  <a:cubicBezTo>
                    <a:pt x="315589" y="721896"/>
                    <a:pt x="271946" y="581980"/>
                    <a:pt x="278364" y="492125"/>
                  </a:cubicBezTo>
                  <a:cubicBezTo>
                    <a:pt x="262961" y="540904"/>
                    <a:pt x="111492" y="669267"/>
                    <a:pt x="17787" y="579413"/>
                  </a:cubicBezTo>
                  <a:cubicBezTo>
                    <a:pt x="-13021" y="549889"/>
                    <a:pt x="2383" y="481856"/>
                    <a:pt x="17787" y="442064"/>
                  </a:cubicBezTo>
                  <a:cubicBezTo>
                    <a:pt x="56296" y="345791"/>
                    <a:pt x="296335" y="67243"/>
                    <a:pt x="351531" y="31301"/>
                  </a:cubicBezTo>
                  <a:cubicBezTo>
                    <a:pt x="402876" y="-2073"/>
                    <a:pt x="468342" y="-790"/>
                    <a:pt x="528673" y="494"/>
                  </a:cubicBezTo>
                  <a:cubicBezTo>
                    <a:pt x="576167" y="1778"/>
                    <a:pt x="623661" y="1778"/>
                    <a:pt x="671156" y="3061"/>
                  </a:cubicBezTo>
                  <a:lnTo>
                    <a:pt x="671156" y="306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1171">
              <a:extLst>
                <a:ext uri="{FF2B5EF4-FFF2-40B4-BE49-F238E27FC236}">
                  <a16:creationId xmlns:a16="http://schemas.microsoft.com/office/drawing/2014/main" id="{3444417D-A114-4FD2-B3EC-CCA92E9B0739}"/>
                </a:ext>
              </a:extLst>
            </p:cNvPr>
            <p:cNvGrpSpPr/>
            <p:nvPr/>
          </p:nvGrpSpPr>
          <p:grpSpPr>
            <a:xfrm>
              <a:off x="3635623" y="3033785"/>
              <a:ext cx="356173" cy="553245"/>
              <a:chOff x="3635623" y="3033785"/>
              <a:chExt cx="356173" cy="553245"/>
            </a:xfrm>
          </p:grpSpPr>
          <p:sp>
            <p:nvSpPr>
              <p:cNvPr id="171" name="Freeform: Shape 327">
                <a:extLst>
                  <a:ext uri="{FF2B5EF4-FFF2-40B4-BE49-F238E27FC236}">
                    <a16:creationId xmlns:a16="http://schemas.microsoft.com/office/drawing/2014/main" id="{EA452654-82D2-4060-992C-D8B11ACACDB7}"/>
                  </a:ext>
                </a:extLst>
              </p:cNvPr>
              <p:cNvSpPr/>
              <p:nvPr/>
            </p:nvSpPr>
            <p:spPr>
              <a:xfrm>
                <a:off x="3639378" y="3036353"/>
                <a:ext cx="351135" cy="548111"/>
              </a:xfrm>
              <a:custGeom>
                <a:avLst/>
                <a:gdLst>
                  <a:gd name="connsiteX0" fmla="*/ 156024 w 351135"/>
                  <a:gd name="connsiteY0" fmla="*/ 548111 h 548111"/>
                  <a:gd name="connsiteX1" fmla="*/ 150889 w 351135"/>
                  <a:gd name="connsiteY1" fmla="*/ 548111 h 548111"/>
                  <a:gd name="connsiteX2" fmla="*/ 104678 w 351135"/>
                  <a:gd name="connsiteY2" fmla="*/ 525006 h 548111"/>
                  <a:gd name="connsiteX3" fmla="*/ 90558 w 351135"/>
                  <a:gd name="connsiteY3" fmla="*/ 476228 h 548111"/>
                  <a:gd name="connsiteX4" fmla="*/ 98260 w 351135"/>
                  <a:gd name="connsiteY4" fmla="*/ 399210 h 548111"/>
                  <a:gd name="connsiteX5" fmla="*/ 95693 w 351135"/>
                  <a:gd name="connsiteY5" fmla="*/ 395359 h 548111"/>
                  <a:gd name="connsiteX6" fmla="*/ 5839 w 351135"/>
                  <a:gd name="connsiteY6" fmla="*/ 344014 h 548111"/>
                  <a:gd name="connsiteX7" fmla="*/ 1988 w 351135"/>
                  <a:gd name="connsiteY7" fmla="*/ 283683 h 548111"/>
                  <a:gd name="connsiteX8" fmla="*/ 55900 w 351135"/>
                  <a:gd name="connsiteY8" fmla="*/ 1284 h 548111"/>
                  <a:gd name="connsiteX9" fmla="*/ 351136 w 351135"/>
                  <a:gd name="connsiteY9" fmla="*/ 0 h 548111"/>
                  <a:gd name="connsiteX10" fmla="*/ 293372 w 351135"/>
                  <a:gd name="connsiteY10" fmla="*/ 255443 h 548111"/>
                  <a:gd name="connsiteX11" fmla="*/ 293372 w 351135"/>
                  <a:gd name="connsiteY11" fmla="*/ 258010 h 548111"/>
                  <a:gd name="connsiteX12" fmla="*/ 295940 w 351135"/>
                  <a:gd name="connsiteY12" fmla="*/ 259294 h 548111"/>
                  <a:gd name="connsiteX13" fmla="*/ 297223 w 351135"/>
                  <a:gd name="connsiteY13" fmla="*/ 259294 h 548111"/>
                  <a:gd name="connsiteX14" fmla="*/ 334449 w 351135"/>
                  <a:gd name="connsiteY14" fmla="*/ 279832 h 548111"/>
                  <a:gd name="connsiteX15" fmla="*/ 342150 w 351135"/>
                  <a:gd name="connsiteY15" fmla="*/ 320908 h 548111"/>
                  <a:gd name="connsiteX16" fmla="*/ 295940 w 351135"/>
                  <a:gd name="connsiteY16" fmla="*/ 350432 h 548111"/>
                  <a:gd name="connsiteX17" fmla="*/ 267700 w 351135"/>
                  <a:gd name="connsiteY17" fmla="*/ 340163 h 548111"/>
                  <a:gd name="connsiteX18" fmla="*/ 265132 w 351135"/>
                  <a:gd name="connsiteY18" fmla="*/ 338879 h 548111"/>
                  <a:gd name="connsiteX19" fmla="*/ 263849 w 351135"/>
                  <a:gd name="connsiteY19" fmla="*/ 338879 h 548111"/>
                  <a:gd name="connsiteX20" fmla="*/ 261281 w 351135"/>
                  <a:gd name="connsiteY20" fmla="*/ 341446 h 548111"/>
                  <a:gd name="connsiteX21" fmla="*/ 243311 w 351135"/>
                  <a:gd name="connsiteY21" fmla="*/ 468526 h 548111"/>
                  <a:gd name="connsiteX22" fmla="*/ 156024 w 351135"/>
                  <a:gd name="connsiteY22" fmla="*/ 548111 h 548111"/>
                  <a:gd name="connsiteX23" fmla="*/ 156024 w 351135"/>
                  <a:gd name="connsiteY23" fmla="*/ 548111 h 54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1135" h="548111">
                    <a:moveTo>
                      <a:pt x="156024" y="548111"/>
                    </a:moveTo>
                    <a:cubicBezTo>
                      <a:pt x="154740" y="548111"/>
                      <a:pt x="152173" y="548111"/>
                      <a:pt x="150889" y="548111"/>
                    </a:cubicBezTo>
                    <a:cubicBezTo>
                      <a:pt x="131635" y="546828"/>
                      <a:pt x="116231" y="539126"/>
                      <a:pt x="104678" y="525006"/>
                    </a:cubicBezTo>
                    <a:cubicBezTo>
                      <a:pt x="93126" y="510886"/>
                      <a:pt x="87991" y="494199"/>
                      <a:pt x="90558" y="476228"/>
                    </a:cubicBezTo>
                    <a:cubicBezTo>
                      <a:pt x="93126" y="450555"/>
                      <a:pt x="95693" y="424883"/>
                      <a:pt x="98260" y="399210"/>
                    </a:cubicBezTo>
                    <a:cubicBezTo>
                      <a:pt x="98260" y="397926"/>
                      <a:pt x="96977" y="395359"/>
                      <a:pt x="95693" y="395359"/>
                    </a:cubicBezTo>
                    <a:cubicBezTo>
                      <a:pt x="50766" y="391508"/>
                      <a:pt x="22526" y="382523"/>
                      <a:pt x="5839" y="344014"/>
                    </a:cubicBezTo>
                    <a:cubicBezTo>
                      <a:pt x="-1863" y="326043"/>
                      <a:pt x="-580" y="304221"/>
                      <a:pt x="1988" y="283683"/>
                    </a:cubicBezTo>
                    <a:cubicBezTo>
                      <a:pt x="9689" y="218218"/>
                      <a:pt x="39213" y="68033"/>
                      <a:pt x="55900" y="1284"/>
                    </a:cubicBezTo>
                    <a:lnTo>
                      <a:pt x="351136" y="0"/>
                    </a:lnTo>
                    <a:cubicBezTo>
                      <a:pt x="343434" y="61614"/>
                      <a:pt x="312627" y="200247"/>
                      <a:pt x="293372" y="255443"/>
                    </a:cubicBezTo>
                    <a:cubicBezTo>
                      <a:pt x="293372" y="256727"/>
                      <a:pt x="293372" y="258010"/>
                      <a:pt x="293372" y="258010"/>
                    </a:cubicBezTo>
                    <a:cubicBezTo>
                      <a:pt x="293372" y="259294"/>
                      <a:pt x="294656" y="259294"/>
                      <a:pt x="295940" y="259294"/>
                    </a:cubicBezTo>
                    <a:cubicBezTo>
                      <a:pt x="295940" y="259294"/>
                      <a:pt x="297223" y="259294"/>
                      <a:pt x="297223" y="259294"/>
                    </a:cubicBezTo>
                    <a:cubicBezTo>
                      <a:pt x="311343" y="259294"/>
                      <a:pt x="325463" y="266996"/>
                      <a:pt x="334449" y="279832"/>
                    </a:cubicBezTo>
                    <a:cubicBezTo>
                      <a:pt x="343434" y="292668"/>
                      <a:pt x="346001" y="308072"/>
                      <a:pt x="342150" y="320908"/>
                    </a:cubicBezTo>
                    <a:cubicBezTo>
                      <a:pt x="335732" y="338879"/>
                      <a:pt x="316478" y="350432"/>
                      <a:pt x="295940" y="350432"/>
                    </a:cubicBezTo>
                    <a:cubicBezTo>
                      <a:pt x="284387" y="350432"/>
                      <a:pt x="275402" y="346581"/>
                      <a:pt x="267700" y="340163"/>
                    </a:cubicBezTo>
                    <a:cubicBezTo>
                      <a:pt x="267700" y="340163"/>
                      <a:pt x="266416" y="338879"/>
                      <a:pt x="265132" y="338879"/>
                    </a:cubicBezTo>
                    <a:cubicBezTo>
                      <a:pt x="265132" y="338879"/>
                      <a:pt x="263849" y="338879"/>
                      <a:pt x="263849" y="338879"/>
                    </a:cubicBezTo>
                    <a:cubicBezTo>
                      <a:pt x="262565" y="338879"/>
                      <a:pt x="262565" y="340163"/>
                      <a:pt x="261281" y="341446"/>
                    </a:cubicBezTo>
                    <a:cubicBezTo>
                      <a:pt x="256147" y="372254"/>
                      <a:pt x="248445" y="427450"/>
                      <a:pt x="243311" y="468526"/>
                    </a:cubicBezTo>
                    <a:cubicBezTo>
                      <a:pt x="236893" y="514737"/>
                      <a:pt x="199667" y="548111"/>
                      <a:pt x="156024" y="548111"/>
                    </a:cubicBezTo>
                    <a:cubicBezTo>
                      <a:pt x="156024" y="548111"/>
                      <a:pt x="156024" y="548111"/>
                      <a:pt x="156024" y="548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328">
                <a:extLst>
                  <a:ext uri="{FF2B5EF4-FFF2-40B4-BE49-F238E27FC236}">
                    <a16:creationId xmlns:a16="http://schemas.microsoft.com/office/drawing/2014/main" id="{B05DA22A-76DB-4722-A553-A29E981CDBDC}"/>
                  </a:ext>
                </a:extLst>
              </p:cNvPr>
              <p:cNvSpPr/>
              <p:nvPr/>
            </p:nvSpPr>
            <p:spPr>
              <a:xfrm>
                <a:off x="3635623" y="3033785"/>
                <a:ext cx="356173" cy="553245"/>
              </a:xfrm>
              <a:custGeom>
                <a:avLst/>
                <a:gdLst>
                  <a:gd name="connsiteX0" fmla="*/ 349756 w 356173"/>
                  <a:gd name="connsiteY0" fmla="*/ 6418 h 553245"/>
                  <a:gd name="connsiteX1" fmla="*/ 293276 w 356173"/>
                  <a:gd name="connsiteY1" fmla="*/ 258010 h 553245"/>
                  <a:gd name="connsiteX2" fmla="*/ 294559 w 356173"/>
                  <a:gd name="connsiteY2" fmla="*/ 264428 h 553245"/>
                  <a:gd name="connsiteX3" fmla="*/ 299694 w 356173"/>
                  <a:gd name="connsiteY3" fmla="*/ 266996 h 553245"/>
                  <a:gd name="connsiteX4" fmla="*/ 299694 w 356173"/>
                  <a:gd name="connsiteY4" fmla="*/ 266996 h 553245"/>
                  <a:gd name="connsiteX5" fmla="*/ 300978 w 356173"/>
                  <a:gd name="connsiteY5" fmla="*/ 266996 h 553245"/>
                  <a:gd name="connsiteX6" fmla="*/ 335636 w 356173"/>
                  <a:gd name="connsiteY6" fmla="*/ 286250 h 553245"/>
                  <a:gd name="connsiteX7" fmla="*/ 342054 w 356173"/>
                  <a:gd name="connsiteY7" fmla="*/ 324759 h 553245"/>
                  <a:gd name="connsiteX8" fmla="*/ 298410 w 356173"/>
                  <a:gd name="connsiteY8" fmla="*/ 351715 h 553245"/>
                  <a:gd name="connsiteX9" fmla="*/ 271454 w 356173"/>
                  <a:gd name="connsiteY9" fmla="*/ 342730 h 553245"/>
                  <a:gd name="connsiteX10" fmla="*/ 267603 w 356173"/>
                  <a:gd name="connsiteY10" fmla="*/ 341446 h 553245"/>
                  <a:gd name="connsiteX11" fmla="*/ 265036 w 356173"/>
                  <a:gd name="connsiteY11" fmla="*/ 341446 h 553245"/>
                  <a:gd name="connsiteX12" fmla="*/ 261185 w 356173"/>
                  <a:gd name="connsiteY12" fmla="*/ 346581 h 553245"/>
                  <a:gd name="connsiteX13" fmla="*/ 243214 w 356173"/>
                  <a:gd name="connsiteY13" fmla="*/ 473661 h 553245"/>
                  <a:gd name="connsiteX14" fmla="*/ 159778 w 356173"/>
                  <a:gd name="connsiteY14" fmla="*/ 546828 h 553245"/>
                  <a:gd name="connsiteX15" fmla="*/ 154643 w 356173"/>
                  <a:gd name="connsiteY15" fmla="*/ 546828 h 553245"/>
                  <a:gd name="connsiteX16" fmla="*/ 153360 w 356173"/>
                  <a:gd name="connsiteY16" fmla="*/ 546828 h 553245"/>
                  <a:gd name="connsiteX17" fmla="*/ 111000 w 356173"/>
                  <a:gd name="connsiteY17" fmla="*/ 525006 h 553245"/>
                  <a:gd name="connsiteX18" fmla="*/ 96880 w 356173"/>
                  <a:gd name="connsiteY18" fmla="*/ 478795 h 553245"/>
                  <a:gd name="connsiteX19" fmla="*/ 104582 w 356173"/>
                  <a:gd name="connsiteY19" fmla="*/ 401777 h 553245"/>
                  <a:gd name="connsiteX20" fmla="*/ 98164 w 356173"/>
                  <a:gd name="connsiteY20" fmla="*/ 395359 h 553245"/>
                  <a:gd name="connsiteX21" fmla="*/ 10877 w 356173"/>
                  <a:gd name="connsiteY21" fmla="*/ 346581 h 553245"/>
                  <a:gd name="connsiteX22" fmla="*/ 7026 w 356173"/>
                  <a:gd name="connsiteY22" fmla="*/ 287534 h 553245"/>
                  <a:gd name="connsiteX23" fmla="*/ 59655 w 356173"/>
                  <a:gd name="connsiteY23" fmla="*/ 7702 h 553245"/>
                  <a:gd name="connsiteX24" fmla="*/ 349756 w 356173"/>
                  <a:gd name="connsiteY24" fmla="*/ 6418 h 553245"/>
                  <a:gd name="connsiteX25" fmla="*/ 349756 w 356173"/>
                  <a:gd name="connsiteY25" fmla="*/ 6418 h 553245"/>
                  <a:gd name="connsiteX26" fmla="*/ 356174 w 356173"/>
                  <a:gd name="connsiteY26" fmla="*/ 0 h 553245"/>
                  <a:gd name="connsiteX27" fmla="*/ 356174 w 356173"/>
                  <a:gd name="connsiteY27" fmla="*/ 0 h 553245"/>
                  <a:gd name="connsiteX28" fmla="*/ 356174 w 356173"/>
                  <a:gd name="connsiteY28" fmla="*/ 0 h 553245"/>
                  <a:gd name="connsiteX29" fmla="*/ 356174 w 356173"/>
                  <a:gd name="connsiteY29" fmla="*/ 0 h 553245"/>
                  <a:gd name="connsiteX30" fmla="*/ 55804 w 356173"/>
                  <a:gd name="connsiteY30" fmla="*/ 1284 h 553245"/>
                  <a:gd name="connsiteX31" fmla="*/ 1891 w 356173"/>
                  <a:gd name="connsiteY31" fmla="*/ 286250 h 553245"/>
                  <a:gd name="connsiteX32" fmla="*/ 7026 w 356173"/>
                  <a:gd name="connsiteY32" fmla="*/ 349148 h 553245"/>
                  <a:gd name="connsiteX33" fmla="*/ 99447 w 356173"/>
                  <a:gd name="connsiteY33" fmla="*/ 401777 h 553245"/>
                  <a:gd name="connsiteX34" fmla="*/ 91745 w 356173"/>
                  <a:gd name="connsiteY34" fmla="*/ 478795 h 553245"/>
                  <a:gd name="connsiteX35" fmla="*/ 154643 w 356173"/>
                  <a:gd name="connsiteY35" fmla="*/ 553246 h 553245"/>
                  <a:gd name="connsiteX36" fmla="*/ 155927 w 356173"/>
                  <a:gd name="connsiteY36" fmla="*/ 553246 h 553245"/>
                  <a:gd name="connsiteX37" fmla="*/ 161062 w 356173"/>
                  <a:gd name="connsiteY37" fmla="*/ 553246 h 553245"/>
                  <a:gd name="connsiteX38" fmla="*/ 250916 w 356173"/>
                  <a:gd name="connsiteY38" fmla="*/ 473661 h 553245"/>
                  <a:gd name="connsiteX39" fmla="*/ 268887 w 356173"/>
                  <a:gd name="connsiteY39" fmla="*/ 346581 h 553245"/>
                  <a:gd name="connsiteX40" fmla="*/ 299694 w 356173"/>
                  <a:gd name="connsiteY40" fmla="*/ 356850 h 553245"/>
                  <a:gd name="connsiteX41" fmla="*/ 348472 w 356173"/>
                  <a:gd name="connsiteY41" fmla="*/ 324759 h 553245"/>
                  <a:gd name="connsiteX42" fmla="*/ 300978 w 356173"/>
                  <a:gd name="connsiteY42" fmla="*/ 258010 h 553245"/>
                  <a:gd name="connsiteX43" fmla="*/ 299694 w 356173"/>
                  <a:gd name="connsiteY43" fmla="*/ 258010 h 553245"/>
                  <a:gd name="connsiteX44" fmla="*/ 356174 w 356173"/>
                  <a:gd name="connsiteY44" fmla="*/ 0 h 553245"/>
                  <a:gd name="connsiteX45" fmla="*/ 356174 w 356173"/>
                  <a:gd name="connsiteY45" fmla="*/ 0 h 55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56173" h="553245">
                    <a:moveTo>
                      <a:pt x="349756" y="6418"/>
                    </a:moveTo>
                    <a:cubicBezTo>
                      <a:pt x="340770" y="69316"/>
                      <a:pt x="311247" y="204098"/>
                      <a:pt x="293276" y="258010"/>
                    </a:cubicBezTo>
                    <a:cubicBezTo>
                      <a:pt x="291992" y="260578"/>
                      <a:pt x="293276" y="261861"/>
                      <a:pt x="294559" y="264428"/>
                    </a:cubicBezTo>
                    <a:cubicBezTo>
                      <a:pt x="295843" y="265712"/>
                      <a:pt x="297127" y="266996"/>
                      <a:pt x="299694" y="266996"/>
                    </a:cubicBezTo>
                    <a:cubicBezTo>
                      <a:pt x="299694" y="266996"/>
                      <a:pt x="299694" y="266996"/>
                      <a:pt x="299694" y="266996"/>
                    </a:cubicBezTo>
                    <a:lnTo>
                      <a:pt x="300978" y="266996"/>
                    </a:lnTo>
                    <a:cubicBezTo>
                      <a:pt x="313814" y="266996"/>
                      <a:pt x="326650" y="274697"/>
                      <a:pt x="335636" y="286250"/>
                    </a:cubicBezTo>
                    <a:cubicBezTo>
                      <a:pt x="344621" y="297803"/>
                      <a:pt x="347188" y="313206"/>
                      <a:pt x="342054" y="324759"/>
                    </a:cubicBezTo>
                    <a:cubicBezTo>
                      <a:pt x="336919" y="341446"/>
                      <a:pt x="318949" y="351715"/>
                      <a:pt x="298410" y="351715"/>
                    </a:cubicBezTo>
                    <a:cubicBezTo>
                      <a:pt x="288141" y="351715"/>
                      <a:pt x="279156" y="347865"/>
                      <a:pt x="271454" y="342730"/>
                    </a:cubicBezTo>
                    <a:cubicBezTo>
                      <a:pt x="270170" y="341446"/>
                      <a:pt x="268887" y="341446"/>
                      <a:pt x="267603" y="341446"/>
                    </a:cubicBezTo>
                    <a:cubicBezTo>
                      <a:pt x="266320" y="341446"/>
                      <a:pt x="266320" y="341446"/>
                      <a:pt x="265036" y="341446"/>
                    </a:cubicBezTo>
                    <a:cubicBezTo>
                      <a:pt x="262469" y="342730"/>
                      <a:pt x="261185" y="344014"/>
                      <a:pt x="261185" y="346581"/>
                    </a:cubicBezTo>
                    <a:cubicBezTo>
                      <a:pt x="256050" y="378672"/>
                      <a:pt x="248349" y="433868"/>
                      <a:pt x="243214" y="473661"/>
                    </a:cubicBezTo>
                    <a:cubicBezTo>
                      <a:pt x="238080" y="516020"/>
                      <a:pt x="202138" y="546828"/>
                      <a:pt x="159778" y="546828"/>
                    </a:cubicBezTo>
                    <a:cubicBezTo>
                      <a:pt x="158494" y="546828"/>
                      <a:pt x="157211" y="546828"/>
                      <a:pt x="154643" y="546828"/>
                    </a:cubicBezTo>
                    <a:lnTo>
                      <a:pt x="153360" y="546828"/>
                    </a:lnTo>
                    <a:cubicBezTo>
                      <a:pt x="136673" y="545544"/>
                      <a:pt x="121269" y="537842"/>
                      <a:pt x="111000" y="525006"/>
                    </a:cubicBezTo>
                    <a:cubicBezTo>
                      <a:pt x="100731" y="512170"/>
                      <a:pt x="95596" y="495482"/>
                      <a:pt x="96880" y="478795"/>
                    </a:cubicBezTo>
                    <a:cubicBezTo>
                      <a:pt x="99447" y="453122"/>
                      <a:pt x="102015" y="427450"/>
                      <a:pt x="104582" y="401777"/>
                    </a:cubicBezTo>
                    <a:cubicBezTo>
                      <a:pt x="104582" y="397926"/>
                      <a:pt x="102015" y="395359"/>
                      <a:pt x="98164" y="395359"/>
                    </a:cubicBezTo>
                    <a:cubicBezTo>
                      <a:pt x="54520" y="391508"/>
                      <a:pt x="27564" y="382523"/>
                      <a:pt x="10877" y="346581"/>
                    </a:cubicBezTo>
                    <a:cubicBezTo>
                      <a:pt x="3175" y="328610"/>
                      <a:pt x="4458" y="308072"/>
                      <a:pt x="7026" y="287534"/>
                    </a:cubicBezTo>
                    <a:cubicBezTo>
                      <a:pt x="14727" y="222069"/>
                      <a:pt x="42967" y="75734"/>
                      <a:pt x="59655" y="7702"/>
                    </a:cubicBezTo>
                    <a:lnTo>
                      <a:pt x="349756" y="6418"/>
                    </a:lnTo>
                    <a:lnTo>
                      <a:pt x="349756" y="6418"/>
                    </a:lnTo>
                    <a:close/>
                    <a:moveTo>
                      <a:pt x="356174" y="0"/>
                    </a:moveTo>
                    <a:lnTo>
                      <a:pt x="356174" y="0"/>
                    </a:lnTo>
                    <a:lnTo>
                      <a:pt x="356174" y="0"/>
                    </a:lnTo>
                    <a:close/>
                    <a:moveTo>
                      <a:pt x="356174" y="0"/>
                    </a:moveTo>
                    <a:lnTo>
                      <a:pt x="55804" y="1284"/>
                    </a:lnTo>
                    <a:cubicBezTo>
                      <a:pt x="39116" y="66749"/>
                      <a:pt x="9593" y="219501"/>
                      <a:pt x="1891" y="286250"/>
                    </a:cubicBezTo>
                    <a:cubicBezTo>
                      <a:pt x="-676" y="306788"/>
                      <a:pt x="-1960" y="329894"/>
                      <a:pt x="7026" y="349148"/>
                    </a:cubicBezTo>
                    <a:cubicBezTo>
                      <a:pt x="24997" y="388941"/>
                      <a:pt x="55804" y="397926"/>
                      <a:pt x="99447" y="401777"/>
                    </a:cubicBezTo>
                    <a:cubicBezTo>
                      <a:pt x="96880" y="427450"/>
                      <a:pt x="95596" y="453122"/>
                      <a:pt x="91745" y="478795"/>
                    </a:cubicBezTo>
                    <a:cubicBezTo>
                      <a:pt x="86611" y="517304"/>
                      <a:pt x="116134" y="550679"/>
                      <a:pt x="154643" y="553246"/>
                    </a:cubicBezTo>
                    <a:cubicBezTo>
                      <a:pt x="154643" y="553246"/>
                      <a:pt x="155927" y="553246"/>
                      <a:pt x="155927" y="553246"/>
                    </a:cubicBezTo>
                    <a:cubicBezTo>
                      <a:pt x="157211" y="553246"/>
                      <a:pt x="159778" y="553246"/>
                      <a:pt x="161062" y="553246"/>
                    </a:cubicBezTo>
                    <a:cubicBezTo>
                      <a:pt x="205989" y="553246"/>
                      <a:pt x="244498" y="519871"/>
                      <a:pt x="250916" y="473661"/>
                    </a:cubicBezTo>
                    <a:cubicBezTo>
                      <a:pt x="256050" y="428733"/>
                      <a:pt x="263752" y="377388"/>
                      <a:pt x="268887" y="346581"/>
                    </a:cubicBezTo>
                    <a:cubicBezTo>
                      <a:pt x="277872" y="354283"/>
                      <a:pt x="288141" y="356850"/>
                      <a:pt x="299694" y="356850"/>
                    </a:cubicBezTo>
                    <a:cubicBezTo>
                      <a:pt x="320232" y="356850"/>
                      <a:pt x="342054" y="345297"/>
                      <a:pt x="348472" y="324759"/>
                    </a:cubicBezTo>
                    <a:cubicBezTo>
                      <a:pt x="358741" y="295236"/>
                      <a:pt x="333068" y="258010"/>
                      <a:pt x="300978" y="258010"/>
                    </a:cubicBezTo>
                    <a:cubicBezTo>
                      <a:pt x="300978" y="258010"/>
                      <a:pt x="299694" y="258010"/>
                      <a:pt x="299694" y="258010"/>
                    </a:cubicBezTo>
                    <a:cubicBezTo>
                      <a:pt x="317665" y="202814"/>
                      <a:pt x="349756" y="59047"/>
                      <a:pt x="356174" y="0"/>
                    </a:cubicBezTo>
                    <a:lnTo>
                      <a:pt x="356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" name="Freeform: Shape 206">
              <a:extLst>
                <a:ext uri="{FF2B5EF4-FFF2-40B4-BE49-F238E27FC236}">
                  <a16:creationId xmlns:a16="http://schemas.microsoft.com/office/drawing/2014/main" id="{93AC737A-CAEF-4759-B261-E22014DF5C2D}"/>
                </a:ext>
              </a:extLst>
            </p:cNvPr>
            <p:cNvSpPr/>
            <p:nvPr/>
          </p:nvSpPr>
          <p:spPr>
            <a:xfrm>
              <a:off x="3652598" y="3034748"/>
              <a:ext cx="376424" cy="278490"/>
            </a:xfrm>
            <a:custGeom>
              <a:avLst/>
              <a:gdLst>
                <a:gd name="connsiteX0" fmla="*/ 266032 w 376424"/>
                <a:gd name="connsiteY0" fmla="*/ 277586 h 278490"/>
                <a:gd name="connsiteX1" fmla="*/ 244211 w 376424"/>
                <a:gd name="connsiteY1" fmla="*/ 260898 h 278490"/>
                <a:gd name="connsiteX2" fmla="*/ 250629 w 376424"/>
                <a:gd name="connsiteY2" fmla="*/ 230091 h 278490"/>
                <a:gd name="connsiteX3" fmla="*/ 291705 w 376424"/>
                <a:gd name="connsiteY3" fmla="*/ 60652 h 278490"/>
                <a:gd name="connsiteX4" fmla="*/ 162058 w 376424"/>
                <a:gd name="connsiteY4" fmla="*/ 95310 h 278490"/>
                <a:gd name="connsiteX5" fmla="*/ 195432 w 376424"/>
                <a:gd name="connsiteY5" fmla="*/ 55517 h 278490"/>
                <a:gd name="connsiteX6" fmla="*/ 110713 w 376424"/>
                <a:gd name="connsiteY6" fmla="*/ 77339 h 278490"/>
                <a:gd name="connsiteX7" fmla="*/ 67069 w 376424"/>
                <a:gd name="connsiteY7" fmla="*/ 76055 h 278490"/>
                <a:gd name="connsiteX8" fmla="*/ 69636 w 376424"/>
                <a:gd name="connsiteY8" fmla="*/ 41397 h 278490"/>
                <a:gd name="connsiteX9" fmla="*/ 18291 w 376424"/>
                <a:gd name="connsiteY9" fmla="*/ 95310 h 278490"/>
                <a:gd name="connsiteX10" fmla="*/ 5455 w 376424"/>
                <a:gd name="connsiteY10" fmla="*/ 95310 h 278490"/>
                <a:gd name="connsiteX11" fmla="*/ 1604 w 376424"/>
                <a:gd name="connsiteY11" fmla="*/ 73488 h 278490"/>
                <a:gd name="connsiteX12" fmla="*/ 27277 w 376424"/>
                <a:gd name="connsiteY12" fmla="*/ 17008 h 278490"/>
                <a:gd name="connsiteX13" fmla="*/ 42680 w 376424"/>
                <a:gd name="connsiteY13" fmla="*/ 1605 h 278490"/>
                <a:gd name="connsiteX14" fmla="*/ 58084 w 376424"/>
                <a:gd name="connsiteY14" fmla="*/ 321 h 278490"/>
                <a:gd name="connsiteX15" fmla="*/ 282720 w 376424"/>
                <a:gd name="connsiteY15" fmla="*/ 17008 h 278490"/>
                <a:gd name="connsiteX16" fmla="*/ 354603 w 376424"/>
                <a:gd name="connsiteY16" fmla="*/ 38830 h 278490"/>
                <a:gd name="connsiteX17" fmla="*/ 376425 w 376424"/>
                <a:gd name="connsiteY17" fmla="*/ 96593 h 278490"/>
                <a:gd name="connsiteX18" fmla="*/ 364872 w 376424"/>
                <a:gd name="connsiteY18" fmla="*/ 159491 h 278490"/>
                <a:gd name="connsiteX19" fmla="*/ 336632 w 376424"/>
                <a:gd name="connsiteY19" fmla="*/ 254480 h 278490"/>
                <a:gd name="connsiteX20" fmla="*/ 317378 w 376424"/>
                <a:gd name="connsiteY20" fmla="*/ 275018 h 278490"/>
                <a:gd name="connsiteX21" fmla="*/ 305825 w 376424"/>
                <a:gd name="connsiteY21" fmla="*/ 268600 h 278490"/>
                <a:gd name="connsiteX22" fmla="*/ 273734 w 376424"/>
                <a:gd name="connsiteY22" fmla="*/ 268600 h 278490"/>
                <a:gd name="connsiteX23" fmla="*/ 266032 w 376424"/>
                <a:gd name="connsiteY23" fmla="*/ 277586 h 2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6424" h="278490">
                  <a:moveTo>
                    <a:pt x="266032" y="277586"/>
                  </a:moveTo>
                  <a:cubicBezTo>
                    <a:pt x="255763" y="281437"/>
                    <a:pt x="245494" y="272451"/>
                    <a:pt x="244211" y="260898"/>
                  </a:cubicBezTo>
                  <a:cubicBezTo>
                    <a:pt x="242927" y="250629"/>
                    <a:pt x="246778" y="240360"/>
                    <a:pt x="250629" y="230091"/>
                  </a:cubicBezTo>
                  <a:cubicBezTo>
                    <a:pt x="272450" y="176179"/>
                    <a:pt x="286570" y="118415"/>
                    <a:pt x="291705" y="60652"/>
                  </a:cubicBezTo>
                  <a:cubicBezTo>
                    <a:pt x="253196" y="83757"/>
                    <a:pt x="206985" y="96593"/>
                    <a:pt x="162058" y="95310"/>
                  </a:cubicBezTo>
                  <a:cubicBezTo>
                    <a:pt x="160774" y="76055"/>
                    <a:pt x="176178" y="58084"/>
                    <a:pt x="195432" y="55517"/>
                  </a:cubicBezTo>
                  <a:cubicBezTo>
                    <a:pt x="167193" y="63219"/>
                    <a:pt x="138953" y="69637"/>
                    <a:pt x="110713" y="77339"/>
                  </a:cubicBezTo>
                  <a:cubicBezTo>
                    <a:pt x="96593" y="81190"/>
                    <a:pt x="79905" y="85041"/>
                    <a:pt x="67069" y="76055"/>
                  </a:cubicBezTo>
                  <a:cubicBezTo>
                    <a:pt x="54233" y="68353"/>
                    <a:pt x="54233" y="42681"/>
                    <a:pt x="69636" y="41397"/>
                  </a:cubicBezTo>
                  <a:cubicBezTo>
                    <a:pt x="63218" y="67070"/>
                    <a:pt x="42680" y="87608"/>
                    <a:pt x="18291" y="95310"/>
                  </a:cubicBezTo>
                  <a:cubicBezTo>
                    <a:pt x="14440" y="96593"/>
                    <a:pt x="9306" y="97877"/>
                    <a:pt x="5455" y="95310"/>
                  </a:cubicBezTo>
                  <a:cubicBezTo>
                    <a:pt x="-963" y="91459"/>
                    <a:pt x="-963" y="81190"/>
                    <a:pt x="1604" y="73488"/>
                  </a:cubicBezTo>
                  <a:cubicBezTo>
                    <a:pt x="8022" y="54234"/>
                    <a:pt x="15724" y="34979"/>
                    <a:pt x="27277" y="17008"/>
                  </a:cubicBezTo>
                  <a:cubicBezTo>
                    <a:pt x="31127" y="10590"/>
                    <a:pt x="34978" y="4172"/>
                    <a:pt x="42680" y="1605"/>
                  </a:cubicBezTo>
                  <a:cubicBezTo>
                    <a:pt x="47815" y="-963"/>
                    <a:pt x="52949" y="321"/>
                    <a:pt x="58084" y="321"/>
                  </a:cubicBezTo>
                  <a:cubicBezTo>
                    <a:pt x="132534" y="5455"/>
                    <a:pt x="208269" y="11874"/>
                    <a:pt x="282720" y="17008"/>
                  </a:cubicBezTo>
                  <a:cubicBezTo>
                    <a:pt x="308392" y="18292"/>
                    <a:pt x="335348" y="22143"/>
                    <a:pt x="354603" y="38830"/>
                  </a:cubicBezTo>
                  <a:cubicBezTo>
                    <a:pt x="370007" y="52950"/>
                    <a:pt x="376425" y="74772"/>
                    <a:pt x="376425" y="96593"/>
                  </a:cubicBezTo>
                  <a:cubicBezTo>
                    <a:pt x="376425" y="118415"/>
                    <a:pt x="370007" y="138953"/>
                    <a:pt x="364872" y="159491"/>
                  </a:cubicBezTo>
                  <a:cubicBezTo>
                    <a:pt x="355887" y="191582"/>
                    <a:pt x="346901" y="222389"/>
                    <a:pt x="336632" y="254480"/>
                  </a:cubicBezTo>
                  <a:cubicBezTo>
                    <a:pt x="334065" y="264749"/>
                    <a:pt x="327647" y="276302"/>
                    <a:pt x="317378" y="275018"/>
                  </a:cubicBezTo>
                  <a:cubicBezTo>
                    <a:pt x="313527" y="273735"/>
                    <a:pt x="309676" y="271167"/>
                    <a:pt x="305825" y="268600"/>
                  </a:cubicBezTo>
                  <a:cubicBezTo>
                    <a:pt x="296840" y="262182"/>
                    <a:pt x="282720" y="262182"/>
                    <a:pt x="273734" y="268600"/>
                  </a:cubicBezTo>
                  <a:cubicBezTo>
                    <a:pt x="273734" y="267317"/>
                    <a:pt x="276301" y="257048"/>
                    <a:pt x="266032" y="277586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1171">
              <a:extLst>
                <a:ext uri="{FF2B5EF4-FFF2-40B4-BE49-F238E27FC236}">
                  <a16:creationId xmlns:a16="http://schemas.microsoft.com/office/drawing/2014/main" id="{457C98B3-A650-4259-8B88-344AB2A85995}"/>
                </a:ext>
              </a:extLst>
            </p:cNvPr>
            <p:cNvGrpSpPr/>
            <p:nvPr/>
          </p:nvGrpSpPr>
          <p:grpSpPr>
            <a:xfrm>
              <a:off x="3539572" y="2861779"/>
              <a:ext cx="559880" cy="304221"/>
              <a:chOff x="3539572" y="2861779"/>
              <a:chExt cx="559880" cy="304221"/>
            </a:xfrm>
          </p:grpSpPr>
          <p:grpSp>
            <p:nvGrpSpPr>
              <p:cNvPr id="161" name="Graphic 1171">
                <a:extLst>
                  <a:ext uri="{FF2B5EF4-FFF2-40B4-BE49-F238E27FC236}">
                    <a16:creationId xmlns:a16="http://schemas.microsoft.com/office/drawing/2014/main" id="{3E1178A1-7EE2-4AA8-8FE7-994C0D60214D}"/>
                  </a:ext>
                </a:extLst>
              </p:cNvPr>
              <p:cNvGrpSpPr/>
              <p:nvPr/>
            </p:nvGrpSpPr>
            <p:grpSpPr>
              <a:xfrm>
                <a:off x="3659336" y="2861779"/>
                <a:ext cx="414033" cy="283682"/>
                <a:chOff x="3659336" y="2861779"/>
                <a:chExt cx="414033" cy="283682"/>
              </a:xfrm>
            </p:grpSpPr>
            <p:sp>
              <p:nvSpPr>
                <p:cNvPr id="169" name="Freeform: Shape 325">
                  <a:extLst>
                    <a:ext uri="{FF2B5EF4-FFF2-40B4-BE49-F238E27FC236}">
                      <a16:creationId xmlns:a16="http://schemas.microsoft.com/office/drawing/2014/main" id="{2F15520A-A040-4816-B464-AC49BCF83037}"/>
                    </a:ext>
                  </a:extLst>
                </p:cNvPr>
                <p:cNvSpPr/>
                <p:nvPr/>
              </p:nvSpPr>
              <p:spPr>
                <a:xfrm>
                  <a:off x="3661904" y="2866913"/>
                  <a:ext cx="407314" cy="273413"/>
                </a:xfrm>
                <a:custGeom>
                  <a:avLst/>
                  <a:gdLst>
                    <a:gd name="connsiteX0" fmla="*/ 405628 w 407314"/>
                    <a:gd name="connsiteY0" fmla="*/ 273414 h 273413"/>
                    <a:gd name="connsiteX1" fmla="*/ 317057 w 407314"/>
                    <a:gd name="connsiteY1" fmla="*/ 228487 h 273413"/>
                    <a:gd name="connsiteX2" fmla="*/ 272130 w 407314"/>
                    <a:gd name="connsiteY2" fmla="*/ 220785 h 273413"/>
                    <a:gd name="connsiteX3" fmla="*/ 96272 w 407314"/>
                    <a:gd name="connsiteY3" fmla="*/ 198963 h 273413"/>
                    <a:gd name="connsiteX4" fmla="*/ 0 w 407314"/>
                    <a:gd name="connsiteY4" fmla="*/ 211799 h 273413"/>
                    <a:gd name="connsiteX5" fmla="*/ 30807 w 407314"/>
                    <a:gd name="connsiteY5" fmla="*/ 109109 h 273413"/>
                    <a:gd name="connsiteX6" fmla="*/ 120662 w 407314"/>
                    <a:gd name="connsiteY6" fmla="*/ 34658 h 273413"/>
                    <a:gd name="connsiteX7" fmla="*/ 121945 w 407314"/>
                    <a:gd name="connsiteY7" fmla="*/ 34658 h 273413"/>
                    <a:gd name="connsiteX8" fmla="*/ 136065 w 407314"/>
                    <a:gd name="connsiteY8" fmla="*/ 30807 h 273413"/>
                    <a:gd name="connsiteX9" fmla="*/ 146334 w 407314"/>
                    <a:gd name="connsiteY9" fmla="*/ 17971 h 273413"/>
                    <a:gd name="connsiteX10" fmla="*/ 150185 w 407314"/>
                    <a:gd name="connsiteY10" fmla="*/ 11553 h 273413"/>
                    <a:gd name="connsiteX11" fmla="*/ 173290 w 407314"/>
                    <a:gd name="connsiteY11" fmla="*/ 0 h 273413"/>
                    <a:gd name="connsiteX12" fmla="*/ 192545 w 407314"/>
                    <a:gd name="connsiteY12" fmla="*/ 7702 h 273413"/>
                    <a:gd name="connsiteX13" fmla="*/ 195112 w 407314"/>
                    <a:gd name="connsiteY13" fmla="*/ 11553 h 273413"/>
                    <a:gd name="connsiteX14" fmla="*/ 204098 w 407314"/>
                    <a:gd name="connsiteY14" fmla="*/ 20538 h 273413"/>
                    <a:gd name="connsiteX15" fmla="*/ 216934 w 407314"/>
                    <a:gd name="connsiteY15" fmla="*/ 23105 h 273413"/>
                    <a:gd name="connsiteX16" fmla="*/ 225919 w 407314"/>
                    <a:gd name="connsiteY16" fmla="*/ 23105 h 273413"/>
                    <a:gd name="connsiteX17" fmla="*/ 344014 w 407314"/>
                    <a:gd name="connsiteY17" fmla="*/ 80869 h 273413"/>
                    <a:gd name="connsiteX18" fmla="*/ 376105 w 407314"/>
                    <a:gd name="connsiteY18" fmla="*/ 173290 h 273413"/>
                    <a:gd name="connsiteX19" fmla="*/ 381239 w 407314"/>
                    <a:gd name="connsiteY19" fmla="*/ 205381 h 273413"/>
                    <a:gd name="connsiteX20" fmla="*/ 381239 w 407314"/>
                    <a:gd name="connsiteY20" fmla="*/ 207949 h 273413"/>
                    <a:gd name="connsiteX21" fmla="*/ 387657 w 407314"/>
                    <a:gd name="connsiteY21" fmla="*/ 232338 h 273413"/>
                    <a:gd name="connsiteX22" fmla="*/ 395359 w 407314"/>
                    <a:gd name="connsiteY22" fmla="*/ 243890 h 273413"/>
                    <a:gd name="connsiteX23" fmla="*/ 403061 w 407314"/>
                    <a:gd name="connsiteY23" fmla="*/ 256727 h 273413"/>
                    <a:gd name="connsiteX24" fmla="*/ 405628 w 407314"/>
                    <a:gd name="connsiteY24" fmla="*/ 273414 h 27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07314" h="273413">
                      <a:moveTo>
                        <a:pt x="405628" y="273414"/>
                      </a:moveTo>
                      <a:cubicBezTo>
                        <a:pt x="379955" y="243890"/>
                        <a:pt x="355566" y="234905"/>
                        <a:pt x="317057" y="228487"/>
                      </a:cubicBezTo>
                      <a:cubicBezTo>
                        <a:pt x="302937" y="225919"/>
                        <a:pt x="287534" y="223352"/>
                        <a:pt x="272130" y="220785"/>
                      </a:cubicBezTo>
                      <a:cubicBezTo>
                        <a:pt x="214367" y="209232"/>
                        <a:pt x="155320" y="198963"/>
                        <a:pt x="96272" y="198963"/>
                      </a:cubicBezTo>
                      <a:cubicBezTo>
                        <a:pt x="60331" y="198963"/>
                        <a:pt x="29524" y="202814"/>
                        <a:pt x="0" y="211799"/>
                      </a:cubicBezTo>
                      <a:cubicBezTo>
                        <a:pt x="3851" y="174574"/>
                        <a:pt x="12836" y="145051"/>
                        <a:pt x="30807" y="109109"/>
                      </a:cubicBezTo>
                      <a:cubicBezTo>
                        <a:pt x="50062" y="68033"/>
                        <a:pt x="84720" y="39793"/>
                        <a:pt x="120662" y="34658"/>
                      </a:cubicBezTo>
                      <a:lnTo>
                        <a:pt x="121945" y="34658"/>
                      </a:lnTo>
                      <a:cubicBezTo>
                        <a:pt x="127080" y="34658"/>
                        <a:pt x="132214" y="33374"/>
                        <a:pt x="136065" y="30807"/>
                      </a:cubicBezTo>
                      <a:cubicBezTo>
                        <a:pt x="141200" y="26956"/>
                        <a:pt x="143767" y="21822"/>
                        <a:pt x="146334" y="17971"/>
                      </a:cubicBezTo>
                      <a:cubicBezTo>
                        <a:pt x="147618" y="15404"/>
                        <a:pt x="148901" y="14120"/>
                        <a:pt x="150185" y="11553"/>
                      </a:cubicBezTo>
                      <a:cubicBezTo>
                        <a:pt x="155320" y="5135"/>
                        <a:pt x="163021" y="0"/>
                        <a:pt x="173290" y="0"/>
                      </a:cubicBezTo>
                      <a:cubicBezTo>
                        <a:pt x="180992" y="0"/>
                        <a:pt x="188694" y="2567"/>
                        <a:pt x="192545" y="7702"/>
                      </a:cubicBezTo>
                      <a:cubicBezTo>
                        <a:pt x="193829" y="8985"/>
                        <a:pt x="195112" y="10269"/>
                        <a:pt x="195112" y="11553"/>
                      </a:cubicBezTo>
                      <a:cubicBezTo>
                        <a:pt x="197680" y="15404"/>
                        <a:pt x="200247" y="17971"/>
                        <a:pt x="204098" y="20538"/>
                      </a:cubicBezTo>
                      <a:cubicBezTo>
                        <a:pt x="207949" y="23105"/>
                        <a:pt x="213083" y="23105"/>
                        <a:pt x="216934" y="23105"/>
                      </a:cubicBezTo>
                      <a:cubicBezTo>
                        <a:pt x="218218" y="23105"/>
                        <a:pt x="225919" y="23105"/>
                        <a:pt x="225919" y="23105"/>
                      </a:cubicBezTo>
                      <a:cubicBezTo>
                        <a:pt x="268279" y="23105"/>
                        <a:pt x="313207" y="44927"/>
                        <a:pt x="344014" y="80869"/>
                      </a:cubicBezTo>
                      <a:cubicBezTo>
                        <a:pt x="367119" y="107825"/>
                        <a:pt x="372254" y="139916"/>
                        <a:pt x="376105" y="173290"/>
                      </a:cubicBezTo>
                      <a:cubicBezTo>
                        <a:pt x="377388" y="183560"/>
                        <a:pt x="378672" y="193829"/>
                        <a:pt x="381239" y="205381"/>
                      </a:cubicBezTo>
                      <a:lnTo>
                        <a:pt x="381239" y="207949"/>
                      </a:lnTo>
                      <a:cubicBezTo>
                        <a:pt x="382523" y="215650"/>
                        <a:pt x="383806" y="224636"/>
                        <a:pt x="387657" y="232338"/>
                      </a:cubicBezTo>
                      <a:cubicBezTo>
                        <a:pt x="390224" y="236188"/>
                        <a:pt x="392792" y="240039"/>
                        <a:pt x="395359" y="243890"/>
                      </a:cubicBezTo>
                      <a:cubicBezTo>
                        <a:pt x="397926" y="247741"/>
                        <a:pt x="400494" y="251592"/>
                        <a:pt x="403061" y="256727"/>
                      </a:cubicBezTo>
                      <a:cubicBezTo>
                        <a:pt x="408195" y="260578"/>
                        <a:pt x="408195" y="269563"/>
                        <a:pt x="405628" y="2734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326">
                  <a:extLst>
                    <a:ext uri="{FF2B5EF4-FFF2-40B4-BE49-F238E27FC236}">
                      <a16:creationId xmlns:a16="http://schemas.microsoft.com/office/drawing/2014/main" id="{26D2DB7F-D0F5-4676-BFF3-86C0EE8A0B81}"/>
                    </a:ext>
                  </a:extLst>
                </p:cNvPr>
                <p:cNvSpPr/>
                <p:nvPr/>
              </p:nvSpPr>
              <p:spPr>
                <a:xfrm>
                  <a:off x="3659336" y="2861779"/>
                  <a:ext cx="414033" cy="283682"/>
                </a:xfrm>
                <a:custGeom>
                  <a:avLst/>
                  <a:gdLst>
                    <a:gd name="connsiteX0" fmla="*/ 175858 w 414033"/>
                    <a:gd name="connsiteY0" fmla="*/ 6418 h 283682"/>
                    <a:gd name="connsiteX1" fmla="*/ 192545 w 414033"/>
                    <a:gd name="connsiteY1" fmla="*/ 12836 h 283682"/>
                    <a:gd name="connsiteX2" fmla="*/ 195112 w 414033"/>
                    <a:gd name="connsiteY2" fmla="*/ 16687 h 283682"/>
                    <a:gd name="connsiteX3" fmla="*/ 205381 w 414033"/>
                    <a:gd name="connsiteY3" fmla="*/ 25673 h 283682"/>
                    <a:gd name="connsiteX4" fmla="*/ 219501 w 414033"/>
                    <a:gd name="connsiteY4" fmla="*/ 28240 h 283682"/>
                    <a:gd name="connsiteX5" fmla="*/ 223352 w 414033"/>
                    <a:gd name="connsiteY5" fmla="*/ 28240 h 283682"/>
                    <a:gd name="connsiteX6" fmla="*/ 224636 w 414033"/>
                    <a:gd name="connsiteY6" fmla="*/ 28240 h 283682"/>
                    <a:gd name="connsiteX7" fmla="*/ 228487 w 414033"/>
                    <a:gd name="connsiteY7" fmla="*/ 28240 h 283682"/>
                    <a:gd name="connsiteX8" fmla="*/ 344014 w 414033"/>
                    <a:gd name="connsiteY8" fmla="*/ 84720 h 283682"/>
                    <a:gd name="connsiteX9" fmla="*/ 376104 w 414033"/>
                    <a:gd name="connsiteY9" fmla="*/ 175858 h 283682"/>
                    <a:gd name="connsiteX10" fmla="*/ 381239 w 414033"/>
                    <a:gd name="connsiteY10" fmla="*/ 207949 h 283682"/>
                    <a:gd name="connsiteX11" fmla="*/ 381239 w 414033"/>
                    <a:gd name="connsiteY11" fmla="*/ 210516 h 283682"/>
                    <a:gd name="connsiteX12" fmla="*/ 387657 w 414033"/>
                    <a:gd name="connsiteY12" fmla="*/ 234905 h 283682"/>
                    <a:gd name="connsiteX13" fmla="*/ 395359 w 414033"/>
                    <a:gd name="connsiteY13" fmla="*/ 246458 h 283682"/>
                    <a:gd name="connsiteX14" fmla="*/ 403061 w 414033"/>
                    <a:gd name="connsiteY14" fmla="*/ 258010 h 283682"/>
                    <a:gd name="connsiteX15" fmla="*/ 405628 w 414033"/>
                    <a:gd name="connsiteY15" fmla="*/ 270847 h 283682"/>
                    <a:gd name="connsiteX16" fmla="*/ 318341 w 414033"/>
                    <a:gd name="connsiteY16" fmla="*/ 228487 h 283682"/>
                    <a:gd name="connsiteX17" fmla="*/ 273414 w 414033"/>
                    <a:gd name="connsiteY17" fmla="*/ 220785 h 283682"/>
                    <a:gd name="connsiteX18" fmla="*/ 97556 w 414033"/>
                    <a:gd name="connsiteY18" fmla="*/ 198963 h 283682"/>
                    <a:gd name="connsiteX19" fmla="*/ 5135 w 414033"/>
                    <a:gd name="connsiteY19" fmla="*/ 210516 h 283682"/>
                    <a:gd name="connsiteX20" fmla="*/ 34658 w 414033"/>
                    <a:gd name="connsiteY20" fmla="*/ 112960 h 283682"/>
                    <a:gd name="connsiteX21" fmla="*/ 121945 w 414033"/>
                    <a:gd name="connsiteY21" fmla="*/ 39793 h 283682"/>
                    <a:gd name="connsiteX22" fmla="*/ 123229 w 414033"/>
                    <a:gd name="connsiteY22" fmla="*/ 39793 h 283682"/>
                    <a:gd name="connsiteX23" fmla="*/ 138632 w 414033"/>
                    <a:gd name="connsiteY23" fmla="*/ 34658 h 283682"/>
                    <a:gd name="connsiteX24" fmla="*/ 150185 w 414033"/>
                    <a:gd name="connsiteY24" fmla="*/ 20538 h 283682"/>
                    <a:gd name="connsiteX25" fmla="*/ 154036 w 414033"/>
                    <a:gd name="connsiteY25" fmla="*/ 14120 h 283682"/>
                    <a:gd name="connsiteX26" fmla="*/ 175858 w 414033"/>
                    <a:gd name="connsiteY26" fmla="*/ 6418 h 283682"/>
                    <a:gd name="connsiteX27" fmla="*/ 175858 w 414033"/>
                    <a:gd name="connsiteY27" fmla="*/ 6418 h 283682"/>
                    <a:gd name="connsiteX28" fmla="*/ 175858 w 414033"/>
                    <a:gd name="connsiteY28" fmla="*/ 0 h 283682"/>
                    <a:gd name="connsiteX29" fmla="*/ 150185 w 414033"/>
                    <a:gd name="connsiteY29" fmla="*/ 12836 h 283682"/>
                    <a:gd name="connsiteX30" fmla="*/ 137349 w 414033"/>
                    <a:gd name="connsiteY30" fmla="*/ 32091 h 283682"/>
                    <a:gd name="connsiteX31" fmla="*/ 123229 w 414033"/>
                    <a:gd name="connsiteY31" fmla="*/ 35942 h 283682"/>
                    <a:gd name="connsiteX32" fmla="*/ 30807 w 414033"/>
                    <a:gd name="connsiteY32" fmla="*/ 111676 h 283682"/>
                    <a:gd name="connsiteX33" fmla="*/ 0 w 414033"/>
                    <a:gd name="connsiteY33" fmla="*/ 220785 h 283682"/>
                    <a:gd name="connsiteX34" fmla="*/ 100123 w 414033"/>
                    <a:gd name="connsiteY34" fmla="*/ 206665 h 283682"/>
                    <a:gd name="connsiteX35" fmla="*/ 319625 w 414033"/>
                    <a:gd name="connsiteY35" fmla="*/ 237472 h 283682"/>
                    <a:gd name="connsiteX36" fmla="*/ 408195 w 414033"/>
                    <a:gd name="connsiteY36" fmla="*/ 283683 h 283682"/>
                    <a:gd name="connsiteX37" fmla="*/ 412046 w 414033"/>
                    <a:gd name="connsiteY37" fmla="*/ 258010 h 283682"/>
                    <a:gd name="connsiteX38" fmla="*/ 397926 w 414033"/>
                    <a:gd name="connsiteY38" fmla="*/ 233621 h 283682"/>
                    <a:gd name="connsiteX39" fmla="*/ 391508 w 414033"/>
                    <a:gd name="connsiteY39" fmla="*/ 207949 h 283682"/>
                    <a:gd name="connsiteX40" fmla="*/ 352999 w 414033"/>
                    <a:gd name="connsiteY40" fmla="*/ 82153 h 283682"/>
                    <a:gd name="connsiteX41" fmla="*/ 232338 w 414033"/>
                    <a:gd name="connsiteY41" fmla="*/ 23105 h 283682"/>
                    <a:gd name="connsiteX42" fmla="*/ 228487 w 414033"/>
                    <a:gd name="connsiteY42" fmla="*/ 23105 h 283682"/>
                    <a:gd name="connsiteX43" fmla="*/ 223352 w 414033"/>
                    <a:gd name="connsiteY43" fmla="*/ 23105 h 283682"/>
                    <a:gd name="connsiteX44" fmla="*/ 211799 w 414033"/>
                    <a:gd name="connsiteY44" fmla="*/ 20538 h 283682"/>
                    <a:gd name="connsiteX45" fmla="*/ 200247 w 414033"/>
                    <a:gd name="connsiteY45" fmla="*/ 8985 h 283682"/>
                    <a:gd name="connsiteX46" fmla="*/ 175858 w 414033"/>
                    <a:gd name="connsiteY46" fmla="*/ 0 h 283682"/>
                    <a:gd name="connsiteX47" fmla="*/ 175858 w 414033"/>
                    <a:gd name="connsiteY47" fmla="*/ 0 h 283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414033" h="283682">
                      <a:moveTo>
                        <a:pt x="175858" y="6418"/>
                      </a:moveTo>
                      <a:cubicBezTo>
                        <a:pt x="182276" y="6418"/>
                        <a:pt x="188694" y="8985"/>
                        <a:pt x="192545" y="12836"/>
                      </a:cubicBezTo>
                      <a:cubicBezTo>
                        <a:pt x="193829" y="14120"/>
                        <a:pt x="195112" y="15404"/>
                        <a:pt x="195112" y="16687"/>
                      </a:cubicBezTo>
                      <a:cubicBezTo>
                        <a:pt x="197680" y="20538"/>
                        <a:pt x="200247" y="24389"/>
                        <a:pt x="205381" y="25673"/>
                      </a:cubicBezTo>
                      <a:cubicBezTo>
                        <a:pt x="210516" y="28240"/>
                        <a:pt x="215650" y="28240"/>
                        <a:pt x="219501" y="28240"/>
                      </a:cubicBezTo>
                      <a:cubicBezTo>
                        <a:pt x="220785" y="28240"/>
                        <a:pt x="222068" y="28240"/>
                        <a:pt x="223352" y="28240"/>
                      </a:cubicBezTo>
                      <a:lnTo>
                        <a:pt x="224636" y="28240"/>
                      </a:lnTo>
                      <a:cubicBezTo>
                        <a:pt x="225919" y="28240"/>
                        <a:pt x="227203" y="28240"/>
                        <a:pt x="228487" y="28240"/>
                      </a:cubicBezTo>
                      <a:cubicBezTo>
                        <a:pt x="269563" y="28240"/>
                        <a:pt x="313207" y="50062"/>
                        <a:pt x="344014" y="84720"/>
                      </a:cubicBezTo>
                      <a:cubicBezTo>
                        <a:pt x="367119" y="110392"/>
                        <a:pt x="370970" y="142483"/>
                        <a:pt x="376104" y="175858"/>
                      </a:cubicBezTo>
                      <a:cubicBezTo>
                        <a:pt x="377388" y="186127"/>
                        <a:pt x="378672" y="196396"/>
                        <a:pt x="381239" y="207949"/>
                      </a:cubicBezTo>
                      <a:lnTo>
                        <a:pt x="381239" y="210516"/>
                      </a:lnTo>
                      <a:cubicBezTo>
                        <a:pt x="382523" y="218218"/>
                        <a:pt x="383806" y="227203"/>
                        <a:pt x="387657" y="234905"/>
                      </a:cubicBezTo>
                      <a:cubicBezTo>
                        <a:pt x="390224" y="238756"/>
                        <a:pt x="392792" y="242607"/>
                        <a:pt x="395359" y="246458"/>
                      </a:cubicBezTo>
                      <a:cubicBezTo>
                        <a:pt x="397926" y="250308"/>
                        <a:pt x="400494" y="254159"/>
                        <a:pt x="403061" y="258010"/>
                      </a:cubicBezTo>
                      <a:cubicBezTo>
                        <a:pt x="404344" y="261861"/>
                        <a:pt x="405628" y="266996"/>
                        <a:pt x="405628" y="270847"/>
                      </a:cubicBezTo>
                      <a:cubicBezTo>
                        <a:pt x="379955" y="243890"/>
                        <a:pt x="355566" y="234905"/>
                        <a:pt x="318341" y="228487"/>
                      </a:cubicBezTo>
                      <a:cubicBezTo>
                        <a:pt x="304221" y="225919"/>
                        <a:pt x="288817" y="223352"/>
                        <a:pt x="273414" y="220785"/>
                      </a:cubicBezTo>
                      <a:cubicBezTo>
                        <a:pt x="215650" y="209232"/>
                        <a:pt x="155320" y="198963"/>
                        <a:pt x="97556" y="198963"/>
                      </a:cubicBezTo>
                      <a:cubicBezTo>
                        <a:pt x="62898" y="198963"/>
                        <a:pt x="33374" y="202814"/>
                        <a:pt x="5135" y="210516"/>
                      </a:cubicBezTo>
                      <a:cubicBezTo>
                        <a:pt x="10269" y="175858"/>
                        <a:pt x="17971" y="147618"/>
                        <a:pt x="34658" y="112960"/>
                      </a:cubicBezTo>
                      <a:cubicBezTo>
                        <a:pt x="53913" y="73167"/>
                        <a:pt x="87287" y="44927"/>
                        <a:pt x="121945" y="39793"/>
                      </a:cubicBezTo>
                      <a:lnTo>
                        <a:pt x="123229" y="39793"/>
                      </a:lnTo>
                      <a:cubicBezTo>
                        <a:pt x="128363" y="38509"/>
                        <a:pt x="133498" y="38509"/>
                        <a:pt x="138632" y="34658"/>
                      </a:cubicBezTo>
                      <a:cubicBezTo>
                        <a:pt x="143767" y="30807"/>
                        <a:pt x="147618" y="25673"/>
                        <a:pt x="150185" y="20538"/>
                      </a:cubicBezTo>
                      <a:cubicBezTo>
                        <a:pt x="151469" y="17971"/>
                        <a:pt x="152752" y="16687"/>
                        <a:pt x="154036" y="14120"/>
                      </a:cubicBezTo>
                      <a:cubicBezTo>
                        <a:pt x="160454" y="10269"/>
                        <a:pt x="168156" y="6418"/>
                        <a:pt x="175858" y="6418"/>
                      </a:cubicBezTo>
                      <a:lnTo>
                        <a:pt x="175858" y="6418"/>
                      </a:lnTo>
                      <a:close/>
                      <a:moveTo>
                        <a:pt x="175858" y="0"/>
                      </a:moveTo>
                      <a:cubicBezTo>
                        <a:pt x="165589" y="0"/>
                        <a:pt x="156603" y="3851"/>
                        <a:pt x="150185" y="12836"/>
                      </a:cubicBezTo>
                      <a:cubicBezTo>
                        <a:pt x="146334" y="19254"/>
                        <a:pt x="143767" y="26956"/>
                        <a:pt x="137349" y="32091"/>
                      </a:cubicBezTo>
                      <a:cubicBezTo>
                        <a:pt x="133498" y="34658"/>
                        <a:pt x="128363" y="34658"/>
                        <a:pt x="123229" y="35942"/>
                      </a:cubicBezTo>
                      <a:cubicBezTo>
                        <a:pt x="82153" y="42360"/>
                        <a:pt x="48778" y="74451"/>
                        <a:pt x="30807" y="111676"/>
                      </a:cubicBezTo>
                      <a:cubicBezTo>
                        <a:pt x="12836" y="148901"/>
                        <a:pt x="3851" y="179709"/>
                        <a:pt x="0" y="220785"/>
                      </a:cubicBezTo>
                      <a:cubicBezTo>
                        <a:pt x="32091" y="210516"/>
                        <a:pt x="65465" y="206665"/>
                        <a:pt x="100123" y="206665"/>
                      </a:cubicBezTo>
                      <a:cubicBezTo>
                        <a:pt x="173290" y="206665"/>
                        <a:pt x="247741" y="224636"/>
                        <a:pt x="319625" y="237472"/>
                      </a:cubicBezTo>
                      <a:cubicBezTo>
                        <a:pt x="359417" y="243890"/>
                        <a:pt x="382523" y="252876"/>
                        <a:pt x="408195" y="283683"/>
                      </a:cubicBezTo>
                      <a:cubicBezTo>
                        <a:pt x="415897" y="278548"/>
                        <a:pt x="414613" y="266996"/>
                        <a:pt x="412046" y="258010"/>
                      </a:cubicBezTo>
                      <a:cubicBezTo>
                        <a:pt x="408195" y="249025"/>
                        <a:pt x="401777" y="242607"/>
                        <a:pt x="397926" y="233621"/>
                      </a:cubicBezTo>
                      <a:cubicBezTo>
                        <a:pt x="394075" y="225919"/>
                        <a:pt x="392792" y="216934"/>
                        <a:pt x="391508" y="207949"/>
                      </a:cubicBezTo>
                      <a:cubicBezTo>
                        <a:pt x="382523" y="161738"/>
                        <a:pt x="383806" y="118094"/>
                        <a:pt x="352999" y="82153"/>
                      </a:cubicBezTo>
                      <a:cubicBezTo>
                        <a:pt x="322192" y="47494"/>
                        <a:pt x="278548" y="23105"/>
                        <a:pt x="232338" y="23105"/>
                      </a:cubicBezTo>
                      <a:cubicBezTo>
                        <a:pt x="231054" y="23105"/>
                        <a:pt x="229770" y="23105"/>
                        <a:pt x="228487" y="23105"/>
                      </a:cubicBezTo>
                      <a:cubicBezTo>
                        <a:pt x="227203" y="23105"/>
                        <a:pt x="224636" y="23105"/>
                        <a:pt x="223352" y="23105"/>
                      </a:cubicBezTo>
                      <a:cubicBezTo>
                        <a:pt x="219501" y="23105"/>
                        <a:pt x="215650" y="23105"/>
                        <a:pt x="211799" y="20538"/>
                      </a:cubicBezTo>
                      <a:cubicBezTo>
                        <a:pt x="206665" y="17971"/>
                        <a:pt x="204098" y="12836"/>
                        <a:pt x="200247" y="8985"/>
                      </a:cubicBezTo>
                      <a:cubicBezTo>
                        <a:pt x="192545" y="2567"/>
                        <a:pt x="183559" y="0"/>
                        <a:pt x="175858" y="0"/>
                      </a:cubicBezTo>
                      <a:lnTo>
                        <a:pt x="1758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2" name="Freeform: Shape 318">
                <a:extLst>
                  <a:ext uri="{FF2B5EF4-FFF2-40B4-BE49-F238E27FC236}">
                    <a16:creationId xmlns:a16="http://schemas.microsoft.com/office/drawing/2014/main" id="{8128736E-8BDE-4432-87A4-08A118E9EAE8}"/>
                  </a:ext>
                </a:extLst>
              </p:cNvPr>
              <p:cNvSpPr/>
              <p:nvPr/>
            </p:nvSpPr>
            <p:spPr>
              <a:xfrm>
                <a:off x="3781282" y="2886620"/>
                <a:ext cx="77864" cy="157192"/>
              </a:xfrm>
              <a:custGeom>
                <a:avLst/>
                <a:gdLst>
                  <a:gd name="connsiteX0" fmla="*/ 77018 w 77864"/>
                  <a:gd name="connsiteY0" fmla="*/ 5966 h 157192"/>
                  <a:gd name="connsiteX1" fmla="*/ 14120 w 77864"/>
                  <a:gd name="connsiteY1" fmla="*/ 118925 h 157192"/>
                  <a:gd name="connsiteX2" fmla="*/ 6418 w 77864"/>
                  <a:gd name="connsiteY2" fmla="*/ 154867 h 157192"/>
                  <a:gd name="connsiteX3" fmla="*/ 0 w 77864"/>
                  <a:gd name="connsiteY3" fmla="*/ 153584 h 157192"/>
                  <a:gd name="connsiteX4" fmla="*/ 50062 w 77864"/>
                  <a:gd name="connsiteY4" fmla="*/ 30355 h 157192"/>
                  <a:gd name="connsiteX5" fmla="*/ 73167 w 77864"/>
                  <a:gd name="connsiteY5" fmla="*/ 831 h 157192"/>
                  <a:gd name="connsiteX6" fmla="*/ 77018 w 77864"/>
                  <a:gd name="connsiteY6" fmla="*/ 5966 h 157192"/>
                  <a:gd name="connsiteX7" fmla="*/ 77018 w 77864"/>
                  <a:gd name="connsiteY7" fmla="*/ 5966 h 15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864" h="157192">
                    <a:moveTo>
                      <a:pt x="77018" y="5966"/>
                    </a:moveTo>
                    <a:cubicBezTo>
                      <a:pt x="47494" y="38057"/>
                      <a:pt x="25673" y="77849"/>
                      <a:pt x="14120" y="118925"/>
                    </a:cubicBezTo>
                    <a:cubicBezTo>
                      <a:pt x="10269" y="130478"/>
                      <a:pt x="7702" y="143315"/>
                      <a:pt x="6418" y="154867"/>
                    </a:cubicBezTo>
                    <a:cubicBezTo>
                      <a:pt x="5135" y="158718"/>
                      <a:pt x="0" y="157434"/>
                      <a:pt x="0" y="153584"/>
                    </a:cubicBezTo>
                    <a:cubicBezTo>
                      <a:pt x="7702" y="109940"/>
                      <a:pt x="24389" y="67580"/>
                      <a:pt x="50062" y="30355"/>
                    </a:cubicBezTo>
                    <a:cubicBezTo>
                      <a:pt x="57763" y="20086"/>
                      <a:pt x="65465" y="9817"/>
                      <a:pt x="73167" y="831"/>
                    </a:cubicBezTo>
                    <a:cubicBezTo>
                      <a:pt x="75734" y="-1736"/>
                      <a:pt x="79585" y="2115"/>
                      <a:pt x="77018" y="5966"/>
                    </a:cubicBezTo>
                    <a:lnTo>
                      <a:pt x="77018" y="5966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319">
                <a:extLst>
                  <a:ext uri="{FF2B5EF4-FFF2-40B4-BE49-F238E27FC236}">
                    <a16:creationId xmlns:a16="http://schemas.microsoft.com/office/drawing/2014/main" id="{0A6EB73A-FE8E-40F6-864C-3B2B19E43DDD}"/>
                  </a:ext>
                </a:extLst>
              </p:cNvPr>
              <p:cNvSpPr/>
              <p:nvPr/>
            </p:nvSpPr>
            <p:spPr>
              <a:xfrm>
                <a:off x="3723518" y="2904591"/>
                <a:ext cx="68732" cy="144356"/>
              </a:xfrm>
              <a:custGeom>
                <a:avLst/>
                <a:gdLst>
                  <a:gd name="connsiteX0" fmla="*/ 68032 w 68732"/>
                  <a:gd name="connsiteY0" fmla="*/ 5966 h 144356"/>
                  <a:gd name="connsiteX1" fmla="*/ 14120 w 68732"/>
                  <a:gd name="connsiteY1" fmla="*/ 109940 h 144356"/>
                  <a:gd name="connsiteX2" fmla="*/ 6418 w 68732"/>
                  <a:gd name="connsiteY2" fmla="*/ 142031 h 144356"/>
                  <a:gd name="connsiteX3" fmla="*/ 0 w 68732"/>
                  <a:gd name="connsiteY3" fmla="*/ 140747 h 144356"/>
                  <a:gd name="connsiteX4" fmla="*/ 43644 w 68732"/>
                  <a:gd name="connsiteY4" fmla="*/ 29071 h 144356"/>
                  <a:gd name="connsiteX5" fmla="*/ 62898 w 68732"/>
                  <a:gd name="connsiteY5" fmla="*/ 831 h 144356"/>
                  <a:gd name="connsiteX6" fmla="*/ 68032 w 68732"/>
                  <a:gd name="connsiteY6" fmla="*/ 5966 h 144356"/>
                  <a:gd name="connsiteX7" fmla="*/ 68032 w 68732"/>
                  <a:gd name="connsiteY7" fmla="*/ 5966 h 14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32" h="144356">
                    <a:moveTo>
                      <a:pt x="68032" y="5966"/>
                    </a:moveTo>
                    <a:cubicBezTo>
                      <a:pt x="43644" y="36773"/>
                      <a:pt x="25673" y="72715"/>
                      <a:pt x="14120" y="109940"/>
                    </a:cubicBezTo>
                    <a:cubicBezTo>
                      <a:pt x="10269" y="120209"/>
                      <a:pt x="7702" y="131762"/>
                      <a:pt x="6418" y="142031"/>
                    </a:cubicBezTo>
                    <a:cubicBezTo>
                      <a:pt x="5135" y="145882"/>
                      <a:pt x="0" y="144598"/>
                      <a:pt x="0" y="140747"/>
                    </a:cubicBezTo>
                    <a:cubicBezTo>
                      <a:pt x="7702" y="100955"/>
                      <a:pt x="23105" y="63729"/>
                      <a:pt x="43644" y="29071"/>
                    </a:cubicBezTo>
                    <a:cubicBezTo>
                      <a:pt x="50062" y="20086"/>
                      <a:pt x="56480" y="9817"/>
                      <a:pt x="62898" y="831"/>
                    </a:cubicBezTo>
                    <a:cubicBezTo>
                      <a:pt x="65465" y="-1736"/>
                      <a:pt x="70600" y="2115"/>
                      <a:pt x="68032" y="5966"/>
                    </a:cubicBezTo>
                    <a:lnTo>
                      <a:pt x="68032" y="5966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320">
                <a:extLst>
                  <a:ext uri="{FF2B5EF4-FFF2-40B4-BE49-F238E27FC236}">
                    <a16:creationId xmlns:a16="http://schemas.microsoft.com/office/drawing/2014/main" id="{FE2D2B5D-FAAE-45B6-B64D-A26A0C144B66}"/>
                  </a:ext>
                </a:extLst>
              </p:cNvPr>
              <p:cNvSpPr/>
              <p:nvPr/>
            </p:nvSpPr>
            <p:spPr>
              <a:xfrm>
                <a:off x="3855732" y="2932378"/>
                <a:ext cx="152752" cy="174634"/>
              </a:xfrm>
              <a:custGeom>
                <a:avLst/>
                <a:gdLst>
                  <a:gd name="connsiteX0" fmla="*/ 142483 w 152752"/>
                  <a:gd name="connsiteY0" fmla="*/ 172007 h 174634"/>
                  <a:gd name="connsiteX1" fmla="*/ 116811 w 152752"/>
                  <a:gd name="connsiteY1" fmla="*/ 29524 h 174634"/>
                  <a:gd name="connsiteX2" fmla="*/ 89854 w 152752"/>
                  <a:gd name="connsiteY2" fmla="*/ 8985 h 174634"/>
                  <a:gd name="connsiteX3" fmla="*/ 59047 w 152752"/>
                  <a:gd name="connsiteY3" fmla="*/ 17971 h 174634"/>
                  <a:gd name="connsiteX4" fmla="*/ 24389 w 152752"/>
                  <a:gd name="connsiteY4" fmla="*/ 66749 h 174634"/>
                  <a:gd name="connsiteX5" fmla="*/ 6418 w 152752"/>
                  <a:gd name="connsiteY5" fmla="*/ 134781 h 174634"/>
                  <a:gd name="connsiteX6" fmla="*/ 0 w 152752"/>
                  <a:gd name="connsiteY6" fmla="*/ 133498 h 174634"/>
                  <a:gd name="connsiteX7" fmla="*/ 51345 w 152752"/>
                  <a:gd name="connsiteY7" fmla="*/ 15404 h 174634"/>
                  <a:gd name="connsiteX8" fmla="*/ 82153 w 152752"/>
                  <a:gd name="connsiteY8" fmla="*/ 0 h 174634"/>
                  <a:gd name="connsiteX9" fmla="*/ 114243 w 152752"/>
                  <a:gd name="connsiteY9" fmla="*/ 15404 h 174634"/>
                  <a:gd name="connsiteX10" fmla="*/ 147618 w 152752"/>
                  <a:gd name="connsiteY10" fmla="*/ 75734 h 174634"/>
                  <a:gd name="connsiteX11" fmla="*/ 150185 w 152752"/>
                  <a:gd name="connsiteY11" fmla="*/ 169440 h 174634"/>
                  <a:gd name="connsiteX12" fmla="*/ 142483 w 152752"/>
                  <a:gd name="connsiteY12" fmla="*/ 172007 h 174634"/>
                  <a:gd name="connsiteX13" fmla="*/ 142483 w 152752"/>
                  <a:gd name="connsiteY13" fmla="*/ 172007 h 17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2752" h="174634">
                    <a:moveTo>
                      <a:pt x="142483" y="172007"/>
                    </a:moveTo>
                    <a:cubicBezTo>
                      <a:pt x="146334" y="124512"/>
                      <a:pt x="150185" y="69316"/>
                      <a:pt x="116811" y="29524"/>
                    </a:cubicBezTo>
                    <a:cubicBezTo>
                      <a:pt x="109109" y="20538"/>
                      <a:pt x="100123" y="12836"/>
                      <a:pt x="89854" y="8985"/>
                    </a:cubicBezTo>
                    <a:cubicBezTo>
                      <a:pt x="78302" y="5135"/>
                      <a:pt x="68033" y="11553"/>
                      <a:pt x="59047" y="17971"/>
                    </a:cubicBezTo>
                    <a:cubicBezTo>
                      <a:pt x="43644" y="30807"/>
                      <a:pt x="32091" y="48778"/>
                      <a:pt x="24389" y="66749"/>
                    </a:cubicBezTo>
                    <a:cubicBezTo>
                      <a:pt x="15404" y="88571"/>
                      <a:pt x="10269" y="111676"/>
                      <a:pt x="6418" y="134781"/>
                    </a:cubicBezTo>
                    <a:cubicBezTo>
                      <a:pt x="5135" y="138632"/>
                      <a:pt x="0" y="137349"/>
                      <a:pt x="0" y="133498"/>
                    </a:cubicBezTo>
                    <a:cubicBezTo>
                      <a:pt x="7702" y="91138"/>
                      <a:pt x="17971" y="44927"/>
                      <a:pt x="51345" y="15404"/>
                    </a:cubicBezTo>
                    <a:cubicBezTo>
                      <a:pt x="60331" y="7702"/>
                      <a:pt x="70600" y="0"/>
                      <a:pt x="82153" y="0"/>
                    </a:cubicBezTo>
                    <a:cubicBezTo>
                      <a:pt x="94989" y="0"/>
                      <a:pt x="105258" y="7702"/>
                      <a:pt x="114243" y="15404"/>
                    </a:cubicBezTo>
                    <a:cubicBezTo>
                      <a:pt x="130931" y="32091"/>
                      <a:pt x="142483" y="53913"/>
                      <a:pt x="147618" y="75734"/>
                    </a:cubicBezTo>
                    <a:cubicBezTo>
                      <a:pt x="155320" y="106542"/>
                      <a:pt x="152752" y="138632"/>
                      <a:pt x="150185" y="169440"/>
                    </a:cubicBezTo>
                    <a:cubicBezTo>
                      <a:pt x="148902" y="175858"/>
                      <a:pt x="142483" y="175858"/>
                      <a:pt x="142483" y="172007"/>
                    </a:cubicBezTo>
                    <a:lnTo>
                      <a:pt x="142483" y="172007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321">
                <a:extLst>
                  <a:ext uri="{FF2B5EF4-FFF2-40B4-BE49-F238E27FC236}">
                    <a16:creationId xmlns:a16="http://schemas.microsoft.com/office/drawing/2014/main" id="{F2F9E748-8A54-474F-A1F6-FBF891149B34}"/>
                  </a:ext>
                </a:extLst>
              </p:cNvPr>
              <p:cNvSpPr/>
              <p:nvPr/>
            </p:nvSpPr>
            <p:spPr>
              <a:xfrm>
                <a:off x="3696562" y="2927681"/>
                <a:ext cx="36542" cy="98723"/>
              </a:xfrm>
              <a:custGeom>
                <a:avLst/>
                <a:gdLst>
                  <a:gd name="connsiteX0" fmla="*/ 35942 w 36542"/>
                  <a:gd name="connsiteY0" fmla="*/ 4698 h 98723"/>
                  <a:gd name="connsiteX1" fmla="*/ 6418 w 36542"/>
                  <a:gd name="connsiteY1" fmla="*/ 95835 h 98723"/>
                  <a:gd name="connsiteX2" fmla="*/ 0 w 36542"/>
                  <a:gd name="connsiteY2" fmla="*/ 95835 h 98723"/>
                  <a:gd name="connsiteX3" fmla="*/ 30807 w 36542"/>
                  <a:gd name="connsiteY3" fmla="*/ 847 h 98723"/>
                  <a:gd name="connsiteX4" fmla="*/ 35942 w 36542"/>
                  <a:gd name="connsiteY4" fmla="*/ 4698 h 98723"/>
                  <a:gd name="connsiteX5" fmla="*/ 35942 w 36542"/>
                  <a:gd name="connsiteY5" fmla="*/ 4698 h 9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42" h="98723">
                    <a:moveTo>
                      <a:pt x="35942" y="4698"/>
                    </a:moveTo>
                    <a:cubicBezTo>
                      <a:pt x="19254" y="32937"/>
                      <a:pt x="8985" y="63745"/>
                      <a:pt x="6418" y="95835"/>
                    </a:cubicBezTo>
                    <a:cubicBezTo>
                      <a:pt x="6418" y="99686"/>
                      <a:pt x="0" y="99686"/>
                      <a:pt x="0" y="95835"/>
                    </a:cubicBezTo>
                    <a:cubicBezTo>
                      <a:pt x="2567" y="62461"/>
                      <a:pt x="14120" y="30370"/>
                      <a:pt x="30807" y="847"/>
                    </a:cubicBezTo>
                    <a:cubicBezTo>
                      <a:pt x="32091" y="-1721"/>
                      <a:pt x="38509" y="2130"/>
                      <a:pt x="35942" y="4698"/>
                    </a:cubicBezTo>
                    <a:lnTo>
                      <a:pt x="35942" y="4698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6" name="Graphic 1171">
                <a:extLst>
                  <a:ext uri="{FF2B5EF4-FFF2-40B4-BE49-F238E27FC236}">
                    <a16:creationId xmlns:a16="http://schemas.microsoft.com/office/drawing/2014/main" id="{7E7E43B1-53D0-4039-8BDC-CF7FE09F72D1}"/>
                  </a:ext>
                </a:extLst>
              </p:cNvPr>
              <p:cNvGrpSpPr/>
              <p:nvPr/>
            </p:nvGrpSpPr>
            <p:grpSpPr>
              <a:xfrm>
                <a:off x="3539572" y="3028651"/>
                <a:ext cx="559880" cy="137348"/>
                <a:chOff x="3539572" y="3028651"/>
                <a:chExt cx="559880" cy="137348"/>
              </a:xfrm>
            </p:grpSpPr>
            <p:sp>
              <p:nvSpPr>
                <p:cNvPr id="167" name="Freeform: Shape 323">
                  <a:extLst>
                    <a:ext uri="{FF2B5EF4-FFF2-40B4-BE49-F238E27FC236}">
                      <a16:creationId xmlns:a16="http://schemas.microsoft.com/office/drawing/2014/main" id="{B15A4D28-6042-49A2-8FB9-0CBAC249D364}"/>
                    </a:ext>
                  </a:extLst>
                </p:cNvPr>
                <p:cNvSpPr/>
                <p:nvPr/>
              </p:nvSpPr>
              <p:spPr>
                <a:xfrm>
                  <a:off x="3542169" y="3035069"/>
                  <a:ext cx="555367" cy="127079"/>
                </a:xfrm>
                <a:custGeom>
                  <a:avLst/>
                  <a:gdLst>
                    <a:gd name="connsiteX0" fmla="*/ 498406 w 555367"/>
                    <a:gd name="connsiteY0" fmla="*/ 127080 h 127079"/>
                    <a:gd name="connsiteX1" fmla="*/ 488137 w 555367"/>
                    <a:gd name="connsiteY1" fmla="*/ 127080 h 127079"/>
                    <a:gd name="connsiteX2" fmla="*/ 466315 w 555367"/>
                    <a:gd name="connsiteY2" fmla="*/ 93705 h 127079"/>
                    <a:gd name="connsiteX3" fmla="*/ 435508 w 555367"/>
                    <a:gd name="connsiteY3" fmla="*/ 80869 h 127079"/>
                    <a:gd name="connsiteX4" fmla="*/ 186483 w 555367"/>
                    <a:gd name="connsiteY4" fmla="*/ 50062 h 127079"/>
                    <a:gd name="connsiteX5" fmla="*/ 136421 w 555367"/>
                    <a:gd name="connsiteY5" fmla="*/ 51345 h 127079"/>
                    <a:gd name="connsiteX6" fmla="*/ 133854 w 555367"/>
                    <a:gd name="connsiteY6" fmla="*/ 53913 h 127079"/>
                    <a:gd name="connsiteX7" fmla="*/ 121018 w 555367"/>
                    <a:gd name="connsiteY7" fmla="*/ 115527 h 127079"/>
                    <a:gd name="connsiteX8" fmla="*/ 99196 w 555367"/>
                    <a:gd name="connsiteY8" fmla="*/ 110392 h 127079"/>
                    <a:gd name="connsiteX9" fmla="*/ 22178 w 555367"/>
                    <a:gd name="connsiteY9" fmla="*/ 79585 h 127079"/>
                    <a:gd name="connsiteX10" fmla="*/ 356 w 555367"/>
                    <a:gd name="connsiteY10" fmla="*/ 53913 h 127079"/>
                    <a:gd name="connsiteX11" fmla="*/ 42716 w 555367"/>
                    <a:gd name="connsiteY11" fmla="*/ 11553 h 127079"/>
                    <a:gd name="connsiteX12" fmla="*/ 135138 w 555367"/>
                    <a:gd name="connsiteY12" fmla="*/ 0 h 127079"/>
                    <a:gd name="connsiteX13" fmla="*/ 235261 w 555367"/>
                    <a:gd name="connsiteY13" fmla="*/ 8985 h 127079"/>
                    <a:gd name="connsiteX14" fmla="*/ 551035 w 555367"/>
                    <a:gd name="connsiteY14" fmla="*/ 102691 h 127079"/>
                    <a:gd name="connsiteX15" fmla="*/ 554886 w 555367"/>
                    <a:gd name="connsiteY15" fmla="*/ 112960 h 127079"/>
                    <a:gd name="connsiteX16" fmla="*/ 545900 w 555367"/>
                    <a:gd name="connsiteY16" fmla="*/ 120661 h 127079"/>
                    <a:gd name="connsiteX17" fmla="*/ 520228 w 555367"/>
                    <a:gd name="connsiteY17" fmla="*/ 125796 h 127079"/>
                    <a:gd name="connsiteX18" fmla="*/ 498406 w 555367"/>
                    <a:gd name="connsiteY18" fmla="*/ 127080 h 127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55367" h="127079">
                      <a:moveTo>
                        <a:pt x="498406" y="127080"/>
                      </a:moveTo>
                      <a:cubicBezTo>
                        <a:pt x="495839" y="127080"/>
                        <a:pt x="491988" y="127080"/>
                        <a:pt x="488137" y="127080"/>
                      </a:cubicBezTo>
                      <a:cubicBezTo>
                        <a:pt x="481719" y="109109"/>
                        <a:pt x="472733" y="100123"/>
                        <a:pt x="466315" y="93705"/>
                      </a:cubicBezTo>
                      <a:cubicBezTo>
                        <a:pt x="458613" y="86003"/>
                        <a:pt x="447061" y="83436"/>
                        <a:pt x="435508" y="80869"/>
                      </a:cubicBezTo>
                      <a:cubicBezTo>
                        <a:pt x="348221" y="59047"/>
                        <a:pt x="268636" y="50062"/>
                        <a:pt x="186483" y="50062"/>
                      </a:cubicBezTo>
                      <a:cubicBezTo>
                        <a:pt x="169796" y="50062"/>
                        <a:pt x="153109" y="50062"/>
                        <a:pt x="136421" y="51345"/>
                      </a:cubicBezTo>
                      <a:cubicBezTo>
                        <a:pt x="135138" y="51345"/>
                        <a:pt x="133854" y="52629"/>
                        <a:pt x="133854" y="53913"/>
                      </a:cubicBezTo>
                      <a:lnTo>
                        <a:pt x="121018" y="115527"/>
                      </a:lnTo>
                      <a:cubicBezTo>
                        <a:pt x="113316" y="112960"/>
                        <a:pt x="106898" y="111676"/>
                        <a:pt x="99196" y="110392"/>
                      </a:cubicBezTo>
                      <a:cubicBezTo>
                        <a:pt x="70956" y="103974"/>
                        <a:pt x="47851" y="97556"/>
                        <a:pt x="22178" y="79585"/>
                      </a:cubicBezTo>
                      <a:cubicBezTo>
                        <a:pt x="13193" y="73167"/>
                        <a:pt x="2924" y="64182"/>
                        <a:pt x="356" y="53913"/>
                      </a:cubicBezTo>
                      <a:cubicBezTo>
                        <a:pt x="-3495" y="30807"/>
                        <a:pt x="24745" y="16687"/>
                        <a:pt x="42716" y="11553"/>
                      </a:cubicBezTo>
                      <a:cubicBezTo>
                        <a:pt x="70956" y="3851"/>
                        <a:pt x="100480" y="0"/>
                        <a:pt x="135138" y="0"/>
                      </a:cubicBezTo>
                      <a:cubicBezTo>
                        <a:pt x="164661" y="0"/>
                        <a:pt x="196752" y="2567"/>
                        <a:pt x="235261" y="8985"/>
                      </a:cubicBezTo>
                      <a:cubicBezTo>
                        <a:pt x="321265" y="23105"/>
                        <a:pt x="479151" y="48778"/>
                        <a:pt x="551035" y="102691"/>
                      </a:cubicBezTo>
                      <a:cubicBezTo>
                        <a:pt x="554886" y="105258"/>
                        <a:pt x="556169" y="110392"/>
                        <a:pt x="554886" y="112960"/>
                      </a:cubicBezTo>
                      <a:cubicBezTo>
                        <a:pt x="553602" y="115527"/>
                        <a:pt x="551035" y="119378"/>
                        <a:pt x="545900" y="120661"/>
                      </a:cubicBezTo>
                      <a:cubicBezTo>
                        <a:pt x="533064" y="121945"/>
                        <a:pt x="525362" y="124512"/>
                        <a:pt x="520228" y="125796"/>
                      </a:cubicBezTo>
                      <a:cubicBezTo>
                        <a:pt x="513810" y="125796"/>
                        <a:pt x="508675" y="127080"/>
                        <a:pt x="498406" y="1270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324">
                  <a:extLst>
                    <a:ext uri="{FF2B5EF4-FFF2-40B4-BE49-F238E27FC236}">
                      <a16:creationId xmlns:a16="http://schemas.microsoft.com/office/drawing/2014/main" id="{2584A0F3-DAD5-43F4-9BA8-1B8301E05A72}"/>
                    </a:ext>
                  </a:extLst>
                </p:cNvPr>
                <p:cNvSpPr/>
                <p:nvPr/>
              </p:nvSpPr>
              <p:spPr>
                <a:xfrm>
                  <a:off x="3539572" y="3028651"/>
                  <a:ext cx="559880" cy="137348"/>
                </a:xfrm>
                <a:custGeom>
                  <a:avLst/>
                  <a:gdLst>
                    <a:gd name="connsiteX0" fmla="*/ 139019 w 559880"/>
                    <a:gd name="connsiteY0" fmla="*/ 0 h 137348"/>
                    <a:gd name="connsiteX1" fmla="*/ 139019 w 559880"/>
                    <a:gd name="connsiteY1" fmla="*/ 6418 h 137348"/>
                    <a:gd name="connsiteX2" fmla="*/ 237858 w 559880"/>
                    <a:gd name="connsiteY2" fmla="*/ 15404 h 137348"/>
                    <a:gd name="connsiteX3" fmla="*/ 552348 w 559880"/>
                    <a:gd name="connsiteY3" fmla="*/ 109109 h 137348"/>
                    <a:gd name="connsiteX4" fmla="*/ 554916 w 559880"/>
                    <a:gd name="connsiteY4" fmla="*/ 116811 h 137348"/>
                    <a:gd name="connsiteX5" fmla="*/ 549781 w 559880"/>
                    <a:gd name="connsiteY5" fmla="*/ 121945 h 137348"/>
                    <a:gd name="connsiteX6" fmla="*/ 522825 w 559880"/>
                    <a:gd name="connsiteY6" fmla="*/ 127080 h 137348"/>
                    <a:gd name="connsiteX7" fmla="*/ 501003 w 559880"/>
                    <a:gd name="connsiteY7" fmla="*/ 129647 h 137348"/>
                    <a:gd name="connsiteX8" fmla="*/ 493301 w 559880"/>
                    <a:gd name="connsiteY8" fmla="*/ 129647 h 137348"/>
                    <a:gd name="connsiteX9" fmla="*/ 470196 w 559880"/>
                    <a:gd name="connsiteY9" fmla="*/ 96272 h 137348"/>
                    <a:gd name="connsiteX10" fmla="*/ 438105 w 559880"/>
                    <a:gd name="connsiteY10" fmla="*/ 82153 h 137348"/>
                    <a:gd name="connsiteX11" fmla="*/ 189080 w 559880"/>
                    <a:gd name="connsiteY11" fmla="*/ 51345 h 137348"/>
                    <a:gd name="connsiteX12" fmla="*/ 139019 w 559880"/>
                    <a:gd name="connsiteY12" fmla="*/ 52629 h 137348"/>
                    <a:gd name="connsiteX13" fmla="*/ 132600 w 559880"/>
                    <a:gd name="connsiteY13" fmla="*/ 57763 h 137348"/>
                    <a:gd name="connsiteX14" fmla="*/ 121048 w 559880"/>
                    <a:gd name="connsiteY14" fmla="*/ 115527 h 137348"/>
                    <a:gd name="connsiteX15" fmla="*/ 103077 w 559880"/>
                    <a:gd name="connsiteY15" fmla="*/ 110392 h 137348"/>
                    <a:gd name="connsiteX16" fmla="*/ 26059 w 559880"/>
                    <a:gd name="connsiteY16" fmla="*/ 79585 h 137348"/>
                    <a:gd name="connsiteX17" fmla="*/ 5521 w 559880"/>
                    <a:gd name="connsiteY17" fmla="*/ 55196 h 137348"/>
                    <a:gd name="connsiteX18" fmla="*/ 45313 w 559880"/>
                    <a:gd name="connsiteY18" fmla="*/ 16687 h 137348"/>
                    <a:gd name="connsiteX19" fmla="*/ 136451 w 559880"/>
                    <a:gd name="connsiteY19" fmla="*/ 5135 h 137348"/>
                    <a:gd name="connsiteX20" fmla="*/ 136451 w 559880"/>
                    <a:gd name="connsiteY20" fmla="*/ 0 h 137348"/>
                    <a:gd name="connsiteX21" fmla="*/ 139019 w 559880"/>
                    <a:gd name="connsiteY21" fmla="*/ 0 h 137348"/>
                    <a:gd name="connsiteX22" fmla="*/ 139019 w 559880"/>
                    <a:gd name="connsiteY22" fmla="*/ 0 h 137348"/>
                    <a:gd name="connsiteX23" fmla="*/ 45313 w 559880"/>
                    <a:gd name="connsiteY23" fmla="*/ 11553 h 137348"/>
                    <a:gd name="connsiteX24" fmla="*/ 386 w 559880"/>
                    <a:gd name="connsiteY24" fmla="*/ 57763 h 137348"/>
                    <a:gd name="connsiteX25" fmla="*/ 23492 w 559880"/>
                    <a:gd name="connsiteY25" fmla="*/ 86003 h 137348"/>
                    <a:gd name="connsiteX26" fmla="*/ 126182 w 559880"/>
                    <a:gd name="connsiteY26" fmla="*/ 124512 h 137348"/>
                    <a:gd name="connsiteX27" fmla="*/ 139019 w 559880"/>
                    <a:gd name="connsiteY27" fmla="*/ 60331 h 137348"/>
                    <a:gd name="connsiteX28" fmla="*/ 189080 w 559880"/>
                    <a:gd name="connsiteY28" fmla="*/ 59047 h 137348"/>
                    <a:gd name="connsiteX29" fmla="*/ 436821 w 559880"/>
                    <a:gd name="connsiteY29" fmla="*/ 89854 h 137348"/>
                    <a:gd name="connsiteX30" fmla="*/ 465061 w 559880"/>
                    <a:gd name="connsiteY30" fmla="*/ 102691 h 137348"/>
                    <a:gd name="connsiteX31" fmla="*/ 486883 w 559880"/>
                    <a:gd name="connsiteY31" fmla="*/ 137349 h 137348"/>
                    <a:gd name="connsiteX32" fmla="*/ 499719 w 559880"/>
                    <a:gd name="connsiteY32" fmla="*/ 137349 h 137348"/>
                    <a:gd name="connsiteX33" fmla="*/ 548498 w 559880"/>
                    <a:gd name="connsiteY33" fmla="*/ 128363 h 137348"/>
                    <a:gd name="connsiteX34" fmla="*/ 554916 w 559880"/>
                    <a:gd name="connsiteY34" fmla="*/ 103974 h 137348"/>
                    <a:gd name="connsiteX35" fmla="*/ 237858 w 559880"/>
                    <a:gd name="connsiteY35" fmla="*/ 8985 h 137348"/>
                    <a:gd name="connsiteX36" fmla="*/ 139019 w 559880"/>
                    <a:gd name="connsiteY36" fmla="*/ 0 h 137348"/>
                    <a:gd name="connsiteX37" fmla="*/ 139019 w 559880"/>
                    <a:gd name="connsiteY37" fmla="*/ 0 h 13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59880" h="137348">
                      <a:moveTo>
                        <a:pt x="139019" y="0"/>
                      </a:moveTo>
                      <a:lnTo>
                        <a:pt x="139019" y="6418"/>
                      </a:lnTo>
                      <a:cubicBezTo>
                        <a:pt x="168542" y="6418"/>
                        <a:pt x="199349" y="8985"/>
                        <a:pt x="237858" y="15404"/>
                      </a:cubicBezTo>
                      <a:cubicBezTo>
                        <a:pt x="322578" y="29524"/>
                        <a:pt x="481749" y="53913"/>
                        <a:pt x="552348" y="109109"/>
                      </a:cubicBezTo>
                      <a:cubicBezTo>
                        <a:pt x="556199" y="111676"/>
                        <a:pt x="554916" y="115527"/>
                        <a:pt x="554916" y="116811"/>
                      </a:cubicBezTo>
                      <a:cubicBezTo>
                        <a:pt x="554916" y="118094"/>
                        <a:pt x="553632" y="121945"/>
                        <a:pt x="549781" y="121945"/>
                      </a:cubicBezTo>
                      <a:cubicBezTo>
                        <a:pt x="536945" y="123229"/>
                        <a:pt x="529243" y="125796"/>
                        <a:pt x="522825" y="127080"/>
                      </a:cubicBezTo>
                      <a:cubicBezTo>
                        <a:pt x="516407" y="128363"/>
                        <a:pt x="511272" y="129647"/>
                        <a:pt x="501003" y="129647"/>
                      </a:cubicBezTo>
                      <a:cubicBezTo>
                        <a:pt x="498436" y="129647"/>
                        <a:pt x="495868" y="129647"/>
                        <a:pt x="493301" y="129647"/>
                      </a:cubicBezTo>
                      <a:cubicBezTo>
                        <a:pt x="486883" y="111676"/>
                        <a:pt x="477898" y="103974"/>
                        <a:pt x="470196" y="96272"/>
                      </a:cubicBezTo>
                      <a:cubicBezTo>
                        <a:pt x="461210" y="88571"/>
                        <a:pt x="449658" y="84720"/>
                        <a:pt x="438105" y="82153"/>
                      </a:cubicBezTo>
                      <a:cubicBezTo>
                        <a:pt x="350818" y="60331"/>
                        <a:pt x="271233" y="51345"/>
                        <a:pt x="189080" y="51345"/>
                      </a:cubicBezTo>
                      <a:cubicBezTo>
                        <a:pt x="172393" y="51345"/>
                        <a:pt x="155706" y="51345"/>
                        <a:pt x="139019" y="52629"/>
                      </a:cubicBezTo>
                      <a:cubicBezTo>
                        <a:pt x="136451" y="52629"/>
                        <a:pt x="133884" y="55196"/>
                        <a:pt x="132600" y="57763"/>
                      </a:cubicBezTo>
                      <a:lnTo>
                        <a:pt x="121048" y="115527"/>
                      </a:lnTo>
                      <a:cubicBezTo>
                        <a:pt x="114629" y="114243"/>
                        <a:pt x="108211" y="112960"/>
                        <a:pt x="103077" y="110392"/>
                      </a:cubicBezTo>
                      <a:cubicBezTo>
                        <a:pt x="74837" y="102691"/>
                        <a:pt x="51731" y="97556"/>
                        <a:pt x="26059" y="79585"/>
                      </a:cubicBezTo>
                      <a:cubicBezTo>
                        <a:pt x="17073" y="73167"/>
                        <a:pt x="8088" y="65465"/>
                        <a:pt x="5521" y="55196"/>
                      </a:cubicBezTo>
                      <a:cubicBezTo>
                        <a:pt x="1670" y="37225"/>
                        <a:pt x="23492" y="23105"/>
                        <a:pt x="45313" y="16687"/>
                      </a:cubicBezTo>
                      <a:cubicBezTo>
                        <a:pt x="73553" y="8985"/>
                        <a:pt x="103077" y="5135"/>
                        <a:pt x="136451" y="5135"/>
                      </a:cubicBezTo>
                      <a:lnTo>
                        <a:pt x="136451" y="0"/>
                      </a:lnTo>
                      <a:lnTo>
                        <a:pt x="139019" y="0"/>
                      </a:lnTo>
                      <a:close/>
                      <a:moveTo>
                        <a:pt x="139019" y="0"/>
                      </a:moveTo>
                      <a:cubicBezTo>
                        <a:pt x="106928" y="0"/>
                        <a:pt x="76121" y="3851"/>
                        <a:pt x="45313" y="11553"/>
                      </a:cubicBezTo>
                      <a:cubicBezTo>
                        <a:pt x="22208" y="17971"/>
                        <a:pt x="-3465" y="34658"/>
                        <a:pt x="386" y="57763"/>
                      </a:cubicBezTo>
                      <a:cubicBezTo>
                        <a:pt x="2953" y="69316"/>
                        <a:pt x="13222" y="78302"/>
                        <a:pt x="23492" y="86003"/>
                      </a:cubicBezTo>
                      <a:cubicBezTo>
                        <a:pt x="56866" y="110392"/>
                        <a:pt x="86390" y="112960"/>
                        <a:pt x="126182" y="124512"/>
                      </a:cubicBezTo>
                      <a:lnTo>
                        <a:pt x="139019" y="60331"/>
                      </a:lnTo>
                      <a:cubicBezTo>
                        <a:pt x="155706" y="59047"/>
                        <a:pt x="172393" y="59047"/>
                        <a:pt x="189080" y="59047"/>
                      </a:cubicBezTo>
                      <a:cubicBezTo>
                        <a:pt x="273800" y="59047"/>
                        <a:pt x="353385" y="69316"/>
                        <a:pt x="436821" y="89854"/>
                      </a:cubicBezTo>
                      <a:cubicBezTo>
                        <a:pt x="447090" y="92422"/>
                        <a:pt x="457360" y="94989"/>
                        <a:pt x="465061" y="102691"/>
                      </a:cubicBezTo>
                      <a:cubicBezTo>
                        <a:pt x="472763" y="110392"/>
                        <a:pt x="480465" y="118094"/>
                        <a:pt x="486883" y="137349"/>
                      </a:cubicBezTo>
                      <a:cubicBezTo>
                        <a:pt x="492018" y="137349"/>
                        <a:pt x="495868" y="137349"/>
                        <a:pt x="499719" y="137349"/>
                      </a:cubicBezTo>
                      <a:cubicBezTo>
                        <a:pt x="520258" y="137349"/>
                        <a:pt x="520258" y="132214"/>
                        <a:pt x="548498" y="128363"/>
                      </a:cubicBezTo>
                      <a:cubicBezTo>
                        <a:pt x="560050" y="125796"/>
                        <a:pt x="563901" y="111676"/>
                        <a:pt x="554916" y="103974"/>
                      </a:cubicBezTo>
                      <a:cubicBezTo>
                        <a:pt x="485599" y="50062"/>
                        <a:pt x="339265" y="25673"/>
                        <a:pt x="237858" y="8985"/>
                      </a:cubicBezTo>
                      <a:cubicBezTo>
                        <a:pt x="205767" y="3851"/>
                        <a:pt x="172393" y="0"/>
                        <a:pt x="139019" y="0"/>
                      </a:cubicBezTo>
                      <a:lnTo>
                        <a:pt x="1390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9" name="Freeform: Shape 208">
              <a:extLst>
                <a:ext uri="{FF2B5EF4-FFF2-40B4-BE49-F238E27FC236}">
                  <a16:creationId xmlns:a16="http://schemas.microsoft.com/office/drawing/2014/main" id="{F7F99FB0-9882-4BDA-B2EA-B21FFC3B26F9}"/>
                </a:ext>
              </a:extLst>
            </p:cNvPr>
            <p:cNvSpPr/>
            <p:nvPr/>
          </p:nvSpPr>
          <p:spPr>
            <a:xfrm>
              <a:off x="3915531" y="3333951"/>
              <a:ext cx="37223" cy="21274"/>
            </a:xfrm>
            <a:custGeom>
              <a:avLst/>
              <a:gdLst>
                <a:gd name="connsiteX0" fmla="*/ 35190 w 37223"/>
                <a:gd name="connsiteY0" fmla="*/ 5339 h 21274"/>
                <a:gd name="connsiteX1" fmla="*/ 4383 w 37223"/>
                <a:gd name="connsiteY1" fmla="*/ 20742 h 21274"/>
                <a:gd name="connsiteX2" fmla="*/ 532 w 37223"/>
                <a:gd name="connsiteY2" fmla="*/ 19459 h 21274"/>
                <a:gd name="connsiteX3" fmla="*/ 1815 w 37223"/>
                <a:gd name="connsiteY3" fmla="*/ 15608 h 21274"/>
                <a:gd name="connsiteX4" fmla="*/ 35190 w 37223"/>
                <a:gd name="connsiteY4" fmla="*/ 204 h 21274"/>
                <a:gd name="connsiteX5" fmla="*/ 35190 w 37223"/>
                <a:gd name="connsiteY5" fmla="*/ 5339 h 21274"/>
                <a:gd name="connsiteX6" fmla="*/ 35190 w 37223"/>
                <a:gd name="connsiteY6" fmla="*/ 5339 h 2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3" h="21274">
                  <a:moveTo>
                    <a:pt x="35190" y="5339"/>
                  </a:moveTo>
                  <a:cubicBezTo>
                    <a:pt x="23637" y="7906"/>
                    <a:pt x="13368" y="13041"/>
                    <a:pt x="4383" y="20742"/>
                  </a:cubicBezTo>
                  <a:cubicBezTo>
                    <a:pt x="3099" y="22026"/>
                    <a:pt x="532" y="20742"/>
                    <a:pt x="532" y="19459"/>
                  </a:cubicBezTo>
                  <a:cubicBezTo>
                    <a:pt x="-752" y="18175"/>
                    <a:pt x="532" y="15608"/>
                    <a:pt x="1815" y="15608"/>
                  </a:cubicBezTo>
                  <a:cubicBezTo>
                    <a:pt x="12084" y="7906"/>
                    <a:pt x="22353" y="2772"/>
                    <a:pt x="35190" y="204"/>
                  </a:cubicBezTo>
                  <a:cubicBezTo>
                    <a:pt x="36473" y="-1079"/>
                    <a:pt x="39041" y="4055"/>
                    <a:pt x="35190" y="5339"/>
                  </a:cubicBezTo>
                  <a:lnTo>
                    <a:pt x="35190" y="5339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209">
              <a:extLst>
                <a:ext uri="{FF2B5EF4-FFF2-40B4-BE49-F238E27FC236}">
                  <a16:creationId xmlns:a16="http://schemas.microsoft.com/office/drawing/2014/main" id="{DFF7F289-3744-4D93-8403-71EEEA257419}"/>
                </a:ext>
              </a:extLst>
            </p:cNvPr>
            <p:cNvSpPr/>
            <p:nvPr/>
          </p:nvSpPr>
          <p:spPr>
            <a:xfrm>
              <a:off x="3921949" y="3346992"/>
              <a:ext cx="34437" cy="16687"/>
            </a:xfrm>
            <a:custGeom>
              <a:avLst/>
              <a:gdLst>
                <a:gd name="connsiteX0" fmla="*/ 30055 w 34437"/>
                <a:gd name="connsiteY0" fmla="*/ 16687 h 16687"/>
                <a:gd name="connsiteX1" fmla="*/ 1815 w 34437"/>
                <a:gd name="connsiteY1" fmla="*/ 5135 h 16687"/>
                <a:gd name="connsiteX2" fmla="*/ 532 w 34437"/>
                <a:gd name="connsiteY2" fmla="*/ 1284 h 16687"/>
                <a:gd name="connsiteX3" fmla="*/ 4383 w 34437"/>
                <a:gd name="connsiteY3" fmla="*/ 0 h 16687"/>
                <a:gd name="connsiteX4" fmla="*/ 32623 w 34437"/>
                <a:gd name="connsiteY4" fmla="*/ 11553 h 16687"/>
                <a:gd name="connsiteX5" fmla="*/ 33906 w 34437"/>
                <a:gd name="connsiteY5" fmla="*/ 15404 h 16687"/>
                <a:gd name="connsiteX6" fmla="*/ 30055 w 34437"/>
                <a:gd name="connsiteY6" fmla="*/ 16687 h 16687"/>
                <a:gd name="connsiteX7" fmla="*/ 30055 w 34437"/>
                <a:gd name="connsiteY7" fmla="*/ 16687 h 1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37" h="16687">
                  <a:moveTo>
                    <a:pt x="30055" y="16687"/>
                  </a:moveTo>
                  <a:cubicBezTo>
                    <a:pt x="21070" y="12836"/>
                    <a:pt x="12084" y="8985"/>
                    <a:pt x="1815" y="5135"/>
                  </a:cubicBezTo>
                  <a:cubicBezTo>
                    <a:pt x="532" y="3851"/>
                    <a:pt x="-752" y="2567"/>
                    <a:pt x="532" y="1284"/>
                  </a:cubicBezTo>
                  <a:cubicBezTo>
                    <a:pt x="1815" y="0"/>
                    <a:pt x="3099" y="0"/>
                    <a:pt x="4383" y="0"/>
                  </a:cubicBezTo>
                  <a:cubicBezTo>
                    <a:pt x="13368" y="3851"/>
                    <a:pt x="22353" y="7702"/>
                    <a:pt x="32623" y="11553"/>
                  </a:cubicBezTo>
                  <a:cubicBezTo>
                    <a:pt x="33906" y="12836"/>
                    <a:pt x="35190" y="14120"/>
                    <a:pt x="33906" y="15404"/>
                  </a:cubicBezTo>
                  <a:cubicBezTo>
                    <a:pt x="33906" y="16687"/>
                    <a:pt x="31339" y="16687"/>
                    <a:pt x="30055" y="16687"/>
                  </a:cubicBezTo>
                  <a:lnTo>
                    <a:pt x="30055" y="1668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" name="Graphic 1171">
              <a:extLst>
                <a:ext uri="{FF2B5EF4-FFF2-40B4-BE49-F238E27FC236}">
                  <a16:creationId xmlns:a16="http://schemas.microsoft.com/office/drawing/2014/main" id="{6DA9C166-2129-485D-A92D-2AA096434AC7}"/>
                </a:ext>
              </a:extLst>
            </p:cNvPr>
            <p:cNvGrpSpPr/>
            <p:nvPr/>
          </p:nvGrpSpPr>
          <p:grpSpPr>
            <a:xfrm>
              <a:off x="4087183" y="3398337"/>
              <a:ext cx="483533" cy="876721"/>
              <a:chOff x="4087183" y="3398337"/>
              <a:chExt cx="483533" cy="876721"/>
            </a:xfrm>
          </p:grpSpPr>
          <p:sp>
            <p:nvSpPr>
              <p:cNvPr id="142" name="Freeform: Shape 298">
                <a:extLst>
                  <a:ext uri="{FF2B5EF4-FFF2-40B4-BE49-F238E27FC236}">
                    <a16:creationId xmlns:a16="http://schemas.microsoft.com/office/drawing/2014/main" id="{9C7C1028-A8F3-43CA-9359-B1F32DC38860}"/>
                  </a:ext>
                </a:extLst>
              </p:cNvPr>
              <p:cNvSpPr/>
              <p:nvPr/>
            </p:nvSpPr>
            <p:spPr>
              <a:xfrm>
                <a:off x="4498832" y="3398337"/>
                <a:ext cx="71883" cy="529382"/>
              </a:xfrm>
              <a:custGeom>
                <a:avLst/>
                <a:gdLst>
                  <a:gd name="connsiteX0" fmla="*/ 42360 w 71883"/>
                  <a:gd name="connsiteY0" fmla="*/ 0 h 529382"/>
                  <a:gd name="connsiteX1" fmla="*/ 48778 w 71883"/>
                  <a:gd name="connsiteY1" fmla="*/ 0 h 529382"/>
                  <a:gd name="connsiteX2" fmla="*/ 60331 w 71883"/>
                  <a:gd name="connsiteY2" fmla="*/ 11553 h 529382"/>
                  <a:gd name="connsiteX3" fmla="*/ 71883 w 71883"/>
                  <a:gd name="connsiteY3" fmla="*/ 482646 h 529382"/>
                  <a:gd name="connsiteX4" fmla="*/ 66749 w 71883"/>
                  <a:gd name="connsiteY4" fmla="*/ 492915 h 529382"/>
                  <a:gd name="connsiteX5" fmla="*/ 17971 w 71883"/>
                  <a:gd name="connsiteY5" fmla="*/ 527573 h 529382"/>
                  <a:gd name="connsiteX6" fmla="*/ 0 w 71883"/>
                  <a:gd name="connsiteY6" fmla="*/ 522439 h 529382"/>
                  <a:gd name="connsiteX7" fmla="*/ 2567 w 71883"/>
                  <a:gd name="connsiteY7" fmla="*/ 37225 h 529382"/>
                  <a:gd name="connsiteX8" fmla="*/ 42360 w 71883"/>
                  <a:gd name="connsiteY8" fmla="*/ 0 h 52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83" h="529382">
                    <a:moveTo>
                      <a:pt x="42360" y="0"/>
                    </a:moveTo>
                    <a:lnTo>
                      <a:pt x="48778" y="0"/>
                    </a:lnTo>
                    <a:cubicBezTo>
                      <a:pt x="55196" y="0"/>
                      <a:pt x="60331" y="5135"/>
                      <a:pt x="60331" y="11553"/>
                    </a:cubicBezTo>
                    <a:lnTo>
                      <a:pt x="71883" y="482646"/>
                    </a:lnTo>
                    <a:cubicBezTo>
                      <a:pt x="71883" y="486497"/>
                      <a:pt x="70600" y="490348"/>
                      <a:pt x="66749" y="492915"/>
                    </a:cubicBezTo>
                    <a:lnTo>
                      <a:pt x="17971" y="527573"/>
                    </a:lnTo>
                    <a:cubicBezTo>
                      <a:pt x="11553" y="531424"/>
                      <a:pt x="2567" y="528857"/>
                      <a:pt x="0" y="522439"/>
                    </a:cubicBezTo>
                    <a:lnTo>
                      <a:pt x="2567" y="37225"/>
                    </a:lnTo>
                    <a:lnTo>
                      <a:pt x="423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3" name="Graphic 1171">
                <a:extLst>
                  <a:ext uri="{FF2B5EF4-FFF2-40B4-BE49-F238E27FC236}">
                    <a16:creationId xmlns:a16="http://schemas.microsoft.com/office/drawing/2014/main" id="{2196276E-3665-4F21-B1A3-50FFE3581B52}"/>
                  </a:ext>
                </a:extLst>
              </p:cNvPr>
              <p:cNvGrpSpPr/>
              <p:nvPr/>
            </p:nvGrpSpPr>
            <p:grpSpPr>
              <a:xfrm>
                <a:off x="4481849" y="3398337"/>
                <a:ext cx="73463" cy="519871"/>
                <a:chOff x="4481849" y="3398337"/>
                <a:chExt cx="73463" cy="519871"/>
              </a:xfrm>
            </p:grpSpPr>
            <p:sp>
              <p:nvSpPr>
                <p:cNvPr id="159" name="Freeform: Shape 315">
                  <a:extLst>
                    <a:ext uri="{FF2B5EF4-FFF2-40B4-BE49-F238E27FC236}">
                      <a16:creationId xmlns:a16="http://schemas.microsoft.com/office/drawing/2014/main" id="{A321F074-89C5-4D9A-A163-5D183729D37B}"/>
                    </a:ext>
                  </a:extLst>
                </p:cNvPr>
                <p:cNvSpPr/>
                <p:nvPr/>
              </p:nvSpPr>
              <p:spPr>
                <a:xfrm>
                  <a:off x="4487036" y="3400904"/>
                  <a:ext cx="66992" cy="512169"/>
                </a:xfrm>
                <a:custGeom>
                  <a:avLst/>
                  <a:gdLst>
                    <a:gd name="connsiteX0" fmla="*/ 15647 w 66992"/>
                    <a:gd name="connsiteY0" fmla="*/ 512170 h 512169"/>
                    <a:gd name="connsiteX1" fmla="*/ 4094 w 66992"/>
                    <a:gd name="connsiteY1" fmla="*/ 78302 h 512169"/>
                    <a:gd name="connsiteX2" fmla="*/ 1527 w 66992"/>
                    <a:gd name="connsiteY2" fmla="*/ 74451 h 512169"/>
                    <a:gd name="connsiteX3" fmla="*/ 1527 w 66992"/>
                    <a:gd name="connsiteY3" fmla="*/ 74451 h 512169"/>
                    <a:gd name="connsiteX4" fmla="*/ 243 w 66992"/>
                    <a:gd name="connsiteY4" fmla="*/ 74451 h 512169"/>
                    <a:gd name="connsiteX5" fmla="*/ 10512 w 66992"/>
                    <a:gd name="connsiteY5" fmla="*/ 33374 h 512169"/>
                    <a:gd name="connsiteX6" fmla="*/ 54156 w 66992"/>
                    <a:gd name="connsiteY6" fmla="*/ 0 h 512169"/>
                    <a:gd name="connsiteX7" fmla="*/ 66992 w 66992"/>
                    <a:gd name="connsiteY7" fmla="*/ 478795 h 512169"/>
                    <a:gd name="connsiteX8" fmla="*/ 15647 w 66992"/>
                    <a:gd name="connsiteY8" fmla="*/ 512170 h 51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92" h="512169">
                      <a:moveTo>
                        <a:pt x="15647" y="512170"/>
                      </a:moveTo>
                      <a:cubicBezTo>
                        <a:pt x="4094" y="368403"/>
                        <a:pt x="243" y="222068"/>
                        <a:pt x="4094" y="78302"/>
                      </a:cubicBezTo>
                      <a:cubicBezTo>
                        <a:pt x="4094" y="77018"/>
                        <a:pt x="2811" y="75734"/>
                        <a:pt x="1527" y="74451"/>
                      </a:cubicBezTo>
                      <a:cubicBezTo>
                        <a:pt x="1527" y="74451"/>
                        <a:pt x="1527" y="74451"/>
                        <a:pt x="1527" y="74451"/>
                      </a:cubicBezTo>
                      <a:cubicBezTo>
                        <a:pt x="1527" y="74451"/>
                        <a:pt x="243" y="74451"/>
                        <a:pt x="243" y="74451"/>
                      </a:cubicBezTo>
                      <a:cubicBezTo>
                        <a:pt x="-1040" y="60331"/>
                        <a:pt x="2811" y="46211"/>
                        <a:pt x="10512" y="33374"/>
                      </a:cubicBezTo>
                      <a:cubicBezTo>
                        <a:pt x="20781" y="15404"/>
                        <a:pt x="36185" y="3851"/>
                        <a:pt x="54156" y="0"/>
                      </a:cubicBezTo>
                      <a:lnTo>
                        <a:pt x="66992" y="478795"/>
                      </a:lnTo>
                      <a:lnTo>
                        <a:pt x="15647" y="5121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316">
                  <a:extLst>
                    <a:ext uri="{FF2B5EF4-FFF2-40B4-BE49-F238E27FC236}">
                      <a16:creationId xmlns:a16="http://schemas.microsoft.com/office/drawing/2014/main" id="{539ED890-87A0-4B27-9D82-C2C32CCDC0D2}"/>
                    </a:ext>
                  </a:extLst>
                </p:cNvPr>
                <p:cNvSpPr/>
                <p:nvPr/>
              </p:nvSpPr>
              <p:spPr>
                <a:xfrm>
                  <a:off x="4481849" y="3398337"/>
                  <a:ext cx="73463" cy="519871"/>
                </a:xfrm>
                <a:custGeom>
                  <a:avLst/>
                  <a:gdLst>
                    <a:gd name="connsiteX0" fmla="*/ 54209 w 73463"/>
                    <a:gd name="connsiteY0" fmla="*/ 7702 h 519871"/>
                    <a:gd name="connsiteX1" fmla="*/ 60627 w 73463"/>
                    <a:gd name="connsiteY1" fmla="*/ 242607 h 519871"/>
                    <a:gd name="connsiteX2" fmla="*/ 67045 w 73463"/>
                    <a:gd name="connsiteY2" fmla="*/ 481362 h 519871"/>
                    <a:gd name="connsiteX3" fmla="*/ 42657 w 73463"/>
                    <a:gd name="connsiteY3" fmla="*/ 498050 h 519871"/>
                    <a:gd name="connsiteX4" fmla="*/ 24686 w 73463"/>
                    <a:gd name="connsiteY4" fmla="*/ 509602 h 519871"/>
                    <a:gd name="connsiteX5" fmla="*/ 13133 w 73463"/>
                    <a:gd name="connsiteY5" fmla="*/ 80869 h 519871"/>
                    <a:gd name="connsiteX6" fmla="*/ 7998 w 73463"/>
                    <a:gd name="connsiteY6" fmla="*/ 74451 h 519871"/>
                    <a:gd name="connsiteX7" fmla="*/ 18267 w 73463"/>
                    <a:gd name="connsiteY7" fmla="*/ 38509 h 519871"/>
                    <a:gd name="connsiteX8" fmla="*/ 54209 w 73463"/>
                    <a:gd name="connsiteY8" fmla="*/ 7702 h 519871"/>
                    <a:gd name="connsiteX9" fmla="*/ 54209 w 73463"/>
                    <a:gd name="connsiteY9" fmla="*/ 7702 h 519871"/>
                    <a:gd name="connsiteX10" fmla="*/ 59344 w 73463"/>
                    <a:gd name="connsiteY10" fmla="*/ 0 h 519871"/>
                    <a:gd name="connsiteX11" fmla="*/ 4148 w 73463"/>
                    <a:gd name="connsiteY11" fmla="*/ 96272 h 519871"/>
                    <a:gd name="connsiteX12" fmla="*/ 5431 w 73463"/>
                    <a:gd name="connsiteY12" fmla="*/ 80869 h 519871"/>
                    <a:gd name="connsiteX13" fmla="*/ 18267 w 73463"/>
                    <a:gd name="connsiteY13" fmla="*/ 519871 h 519871"/>
                    <a:gd name="connsiteX14" fmla="*/ 73464 w 73463"/>
                    <a:gd name="connsiteY14" fmla="*/ 483930 h 519871"/>
                    <a:gd name="connsiteX15" fmla="*/ 59344 w 73463"/>
                    <a:gd name="connsiteY15" fmla="*/ 0 h 519871"/>
                    <a:gd name="connsiteX16" fmla="*/ 59344 w 73463"/>
                    <a:gd name="connsiteY16" fmla="*/ 0 h 519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3463" h="519871">
                      <a:moveTo>
                        <a:pt x="54209" y="7702"/>
                      </a:moveTo>
                      <a:lnTo>
                        <a:pt x="60627" y="242607"/>
                      </a:lnTo>
                      <a:lnTo>
                        <a:pt x="67045" y="481362"/>
                      </a:lnTo>
                      <a:lnTo>
                        <a:pt x="42657" y="498050"/>
                      </a:lnTo>
                      <a:lnTo>
                        <a:pt x="24686" y="509602"/>
                      </a:lnTo>
                      <a:cubicBezTo>
                        <a:pt x="13133" y="367119"/>
                        <a:pt x="9282" y="223352"/>
                        <a:pt x="13133" y="80869"/>
                      </a:cubicBezTo>
                      <a:cubicBezTo>
                        <a:pt x="13133" y="78302"/>
                        <a:pt x="10566" y="74451"/>
                        <a:pt x="7998" y="74451"/>
                      </a:cubicBezTo>
                      <a:cubicBezTo>
                        <a:pt x="7998" y="62898"/>
                        <a:pt x="10566" y="50062"/>
                        <a:pt x="18267" y="38509"/>
                      </a:cubicBezTo>
                      <a:cubicBezTo>
                        <a:pt x="25969" y="23105"/>
                        <a:pt x="38806" y="11553"/>
                        <a:pt x="54209" y="7702"/>
                      </a:cubicBezTo>
                      <a:lnTo>
                        <a:pt x="54209" y="7702"/>
                      </a:lnTo>
                      <a:close/>
                      <a:moveTo>
                        <a:pt x="59344" y="0"/>
                      </a:moveTo>
                      <a:cubicBezTo>
                        <a:pt x="18267" y="7702"/>
                        <a:pt x="-11256" y="56480"/>
                        <a:pt x="4148" y="96272"/>
                      </a:cubicBezTo>
                      <a:lnTo>
                        <a:pt x="5431" y="80869"/>
                      </a:lnTo>
                      <a:cubicBezTo>
                        <a:pt x="1580" y="227203"/>
                        <a:pt x="5431" y="374821"/>
                        <a:pt x="18267" y="519871"/>
                      </a:cubicBezTo>
                      <a:cubicBezTo>
                        <a:pt x="36238" y="508319"/>
                        <a:pt x="55493" y="495482"/>
                        <a:pt x="73464" y="483930"/>
                      </a:cubicBezTo>
                      <a:cubicBezTo>
                        <a:pt x="68329" y="322192"/>
                        <a:pt x="64478" y="160454"/>
                        <a:pt x="59344" y="0"/>
                      </a:cubicBezTo>
                      <a:lnTo>
                        <a:pt x="593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4" name="Graphic 1171">
                <a:extLst>
                  <a:ext uri="{FF2B5EF4-FFF2-40B4-BE49-F238E27FC236}">
                    <a16:creationId xmlns:a16="http://schemas.microsoft.com/office/drawing/2014/main" id="{3F438D54-560E-41BD-AA2E-5EB8948B0EED}"/>
                  </a:ext>
                </a:extLst>
              </p:cNvPr>
              <p:cNvGrpSpPr/>
              <p:nvPr/>
            </p:nvGrpSpPr>
            <p:grpSpPr>
              <a:xfrm>
                <a:off x="4087183" y="3667900"/>
                <a:ext cx="407798" cy="607158"/>
                <a:chOff x="4087183" y="3667900"/>
                <a:chExt cx="407798" cy="607158"/>
              </a:xfrm>
            </p:grpSpPr>
            <p:sp>
              <p:nvSpPr>
                <p:cNvPr id="157" name="Freeform: Shape 313">
                  <a:extLst>
                    <a:ext uri="{FF2B5EF4-FFF2-40B4-BE49-F238E27FC236}">
                      <a16:creationId xmlns:a16="http://schemas.microsoft.com/office/drawing/2014/main" id="{68B48FCC-55CF-464C-94B9-96E4A625B0F3}"/>
                    </a:ext>
                  </a:extLst>
                </p:cNvPr>
                <p:cNvSpPr/>
                <p:nvPr/>
              </p:nvSpPr>
              <p:spPr>
                <a:xfrm>
                  <a:off x="4090940" y="3674318"/>
                  <a:ext cx="397623" cy="596889"/>
                </a:xfrm>
                <a:custGeom>
                  <a:avLst/>
                  <a:gdLst>
                    <a:gd name="connsiteX0" fmla="*/ 53610 w 397623"/>
                    <a:gd name="connsiteY0" fmla="*/ 596889 h 596889"/>
                    <a:gd name="connsiteX1" fmla="*/ 42057 w 397623"/>
                    <a:gd name="connsiteY1" fmla="*/ 593038 h 596889"/>
                    <a:gd name="connsiteX2" fmla="*/ 31788 w 397623"/>
                    <a:gd name="connsiteY2" fmla="*/ 576351 h 596889"/>
                    <a:gd name="connsiteX3" fmla="*/ 3548 w 397623"/>
                    <a:gd name="connsiteY3" fmla="*/ 486497 h 596889"/>
                    <a:gd name="connsiteX4" fmla="*/ 2264 w 397623"/>
                    <a:gd name="connsiteY4" fmla="*/ 480079 h 596889"/>
                    <a:gd name="connsiteX5" fmla="*/ 52326 w 397623"/>
                    <a:gd name="connsiteY5" fmla="*/ 326043 h 596889"/>
                    <a:gd name="connsiteX6" fmla="*/ 279529 w 397623"/>
                    <a:gd name="connsiteY6" fmla="*/ 0 h 596889"/>
                    <a:gd name="connsiteX7" fmla="*/ 397624 w 397623"/>
                    <a:gd name="connsiteY7" fmla="*/ 46211 h 596889"/>
                    <a:gd name="connsiteX8" fmla="*/ 379653 w 397623"/>
                    <a:gd name="connsiteY8" fmla="*/ 73167 h 596889"/>
                    <a:gd name="connsiteX9" fmla="*/ 201228 w 397623"/>
                    <a:gd name="connsiteY9" fmla="*/ 495482 h 596889"/>
                    <a:gd name="connsiteX10" fmla="*/ 83133 w 397623"/>
                    <a:gd name="connsiteY10" fmla="*/ 586620 h 596889"/>
                    <a:gd name="connsiteX11" fmla="*/ 53610 w 397623"/>
                    <a:gd name="connsiteY11" fmla="*/ 596889 h 59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7623" h="596889">
                      <a:moveTo>
                        <a:pt x="53610" y="596889"/>
                      </a:moveTo>
                      <a:cubicBezTo>
                        <a:pt x="48475" y="596889"/>
                        <a:pt x="44624" y="595606"/>
                        <a:pt x="42057" y="593038"/>
                      </a:cubicBezTo>
                      <a:cubicBezTo>
                        <a:pt x="36923" y="589188"/>
                        <a:pt x="34355" y="582769"/>
                        <a:pt x="31788" y="576351"/>
                      </a:cubicBezTo>
                      <a:cubicBezTo>
                        <a:pt x="20235" y="546828"/>
                        <a:pt x="11250" y="517304"/>
                        <a:pt x="3548" y="486497"/>
                      </a:cubicBezTo>
                      <a:cubicBezTo>
                        <a:pt x="3548" y="483930"/>
                        <a:pt x="2264" y="482646"/>
                        <a:pt x="2264" y="480079"/>
                      </a:cubicBezTo>
                      <a:cubicBezTo>
                        <a:pt x="-6721" y="423599"/>
                        <a:pt x="11250" y="365835"/>
                        <a:pt x="52326" y="326043"/>
                      </a:cubicBezTo>
                      <a:cubicBezTo>
                        <a:pt x="84417" y="293952"/>
                        <a:pt x="196093" y="175858"/>
                        <a:pt x="279529" y="0"/>
                      </a:cubicBezTo>
                      <a:cubicBezTo>
                        <a:pt x="301351" y="21822"/>
                        <a:pt x="366816" y="44927"/>
                        <a:pt x="397624" y="46211"/>
                      </a:cubicBezTo>
                      <a:lnTo>
                        <a:pt x="379653" y="73167"/>
                      </a:lnTo>
                      <a:cubicBezTo>
                        <a:pt x="357831" y="143767"/>
                        <a:pt x="224333" y="464675"/>
                        <a:pt x="201228" y="495482"/>
                      </a:cubicBezTo>
                      <a:cubicBezTo>
                        <a:pt x="171704" y="536559"/>
                        <a:pt x="124210" y="563515"/>
                        <a:pt x="83133" y="586620"/>
                      </a:cubicBezTo>
                      <a:cubicBezTo>
                        <a:pt x="70297" y="594322"/>
                        <a:pt x="61312" y="596889"/>
                        <a:pt x="53610" y="5968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314">
                  <a:extLst>
                    <a:ext uri="{FF2B5EF4-FFF2-40B4-BE49-F238E27FC236}">
                      <a16:creationId xmlns:a16="http://schemas.microsoft.com/office/drawing/2014/main" id="{E18D7E95-10A6-4058-992A-3F47DA4EBCBC}"/>
                    </a:ext>
                  </a:extLst>
                </p:cNvPr>
                <p:cNvSpPr/>
                <p:nvPr/>
              </p:nvSpPr>
              <p:spPr>
                <a:xfrm>
                  <a:off x="4087183" y="3667900"/>
                  <a:ext cx="407798" cy="607158"/>
                </a:xfrm>
                <a:custGeom>
                  <a:avLst/>
                  <a:gdLst>
                    <a:gd name="connsiteX0" fmla="*/ 284570 w 407798"/>
                    <a:gd name="connsiteY0" fmla="*/ 10269 h 607158"/>
                    <a:gd name="connsiteX1" fmla="*/ 396246 w 407798"/>
                    <a:gd name="connsiteY1" fmla="*/ 53913 h 607158"/>
                    <a:gd name="connsiteX2" fmla="*/ 380843 w 407798"/>
                    <a:gd name="connsiteY2" fmla="*/ 77018 h 607158"/>
                    <a:gd name="connsiteX3" fmla="*/ 379559 w 407798"/>
                    <a:gd name="connsiteY3" fmla="*/ 78302 h 607158"/>
                    <a:gd name="connsiteX4" fmla="*/ 202418 w 407798"/>
                    <a:gd name="connsiteY4" fmla="*/ 499333 h 607158"/>
                    <a:gd name="connsiteX5" fmla="*/ 85607 w 407798"/>
                    <a:gd name="connsiteY5" fmla="*/ 590471 h 607158"/>
                    <a:gd name="connsiteX6" fmla="*/ 58651 w 407798"/>
                    <a:gd name="connsiteY6" fmla="*/ 600740 h 607158"/>
                    <a:gd name="connsiteX7" fmla="*/ 48382 w 407798"/>
                    <a:gd name="connsiteY7" fmla="*/ 596889 h 607158"/>
                    <a:gd name="connsiteX8" fmla="*/ 39396 w 407798"/>
                    <a:gd name="connsiteY8" fmla="*/ 581486 h 607158"/>
                    <a:gd name="connsiteX9" fmla="*/ 12440 w 407798"/>
                    <a:gd name="connsiteY9" fmla="*/ 491631 h 607158"/>
                    <a:gd name="connsiteX10" fmla="*/ 11156 w 407798"/>
                    <a:gd name="connsiteY10" fmla="*/ 485213 h 607158"/>
                    <a:gd name="connsiteX11" fmla="*/ 59934 w 407798"/>
                    <a:gd name="connsiteY11" fmla="*/ 333745 h 607158"/>
                    <a:gd name="connsiteX12" fmla="*/ 284570 w 407798"/>
                    <a:gd name="connsiteY12" fmla="*/ 10269 h 607158"/>
                    <a:gd name="connsiteX13" fmla="*/ 284570 w 407798"/>
                    <a:gd name="connsiteY13" fmla="*/ 10269 h 607158"/>
                    <a:gd name="connsiteX14" fmla="*/ 282003 w 407798"/>
                    <a:gd name="connsiteY14" fmla="*/ 0 h 607158"/>
                    <a:gd name="connsiteX15" fmla="*/ 53516 w 407798"/>
                    <a:gd name="connsiteY15" fmla="*/ 329894 h 607158"/>
                    <a:gd name="connsiteX16" fmla="*/ 2171 w 407798"/>
                    <a:gd name="connsiteY16" fmla="*/ 487781 h 607158"/>
                    <a:gd name="connsiteX17" fmla="*/ 3454 w 407798"/>
                    <a:gd name="connsiteY17" fmla="*/ 494199 h 607158"/>
                    <a:gd name="connsiteX18" fmla="*/ 31694 w 407798"/>
                    <a:gd name="connsiteY18" fmla="*/ 584053 h 607158"/>
                    <a:gd name="connsiteX19" fmla="*/ 43247 w 407798"/>
                    <a:gd name="connsiteY19" fmla="*/ 602024 h 607158"/>
                    <a:gd name="connsiteX20" fmla="*/ 57367 w 407798"/>
                    <a:gd name="connsiteY20" fmla="*/ 607158 h 607158"/>
                    <a:gd name="connsiteX21" fmla="*/ 88174 w 407798"/>
                    <a:gd name="connsiteY21" fmla="*/ 596889 h 607158"/>
                    <a:gd name="connsiteX22" fmla="*/ 207552 w 407798"/>
                    <a:gd name="connsiteY22" fmla="*/ 504468 h 607158"/>
                    <a:gd name="connsiteX23" fmla="*/ 385977 w 407798"/>
                    <a:gd name="connsiteY23" fmla="*/ 82152 h 607158"/>
                    <a:gd name="connsiteX24" fmla="*/ 407799 w 407798"/>
                    <a:gd name="connsiteY24" fmla="*/ 50062 h 607158"/>
                    <a:gd name="connsiteX25" fmla="*/ 406515 w 407798"/>
                    <a:gd name="connsiteY25" fmla="*/ 50062 h 607158"/>
                    <a:gd name="connsiteX26" fmla="*/ 282003 w 407798"/>
                    <a:gd name="connsiteY26" fmla="*/ 0 h 607158"/>
                    <a:gd name="connsiteX27" fmla="*/ 282003 w 407798"/>
                    <a:gd name="connsiteY27" fmla="*/ 0 h 60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7798" h="607158">
                      <a:moveTo>
                        <a:pt x="284570" y="10269"/>
                      </a:moveTo>
                      <a:cubicBezTo>
                        <a:pt x="308959" y="30807"/>
                        <a:pt x="364155" y="50062"/>
                        <a:pt x="396246" y="53913"/>
                      </a:cubicBezTo>
                      <a:lnTo>
                        <a:pt x="380843" y="77018"/>
                      </a:lnTo>
                      <a:cubicBezTo>
                        <a:pt x="380843" y="77018"/>
                        <a:pt x="380843" y="78302"/>
                        <a:pt x="379559" y="78302"/>
                      </a:cubicBezTo>
                      <a:cubicBezTo>
                        <a:pt x="357737" y="147618"/>
                        <a:pt x="224239" y="468526"/>
                        <a:pt x="202418" y="499333"/>
                      </a:cubicBezTo>
                      <a:cubicBezTo>
                        <a:pt x="172894" y="540410"/>
                        <a:pt x="126683" y="566082"/>
                        <a:pt x="85607" y="590471"/>
                      </a:cubicBezTo>
                      <a:cubicBezTo>
                        <a:pt x="74054" y="596889"/>
                        <a:pt x="65069" y="600740"/>
                        <a:pt x="58651" y="600740"/>
                      </a:cubicBezTo>
                      <a:cubicBezTo>
                        <a:pt x="54800" y="600740"/>
                        <a:pt x="50949" y="599457"/>
                        <a:pt x="48382" y="596889"/>
                      </a:cubicBezTo>
                      <a:cubicBezTo>
                        <a:pt x="44531" y="593038"/>
                        <a:pt x="41963" y="587904"/>
                        <a:pt x="39396" y="581486"/>
                      </a:cubicBezTo>
                      <a:cubicBezTo>
                        <a:pt x="27844" y="551962"/>
                        <a:pt x="18858" y="522439"/>
                        <a:pt x="12440" y="491631"/>
                      </a:cubicBezTo>
                      <a:cubicBezTo>
                        <a:pt x="12440" y="490348"/>
                        <a:pt x="11156" y="487781"/>
                        <a:pt x="11156" y="485213"/>
                      </a:cubicBezTo>
                      <a:cubicBezTo>
                        <a:pt x="2171" y="430017"/>
                        <a:pt x="20142" y="373537"/>
                        <a:pt x="59934" y="333745"/>
                      </a:cubicBezTo>
                      <a:cubicBezTo>
                        <a:pt x="99727" y="292668"/>
                        <a:pt x="203701" y="179709"/>
                        <a:pt x="284570" y="10269"/>
                      </a:cubicBezTo>
                      <a:lnTo>
                        <a:pt x="284570" y="10269"/>
                      </a:lnTo>
                      <a:close/>
                      <a:moveTo>
                        <a:pt x="282003" y="0"/>
                      </a:moveTo>
                      <a:cubicBezTo>
                        <a:pt x="210119" y="155320"/>
                        <a:pt x="112563" y="270847"/>
                        <a:pt x="53516" y="329894"/>
                      </a:cubicBezTo>
                      <a:cubicBezTo>
                        <a:pt x="12440" y="370970"/>
                        <a:pt x="-6815" y="430017"/>
                        <a:pt x="2171" y="487781"/>
                      </a:cubicBezTo>
                      <a:cubicBezTo>
                        <a:pt x="2171" y="490348"/>
                        <a:pt x="3454" y="492915"/>
                        <a:pt x="3454" y="494199"/>
                      </a:cubicBezTo>
                      <a:cubicBezTo>
                        <a:pt x="11156" y="525006"/>
                        <a:pt x="20142" y="554529"/>
                        <a:pt x="31694" y="584053"/>
                      </a:cubicBezTo>
                      <a:cubicBezTo>
                        <a:pt x="34262" y="590471"/>
                        <a:pt x="36829" y="598173"/>
                        <a:pt x="43247" y="602024"/>
                      </a:cubicBezTo>
                      <a:cubicBezTo>
                        <a:pt x="47098" y="605875"/>
                        <a:pt x="52233" y="607158"/>
                        <a:pt x="57367" y="607158"/>
                      </a:cubicBezTo>
                      <a:cubicBezTo>
                        <a:pt x="67636" y="607158"/>
                        <a:pt x="79189" y="602024"/>
                        <a:pt x="88174" y="596889"/>
                      </a:cubicBezTo>
                      <a:cubicBezTo>
                        <a:pt x="131818" y="571217"/>
                        <a:pt x="178029" y="545544"/>
                        <a:pt x="207552" y="504468"/>
                      </a:cubicBezTo>
                      <a:cubicBezTo>
                        <a:pt x="230657" y="472377"/>
                        <a:pt x="364155" y="151469"/>
                        <a:pt x="385977" y="82152"/>
                      </a:cubicBezTo>
                      <a:lnTo>
                        <a:pt x="407799" y="50062"/>
                      </a:lnTo>
                      <a:cubicBezTo>
                        <a:pt x="407799" y="50062"/>
                        <a:pt x="406515" y="50062"/>
                        <a:pt x="406515" y="50062"/>
                      </a:cubicBezTo>
                      <a:cubicBezTo>
                        <a:pt x="375708" y="48778"/>
                        <a:pt x="299974" y="23105"/>
                        <a:pt x="282003" y="0"/>
                      </a:cubicBezTo>
                      <a:lnTo>
                        <a:pt x="28200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5" name="Freeform: Shape 301">
                <a:extLst>
                  <a:ext uri="{FF2B5EF4-FFF2-40B4-BE49-F238E27FC236}">
                    <a16:creationId xmlns:a16="http://schemas.microsoft.com/office/drawing/2014/main" id="{5BE31D77-4237-4B24-AED4-FDC1BE07FF04}"/>
                  </a:ext>
                </a:extLst>
              </p:cNvPr>
              <p:cNvSpPr/>
              <p:nvPr/>
            </p:nvSpPr>
            <p:spPr>
              <a:xfrm>
                <a:off x="4359561" y="3458501"/>
                <a:ext cx="167402" cy="387823"/>
              </a:xfrm>
              <a:custGeom>
                <a:avLst/>
                <a:gdLst>
                  <a:gd name="connsiteX0" fmla="*/ 162377 w 167402"/>
                  <a:gd name="connsiteY0" fmla="*/ 20705 h 387823"/>
                  <a:gd name="connsiteX1" fmla="*/ 162377 w 167402"/>
                  <a:gd name="connsiteY1" fmla="*/ 20705 h 387823"/>
                  <a:gd name="connsiteX2" fmla="*/ 132854 w 167402"/>
                  <a:gd name="connsiteY2" fmla="*/ 1450 h 387823"/>
                  <a:gd name="connsiteX3" fmla="*/ 16043 w 167402"/>
                  <a:gd name="connsiteY3" fmla="*/ 115694 h 387823"/>
                  <a:gd name="connsiteX4" fmla="*/ 19894 w 167402"/>
                  <a:gd name="connsiteY4" fmla="*/ 306955 h 387823"/>
                  <a:gd name="connsiteX5" fmla="*/ 69956 w 167402"/>
                  <a:gd name="connsiteY5" fmla="*/ 373704 h 387823"/>
                  <a:gd name="connsiteX6" fmla="*/ 127719 w 167402"/>
                  <a:gd name="connsiteY6" fmla="*/ 387824 h 387823"/>
                  <a:gd name="connsiteX7" fmla="*/ 166228 w 167402"/>
                  <a:gd name="connsiteY7" fmla="*/ 354450 h 387823"/>
                  <a:gd name="connsiteX8" fmla="*/ 158526 w 167402"/>
                  <a:gd name="connsiteY8" fmla="*/ 313373 h 387823"/>
                  <a:gd name="connsiteX9" fmla="*/ 72523 w 167402"/>
                  <a:gd name="connsiteY9" fmla="*/ 201697 h 387823"/>
                  <a:gd name="connsiteX10" fmla="*/ 103330 w 167402"/>
                  <a:gd name="connsiteY10" fmla="*/ 124679 h 387823"/>
                  <a:gd name="connsiteX11" fmla="*/ 125152 w 167402"/>
                  <a:gd name="connsiteY11" fmla="*/ 105425 h 387823"/>
                  <a:gd name="connsiteX12" fmla="*/ 162377 w 167402"/>
                  <a:gd name="connsiteY12" fmla="*/ 20705 h 38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402" h="387823">
                    <a:moveTo>
                      <a:pt x="162377" y="20705"/>
                    </a:moveTo>
                    <a:cubicBezTo>
                      <a:pt x="162377" y="20705"/>
                      <a:pt x="162377" y="20705"/>
                      <a:pt x="162377" y="20705"/>
                    </a:cubicBezTo>
                    <a:cubicBezTo>
                      <a:pt x="161094" y="5301"/>
                      <a:pt x="146974" y="-3684"/>
                      <a:pt x="132854" y="1450"/>
                    </a:cubicBezTo>
                    <a:cubicBezTo>
                      <a:pt x="80225" y="19421"/>
                      <a:pt x="36581" y="63065"/>
                      <a:pt x="16043" y="115694"/>
                    </a:cubicBezTo>
                    <a:cubicBezTo>
                      <a:pt x="-8346" y="176025"/>
                      <a:pt x="-3211" y="245341"/>
                      <a:pt x="19894" y="306955"/>
                    </a:cubicBezTo>
                    <a:cubicBezTo>
                      <a:pt x="30163" y="332628"/>
                      <a:pt x="45567" y="359584"/>
                      <a:pt x="69956" y="373704"/>
                    </a:cubicBezTo>
                    <a:cubicBezTo>
                      <a:pt x="86643" y="383973"/>
                      <a:pt x="107181" y="386540"/>
                      <a:pt x="127719" y="387824"/>
                    </a:cubicBezTo>
                    <a:cubicBezTo>
                      <a:pt x="146974" y="387824"/>
                      <a:pt x="163661" y="373704"/>
                      <a:pt x="166228" y="354450"/>
                    </a:cubicBezTo>
                    <a:cubicBezTo>
                      <a:pt x="167512" y="341613"/>
                      <a:pt x="170079" y="333911"/>
                      <a:pt x="158526" y="313373"/>
                    </a:cubicBezTo>
                    <a:cubicBezTo>
                      <a:pt x="144406" y="287701"/>
                      <a:pt x="89210" y="306955"/>
                      <a:pt x="72523" y="201697"/>
                    </a:cubicBezTo>
                    <a:cubicBezTo>
                      <a:pt x="68672" y="173457"/>
                      <a:pt x="85359" y="146501"/>
                      <a:pt x="103330" y="124679"/>
                    </a:cubicBezTo>
                    <a:cubicBezTo>
                      <a:pt x="108465" y="118261"/>
                      <a:pt x="117450" y="111843"/>
                      <a:pt x="125152" y="105425"/>
                    </a:cubicBezTo>
                    <a:cubicBezTo>
                      <a:pt x="152108" y="84887"/>
                      <a:pt x="164945" y="54079"/>
                      <a:pt x="162377" y="207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6" name="Graphic 1171">
                <a:extLst>
                  <a:ext uri="{FF2B5EF4-FFF2-40B4-BE49-F238E27FC236}">
                    <a16:creationId xmlns:a16="http://schemas.microsoft.com/office/drawing/2014/main" id="{BAFBC33A-D05A-45E7-B3DC-5ADB371529DC}"/>
                  </a:ext>
                </a:extLst>
              </p:cNvPr>
              <p:cNvGrpSpPr/>
              <p:nvPr/>
            </p:nvGrpSpPr>
            <p:grpSpPr>
              <a:xfrm>
                <a:off x="4381712" y="3566493"/>
                <a:ext cx="136468" cy="174574"/>
                <a:chOff x="4381712" y="3566493"/>
                <a:chExt cx="136468" cy="174574"/>
              </a:xfrm>
            </p:grpSpPr>
            <p:sp>
              <p:nvSpPr>
                <p:cNvPr id="155" name="Freeform: Shape 311">
                  <a:extLst>
                    <a:ext uri="{FF2B5EF4-FFF2-40B4-BE49-F238E27FC236}">
                      <a16:creationId xmlns:a16="http://schemas.microsoft.com/office/drawing/2014/main" id="{EB6ED2F1-CB56-4DAB-AD45-FFAA4CFF8047}"/>
                    </a:ext>
                  </a:extLst>
                </p:cNvPr>
                <p:cNvSpPr/>
                <p:nvPr/>
              </p:nvSpPr>
              <p:spPr>
                <a:xfrm>
                  <a:off x="4381712" y="3570344"/>
                  <a:ext cx="136375" cy="166872"/>
                </a:xfrm>
                <a:custGeom>
                  <a:avLst/>
                  <a:gdLst>
                    <a:gd name="connsiteX0" fmla="*/ 32401 w 136375"/>
                    <a:gd name="connsiteY0" fmla="*/ 166872 h 166872"/>
                    <a:gd name="connsiteX1" fmla="*/ 6728 w 136375"/>
                    <a:gd name="connsiteY1" fmla="*/ 151469 h 166872"/>
                    <a:gd name="connsiteX2" fmla="*/ 11863 w 136375"/>
                    <a:gd name="connsiteY2" fmla="*/ 133498 h 166872"/>
                    <a:gd name="connsiteX3" fmla="*/ 46521 w 136375"/>
                    <a:gd name="connsiteY3" fmla="*/ 120661 h 166872"/>
                    <a:gd name="connsiteX4" fmla="*/ 49088 w 136375"/>
                    <a:gd name="connsiteY4" fmla="*/ 118094 h 166872"/>
                    <a:gd name="connsiteX5" fmla="*/ 47804 w 136375"/>
                    <a:gd name="connsiteY5" fmla="*/ 114243 h 166872"/>
                    <a:gd name="connsiteX6" fmla="*/ 33684 w 136375"/>
                    <a:gd name="connsiteY6" fmla="*/ 111676 h 166872"/>
                    <a:gd name="connsiteX7" fmla="*/ 28550 w 136375"/>
                    <a:gd name="connsiteY7" fmla="*/ 111676 h 166872"/>
                    <a:gd name="connsiteX8" fmla="*/ 23415 w 136375"/>
                    <a:gd name="connsiteY8" fmla="*/ 111676 h 166872"/>
                    <a:gd name="connsiteX9" fmla="*/ 15714 w 136375"/>
                    <a:gd name="connsiteY9" fmla="*/ 111676 h 166872"/>
                    <a:gd name="connsiteX10" fmla="*/ 2877 w 136375"/>
                    <a:gd name="connsiteY10" fmla="*/ 100123 h 166872"/>
                    <a:gd name="connsiteX11" fmla="*/ 5444 w 136375"/>
                    <a:gd name="connsiteY11" fmla="*/ 92422 h 166872"/>
                    <a:gd name="connsiteX12" fmla="*/ 9295 w 136375"/>
                    <a:gd name="connsiteY12" fmla="*/ 89854 h 166872"/>
                    <a:gd name="connsiteX13" fmla="*/ 22132 w 136375"/>
                    <a:gd name="connsiteY13" fmla="*/ 87287 h 166872"/>
                    <a:gd name="connsiteX14" fmla="*/ 24699 w 136375"/>
                    <a:gd name="connsiteY14" fmla="*/ 84720 h 166872"/>
                    <a:gd name="connsiteX15" fmla="*/ 22132 w 136375"/>
                    <a:gd name="connsiteY15" fmla="*/ 80869 h 166872"/>
                    <a:gd name="connsiteX16" fmla="*/ 10579 w 136375"/>
                    <a:gd name="connsiteY16" fmla="*/ 77018 h 166872"/>
                    <a:gd name="connsiteX17" fmla="*/ 310 w 136375"/>
                    <a:gd name="connsiteY17" fmla="*/ 61614 h 166872"/>
                    <a:gd name="connsiteX18" fmla="*/ 8012 w 136375"/>
                    <a:gd name="connsiteY18" fmla="*/ 50062 h 166872"/>
                    <a:gd name="connsiteX19" fmla="*/ 25983 w 136375"/>
                    <a:gd name="connsiteY19" fmla="*/ 41076 h 166872"/>
                    <a:gd name="connsiteX20" fmla="*/ 28550 w 136375"/>
                    <a:gd name="connsiteY20" fmla="*/ 37225 h 166872"/>
                    <a:gd name="connsiteX21" fmla="*/ 25983 w 136375"/>
                    <a:gd name="connsiteY21" fmla="*/ 34658 h 166872"/>
                    <a:gd name="connsiteX22" fmla="*/ 16997 w 136375"/>
                    <a:gd name="connsiteY22" fmla="*/ 32091 h 166872"/>
                    <a:gd name="connsiteX23" fmla="*/ 13146 w 136375"/>
                    <a:gd name="connsiteY23" fmla="*/ 29524 h 166872"/>
                    <a:gd name="connsiteX24" fmla="*/ 9295 w 136375"/>
                    <a:gd name="connsiteY24" fmla="*/ 21822 h 166872"/>
                    <a:gd name="connsiteX25" fmla="*/ 20848 w 136375"/>
                    <a:gd name="connsiteY25" fmla="*/ 3851 h 166872"/>
                    <a:gd name="connsiteX26" fmla="*/ 50372 w 136375"/>
                    <a:gd name="connsiteY26" fmla="*/ 0 h 166872"/>
                    <a:gd name="connsiteX27" fmla="*/ 126106 w 136375"/>
                    <a:gd name="connsiteY27" fmla="*/ 21822 h 166872"/>
                    <a:gd name="connsiteX28" fmla="*/ 136375 w 136375"/>
                    <a:gd name="connsiteY28" fmla="*/ 37225 h 166872"/>
                    <a:gd name="connsiteX29" fmla="*/ 127390 w 136375"/>
                    <a:gd name="connsiteY29" fmla="*/ 48778 h 166872"/>
                    <a:gd name="connsiteX30" fmla="*/ 124822 w 136375"/>
                    <a:gd name="connsiteY30" fmla="*/ 51345 h 166872"/>
                    <a:gd name="connsiteX31" fmla="*/ 126106 w 136375"/>
                    <a:gd name="connsiteY31" fmla="*/ 55196 h 166872"/>
                    <a:gd name="connsiteX32" fmla="*/ 135091 w 136375"/>
                    <a:gd name="connsiteY32" fmla="*/ 73167 h 166872"/>
                    <a:gd name="connsiteX33" fmla="*/ 124822 w 136375"/>
                    <a:gd name="connsiteY33" fmla="*/ 89854 h 166872"/>
                    <a:gd name="connsiteX34" fmla="*/ 122255 w 136375"/>
                    <a:gd name="connsiteY34" fmla="*/ 92422 h 166872"/>
                    <a:gd name="connsiteX35" fmla="*/ 123539 w 136375"/>
                    <a:gd name="connsiteY35" fmla="*/ 94989 h 166872"/>
                    <a:gd name="connsiteX36" fmla="*/ 127390 w 136375"/>
                    <a:gd name="connsiteY36" fmla="*/ 112960 h 166872"/>
                    <a:gd name="connsiteX37" fmla="*/ 115837 w 136375"/>
                    <a:gd name="connsiteY37" fmla="*/ 123229 h 166872"/>
                    <a:gd name="connsiteX38" fmla="*/ 115837 w 136375"/>
                    <a:gd name="connsiteY38" fmla="*/ 123229 h 166872"/>
                    <a:gd name="connsiteX39" fmla="*/ 111986 w 136375"/>
                    <a:gd name="connsiteY39" fmla="*/ 125796 h 166872"/>
                    <a:gd name="connsiteX40" fmla="*/ 113270 w 136375"/>
                    <a:gd name="connsiteY40" fmla="*/ 129647 h 166872"/>
                    <a:gd name="connsiteX41" fmla="*/ 117121 w 136375"/>
                    <a:gd name="connsiteY41" fmla="*/ 134781 h 166872"/>
                    <a:gd name="connsiteX42" fmla="*/ 114553 w 136375"/>
                    <a:gd name="connsiteY42" fmla="*/ 146334 h 166872"/>
                    <a:gd name="connsiteX43" fmla="*/ 95299 w 136375"/>
                    <a:gd name="connsiteY43" fmla="*/ 155320 h 166872"/>
                    <a:gd name="connsiteX44" fmla="*/ 52939 w 136375"/>
                    <a:gd name="connsiteY44" fmla="*/ 165589 h 166872"/>
                    <a:gd name="connsiteX45" fmla="*/ 32401 w 136375"/>
                    <a:gd name="connsiteY45" fmla="*/ 166872 h 166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36375" h="166872">
                      <a:moveTo>
                        <a:pt x="32401" y="166872"/>
                      </a:moveTo>
                      <a:cubicBezTo>
                        <a:pt x="22132" y="166872"/>
                        <a:pt x="9295" y="164305"/>
                        <a:pt x="6728" y="151469"/>
                      </a:cubicBezTo>
                      <a:cubicBezTo>
                        <a:pt x="5444" y="145051"/>
                        <a:pt x="6728" y="138632"/>
                        <a:pt x="11863" y="133498"/>
                      </a:cubicBezTo>
                      <a:cubicBezTo>
                        <a:pt x="20848" y="123229"/>
                        <a:pt x="33684" y="121945"/>
                        <a:pt x="46521" y="120661"/>
                      </a:cubicBezTo>
                      <a:cubicBezTo>
                        <a:pt x="47804" y="120661"/>
                        <a:pt x="49088" y="119378"/>
                        <a:pt x="49088" y="118094"/>
                      </a:cubicBezTo>
                      <a:cubicBezTo>
                        <a:pt x="49088" y="116811"/>
                        <a:pt x="49088" y="115527"/>
                        <a:pt x="47804" y="114243"/>
                      </a:cubicBezTo>
                      <a:cubicBezTo>
                        <a:pt x="42670" y="111676"/>
                        <a:pt x="37535" y="111676"/>
                        <a:pt x="33684" y="111676"/>
                      </a:cubicBezTo>
                      <a:cubicBezTo>
                        <a:pt x="32401" y="111676"/>
                        <a:pt x="29834" y="111676"/>
                        <a:pt x="28550" y="111676"/>
                      </a:cubicBezTo>
                      <a:cubicBezTo>
                        <a:pt x="27266" y="111676"/>
                        <a:pt x="24699" y="111676"/>
                        <a:pt x="23415" y="111676"/>
                      </a:cubicBezTo>
                      <a:cubicBezTo>
                        <a:pt x="20848" y="111676"/>
                        <a:pt x="18281" y="111676"/>
                        <a:pt x="15714" y="111676"/>
                      </a:cubicBezTo>
                      <a:cubicBezTo>
                        <a:pt x="9295" y="110392"/>
                        <a:pt x="4161" y="105258"/>
                        <a:pt x="2877" y="100123"/>
                      </a:cubicBezTo>
                      <a:cubicBezTo>
                        <a:pt x="1594" y="96272"/>
                        <a:pt x="2877" y="93705"/>
                        <a:pt x="5444" y="92422"/>
                      </a:cubicBezTo>
                      <a:cubicBezTo>
                        <a:pt x="6728" y="91138"/>
                        <a:pt x="8012" y="91138"/>
                        <a:pt x="9295" y="89854"/>
                      </a:cubicBezTo>
                      <a:cubicBezTo>
                        <a:pt x="13146" y="88571"/>
                        <a:pt x="18281" y="87287"/>
                        <a:pt x="22132" y="87287"/>
                      </a:cubicBezTo>
                      <a:cubicBezTo>
                        <a:pt x="23415" y="87287"/>
                        <a:pt x="24699" y="86003"/>
                        <a:pt x="24699" y="84720"/>
                      </a:cubicBezTo>
                      <a:cubicBezTo>
                        <a:pt x="24699" y="83436"/>
                        <a:pt x="23415" y="82152"/>
                        <a:pt x="22132" y="80869"/>
                      </a:cubicBezTo>
                      <a:cubicBezTo>
                        <a:pt x="18281" y="79585"/>
                        <a:pt x="14430" y="78302"/>
                        <a:pt x="10579" y="77018"/>
                      </a:cubicBezTo>
                      <a:cubicBezTo>
                        <a:pt x="1594" y="73167"/>
                        <a:pt x="-974" y="69316"/>
                        <a:pt x="310" y="61614"/>
                      </a:cubicBezTo>
                      <a:cubicBezTo>
                        <a:pt x="310" y="56480"/>
                        <a:pt x="4161" y="52629"/>
                        <a:pt x="8012" y="50062"/>
                      </a:cubicBezTo>
                      <a:cubicBezTo>
                        <a:pt x="13146" y="46211"/>
                        <a:pt x="19564" y="43643"/>
                        <a:pt x="25983" y="41076"/>
                      </a:cubicBezTo>
                      <a:cubicBezTo>
                        <a:pt x="27266" y="41076"/>
                        <a:pt x="28550" y="39793"/>
                        <a:pt x="28550" y="37225"/>
                      </a:cubicBezTo>
                      <a:cubicBezTo>
                        <a:pt x="28550" y="35942"/>
                        <a:pt x="27266" y="34658"/>
                        <a:pt x="25983" y="34658"/>
                      </a:cubicBezTo>
                      <a:cubicBezTo>
                        <a:pt x="23415" y="33374"/>
                        <a:pt x="19564" y="33374"/>
                        <a:pt x="16997" y="32091"/>
                      </a:cubicBezTo>
                      <a:cubicBezTo>
                        <a:pt x="15714" y="32091"/>
                        <a:pt x="13146" y="30807"/>
                        <a:pt x="13146" y="29524"/>
                      </a:cubicBezTo>
                      <a:cubicBezTo>
                        <a:pt x="10579" y="28240"/>
                        <a:pt x="9295" y="25673"/>
                        <a:pt x="9295" y="21822"/>
                      </a:cubicBezTo>
                      <a:cubicBezTo>
                        <a:pt x="9295" y="15404"/>
                        <a:pt x="14430" y="7702"/>
                        <a:pt x="20848" y="3851"/>
                      </a:cubicBezTo>
                      <a:cubicBezTo>
                        <a:pt x="29834" y="1284"/>
                        <a:pt x="40103" y="0"/>
                        <a:pt x="50372" y="0"/>
                      </a:cubicBezTo>
                      <a:cubicBezTo>
                        <a:pt x="73477" y="0"/>
                        <a:pt x="99150" y="7702"/>
                        <a:pt x="126106" y="21822"/>
                      </a:cubicBezTo>
                      <a:cubicBezTo>
                        <a:pt x="133808" y="25673"/>
                        <a:pt x="136375" y="30807"/>
                        <a:pt x="136375" y="37225"/>
                      </a:cubicBezTo>
                      <a:cubicBezTo>
                        <a:pt x="135091" y="43643"/>
                        <a:pt x="129957" y="48778"/>
                        <a:pt x="127390" y="48778"/>
                      </a:cubicBezTo>
                      <a:cubicBezTo>
                        <a:pt x="126106" y="48778"/>
                        <a:pt x="124822" y="50062"/>
                        <a:pt x="124822" y="51345"/>
                      </a:cubicBezTo>
                      <a:cubicBezTo>
                        <a:pt x="124822" y="52629"/>
                        <a:pt x="124822" y="53913"/>
                        <a:pt x="126106" y="55196"/>
                      </a:cubicBezTo>
                      <a:cubicBezTo>
                        <a:pt x="132524" y="57763"/>
                        <a:pt x="135091" y="66749"/>
                        <a:pt x="135091" y="73167"/>
                      </a:cubicBezTo>
                      <a:cubicBezTo>
                        <a:pt x="135091" y="79585"/>
                        <a:pt x="132524" y="87287"/>
                        <a:pt x="124822" y="89854"/>
                      </a:cubicBezTo>
                      <a:cubicBezTo>
                        <a:pt x="123539" y="89854"/>
                        <a:pt x="123539" y="91138"/>
                        <a:pt x="122255" y="92422"/>
                      </a:cubicBezTo>
                      <a:cubicBezTo>
                        <a:pt x="122255" y="93705"/>
                        <a:pt x="122255" y="94989"/>
                        <a:pt x="123539" y="94989"/>
                      </a:cubicBezTo>
                      <a:cubicBezTo>
                        <a:pt x="128673" y="98840"/>
                        <a:pt x="128673" y="106542"/>
                        <a:pt x="127390" y="112960"/>
                      </a:cubicBezTo>
                      <a:cubicBezTo>
                        <a:pt x="126106" y="118094"/>
                        <a:pt x="120972" y="123229"/>
                        <a:pt x="115837" y="123229"/>
                      </a:cubicBezTo>
                      <a:lnTo>
                        <a:pt x="115837" y="123229"/>
                      </a:lnTo>
                      <a:cubicBezTo>
                        <a:pt x="114553" y="123229"/>
                        <a:pt x="111986" y="124512"/>
                        <a:pt x="111986" y="125796"/>
                      </a:cubicBezTo>
                      <a:cubicBezTo>
                        <a:pt x="111986" y="127080"/>
                        <a:pt x="111986" y="128363"/>
                        <a:pt x="113270" y="129647"/>
                      </a:cubicBezTo>
                      <a:cubicBezTo>
                        <a:pt x="115837" y="130931"/>
                        <a:pt x="115837" y="133498"/>
                        <a:pt x="117121" y="134781"/>
                      </a:cubicBezTo>
                      <a:cubicBezTo>
                        <a:pt x="118404" y="138632"/>
                        <a:pt x="117121" y="143767"/>
                        <a:pt x="114553" y="146334"/>
                      </a:cubicBezTo>
                      <a:cubicBezTo>
                        <a:pt x="110702" y="151469"/>
                        <a:pt x="103001" y="154036"/>
                        <a:pt x="95299" y="155320"/>
                      </a:cubicBezTo>
                      <a:lnTo>
                        <a:pt x="52939" y="165589"/>
                      </a:lnTo>
                      <a:cubicBezTo>
                        <a:pt x="43953" y="165589"/>
                        <a:pt x="37535" y="166872"/>
                        <a:pt x="32401" y="1668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: Shape 312">
                  <a:extLst>
                    <a:ext uri="{FF2B5EF4-FFF2-40B4-BE49-F238E27FC236}">
                      <a16:creationId xmlns:a16="http://schemas.microsoft.com/office/drawing/2014/main" id="{DC9B62CA-A464-41CC-9093-8C75C6CE5AD6}"/>
                    </a:ext>
                  </a:extLst>
                </p:cNvPr>
                <p:cNvSpPr/>
                <p:nvPr/>
              </p:nvSpPr>
              <p:spPr>
                <a:xfrm>
                  <a:off x="4383305" y="3566493"/>
                  <a:ext cx="134874" cy="174574"/>
                </a:xfrm>
                <a:custGeom>
                  <a:avLst/>
                  <a:gdLst>
                    <a:gd name="connsiteX0" fmla="*/ 123229 w 134874"/>
                    <a:gd name="connsiteY0" fmla="*/ 55196 h 174574"/>
                    <a:gd name="connsiteX1" fmla="*/ 123229 w 134874"/>
                    <a:gd name="connsiteY1" fmla="*/ 21822 h 174574"/>
                    <a:gd name="connsiteX2" fmla="*/ 46211 w 134874"/>
                    <a:gd name="connsiteY2" fmla="*/ 0 h 174574"/>
                    <a:gd name="connsiteX3" fmla="*/ 14120 w 134874"/>
                    <a:gd name="connsiteY3" fmla="*/ 5135 h 174574"/>
                    <a:gd name="connsiteX4" fmla="*/ 12836 w 134874"/>
                    <a:gd name="connsiteY4" fmla="*/ 6418 h 174574"/>
                    <a:gd name="connsiteX5" fmla="*/ 61614 w 134874"/>
                    <a:gd name="connsiteY5" fmla="*/ 6418 h 174574"/>
                    <a:gd name="connsiteX6" fmla="*/ 61614 w 134874"/>
                    <a:gd name="connsiteY6" fmla="*/ 7702 h 174574"/>
                    <a:gd name="connsiteX7" fmla="*/ 119378 w 134874"/>
                    <a:gd name="connsiteY7" fmla="*/ 28240 h 174574"/>
                    <a:gd name="connsiteX8" fmla="*/ 127080 w 134874"/>
                    <a:gd name="connsiteY8" fmla="*/ 39793 h 174574"/>
                    <a:gd name="connsiteX9" fmla="*/ 120661 w 134874"/>
                    <a:gd name="connsiteY9" fmla="*/ 48778 h 174574"/>
                    <a:gd name="connsiteX10" fmla="*/ 115527 w 134874"/>
                    <a:gd name="connsiteY10" fmla="*/ 53913 h 174574"/>
                    <a:gd name="connsiteX11" fmla="*/ 119378 w 134874"/>
                    <a:gd name="connsiteY11" fmla="*/ 60331 h 174574"/>
                    <a:gd name="connsiteX12" fmla="*/ 125796 w 134874"/>
                    <a:gd name="connsiteY12" fmla="*/ 74451 h 174574"/>
                    <a:gd name="connsiteX13" fmla="*/ 118094 w 134874"/>
                    <a:gd name="connsiteY13" fmla="*/ 88571 h 174574"/>
                    <a:gd name="connsiteX14" fmla="*/ 114243 w 134874"/>
                    <a:gd name="connsiteY14" fmla="*/ 93705 h 174574"/>
                    <a:gd name="connsiteX15" fmla="*/ 116810 w 134874"/>
                    <a:gd name="connsiteY15" fmla="*/ 100123 h 174574"/>
                    <a:gd name="connsiteX16" fmla="*/ 119378 w 134874"/>
                    <a:gd name="connsiteY16" fmla="*/ 114243 h 174574"/>
                    <a:gd name="connsiteX17" fmla="*/ 110392 w 134874"/>
                    <a:gd name="connsiteY17" fmla="*/ 123229 h 174574"/>
                    <a:gd name="connsiteX18" fmla="*/ 110392 w 134874"/>
                    <a:gd name="connsiteY18" fmla="*/ 123229 h 174574"/>
                    <a:gd name="connsiteX19" fmla="*/ 110392 w 134874"/>
                    <a:gd name="connsiteY19" fmla="*/ 123229 h 174574"/>
                    <a:gd name="connsiteX20" fmla="*/ 103974 w 134874"/>
                    <a:gd name="connsiteY20" fmla="*/ 128363 h 174574"/>
                    <a:gd name="connsiteX21" fmla="*/ 106542 w 134874"/>
                    <a:gd name="connsiteY21" fmla="*/ 136065 h 174574"/>
                    <a:gd name="connsiteX22" fmla="*/ 107825 w 134874"/>
                    <a:gd name="connsiteY22" fmla="*/ 138632 h 174574"/>
                    <a:gd name="connsiteX23" fmla="*/ 105258 w 134874"/>
                    <a:gd name="connsiteY23" fmla="*/ 147618 h 174574"/>
                    <a:gd name="connsiteX24" fmla="*/ 87287 w 134874"/>
                    <a:gd name="connsiteY24" fmla="*/ 155320 h 174574"/>
                    <a:gd name="connsiteX25" fmla="*/ 44927 w 134874"/>
                    <a:gd name="connsiteY25" fmla="*/ 165589 h 174574"/>
                    <a:gd name="connsiteX26" fmla="*/ 28240 w 134874"/>
                    <a:gd name="connsiteY26" fmla="*/ 168156 h 174574"/>
                    <a:gd name="connsiteX27" fmla="*/ 7702 w 134874"/>
                    <a:gd name="connsiteY27" fmla="*/ 160454 h 174574"/>
                    <a:gd name="connsiteX28" fmla="*/ 0 w 134874"/>
                    <a:gd name="connsiteY28" fmla="*/ 160454 h 174574"/>
                    <a:gd name="connsiteX29" fmla="*/ 28240 w 134874"/>
                    <a:gd name="connsiteY29" fmla="*/ 174574 h 174574"/>
                    <a:gd name="connsiteX30" fmla="*/ 46211 w 134874"/>
                    <a:gd name="connsiteY30" fmla="*/ 172007 h 174574"/>
                    <a:gd name="connsiteX31" fmla="*/ 88571 w 134874"/>
                    <a:gd name="connsiteY31" fmla="*/ 161738 h 174574"/>
                    <a:gd name="connsiteX32" fmla="*/ 109109 w 134874"/>
                    <a:gd name="connsiteY32" fmla="*/ 151469 h 174574"/>
                    <a:gd name="connsiteX33" fmla="*/ 107825 w 134874"/>
                    <a:gd name="connsiteY33" fmla="*/ 129647 h 174574"/>
                    <a:gd name="connsiteX34" fmla="*/ 109109 w 134874"/>
                    <a:gd name="connsiteY34" fmla="*/ 129647 h 174574"/>
                    <a:gd name="connsiteX35" fmla="*/ 119378 w 134874"/>
                    <a:gd name="connsiteY35" fmla="*/ 94989 h 174574"/>
                    <a:gd name="connsiteX36" fmla="*/ 123229 w 134874"/>
                    <a:gd name="connsiteY36" fmla="*/ 55196 h 17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34874" h="174574">
                      <a:moveTo>
                        <a:pt x="123229" y="55196"/>
                      </a:moveTo>
                      <a:cubicBezTo>
                        <a:pt x="130931" y="53913"/>
                        <a:pt x="145051" y="34658"/>
                        <a:pt x="123229" y="21822"/>
                      </a:cubicBezTo>
                      <a:cubicBezTo>
                        <a:pt x="98840" y="8985"/>
                        <a:pt x="73167" y="0"/>
                        <a:pt x="46211" y="0"/>
                      </a:cubicBezTo>
                      <a:cubicBezTo>
                        <a:pt x="35942" y="0"/>
                        <a:pt x="24389" y="1284"/>
                        <a:pt x="14120" y="5135"/>
                      </a:cubicBezTo>
                      <a:cubicBezTo>
                        <a:pt x="14120" y="5135"/>
                        <a:pt x="12836" y="6418"/>
                        <a:pt x="12836" y="6418"/>
                      </a:cubicBezTo>
                      <a:lnTo>
                        <a:pt x="61614" y="6418"/>
                      </a:lnTo>
                      <a:lnTo>
                        <a:pt x="61614" y="7702"/>
                      </a:lnTo>
                      <a:cubicBezTo>
                        <a:pt x="79585" y="10269"/>
                        <a:pt x="98840" y="16687"/>
                        <a:pt x="119378" y="28240"/>
                      </a:cubicBezTo>
                      <a:cubicBezTo>
                        <a:pt x="125796" y="32091"/>
                        <a:pt x="128363" y="35942"/>
                        <a:pt x="127080" y="39793"/>
                      </a:cubicBezTo>
                      <a:cubicBezTo>
                        <a:pt x="125796" y="44927"/>
                        <a:pt x="121945" y="48778"/>
                        <a:pt x="120661" y="48778"/>
                      </a:cubicBezTo>
                      <a:cubicBezTo>
                        <a:pt x="118094" y="48778"/>
                        <a:pt x="115527" y="51345"/>
                        <a:pt x="115527" y="53913"/>
                      </a:cubicBezTo>
                      <a:cubicBezTo>
                        <a:pt x="115527" y="56480"/>
                        <a:pt x="116810" y="59047"/>
                        <a:pt x="119378" y="60331"/>
                      </a:cubicBezTo>
                      <a:cubicBezTo>
                        <a:pt x="124512" y="62898"/>
                        <a:pt x="127080" y="69316"/>
                        <a:pt x="125796" y="74451"/>
                      </a:cubicBezTo>
                      <a:cubicBezTo>
                        <a:pt x="125796" y="79585"/>
                        <a:pt x="123229" y="86003"/>
                        <a:pt x="118094" y="88571"/>
                      </a:cubicBezTo>
                      <a:cubicBezTo>
                        <a:pt x="115527" y="89854"/>
                        <a:pt x="114243" y="91138"/>
                        <a:pt x="114243" y="93705"/>
                      </a:cubicBezTo>
                      <a:cubicBezTo>
                        <a:pt x="114243" y="96272"/>
                        <a:pt x="114243" y="98840"/>
                        <a:pt x="116810" y="100123"/>
                      </a:cubicBezTo>
                      <a:cubicBezTo>
                        <a:pt x="120661" y="102691"/>
                        <a:pt x="120661" y="109109"/>
                        <a:pt x="119378" y="114243"/>
                      </a:cubicBezTo>
                      <a:cubicBezTo>
                        <a:pt x="118094" y="118094"/>
                        <a:pt x="114243" y="123229"/>
                        <a:pt x="110392" y="123229"/>
                      </a:cubicBezTo>
                      <a:lnTo>
                        <a:pt x="110392" y="123229"/>
                      </a:lnTo>
                      <a:cubicBezTo>
                        <a:pt x="110392" y="123229"/>
                        <a:pt x="110392" y="123229"/>
                        <a:pt x="110392" y="123229"/>
                      </a:cubicBezTo>
                      <a:cubicBezTo>
                        <a:pt x="107825" y="123229"/>
                        <a:pt x="105258" y="124512"/>
                        <a:pt x="103974" y="128363"/>
                      </a:cubicBezTo>
                      <a:cubicBezTo>
                        <a:pt x="102691" y="130931"/>
                        <a:pt x="103974" y="134781"/>
                        <a:pt x="106542" y="136065"/>
                      </a:cubicBezTo>
                      <a:cubicBezTo>
                        <a:pt x="107825" y="136065"/>
                        <a:pt x="107825" y="138632"/>
                        <a:pt x="107825" y="138632"/>
                      </a:cubicBezTo>
                      <a:cubicBezTo>
                        <a:pt x="107825" y="141200"/>
                        <a:pt x="107825" y="145050"/>
                        <a:pt x="105258" y="147618"/>
                      </a:cubicBezTo>
                      <a:cubicBezTo>
                        <a:pt x="101407" y="151469"/>
                        <a:pt x="94989" y="154036"/>
                        <a:pt x="87287" y="155320"/>
                      </a:cubicBezTo>
                      <a:lnTo>
                        <a:pt x="44927" y="165589"/>
                      </a:lnTo>
                      <a:cubicBezTo>
                        <a:pt x="39793" y="166872"/>
                        <a:pt x="33374" y="168156"/>
                        <a:pt x="28240" y="168156"/>
                      </a:cubicBezTo>
                      <a:cubicBezTo>
                        <a:pt x="17971" y="168156"/>
                        <a:pt x="11553" y="165589"/>
                        <a:pt x="7702" y="160454"/>
                      </a:cubicBezTo>
                      <a:lnTo>
                        <a:pt x="0" y="160454"/>
                      </a:lnTo>
                      <a:cubicBezTo>
                        <a:pt x="3851" y="170723"/>
                        <a:pt x="15404" y="174574"/>
                        <a:pt x="28240" y="174574"/>
                      </a:cubicBezTo>
                      <a:cubicBezTo>
                        <a:pt x="34658" y="174574"/>
                        <a:pt x="41076" y="173290"/>
                        <a:pt x="46211" y="172007"/>
                      </a:cubicBezTo>
                      <a:cubicBezTo>
                        <a:pt x="60331" y="168156"/>
                        <a:pt x="74451" y="165589"/>
                        <a:pt x="88571" y="161738"/>
                      </a:cubicBezTo>
                      <a:cubicBezTo>
                        <a:pt x="96272" y="160454"/>
                        <a:pt x="103974" y="157887"/>
                        <a:pt x="109109" y="151469"/>
                      </a:cubicBezTo>
                      <a:cubicBezTo>
                        <a:pt x="114243" y="145050"/>
                        <a:pt x="114243" y="133498"/>
                        <a:pt x="107825" y="129647"/>
                      </a:cubicBezTo>
                      <a:cubicBezTo>
                        <a:pt x="107825" y="129647"/>
                        <a:pt x="107825" y="129647"/>
                        <a:pt x="109109" y="129647"/>
                      </a:cubicBezTo>
                      <a:cubicBezTo>
                        <a:pt x="123229" y="129647"/>
                        <a:pt x="132214" y="103974"/>
                        <a:pt x="119378" y="94989"/>
                      </a:cubicBezTo>
                      <a:cubicBezTo>
                        <a:pt x="137349" y="89854"/>
                        <a:pt x="138632" y="61614"/>
                        <a:pt x="123229" y="551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7" name="Graphic 1171">
                <a:extLst>
                  <a:ext uri="{FF2B5EF4-FFF2-40B4-BE49-F238E27FC236}">
                    <a16:creationId xmlns:a16="http://schemas.microsoft.com/office/drawing/2014/main" id="{73154889-6C79-46B5-A32A-6C1470535DA3}"/>
                  </a:ext>
                </a:extLst>
              </p:cNvPr>
              <p:cNvGrpSpPr/>
              <p:nvPr/>
            </p:nvGrpSpPr>
            <p:grpSpPr>
              <a:xfrm>
                <a:off x="4304610" y="3601151"/>
                <a:ext cx="76128" cy="196395"/>
                <a:chOff x="4304610" y="3601151"/>
                <a:chExt cx="76128" cy="196395"/>
              </a:xfrm>
            </p:grpSpPr>
            <p:sp>
              <p:nvSpPr>
                <p:cNvPr id="153" name="Freeform: Shape 309">
                  <a:extLst>
                    <a:ext uri="{FF2B5EF4-FFF2-40B4-BE49-F238E27FC236}">
                      <a16:creationId xmlns:a16="http://schemas.microsoft.com/office/drawing/2014/main" id="{D438ADC1-D1D1-4ED9-BCD3-D8DABEF2B98E}"/>
                    </a:ext>
                  </a:extLst>
                </p:cNvPr>
                <p:cNvSpPr/>
                <p:nvPr/>
              </p:nvSpPr>
              <p:spPr>
                <a:xfrm>
                  <a:off x="4308659" y="3603718"/>
                  <a:ext cx="72079" cy="193828"/>
                </a:xfrm>
                <a:custGeom>
                  <a:avLst/>
                  <a:gdLst>
                    <a:gd name="connsiteX0" fmla="*/ 38705 w 72079"/>
                    <a:gd name="connsiteY0" fmla="*/ 183560 h 193828"/>
                    <a:gd name="connsiteX1" fmla="*/ 57959 w 72079"/>
                    <a:gd name="connsiteY1" fmla="*/ 138632 h 193828"/>
                    <a:gd name="connsiteX2" fmla="*/ 56675 w 72079"/>
                    <a:gd name="connsiteY2" fmla="*/ 134782 h 193828"/>
                    <a:gd name="connsiteX3" fmla="*/ 61810 w 72079"/>
                    <a:gd name="connsiteY3" fmla="*/ 128363 h 193828"/>
                    <a:gd name="connsiteX4" fmla="*/ 63094 w 72079"/>
                    <a:gd name="connsiteY4" fmla="*/ 37225 h 193828"/>
                    <a:gd name="connsiteX5" fmla="*/ 65661 w 72079"/>
                    <a:gd name="connsiteY5" fmla="*/ 33374 h 193828"/>
                    <a:gd name="connsiteX6" fmla="*/ 72079 w 72079"/>
                    <a:gd name="connsiteY6" fmla="*/ 14120 h 193828"/>
                    <a:gd name="connsiteX7" fmla="*/ 68228 w 72079"/>
                    <a:gd name="connsiteY7" fmla="*/ 2567 h 193828"/>
                    <a:gd name="connsiteX8" fmla="*/ 61810 w 72079"/>
                    <a:gd name="connsiteY8" fmla="*/ 0 h 193828"/>
                    <a:gd name="connsiteX9" fmla="*/ 61810 w 72079"/>
                    <a:gd name="connsiteY9" fmla="*/ 0 h 193828"/>
                    <a:gd name="connsiteX10" fmla="*/ 51541 w 72079"/>
                    <a:gd name="connsiteY10" fmla="*/ 5135 h 193828"/>
                    <a:gd name="connsiteX11" fmla="*/ 10465 w 72079"/>
                    <a:gd name="connsiteY11" fmla="*/ 60331 h 193828"/>
                    <a:gd name="connsiteX12" fmla="*/ 4047 w 72079"/>
                    <a:gd name="connsiteY12" fmla="*/ 193829 h 193828"/>
                    <a:gd name="connsiteX13" fmla="*/ 7897 w 72079"/>
                    <a:gd name="connsiteY13" fmla="*/ 186127 h 193828"/>
                    <a:gd name="connsiteX14" fmla="*/ 38705 w 72079"/>
                    <a:gd name="connsiteY14" fmla="*/ 183560 h 19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079" h="193828">
                      <a:moveTo>
                        <a:pt x="38705" y="183560"/>
                      </a:moveTo>
                      <a:lnTo>
                        <a:pt x="57959" y="138632"/>
                      </a:lnTo>
                      <a:cubicBezTo>
                        <a:pt x="57959" y="137349"/>
                        <a:pt x="56675" y="136065"/>
                        <a:pt x="56675" y="134782"/>
                      </a:cubicBezTo>
                      <a:lnTo>
                        <a:pt x="61810" y="128363"/>
                      </a:lnTo>
                      <a:cubicBezTo>
                        <a:pt x="51541" y="97556"/>
                        <a:pt x="48974" y="65465"/>
                        <a:pt x="63094" y="37225"/>
                      </a:cubicBezTo>
                      <a:lnTo>
                        <a:pt x="65661" y="33374"/>
                      </a:lnTo>
                      <a:cubicBezTo>
                        <a:pt x="69512" y="26956"/>
                        <a:pt x="72079" y="20538"/>
                        <a:pt x="72079" y="14120"/>
                      </a:cubicBezTo>
                      <a:cubicBezTo>
                        <a:pt x="72079" y="10269"/>
                        <a:pt x="70795" y="5135"/>
                        <a:pt x="68228" y="2567"/>
                      </a:cubicBezTo>
                      <a:cubicBezTo>
                        <a:pt x="66945" y="1284"/>
                        <a:pt x="64377" y="0"/>
                        <a:pt x="61810" y="0"/>
                      </a:cubicBezTo>
                      <a:cubicBezTo>
                        <a:pt x="61810" y="0"/>
                        <a:pt x="61810" y="0"/>
                        <a:pt x="61810" y="0"/>
                      </a:cubicBezTo>
                      <a:cubicBezTo>
                        <a:pt x="57959" y="0"/>
                        <a:pt x="55392" y="2567"/>
                        <a:pt x="51541" y="5135"/>
                      </a:cubicBezTo>
                      <a:cubicBezTo>
                        <a:pt x="31003" y="21822"/>
                        <a:pt x="16883" y="39793"/>
                        <a:pt x="10465" y="60331"/>
                      </a:cubicBezTo>
                      <a:cubicBezTo>
                        <a:pt x="2763" y="83436"/>
                        <a:pt x="-4939" y="168156"/>
                        <a:pt x="4047" y="193829"/>
                      </a:cubicBezTo>
                      <a:lnTo>
                        <a:pt x="7897" y="186127"/>
                      </a:lnTo>
                      <a:lnTo>
                        <a:pt x="38705" y="1835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310">
                  <a:extLst>
                    <a:ext uri="{FF2B5EF4-FFF2-40B4-BE49-F238E27FC236}">
                      <a16:creationId xmlns:a16="http://schemas.microsoft.com/office/drawing/2014/main" id="{AB09BEAC-7F58-43C8-9ACA-87BB7F065DB0}"/>
                    </a:ext>
                  </a:extLst>
                </p:cNvPr>
                <p:cNvSpPr/>
                <p:nvPr/>
              </p:nvSpPr>
              <p:spPr>
                <a:xfrm>
                  <a:off x="4304610" y="3601151"/>
                  <a:ext cx="76128" cy="186126"/>
                </a:xfrm>
                <a:custGeom>
                  <a:avLst/>
                  <a:gdLst>
                    <a:gd name="connsiteX0" fmla="*/ 64575 w 76128"/>
                    <a:gd name="connsiteY0" fmla="*/ 0 h 186126"/>
                    <a:gd name="connsiteX1" fmla="*/ 53023 w 76128"/>
                    <a:gd name="connsiteY1" fmla="*/ 5135 h 186126"/>
                    <a:gd name="connsiteX2" fmla="*/ 10663 w 76128"/>
                    <a:gd name="connsiteY2" fmla="*/ 61614 h 186126"/>
                    <a:gd name="connsiteX3" fmla="*/ 1678 w 76128"/>
                    <a:gd name="connsiteY3" fmla="*/ 186127 h 186126"/>
                    <a:gd name="connsiteX4" fmla="*/ 8096 w 76128"/>
                    <a:gd name="connsiteY4" fmla="*/ 186127 h 186126"/>
                    <a:gd name="connsiteX5" fmla="*/ 17081 w 76128"/>
                    <a:gd name="connsiteY5" fmla="*/ 64182 h 186126"/>
                    <a:gd name="connsiteX6" fmla="*/ 56874 w 76128"/>
                    <a:gd name="connsiteY6" fmla="*/ 10269 h 186126"/>
                    <a:gd name="connsiteX7" fmla="*/ 76128 w 76128"/>
                    <a:gd name="connsiteY7" fmla="*/ 6418 h 186126"/>
                    <a:gd name="connsiteX8" fmla="*/ 64575 w 76128"/>
                    <a:gd name="connsiteY8" fmla="*/ 0 h 186126"/>
                    <a:gd name="connsiteX9" fmla="*/ 64575 w 76128"/>
                    <a:gd name="connsiteY9" fmla="*/ 0 h 186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128" h="186126">
                      <a:moveTo>
                        <a:pt x="64575" y="0"/>
                      </a:moveTo>
                      <a:cubicBezTo>
                        <a:pt x="60725" y="0"/>
                        <a:pt x="56874" y="2567"/>
                        <a:pt x="53023" y="5135"/>
                      </a:cubicBezTo>
                      <a:cubicBezTo>
                        <a:pt x="33768" y="20538"/>
                        <a:pt x="18365" y="38509"/>
                        <a:pt x="10663" y="61614"/>
                      </a:cubicBezTo>
                      <a:cubicBezTo>
                        <a:pt x="4245" y="80869"/>
                        <a:pt x="-3457" y="150185"/>
                        <a:pt x="1678" y="186127"/>
                      </a:cubicBezTo>
                      <a:lnTo>
                        <a:pt x="8096" y="186127"/>
                      </a:lnTo>
                      <a:cubicBezTo>
                        <a:pt x="2961" y="155320"/>
                        <a:pt x="10663" y="84720"/>
                        <a:pt x="17081" y="64182"/>
                      </a:cubicBezTo>
                      <a:cubicBezTo>
                        <a:pt x="23499" y="44927"/>
                        <a:pt x="37619" y="26956"/>
                        <a:pt x="56874" y="10269"/>
                      </a:cubicBezTo>
                      <a:cubicBezTo>
                        <a:pt x="59441" y="7702"/>
                        <a:pt x="73561" y="7702"/>
                        <a:pt x="76128" y="6418"/>
                      </a:cubicBezTo>
                      <a:lnTo>
                        <a:pt x="64575" y="0"/>
                      </a:lnTo>
                      <a:cubicBezTo>
                        <a:pt x="64575" y="0"/>
                        <a:pt x="64575" y="0"/>
                        <a:pt x="6457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8" name="Freeform: Shape 304">
                <a:extLst>
                  <a:ext uri="{FF2B5EF4-FFF2-40B4-BE49-F238E27FC236}">
                    <a16:creationId xmlns:a16="http://schemas.microsoft.com/office/drawing/2014/main" id="{BCED9354-576A-452F-9911-3F59A67121CC}"/>
                  </a:ext>
                </a:extLst>
              </p:cNvPr>
              <p:cNvSpPr/>
              <p:nvPr/>
            </p:nvSpPr>
            <p:spPr>
              <a:xfrm>
                <a:off x="4510969" y="3784205"/>
                <a:ext cx="34074" cy="71936"/>
              </a:xfrm>
              <a:custGeom>
                <a:avLst/>
                <a:gdLst>
                  <a:gd name="connsiteX0" fmla="*/ 34074 w 34074"/>
                  <a:gd name="connsiteY0" fmla="*/ 3073 h 71936"/>
                  <a:gd name="connsiteX1" fmla="*/ 5834 w 34074"/>
                  <a:gd name="connsiteY1" fmla="*/ 71105 h 71936"/>
                  <a:gd name="connsiteX2" fmla="*/ 700 w 34074"/>
                  <a:gd name="connsiteY2" fmla="*/ 65971 h 71936"/>
                  <a:gd name="connsiteX3" fmla="*/ 26372 w 34074"/>
                  <a:gd name="connsiteY3" fmla="*/ 1789 h 71936"/>
                  <a:gd name="connsiteX4" fmla="*/ 34074 w 34074"/>
                  <a:gd name="connsiteY4" fmla="*/ 3073 h 71936"/>
                  <a:gd name="connsiteX5" fmla="*/ 34074 w 34074"/>
                  <a:gd name="connsiteY5" fmla="*/ 3073 h 7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74" h="71936">
                    <a:moveTo>
                      <a:pt x="34074" y="3073"/>
                    </a:moveTo>
                    <a:cubicBezTo>
                      <a:pt x="34074" y="28745"/>
                      <a:pt x="23805" y="53135"/>
                      <a:pt x="5834" y="71105"/>
                    </a:cubicBezTo>
                    <a:cubicBezTo>
                      <a:pt x="3267" y="73673"/>
                      <a:pt x="-1868" y="69822"/>
                      <a:pt x="700" y="65971"/>
                    </a:cubicBezTo>
                    <a:cubicBezTo>
                      <a:pt x="17387" y="49284"/>
                      <a:pt x="27656" y="26178"/>
                      <a:pt x="26372" y="1789"/>
                    </a:cubicBezTo>
                    <a:cubicBezTo>
                      <a:pt x="27656" y="-778"/>
                      <a:pt x="34074" y="-778"/>
                      <a:pt x="34074" y="3073"/>
                    </a:cubicBezTo>
                    <a:lnTo>
                      <a:pt x="34074" y="307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305">
                <a:extLst>
                  <a:ext uri="{FF2B5EF4-FFF2-40B4-BE49-F238E27FC236}">
                    <a16:creationId xmlns:a16="http://schemas.microsoft.com/office/drawing/2014/main" id="{F6894F37-6574-4C3B-9F1F-449CA1ED3701}"/>
                  </a:ext>
                </a:extLst>
              </p:cNvPr>
              <p:cNvSpPr/>
              <p:nvPr/>
            </p:nvSpPr>
            <p:spPr>
              <a:xfrm>
                <a:off x="4526722" y="3554940"/>
                <a:ext cx="6768" cy="26956"/>
              </a:xfrm>
              <a:custGeom>
                <a:avLst/>
                <a:gdLst>
                  <a:gd name="connsiteX0" fmla="*/ 6768 w 6768"/>
                  <a:gd name="connsiteY0" fmla="*/ 2567 h 26956"/>
                  <a:gd name="connsiteX1" fmla="*/ 5484 w 6768"/>
                  <a:gd name="connsiteY1" fmla="*/ 24389 h 26956"/>
                  <a:gd name="connsiteX2" fmla="*/ 2917 w 6768"/>
                  <a:gd name="connsiteY2" fmla="*/ 26956 h 26956"/>
                  <a:gd name="connsiteX3" fmla="*/ 350 w 6768"/>
                  <a:gd name="connsiteY3" fmla="*/ 24389 h 26956"/>
                  <a:gd name="connsiteX4" fmla="*/ 1634 w 6768"/>
                  <a:gd name="connsiteY4" fmla="*/ 2567 h 26956"/>
                  <a:gd name="connsiteX5" fmla="*/ 4201 w 6768"/>
                  <a:gd name="connsiteY5" fmla="*/ 0 h 26956"/>
                  <a:gd name="connsiteX6" fmla="*/ 6768 w 6768"/>
                  <a:gd name="connsiteY6" fmla="*/ 2567 h 26956"/>
                  <a:gd name="connsiteX7" fmla="*/ 6768 w 6768"/>
                  <a:gd name="connsiteY7" fmla="*/ 2567 h 26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68" h="26956">
                    <a:moveTo>
                      <a:pt x="6768" y="2567"/>
                    </a:moveTo>
                    <a:cubicBezTo>
                      <a:pt x="6768" y="10269"/>
                      <a:pt x="5484" y="17971"/>
                      <a:pt x="5484" y="24389"/>
                    </a:cubicBezTo>
                    <a:cubicBezTo>
                      <a:pt x="5484" y="25673"/>
                      <a:pt x="4201" y="26956"/>
                      <a:pt x="2917" y="26956"/>
                    </a:cubicBezTo>
                    <a:cubicBezTo>
                      <a:pt x="1634" y="26956"/>
                      <a:pt x="-934" y="25673"/>
                      <a:pt x="350" y="24389"/>
                    </a:cubicBezTo>
                    <a:cubicBezTo>
                      <a:pt x="350" y="16687"/>
                      <a:pt x="1634" y="8985"/>
                      <a:pt x="1634" y="2567"/>
                    </a:cubicBezTo>
                    <a:cubicBezTo>
                      <a:pt x="1634" y="1284"/>
                      <a:pt x="2917" y="0"/>
                      <a:pt x="4201" y="0"/>
                    </a:cubicBezTo>
                    <a:cubicBezTo>
                      <a:pt x="5484" y="0"/>
                      <a:pt x="6768" y="1284"/>
                      <a:pt x="6768" y="2567"/>
                    </a:cubicBezTo>
                    <a:lnTo>
                      <a:pt x="6768" y="2567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306">
                <a:extLst>
                  <a:ext uri="{FF2B5EF4-FFF2-40B4-BE49-F238E27FC236}">
                    <a16:creationId xmlns:a16="http://schemas.microsoft.com/office/drawing/2014/main" id="{586491F3-6556-483E-8327-60661E14E528}"/>
                  </a:ext>
                </a:extLst>
              </p:cNvPr>
              <p:cNvSpPr/>
              <p:nvPr/>
            </p:nvSpPr>
            <p:spPr>
              <a:xfrm>
                <a:off x="4402239" y="3602242"/>
                <a:ext cx="101065" cy="22183"/>
              </a:xfrm>
              <a:custGeom>
                <a:avLst/>
                <a:gdLst>
                  <a:gd name="connsiteX0" fmla="*/ 96593 w 101065"/>
                  <a:gd name="connsiteY0" fmla="*/ 22014 h 22183"/>
                  <a:gd name="connsiteX1" fmla="*/ 2888 w 101065"/>
                  <a:gd name="connsiteY1" fmla="*/ 6611 h 22183"/>
                  <a:gd name="connsiteX2" fmla="*/ 2888 w 101065"/>
                  <a:gd name="connsiteY2" fmla="*/ 193 h 22183"/>
                  <a:gd name="connsiteX3" fmla="*/ 99161 w 101065"/>
                  <a:gd name="connsiteY3" fmla="*/ 15596 h 22183"/>
                  <a:gd name="connsiteX4" fmla="*/ 96593 w 101065"/>
                  <a:gd name="connsiteY4" fmla="*/ 22014 h 22183"/>
                  <a:gd name="connsiteX5" fmla="*/ 96593 w 101065"/>
                  <a:gd name="connsiteY5" fmla="*/ 22014 h 2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065" h="22183">
                    <a:moveTo>
                      <a:pt x="96593" y="22014"/>
                    </a:moveTo>
                    <a:cubicBezTo>
                      <a:pt x="65786" y="11745"/>
                      <a:pt x="34979" y="6611"/>
                      <a:pt x="2888" y="6611"/>
                    </a:cubicBezTo>
                    <a:cubicBezTo>
                      <a:pt x="-963" y="6611"/>
                      <a:pt x="-963" y="193"/>
                      <a:pt x="2888" y="193"/>
                    </a:cubicBezTo>
                    <a:cubicBezTo>
                      <a:pt x="34979" y="-1091"/>
                      <a:pt x="68354" y="4043"/>
                      <a:pt x="99161" y="15596"/>
                    </a:cubicBezTo>
                    <a:cubicBezTo>
                      <a:pt x="103012" y="16880"/>
                      <a:pt x="100444" y="23298"/>
                      <a:pt x="96593" y="22014"/>
                    </a:cubicBezTo>
                    <a:lnTo>
                      <a:pt x="96593" y="2201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307">
                <a:extLst>
                  <a:ext uri="{FF2B5EF4-FFF2-40B4-BE49-F238E27FC236}">
                    <a16:creationId xmlns:a16="http://schemas.microsoft.com/office/drawing/2014/main" id="{2F14F676-3C5C-489D-A517-ADDEFF8FEA6D}"/>
                  </a:ext>
                </a:extLst>
              </p:cNvPr>
              <p:cNvSpPr/>
              <p:nvPr/>
            </p:nvSpPr>
            <p:spPr>
              <a:xfrm>
                <a:off x="4395821" y="3645838"/>
                <a:ext cx="110471" cy="18211"/>
              </a:xfrm>
              <a:custGeom>
                <a:avLst/>
                <a:gdLst>
                  <a:gd name="connsiteX0" fmla="*/ 106863 w 110471"/>
                  <a:gd name="connsiteY0" fmla="*/ 18212 h 18211"/>
                  <a:gd name="connsiteX1" fmla="*/ 2888 w 110471"/>
                  <a:gd name="connsiteY1" fmla="*/ 6659 h 18211"/>
                  <a:gd name="connsiteX2" fmla="*/ 2888 w 110471"/>
                  <a:gd name="connsiteY2" fmla="*/ 241 h 18211"/>
                  <a:gd name="connsiteX3" fmla="*/ 108146 w 110471"/>
                  <a:gd name="connsiteY3" fmla="*/ 11793 h 18211"/>
                  <a:gd name="connsiteX4" fmla="*/ 106863 w 110471"/>
                  <a:gd name="connsiteY4" fmla="*/ 18212 h 18211"/>
                  <a:gd name="connsiteX5" fmla="*/ 106863 w 110471"/>
                  <a:gd name="connsiteY5" fmla="*/ 18212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71" h="18211">
                    <a:moveTo>
                      <a:pt x="106863" y="18212"/>
                    </a:moveTo>
                    <a:cubicBezTo>
                      <a:pt x="73488" y="9226"/>
                      <a:pt x="38830" y="5375"/>
                      <a:pt x="2888" y="6659"/>
                    </a:cubicBezTo>
                    <a:cubicBezTo>
                      <a:pt x="-963" y="6659"/>
                      <a:pt x="-963" y="241"/>
                      <a:pt x="2888" y="241"/>
                    </a:cubicBezTo>
                    <a:cubicBezTo>
                      <a:pt x="38830" y="-1043"/>
                      <a:pt x="73488" y="2808"/>
                      <a:pt x="108146" y="11793"/>
                    </a:cubicBezTo>
                    <a:cubicBezTo>
                      <a:pt x="111997" y="13077"/>
                      <a:pt x="110713" y="18212"/>
                      <a:pt x="106863" y="18212"/>
                    </a:cubicBezTo>
                    <a:lnTo>
                      <a:pt x="106863" y="1821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308">
                <a:extLst>
                  <a:ext uri="{FF2B5EF4-FFF2-40B4-BE49-F238E27FC236}">
                    <a16:creationId xmlns:a16="http://schemas.microsoft.com/office/drawing/2014/main" id="{238EE63E-4B0E-4903-BD47-701F44FEEDEC}"/>
                  </a:ext>
                </a:extLst>
              </p:cNvPr>
              <p:cNvSpPr/>
              <p:nvPr/>
            </p:nvSpPr>
            <p:spPr>
              <a:xfrm>
                <a:off x="4408657" y="3685871"/>
                <a:ext cx="88943" cy="15573"/>
              </a:xfrm>
              <a:custGeom>
                <a:avLst/>
                <a:gdLst>
                  <a:gd name="connsiteX0" fmla="*/ 85041 w 88943"/>
                  <a:gd name="connsiteY0" fmla="*/ 15404 h 15573"/>
                  <a:gd name="connsiteX1" fmla="*/ 2888 w 88943"/>
                  <a:gd name="connsiteY1" fmla="*/ 6418 h 15573"/>
                  <a:gd name="connsiteX2" fmla="*/ 2888 w 88943"/>
                  <a:gd name="connsiteY2" fmla="*/ 0 h 15573"/>
                  <a:gd name="connsiteX3" fmla="*/ 87608 w 88943"/>
                  <a:gd name="connsiteY3" fmla="*/ 10269 h 15573"/>
                  <a:gd name="connsiteX4" fmla="*/ 85041 w 88943"/>
                  <a:gd name="connsiteY4" fmla="*/ 15404 h 15573"/>
                  <a:gd name="connsiteX5" fmla="*/ 85041 w 88943"/>
                  <a:gd name="connsiteY5" fmla="*/ 15404 h 1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43" h="15573">
                    <a:moveTo>
                      <a:pt x="85041" y="15404"/>
                    </a:moveTo>
                    <a:cubicBezTo>
                      <a:pt x="58084" y="11553"/>
                      <a:pt x="29845" y="7702"/>
                      <a:pt x="2888" y="6418"/>
                    </a:cubicBezTo>
                    <a:cubicBezTo>
                      <a:pt x="-963" y="6418"/>
                      <a:pt x="-963" y="0"/>
                      <a:pt x="2888" y="0"/>
                    </a:cubicBezTo>
                    <a:cubicBezTo>
                      <a:pt x="31128" y="2567"/>
                      <a:pt x="59368" y="5135"/>
                      <a:pt x="87608" y="10269"/>
                    </a:cubicBezTo>
                    <a:cubicBezTo>
                      <a:pt x="90175" y="10269"/>
                      <a:pt x="88892" y="16687"/>
                      <a:pt x="85041" y="15404"/>
                    </a:cubicBezTo>
                    <a:lnTo>
                      <a:pt x="85041" y="1540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" name="Freeform: Shape 211">
              <a:extLst>
                <a:ext uri="{FF2B5EF4-FFF2-40B4-BE49-F238E27FC236}">
                  <a16:creationId xmlns:a16="http://schemas.microsoft.com/office/drawing/2014/main" id="{78174F89-7BBF-4135-8270-18EB818A6028}"/>
                </a:ext>
              </a:extLst>
            </p:cNvPr>
            <p:cNvSpPr/>
            <p:nvPr/>
          </p:nvSpPr>
          <p:spPr>
            <a:xfrm>
              <a:off x="3145883" y="3298214"/>
              <a:ext cx="17190" cy="33374"/>
            </a:xfrm>
            <a:custGeom>
              <a:avLst/>
              <a:gdLst>
                <a:gd name="connsiteX0" fmla="*/ 16687 w 17190"/>
                <a:gd name="connsiteY0" fmla="*/ 3851 h 33374"/>
                <a:gd name="connsiteX1" fmla="*/ 6418 w 17190"/>
                <a:gd name="connsiteY1" fmla="*/ 30807 h 33374"/>
                <a:gd name="connsiteX2" fmla="*/ 2567 w 17190"/>
                <a:gd name="connsiteY2" fmla="*/ 33374 h 33374"/>
                <a:gd name="connsiteX3" fmla="*/ 0 w 17190"/>
                <a:gd name="connsiteY3" fmla="*/ 29524 h 33374"/>
                <a:gd name="connsiteX4" fmla="*/ 10269 w 17190"/>
                <a:gd name="connsiteY4" fmla="*/ 2567 h 33374"/>
                <a:gd name="connsiteX5" fmla="*/ 14120 w 17190"/>
                <a:gd name="connsiteY5" fmla="*/ 0 h 33374"/>
                <a:gd name="connsiteX6" fmla="*/ 16687 w 17190"/>
                <a:gd name="connsiteY6" fmla="*/ 3851 h 33374"/>
                <a:gd name="connsiteX7" fmla="*/ 16687 w 17190"/>
                <a:gd name="connsiteY7" fmla="*/ 3851 h 33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90" h="33374">
                  <a:moveTo>
                    <a:pt x="16687" y="3851"/>
                  </a:moveTo>
                  <a:cubicBezTo>
                    <a:pt x="12836" y="12836"/>
                    <a:pt x="10269" y="21822"/>
                    <a:pt x="6418" y="30807"/>
                  </a:cubicBezTo>
                  <a:cubicBezTo>
                    <a:pt x="6418" y="32091"/>
                    <a:pt x="3851" y="33374"/>
                    <a:pt x="2567" y="33374"/>
                  </a:cubicBezTo>
                  <a:cubicBezTo>
                    <a:pt x="1284" y="33374"/>
                    <a:pt x="0" y="30807"/>
                    <a:pt x="0" y="29524"/>
                  </a:cubicBezTo>
                  <a:cubicBezTo>
                    <a:pt x="3851" y="20538"/>
                    <a:pt x="6418" y="11553"/>
                    <a:pt x="10269" y="2567"/>
                  </a:cubicBezTo>
                  <a:cubicBezTo>
                    <a:pt x="10269" y="1284"/>
                    <a:pt x="12836" y="0"/>
                    <a:pt x="14120" y="0"/>
                  </a:cubicBezTo>
                  <a:cubicBezTo>
                    <a:pt x="16687" y="1284"/>
                    <a:pt x="17971" y="2567"/>
                    <a:pt x="16687" y="3851"/>
                  </a:cubicBezTo>
                  <a:lnTo>
                    <a:pt x="16687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212">
              <a:extLst>
                <a:ext uri="{FF2B5EF4-FFF2-40B4-BE49-F238E27FC236}">
                  <a16:creationId xmlns:a16="http://schemas.microsoft.com/office/drawing/2014/main" id="{F60B2CF0-1BF4-42F9-A52C-BA9E65152AD1}"/>
                </a:ext>
              </a:extLst>
            </p:cNvPr>
            <p:cNvSpPr/>
            <p:nvPr/>
          </p:nvSpPr>
          <p:spPr>
            <a:xfrm>
              <a:off x="3122778" y="3304632"/>
              <a:ext cx="9488" cy="14119"/>
            </a:xfrm>
            <a:custGeom>
              <a:avLst/>
              <a:gdLst>
                <a:gd name="connsiteX0" fmla="*/ 8985 w 9488"/>
                <a:gd name="connsiteY0" fmla="*/ 3851 h 14119"/>
                <a:gd name="connsiteX1" fmla="*/ 6418 w 9488"/>
                <a:gd name="connsiteY1" fmla="*/ 12836 h 14119"/>
                <a:gd name="connsiteX2" fmla="*/ 5135 w 9488"/>
                <a:gd name="connsiteY2" fmla="*/ 14120 h 14119"/>
                <a:gd name="connsiteX3" fmla="*/ 2567 w 9488"/>
                <a:gd name="connsiteY3" fmla="*/ 14120 h 14119"/>
                <a:gd name="connsiteX4" fmla="*/ 0 w 9488"/>
                <a:gd name="connsiteY4" fmla="*/ 10269 h 14119"/>
                <a:gd name="connsiteX5" fmla="*/ 2567 w 9488"/>
                <a:gd name="connsiteY5" fmla="*/ 1284 h 14119"/>
                <a:gd name="connsiteX6" fmla="*/ 3851 w 9488"/>
                <a:gd name="connsiteY6" fmla="*/ 0 h 14119"/>
                <a:gd name="connsiteX7" fmla="*/ 6418 w 9488"/>
                <a:gd name="connsiteY7" fmla="*/ 0 h 14119"/>
                <a:gd name="connsiteX8" fmla="*/ 8985 w 9488"/>
                <a:gd name="connsiteY8" fmla="*/ 3851 h 14119"/>
                <a:gd name="connsiteX9" fmla="*/ 8985 w 9488"/>
                <a:gd name="connsiteY9" fmla="*/ 3851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88" h="14119">
                  <a:moveTo>
                    <a:pt x="8985" y="3851"/>
                  </a:moveTo>
                  <a:cubicBezTo>
                    <a:pt x="7702" y="6418"/>
                    <a:pt x="6418" y="10269"/>
                    <a:pt x="6418" y="12836"/>
                  </a:cubicBezTo>
                  <a:cubicBezTo>
                    <a:pt x="6418" y="14120"/>
                    <a:pt x="5135" y="14120"/>
                    <a:pt x="5135" y="14120"/>
                  </a:cubicBezTo>
                  <a:cubicBezTo>
                    <a:pt x="3851" y="14120"/>
                    <a:pt x="3851" y="14120"/>
                    <a:pt x="2567" y="14120"/>
                  </a:cubicBezTo>
                  <a:cubicBezTo>
                    <a:pt x="1284" y="14120"/>
                    <a:pt x="0" y="11553"/>
                    <a:pt x="0" y="10269"/>
                  </a:cubicBezTo>
                  <a:cubicBezTo>
                    <a:pt x="1284" y="7702"/>
                    <a:pt x="2567" y="3851"/>
                    <a:pt x="2567" y="1284"/>
                  </a:cubicBezTo>
                  <a:cubicBezTo>
                    <a:pt x="2567" y="0"/>
                    <a:pt x="3851" y="0"/>
                    <a:pt x="3851" y="0"/>
                  </a:cubicBezTo>
                  <a:cubicBezTo>
                    <a:pt x="5135" y="0"/>
                    <a:pt x="5135" y="0"/>
                    <a:pt x="6418" y="0"/>
                  </a:cubicBezTo>
                  <a:cubicBezTo>
                    <a:pt x="8985" y="0"/>
                    <a:pt x="10269" y="2567"/>
                    <a:pt x="8985" y="3851"/>
                  </a:cubicBezTo>
                  <a:lnTo>
                    <a:pt x="8985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213">
              <a:extLst>
                <a:ext uri="{FF2B5EF4-FFF2-40B4-BE49-F238E27FC236}">
                  <a16:creationId xmlns:a16="http://schemas.microsoft.com/office/drawing/2014/main" id="{2F614075-6DEE-4280-A19E-4ADA9FA4DF90}"/>
                </a:ext>
              </a:extLst>
            </p:cNvPr>
            <p:cNvSpPr/>
            <p:nvPr/>
          </p:nvSpPr>
          <p:spPr>
            <a:xfrm>
              <a:off x="3100956" y="3311050"/>
              <a:ext cx="7701" cy="11552"/>
            </a:xfrm>
            <a:custGeom>
              <a:avLst/>
              <a:gdLst>
                <a:gd name="connsiteX0" fmla="*/ 7702 w 7701"/>
                <a:gd name="connsiteY0" fmla="*/ 3851 h 11552"/>
                <a:gd name="connsiteX1" fmla="*/ 5135 w 7701"/>
                <a:gd name="connsiteY1" fmla="*/ 10269 h 11552"/>
                <a:gd name="connsiteX2" fmla="*/ 3851 w 7701"/>
                <a:gd name="connsiteY2" fmla="*/ 11553 h 11552"/>
                <a:gd name="connsiteX3" fmla="*/ 1284 w 7701"/>
                <a:gd name="connsiteY3" fmla="*/ 11553 h 11552"/>
                <a:gd name="connsiteX4" fmla="*/ 0 w 7701"/>
                <a:gd name="connsiteY4" fmla="*/ 10269 h 11552"/>
                <a:gd name="connsiteX5" fmla="*/ 0 w 7701"/>
                <a:gd name="connsiteY5" fmla="*/ 7702 h 11552"/>
                <a:gd name="connsiteX6" fmla="*/ 2567 w 7701"/>
                <a:gd name="connsiteY6" fmla="*/ 1284 h 11552"/>
                <a:gd name="connsiteX7" fmla="*/ 3851 w 7701"/>
                <a:gd name="connsiteY7" fmla="*/ 0 h 11552"/>
                <a:gd name="connsiteX8" fmla="*/ 6418 w 7701"/>
                <a:gd name="connsiteY8" fmla="*/ 0 h 11552"/>
                <a:gd name="connsiteX9" fmla="*/ 7702 w 7701"/>
                <a:gd name="connsiteY9" fmla="*/ 1284 h 11552"/>
                <a:gd name="connsiteX10" fmla="*/ 7702 w 7701"/>
                <a:gd name="connsiteY10" fmla="*/ 3851 h 11552"/>
                <a:gd name="connsiteX11" fmla="*/ 7702 w 7701"/>
                <a:gd name="connsiteY11" fmla="*/ 3851 h 1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01" h="11552">
                  <a:moveTo>
                    <a:pt x="7702" y="3851"/>
                  </a:moveTo>
                  <a:cubicBezTo>
                    <a:pt x="6418" y="6418"/>
                    <a:pt x="5135" y="7702"/>
                    <a:pt x="5135" y="10269"/>
                  </a:cubicBezTo>
                  <a:cubicBezTo>
                    <a:pt x="5135" y="11553"/>
                    <a:pt x="3851" y="11553"/>
                    <a:pt x="3851" y="11553"/>
                  </a:cubicBezTo>
                  <a:cubicBezTo>
                    <a:pt x="2567" y="11553"/>
                    <a:pt x="2567" y="11553"/>
                    <a:pt x="1284" y="11553"/>
                  </a:cubicBezTo>
                  <a:cubicBezTo>
                    <a:pt x="0" y="11553"/>
                    <a:pt x="0" y="10269"/>
                    <a:pt x="0" y="10269"/>
                  </a:cubicBezTo>
                  <a:cubicBezTo>
                    <a:pt x="0" y="8985"/>
                    <a:pt x="0" y="8985"/>
                    <a:pt x="0" y="7702"/>
                  </a:cubicBezTo>
                  <a:cubicBezTo>
                    <a:pt x="1284" y="5135"/>
                    <a:pt x="2567" y="3851"/>
                    <a:pt x="2567" y="1284"/>
                  </a:cubicBezTo>
                  <a:cubicBezTo>
                    <a:pt x="2567" y="0"/>
                    <a:pt x="3851" y="0"/>
                    <a:pt x="3851" y="0"/>
                  </a:cubicBezTo>
                  <a:cubicBezTo>
                    <a:pt x="5135" y="0"/>
                    <a:pt x="5135" y="0"/>
                    <a:pt x="6418" y="0"/>
                  </a:cubicBezTo>
                  <a:cubicBezTo>
                    <a:pt x="7702" y="0"/>
                    <a:pt x="7702" y="1284"/>
                    <a:pt x="7702" y="1284"/>
                  </a:cubicBezTo>
                  <a:cubicBezTo>
                    <a:pt x="7702" y="2567"/>
                    <a:pt x="7702" y="3851"/>
                    <a:pt x="7702" y="3851"/>
                  </a:cubicBezTo>
                  <a:lnTo>
                    <a:pt x="7702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1171">
              <a:extLst>
                <a:ext uri="{FF2B5EF4-FFF2-40B4-BE49-F238E27FC236}">
                  <a16:creationId xmlns:a16="http://schemas.microsoft.com/office/drawing/2014/main" id="{45272C17-EABF-4A47-B3BF-0EF86AE4321A}"/>
                </a:ext>
              </a:extLst>
            </p:cNvPr>
            <p:cNvGrpSpPr/>
            <p:nvPr/>
          </p:nvGrpSpPr>
          <p:grpSpPr>
            <a:xfrm>
              <a:off x="2787572" y="3230181"/>
              <a:ext cx="559661" cy="865168"/>
              <a:chOff x="2787572" y="3230181"/>
              <a:chExt cx="559661" cy="865168"/>
            </a:xfrm>
          </p:grpSpPr>
          <p:grpSp>
            <p:nvGrpSpPr>
              <p:cNvPr id="113" name="Graphic 1171">
                <a:extLst>
                  <a:ext uri="{FF2B5EF4-FFF2-40B4-BE49-F238E27FC236}">
                    <a16:creationId xmlns:a16="http://schemas.microsoft.com/office/drawing/2014/main" id="{7C1673CE-3C9A-41E5-9210-651D2A30CF6E}"/>
                  </a:ext>
                </a:extLst>
              </p:cNvPr>
              <p:cNvGrpSpPr/>
              <p:nvPr/>
            </p:nvGrpSpPr>
            <p:grpSpPr>
              <a:xfrm>
                <a:off x="2912262" y="3590882"/>
                <a:ext cx="137348" cy="159170"/>
                <a:chOff x="2912262" y="3590882"/>
                <a:chExt cx="137348" cy="159170"/>
              </a:xfrm>
            </p:grpSpPr>
            <p:sp>
              <p:nvSpPr>
                <p:cNvPr id="140" name="Freeform: Shape 296">
                  <a:extLst>
                    <a:ext uri="{FF2B5EF4-FFF2-40B4-BE49-F238E27FC236}">
                      <a16:creationId xmlns:a16="http://schemas.microsoft.com/office/drawing/2014/main" id="{F871D97C-E60B-4951-BAA7-C491926B7988}"/>
                    </a:ext>
                  </a:extLst>
                </p:cNvPr>
                <p:cNvSpPr/>
                <p:nvPr/>
              </p:nvSpPr>
              <p:spPr>
                <a:xfrm>
                  <a:off x="2916113" y="3594733"/>
                  <a:ext cx="129646" cy="150185"/>
                </a:xfrm>
                <a:custGeom>
                  <a:avLst/>
                  <a:gdLst>
                    <a:gd name="connsiteX0" fmla="*/ 112960 w 129646"/>
                    <a:gd name="connsiteY0" fmla="*/ 150185 h 150185"/>
                    <a:gd name="connsiteX1" fmla="*/ 0 w 129646"/>
                    <a:gd name="connsiteY1" fmla="*/ 55196 h 150185"/>
                    <a:gd name="connsiteX2" fmla="*/ 47494 w 129646"/>
                    <a:gd name="connsiteY2" fmla="*/ 0 h 150185"/>
                    <a:gd name="connsiteX3" fmla="*/ 129647 w 129646"/>
                    <a:gd name="connsiteY3" fmla="*/ 84720 h 150185"/>
                    <a:gd name="connsiteX4" fmla="*/ 112960 w 129646"/>
                    <a:gd name="connsiteY4" fmla="*/ 150185 h 15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6" h="150185">
                      <a:moveTo>
                        <a:pt x="112960" y="150185"/>
                      </a:moveTo>
                      <a:cubicBezTo>
                        <a:pt x="68033" y="128363"/>
                        <a:pt x="29524" y="94989"/>
                        <a:pt x="0" y="55196"/>
                      </a:cubicBezTo>
                      <a:lnTo>
                        <a:pt x="47494" y="0"/>
                      </a:lnTo>
                      <a:cubicBezTo>
                        <a:pt x="73167" y="29524"/>
                        <a:pt x="100123" y="57763"/>
                        <a:pt x="129647" y="84720"/>
                      </a:cubicBezTo>
                      <a:lnTo>
                        <a:pt x="112960" y="150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297">
                  <a:extLst>
                    <a:ext uri="{FF2B5EF4-FFF2-40B4-BE49-F238E27FC236}">
                      <a16:creationId xmlns:a16="http://schemas.microsoft.com/office/drawing/2014/main" id="{9F8B5E27-5CE9-47B2-8B2A-7B061C890E33}"/>
                    </a:ext>
                  </a:extLst>
                </p:cNvPr>
                <p:cNvSpPr/>
                <p:nvPr/>
              </p:nvSpPr>
              <p:spPr>
                <a:xfrm>
                  <a:off x="2912262" y="3590882"/>
                  <a:ext cx="137348" cy="159170"/>
                </a:xfrm>
                <a:custGeom>
                  <a:avLst/>
                  <a:gdLst>
                    <a:gd name="connsiteX0" fmla="*/ 52629 w 137348"/>
                    <a:gd name="connsiteY0" fmla="*/ 8985 h 159170"/>
                    <a:gd name="connsiteX1" fmla="*/ 130931 w 137348"/>
                    <a:gd name="connsiteY1" fmla="*/ 89854 h 159170"/>
                    <a:gd name="connsiteX2" fmla="*/ 115527 w 137348"/>
                    <a:gd name="connsiteY2" fmla="*/ 148901 h 159170"/>
                    <a:gd name="connsiteX3" fmla="*/ 8985 w 137348"/>
                    <a:gd name="connsiteY3" fmla="*/ 59047 h 159170"/>
                    <a:gd name="connsiteX4" fmla="*/ 52629 w 137348"/>
                    <a:gd name="connsiteY4" fmla="*/ 8985 h 159170"/>
                    <a:gd name="connsiteX5" fmla="*/ 52629 w 137348"/>
                    <a:gd name="connsiteY5" fmla="*/ 8985 h 159170"/>
                    <a:gd name="connsiteX6" fmla="*/ 52629 w 137348"/>
                    <a:gd name="connsiteY6" fmla="*/ 0 h 159170"/>
                    <a:gd name="connsiteX7" fmla="*/ 0 w 137348"/>
                    <a:gd name="connsiteY7" fmla="*/ 59047 h 159170"/>
                    <a:gd name="connsiteX8" fmla="*/ 119378 w 137348"/>
                    <a:gd name="connsiteY8" fmla="*/ 159170 h 159170"/>
                    <a:gd name="connsiteX9" fmla="*/ 137349 w 137348"/>
                    <a:gd name="connsiteY9" fmla="*/ 88571 h 159170"/>
                    <a:gd name="connsiteX10" fmla="*/ 52629 w 137348"/>
                    <a:gd name="connsiteY10" fmla="*/ 0 h 159170"/>
                    <a:gd name="connsiteX11" fmla="*/ 52629 w 137348"/>
                    <a:gd name="connsiteY11" fmla="*/ 0 h 159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348" h="159170">
                      <a:moveTo>
                        <a:pt x="52629" y="8985"/>
                      </a:moveTo>
                      <a:cubicBezTo>
                        <a:pt x="77018" y="37225"/>
                        <a:pt x="102691" y="64182"/>
                        <a:pt x="130931" y="89854"/>
                      </a:cubicBezTo>
                      <a:lnTo>
                        <a:pt x="115527" y="148901"/>
                      </a:lnTo>
                      <a:cubicBezTo>
                        <a:pt x="73167" y="127080"/>
                        <a:pt x="37225" y="96273"/>
                        <a:pt x="8985" y="59047"/>
                      </a:cubicBezTo>
                      <a:lnTo>
                        <a:pt x="52629" y="8985"/>
                      </a:lnTo>
                      <a:lnTo>
                        <a:pt x="52629" y="8985"/>
                      </a:lnTo>
                      <a:close/>
                      <a:moveTo>
                        <a:pt x="52629" y="0"/>
                      </a:moveTo>
                      <a:cubicBezTo>
                        <a:pt x="34658" y="19254"/>
                        <a:pt x="17971" y="39793"/>
                        <a:pt x="0" y="59047"/>
                      </a:cubicBezTo>
                      <a:cubicBezTo>
                        <a:pt x="30807" y="101407"/>
                        <a:pt x="71883" y="136065"/>
                        <a:pt x="119378" y="159170"/>
                      </a:cubicBezTo>
                      <a:lnTo>
                        <a:pt x="137349" y="88571"/>
                      </a:lnTo>
                      <a:cubicBezTo>
                        <a:pt x="107825" y="60331"/>
                        <a:pt x="78302" y="30807"/>
                        <a:pt x="52629" y="0"/>
                      </a:cubicBezTo>
                      <a:lnTo>
                        <a:pt x="526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" name="Graphic 1171">
                <a:extLst>
                  <a:ext uri="{FF2B5EF4-FFF2-40B4-BE49-F238E27FC236}">
                    <a16:creationId xmlns:a16="http://schemas.microsoft.com/office/drawing/2014/main" id="{6A4DB268-BA47-41F2-B4AE-DC332D506B3B}"/>
                  </a:ext>
                </a:extLst>
              </p:cNvPr>
              <p:cNvGrpSpPr/>
              <p:nvPr/>
            </p:nvGrpSpPr>
            <p:grpSpPr>
              <a:xfrm>
                <a:off x="2901993" y="3492042"/>
                <a:ext cx="214366" cy="201530"/>
                <a:chOff x="2901993" y="3492042"/>
                <a:chExt cx="214366" cy="201530"/>
              </a:xfrm>
            </p:grpSpPr>
            <p:sp>
              <p:nvSpPr>
                <p:cNvPr id="138" name="Freeform: Shape 294">
                  <a:extLst>
                    <a:ext uri="{FF2B5EF4-FFF2-40B4-BE49-F238E27FC236}">
                      <a16:creationId xmlns:a16="http://schemas.microsoft.com/office/drawing/2014/main" id="{6F072946-E09A-4371-81CC-F80E51B10CD8}"/>
                    </a:ext>
                  </a:extLst>
                </p:cNvPr>
                <p:cNvSpPr/>
                <p:nvPr/>
              </p:nvSpPr>
              <p:spPr>
                <a:xfrm>
                  <a:off x="2903597" y="3495893"/>
                  <a:ext cx="208911" cy="195112"/>
                </a:xfrm>
                <a:custGeom>
                  <a:avLst/>
                  <a:gdLst>
                    <a:gd name="connsiteX0" fmla="*/ 131893 w 208911"/>
                    <a:gd name="connsiteY0" fmla="*/ 193829 h 195112"/>
                    <a:gd name="connsiteX1" fmla="*/ 115206 w 208911"/>
                    <a:gd name="connsiteY1" fmla="*/ 187410 h 195112"/>
                    <a:gd name="connsiteX2" fmla="*/ 6097 w 208911"/>
                    <a:gd name="connsiteY2" fmla="*/ 124512 h 195112"/>
                    <a:gd name="connsiteX3" fmla="*/ 963 w 208911"/>
                    <a:gd name="connsiteY3" fmla="*/ 121945 h 195112"/>
                    <a:gd name="connsiteX4" fmla="*/ 963 w 208911"/>
                    <a:gd name="connsiteY4" fmla="*/ 114243 h 195112"/>
                    <a:gd name="connsiteX5" fmla="*/ 27919 w 208911"/>
                    <a:gd name="connsiteY5" fmla="*/ 7702 h 195112"/>
                    <a:gd name="connsiteX6" fmla="*/ 34337 w 208911"/>
                    <a:gd name="connsiteY6" fmla="*/ 0 h 195112"/>
                    <a:gd name="connsiteX7" fmla="*/ 36904 w 208911"/>
                    <a:gd name="connsiteY7" fmla="*/ 0 h 195112"/>
                    <a:gd name="connsiteX8" fmla="*/ 45890 w 208911"/>
                    <a:gd name="connsiteY8" fmla="*/ 2567 h 195112"/>
                    <a:gd name="connsiteX9" fmla="*/ 160133 w 208911"/>
                    <a:gd name="connsiteY9" fmla="*/ 48778 h 195112"/>
                    <a:gd name="connsiteX10" fmla="*/ 208911 w 208911"/>
                    <a:gd name="connsiteY10" fmla="*/ 156603 h 195112"/>
                    <a:gd name="connsiteX11" fmla="*/ 156282 w 208911"/>
                    <a:gd name="connsiteY11" fmla="*/ 187410 h 195112"/>
                    <a:gd name="connsiteX12" fmla="*/ 134461 w 208911"/>
                    <a:gd name="connsiteY12" fmla="*/ 195112 h 195112"/>
                    <a:gd name="connsiteX13" fmla="*/ 131893 w 208911"/>
                    <a:gd name="connsiteY13" fmla="*/ 193829 h 19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8911" h="195112">
                      <a:moveTo>
                        <a:pt x="131893" y="193829"/>
                      </a:moveTo>
                      <a:cubicBezTo>
                        <a:pt x="125475" y="193829"/>
                        <a:pt x="120341" y="189978"/>
                        <a:pt x="115206" y="187410"/>
                      </a:cubicBezTo>
                      <a:lnTo>
                        <a:pt x="6097" y="124512"/>
                      </a:lnTo>
                      <a:cubicBezTo>
                        <a:pt x="3530" y="123229"/>
                        <a:pt x="2246" y="123229"/>
                        <a:pt x="963" y="121945"/>
                      </a:cubicBezTo>
                      <a:cubicBezTo>
                        <a:pt x="-321" y="119378"/>
                        <a:pt x="-321" y="116811"/>
                        <a:pt x="963" y="114243"/>
                      </a:cubicBezTo>
                      <a:cubicBezTo>
                        <a:pt x="3530" y="77018"/>
                        <a:pt x="13799" y="42360"/>
                        <a:pt x="27919" y="7702"/>
                      </a:cubicBezTo>
                      <a:cubicBezTo>
                        <a:pt x="29203" y="3851"/>
                        <a:pt x="31770" y="1284"/>
                        <a:pt x="34337" y="0"/>
                      </a:cubicBezTo>
                      <a:cubicBezTo>
                        <a:pt x="35621" y="0"/>
                        <a:pt x="35621" y="0"/>
                        <a:pt x="36904" y="0"/>
                      </a:cubicBezTo>
                      <a:cubicBezTo>
                        <a:pt x="39472" y="0"/>
                        <a:pt x="43323" y="1284"/>
                        <a:pt x="45890" y="2567"/>
                      </a:cubicBezTo>
                      <a:lnTo>
                        <a:pt x="160133" y="48778"/>
                      </a:lnTo>
                      <a:lnTo>
                        <a:pt x="208911" y="156603"/>
                      </a:lnTo>
                      <a:lnTo>
                        <a:pt x="156282" y="187410"/>
                      </a:lnTo>
                      <a:cubicBezTo>
                        <a:pt x="148581" y="191261"/>
                        <a:pt x="142162" y="195112"/>
                        <a:pt x="134461" y="195112"/>
                      </a:cubicBezTo>
                      <a:cubicBezTo>
                        <a:pt x="133177" y="193829"/>
                        <a:pt x="131893" y="193829"/>
                        <a:pt x="131893" y="1938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295">
                  <a:extLst>
                    <a:ext uri="{FF2B5EF4-FFF2-40B4-BE49-F238E27FC236}">
                      <a16:creationId xmlns:a16="http://schemas.microsoft.com/office/drawing/2014/main" id="{1CE1F02E-6AEF-4ED0-85F1-04DF9799ABBE}"/>
                    </a:ext>
                  </a:extLst>
                </p:cNvPr>
                <p:cNvSpPr/>
                <p:nvPr/>
              </p:nvSpPr>
              <p:spPr>
                <a:xfrm>
                  <a:off x="2901993" y="3492042"/>
                  <a:ext cx="214366" cy="201530"/>
                </a:xfrm>
                <a:custGeom>
                  <a:avLst/>
                  <a:gdLst>
                    <a:gd name="connsiteX0" fmla="*/ 38509 w 214366"/>
                    <a:gd name="connsiteY0" fmla="*/ 6418 h 201530"/>
                    <a:gd name="connsiteX1" fmla="*/ 46211 w 214366"/>
                    <a:gd name="connsiteY1" fmla="*/ 8985 h 201530"/>
                    <a:gd name="connsiteX2" fmla="*/ 86003 w 214366"/>
                    <a:gd name="connsiteY2" fmla="*/ 25673 h 201530"/>
                    <a:gd name="connsiteX3" fmla="*/ 159171 w 214366"/>
                    <a:gd name="connsiteY3" fmla="*/ 55196 h 201530"/>
                    <a:gd name="connsiteX4" fmla="*/ 205381 w 214366"/>
                    <a:gd name="connsiteY4" fmla="*/ 159171 h 201530"/>
                    <a:gd name="connsiteX5" fmla="*/ 197679 w 214366"/>
                    <a:gd name="connsiteY5" fmla="*/ 164305 h 201530"/>
                    <a:gd name="connsiteX6" fmla="*/ 155320 w 214366"/>
                    <a:gd name="connsiteY6" fmla="*/ 187410 h 201530"/>
                    <a:gd name="connsiteX7" fmla="*/ 134781 w 214366"/>
                    <a:gd name="connsiteY7" fmla="*/ 195112 h 201530"/>
                    <a:gd name="connsiteX8" fmla="*/ 133498 w 214366"/>
                    <a:gd name="connsiteY8" fmla="*/ 195112 h 201530"/>
                    <a:gd name="connsiteX9" fmla="*/ 118094 w 214366"/>
                    <a:gd name="connsiteY9" fmla="*/ 188694 h 201530"/>
                    <a:gd name="connsiteX10" fmla="*/ 64182 w 214366"/>
                    <a:gd name="connsiteY10" fmla="*/ 157887 h 201530"/>
                    <a:gd name="connsiteX11" fmla="*/ 10269 w 214366"/>
                    <a:gd name="connsiteY11" fmla="*/ 127080 h 201530"/>
                    <a:gd name="connsiteX12" fmla="*/ 6418 w 214366"/>
                    <a:gd name="connsiteY12" fmla="*/ 124512 h 201530"/>
                    <a:gd name="connsiteX13" fmla="*/ 6418 w 214366"/>
                    <a:gd name="connsiteY13" fmla="*/ 119378 h 201530"/>
                    <a:gd name="connsiteX14" fmla="*/ 33374 w 214366"/>
                    <a:gd name="connsiteY14" fmla="*/ 14120 h 201530"/>
                    <a:gd name="connsiteX15" fmla="*/ 37225 w 214366"/>
                    <a:gd name="connsiteY15" fmla="*/ 7702 h 201530"/>
                    <a:gd name="connsiteX16" fmla="*/ 38509 w 214366"/>
                    <a:gd name="connsiteY16" fmla="*/ 6418 h 201530"/>
                    <a:gd name="connsiteX17" fmla="*/ 38509 w 214366"/>
                    <a:gd name="connsiteY17" fmla="*/ 6418 h 201530"/>
                    <a:gd name="connsiteX18" fmla="*/ 38509 w 214366"/>
                    <a:gd name="connsiteY18" fmla="*/ 0 h 201530"/>
                    <a:gd name="connsiteX19" fmla="*/ 34658 w 214366"/>
                    <a:gd name="connsiteY19" fmla="*/ 1284 h 201530"/>
                    <a:gd name="connsiteX20" fmla="*/ 26956 w 214366"/>
                    <a:gd name="connsiteY20" fmla="*/ 11553 h 201530"/>
                    <a:gd name="connsiteX21" fmla="*/ 0 w 214366"/>
                    <a:gd name="connsiteY21" fmla="*/ 118094 h 201530"/>
                    <a:gd name="connsiteX22" fmla="*/ 1284 w 214366"/>
                    <a:gd name="connsiteY22" fmla="*/ 127080 h 201530"/>
                    <a:gd name="connsiteX23" fmla="*/ 6418 w 214366"/>
                    <a:gd name="connsiteY23" fmla="*/ 130931 h 201530"/>
                    <a:gd name="connsiteX24" fmla="*/ 115527 w 214366"/>
                    <a:gd name="connsiteY24" fmla="*/ 193829 h 201530"/>
                    <a:gd name="connsiteX25" fmla="*/ 133498 w 214366"/>
                    <a:gd name="connsiteY25" fmla="*/ 201530 h 201530"/>
                    <a:gd name="connsiteX26" fmla="*/ 136065 w 214366"/>
                    <a:gd name="connsiteY26" fmla="*/ 201530 h 201530"/>
                    <a:gd name="connsiteX27" fmla="*/ 159171 w 214366"/>
                    <a:gd name="connsiteY27" fmla="*/ 192545 h 201530"/>
                    <a:gd name="connsiteX28" fmla="*/ 214367 w 214366"/>
                    <a:gd name="connsiteY28" fmla="*/ 160454 h 201530"/>
                    <a:gd name="connsiteX29" fmla="*/ 164305 w 214366"/>
                    <a:gd name="connsiteY29" fmla="*/ 48778 h 201530"/>
                    <a:gd name="connsiteX30" fmla="*/ 48778 w 214366"/>
                    <a:gd name="connsiteY30" fmla="*/ 2567 h 201530"/>
                    <a:gd name="connsiteX31" fmla="*/ 38509 w 214366"/>
                    <a:gd name="connsiteY31" fmla="*/ 0 h 201530"/>
                    <a:gd name="connsiteX32" fmla="*/ 38509 w 214366"/>
                    <a:gd name="connsiteY32" fmla="*/ 0 h 20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14366" h="201530">
                      <a:moveTo>
                        <a:pt x="38509" y="6418"/>
                      </a:moveTo>
                      <a:cubicBezTo>
                        <a:pt x="41076" y="6418"/>
                        <a:pt x="43644" y="7702"/>
                        <a:pt x="46211" y="8985"/>
                      </a:cubicBezTo>
                      <a:lnTo>
                        <a:pt x="86003" y="25673"/>
                      </a:lnTo>
                      <a:lnTo>
                        <a:pt x="159171" y="55196"/>
                      </a:lnTo>
                      <a:lnTo>
                        <a:pt x="205381" y="159171"/>
                      </a:lnTo>
                      <a:lnTo>
                        <a:pt x="197679" y="164305"/>
                      </a:lnTo>
                      <a:lnTo>
                        <a:pt x="155320" y="187410"/>
                      </a:lnTo>
                      <a:cubicBezTo>
                        <a:pt x="147618" y="191261"/>
                        <a:pt x="141200" y="195112"/>
                        <a:pt x="134781" y="195112"/>
                      </a:cubicBezTo>
                      <a:cubicBezTo>
                        <a:pt x="134781" y="195112"/>
                        <a:pt x="133498" y="195112"/>
                        <a:pt x="133498" y="195112"/>
                      </a:cubicBezTo>
                      <a:cubicBezTo>
                        <a:pt x="128363" y="195112"/>
                        <a:pt x="123229" y="191261"/>
                        <a:pt x="118094" y="188694"/>
                      </a:cubicBezTo>
                      <a:lnTo>
                        <a:pt x="64182" y="157887"/>
                      </a:lnTo>
                      <a:lnTo>
                        <a:pt x="10269" y="127080"/>
                      </a:lnTo>
                      <a:cubicBezTo>
                        <a:pt x="8985" y="125796"/>
                        <a:pt x="7702" y="125796"/>
                        <a:pt x="6418" y="124512"/>
                      </a:cubicBezTo>
                      <a:cubicBezTo>
                        <a:pt x="5135" y="123229"/>
                        <a:pt x="6418" y="120662"/>
                        <a:pt x="6418" y="119378"/>
                      </a:cubicBezTo>
                      <a:cubicBezTo>
                        <a:pt x="8985" y="83436"/>
                        <a:pt x="17971" y="47494"/>
                        <a:pt x="33374" y="14120"/>
                      </a:cubicBezTo>
                      <a:cubicBezTo>
                        <a:pt x="34658" y="11553"/>
                        <a:pt x="35942" y="8985"/>
                        <a:pt x="37225" y="7702"/>
                      </a:cubicBezTo>
                      <a:cubicBezTo>
                        <a:pt x="37225" y="6418"/>
                        <a:pt x="37225" y="6418"/>
                        <a:pt x="38509" y="6418"/>
                      </a:cubicBezTo>
                      <a:lnTo>
                        <a:pt x="38509" y="6418"/>
                      </a:lnTo>
                      <a:close/>
                      <a:moveTo>
                        <a:pt x="38509" y="0"/>
                      </a:moveTo>
                      <a:cubicBezTo>
                        <a:pt x="37225" y="0"/>
                        <a:pt x="35942" y="0"/>
                        <a:pt x="34658" y="1284"/>
                      </a:cubicBezTo>
                      <a:cubicBezTo>
                        <a:pt x="30807" y="2567"/>
                        <a:pt x="28240" y="7702"/>
                        <a:pt x="26956" y="11553"/>
                      </a:cubicBezTo>
                      <a:cubicBezTo>
                        <a:pt x="11553" y="44927"/>
                        <a:pt x="2567" y="82153"/>
                        <a:pt x="0" y="118094"/>
                      </a:cubicBezTo>
                      <a:cubicBezTo>
                        <a:pt x="0" y="121945"/>
                        <a:pt x="0" y="124512"/>
                        <a:pt x="1284" y="127080"/>
                      </a:cubicBezTo>
                      <a:cubicBezTo>
                        <a:pt x="2567" y="129647"/>
                        <a:pt x="5135" y="130931"/>
                        <a:pt x="6418" y="130931"/>
                      </a:cubicBezTo>
                      <a:cubicBezTo>
                        <a:pt x="42360" y="151469"/>
                        <a:pt x="78302" y="173290"/>
                        <a:pt x="115527" y="193829"/>
                      </a:cubicBezTo>
                      <a:cubicBezTo>
                        <a:pt x="120662" y="197680"/>
                        <a:pt x="127080" y="200247"/>
                        <a:pt x="133498" y="201530"/>
                      </a:cubicBezTo>
                      <a:cubicBezTo>
                        <a:pt x="134781" y="201530"/>
                        <a:pt x="134781" y="201530"/>
                        <a:pt x="136065" y="201530"/>
                      </a:cubicBezTo>
                      <a:cubicBezTo>
                        <a:pt x="145051" y="201530"/>
                        <a:pt x="152752" y="197680"/>
                        <a:pt x="159171" y="192545"/>
                      </a:cubicBezTo>
                      <a:cubicBezTo>
                        <a:pt x="177141" y="182276"/>
                        <a:pt x="196396" y="170723"/>
                        <a:pt x="214367" y="160454"/>
                      </a:cubicBezTo>
                      <a:lnTo>
                        <a:pt x="164305" y="48778"/>
                      </a:lnTo>
                      <a:cubicBezTo>
                        <a:pt x="125796" y="33374"/>
                        <a:pt x="87287" y="17971"/>
                        <a:pt x="48778" y="2567"/>
                      </a:cubicBezTo>
                      <a:cubicBezTo>
                        <a:pt x="44927" y="1284"/>
                        <a:pt x="41076" y="0"/>
                        <a:pt x="38509" y="0"/>
                      </a:cubicBezTo>
                      <a:lnTo>
                        <a:pt x="385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5" name="Graphic 1171">
                <a:extLst>
                  <a:ext uri="{FF2B5EF4-FFF2-40B4-BE49-F238E27FC236}">
                    <a16:creationId xmlns:a16="http://schemas.microsoft.com/office/drawing/2014/main" id="{391DC422-7317-4929-930E-9ECC13F1C045}"/>
                  </a:ext>
                </a:extLst>
              </p:cNvPr>
              <p:cNvGrpSpPr/>
              <p:nvPr/>
            </p:nvGrpSpPr>
            <p:grpSpPr>
              <a:xfrm>
                <a:off x="2796735" y="3230181"/>
                <a:ext cx="412046" cy="195112"/>
                <a:chOff x="2796735" y="3230181"/>
                <a:chExt cx="412046" cy="195112"/>
              </a:xfrm>
            </p:grpSpPr>
            <p:sp>
              <p:nvSpPr>
                <p:cNvPr id="136" name="Freeform: Shape 292">
                  <a:extLst>
                    <a:ext uri="{FF2B5EF4-FFF2-40B4-BE49-F238E27FC236}">
                      <a16:creationId xmlns:a16="http://schemas.microsoft.com/office/drawing/2014/main" id="{4380CBB4-4CF6-48CA-9E2B-D1952C68E47E}"/>
                    </a:ext>
                  </a:extLst>
                </p:cNvPr>
                <p:cNvSpPr/>
                <p:nvPr/>
              </p:nvSpPr>
              <p:spPr>
                <a:xfrm>
                  <a:off x="2799302" y="3234032"/>
                  <a:ext cx="404344" cy="187410"/>
                </a:xfrm>
                <a:custGeom>
                  <a:avLst/>
                  <a:gdLst>
                    <a:gd name="connsiteX0" fmla="*/ 0 w 404344"/>
                    <a:gd name="connsiteY0" fmla="*/ 168156 h 187410"/>
                    <a:gd name="connsiteX1" fmla="*/ 6418 w 404344"/>
                    <a:gd name="connsiteY1" fmla="*/ 0 h 187410"/>
                    <a:gd name="connsiteX2" fmla="*/ 404344 w 404344"/>
                    <a:gd name="connsiteY2" fmla="*/ 55196 h 187410"/>
                    <a:gd name="connsiteX3" fmla="*/ 358134 w 404344"/>
                    <a:gd name="connsiteY3" fmla="*/ 187410 h 18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4344" h="187410">
                      <a:moveTo>
                        <a:pt x="0" y="168156"/>
                      </a:moveTo>
                      <a:lnTo>
                        <a:pt x="6418" y="0"/>
                      </a:lnTo>
                      <a:lnTo>
                        <a:pt x="404344" y="55196"/>
                      </a:lnTo>
                      <a:lnTo>
                        <a:pt x="358134" y="1874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293">
                  <a:extLst>
                    <a:ext uri="{FF2B5EF4-FFF2-40B4-BE49-F238E27FC236}">
                      <a16:creationId xmlns:a16="http://schemas.microsoft.com/office/drawing/2014/main" id="{1248A33D-CFB0-4CB6-A933-0510CE8BF634}"/>
                    </a:ext>
                  </a:extLst>
                </p:cNvPr>
                <p:cNvSpPr/>
                <p:nvPr/>
              </p:nvSpPr>
              <p:spPr>
                <a:xfrm>
                  <a:off x="2796735" y="3230181"/>
                  <a:ext cx="412046" cy="195112"/>
                </a:xfrm>
                <a:custGeom>
                  <a:avLst/>
                  <a:gdLst>
                    <a:gd name="connsiteX0" fmla="*/ 11553 w 412046"/>
                    <a:gd name="connsiteY0" fmla="*/ 7702 h 195112"/>
                    <a:gd name="connsiteX1" fmla="*/ 403061 w 412046"/>
                    <a:gd name="connsiteY1" fmla="*/ 61614 h 195112"/>
                    <a:gd name="connsiteX2" fmla="*/ 359417 w 412046"/>
                    <a:gd name="connsiteY2" fmla="*/ 188694 h 195112"/>
                    <a:gd name="connsiteX3" fmla="*/ 6418 w 412046"/>
                    <a:gd name="connsiteY3" fmla="*/ 168156 h 195112"/>
                    <a:gd name="connsiteX4" fmla="*/ 11553 w 412046"/>
                    <a:gd name="connsiteY4" fmla="*/ 7702 h 195112"/>
                    <a:gd name="connsiteX5" fmla="*/ 11553 w 412046"/>
                    <a:gd name="connsiteY5" fmla="*/ 7702 h 195112"/>
                    <a:gd name="connsiteX6" fmla="*/ 6418 w 412046"/>
                    <a:gd name="connsiteY6" fmla="*/ 0 h 195112"/>
                    <a:gd name="connsiteX7" fmla="*/ 0 w 412046"/>
                    <a:gd name="connsiteY7" fmla="*/ 174574 h 195112"/>
                    <a:gd name="connsiteX8" fmla="*/ 363268 w 412046"/>
                    <a:gd name="connsiteY8" fmla="*/ 195112 h 195112"/>
                    <a:gd name="connsiteX9" fmla="*/ 412046 w 412046"/>
                    <a:gd name="connsiteY9" fmla="*/ 56480 h 195112"/>
                    <a:gd name="connsiteX10" fmla="*/ 6418 w 412046"/>
                    <a:gd name="connsiteY10" fmla="*/ 0 h 195112"/>
                    <a:gd name="connsiteX11" fmla="*/ 6418 w 412046"/>
                    <a:gd name="connsiteY11" fmla="*/ 0 h 19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046" h="195112">
                      <a:moveTo>
                        <a:pt x="11553" y="7702"/>
                      </a:moveTo>
                      <a:lnTo>
                        <a:pt x="403061" y="61614"/>
                      </a:lnTo>
                      <a:lnTo>
                        <a:pt x="359417" y="188694"/>
                      </a:lnTo>
                      <a:lnTo>
                        <a:pt x="6418" y="168156"/>
                      </a:lnTo>
                      <a:lnTo>
                        <a:pt x="11553" y="7702"/>
                      </a:lnTo>
                      <a:lnTo>
                        <a:pt x="11553" y="7702"/>
                      </a:lnTo>
                      <a:close/>
                      <a:moveTo>
                        <a:pt x="6418" y="0"/>
                      </a:moveTo>
                      <a:lnTo>
                        <a:pt x="0" y="174574"/>
                      </a:lnTo>
                      <a:lnTo>
                        <a:pt x="363268" y="195112"/>
                      </a:lnTo>
                      <a:lnTo>
                        <a:pt x="412046" y="56480"/>
                      </a:lnTo>
                      <a:lnTo>
                        <a:pt x="6418" y="0"/>
                      </a:lnTo>
                      <a:lnTo>
                        <a:pt x="64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6" name="Freeform: Shape 272">
                <a:extLst>
                  <a:ext uri="{FF2B5EF4-FFF2-40B4-BE49-F238E27FC236}">
                    <a16:creationId xmlns:a16="http://schemas.microsoft.com/office/drawing/2014/main" id="{A45FDC08-C4DC-4586-AAA6-FF95809344E5}"/>
                  </a:ext>
                </a:extLst>
              </p:cNvPr>
              <p:cNvSpPr/>
              <p:nvPr/>
            </p:nvSpPr>
            <p:spPr>
              <a:xfrm>
                <a:off x="2787572" y="3361112"/>
                <a:ext cx="373714" cy="311062"/>
              </a:xfrm>
              <a:custGeom>
                <a:avLst/>
                <a:gdLst>
                  <a:gd name="connsiteX0" fmla="*/ 2745 w 373714"/>
                  <a:gd name="connsiteY0" fmla="*/ 0 h 311062"/>
                  <a:gd name="connsiteX1" fmla="*/ 6596 w 373714"/>
                  <a:gd name="connsiteY1" fmla="*/ 0 h 311062"/>
                  <a:gd name="connsiteX2" fmla="*/ 373715 w 373714"/>
                  <a:gd name="connsiteY2" fmla="*/ 55196 h 311062"/>
                  <a:gd name="connsiteX3" fmla="*/ 357028 w 373714"/>
                  <a:gd name="connsiteY3" fmla="*/ 120661 h 311062"/>
                  <a:gd name="connsiteX4" fmla="*/ 241501 w 373714"/>
                  <a:gd name="connsiteY4" fmla="*/ 109109 h 311062"/>
                  <a:gd name="connsiteX5" fmla="*/ 246635 w 373714"/>
                  <a:gd name="connsiteY5" fmla="*/ 192545 h 311062"/>
                  <a:gd name="connsiteX6" fmla="*/ 242784 w 373714"/>
                  <a:gd name="connsiteY6" fmla="*/ 260577 h 311062"/>
                  <a:gd name="connsiteX7" fmla="*/ 199141 w 373714"/>
                  <a:gd name="connsiteY7" fmla="*/ 309356 h 311062"/>
                  <a:gd name="connsiteX8" fmla="*/ 125974 w 373714"/>
                  <a:gd name="connsiteY8" fmla="*/ 269563 h 311062"/>
                  <a:gd name="connsiteX9" fmla="*/ 123406 w 373714"/>
                  <a:gd name="connsiteY9" fmla="*/ 182276 h 311062"/>
                  <a:gd name="connsiteX10" fmla="*/ 151646 w 373714"/>
                  <a:gd name="connsiteY10" fmla="*/ 96272 h 311062"/>
                  <a:gd name="connsiteX11" fmla="*/ 4029 w 373714"/>
                  <a:gd name="connsiteY11" fmla="*/ 70600 h 311062"/>
                  <a:gd name="connsiteX12" fmla="*/ 2745 w 373714"/>
                  <a:gd name="connsiteY12" fmla="*/ 0 h 311062"/>
                  <a:gd name="connsiteX13" fmla="*/ 160632 w 373714"/>
                  <a:gd name="connsiteY13" fmla="*/ 263145 h 311062"/>
                  <a:gd name="connsiteX14" fmla="*/ 187588 w 373714"/>
                  <a:gd name="connsiteY14" fmla="*/ 269563 h 311062"/>
                  <a:gd name="connsiteX15" fmla="*/ 206843 w 373714"/>
                  <a:gd name="connsiteY15" fmla="*/ 241323 h 311062"/>
                  <a:gd name="connsiteX16" fmla="*/ 205559 w 373714"/>
                  <a:gd name="connsiteY16" fmla="*/ 124512 h 311062"/>
                  <a:gd name="connsiteX17" fmla="*/ 201708 w 373714"/>
                  <a:gd name="connsiteY17" fmla="*/ 119378 h 311062"/>
                  <a:gd name="connsiteX18" fmla="*/ 186305 w 373714"/>
                  <a:gd name="connsiteY18" fmla="*/ 123229 h 311062"/>
                  <a:gd name="connsiteX19" fmla="*/ 154214 w 373714"/>
                  <a:gd name="connsiteY19" fmla="*/ 241323 h 311062"/>
                  <a:gd name="connsiteX20" fmla="*/ 160632 w 373714"/>
                  <a:gd name="connsiteY20" fmla="*/ 263145 h 31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3714" h="311062">
                    <a:moveTo>
                      <a:pt x="2745" y="0"/>
                    </a:moveTo>
                    <a:cubicBezTo>
                      <a:pt x="4029" y="0"/>
                      <a:pt x="5312" y="0"/>
                      <a:pt x="6596" y="0"/>
                    </a:cubicBezTo>
                    <a:cubicBezTo>
                      <a:pt x="128541" y="17971"/>
                      <a:pt x="251770" y="35942"/>
                      <a:pt x="373715" y="55196"/>
                    </a:cubicBezTo>
                    <a:lnTo>
                      <a:pt x="357028" y="120661"/>
                    </a:lnTo>
                    <a:cubicBezTo>
                      <a:pt x="322370" y="112960"/>
                      <a:pt x="276159" y="114243"/>
                      <a:pt x="241501" y="109109"/>
                    </a:cubicBezTo>
                    <a:cubicBezTo>
                      <a:pt x="242784" y="137349"/>
                      <a:pt x="244068" y="164305"/>
                      <a:pt x="246635" y="192545"/>
                    </a:cubicBezTo>
                    <a:cubicBezTo>
                      <a:pt x="247919" y="215650"/>
                      <a:pt x="249203" y="238756"/>
                      <a:pt x="242784" y="260577"/>
                    </a:cubicBezTo>
                    <a:cubicBezTo>
                      <a:pt x="236366" y="282399"/>
                      <a:pt x="220963" y="302937"/>
                      <a:pt x="199141" y="309356"/>
                    </a:cubicBezTo>
                    <a:cubicBezTo>
                      <a:pt x="169617" y="317057"/>
                      <a:pt x="138810" y="297803"/>
                      <a:pt x="125974" y="269563"/>
                    </a:cubicBezTo>
                    <a:cubicBezTo>
                      <a:pt x="113137" y="241323"/>
                      <a:pt x="115705" y="211799"/>
                      <a:pt x="123406" y="182276"/>
                    </a:cubicBezTo>
                    <a:cubicBezTo>
                      <a:pt x="131108" y="152752"/>
                      <a:pt x="143945" y="125796"/>
                      <a:pt x="151646" y="96272"/>
                    </a:cubicBezTo>
                    <a:cubicBezTo>
                      <a:pt x="106719" y="87287"/>
                      <a:pt x="48956" y="79585"/>
                      <a:pt x="4029" y="70600"/>
                    </a:cubicBezTo>
                    <a:cubicBezTo>
                      <a:pt x="-1106" y="51345"/>
                      <a:pt x="-1106" y="1284"/>
                      <a:pt x="2745" y="0"/>
                    </a:cubicBezTo>
                    <a:close/>
                    <a:moveTo>
                      <a:pt x="160632" y="263145"/>
                    </a:moveTo>
                    <a:cubicBezTo>
                      <a:pt x="167050" y="273414"/>
                      <a:pt x="178603" y="274697"/>
                      <a:pt x="187588" y="269563"/>
                    </a:cubicBezTo>
                    <a:cubicBezTo>
                      <a:pt x="196574" y="264428"/>
                      <a:pt x="202992" y="252876"/>
                      <a:pt x="206843" y="241323"/>
                    </a:cubicBezTo>
                    <a:cubicBezTo>
                      <a:pt x="219679" y="205381"/>
                      <a:pt x="213261" y="163021"/>
                      <a:pt x="205559" y="124512"/>
                    </a:cubicBezTo>
                    <a:lnTo>
                      <a:pt x="201708" y="119378"/>
                    </a:lnTo>
                    <a:cubicBezTo>
                      <a:pt x="200424" y="111676"/>
                      <a:pt x="190155" y="116811"/>
                      <a:pt x="186305" y="123229"/>
                    </a:cubicBezTo>
                    <a:cubicBezTo>
                      <a:pt x="164483" y="156603"/>
                      <a:pt x="152930" y="198963"/>
                      <a:pt x="154214" y="241323"/>
                    </a:cubicBezTo>
                    <a:cubicBezTo>
                      <a:pt x="156781" y="247741"/>
                      <a:pt x="156781" y="256727"/>
                      <a:pt x="160632" y="263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7" name="Graphic 1171">
                <a:extLst>
                  <a:ext uri="{FF2B5EF4-FFF2-40B4-BE49-F238E27FC236}">
                    <a16:creationId xmlns:a16="http://schemas.microsoft.com/office/drawing/2014/main" id="{A5C2FBCD-99C5-49BB-9B12-07B5D6594FFA}"/>
                  </a:ext>
                </a:extLst>
              </p:cNvPr>
              <p:cNvGrpSpPr/>
              <p:nvPr/>
            </p:nvGrpSpPr>
            <p:grpSpPr>
              <a:xfrm>
                <a:off x="2984145" y="3486908"/>
                <a:ext cx="363088" cy="608441"/>
                <a:chOff x="2984145" y="3486908"/>
                <a:chExt cx="363088" cy="608441"/>
              </a:xfrm>
            </p:grpSpPr>
            <p:sp>
              <p:nvSpPr>
                <p:cNvPr id="134" name="Freeform: Shape 290">
                  <a:extLst>
                    <a:ext uri="{FF2B5EF4-FFF2-40B4-BE49-F238E27FC236}">
                      <a16:creationId xmlns:a16="http://schemas.microsoft.com/office/drawing/2014/main" id="{EE26F0E2-D492-4B0D-9482-2225357DE86C}"/>
                    </a:ext>
                  </a:extLst>
                </p:cNvPr>
                <p:cNvSpPr/>
                <p:nvPr/>
              </p:nvSpPr>
              <p:spPr>
                <a:xfrm>
                  <a:off x="2989280" y="3488191"/>
                  <a:ext cx="357953" cy="602986"/>
                </a:xfrm>
                <a:custGeom>
                  <a:avLst/>
                  <a:gdLst>
                    <a:gd name="connsiteX0" fmla="*/ 300370 w 357953"/>
                    <a:gd name="connsiteY0" fmla="*/ 602024 h 602986"/>
                    <a:gd name="connsiteX1" fmla="*/ 218218 w 357953"/>
                    <a:gd name="connsiteY1" fmla="*/ 596889 h 602986"/>
                    <a:gd name="connsiteX2" fmla="*/ 0 w 357953"/>
                    <a:gd name="connsiteY2" fmla="*/ 183560 h 602986"/>
                    <a:gd name="connsiteX3" fmla="*/ 46211 w 357953"/>
                    <a:gd name="connsiteY3" fmla="*/ 48778 h 602986"/>
                    <a:gd name="connsiteX4" fmla="*/ 43644 w 357953"/>
                    <a:gd name="connsiteY4" fmla="*/ 46211 h 602986"/>
                    <a:gd name="connsiteX5" fmla="*/ 43644 w 357953"/>
                    <a:gd name="connsiteY5" fmla="*/ 46211 h 602986"/>
                    <a:gd name="connsiteX6" fmla="*/ 41076 w 357953"/>
                    <a:gd name="connsiteY6" fmla="*/ 50062 h 602986"/>
                    <a:gd name="connsiteX7" fmla="*/ 35942 w 357953"/>
                    <a:gd name="connsiteY7" fmla="*/ 62898 h 602986"/>
                    <a:gd name="connsiteX8" fmla="*/ 21822 w 357953"/>
                    <a:gd name="connsiteY8" fmla="*/ 69316 h 602986"/>
                    <a:gd name="connsiteX9" fmla="*/ 14120 w 357953"/>
                    <a:gd name="connsiteY9" fmla="*/ 66749 h 602986"/>
                    <a:gd name="connsiteX10" fmla="*/ 6418 w 357953"/>
                    <a:gd name="connsiteY10" fmla="*/ 25673 h 602986"/>
                    <a:gd name="connsiteX11" fmla="*/ 42360 w 357953"/>
                    <a:gd name="connsiteY11" fmla="*/ 1284 h 602986"/>
                    <a:gd name="connsiteX12" fmla="*/ 52629 w 357953"/>
                    <a:gd name="connsiteY12" fmla="*/ 0 h 602986"/>
                    <a:gd name="connsiteX13" fmla="*/ 109109 w 357953"/>
                    <a:gd name="connsiteY13" fmla="*/ 26956 h 602986"/>
                    <a:gd name="connsiteX14" fmla="*/ 136065 w 357953"/>
                    <a:gd name="connsiteY14" fmla="*/ 97556 h 602986"/>
                    <a:gd name="connsiteX15" fmla="*/ 134781 w 357953"/>
                    <a:gd name="connsiteY15" fmla="*/ 116811 h 602986"/>
                    <a:gd name="connsiteX16" fmla="*/ 130931 w 357953"/>
                    <a:gd name="connsiteY16" fmla="*/ 189978 h 602986"/>
                    <a:gd name="connsiteX17" fmla="*/ 214367 w 357953"/>
                    <a:gd name="connsiteY17" fmla="*/ 274697 h 602986"/>
                    <a:gd name="connsiteX18" fmla="*/ 272130 w 357953"/>
                    <a:gd name="connsiteY18" fmla="*/ 329894 h 602986"/>
                    <a:gd name="connsiteX19" fmla="*/ 283683 w 357953"/>
                    <a:gd name="connsiteY19" fmla="*/ 341446 h 602986"/>
                    <a:gd name="connsiteX20" fmla="*/ 335028 w 357953"/>
                    <a:gd name="connsiteY20" fmla="*/ 403061 h 602986"/>
                    <a:gd name="connsiteX21" fmla="*/ 355566 w 357953"/>
                    <a:gd name="connsiteY21" fmla="*/ 551962 h 602986"/>
                    <a:gd name="connsiteX22" fmla="*/ 305505 w 357953"/>
                    <a:gd name="connsiteY22" fmla="*/ 602024 h 602986"/>
                    <a:gd name="connsiteX23" fmla="*/ 300370 w 357953"/>
                    <a:gd name="connsiteY23" fmla="*/ 602024 h 602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57953" h="602986">
                      <a:moveTo>
                        <a:pt x="300370" y="602024"/>
                      </a:moveTo>
                      <a:lnTo>
                        <a:pt x="218218" y="596889"/>
                      </a:lnTo>
                      <a:cubicBezTo>
                        <a:pt x="164305" y="554529"/>
                        <a:pt x="32091" y="305505"/>
                        <a:pt x="0" y="183560"/>
                      </a:cubicBezTo>
                      <a:cubicBezTo>
                        <a:pt x="33374" y="143767"/>
                        <a:pt x="53913" y="105258"/>
                        <a:pt x="46211" y="48778"/>
                      </a:cubicBezTo>
                      <a:cubicBezTo>
                        <a:pt x="46211" y="47494"/>
                        <a:pt x="44927" y="46211"/>
                        <a:pt x="43644" y="46211"/>
                      </a:cubicBezTo>
                      <a:cubicBezTo>
                        <a:pt x="43644" y="46211"/>
                        <a:pt x="43644" y="46211"/>
                        <a:pt x="43644" y="46211"/>
                      </a:cubicBezTo>
                      <a:cubicBezTo>
                        <a:pt x="42360" y="46211"/>
                        <a:pt x="41076" y="47494"/>
                        <a:pt x="41076" y="50062"/>
                      </a:cubicBezTo>
                      <a:cubicBezTo>
                        <a:pt x="41076" y="53913"/>
                        <a:pt x="39793" y="59047"/>
                        <a:pt x="35942" y="62898"/>
                      </a:cubicBezTo>
                      <a:cubicBezTo>
                        <a:pt x="32091" y="66749"/>
                        <a:pt x="26956" y="69316"/>
                        <a:pt x="21822" y="69316"/>
                      </a:cubicBezTo>
                      <a:cubicBezTo>
                        <a:pt x="19255" y="69316"/>
                        <a:pt x="16687" y="68033"/>
                        <a:pt x="14120" y="66749"/>
                      </a:cubicBezTo>
                      <a:cubicBezTo>
                        <a:pt x="2567" y="59047"/>
                        <a:pt x="0" y="38509"/>
                        <a:pt x="6418" y="25673"/>
                      </a:cubicBezTo>
                      <a:cubicBezTo>
                        <a:pt x="12836" y="12836"/>
                        <a:pt x="25673" y="5135"/>
                        <a:pt x="42360" y="1284"/>
                      </a:cubicBezTo>
                      <a:cubicBezTo>
                        <a:pt x="46211" y="1284"/>
                        <a:pt x="48778" y="0"/>
                        <a:pt x="52629" y="0"/>
                      </a:cubicBezTo>
                      <a:cubicBezTo>
                        <a:pt x="71883" y="0"/>
                        <a:pt x="93705" y="10269"/>
                        <a:pt x="109109" y="26956"/>
                      </a:cubicBezTo>
                      <a:cubicBezTo>
                        <a:pt x="127080" y="46211"/>
                        <a:pt x="137349" y="71883"/>
                        <a:pt x="136065" y="97556"/>
                      </a:cubicBezTo>
                      <a:cubicBezTo>
                        <a:pt x="136065" y="101407"/>
                        <a:pt x="134781" y="107825"/>
                        <a:pt x="134781" y="116811"/>
                      </a:cubicBezTo>
                      <a:cubicBezTo>
                        <a:pt x="132214" y="148901"/>
                        <a:pt x="128363" y="179709"/>
                        <a:pt x="130931" y="189978"/>
                      </a:cubicBezTo>
                      <a:cubicBezTo>
                        <a:pt x="132214" y="198963"/>
                        <a:pt x="163021" y="228487"/>
                        <a:pt x="214367" y="274697"/>
                      </a:cubicBezTo>
                      <a:cubicBezTo>
                        <a:pt x="236188" y="295236"/>
                        <a:pt x="258010" y="314490"/>
                        <a:pt x="272130" y="329894"/>
                      </a:cubicBezTo>
                      <a:cubicBezTo>
                        <a:pt x="275981" y="333745"/>
                        <a:pt x="279832" y="337595"/>
                        <a:pt x="283683" y="341446"/>
                      </a:cubicBezTo>
                      <a:cubicBezTo>
                        <a:pt x="302937" y="359417"/>
                        <a:pt x="322192" y="378672"/>
                        <a:pt x="335028" y="403061"/>
                      </a:cubicBezTo>
                      <a:cubicBezTo>
                        <a:pt x="355566" y="440286"/>
                        <a:pt x="361985" y="486497"/>
                        <a:pt x="355566" y="551962"/>
                      </a:cubicBezTo>
                      <a:cubicBezTo>
                        <a:pt x="352999" y="580202"/>
                        <a:pt x="331177" y="602024"/>
                        <a:pt x="305505" y="602024"/>
                      </a:cubicBezTo>
                      <a:cubicBezTo>
                        <a:pt x="302937" y="603308"/>
                        <a:pt x="301654" y="603308"/>
                        <a:pt x="300370" y="6020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291">
                  <a:extLst>
                    <a:ext uri="{FF2B5EF4-FFF2-40B4-BE49-F238E27FC236}">
                      <a16:creationId xmlns:a16="http://schemas.microsoft.com/office/drawing/2014/main" id="{A37FA003-FEEB-44C7-95B1-BB8690A114A2}"/>
                    </a:ext>
                  </a:extLst>
                </p:cNvPr>
                <p:cNvSpPr/>
                <p:nvPr/>
              </p:nvSpPr>
              <p:spPr>
                <a:xfrm>
                  <a:off x="2984145" y="3486908"/>
                  <a:ext cx="361858" cy="608441"/>
                </a:xfrm>
                <a:custGeom>
                  <a:avLst/>
                  <a:gdLst>
                    <a:gd name="connsiteX0" fmla="*/ 57763 w 361858"/>
                    <a:gd name="connsiteY0" fmla="*/ 6418 h 608441"/>
                    <a:gd name="connsiteX1" fmla="*/ 111676 w 361858"/>
                    <a:gd name="connsiteY1" fmla="*/ 32091 h 608441"/>
                    <a:gd name="connsiteX2" fmla="*/ 137349 w 361858"/>
                    <a:gd name="connsiteY2" fmla="*/ 100123 h 608441"/>
                    <a:gd name="connsiteX3" fmla="*/ 136065 w 361858"/>
                    <a:gd name="connsiteY3" fmla="*/ 119378 h 608441"/>
                    <a:gd name="connsiteX4" fmla="*/ 132214 w 361858"/>
                    <a:gd name="connsiteY4" fmla="*/ 192545 h 608441"/>
                    <a:gd name="connsiteX5" fmla="*/ 216934 w 361858"/>
                    <a:gd name="connsiteY5" fmla="*/ 279832 h 608441"/>
                    <a:gd name="connsiteX6" fmla="*/ 274698 w 361858"/>
                    <a:gd name="connsiteY6" fmla="*/ 335028 h 608441"/>
                    <a:gd name="connsiteX7" fmla="*/ 286250 w 361858"/>
                    <a:gd name="connsiteY7" fmla="*/ 346581 h 608441"/>
                    <a:gd name="connsiteX8" fmla="*/ 337595 w 361858"/>
                    <a:gd name="connsiteY8" fmla="*/ 406912 h 608441"/>
                    <a:gd name="connsiteX9" fmla="*/ 356850 w 361858"/>
                    <a:gd name="connsiteY9" fmla="*/ 553246 h 608441"/>
                    <a:gd name="connsiteX10" fmla="*/ 310639 w 361858"/>
                    <a:gd name="connsiteY10" fmla="*/ 600740 h 608441"/>
                    <a:gd name="connsiteX11" fmla="*/ 308072 w 361858"/>
                    <a:gd name="connsiteY11" fmla="*/ 600740 h 608441"/>
                    <a:gd name="connsiteX12" fmla="*/ 225919 w 361858"/>
                    <a:gd name="connsiteY12" fmla="*/ 595606 h 608441"/>
                    <a:gd name="connsiteX13" fmla="*/ 10269 w 361858"/>
                    <a:gd name="connsiteY13" fmla="*/ 186127 h 608441"/>
                    <a:gd name="connsiteX14" fmla="*/ 56480 w 361858"/>
                    <a:gd name="connsiteY14" fmla="*/ 50062 h 608441"/>
                    <a:gd name="connsiteX15" fmla="*/ 56480 w 361858"/>
                    <a:gd name="connsiteY15" fmla="*/ 47494 h 608441"/>
                    <a:gd name="connsiteX16" fmla="*/ 50062 w 361858"/>
                    <a:gd name="connsiteY16" fmla="*/ 42360 h 608441"/>
                    <a:gd name="connsiteX17" fmla="*/ 48778 w 361858"/>
                    <a:gd name="connsiteY17" fmla="*/ 42360 h 608441"/>
                    <a:gd name="connsiteX18" fmla="*/ 43644 w 361858"/>
                    <a:gd name="connsiteY18" fmla="*/ 50062 h 608441"/>
                    <a:gd name="connsiteX19" fmla="*/ 43644 w 361858"/>
                    <a:gd name="connsiteY19" fmla="*/ 51345 h 608441"/>
                    <a:gd name="connsiteX20" fmla="*/ 39793 w 361858"/>
                    <a:gd name="connsiteY20" fmla="*/ 61614 h 608441"/>
                    <a:gd name="connsiteX21" fmla="*/ 28240 w 361858"/>
                    <a:gd name="connsiteY21" fmla="*/ 66749 h 608441"/>
                    <a:gd name="connsiteX22" fmla="*/ 23105 w 361858"/>
                    <a:gd name="connsiteY22" fmla="*/ 65465 h 608441"/>
                    <a:gd name="connsiteX23" fmla="*/ 16687 w 361858"/>
                    <a:gd name="connsiteY23" fmla="*/ 29524 h 608441"/>
                    <a:gd name="connsiteX24" fmla="*/ 50062 w 361858"/>
                    <a:gd name="connsiteY24" fmla="*/ 7702 h 608441"/>
                    <a:gd name="connsiteX25" fmla="*/ 57763 w 361858"/>
                    <a:gd name="connsiteY25" fmla="*/ 6418 h 608441"/>
                    <a:gd name="connsiteX26" fmla="*/ 57763 w 361858"/>
                    <a:gd name="connsiteY26" fmla="*/ 6418 h 608441"/>
                    <a:gd name="connsiteX27" fmla="*/ 57763 w 361858"/>
                    <a:gd name="connsiteY27" fmla="*/ 0 h 608441"/>
                    <a:gd name="connsiteX28" fmla="*/ 46211 w 361858"/>
                    <a:gd name="connsiteY28" fmla="*/ 1284 h 608441"/>
                    <a:gd name="connsiteX29" fmla="*/ 7702 w 361858"/>
                    <a:gd name="connsiteY29" fmla="*/ 26956 h 608441"/>
                    <a:gd name="connsiteX30" fmla="*/ 16687 w 361858"/>
                    <a:gd name="connsiteY30" fmla="*/ 71883 h 608441"/>
                    <a:gd name="connsiteX31" fmla="*/ 25673 w 361858"/>
                    <a:gd name="connsiteY31" fmla="*/ 74451 h 608441"/>
                    <a:gd name="connsiteX32" fmla="*/ 47494 w 361858"/>
                    <a:gd name="connsiteY32" fmla="*/ 52629 h 608441"/>
                    <a:gd name="connsiteX33" fmla="*/ 47494 w 361858"/>
                    <a:gd name="connsiteY33" fmla="*/ 50062 h 608441"/>
                    <a:gd name="connsiteX34" fmla="*/ 47494 w 361858"/>
                    <a:gd name="connsiteY34" fmla="*/ 52629 h 608441"/>
                    <a:gd name="connsiteX35" fmla="*/ 0 w 361858"/>
                    <a:gd name="connsiteY35" fmla="*/ 186127 h 608441"/>
                    <a:gd name="connsiteX36" fmla="*/ 220785 w 361858"/>
                    <a:gd name="connsiteY36" fmla="*/ 603307 h 608441"/>
                    <a:gd name="connsiteX37" fmla="*/ 304221 w 361858"/>
                    <a:gd name="connsiteY37" fmla="*/ 608442 h 608441"/>
                    <a:gd name="connsiteX38" fmla="*/ 306788 w 361858"/>
                    <a:gd name="connsiteY38" fmla="*/ 608442 h 608441"/>
                    <a:gd name="connsiteX39" fmla="*/ 359417 w 361858"/>
                    <a:gd name="connsiteY39" fmla="*/ 555813 h 608441"/>
                    <a:gd name="connsiteX40" fmla="*/ 338879 w 361858"/>
                    <a:gd name="connsiteY40" fmla="*/ 405628 h 608441"/>
                    <a:gd name="connsiteX41" fmla="*/ 275981 w 361858"/>
                    <a:gd name="connsiteY41" fmla="*/ 332461 h 608441"/>
                    <a:gd name="connsiteX42" fmla="*/ 136065 w 361858"/>
                    <a:gd name="connsiteY42" fmla="*/ 193829 h 608441"/>
                    <a:gd name="connsiteX43" fmla="*/ 141200 w 361858"/>
                    <a:gd name="connsiteY43" fmla="*/ 102691 h 608441"/>
                    <a:gd name="connsiteX44" fmla="*/ 57763 w 361858"/>
                    <a:gd name="connsiteY44" fmla="*/ 0 h 608441"/>
                    <a:gd name="connsiteX45" fmla="*/ 57763 w 361858"/>
                    <a:gd name="connsiteY45" fmla="*/ 0 h 60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61858" h="608441">
                      <a:moveTo>
                        <a:pt x="57763" y="6418"/>
                      </a:moveTo>
                      <a:cubicBezTo>
                        <a:pt x="77018" y="6418"/>
                        <a:pt x="96272" y="15404"/>
                        <a:pt x="111676" y="32091"/>
                      </a:cubicBezTo>
                      <a:cubicBezTo>
                        <a:pt x="129647" y="51345"/>
                        <a:pt x="138632" y="75734"/>
                        <a:pt x="137349" y="100123"/>
                      </a:cubicBezTo>
                      <a:cubicBezTo>
                        <a:pt x="137349" y="103974"/>
                        <a:pt x="136065" y="110392"/>
                        <a:pt x="136065" y="119378"/>
                      </a:cubicBezTo>
                      <a:cubicBezTo>
                        <a:pt x="132214" y="152752"/>
                        <a:pt x="129647" y="182276"/>
                        <a:pt x="132214" y="192545"/>
                      </a:cubicBezTo>
                      <a:cubicBezTo>
                        <a:pt x="133498" y="201530"/>
                        <a:pt x="159171" y="225919"/>
                        <a:pt x="216934" y="279832"/>
                      </a:cubicBezTo>
                      <a:cubicBezTo>
                        <a:pt x="238756" y="300370"/>
                        <a:pt x="260578" y="319625"/>
                        <a:pt x="274698" y="335028"/>
                      </a:cubicBezTo>
                      <a:cubicBezTo>
                        <a:pt x="278548" y="338879"/>
                        <a:pt x="282399" y="342730"/>
                        <a:pt x="286250" y="346581"/>
                      </a:cubicBezTo>
                      <a:cubicBezTo>
                        <a:pt x="304221" y="364552"/>
                        <a:pt x="323476" y="383806"/>
                        <a:pt x="337595" y="406912"/>
                      </a:cubicBezTo>
                      <a:cubicBezTo>
                        <a:pt x="358134" y="442853"/>
                        <a:pt x="363268" y="489064"/>
                        <a:pt x="356850" y="553246"/>
                      </a:cubicBezTo>
                      <a:cubicBezTo>
                        <a:pt x="354283" y="580202"/>
                        <a:pt x="333745" y="600740"/>
                        <a:pt x="310639" y="600740"/>
                      </a:cubicBezTo>
                      <a:cubicBezTo>
                        <a:pt x="309356" y="600740"/>
                        <a:pt x="309356" y="600740"/>
                        <a:pt x="308072" y="600740"/>
                      </a:cubicBezTo>
                      <a:lnTo>
                        <a:pt x="225919" y="595606"/>
                      </a:lnTo>
                      <a:cubicBezTo>
                        <a:pt x="172007" y="551962"/>
                        <a:pt x="42360" y="308072"/>
                        <a:pt x="10269" y="186127"/>
                      </a:cubicBezTo>
                      <a:cubicBezTo>
                        <a:pt x="38509" y="151469"/>
                        <a:pt x="64182" y="110392"/>
                        <a:pt x="56480" y="50062"/>
                      </a:cubicBezTo>
                      <a:cubicBezTo>
                        <a:pt x="56480" y="48778"/>
                        <a:pt x="56480" y="47494"/>
                        <a:pt x="56480" y="47494"/>
                      </a:cubicBezTo>
                      <a:cubicBezTo>
                        <a:pt x="56480" y="44927"/>
                        <a:pt x="52629" y="42360"/>
                        <a:pt x="50062" y="42360"/>
                      </a:cubicBezTo>
                      <a:cubicBezTo>
                        <a:pt x="50062" y="42360"/>
                        <a:pt x="48778" y="42360"/>
                        <a:pt x="48778" y="42360"/>
                      </a:cubicBezTo>
                      <a:cubicBezTo>
                        <a:pt x="44927" y="42360"/>
                        <a:pt x="42360" y="46211"/>
                        <a:pt x="43644" y="50062"/>
                      </a:cubicBezTo>
                      <a:lnTo>
                        <a:pt x="43644" y="51345"/>
                      </a:lnTo>
                      <a:cubicBezTo>
                        <a:pt x="43644" y="55196"/>
                        <a:pt x="42360" y="59047"/>
                        <a:pt x="39793" y="61614"/>
                      </a:cubicBezTo>
                      <a:cubicBezTo>
                        <a:pt x="37225" y="65465"/>
                        <a:pt x="32091" y="66749"/>
                        <a:pt x="28240" y="66749"/>
                      </a:cubicBezTo>
                      <a:cubicBezTo>
                        <a:pt x="25673" y="66749"/>
                        <a:pt x="24389" y="66749"/>
                        <a:pt x="23105" y="65465"/>
                      </a:cubicBezTo>
                      <a:cubicBezTo>
                        <a:pt x="12836" y="59047"/>
                        <a:pt x="10269" y="41076"/>
                        <a:pt x="16687" y="29524"/>
                      </a:cubicBezTo>
                      <a:cubicBezTo>
                        <a:pt x="23105" y="17971"/>
                        <a:pt x="34658" y="10269"/>
                        <a:pt x="50062" y="7702"/>
                      </a:cubicBezTo>
                      <a:cubicBezTo>
                        <a:pt x="51345" y="6418"/>
                        <a:pt x="53913" y="6418"/>
                        <a:pt x="57763" y="6418"/>
                      </a:cubicBezTo>
                      <a:lnTo>
                        <a:pt x="57763" y="6418"/>
                      </a:lnTo>
                      <a:close/>
                      <a:moveTo>
                        <a:pt x="57763" y="0"/>
                      </a:moveTo>
                      <a:cubicBezTo>
                        <a:pt x="53913" y="0"/>
                        <a:pt x="50062" y="0"/>
                        <a:pt x="46211" y="1284"/>
                      </a:cubicBezTo>
                      <a:cubicBezTo>
                        <a:pt x="30807" y="3851"/>
                        <a:pt x="15404" y="11553"/>
                        <a:pt x="7702" y="26956"/>
                      </a:cubicBezTo>
                      <a:cubicBezTo>
                        <a:pt x="0" y="42360"/>
                        <a:pt x="2567" y="64182"/>
                        <a:pt x="16687" y="71883"/>
                      </a:cubicBezTo>
                      <a:cubicBezTo>
                        <a:pt x="19254" y="73167"/>
                        <a:pt x="23105" y="74451"/>
                        <a:pt x="25673" y="74451"/>
                      </a:cubicBezTo>
                      <a:cubicBezTo>
                        <a:pt x="37225" y="74451"/>
                        <a:pt x="48778" y="64182"/>
                        <a:pt x="47494" y="52629"/>
                      </a:cubicBezTo>
                      <a:cubicBezTo>
                        <a:pt x="47494" y="51345"/>
                        <a:pt x="47494" y="51345"/>
                        <a:pt x="47494" y="50062"/>
                      </a:cubicBezTo>
                      <a:cubicBezTo>
                        <a:pt x="47494" y="51345"/>
                        <a:pt x="47494" y="51345"/>
                        <a:pt x="47494" y="52629"/>
                      </a:cubicBezTo>
                      <a:cubicBezTo>
                        <a:pt x="53913" y="106542"/>
                        <a:pt x="34658" y="145051"/>
                        <a:pt x="0" y="186127"/>
                      </a:cubicBezTo>
                      <a:cubicBezTo>
                        <a:pt x="33374" y="310639"/>
                        <a:pt x="166872" y="562231"/>
                        <a:pt x="220785" y="603307"/>
                      </a:cubicBezTo>
                      <a:lnTo>
                        <a:pt x="304221" y="608442"/>
                      </a:lnTo>
                      <a:cubicBezTo>
                        <a:pt x="305505" y="608442"/>
                        <a:pt x="306788" y="608442"/>
                        <a:pt x="306788" y="608442"/>
                      </a:cubicBezTo>
                      <a:cubicBezTo>
                        <a:pt x="333745" y="608442"/>
                        <a:pt x="356850" y="585337"/>
                        <a:pt x="359417" y="555813"/>
                      </a:cubicBezTo>
                      <a:cubicBezTo>
                        <a:pt x="364552" y="503184"/>
                        <a:pt x="363268" y="449271"/>
                        <a:pt x="338879" y="405628"/>
                      </a:cubicBezTo>
                      <a:cubicBezTo>
                        <a:pt x="322192" y="376104"/>
                        <a:pt x="297803" y="355566"/>
                        <a:pt x="275981" y="332461"/>
                      </a:cubicBezTo>
                      <a:cubicBezTo>
                        <a:pt x="236189" y="291385"/>
                        <a:pt x="138632" y="207949"/>
                        <a:pt x="136065" y="193829"/>
                      </a:cubicBezTo>
                      <a:cubicBezTo>
                        <a:pt x="133498" y="179709"/>
                        <a:pt x="141200" y="116811"/>
                        <a:pt x="141200" y="102691"/>
                      </a:cubicBezTo>
                      <a:cubicBezTo>
                        <a:pt x="146334" y="48778"/>
                        <a:pt x="103974" y="0"/>
                        <a:pt x="57763" y="0"/>
                      </a:cubicBezTo>
                      <a:lnTo>
                        <a:pt x="577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171">
                <a:extLst>
                  <a:ext uri="{FF2B5EF4-FFF2-40B4-BE49-F238E27FC236}">
                    <a16:creationId xmlns:a16="http://schemas.microsoft.com/office/drawing/2014/main" id="{52E707E1-C1AB-41FB-940B-929EC3733CF5}"/>
                  </a:ext>
                </a:extLst>
              </p:cNvPr>
              <p:cNvGrpSpPr/>
              <p:nvPr/>
            </p:nvGrpSpPr>
            <p:grpSpPr>
              <a:xfrm>
                <a:off x="2873753" y="3483057"/>
                <a:ext cx="98839" cy="180992"/>
                <a:chOff x="2873753" y="3483057"/>
                <a:chExt cx="98839" cy="180992"/>
              </a:xfrm>
            </p:grpSpPr>
            <p:sp>
              <p:nvSpPr>
                <p:cNvPr id="132" name="Freeform: Shape 288">
                  <a:extLst>
                    <a:ext uri="{FF2B5EF4-FFF2-40B4-BE49-F238E27FC236}">
                      <a16:creationId xmlns:a16="http://schemas.microsoft.com/office/drawing/2014/main" id="{0915E992-2986-4F38-B1D6-990A77259482}"/>
                    </a:ext>
                  </a:extLst>
                </p:cNvPr>
                <p:cNvSpPr/>
                <p:nvPr/>
              </p:nvSpPr>
              <p:spPr>
                <a:xfrm>
                  <a:off x="2876320" y="3485624"/>
                  <a:ext cx="96272" cy="174574"/>
                </a:xfrm>
                <a:custGeom>
                  <a:avLst/>
                  <a:gdLst>
                    <a:gd name="connsiteX0" fmla="*/ 59047 w 96272"/>
                    <a:gd name="connsiteY0" fmla="*/ 137349 h 174574"/>
                    <a:gd name="connsiteX1" fmla="*/ 57763 w 96272"/>
                    <a:gd name="connsiteY1" fmla="*/ 133498 h 174574"/>
                    <a:gd name="connsiteX2" fmla="*/ 60331 w 96272"/>
                    <a:gd name="connsiteY2" fmla="*/ 130931 h 174574"/>
                    <a:gd name="connsiteX3" fmla="*/ 60331 w 96272"/>
                    <a:gd name="connsiteY3" fmla="*/ 130931 h 174574"/>
                    <a:gd name="connsiteX4" fmla="*/ 96272 w 96272"/>
                    <a:gd name="connsiteY4" fmla="*/ 150185 h 174574"/>
                    <a:gd name="connsiteX5" fmla="*/ 96272 w 96272"/>
                    <a:gd name="connsiteY5" fmla="*/ 23105 h 174574"/>
                    <a:gd name="connsiteX6" fmla="*/ 33374 w 96272"/>
                    <a:gd name="connsiteY6" fmla="*/ 0 h 174574"/>
                    <a:gd name="connsiteX7" fmla="*/ 14120 w 96272"/>
                    <a:gd name="connsiteY7" fmla="*/ 2567 h 174574"/>
                    <a:gd name="connsiteX8" fmla="*/ 10269 w 96272"/>
                    <a:gd name="connsiteY8" fmla="*/ 16687 h 174574"/>
                    <a:gd name="connsiteX9" fmla="*/ 24389 w 96272"/>
                    <a:gd name="connsiteY9" fmla="*/ 42360 h 174574"/>
                    <a:gd name="connsiteX10" fmla="*/ 25673 w 96272"/>
                    <a:gd name="connsiteY10" fmla="*/ 46211 h 174574"/>
                    <a:gd name="connsiteX11" fmla="*/ 23105 w 96272"/>
                    <a:gd name="connsiteY11" fmla="*/ 48778 h 174574"/>
                    <a:gd name="connsiteX12" fmla="*/ 7702 w 96272"/>
                    <a:gd name="connsiteY12" fmla="*/ 62898 h 174574"/>
                    <a:gd name="connsiteX13" fmla="*/ 16687 w 96272"/>
                    <a:gd name="connsiteY13" fmla="*/ 82153 h 174574"/>
                    <a:gd name="connsiteX14" fmla="*/ 17971 w 96272"/>
                    <a:gd name="connsiteY14" fmla="*/ 84720 h 174574"/>
                    <a:gd name="connsiteX15" fmla="*/ 15404 w 96272"/>
                    <a:gd name="connsiteY15" fmla="*/ 87287 h 174574"/>
                    <a:gd name="connsiteX16" fmla="*/ 0 w 96272"/>
                    <a:gd name="connsiteY16" fmla="*/ 106542 h 174574"/>
                    <a:gd name="connsiteX17" fmla="*/ 16687 w 96272"/>
                    <a:gd name="connsiteY17" fmla="*/ 120662 h 174574"/>
                    <a:gd name="connsiteX18" fmla="*/ 17971 w 96272"/>
                    <a:gd name="connsiteY18" fmla="*/ 124512 h 174574"/>
                    <a:gd name="connsiteX19" fmla="*/ 15404 w 96272"/>
                    <a:gd name="connsiteY19" fmla="*/ 125796 h 174574"/>
                    <a:gd name="connsiteX20" fmla="*/ 15404 w 96272"/>
                    <a:gd name="connsiteY20" fmla="*/ 125796 h 174574"/>
                    <a:gd name="connsiteX21" fmla="*/ 14120 w 96272"/>
                    <a:gd name="connsiteY21" fmla="*/ 125796 h 174574"/>
                    <a:gd name="connsiteX22" fmla="*/ 6418 w 96272"/>
                    <a:gd name="connsiteY22" fmla="*/ 129647 h 174574"/>
                    <a:gd name="connsiteX23" fmla="*/ 2567 w 96272"/>
                    <a:gd name="connsiteY23" fmla="*/ 141200 h 174574"/>
                    <a:gd name="connsiteX24" fmla="*/ 20538 w 96272"/>
                    <a:gd name="connsiteY24" fmla="*/ 160454 h 174574"/>
                    <a:gd name="connsiteX25" fmla="*/ 56480 w 96272"/>
                    <a:gd name="connsiteY25" fmla="*/ 173290 h 174574"/>
                    <a:gd name="connsiteX26" fmla="*/ 65465 w 96272"/>
                    <a:gd name="connsiteY26" fmla="*/ 174574 h 174574"/>
                    <a:gd name="connsiteX27" fmla="*/ 78302 w 96272"/>
                    <a:gd name="connsiteY27" fmla="*/ 168156 h 174574"/>
                    <a:gd name="connsiteX28" fmla="*/ 79585 w 96272"/>
                    <a:gd name="connsiteY28" fmla="*/ 156603 h 174574"/>
                    <a:gd name="connsiteX29" fmla="*/ 59047 w 96272"/>
                    <a:gd name="connsiteY29" fmla="*/ 137349 h 17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6272" h="174574">
                      <a:moveTo>
                        <a:pt x="59047" y="137349"/>
                      </a:moveTo>
                      <a:cubicBezTo>
                        <a:pt x="57763" y="136065"/>
                        <a:pt x="57763" y="134781"/>
                        <a:pt x="57763" y="133498"/>
                      </a:cubicBezTo>
                      <a:cubicBezTo>
                        <a:pt x="57763" y="132214"/>
                        <a:pt x="59047" y="130931"/>
                        <a:pt x="60331" y="130931"/>
                      </a:cubicBezTo>
                      <a:cubicBezTo>
                        <a:pt x="60331" y="130931"/>
                        <a:pt x="60331" y="130931"/>
                        <a:pt x="60331" y="130931"/>
                      </a:cubicBezTo>
                      <a:cubicBezTo>
                        <a:pt x="60331" y="130931"/>
                        <a:pt x="60331" y="130931"/>
                        <a:pt x="96272" y="150185"/>
                      </a:cubicBezTo>
                      <a:lnTo>
                        <a:pt x="96272" y="23105"/>
                      </a:lnTo>
                      <a:cubicBezTo>
                        <a:pt x="51345" y="1284"/>
                        <a:pt x="42360" y="0"/>
                        <a:pt x="33374" y="0"/>
                      </a:cubicBezTo>
                      <a:cubicBezTo>
                        <a:pt x="26956" y="0"/>
                        <a:pt x="20538" y="1284"/>
                        <a:pt x="14120" y="2567"/>
                      </a:cubicBezTo>
                      <a:lnTo>
                        <a:pt x="10269" y="16687"/>
                      </a:lnTo>
                      <a:cubicBezTo>
                        <a:pt x="10269" y="20538"/>
                        <a:pt x="20538" y="38509"/>
                        <a:pt x="24389" y="42360"/>
                      </a:cubicBezTo>
                      <a:cubicBezTo>
                        <a:pt x="25673" y="43644"/>
                        <a:pt x="25673" y="44927"/>
                        <a:pt x="25673" y="46211"/>
                      </a:cubicBezTo>
                      <a:cubicBezTo>
                        <a:pt x="25673" y="47494"/>
                        <a:pt x="24389" y="48778"/>
                        <a:pt x="23105" y="48778"/>
                      </a:cubicBezTo>
                      <a:cubicBezTo>
                        <a:pt x="15404" y="48778"/>
                        <a:pt x="8985" y="55196"/>
                        <a:pt x="7702" y="62898"/>
                      </a:cubicBezTo>
                      <a:cubicBezTo>
                        <a:pt x="6418" y="70600"/>
                        <a:pt x="10269" y="78302"/>
                        <a:pt x="16687" y="82153"/>
                      </a:cubicBezTo>
                      <a:cubicBezTo>
                        <a:pt x="17971" y="82153"/>
                        <a:pt x="17971" y="83436"/>
                        <a:pt x="17971" y="84720"/>
                      </a:cubicBezTo>
                      <a:cubicBezTo>
                        <a:pt x="17971" y="86003"/>
                        <a:pt x="16687" y="87287"/>
                        <a:pt x="15404" y="87287"/>
                      </a:cubicBezTo>
                      <a:cubicBezTo>
                        <a:pt x="6418" y="89854"/>
                        <a:pt x="0" y="97556"/>
                        <a:pt x="0" y="106542"/>
                      </a:cubicBezTo>
                      <a:lnTo>
                        <a:pt x="16687" y="120662"/>
                      </a:lnTo>
                      <a:cubicBezTo>
                        <a:pt x="17971" y="121945"/>
                        <a:pt x="17971" y="123229"/>
                        <a:pt x="17971" y="124512"/>
                      </a:cubicBezTo>
                      <a:cubicBezTo>
                        <a:pt x="17971" y="125796"/>
                        <a:pt x="16687" y="125796"/>
                        <a:pt x="15404" y="125796"/>
                      </a:cubicBezTo>
                      <a:cubicBezTo>
                        <a:pt x="15404" y="125796"/>
                        <a:pt x="15404" y="125796"/>
                        <a:pt x="15404" y="125796"/>
                      </a:cubicBezTo>
                      <a:cubicBezTo>
                        <a:pt x="15404" y="125796"/>
                        <a:pt x="14120" y="125796"/>
                        <a:pt x="14120" y="125796"/>
                      </a:cubicBezTo>
                      <a:cubicBezTo>
                        <a:pt x="10269" y="125796"/>
                        <a:pt x="7702" y="128363"/>
                        <a:pt x="6418" y="129647"/>
                      </a:cubicBezTo>
                      <a:cubicBezTo>
                        <a:pt x="2567" y="133498"/>
                        <a:pt x="1284" y="137349"/>
                        <a:pt x="2567" y="141200"/>
                      </a:cubicBezTo>
                      <a:cubicBezTo>
                        <a:pt x="3851" y="147618"/>
                        <a:pt x="10269" y="154036"/>
                        <a:pt x="20538" y="160454"/>
                      </a:cubicBezTo>
                      <a:cubicBezTo>
                        <a:pt x="32091" y="166872"/>
                        <a:pt x="43644" y="170723"/>
                        <a:pt x="56480" y="173290"/>
                      </a:cubicBezTo>
                      <a:cubicBezTo>
                        <a:pt x="60331" y="173290"/>
                        <a:pt x="62898" y="174574"/>
                        <a:pt x="65465" y="174574"/>
                      </a:cubicBezTo>
                      <a:cubicBezTo>
                        <a:pt x="71883" y="174574"/>
                        <a:pt x="75734" y="172007"/>
                        <a:pt x="78302" y="168156"/>
                      </a:cubicBezTo>
                      <a:cubicBezTo>
                        <a:pt x="80869" y="164305"/>
                        <a:pt x="80869" y="160454"/>
                        <a:pt x="79585" y="156603"/>
                      </a:cubicBezTo>
                      <a:cubicBezTo>
                        <a:pt x="75734" y="147618"/>
                        <a:pt x="66749" y="142483"/>
                        <a:pt x="59047" y="137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289">
                  <a:extLst>
                    <a:ext uri="{FF2B5EF4-FFF2-40B4-BE49-F238E27FC236}">
                      <a16:creationId xmlns:a16="http://schemas.microsoft.com/office/drawing/2014/main" id="{30532DD6-E13B-4C1B-AE88-812EA58DBDE1}"/>
                    </a:ext>
                  </a:extLst>
                </p:cNvPr>
                <p:cNvSpPr/>
                <p:nvPr/>
              </p:nvSpPr>
              <p:spPr>
                <a:xfrm>
                  <a:off x="2873753" y="3483057"/>
                  <a:ext cx="96272" cy="180992"/>
                </a:xfrm>
                <a:custGeom>
                  <a:avLst/>
                  <a:gdLst>
                    <a:gd name="connsiteX0" fmla="*/ 35942 w 96272"/>
                    <a:gd name="connsiteY0" fmla="*/ 0 h 180992"/>
                    <a:gd name="connsiteX1" fmla="*/ 14120 w 96272"/>
                    <a:gd name="connsiteY1" fmla="*/ 2567 h 180992"/>
                    <a:gd name="connsiteX2" fmla="*/ 8985 w 96272"/>
                    <a:gd name="connsiteY2" fmla="*/ 19254 h 180992"/>
                    <a:gd name="connsiteX3" fmla="*/ 25673 w 96272"/>
                    <a:gd name="connsiteY3" fmla="*/ 46211 h 180992"/>
                    <a:gd name="connsiteX4" fmla="*/ 6418 w 96272"/>
                    <a:gd name="connsiteY4" fmla="*/ 62898 h 180992"/>
                    <a:gd name="connsiteX5" fmla="*/ 17971 w 96272"/>
                    <a:gd name="connsiteY5" fmla="*/ 84720 h 180992"/>
                    <a:gd name="connsiteX6" fmla="*/ 0 w 96272"/>
                    <a:gd name="connsiteY6" fmla="*/ 107825 h 180992"/>
                    <a:gd name="connsiteX7" fmla="*/ 17971 w 96272"/>
                    <a:gd name="connsiteY7" fmla="*/ 124512 h 180992"/>
                    <a:gd name="connsiteX8" fmla="*/ 16687 w 96272"/>
                    <a:gd name="connsiteY8" fmla="*/ 124512 h 180992"/>
                    <a:gd name="connsiteX9" fmla="*/ 3851 w 96272"/>
                    <a:gd name="connsiteY9" fmla="*/ 143767 h 180992"/>
                    <a:gd name="connsiteX10" fmla="*/ 21822 w 96272"/>
                    <a:gd name="connsiteY10" fmla="*/ 165589 h 180992"/>
                    <a:gd name="connsiteX11" fmla="*/ 57763 w 96272"/>
                    <a:gd name="connsiteY11" fmla="*/ 179709 h 180992"/>
                    <a:gd name="connsiteX12" fmla="*/ 66749 w 96272"/>
                    <a:gd name="connsiteY12" fmla="*/ 180992 h 180992"/>
                    <a:gd name="connsiteX13" fmla="*/ 82153 w 96272"/>
                    <a:gd name="connsiteY13" fmla="*/ 173290 h 180992"/>
                    <a:gd name="connsiteX14" fmla="*/ 83436 w 96272"/>
                    <a:gd name="connsiteY14" fmla="*/ 159170 h 180992"/>
                    <a:gd name="connsiteX15" fmla="*/ 66749 w 96272"/>
                    <a:gd name="connsiteY15" fmla="*/ 139916 h 180992"/>
                    <a:gd name="connsiteX16" fmla="*/ 57763 w 96272"/>
                    <a:gd name="connsiteY16" fmla="*/ 139916 h 180992"/>
                    <a:gd name="connsiteX17" fmla="*/ 60331 w 96272"/>
                    <a:gd name="connsiteY17" fmla="*/ 142483 h 180992"/>
                    <a:gd name="connsiteX18" fmla="*/ 78302 w 96272"/>
                    <a:gd name="connsiteY18" fmla="*/ 160454 h 180992"/>
                    <a:gd name="connsiteX19" fmla="*/ 78302 w 96272"/>
                    <a:gd name="connsiteY19" fmla="*/ 169440 h 180992"/>
                    <a:gd name="connsiteX20" fmla="*/ 68033 w 96272"/>
                    <a:gd name="connsiteY20" fmla="*/ 174574 h 180992"/>
                    <a:gd name="connsiteX21" fmla="*/ 60331 w 96272"/>
                    <a:gd name="connsiteY21" fmla="*/ 173290 h 180992"/>
                    <a:gd name="connsiteX22" fmla="*/ 25673 w 96272"/>
                    <a:gd name="connsiteY22" fmla="*/ 160454 h 180992"/>
                    <a:gd name="connsiteX23" fmla="*/ 8985 w 96272"/>
                    <a:gd name="connsiteY23" fmla="*/ 143767 h 180992"/>
                    <a:gd name="connsiteX24" fmla="*/ 11553 w 96272"/>
                    <a:gd name="connsiteY24" fmla="*/ 134781 h 180992"/>
                    <a:gd name="connsiteX25" fmla="*/ 16687 w 96272"/>
                    <a:gd name="connsiteY25" fmla="*/ 132214 h 180992"/>
                    <a:gd name="connsiteX26" fmla="*/ 17971 w 96272"/>
                    <a:gd name="connsiteY26" fmla="*/ 132214 h 180992"/>
                    <a:gd name="connsiteX27" fmla="*/ 19254 w 96272"/>
                    <a:gd name="connsiteY27" fmla="*/ 132214 h 180992"/>
                    <a:gd name="connsiteX28" fmla="*/ 24389 w 96272"/>
                    <a:gd name="connsiteY28" fmla="*/ 128363 h 180992"/>
                    <a:gd name="connsiteX29" fmla="*/ 23105 w 96272"/>
                    <a:gd name="connsiteY29" fmla="*/ 120661 h 180992"/>
                    <a:gd name="connsiteX30" fmla="*/ 14120 w 96272"/>
                    <a:gd name="connsiteY30" fmla="*/ 112960 h 180992"/>
                    <a:gd name="connsiteX31" fmla="*/ 7702 w 96272"/>
                    <a:gd name="connsiteY31" fmla="*/ 106542 h 180992"/>
                    <a:gd name="connsiteX32" fmla="*/ 20538 w 96272"/>
                    <a:gd name="connsiteY32" fmla="*/ 91138 h 180992"/>
                    <a:gd name="connsiteX33" fmla="*/ 25673 w 96272"/>
                    <a:gd name="connsiteY33" fmla="*/ 86003 h 180992"/>
                    <a:gd name="connsiteX34" fmla="*/ 21822 w 96272"/>
                    <a:gd name="connsiteY34" fmla="*/ 79585 h 180992"/>
                    <a:gd name="connsiteX35" fmla="*/ 14120 w 96272"/>
                    <a:gd name="connsiteY35" fmla="*/ 64182 h 180992"/>
                    <a:gd name="connsiteX36" fmla="*/ 26956 w 96272"/>
                    <a:gd name="connsiteY36" fmla="*/ 52629 h 180992"/>
                    <a:gd name="connsiteX37" fmla="*/ 32091 w 96272"/>
                    <a:gd name="connsiteY37" fmla="*/ 47494 h 180992"/>
                    <a:gd name="connsiteX38" fmla="*/ 29524 w 96272"/>
                    <a:gd name="connsiteY38" fmla="*/ 41076 h 180992"/>
                    <a:gd name="connsiteX39" fmla="*/ 16687 w 96272"/>
                    <a:gd name="connsiteY39" fmla="*/ 19254 h 180992"/>
                    <a:gd name="connsiteX40" fmla="*/ 19254 w 96272"/>
                    <a:gd name="connsiteY40" fmla="*/ 7702 h 180992"/>
                    <a:gd name="connsiteX41" fmla="*/ 35942 w 96272"/>
                    <a:gd name="connsiteY41" fmla="*/ 6418 h 180992"/>
                    <a:gd name="connsiteX42" fmla="*/ 86003 w 96272"/>
                    <a:gd name="connsiteY42" fmla="*/ 21822 h 180992"/>
                    <a:gd name="connsiteX43" fmla="*/ 96272 w 96272"/>
                    <a:gd name="connsiteY43" fmla="*/ 21822 h 180992"/>
                    <a:gd name="connsiteX44" fmla="*/ 35942 w 96272"/>
                    <a:gd name="connsiteY44" fmla="*/ 0 h 18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6272" h="180992">
                      <a:moveTo>
                        <a:pt x="35942" y="0"/>
                      </a:moveTo>
                      <a:cubicBezTo>
                        <a:pt x="28240" y="0"/>
                        <a:pt x="20538" y="1284"/>
                        <a:pt x="14120" y="2567"/>
                      </a:cubicBezTo>
                      <a:lnTo>
                        <a:pt x="8985" y="19254"/>
                      </a:lnTo>
                      <a:cubicBezTo>
                        <a:pt x="8985" y="23105"/>
                        <a:pt x="19254" y="42360"/>
                        <a:pt x="25673" y="46211"/>
                      </a:cubicBezTo>
                      <a:cubicBezTo>
                        <a:pt x="16687" y="46211"/>
                        <a:pt x="8985" y="53913"/>
                        <a:pt x="6418" y="62898"/>
                      </a:cubicBezTo>
                      <a:cubicBezTo>
                        <a:pt x="5135" y="71883"/>
                        <a:pt x="8985" y="80869"/>
                        <a:pt x="17971" y="84720"/>
                      </a:cubicBezTo>
                      <a:cubicBezTo>
                        <a:pt x="7702" y="87287"/>
                        <a:pt x="0" y="97556"/>
                        <a:pt x="0" y="107825"/>
                      </a:cubicBezTo>
                      <a:cubicBezTo>
                        <a:pt x="6418" y="112960"/>
                        <a:pt x="11553" y="118094"/>
                        <a:pt x="17971" y="124512"/>
                      </a:cubicBezTo>
                      <a:cubicBezTo>
                        <a:pt x="16687" y="124512"/>
                        <a:pt x="16687" y="124512"/>
                        <a:pt x="16687" y="124512"/>
                      </a:cubicBezTo>
                      <a:cubicBezTo>
                        <a:pt x="7702" y="124512"/>
                        <a:pt x="1284" y="136065"/>
                        <a:pt x="3851" y="143767"/>
                      </a:cubicBezTo>
                      <a:cubicBezTo>
                        <a:pt x="3851" y="154036"/>
                        <a:pt x="12836" y="161738"/>
                        <a:pt x="21822" y="165589"/>
                      </a:cubicBezTo>
                      <a:cubicBezTo>
                        <a:pt x="33374" y="172007"/>
                        <a:pt x="44927" y="177141"/>
                        <a:pt x="57763" y="179709"/>
                      </a:cubicBezTo>
                      <a:cubicBezTo>
                        <a:pt x="60331" y="179709"/>
                        <a:pt x="64182" y="180992"/>
                        <a:pt x="66749" y="180992"/>
                      </a:cubicBezTo>
                      <a:cubicBezTo>
                        <a:pt x="73167" y="180992"/>
                        <a:pt x="79585" y="179709"/>
                        <a:pt x="82153" y="173290"/>
                      </a:cubicBezTo>
                      <a:cubicBezTo>
                        <a:pt x="84720" y="169440"/>
                        <a:pt x="84720" y="163021"/>
                        <a:pt x="83436" y="159170"/>
                      </a:cubicBezTo>
                      <a:cubicBezTo>
                        <a:pt x="80869" y="150185"/>
                        <a:pt x="73167" y="145051"/>
                        <a:pt x="66749" y="139916"/>
                      </a:cubicBezTo>
                      <a:lnTo>
                        <a:pt x="57763" y="139916"/>
                      </a:lnTo>
                      <a:cubicBezTo>
                        <a:pt x="57763" y="141200"/>
                        <a:pt x="59047" y="142483"/>
                        <a:pt x="60331" y="142483"/>
                      </a:cubicBezTo>
                      <a:cubicBezTo>
                        <a:pt x="68033" y="147618"/>
                        <a:pt x="75734" y="152752"/>
                        <a:pt x="78302" y="160454"/>
                      </a:cubicBezTo>
                      <a:cubicBezTo>
                        <a:pt x="79585" y="164305"/>
                        <a:pt x="79585" y="166872"/>
                        <a:pt x="78302" y="169440"/>
                      </a:cubicBezTo>
                      <a:cubicBezTo>
                        <a:pt x="77018" y="172007"/>
                        <a:pt x="74451" y="174574"/>
                        <a:pt x="68033" y="174574"/>
                      </a:cubicBezTo>
                      <a:cubicBezTo>
                        <a:pt x="65465" y="174574"/>
                        <a:pt x="62898" y="174574"/>
                        <a:pt x="60331" y="173290"/>
                      </a:cubicBezTo>
                      <a:cubicBezTo>
                        <a:pt x="48778" y="170723"/>
                        <a:pt x="35942" y="166872"/>
                        <a:pt x="25673" y="160454"/>
                      </a:cubicBezTo>
                      <a:cubicBezTo>
                        <a:pt x="16687" y="155320"/>
                        <a:pt x="11553" y="148901"/>
                        <a:pt x="8985" y="143767"/>
                      </a:cubicBezTo>
                      <a:cubicBezTo>
                        <a:pt x="7702" y="141200"/>
                        <a:pt x="8985" y="137349"/>
                        <a:pt x="11553" y="134781"/>
                      </a:cubicBezTo>
                      <a:cubicBezTo>
                        <a:pt x="12836" y="133498"/>
                        <a:pt x="14120" y="132214"/>
                        <a:pt x="16687" y="132214"/>
                      </a:cubicBezTo>
                      <a:cubicBezTo>
                        <a:pt x="16687" y="132214"/>
                        <a:pt x="16687" y="132214"/>
                        <a:pt x="17971" y="132214"/>
                      </a:cubicBezTo>
                      <a:cubicBezTo>
                        <a:pt x="17971" y="132214"/>
                        <a:pt x="19254" y="132214"/>
                        <a:pt x="19254" y="132214"/>
                      </a:cubicBezTo>
                      <a:cubicBezTo>
                        <a:pt x="21822" y="132214"/>
                        <a:pt x="24389" y="130931"/>
                        <a:pt x="24389" y="128363"/>
                      </a:cubicBezTo>
                      <a:cubicBezTo>
                        <a:pt x="25673" y="125796"/>
                        <a:pt x="25673" y="123229"/>
                        <a:pt x="23105" y="120661"/>
                      </a:cubicBezTo>
                      <a:lnTo>
                        <a:pt x="14120" y="112960"/>
                      </a:lnTo>
                      <a:lnTo>
                        <a:pt x="7702" y="106542"/>
                      </a:lnTo>
                      <a:cubicBezTo>
                        <a:pt x="8985" y="100123"/>
                        <a:pt x="14120" y="93705"/>
                        <a:pt x="20538" y="91138"/>
                      </a:cubicBezTo>
                      <a:cubicBezTo>
                        <a:pt x="23105" y="89854"/>
                        <a:pt x="24389" y="88571"/>
                        <a:pt x="25673" y="86003"/>
                      </a:cubicBezTo>
                      <a:cubicBezTo>
                        <a:pt x="25673" y="83436"/>
                        <a:pt x="24389" y="80869"/>
                        <a:pt x="21822" y="79585"/>
                      </a:cubicBezTo>
                      <a:cubicBezTo>
                        <a:pt x="16687" y="77018"/>
                        <a:pt x="12836" y="70600"/>
                        <a:pt x="14120" y="64182"/>
                      </a:cubicBezTo>
                      <a:cubicBezTo>
                        <a:pt x="15404" y="57763"/>
                        <a:pt x="20538" y="53913"/>
                        <a:pt x="26956" y="52629"/>
                      </a:cubicBezTo>
                      <a:cubicBezTo>
                        <a:pt x="29524" y="52629"/>
                        <a:pt x="32091" y="50062"/>
                        <a:pt x="32091" y="47494"/>
                      </a:cubicBezTo>
                      <a:cubicBezTo>
                        <a:pt x="33374" y="44927"/>
                        <a:pt x="32091" y="42360"/>
                        <a:pt x="29524" y="41076"/>
                      </a:cubicBezTo>
                      <a:cubicBezTo>
                        <a:pt x="26956" y="38509"/>
                        <a:pt x="17971" y="24389"/>
                        <a:pt x="16687" y="19254"/>
                      </a:cubicBezTo>
                      <a:lnTo>
                        <a:pt x="19254" y="7702"/>
                      </a:lnTo>
                      <a:cubicBezTo>
                        <a:pt x="24389" y="6418"/>
                        <a:pt x="30807" y="6418"/>
                        <a:pt x="35942" y="6418"/>
                      </a:cubicBezTo>
                      <a:cubicBezTo>
                        <a:pt x="53913" y="6418"/>
                        <a:pt x="71883" y="11553"/>
                        <a:pt x="86003" y="21822"/>
                      </a:cubicBezTo>
                      <a:lnTo>
                        <a:pt x="96272" y="21822"/>
                      </a:lnTo>
                      <a:cubicBezTo>
                        <a:pt x="80869" y="7702"/>
                        <a:pt x="59047" y="0"/>
                        <a:pt x="3594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9" name="Freeform: Shape 275">
                <a:extLst>
                  <a:ext uri="{FF2B5EF4-FFF2-40B4-BE49-F238E27FC236}">
                    <a16:creationId xmlns:a16="http://schemas.microsoft.com/office/drawing/2014/main" id="{61D7FDC1-8067-4B38-9275-4397116E1185}"/>
                  </a:ext>
                </a:extLst>
              </p:cNvPr>
              <p:cNvSpPr/>
              <p:nvPr/>
            </p:nvSpPr>
            <p:spPr>
              <a:xfrm>
                <a:off x="2893980" y="3523533"/>
                <a:ext cx="110703" cy="36542"/>
              </a:xfrm>
              <a:custGeom>
                <a:avLst/>
                <a:gdLst>
                  <a:gd name="connsiteX0" fmla="*/ 106853 w 110703"/>
                  <a:gd name="connsiteY0" fmla="*/ 36542 h 36542"/>
                  <a:gd name="connsiteX1" fmla="*/ 1595 w 110703"/>
                  <a:gd name="connsiteY1" fmla="*/ 5735 h 36542"/>
                  <a:gd name="connsiteX2" fmla="*/ 5446 w 110703"/>
                  <a:gd name="connsiteY2" fmla="*/ 600 h 36542"/>
                  <a:gd name="connsiteX3" fmla="*/ 106853 w 110703"/>
                  <a:gd name="connsiteY3" fmla="*/ 30124 h 36542"/>
                  <a:gd name="connsiteX4" fmla="*/ 106853 w 110703"/>
                  <a:gd name="connsiteY4" fmla="*/ 36542 h 36542"/>
                  <a:gd name="connsiteX5" fmla="*/ 106853 w 110703"/>
                  <a:gd name="connsiteY5" fmla="*/ 36542 h 3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03" h="36542">
                    <a:moveTo>
                      <a:pt x="106853" y="36542"/>
                    </a:moveTo>
                    <a:cubicBezTo>
                      <a:pt x="69628" y="33975"/>
                      <a:pt x="34970" y="23706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7537" y="17288"/>
                      <a:pt x="72195" y="27557"/>
                      <a:pt x="106853" y="30124"/>
                    </a:cubicBezTo>
                    <a:cubicBezTo>
                      <a:pt x="111988" y="30124"/>
                      <a:pt x="111988" y="36542"/>
                      <a:pt x="106853" y="36542"/>
                    </a:cubicBezTo>
                    <a:lnTo>
                      <a:pt x="106853" y="3654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276">
                <a:extLst>
                  <a:ext uri="{FF2B5EF4-FFF2-40B4-BE49-F238E27FC236}">
                    <a16:creationId xmlns:a16="http://schemas.microsoft.com/office/drawing/2014/main" id="{0776AB9F-08D4-41DC-8B8F-0B9D983B3369}"/>
                  </a:ext>
                </a:extLst>
              </p:cNvPr>
              <p:cNvSpPr/>
              <p:nvPr/>
            </p:nvSpPr>
            <p:spPr>
              <a:xfrm>
                <a:off x="2883711" y="3562042"/>
                <a:ext cx="113592" cy="30123"/>
              </a:xfrm>
              <a:custGeom>
                <a:avLst/>
                <a:gdLst>
                  <a:gd name="connsiteX0" fmla="*/ 110704 w 113592"/>
                  <a:gd name="connsiteY0" fmla="*/ 30124 h 30123"/>
                  <a:gd name="connsiteX1" fmla="*/ 1595 w 113592"/>
                  <a:gd name="connsiteY1" fmla="*/ 5735 h 30123"/>
                  <a:gd name="connsiteX2" fmla="*/ 5446 w 113592"/>
                  <a:gd name="connsiteY2" fmla="*/ 600 h 30123"/>
                  <a:gd name="connsiteX3" fmla="*/ 110704 w 113592"/>
                  <a:gd name="connsiteY3" fmla="*/ 24989 h 30123"/>
                  <a:gd name="connsiteX4" fmla="*/ 110704 w 113592"/>
                  <a:gd name="connsiteY4" fmla="*/ 30124 h 30123"/>
                  <a:gd name="connsiteX5" fmla="*/ 110704 w 113592"/>
                  <a:gd name="connsiteY5" fmla="*/ 30124 h 3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592" h="30123">
                    <a:moveTo>
                      <a:pt x="110704" y="30124"/>
                    </a:moveTo>
                    <a:cubicBezTo>
                      <a:pt x="73479" y="30124"/>
                      <a:pt x="36253" y="21139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8820" y="16004"/>
                      <a:pt x="74762" y="24989"/>
                      <a:pt x="110704" y="24989"/>
                    </a:cubicBezTo>
                    <a:cubicBezTo>
                      <a:pt x="114555" y="23706"/>
                      <a:pt x="114555" y="30124"/>
                      <a:pt x="110704" y="30124"/>
                    </a:cubicBezTo>
                    <a:lnTo>
                      <a:pt x="110704" y="3012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277">
                <a:extLst>
                  <a:ext uri="{FF2B5EF4-FFF2-40B4-BE49-F238E27FC236}">
                    <a16:creationId xmlns:a16="http://schemas.microsoft.com/office/drawing/2014/main" id="{565F9D66-67AC-4305-B8B8-EEED98894895}"/>
                  </a:ext>
                </a:extLst>
              </p:cNvPr>
              <p:cNvSpPr/>
              <p:nvPr/>
            </p:nvSpPr>
            <p:spPr>
              <a:xfrm>
                <a:off x="2874725" y="3595416"/>
                <a:ext cx="102339" cy="40562"/>
              </a:xfrm>
              <a:custGeom>
                <a:avLst/>
                <a:gdLst>
                  <a:gd name="connsiteX0" fmla="*/ 97868 w 102339"/>
                  <a:gd name="connsiteY0" fmla="*/ 40393 h 40562"/>
                  <a:gd name="connsiteX1" fmla="*/ 1595 w 102339"/>
                  <a:gd name="connsiteY1" fmla="*/ 5735 h 40562"/>
                  <a:gd name="connsiteX2" fmla="*/ 5446 w 102339"/>
                  <a:gd name="connsiteY2" fmla="*/ 600 h 40562"/>
                  <a:gd name="connsiteX3" fmla="*/ 100435 w 102339"/>
                  <a:gd name="connsiteY3" fmla="*/ 35258 h 40562"/>
                  <a:gd name="connsiteX4" fmla="*/ 97868 w 102339"/>
                  <a:gd name="connsiteY4" fmla="*/ 40393 h 40562"/>
                  <a:gd name="connsiteX5" fmla="*/ 97868 w 102339"/>
                  <a:gd name="connsiteY5" fmla="*/ 40393 h 4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339" h="40562">
                    <a:moveTo>
                      <a:pt x="97868" y="40393"/>
                    </a:moveTo>
                    <a:cubicBezTo>
                      <a:pt x="64493" y="32691"/>
                      <a:pt x="32402" y="21138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4970" y="16004"/>
                      <a:pt x="67060" y="27557"/>
                      <a:pt x="100435" y="35258"/>
                    </a:cubicBezTo>
                    <a:cubicBezTo>
                      <a:pt x="104286" y="35258"/>
                      <a:pt x="101718" y="41677"/>
                      <a:pt x="97868" y="40393"/>
                    </a:cubicBezTo>
                    <a:lnTo>
                      <a:pt x="97868" y="4039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278">
                <a:extLst>
                  <a:ext uri="{FF2B5EF4-FFF2-40B4-BE49-F238E27FC236}">
                    <a16:creationId xmlns:a16="http://schemas.microsoft.com/office/drawing/2014/main" id="{D92AE44A-39CD-4154-80F1-8D7952A8E40E}"/>
                  </a:ext>
                </a:extLst>
              </p:cNvPr>
              <p:cNvSpPr/>
              <p:nvPr/>
            </p:nvSpPr>
            <p:spPr>
              <a:xfrm>
                <a:off x="3022517" y="3551672"/>
                <a:ext cx="29864" cy="149352"/>
              </a:xfrm>
              <a:custGeom>
                <a:avLst/>
                <a:gdLst>
                  <a:gd name="connsiteX0" fmla="*/ 10406 w 29864"/>
                  <a:gd name="connsiteY0" fmla="*/ 4552 h 149352"/>
                  <a:gd name="connsiteX1" fmla="*/ 16824 w 29864"/>
                  <a:gd name="connsiteY1" fmla="*/ 114945 h 149352"/>
                  <a:gd name="connsiteX2" fmla="*/ 29661 w 29864"/>
                  <a:gd name="connsiteY2" fmla="*/ 144468 h 149352"/>
                  <a:gd name="connsiteX3" fmla="*/ 24526 w 29864"/>
                  <a:gd name="connsiteY3" fmla="*/ 148319 h 149352"/>
                  <a:gd name="connsiteX4" fmla="*/ 137 w 29864"/>
                  <a:gd name="connsiteY4" fmla="*/ 36643 h 149352"/>
                  <a:gd name="connsiteX5" fmla="*/ 3988 w 29864"/>
                  <a:gd name="connsiteY5" fmla="*/ 3269 h 149352"/>
                  <a:gd name="connsiteX6" fmla="*/ 10406 w 29864"/>
                  <a:gd name="connsiteY6" fmla="*/ 4552 h 149352"/>
                  <a:gd name="connsiteX7" fmla="*/ 10406 w 29864"/>
                  <a:gd name="connsiteY7" fmla="*/ 4552 h 14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4" h="149352">
                    <a:moveTo>
                      <a:pt x="10406" y="4552"/>
                    </a:moveTo>
                    <a:cubicBezTo>
                      <a:pt x="2704" y="40494"/>
                      <a:pt x="5272" y="79003"/>
                      <a:pt x="16824" y="114945"/>
                    </a:cubicBezTo>
                    <a:cubicBezTo>
                      <a:pt x="20675" y="125214"/>
                      <a:pt x="24526" y="134199"/>
                      <a:pt x="29661" y="144468"/>
                    </a:cubicBezTo>
                    <a:cubicBezTo>
                      <a:pt x="30944" y="148319"/>
                      <a:pt x="25810" y="150886"/>
                      <a:pt x="24526" y="148319"/>
                    </a:cubicBezTo>
                    <a:cubicBezTo>
                      <a:pt x="6555" y="113661"/>
                      <a:pt x="-1147" y="75152"/>
                      <a:pt x="137" y="36643"/>
                    </a:cubicBezTo>
                    <a:cubicBezTo>
                      <a:pt x="137" y="25090"/>
                      <a:pt x="2704" y="14821"/>
                      <a:pt x="3988" y="3269"/>
                    </a:cubicBezTo>
                    <a:cubicBezTo>
                      <a:pt x="5272" y="-1866"/>
                      <a:pt x="11690" y="-582"/>
                      <a:pt x="10406" y="4552"/>
                    </a:cubicBezTo>
                    <a:lnTo>
                      <a:pt x="10406" y="455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279">
                <a:extLst>
                  <a:ext uri="{FF2B5EF4-FFF2-40B4-BE49-F238E27FC236}">
                    <a16:creationId xmlns:a16="http://schemas.microsoft.com/office/drawing/2014/main" id="{31208A12-54F2-4840-82B3-1057CA29631A}"/>
                  </a:ext>
                </a:extLst>
              </p:cNvPr>
              <p:cNvSpPr/>
              <p:nvPr/>
            </p:nvSpPr>
            <p:spPr>
              <a:xfrm>
                <a:off x="2974839" y="3670467"/>
                <a:ext cx="69053" cy="42109"/>
              </a:xfrm>
              <a:custGeom>
                <a:avLst/>
                <a:gdLst>
                  <a:gd name="connsiteX0" fmla="*/ 2888 w 69053"/>
                  <a:gd name="connsiteY0" fmla="*/ 0 h 42109"/>
                  <a:gd name="connsiteX1" fmla="*/ 68353 w 69053"/>
                  <a:gd name="connsiteY1" fmla="*/ 37225 h 42109"/>
                  <a:gd name="connsiteX2" fmla="*/ 63219 w 69053"/>
                  <a:gd name="connsiteY2" fmla="*/ 41076 h 42109"/>
                  <a:gd name="connsiteX3" fmla="*/ 2888 w 69053"/>
                  <a:gd name="connsiteY3" fmla="*/ 7702 h 42109"/>
                  <a:gd name="connsiteX4" fmla="*/ 2888 w 69053"/>
                  <a:gd name="connsiteY4" fmla="*/ 0 h 42109"/>
                  <a:gd name="connsiteX5" fmla="*/ 2888 w 69053"/>
                  <a:gd name="connsiteY5" fmla="*/ 0 h 4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53" h="42109">
                    <a:moveTo>
                      <a:pt x="2888" y="0"/>
                    </a:moveTo>
                    <a:cubicBezTo>
                      <a:pt x="28561" y="1284"/>
                      <a:pt x="52950" y="15404"/>
                      <a:pt x="68353" y="37225"/>
                    </a:cubicBezTo>
                    <a:cubicBezTo>
                      <a:pt x="70921" y="41076"/>
                      <a:pt x="65786" y="43644"/>
                      <a:pt x="63219" y="41076"/>
                    </a:cubicBezTo>
                    <a:cubicBezTo>
                      <a:pt x="49099" y="21822"/>
                      <a:pt x="27277" y="8985"/>
                      <a:pt x="2888" y="7702"/>
                    </a:cubicBezTo>
                    <a:cubicBezTo>
                      <a:pt x="-963" y="6418"/>
                      <a:pt x="-963" y="0"/>
                      <a:pt x="2888" y="0"/>
                    </a:cubicBezTo>
                    <a:lnTo>
                      <a:pt x="28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280">
                <a:extLst>
                  <a:ext uri="{FF2B5EF4-FFF2-40B4-BE49-F238E27FC236}">
                    <a16:creationId xmlns:a16="http://schemas.microsoft.com/office/drawing/2014/main" id="{BD5F9176-FFD3-4020-B988-1C9508C9A525}"/>
                  </a:ext>
                </a:extLst>
              </p:cNvPr>
              <p:cNvSpPr/>
              <p:nvPr/>
            </p:nvSpPr>
            <p:spPr>
              <a:xfrm>
                <a:off x="2804679" y="3377799"/>
                <a:ext cx="333680" cy="55196"/>
              </a:xfrm>
              <a:custGeom>
                <a:avLst/>
                <a:gdLst>
                  <a:gd name="connsiteX0" fmla="*/ 330935 w 333680"/>
                  <a:gd name="connsiteY0" fmla="*/ 55196 h 55196"/>
                  <a:gd name="connsiteX1" fmla="*/ 202572 w 333680"/>
                  <a:gd name="connsiteY1" fmla="*/ 37225 h 55196"/>
                  <a:gd name="connsiteX2" fmla="*/ 74209 w 333680"/>
                  <a:gd name="connsiteY2" fmla="*/ 17971 h 55196"/>
                  <a:gd name="connsiteX3" fmla="*/ 2325 w 333680"/>
                  <a:gd name="connsiteY3" fmla="*/ 6418 h 55196"/>
                  <a:gd name="connsiteX4" fmla="*/ 3609 w 333680"/>
                  <a:gd name="connsiteY4" fmla="*/ 0 h 55196"/>
                  <a:gd name="connsiteX5" fmla="*/ 130688 w 333680"/>
                  <a:gd name="connsiteY5" fmla="*/ 20538 h 55196"/>
                  <a:gd name="connsiteX6" fmla="*/ 257768 w 333680"/>
                  <a:gd name="connsiteY6" fmla="*/ 38509 h 55196"/>
                  <a:gd name="connsiteX7" fmla="*/ 329652 w 333680"/>
                  <a:gd name="connsiteY7" fmla="*/ 47494 h 55196"/>
                  <a:gd name="connsiteX8" fmla="*/ 330935 w 333680"/>
                  <a:gd name="connsiteY8" fmla="*/ 55196 h 55196"/>
                  <a:gd name="connsiteX9" fmla="*/ 330935 w 333680"/>
                  <a:gd name="connsiteY9" fmla="*/ 55196 h 5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680" h="55196">
                    <a:moveTo>
                      <a:pt x="330935" y="55196"/>
                    </a:moveTo>
                    <a:cubicBezTo>
                      <a:pt x="288575" y="50062"/>
                      <a:pt x="244932" y="43643"/>
                      <a:pt x="202572" y="37225"/>
                    </a:cubicBezTo>
                    <a:cubicBezTo>
                      <a:pt x="160212" y="30807"/>
                      <a:pt x="116569" y="24389"/>
                      <a:pt x="74209" y="17971"/>
                    </a:cubicBezTo>
                    <a:cubicBezTo>
                      <a:pt x="49820" y="14120"/>
                      <a:pt x="26714" y="10269"/>
                      <a:pt x="2325" y="6418"/>
                    </a:cubicBezTo>
                    <a:cubicBezTo>
                      <a:pt x="-1526" y="5135"/>
                      <a:pt x="-242" y="0"/>
                      <a:pt x="3609" y="0"/>
                    </a:cubicBezTo>
                    <a:cubicBezTo>
                      <a:pt x="45969" y="7702"/>
                      <a:pt x="88329" y="14120"/>
                      <a:pt x="130688" y="20538"/>
                    </a:cubicBezTo>
                    <a:cubicBezTo>
                      <a:pt x="173048" y="26956"/>
                      <a:pt x="215408" y="33374"/>
                      <a:pt x="257768" y="38509"/>
                    </a:cubicBezTo>
                    <a:cubicBezTo>
                      <a:pt x="282157" y="42360"/>
                      <a:pt x="306546" y="44927"/>
                      <a:pt x="329652" y="47494"/>
                    </a:cubicBezTo>
                    <a:cubicBezTo>
                      <a:pt x="334786" y="48778"/>
                      <a:pt x="334786" y="55196"/>
                      <a:pt x="330935" y="55196"/>
                    </a:cubicBezTo>
                    <a:lnTo>
                      <a:pt x="330935" y="55196"/>
                    </a:ln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281">
                <a:extLst>
                  <a:ext uri="{FF2B5EF4-FFF2-40B4-BE49-F238E27FC236}">
                    <a16:creationId xmlns:a16="http://schemas.microsoft.com/office/drawing/2014/main" id="{B7AD1ECE-BF34-48E9-996D-2A80F479775B}"/>
                  </a:ext>
                </a:extLst>
              </p:cNvPr>
              <p:cNvSpPr/>
              <p:nvPr/>
            </p:nvSpPr>
            <p:spPr>
              <a:xfrm>
                <a:off x="2795693" y="3405870"/>
                <a:ext cx="95788" cy="32428"/>
              </a:xfrm>
              <a:custGeom>
                <a:avLst/>
                <a:gdLst>
                  <a:gd name="connsiteX0" fmla="*/ 92179 w 95788"/>
                  <a:gd name="connsiteY0" fmla="*/ 32260 h 32428"/>
                  <a:gd name="connsiteX1" fmla="*/ 2325 w 95788"/>
                  <a:gd name="connsiteY1" fmla="*/ 6587 h 32428"/>
                  <a:gd name="connsiteX2" fmla="*/ 3609 w 95788"/>
                  <a:gd name="connsiteY2" fmla="*/ 169 h 32428"/>
                  <a:gd name="connsiteX3" fmla="*/ 93463 w 95788"/>
                  <a:gd name="connsiteY3" fmla="*/ 25841 h 32428"/>
                  <a:gd name="connsiteX4" fmla="*/ 92179 w 95788"/>
                  <a:gd name="connsiteY4" fmla="*/ 32260 h 32428"/>
                  <a:gd name="connsiteX5" fmla="*/ 92179 w 95788"/>
                  <a:gd name="connsiteY5" fmla="*/ 32260 h 3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88" h="32428">
                    <a:moveTo>
                      <a:pt x="92179" y="32260"/>
                    </a:moveTo>
                    <a:cubicBezTo>
                      <a:pt x="62656" y="23274"/>
                      <a:pt x="31849" y="15572"/>
                      <a:pt x="2325" y="6587"/>
                    </a:cubicBezTo>
                    <a:cubicBezTo>
                      <a:pt x="-1526" y="5303"/>
                      <a:pt x="-242" y="-1115"/>
                      <a:pt x="3609" y="169"/>
                    </a:cubicBezTo>
                    <a:cubicBezTo>
                      <a:pt x="33132" y="9154"/>
                      <a:pt x="63940" y="16856"/>
                      <a:pt x="93463" y="25841"/>
                    </a:cubicBezTo>
                    <a:cubicBezTo>
                      <a:pt x="97314" y="27125"/>
                      <a:pt x="96030" y="33543"/>
                      <a:pt x="92179" y="32260"/>
                    </a:cubicBezTo>
                    <a:lnTo>
                      <a:pt x="92179" y="32260"/>
                    </a:ln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282">
                <a:extLst>
                  <a:ext uri="{FF2B5EF4-FFF2-40B4-BE49-F238E27FC236}">
                    <a16:creationId xmlns:a16="http://schemas.microsoft.com/office/drawing/2014/main" id="{29CCC32D-C6B5-4A10-84A5-B0BF45998368}"/>
                  </a:ext>
                </a:extLst>
              </p:cNvPr>
              <p:cNvSpPr/>
              <p:nvPr/>
            </p:nvSpPr>
            <p:spPr>
              <a:xfrm>
                <a:off x="3058064" y="3328489"/>
                <a:ext cx="12084" cy="17750"/>
              </a:xfrm>
              <a:custGeom>
                <a:avLst/>
                <a:gdLst>
                  <a:gd name="connsiteX0" fmla="*/ 12084 w 12084"/>
                  <a:gd name="connsiteY0" fmla="*/ 4383 h 17750"/>
                  <a:gd name="connsiteX1" fmla="*/ 5666 w 12084"/>
                  <a:gd name="connsiteY1" fmla="*/ 15935 h 17750"/>
                  <a:gd name="connsiteX2" fmla="*/ 1815 w 12084"/>
                  <a:gd name="connsiteY2" fmla="*/ 17219 h 17750"/>
                  <a:gd name="connsiteX3" fmla="*/ 532 w 12084"/>
                  <a:gd name="connsiteY3" fmla="*/ 13368 h 17750"/>
                  <a:gd name="connsiteX4" fmla="*/ 6950 w 12084"/>
                  <a:gd name="connsiteY4" fmla="*/ 1815 h 17750"/>
                  <a:gd name="connsiteX5" fmla="*/ 10801 w 12084"/>
                  <a:gd name="connsiteY5" fmla="*/ 532 h 17750"/>
                  <a:gd name="connsiteX6" fmla="*/ 12084 w 12084"/>
                  <a:gd name="connsiteY6" fmla="*/ 4383 h 17750"/>
                  <a:gd name="connsiteX7" fmla="*/ 12084 w 12084"/>
                  <a:gd name="connsiteY7" fmla="*/ 4383 h 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4" h="17750">
                    <a:moveTo>
                      <a:pt x="12084" y="4383"/>
                    </a:moveTo>
                    <a:cubicBezTo>
                      <a:pt x="9517" y="8233"/>
                      <a:pt x="8234" y="12084"/>
                      <a:pt x="5666" y="15935"/>
                    </a:cubicBezTo>
                    <a:cubicBezTo>
                      <a:pt x="4383" y="17219"/>
                      <a:pt x="3099" y="18503"/>
                      <a:pt x="1815" y="17219"/>
                    </a:cubicBezTo>
                    <a:cubicBezTo>
                      <a:pt x="532" y="15935"/>
                      <a:pt x="-752" y="14652"/>
                      <a:pt x="532" y="13368"/>
                    </a:cubicBezTo>
                    <a:cubicBezTo>
                      <a:pt x="3099" y="9517"/>
                      <a:pt x="4383" y="5666"/>
                      <a:pt x="6950" y="1815"/>
                    </a:cubicBezTo>
                    <a:cubicBezTo>
                      <a:pt x="8234" y="532"/>
                      <a:pt x="9517" y="-752"/>
                      <a:pt x="10801" y="532"/>
                    </a:cubicBezTo>
                    <a:cubicBezTo>
                      <a:pt x="12084" y="532"/>
                      <a:pt x="12084" y="3099"/>
                      <a:pt x="12084" y="4383"/>
                    </a:cubicBezTo>
                    <a:lnTo>
                      <a:pt x="12084" y="438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283">
                <a:extLst>
                  <a:ext uri="{FF2B5EF4-FFF2-40B4-BE49-F238E27FC236}">
                    <a16:creationId xmlns:a16="http://schemas.microsoft.com/office/drawing/2014/main" id="{F318C495-0514-4D18-AE19-929125263EFE}"/>
                  </a:ext>
                </a:extLst>
              </p:cNvPr>
              <p:cNvSpPr/>
              <p:nvPr/>
            </p:nvSpPr>
            <p:spPr>
              <a:xfrm>
                <a:off x="2994414" y="3290512"/>
                <a:ext cx="10269" cy="17970"/>
              </a:xfrm>
              <a:custGeom>
                <a:avLst/>
                <a:gdLst>
                  <a:gd name="connsiteX0" fmla="*/ 6418 w 10269"/>
                  <a:gd name="connsiteY0" fmla="*/ 3851 h 17970"/>
                  <a:gd name="connsiteX1" fmla="*/ 6418 w 10269"/>
                  <a:gd name="connsiteY1" fmla="*/ 3851 h 17970"/>
                  <a:gd name="connsiteX2" fmla="*/ 6418 w 10269"/>
                  <a:gd name="connsiteY2" fmla="*/ 3851 h 17970"/>
                  <a:gd name="connsiteX3" fmla="*/ 5135 w 10269"/>
                  <a:gd name="connsiteY3" fmla="*/ 6418 h 17970"/>
                  <a:gd name="connsiteX4" fmla="*/ 5135 w 10269"/>
                  <a:gd name="connsiteY4" fmla="*/ 7702 h 17970"/>
                  <a:gd name="connsiteX5" fmla="*/ 5135 w 10269"/>
                  <a:gd name="connsiteY5" fmla="*/ 7702 h 17970"/>
                  <a:gd name="connsiteX6" fmla="*/ 5135 w 10269"/>
                  <a:gd name="connsiteY6" fmla="*/ 7702 h 17970"/>
                  <a:gd name="connsiteX7" fmla="*/ 5135 w 10269"/>
                  <a:gd name="connsiteY7" fmla="*/ 8985 h 17970"/>
                  <a:gd name="connsiteX8" fmla="*/ 5135 w 10269"/>
                  <a:gd name="connsiteY8" fmla="*/ 10269 h 17970"/>
                  <a:gd name="connsiteX9" fmla="*/ 5135 w 10269"/>
                  <a:gd name="connsiteY9" fmla="*/ 10269 h 17970"/>
                  <a:gd name="connsiteX10" fmla="*/ 5135 w 10269"/>
                  <a:gd name="connsiteY10" fmla="*/ 10269 h 17970"/>
                  <a:gd name="connsiteX11" fmla="*/ 5135 w 10269"/>
                  <a:gd name="connsiteY11" fmla="*/ 11553 h 17970"/>
                  <a:gd name="connsiteX12" fmla="*/ 5135 w 10269"/>
                  <a:gd name="connsiteY12" fmla="*/ 12836 h 17970"/>
                  <a:gd name="connsiteX13" fmla="*/ 5135 w 10269"/>
                  <a:gd name="connsiteY13" fmla="*/ 14120 h 17970"/>
                  <a:gd name="connsiteX14" fmla="*/ 5135 w 10269"/>
                  <a:gd name="connsiteY14" fmla="*/ 14120 h 17970"/>
                  <a:gd name="connsiteX15" fmla="*/ 5135 w 10269"/>
                  <a:gd name="connsiteY15" fmla="*/ 14120 h 17970"/>
                  <a:gd name="connsiteX16" fmla="*/ 5135 w 10269"/>
                  <a:gd name="connsiteY16" fmla="*/ 16687 h 17970"/>
                  <a:gd name="connsiteX17" fmla="*/ 3851 w 10269"/>
                  <a:gd name="connsiteY17" fmla="*/ 17971 h 17970"/>
                  <a:gd name="connsiteX18" fmla="*/ 0 w 10269"/>
                  <a:gd name="connsiteY18" fmla="*/ 15404 h 17970"/>
                  <a:gd name="connsiteX19" fmla="*/ 0 w 10269"/>
                  <a:gd name="connsiteY19" fmla="*/ 7702 h 17970"/>
                  <a:gd name="connsiteX20" fmla="*/ 3851 w 10269"/>
                  <a:gd name="connsiteY20" fmla="*/ 1284 h 17970"/>
                  <a:gd name="connsiteX21" fmla="*/ 6418 w 10269"/>
                  <a:gd name="connsiteY21" fmla="*/ 0 h 17970"/>
                  <a:gd name="connsiteX22" fmla="*/ 8985 w 10269"/>
                  <a:gd name="connsiteY22" fmla="*/ 1284 h 17970"/>
                  <a:gd name="connsiteX23" fmla="*/ 10269 w 10269"/>
                  <a:gd name="connsiteY23" fmla="*/ 3851 h 17970"/>
                  <a:gd name="connsiteX24" fmla="*/ 6418 w 10269"/>
                  <a:gd name="connsiteY24" fmla="*/ 3851 h 17970"/>
                  <a:gd name="connsiteX25" fmla="*/ 6418 w 10269"/>
                  <a:gd name="connsiteY25" fmla="*/ 3851 h 17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269" h="17970">
                    <a:moveTo>
                      <a:pt x="6418" y="3851"/>
                    </a:moveTo>
                    <a:cubicBezTo>
                      <a:pt x="6418" y="3851"/>
                      <a:pt x="6418" y="3851"/>
                      <a:pt x="6418" y="3851"/>
                    </a:cubicBezTo>
                    <a:cubicBezTo>
                      <a:pt x="6418" y="5135"/>
                      <a:pt x="6418" y="5135"/>
                      <a:pt x="6418" y="3851"/>
                    </a:cubicBezTo>
                    <a:cubicBezTo>
                      <a:pt x="5135" y="5135"/>
                      <a:pt x="5135" y="5135"/>
                      <a:pt x="5135" y="6418"/>
                    </a:cubicBezTo>
                    <a:cubicBezTo>
                      <a:pt x="5135" y="6418"/>
                      <a:pt x="5135" y="6418"/>
                      <a:pt x="5135" y="7702"/>
                    </a:cubicBezTo>
                    <a:cubicBezTo>
                      <a:pt x="5135" y="7702"/>
                      <a:pt x="5135" y="7702"/>
                      <a:pt x="5135" y="7702"/>
                    </a:cubicBezTo>
                    <a:cubicBezTo>
                      <a:pt x="5135" y="7702"/>
                      <a:pt x="5135" y="7702"/>
                      <a:pt x="5135" y="7702"/>
                    </a:cubicBezTo>
                    <a:cubicBezTo>
                      <a:pt x="5135" y="7702"/>
                      <a:pt x="5135" y="8985"/>
                      <a:pt x="5135" y="8985"/>
                    </a:cubicBezTo>
                    <a:cubicBezTo>
                      <a:pt x="5135" y="8985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1553"/>
                    </a:cubicBezTo>
                    <a:cubicBezTo>
                      <a:pt x="5135" y="11553"/>
                      <a:pt x="5135" y="12836"/>
                      <a:pt x="5135" y="12836"/>
                    </a:cubicBezTo>
                    <a:cubicBezTo>
                      <a:pt x="5135" y="12836"/>
                      <a:pt x="5135" y="12836"/>
                      <a:pt x="5135" y="14120"/>
                    </a:cubicBezTo>
                    <a:cubicBezTo>
                      <a:pt x="5135" y="14120"/>
                      <a:pt x="5135" y="14120"/>
                      <a:pt x="5135" y="14120"/>
                    </a:cubicBezTo>
                    <a:cubicBezTo>
                      <a:pt x="5135" y="14120"/>
                      <a:pt x="5135" y="14120"/>
                      <a:pt x="5135" y="14120"/>
                    </a:cubicBezTo>
                    <a:cubicBezTo>
                      <a:pt x="5135" y="15404"/>
                      <a:pt x="5135" y="15404"/>
                      <a:pt x="5135" y="16687"/>
                    </a:cubicBezTo>
                    <a:cubicBezTo>
                      <a:pt x="5135" y="17971"/>
                      <a:pt x="3851" y="17971"/>
                      <a:pt x="3851" y="17971"/>
                    </a:cubicBezTo>
                    <a:cubicBezTo>
                      <a:pt x="2567" y="17971"/>
                      <a:pt x="0" y="17971"/>
                      <a:pt x="0" y="15404"/>
                    </a:cubicBezTo>
                    <a:cubicBezTo>
                      <a:pt x="0" y="12836"/>
                      <a:pt x="0" y="10269"/>
                      <a:pt x="0" y="7702"/>
                    </a:cubicBezTo>
                    <a:cubicBezTo>
                      <a:pt x="1284" y="5135"/>
                      <a:pt x="2567" y="2567"/>
                      <a:pt x="3851" y="1284"/>
                    </a:cubicBezTo>
                    <a:cubicBezTo>
                      <a:pt x="3851" y="1284"/>
                      <a:pt x="5135" y="0"/>
                      <a:pt x="6418" y="0"/>
                    </a:cubicBezTo>
                    <a:cubicBezTo>
                      <a:pt x="7702" y="0"/>
                      <a:pt x="7702" y="0"/>
                      <a:pt x="8985" y="1284"/>
                    </a:cubicBezTo>
                    <a:cubicBezTo>
                      <a:pt x="8985" y="1284"/>
                      <a:pt x="10269" y="2567"/>
                      <a:pt x="10269" y="3851"/>
                    </a:cubicBezTo>
                    <a:cubicBezTo>
                      <a:pt x="7702" y="2567"/>
                      <a:pt x="6418" y="3851"/>
                      <a:pt x="6418" y="3851"/>
                    </a:cubicBezTo>
                    <a:lnTo>
                      <a:pt x="6418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284">
                <a:extLst>
                  <a:ext uri="{FF2B5EF4-FFF2-40B4-BE49-F238E27FC236}">
                    <a16:creationId xmlns:a16="http://schemas.microsoft.com/office/drawing/2014/main" id="{2DEFBDD5-6B84-4FEA-A294-0C2A06161DE6}"/>
                  </a:ext>
                </a:extLst>
              </p:cNvPr>
              <p:cNvSpPr/>
              <p:nvPr/>
            </p:nvSpPr>
            <p:spPr>
              <a:xfrm>
                <a:off x="2950771" y="3300781"/>
                <a:ext cx="6418" cy="10269"/>
              </a:xfrm>
              <a:custGeom>
                <a:avLst/>
                <a:gdLst>
                  <a:gd name="connsiteX0" fmla="*/ 6418 w 6418"/>
                  <a:gd name="connsiteY0" fmla="*/ 3851 h 10269"/>
                  <a:gd name="connsiteX1" fmla="*/ 6418 w 6418"/>
                  <a:gd name="connsiteY1" fmla="*/ 6418 h 10269"/>
                  <a:gd name="connsiteX2" fmla="*/ 6418 w 6418"/>
                  <a:gd name="connsiteY2" fmla="*/ 7702 h 10269"/>
                  <a:gd name="connsiteX3" fmla="*/ 5135 w 6418"/>
                  <a:gd name="connsiteY3" fmla="*/ 8985 h 10269"/>
                  <a:gd name="connsiteX4" fmla="*/ 3851 w 6418"/>
                  <a:gd name="connsiteY4" fmla="*/ 10269 h 10269"/>
                  <a:gd name="connsiteX5" fmla="*/ 2567 w 6418"/>
                  <a:gd name="connsiteY5" fmla="*/ 10269 h 10269"/>
                  <a:gd name="connsiteX6" fmla="*/ 1284 w 6418"/>
                  <a:gd name="connsiteY6" fmla="*/ 10269 h 10269"/>
                  <a:gd name="connsiteX7" fmla="*/ 0 w 6418"/>
                  <a:gd name="connsiteY7" fmla="*/ 8985 h 10269"/>
                  <a:gd name="connsiteX8" fmla="*/ 0 w 6418"/>
                  <a:gd name="connsiteY8" fmla="*/ 7702 h 10269"/>
                  <a:gd name="connsiteX9" fmla="*/ 0 w 6418"/>
                  <a:gd name="connsiteY9" fmla="*/ 6418 h 10269"/>
                  <a:gd name="connsiteX10" fmla="*/ 0 w 6418"/>
                  <a:gd name="connsiteY10" fmla="*/ 3851 h 10269"/>
                  <a:gd name="connsiteX11" fmla="*/ 0 w 6418"/>
                  <a:gd name="connsiteY11" fmla="*/ 2567 h 10269"/>
                  <a:gd name="connsiteX12" fmla="*/ 1284 w 6418"/>
                  <a:gd name="connsiteY12" fmla="*/ 1284 h 10269"/>
                  <a:gd name="connsiteX13" fmla="*/ 2567 w 6418"/>
                  <a:gd name="connsiteY13" fmla="*/ 0 h 10269"/>
                  <a:gd name="connsiteX14" fmla="*/ 3851 w 6418"/>
                  <a:gd name="connsiteY14" fmla="*/ 0 h 10269"/>
                  <a:gd name="connsiteX15" fmla="*/ 5135 w 6418"/>
                  <a:gd name="connsiteY15" fmla="*/ 0 h 10269"/>
                  <a:gd name="connsiteX16" fmla="*/ 6418 w 6418"/>
                  <a:gd name="connsiteY16" fmla="*/ 1284 h 10269"/>
                  <a:gd name="connsiteX17" fmla="*/ 6418 w 6418"/>
                  <a:gd name="connsiteY17" fmla="*/ 2567 h 10269"/>
                  <a:gd name="connsiteX18" fmla="*/ 6418 w 6418"/>
                  <a:gd name="connsiteY18" fmla="*/ 3851 h 10269"/>
                  <a:gd name="connsiteX19" fmla="*/ 6418 w 6418"/>
                  <a:gd name="connsiteY19" fmla="*/ 3851 h 10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18" h="10269">
                    <a:moveTo>
                      <a:pt x="6418" y="3851"/>
                    </a:moveTo>
                    <a:cubicBezTo>
                      <a:pt x="6418" y="5135"/>
                      <a:pt x="6418" y="6418"/>
                      <a:pt x="6418" y="6418"/>
                    </a:cubicBezTo>
                    <a:cubicBezTo>
                      <a:pt x="6418" y="6418"/>
                      <a:pt x="6418" y="7702"/>
                      <a:pt x="6418" y="7702"/>
                    </a:cubicBezTo>
                    <a:cubicBezTo>
                      <a:pt x="6418" y="7702"/>
                      <a:pt x="6418" y="8985"/>
                      <a:pt x="5135" y="8985"/>
                    </a:cubicBezTo>
                    <a:cubicBezTo>
                      <a:pt x="5135" y="8985"/>
                      <a:pt x="5135" y="8985"/>
                      <a:pt x="3851" y="10269"/>
                    </a:cubicBezTo>
                    <a:cubicBezTo>
                      <a:pt x="3851" y="10269"/>
                      <a:pt x="2567" y="10269"/>
                      <a:pt x="2567" y="10269"/>
                    </a:cubicBezTo>
                    <a:cubicBezTo>
                      <a:pt x="2567" y="10269"/>
                      <a:pt x="2567" y="10269"/>
                      <a:pt x="1284" y="10269"/>
                    </a:cubicBezTo>
                    <a:cubicBezTo>
                      <a:pt x="1284" y="10269"/>
                      <a:pt x="0" y="10269"/>
                      <a:pt x="0" y="8985"/>
                    </a:cubicBezTo>
                    <a:cubicBezTo>
                      <a:pt x="0" y="8985"/>
                      <a:pt x="0" y="8985"/>
                      <a:pt x="0" y="7702"/>
                    </a:cubicBezTo>
                    <a:cubicBezTo>
                      <a:pt x="0" y="7702"/>
                      <a:pt x="0" y="6418"/>
                      <a:pt x="0" y="6418"/>
                    </a:cubicBezTo>
                    <a:cubicBezTo>
                      <a:pt x="0" y="5135"/>
                      <a:pt x="0" y="3851"/>
                      <a:pt x="0" y="3851"/>
                    </a:cubicBezTo>
                    <a:cubicBezTo>
                      <a:pt x="0" y="3851"/>
                      <a:pt x="0" y="2567"/>
                      <a:pt x="0" y="2567"/>
                    </a:cubicBezTo>
                    <a:cubicBezTo>
                      <a:pt x="0" y="2567"/>
                      <a:pt x="0" y="1284"/>
                      <a:pt x="1284" y="1284"/>
                    </a:cubicBezTo>
                    <a:cubicBezTo>
                      <a:pt x="1284" y="1284"/>
                      <a:pt x="1284" y="1284"/>
                      <a:pt x="2567" y="0"/>
                    </a:cubicBezTo>
                    <a:cubicBezTo>
                      <a:pt x="2567" y="0"/>
                      <a:pt x="3851" y="0"/>
                      <a:pt x="3851" y="0"/>
                    </a:cubicBezTo>
                    <a:cubicBezTo>
                      <a:pt x="3851" y="0"/>
                      <a:pt x="3851" y="0"/>
                      <a:pt x="5135" y="0"/>
                    </a:cubicBezTo>
                    <a:cubicBezTo>
                      <a:pt x="5135" y="0"/>
                      <a:pt x="6418" y="0"/>
                      <a:pt x="6418" y="1284"/>
                    </a:cubicBezTo>
                    <a:cubicBezTo>
                      <a:pt x="6418" y="1284"/>
                      <a:pt x="6418" y="1284"/>
                      <a:pt x="6418" y="2567"/>
                    </a:cubicBezTo>
                    <a:cubicBezTo>
                      <a:pt x="6418" y="2567"/>
                      <a:pt x="6418" y="2567"/>
                      <a:pt x="6418" y="3851"/>
                    </a:cubicBezTo>
                    <a:lnTo>
                      <a:pt x="6418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285">
                <a:extLst>
                  <a:ext uri="{FF2B5EF4-FFF2-40B4-BE49-F238E27FC236}">
                    <a16:creationId xmlns:a16="http://schemas.microsoft.com/office/drawing/2014/main" id="{7430D8FA-5E8C-4A90-90E3-06971F281DA5}"/>
                  </a:ext>
                </a:extLst>
              </p:cNvPr>
              <p:cNvSpPr/>
              <p:nvPr/>
            </p:nvSpPr>
            <p:spPr>
              <a:xfrm>
                <a:off x="2934084" y="3331588"/>
                <a:ext cx="8985" cy="14119"/>
              </a:xfrm>
              <a:custGeom>
                <a:avLst/>
                <a:gdLst>
                  <a:gd name="connsiteX0" fmla="*/ 8985 w 8985"/>
                  <a:gd name="connsiteY0" fmla="*/ 3851 h 14119"/>
                  <a:gd name="connsiteX1" fmla="*/ 6418 w 8985"/>
                  <a:gd name="connsiteY1" fmla="*/ 12836 h 14119"/>
                  <a:gd name="connsiteX2" fmla="*/ 5135 w 8985"/>
                  <a:gd name="connsiteY2" fmla="*/ 14120 h 14119"/>
                  <a:gd name="connsiteX3" fmla="*/ 2567 w 8985"/>
                  <a:gd name="connsiteY3" fmla="*/ 14120 h 14119"/>
                  <a:gd name="connsiteX4" fmla="*/ 0 w 8985"/>
                  <a:gd name="connsiteY4" fmla="*/ 10269 h 14119"/>
                  <a:gd name="connsiteX5" fmla="*/ 2567 w 8985"/>
                  <a:gd name="connsiteY5" fmla="*/ 1284 h 14119"/>
                  <a:gd name="connsiteX6" fmla="*/ 3851 w 8985"/>
                  <a:gd name="connsiteY6" fmla="*/ 0 h 14119"/>
                  <a:gd name="connsiteX7" fmla="*/ 6418 w 8985"/>
                  <a:gd name="connsiteY7" fmla="*/ 0 h 14119"/>
                  <a:gd name="connsiteX8" fmla="*/ 8985 w 8985"/>
                  <a:gd name="connsiteY8" fmla="*/ 3851 h 14119"/>
                  <a:gd name="connsiteX9" fmla="*/ 8985 w 8985"/>
                  <a:gd name="connsiteY9" fmla="*/ 3851 h 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85" h="14119">
                    <a:moveTo>
                      <a:pt x="8985" y="3851"/>
                    </a:moveTo>
                    <a:cubicBezTo>
                      <a:pt x="7702" y="6418"/>
                      <a:pt x="6418" y="10269"/>
                      <a:pt x="6418" y="12836"/>
                    </a:cubicBezTo>
                    <a:cubicBezTo>
                      <a:pt x="6418" y="14120"/>
                      <a:pt x="5135" y="14120"/>
                      <a:pt x="5135" y="14120"/>
                    </a:cubicBezTo>
                    <a:cubicBezTo>
                      <a:pt x="3851" y="14120"/>
                      <a:pt x="3851" y="14120"/>
                      <a:pt x="2567" y="14120"/>
                    </a:cubicBezTo>
                    <a:cubicBezTo>
                      <a:pt x="1284" y="14120"/>
                      <a:pt x="0" y="11553"/>
                      <a:pt x="0" y="10269"/>
                    </a:cubicBezTo>
                    <a:cubicBezTo>
                      <a:pt x="1284" y="7702"/>
                      <a:pt x="2567" y="3851"/>
                      <a:pt x="2567" y="1284"/>
                    </a:cubicBezTo>
                    <a:cubicBezTo>
                      <a:pt x="2567" y="0"/>
                      <a:pt x="3851" y="0"/>
                      <a:pt x="3851" y="0"/>
                    </a:cubicBezTo>
                    <a:cubicBezTo>
                      <a:pt x="5135" y="0"/>
                      <a:pt x="5135" y="0"/>
                      <a:pt x="6418" y="0"/>
                    </a:cubicBezTo>
                    <a:cubicBezTo>
                      <a:pt x="7702" y="0"/>
                      <a:pt x="8985" y="2567"/>
                      <a:pt x="8985" y="3851"/>
                    </a:cubicBezTo>
                    <a:lnTo>
                      <a:pt x="8985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286">
                <a:extLst>
                  <a:ext uri="{FF2B5EF4-FFF2-40B4-BE49-F238E27FC236}">
                    <a16:creationId xmlns:a16="http://schemas.microsoft.com/office/drawing/2014/main" id="{F2AD5217-90F8-440C-9628-857D6CE47187}"/>
                  </a:ext>
                </a:extLst>
              </p:cNvPr>
              <p:cNvSpPr/>
              <p:nvPr/>
            </p:nvSpPr>
            <p:spPr>
              <a:xfrm>
                <a:off x="2896355" y="3285377"/>
                <a:ext cx="10020" cy="20538"/>
              </a:xfrm>
              <a:custGeom>
                <a:avLst/>
                <a:gdLst>
                  <a:gd name="connsiteX0" fmla="*/ 9489 w 10020"/>
                  <a:gd name="connsiteY0" fmla="*/ 6418 h 20538"/>
                  <a:gd name="connsiteX1" fmla="*/ 8205 w 10020"/>
                  <a:gd name="connsiteY1" fmla="*/ 7702 h 20538"/>
                  <a:gd name="connsiteX2" fmla="*/ 8205 w 10020"/>
                  <a:gd name="connsiteY2" fmla="*/ 8985 h 20538"/>
                  <a:gd name="connsiteX3" fmla="*/ 8205 w 10020"/>
                  <a:gd name="connsiteY3" fmla="*/ 8985 h 20538"/>
                  <a:gd name="connsiteX4" fmla="*/ 6922 w 10020"/>
                  <a:gd name="connsiteY4" fmla="*/ 11553 h 20538"/>
                  <a:gd name="connsiteX5" fmla="*/ 6922 w 10020"/>
                  <a:gd name="connsiteY5" fmla="*/ 11553 h 20538"/>
                  <a:gd name="connsiteX6" fmla="*/ 6922 w 10020"/>
                  <a:gd name="connsiteY6" fmla="*/ 11553 h 20538"/>
                  <a:gd name="connsiteX7" fmla="*/ 6922 w 10020"/>
                  <a:gd name="connsiteY7" fmla="*/ 12836 h 20538"/>
                  <a:gd name="connsiteX8" fmla="*/ 6922 w 10020"/>
                  <a:gd name="connsiteY8" fmla="*/ 14120 h 20538"/>
                  <a:gd name="connsiteX9" fmla="*/ 6922 w 10020"/>
                  <a:gd name="connsiteY9" fmla="*/ 15404 h 20538"/>
                  <a:gd name="connsiteX10" fmla="*/ 6922 w 10020"/>
                  <a:gd name="connsiteY10" fmla="*/ 15404 h 20538"/>
                  <a:gd name="connsiteX11" fmla="*/ 6922 w 10020"/>
                  <a:gd name="connsiteY11" fmla="*/ 15404 h 20538"/>
                  <a:gd name="connsiteX12" fmla="*/ 6922 w 10020"/>
                  <a:gd name="connsiteY12" fmla="*/ 16687 h 20538"/>
                  <a:gd name="connsiteX13" fmla="*/ 4354 w 10020"/>
                  <a:gd name="connsiteY13" fmla="*/ 20538 h 20538"/>
                  <a:gd name="connsiteX14" fmla="*/ 504 w 10020"/>
                  <a:gd name="connsiteY14" fmla="*/ 17971 h 20538"/>
                  <a:gd name="connsiteX15" fmla="*/ 3071 w 10020"/>
                  <a:gd name="connsiteY15" fmla="*/ 0 h 20538"/>
                  <a:gd name="connsiteX16" fmla="*/ 8205 w 10020"/>
                  <a:gd name="connsiteY16" fmla="*/ 1284 h 20538"/>
                  <a:gd name="connsiteX17" fmla="*/ 9489 w 10020"/>
                  <a:gd name="connsiteY17" fmla="*/ 6418 h 20538"/>
                  <a:gd name="connsiteX18" fmla="*/ 9489 w 10020"/>
                  <a:gd name="connsiteY18" fmla="*/ 6418 h 2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20" h="20538">
                    <a:moveTo>
                      <a:pt x="9489" y="6418"/>
                    </a:moveTo>
                    <a:cubicBezTo>
                      <a:pt x="9489" y="6418"/>
                      <a:pt x="8205" y="7702"/>
                      <a:pt x="8205" y="7702"/>
                    </a:cubicBezTo>
                    <a:cubicBezTo>
                      <a:pt x="8205" y="7702"/>
                      <a:pt x="8205" y="7702"/>
                      <a:pt x="8205" y="8985"/>
                    </a:cubicBezTo>
                    <a:cubicBezTo>
                      <a:pt x="8205" y="8985"/>
                      <a:pt x="8205" y="10269"/>
                      <a:pt x="8205" y="8985"/>
                    </a:cubicBezTo>
                    <a:cubicBezTo>
                      <a:pt x="6922" y="8985"/>
                      <a:pt x="6922" y="11553"/>
                      <a:pt x="6922" y="11553"/>
                    </a:cubicBezTo>
                    <a:cubicBezTo>
                      <a:pt x="6922" y="11553"/>
                      <a:pt x="6922" y="11553"/>
                      <a:pt x="6922" y="11553"/>
                    </a:cubicBezTo>
                    <a:cubicBezTo>
                      <a:pt x="6922" y="11553"/>
                      <a:pt x="6922" y="11553"/>
                      <a:pt x="6922" y="11553"/>
                    </a:cubicBezTo>
                    <a:cubicBezTo>
                      <a:pt x="6922" y="12836"/>
                      <a:pt x="6922" y="12836"/>
                      <a:pt x="6922" y="12836"/>
                    </a:cubicBezTo>
                    <a:cubicBezTo>
                      <a:pt x="6922" y="12836"/>
                      <a:pt x="6922" y="14120"/>
                      <a:pt x="6922" y="14120"/>
                    </a:cubicBezTo>
                    <a:cubicBezTo>
                      <a:pt x="6922" y="14120"/>
                      <a:pt x="6922" y="14120"/>
                      <a:pt x="6922" y="15404"/>
                    </a:cubicBezTo>
                    <a:cubicBezTo>
                      <a:pt x="6922" y="15404"/>
                      <a:pt x="6922" y="15404"/>
                      <a:pt x="6922" y="15404"/>
                    </a:cubicBezTo>
                    <a:cubicBezTo>
                      <a:pt x="6922" y="15404"/>
                      <a:pt x="6922" y="15404"/>
                      <a:pt x="6922" y="15404"/>
                    </a:cubicBezTo>
                    <a:cubicBezTo>
                      <a:pt x="6922" y="15404"/>
                      <a:pt x="6922" y="16687"/>
                      <a:pt x="6922" y="16687"/>
                    </a:cubicBezTo>
                    <a:cubicBezTo>
                      <a:pt x="6922" y="17971"/>
                      <a:pt x="6922" y="20538"/>
                      <a:pt x="4354" y="20538"/>
                    </a:cubicBezTo>
                    <a:cubicBezTo>
                      <a:pt x="3071" y="20538"/>
                      <a:pt x="504" y="20538"/>
                      <a:pt x="504" y="17971"/>
                    </a:cubicBezTo>
                    <a:cubicBezTo>
                      <a:pt x="-780" y="11553"/>
                      <a:pt x="504" y="5135"/>
                      <a:pt x="3071" y="0"/>
                    </a:cubicBezTo>
                    <a:cubicBezTo>
                      <a:pt x="4354" y="1284"/>
                      <a:pt x="6922" y="0"/>
                      <a:pt x="8205" y="1284"/>
                    </a:cubicBezTo>
                    <a:cubicBezTo>
                      <a:pt x="9489" y="2567"/>
                      <a:pt x="10773" y="3851"/>
                      <a:pt x="9489" y="6418"/>
                    </a:cubicBezTo>
                    <a:lnTo>
                      <a:pt x="9489" y="6418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287">
                <a:extLst>
                  <a:ext uri="{FF2B5EF4-FFF2-40B4-BE49-F238E27FC236}">
                    <a16:creationId xmlns:a16="http://schemas.microsoft.com/office/drawing/2014/main" id="{D5F2F0FE-3A02-46A9-AA52-4F54245F9548}"/>
                  </a:ext>
                </a:extLst>
              </p:cNvPr>
              <p:cNvSpPr/>
              <p:nvPr/>
            </p:nvSpPr>
            <p:spPr>
              <a:xfrm>
                <a:off x="2855782" y="3284807"/>
                <a:ext cx="9555" cy="10839"/>
              </a:xfrm>
              <a:custGeom>
                <a:avLst/>
                <a:gdLst>
                  <a:gd name="connsiteX0" fmla="*/ 8985 w 9555"/>
                  <a:gd name="connsiteY0" fmla="*/ 570 h 10839"/>
                  <a:gd name="connsiteX1" fmla="*/ 8985 w 9555"/>
                  <a:gd name="connsiteY1" fmla="*/ 6989 h 10839"/>
                  <a:gd name="connsiteX2" fmla="*/ 7702 w 9555"/>
                  <a:gd name="connsiteY2" fmla="*/ 8272 h 10839"/>
                  <a:gd name="connsiteX3" fmla="*/ 6418 w 9555"/>
                  <a:gd name="connsiteY3" fmla="*/ 9556 h 10839"/>
                  <a:gd name="connsiteX4" fmla="*/ 3851 w 9555"/>
                  <a:gd name="connsiteY4" fmla="*/ 10840 h 10839"/>
                  <a:gd name="connsiteX5" fmla="*/ 1284 w 9555"/>
                  <a:gd name="connsiteY5" fmla="*/ 10840 h 10839"/>
                  <a:gd name="connsiteX6" fmla="*/ 0 w 9555"/>
                  <a:gd name="connsiteY6" fmla="*/ 9556 h 10839"/>
                  <a:gd name="connsiteX7" fmla="*/ 0 w 9555"/>
                  <a:gd name="connsiteY7" fmla="*/ 6989 h 10839"/>
                  <a:gd name="connsiteX8" fmla="*/ 1284 w 9555"/>
                  <a:gd name="connsiteY8" fmla="*/ 5705 h 10839"/>
                  <a:gd name="connsiteX9" fmla="*/ 1284 w 9555"/>
                  <a:gd name="connsiteY9" fmla="*/ 5705 h 10839"/>
                  <a:gd name="connsiteX10" fmla="*/ 0 w 9555"/>
                  <a:gd name="connsiteY10" fmla="*/ 5705 h 10839"/>
                  <a:gd name="connsiteX11" fmla="*/ 1284 w 9555"/>
                  <a:gd name="connsiteY11" fmla="*/ 5705 h 10839"/>
                  <a:gd name="connsiteX12" fmla="*/ 0 w 9555"/>
                  <a:gd name="connsiteY12" fmla="*/ 5705 h 10839"/>
                  <a:gd name="connsiteX13" fmla="*/ 1284 w 9555"/>
                  <a:gd name="connsiteY13" fmla="*/ 4421 h 10839"/>
                  <a:gd name="connsiteX14" fmla="*/ 1284 w 9555"/>
                  <a:gd name="connsiteY14" fmla="*/ 5705 h 10839"/>
                  <a:gd name="connsiteX15" fmla="*/ 2567 w 9555"/>
                  <a:gd name="connsiteY15" fmla="*/ 4421 h 10839"/>
                  <a:gd name="connsiteX16" fmla="*/ 2567 w 9555"/>
                  <a:gd name="connsiteY16" fmla="*/ 5705 h 10839"/>
                  <a:gd name="connsiteX17" fmla="*/ 2567 w 9555"/>
                  <a:gd name="connsiteY17" fmla="*/ 4421 h 10839"/>
                  <a:gd name="connsiteX18" fmla="*/ 2567 w 9555"/>
                  <a:gd name="connsiteY18" fmla="*/ 5705 h 10839"/>
                  <a:gd name="connsiteX19" fmla="*/ 2567 w 9555"/>
                  <a:gd name="connsiteY19" fmla="*/ 4421 h 10839"/>
                  <a:gd name="connsiteX20" fmla="*/ 2567 w 9555"/>
                  <a:gd name="connsiteY20" fmla="*/ 5705 h 10839"/>
                  <a:gd name="connsiteX21" fmla="*/ 2567 w 9555"/>
                  <a:gd name="connsiteY21" fmla="*/ 4421 h 10839"/>
                  <a:gd name="connsiteX22" fmla="*/ 2567 w 9555"/>
                  <a:gd name="connsiteY22" fmla="*/ 1854 h 10839"/>
                  <a:gd name="connsiteX23" fmla="*/ 3851 w 9555"/>
                  <a:gd name="connsiteY23" fmla="*/ 570 h 10839"/>
                  <a:gd name="connsiteX24" fmla="*/ 6418 w 9555"/>
                  <a:gd name="connsiteY24" fmla="*/ 570 h 10839"/>
                  <a:gd name="connsiteX25" fmla="*/ 8985 w 9555"/>
                  <a:gd name="connsiteY25" fmla="*/ 570 h 10839"/>
                  <a:gd name="connsiteX26" fmla="*/ 8985 w 9555"/>
                  <a:gd name="connsiteY26" fmla="*/ 570 h 10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55" h="10839">
                    <a:moveTo>
                      <a:pt x="8985" y="570"/>
                    </a:moveTo>
                    <a:cubicBezTo>
                      <a:pt x="10269" y="3138"/>
                      <a:pt x="8985" y="4421"/>
                      <a:pt x="8985" y="6989"/>
                    </a:cubicBezTo>
                    <a:cubicBezTo>
                      <a:pt x="8985" y="6989"/>
                      <a:pt x="8985" y="8272"/>
                      <a:pt x="7702" y="8272"/>
                    </a:cubicBezTo>
                    <a:cubicBezTo>
                      <a:pt x="7702" y="8272"/>
                      <a:pt x="7702" y="9556"/>
                      <a:pt x="6418" y="9556"/>
                    </a:cubicBezTo>
                    <a:cubicBezTo>
                      <a:pt x="5135" y="10840"/>
                      <a:pt x="5135" y="10840"/>
                      <a:pt x="3851" y="10840"/>
                    </a:cubicBezTo>
                    <a:cubicBezTo>
                      <a:pt x="2567" y="10840"/>
                      <a:pt x="2567" y="10840"/>
                      <a:pt x="1284" y="10840"/>
                    </a:cubicBezTo>
                    <a:cubicBezTo>
                      <a:pt x="0" y="10840"/>
                      <a:pt x="0" y="9556"/>
                      <a:pt x="0" y="9556"/>
                    </a:cubicBezTo>
                    <a:cubicBezTo>
                      <a:pt x="0" y="8272"/>
                      <a:pt x="0" y="8272"/>
                      <a:pt x="0" y="6989"/>
                    </a:cubicBezTo>
                    <a:cubicBezTo>
                      <a:pt x="0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0" y="5705"/>
                    </a:cubicBezTo>
                    <a:cubicBezTo>
                      <a:pt x="0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0" y="5705"/>
                    </a:cubicBezTo>
                    <a:cubicBezTo>
                      <a:pt x="0" y="5705"/>
                      <a:pt x="0" y="5705"/>
                      <a:pt x="1284" y="4421"/>
                    </a:cubicBezTo>
                    <a:cubicBezTo>
                      <a:pt x="1284" y="4421"/>
                      <a:pt x="1284" y="4421"/>
                      <a:pt x="1284" y="5705"/>
                    </a:cubicBezTo>
                    <a:cubicBezTo>
                      <a:pt x="1284" y="5705"/>
                      <a:pt x="1284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5705"/>
                      <a:pt x="2567" y="4421"/>
                    </a:cubicBezTo>
                    <a:cubicBezTo>
                      <a:pt x="2567" y="3138"/>
                      <a:pt x="2567" y="3138"/>
                      <a:pt x="2567" y="1854"/>
                    </a:cubicBezTo>
                    <a:cubicBezTo>
                      <a:pt x="2567" y="570"/>
                      <a:pt x="3851" y="570"/>
                      <a:pt x="3851" y="570"/>
                    </a:cubicBezTo>
                    <a:cubicBezTo>
                      <a:pt x="5135" y="570"/>
                      <a:pt x="5135" y="570"/>
                      <a:pt x="6418" y="570"/>
                    </a:cubicBezTo>
                    <a:cubicBezTo>
                      <a:pt x="7702" y="-713"/>
                      <a:pt x="8985" y="570"/>
                      <a:pt x="8985" y="570"/>
                    </a:cubicBezTo>
                    <a:lnTo>
                      <a:pt x="8985" y="57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" name="Freeform: Shape 215">
              <a:extLst>
                <a:ext uri="{FF2B5EF4-FFF2-40B4-BE49-F238E27FC236}">
                  <a16:creationId xmlns:a16="http://schemas.microsoft.com/office/drawing/2014/main" id="{5776B7F5-9DEE-4689-BDB4-0EA681276D83}"/>
                </a:ext>
              </a:extLst>
            </p:cNvPr>
            <p:cNvSpPr/>
            <p:nvPr/>
          </p:nvSpPr>
          <p:spPr>
            <a:xfrm>
              <a:off x="3407562" y="3497329"/>
              <a:ext cx="746033" cy="1190875"/>
            </a:xfrm>
            <a:custGeom>
              <a:avLst/>
              <a:gdLst>
                <a:gd name="connsiteX0" fmla="*/ 244821 w 746033"/>
                <a:gd name="connsiteY0" fmla="*/ 0 h 1190875"/>
                <a:gd name="connsiteX1" fmla="*/ 289748 w 746033"/>
                <a:gd name="connsiteY1" fmla="*/ 0 h 1190875"/>
                <a:gd name="connsiteX2" fmla="*/ 214014 w 746033"/>
                <a:gd name="connsiteY2" fmla="*/ 231054 h 1190875"/>
                <a:gd name="connsiteX3" fmla="*/ 216581 w 746033"/>
                <a:gd name="connsiteY3" fmla="*/ 234905 h 1190875"/>
                <a:gd name="connsiteX4" fmla="*/ 316705 w 746033"/>
                <a:gd name="connsiteY4" fmla="*/ 246458 h 1190875"/>
                <a:gd name="connsiteX5" fmla="*/ 416828 w 746033"/>
                <a:gd name="connsiteY5" fmla="*/ 258010 h 1190875"/>
                <a:gd name="connsiteX6" fmla="*/ 419395 w 746033"/>
                <a:gd name="connsiteY6" fmla="*/ 256727 h 1190875"/>
                <a:gd name="connsiteX7" fmla="*/ 420679 w 746033"/>
                <a:gd name="connsiteY7" fmla="*/ 254159 h 1190875"/>
                <a:gd name="connsiteX8" fmla="*/ 543908 w 746033"/>
                <a:gd name="connsiteY8" fmla="*/ 17971 h 1190875"/>
                <a:gd name="connsiteX9" fmla="*/ 547759 w 746033"/>
                <a:gd name="connsiteY9" fmla="*/ 12836 h 1190875"/>
                <a:gd name="connsiteX10" fmla="*/ 596537 w 746033"/>
                <a:gd name="connsiteY10" fmla="*/ 17971 h 1190875"/>
                <a:gd name="connsiteX11" fmla="*/ 469457 w 746033"/>
                <a:gd name="connsiteY11" fmla="*/ 260578 h 1190875"/>
                <a:gd name="connsiteX12" fmla="*/ 470741 w 746033"/>
                <a:gd name="connsiteY12" fmla="*/ 263145 h 1190875"/>
                <a:gd name="connsiteX13" fmla="*/ 473308 w 746033"/>
                <a:gd name="connsiteY13" fmla="*/ 264428 h 1190875"/>
                <a:gd name="connsiteX14" fmla="*/ 520802 w 746033"/>
                <a:gd name="connsiteY14" fmla="*/ 269563 h 1190875"/>
                <a:gd name="connsiteX15" fmla="*/ 564446 w 746033"/>
                <a:gd name="connsiteY15" fmla="*/ 274697 h 1190875"/>
                <a:gd name="connsiteX16" fmla="*/ 555460 w 746033"/>
                <a:gd name="connsiteY16" fmla="*/ 350432 h 1190875"/>
                <a:gd name="connsiteX17" fmla="*/ 542624 w 746033"/>
                <a:gd name="connsiteY17" fmla="*/ 555813 h 1190875"/>
                <a:gd name="connsiteX18" fmla="*/ 567013 w 746033"/>
                <a:gd name="connsiteY18" fmla="*/ 655936 h 1190875"/>
                <a:gd name="connsiteX19" fmla="*/ 574715 w 746033"/>
                <a:gd name="connsiteY19" fmla="*/ 668773 h 1190875"/>
                <a:gd name="connsiteX20" fmla="*/ 596537 w 746033"/>
                <a:gd name="connsiteY20" fmla="*/ 686744 h 1190875"/>
                <a:gd name="connsiteX21" fmla="*/ 611940 w 746033"/>
                <a:gd name="connsiteY21" fmla="*/ 684176 h 1190875"/>
                <a:gd name="connsiteX22" fmla="*/ 650449 w 746033"/>
                <a:gd name="connsiteY22" fmla="*/ 784300 h 1190875"/>
                <a:gd name="connsiteX23" fmla="*/ 676122 w 746033"/>
                <a:gd name="connsiteY23" fmla="*/ 822809 h 1190875"/>
                <a:gd name="connsiteX24" fmla="*/ 745438 w 746033"/>
                <a:gd name="connsiteY24" fmla="*/ 1171957 h 1190875"/>
                <a:gd name="connsiteX25" fmla="*/ 746033 w 746033"/>
                <a:gd name="connsiteY25" fmla="*/ 1190875 h 1190875"/>
                <a:gd name="connsiteX26" fmla="*/ 0 w 746033"/>
                <a:gd name="connsiteY26" fmla="*/ 1190875 h 1190875"/>
                <a:gd name="connsiteX27" fmla="*/ 2214 w 746033"/>
                <a:gd name="connsiteY27" fmla="*/ 1105208 h 1190875"/>
                <a:gd name="connsiteX28" fmla="*/ 80516 w 746033"/>
                <a:gd name="connsiteY28" fmla="*/ 853616 h 1190875"/>
                <a:gd name="connsiteX29" fmla="*/ 89502 w 746033"/>
                <a:gd name="connsiteY29" fmla="*/ 826660 h 1190875"/>
                <a:gd name="connsiteX30" fmla="*/ 90785 w 746033"/>
                <a:gd name="connsiteY30" fmla="*/ 812540 h 1190875"/>
                <a:gd name="connsiteX31" fmla="*/ 84367 w 746033"/>
                <a:gd name="connsiteY31" fmla="*/ 752209 h 1190875"/>
                <a:gd name="connsiteX32" fmla="*/ 65112 w 746033"/>
                <a:gd name="connsiteY32" fmla="*/ 634115 h 1190875"/>
                <a:gd name="connsiteX33" fmla="*/ 88218 w 746033"/>
                <a:gd name="connsiteY33" fmla="*/ 234905 h 1190875"/>
                <a:gd name="connsiteX34" fmla="*/ 98487 w 746033"/>
                <a:gd name="connsiteY34" fmla="*/ 225919 h 1190875"/>
                <a:gd name="connsiteX35" fmla="*/ 110040 w 746033"/>
                <a:gd name="connsiteY35" fmla="*/ 225919 h 1190875"/>
                <a:gd name="connsiteX36" fmla="*/ 125443 w 746033"/>
                <a:gd name="connsiteY36" fmla="*/ 225919 h 1190875"/>
                <a:gd name="connsiteX37" fmla="*/ 140847 w 746033"/>
                <a:gd name="connsiteY37" fmla="*/ 225919 h 1190875"/>
                <a:gd name="connsiteX38" fmla="*/ 163952 w 746033"/>
                <a:gd name="connsiteY38" fmla="*/ 227203 h 1190875"/>
                <a:gd name="connsiteX39" fmla="*/ 166520 w 746033"/>
                <a:gd name="connsiteY39" fmla="*/ 225919 h 1190875"/>
                <a:gd name="connsiteX40" fmla="*/ 167803 w 746033"/>
                <a:gd name="connsiteY40" fmla="*/ 223352 h 1190875"/>
                <a:gd name="connsiteX41" fmla="*/ 244821 w 746033"/>
                <a:gd name="connsiteY41" fmla="*/ 0 h 119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46033" h="1190875">
                  <a:moveTo>
                    <a:pt x="244821" y="0"/>
                  </a:moveTo>
                  <a:lnTo>
                    <a:pt x="289748" y="0"/>
                  </a:lnTo>
                  <a:cubicBezTo>
                    <a:pt x="260225" y="57763"/>
                    <a:pt x="215298" y="166872"/>
                    <a:pt x="214014" y="231054"/>
                  </a:cubicBezTo>
                  <a:cubicBezTo>
                    <a:pt x="214014" y="232338"/>
                    <a:pt x="215298" y="233621"/>
                    <a:pt x="216581" y="234905"/>
                  </a:cubicBezTo>
                  <a:cubicBezTo>
                    <a:pt x="248672" y="238756"/>
                    <a:pt x="283330" y="242607"/>
                    <a:pt x="316705" y="246458"/>
                  </a:cubicBezTo>
                  <a:cubicBezTo>
                    <a:pt x="350079" y="250308"/>
                    <a:pt x="384737" y="252876"/>
                    <a:pt x="416828" y="258010"/>
                  </a:cubicBezTo>
                  <a:cubicBezTo>
                    <a:pt x="418112" y="258010"/>
                    <a:pt x="418112" y="258010"/>
                    <a:pt x="419395" y="256727"/>
                  </a:cubicBezTo>
                  <a:cubicBezTo>
                    <a:pt x="420679" y="256727"/>
                    <a:pt x="420679" y="255443"/>
                    <a:pt x="420679" y="254159"/>
                  </a:cubicBezTo>
                  <a:cubicBezTo>
                    <a:pt x="429664" y="174574"/>
                    <a:pt x="492562" y="87287"/>
                    <a:pt x="543908" y="17971"/>
                  </a:cubicBezTo>
                  <a:lnTo>
                    <a:pt x="547759" y="12836"/>
                  </a:lnTo>
                  <a:lnTo>
                    <a:pt x="596537" y="17971"/>
                  </a:lnTo>
                  <a:cubicBezTo>
                    <a:pt x="546475" y="87287"/>
                    <a:pt x="478442" y="179709"/>
                    <a:pt x="469457" y="260578"/>
                  </a:cubicBezTo>
                  <a:cubicBezTo>
                    <a:pt x="469457" y="261861"/>
                    <a:pt x="469457" y="261861"/>
                    <a:pt x="470741" y="263145"/>
                  </a:cubicBezTo>
                  <a:cubicBezTo>
                    <a:pt x="470741" y="264428"/>
                    <a:pt x="472024" y="264428"/>
                    <a:pt x="473308" y="264428"/>
                  </a:cubicBezTo>
                  <a:cubicBezTo>
                    <a:pt x="486144" y="265712"/>
                    <a:pt x="504115" y="266996"/>
                    <a:pt x="520802" y="269563"/>
                  </a:cubicBezTo>
                  <a:cubicBezTo>
                    <a:pt x="536206" y="272130"/>
                    <a:pt x="551609" y="273414"/>
                    <a:pt x="564446" y="274697"/>
                  </a:cubicBezTo>
                  <a:cubicBezTo>
                    <a:pt x="561879" y="300370"/>
                    <a:pt x="559311" y="326043"/>
                    <a:pt x="555460" y="350432"/>
                  </a:cubicBezTo>
                  <a:cubicBezTo>
                    <a:pt x="546475" y="419748"/>
                    <a:pt x="538773" y="485213"/>
                    <a:pt x="542624" y="555813"/>
                  </a:cubicBezTo>
                  <a:cubicBezTo>
                    <a:pt x="543908" y="591755"/>
                    <a:pt x="547759" y="626413"/>
                    <a:pt x="567013" y="655936"/>
                  </a:cubicBezTo>
                  <a:cubicBezTo>
                    <a:pt x="570864" y="661071"/>
                    <a:pt x="573431" y="664922"/>
                    <a:pt x="574715" y="668773"/>
                  </a:cubicBezTo>
                  <a:cubicBezTo>
                    <a:pt x="581133" y="680325"/>
                    <a:pt x="584984" y="686744"/>
                    <a:pt x="596537" y="686744"/>
                  </a:cubicBezTo>
                  <a:cubicBezTo>
                    <a:pt x="600388" y="686744"/>
                    <a:pt x="605522" y="685460"/>
                    <a:pt x="611940" y="684176"/>
                  </a:cubicBezTo>
                  <a:cubicBezTo>
                    <a:pt x="596537" y="709849"/>
                    <a:pt x="624777" y="749642"/>
                    <a:pt x="650449" y="784300"/>
                  </a:cubicBezTo>
                  <a:cubicBezTo>
                    <a:pt x="660718" y="798420"/>
                    <a:pt x="670987" y="812540"/>
                    <a:pt x="676122" y="822809"/>
                  </a:cubicBezTo>
                  <a:cubicBezTo>
                    <a:pt x="730034" y="929350"/>
                    <a:pt x="740304" y="1048728"/>
                    <a:pt x="745438" y="1171957"/>
                  </a:cubicBezTo>
                  <a:lnTo>
                    <a:pt x="746033" y="1190875"/>
                  </a:lnTo>
                  <a:lnTo>
                    <a:pt x="0" y="1190875"/>
                  </a:lnTo>
                  <a:lnTo>
                    <a:pt x="2214" y="1105208"/>
                  </a:lnTo>
                  <a:cubicBezTo>
                    <a:pt x="4782" y="1008936"/>
                    <a:pt x="12484" y="916514"/>
                    <a:pt x="80516" y="853616"/>
                  </a:cubicBezTo>
                  <a:cubicBezTo>
                    <a:pt x="89502" y="845914"/>
                    <a:pt x="89502" y="835645"/>
                    <a:pt x="89502" y="826660"/>
                  </a:cubicBezTo>
                  <a:cubicBezTo>
                    <a:pt x="89502" y="821525"/>
                    <a:pt x="89502" y="817674"/>
                    <a:pt x="90785" y="812540"/>
                  </a:cubicBezTo>
                  <a:cubicBezTo>
                    <a:pt x="95920" y="789434"/>
                    <a:pt x="97203" y="771463"/>
                    <a:pt x="84367" y="752209"/>
                  </a:cubicBezTo>
                  <a:cubicBezTo>
                    <a:pt x="61262" y="714984"/>
                    <a:pt x="62545" y="670056"/>
                    <a:pt x="65112" y="634115"/>
                  </a:cubicBezTo>
                  <a:cubicBezTo>
                    <a:pt x="70247" y="501900"/>
                    <a:pt x="77949" y="367119"/>
                    <a:pt x="88218" y="234905"/>
                  </a:cubicBezTo>
                  <a:cubicBezTo>
                    <a:pt x="88218" y="229770"/>
                    <a:pt x="93352" y="225919"/>
                    <a:pt x="98487" y="225919"/>
                  </a:cubicBezTo>
                  <a:cubicBezTo>
                    <a:pt x="102338" y="225919"/>
                    <a:pt x="106189" y="225919"/>
                    <a:pt x="110040" y="225919"/>
                  </a:cubicBezTo>
                  <a:cubicBezTo>
                    <a:pt x="115174" y="225919"/>
                    <a:pt x="120309" y="225919"/>
                    <a:pt x="125443" y="225919"/>
                  </a:cubicBezTo>
                  <a:cubicBezTo>
                    <a:pt x="130578" y="225919"/>
                    <a:pt x="135712" y="225919"/>
                    <a:pt x="140847" y="225919"/>
                  </a:cubicBezTo>
                  <a:cubicBezTo>
                    <a:pt x="151116" y="225919"/>
                    <a:pt x="157534" y="225919"/>
                    <a:pt x="163952" y="227203"/>
                  </a:cubicBezTo>
                  <a:cubicBezTo>
                    <a:pt x="165236" y="227203"/>
                    <a:pt x="165236" y="227203"/>
                    <a:pt x="166520" y="225919"/>
                  </a:cubicBezTo>
                  <a:cubicBezTo>
                    <a:pt x="167803" y="225919"/>
                    <a:pt x="167803" y="224636"/>
                    <a:pt x="167803" y="223352"/>
                  </a:cubicBezTo>
                  <a:cubicBezTo>
                    <a:pt x="171654" y="150185"/>
                    <a:pt x="210163" y="56480"/>
                    <a:pt x="244821" y="0"/>
                  </a:cubicBez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216">
              <a:extLst>
                <a:ext uri="{FF2B5EF4-FFF2-40B4-BE49-F238E27FC236}">
                  <a16:creationId xmlns:a16="http://schemas.microsoft.com/office/drawing/2014/main" id="{18C849F5-62F7-4EBB-9875-E97047C80901}"/>
                </a:ext>
              </a:extLst>
            </p:cNvPr>
            <p:cNvSpPr/>
            <p:nvPr/>
          </p:nvSpPr>
          <p:spPr>
            <a:xfrm>
              <a:off x="3685703" y="3501028"/>
              <a:ext cx="590" cy="1284"/>
            </a:xfrm>
            <a:custGeom>
              <a:avLst/>
              <a:gdLst>
                <a:gd name="connsiteX0" fmla="*/ 590 w 590"/>
                <a:gd name="connsiteY0" fmla="*/ 0 h 1284"/>
                <a:gd name="connsiteX1" fmla="*/ 590 w 590"/>
                <a:gd name="connsiteY1" fmla="*/ 1284 h 1284"/>
                <a:gd name="connsiteX2" fmla="*/ 0 w 590"/>
                <a:gd name="connsiteY2" fmla="*/ 1284 h 1284"/>
                <a:gd name="connsiteX3" fmla="*/ 590 w 590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" h="1284">
                  <a:moveTo>
                    <a:pt x="590" y="0"/>
                  </a:moveTo>
                  <a:lnTo>
                    <a:pt x="590" y="1284"/>
                  </a:lnTo>
                  <a:lnTo>
                    <a:pt x="0" y="1284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217">
              <a:extLst>
                <a:ext uri="{FF2B5EF4-FFF2-40B4-BE49-F238E27FC236}">
                  <a16:creationId xmlns:a16="http://schemas.microsoft.com/office/drawing/2014/main" id="{DB94EE35-6276-497B-952A-653E1F5CBDEA}"/>
                </a:ext>
              </a:extLst>
            </p:cNvPr>
            <p:cNvSpPr/>
            <p:nvPr/>
          </p:nvSpPr>
          <p:spPr>
            <a:xfrm>
              <a:off x="3402984" y="3494610"/>
              <a:ext cx="748533" cy="1192843"/>
            </a:xfrm>
            <a:custGeom>
              <a:avLst/>
              <a:gdLst>
                <a:gd name="connsiteX0" fmla="*/ 242234 w 748533"/>
                <a:gd name="connsiteY0" fmla="*/ 0 h 1192843"/>
                <a:gd name="connsiteX1" fmla="*/ 293579 w 748533"/>
                <a:gd name="connsiteY1" fmla="*/ 0 h 1192843"/>
                <a:gd name="connsiteX2" fmla="*/ 215278 w 748533"/>
                <a:gd name="connsiteY2" fmla="*/ 234905 h 1192843"/>
                <a:gd name="connsiteX3" fmla="*/ 414241 w 748533"/>
                <a:gd name="connsiteY3" fmla="*/ 258010 h 1192843"/>
                <a:gd name="connsiteX4" fmla="*/ 542604 w 748533"/>
                <a:gd name="connsiteY4" fmla="*/ 12836 h 1192843"/>
                <a:gd name="connsiteX5" fmla="*/ 599084 w 748533"/>
                <a:gd name="connsiteY5" fmla="*/ 19254 h 1192843"/>
                <a:gd name="connsiteX6" fmla="*/ 469437 w 748533"/>
                <a:gd name="connsiteY6" fmla="*/ 264428 h 1192843"/>
                <a:gd name="connsiteX7" fmla="*/ 564426 w 748533"/>
                <a:gd name="connsiteY7" fmla="*/ 274697 h 1192843"/>
                <a:gd name="connsiteX8" fmla="*/ 542604 w 748533"/>
                <a:gd name="connsiteY8" fmla="*/ 558380 h 1192843"/>
                <a:gd name="connsiteX9" fmla="*/ 566993 w 748533"/>
                <a:gd name="connsiteY9" fmla="*/ 657220 h 1192843"/>
                <a:gd name="connsiteX10" fmla="*/ 593949 w 748533"/>
                <a:gd name="connsiteY10" fmla="*/ 686744 h 1192843"/>
                <a:gd name="connsiteX11" fmla="*/ 618338 w 748533"/>
                <a:gd name="connsiteY11" fmla="*/ 682893 h 1192843"/>
                <a:gd name="connsiteX12" fmla="*/ 677385 w 748533"/>
                <a:gd name="connsiteY12" fmla="*/ 825376 h 1192843"/>
                <a:gd name="connsiteX13" fmla="*/ 747985 w 748533"/>
                <a:gd name="connsiteY13" fmla="*/ 1175808 h 1192843"/>
                <a:gd name="connsiteX14" fmla="*/ 748533 w 748533"/>
                <a:gd name="connsiteY14" fmla="*/ 1192843 h 1192843"/>
                <a:gd name="connsiteX15" fmla="*/ 740739 w 748533"/>
                <a:gd name="connsiteY15" fmla="*/ 1192843 h 1192843"/>
                <a:gd name="connsiteX16" fmla="*/ 740284 w 748533"/>
                <a:gd name="connsiteY16" fmla="*/ 1178375 h 1192843"/>
                <a:gd name="connsiteX17" fmla="*/ 670967 w 748533"/>
                <a:gd name="connsiteY17" fmla="*/ 830511 h 1192843"/>
                <a:gd name="connsiteX18" fmla="*/ 645295 w 748533"/>
                <a:gd name="connsiteY18" fmla="*/ 792002 h 1192843"/>
                <a:gd name="connsiteX19" fmla="*/ 604218 w 748533"/>
                <a:gd name="connsiteY19" fmla="*/ 694445 h 1192843"/>
                <a:gd name="connsiteX20" fmla="*/ 593949 w 748533"/>
                <a:gd name="connsiteY20" fmla="*/ 695729 h 1192843"/>
                <a:gd name="connsiteX21" fmla="*/ 569560 w 748533"/>
                <a:gd name="connsiteY21" fmla="*/ 676475 h 1192843"/>
                <a:gd name="connsiteX22" fmla="*/ 561858 w 748533"/>
                <a:gd name="connsiteY22" fmla="*/ 663638 h 1192843"/>
                <a:gd name="connsiteX23" fmla="*/ 536186 w 748533"/>
                <a:gd name="connsiteY23" fmla="*/ 560948 h 1192843"/>
                <a:gd name="connsiteX24" fmla="*/ 549022 w 748533"/>
                <a:gd name="connsiteY24" fmla="*/ 355566 h 1192843"/>
                <a:gd name="connsiteX25" fmla="*/ 556724 w 748533"/>
                <a:gd name="connsiteY25" fmla="*/ 282399 h 1192843"/>
                <a:gd name="connsiteX26" fmla="*/ 515648 w 748533"/>
                <a:gd name="connsiteY26" fmla="*/ 277265 h 1192843"/>
                <a:gd name="connsiteX27" fmla="*/ 469437 w 748533"/>
                <a:gd name="connsiteY27" fmla="*/ 272130 h 1192843"/>
                <a:gd name="connsiteX28" fmla="*/ 464302 w 748533"/>
                <a:gd name="connsiteY28" fmla="*/ 269563 h 1192843"/>
                <a:gd name="connsiteX29" fmla="*/ 463019 w 748533"/>
                <a:gd name="connsiteY29" fmla="*/ 264428 h 1192843"/>
                <a:gd name="connsiteX30" fmla="*/ 587531 w 748533"/>
                <a:gd name="connsiteY30" fmla="*/ 25673 h 1192843"/>
                <a:gd name="connsiteX31" fmla="*/ 546455 w 748533"/>
                <a:gd name="connsiteY31" fmla="*/ 20538 h 1192843"/>
                <a:gd name="connsiteX32" fmla="*/ 543888 w 748533"/>
                <a:gd name="connsiteY32" fmla="*/ 24389 h 1192843"/>
                <a:gd name="connsiteX33" fmla="*/ 421943 w 748533"/>
                <a:gd name="connsiteY33" fmla="*/ 259294 h 1192843"/>
                <a:gd name="connsiteX34" fmla="*/ 419375 w 748533"/>
                <a:gd name="connsiteY34" fmla="*/ 263145 h 1192843"/>
                <a:gd name="connsiteX35" fmla="*/ 415524 w 748533"/>
                <a:gd name="connsiteY35" fmla="*/ 264428 h 1192843"/>
                <a:gd name="connsiteX36" fmla="*/ 414241 w 748533"/>
                <a:gd name="connsiteY36" fmla="*/ 264428 h 1192843"/>
                <a:gd name="connsiteX37" fmla="*/ 314117 w 748533"/>
                <a:gd name="connsiteY37" fmla="*/ 252876 h 1192843"/>
                <a:gd name="connsiteX38" fmla="*/ 213994 w 748533"/>
                <a:gd name="connsiteY38" fmla="*/ 241323 h 1192843"/>
                <a:gd name="connsiteX39" fmla="*/ 208859 w 748533"/>
                <a:gd name="connsiteY39" fmla="*/ 234905 h 1192843"/>
                <a:gd name="connsiteX40" fmla="*/ 259583 w 748533"/>
                <a:gd name="connsiteY40" fmla="*/ 58004 h 1192843"/>
                <a:gd name="connsiteX41" fmla="*/ 282720 w 748533"/>
                <a:gd name="connsiteY41" fmla="*/ 7702 h 1192843"/>
                <a:gd name="connsiteX42" fmla="*/ 283310 w 748533"/>
                <a:gd name="connsiteY42" fmla="*/ 7702 h 1192843"/>
                <a:gd name="connsiteX43" fmla="*/ 283310 w 748533"/>
                <a:gd name="connsiteY43" fmla="*/ 6418 h 1192843"/>
                <a:gd name="connsiteX44" fmla="*/ 282720 w 748533"/>
                <a:gd name="connsiteY44" fmla="*/ 7702 h 1192843"/>
                <a:gd name="connsiteX45" fmla="*/ 247368 w 748533"/>
                <a:gd name="connsiteY45" fmla="*/ 7702 h 1192843"/>
                <a:gd name="connsiteX46" fmla="*/ 171634 w 748533"/>
                <a:gd name="connsiteY46" fmla="*/ 228487 h 1192843"/>
                <a:gd name="connsiteX47" fmla="*/ 169067 w 748533"/>
                <a:gd name="connsiteY47" fmla="*/ 233621 h 1192843"/>
                <a:gd name="connsiteX48" fmla="*/ 165216 w 748533"/>
                <a:gd name="connsiteY48" fmla="*/ 234905 h 1192843"/>
                <a:gd name="connsiteX49" fmla="*/ 142110 w 748533"/>
                <a:gd name="connsiteY49" fmla="*/ 233621 h 1192843"/>
                <a:gd name="connsiteX50" fmla="*/ 126707 w 748533"/>
                <a:gd name="connsiteY50" fmla="*/ 233621 h 1192843"/>
                <a:gd name="connsiteX51" fmla="*/ 111303 w 748533"/>
                <a:gd name="connsiteY51" fmla="*/ 233621 h 1192843"/>
                <a:gd name="connsiteX52" fmla="*/ 99751 w 748533"/>
                <a:gd name="connsiteY52" fmla="*/ 233621 h 1192843"/>
                <a:gd name="connsiteX53" fmla="*/ 93332 w 748533"/>
                <a:gd name="connsiteY53" fmla="*/ 240039 h 1192843"/>
                <a:gd name="connsiteX54" fmla="*/ 70227 w 748533"/>
                <a:gd name="connsiteY54" fmla="*/ 639249 h 1192843"/>
                <a:gd name="connsiteX55" fmla="*/ 89482 w 748533"/>
                <a:gd name="connsiteY55" fmla="*/ 756060 h 1192843"/>
                <a:gd name="connsiteX56" fmla="*/ 95900 w 748533"/>
                <a:gd name="connsiteY56" fmla="*/ 818958 h 1192843"/>
                <a:gd name="connsiteX57" fmla="*/ 94616 w 748533"/>
                <a:gd name="connsiteY57" fmla="*/ 831794 h 1192843"/>
                <a:gd name="connsiteX58" fmla="*/ 84347 w 748533"/>
                <a:gd name="connsiteY58" fmla="*/ 860034 h 1192843"/>
                <a:gd name="connsiteX59" fmla="*/ 7329 w 748533"/>
                <a:gd name="connsiteY59" fmla="*/ 1110343 h 1192843"/>
                <a:gd name="connsiteX60" fmla="*/ 5201 w 748533"/>
                <a:gd name="connsiteY60" fmla="*/ 1192843 h 1192843"/>
                <a:gd name="connsiteX61" fmla="*/ 0 w 748533"/>
                <a:gd name="connsiteY61" fmla="*/ 1192843 h 1192843"/>
                <a:gd name="connsiteX62" fmla="*/ 2194 w 748533"/>
                <a:gd name="connsiteY62" fmla="*/ 1107775 h 1192843"/>
                <a:gd name="connsiteX63" fmla="*/ 81780 w 748533"/>
                <a:gd name="connsiteY63" fmla="*/ 853616 h 1192843"/>
                <a:gd name="connsiteX64" fmla="*/ 90765 w 748533"/>
                <a:gd name="connsiteY64" fmla="*/ 815107 h 1192843"/>
                <a:gd name="connsiteX65" fmla="*/ 84347 w 748533"/>
                <a:gd name="connsiteY65" fmla="*/ 757344 h 1192843"/>
                <a:gd name="connsiteX66" fmla="*/ 63809 w 748533"/>
                <a:gd name="connsiteY66" fmla="*/ 636682 h 1192843"/>
                <a:gd name="connsiteX67" fmla="*/ 86914 w 748533"/>
                <a:gd name="connsiteY67" fmla="*/ 237472 h 1192843"/>
                <a:gd name="connsiteX68" fmla="*/ 99751 w 748533"/>
                <a:gd name="connsiteY68" fmla="*/ 225919 h 1192843"/>
                <a:gd name="connsiteX69" fmla="*/ 110020 w 748533"/>
                <a:gd name="connsiteY69" fmla="*/ 225919 h 1192843"/>
                <a:gd name="connsiteX70" fmla="*/ 140827 w 748533"/>
                <a:gd name="connsiteY70" fmla="*/ 225919 h 1192843"/>
                <a:gd name="connsiteX71" fmla="*/ 163932 w 748533"/>
                <a:gd name="connsiteY71" fmla="*/ 227203 h 1192843"/>
                <a:gd name="connsiteX72" fmla="*/ 242234 w 748533"/>
                <a:gd name="connsiteY72" fmla="*/ 0 h 119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48533" h="1192843">
                  <a:moveTo>
                    <a:pt x="242234" y="0"/>
                  </a:moveTo>
                  <a:lnTo>
                    <a:pt x="293579" y="0"/>
                  </a:lnTo>
                  <a:cubicBezTo>
                    <a:pt x="262772" y="59047"/>
                    <a:pt x="217845" y="170723"/>
                    <a:pt x="215278" y="234905"/>
                  </a:cubicBezTo>
                  <a:cubicBezTo>
                    <a:pt x="278176" y="243890"/>
                    <a:pt x="351343" y="249025"/>
                    <a:pt x="414241" y="258010"/>
                  </a:cubicBezTo>
                  <a:cubicBezTo>
                    <a:pt x="424510" y="174574"/>
                    <a:pt x="492542" y="82153"/>
                    <a:pt x="542604" y="12836"/>
                  </a:cubicBezTo>
                  <a:lnTo>
                    <a:pt x="599084" y="19254"/>
                  </a:lnTo>
                  <a:cubicBezTo>
                    <a:pt x="550306" y="86003"/>
                    <a:pt x="478422" y="183560"/>
                    <a:pt x="469437" y="264428"/>
                  </a:cubicBezTo>
                  <a:cubicBezTo>
                    <a:pt x="496393" y="265712"/>
                    <a:pt x="537470" y="273414"/>
                    <a:pt x="564426" y="274697"/>
                  </a:cubicBezTo>
                  <a:cubicBezTo>
                    <a:pt x="555440" y="370970"/>
                    <a:pt x="537470" y="462108"/>
                    <a:pt x="542604" y="558380"/>
                  </a:cubicBezTo>
                  <a:cubicBezTo>
                    <a:pt x="545171" y="591755"/>
                    <a:pt x="547739" y="627697"/>
                    <a:pt x="566993" y="657220"/>
                  </a:cubicBezTo>
                  <a:cubicBezTo>
                    <a:pt x="579829" y="677758"/>
                    <a:pt x="581113" y="686744"/>
                    <a:pt x="593949" y="686744"/>
                  </a:cubicBezTo>
                  <a:cubicBezTo>
                    <a:pt x="600367" y="686744"/>
                    <a:pt x="606786" y="685460"/>
                    <a:pt x="618338" y="682893"/>
                  </a:cubicBezTo>
                  <a:cubicBezTo>
                    <a:pt x="583680" y="716267"/>
                    <a:pt x="656847" y="784300"/>
                    <a:pt x="677385" y="825376"/>
                  </a:cubicBezTo>
                  <a:cubicBezTo>
                    <a:pt x="733865" y="934485"/>
                    <a:pt x="742851" y="1056430"/>
                    <a:pt x="747985" y="1175808"/>
                  </a:cubicBezTo>
                  <a:lnTo>
                    <a:pt x="748533" y="1192843"/>
                  </a:lnTo>
                  <a:lnTo>
                    <a:pt x="740739" y="1192843"/>
                  </a:lnTo>
                  <a:lnTo>
                    <a:pt x="740284" y="1178375"/>
                  </a:lnTo>
                  <a:cubicBezTo>
                    <a:pt x="733865" y="1055146"/>
                    <a:pt x="724880" y="935768"/>
                    <a:pt x="670967" y="830511"/>
                  </a:cubicBezTo>
                  <a:cubicBezTo>
                    <a:pt x="665833" y="818958"/>
                    <a:pt x="655564" y="806122"/>
                    <a:pt x="645295" y="792002"/>
                  </a:cubicBezTo>
                  <a:cubicBezTo>
                    <a:pt x="620906" y="758627"/>
                    <a:pt x="595233" y="721402"/>
                    <a:pt x="604218" y="694445"/>
                  </a:cubicBezTo>
                  <a:cubicBezTo>
                    <a:pt x="600367" y="695729"/>
                    <a:pt x="596517" y="695729"/>
                    <a:pt x="593949" y="695729"/>
                  </a:cubicBezTo>
                  <a:cubicBezTo>
                    <a:pt x="581113" y="695729"/>
                    <a:pt x="575979" y="688027"/>
                    <a:pt x="569560" y="676475"/>
                  </a:cubicBezTo>
                  <a:cubicBezTo>
                    <a:pt x="568277" y="672624"/>
                    <a:pt x="565709" y="668773"/>
                    <a:pt x="561858" y="663638"/>
                  </a:cubicBezTo>
                  <a:cubicBezTo>
                    <a:pt x="541320" y="632831"/>
                    <a:pt x="537470" y="596889"/>
                    <a:pt x="536186" y="560948"/>
                  </a:cubicBezTo>
                  <a:cubicBezTo>
                    <a:pt x="532335" y="490348"/>
                    <a:pt x="540037" y="424883"/>
                    <a:pt x="549022" y="355566"/>
                  </a:cubicBezTo>
                  <a:cubicBezTo>
                    <a:pt x="551589" y="331177"/>
                    <a:pt x="554157" y="306788"/>
                    <a:pt x="556724" y="282399"/>
                  </a:cubicBezTo>
                  <a:cubicBezTo>
                    <a:pt x="543888" y="281116"/>
                    <a:pt x="529768" y="278548"/>
                    <a:pt x="515648" y="277265"/>
                  </a:cubicBezTo>
                  <a:cubicBezTo>
                    <a:pt x="498961" y="274697"/>
                    <a:pt x="482273" y="273414"/>
                    <a:pt x="469437" y="272130"/>
                  </a:cubicBezTo>
                  <a:cubicBezTo>
                    <a:pt x="466870" y="272130"/>
                    <a:pt x="465586" y="270847"/>
                    <a:pt x="464302" y="269563"/>
                  </a:cubicBezTo>
                  <a:cubicBezTo>
                    <a:pt x="463019" y="268279"/>
                    <a:pt x="463019" y="265712"/>
                    <a:pt x="463019" y="264428"/>
                  </a:cubicBezTo>
                  <a:cubicBezTo>
                    <a:pt x="472004" y="186127"/>
                    <a:pt x="537470" y="93705"/>
                    <a:pt x="587531" y="25673"/>
                  </a:cubicBezTo>
                  <a:lnTo>
                    <a:pt x="546455" y="20538"/>
                  </a:lnTo>
                  <a:lnTo>
                    <a:pt x="543888" y="24389"/>
                  </a:lnTo>
                  <a:cubicBezTo>
                    <a:pt x="493826" y="93705"/>
                    <a:pt x="430928" y="179709"/>
                    <a:pt x="421943" y="259294"/>
                  </a:cubicBezTo>
                  <a:cubicBezTo>
                    <a:pt x="421943" y="260577"/>
                    <a:pt x="420659" y="261861"/>
                    <a:pt x="419375" y="263145"/>
                  </a:cubicBezTo>
                  <a:cubicBezTo>
                    <a:pt x="418092" y="264428"/>
                    <a:pt x="416808" y="264428"/>
                    <a:pt x="415524" y="264428"/>
                  </a:cubicBezTo>
                  <a:cubicBezTo>
                    <a:pt x="414241" y="264428"/>
                    <a:pt x="414241" y="264428"/>
                    <a:pt x="414241" y="264428"/>
                  </a:cubicBezTo>
                  <a:cubicBezTo>
                    <a:pt x="382150" y="259294"/>
                    <a:pt x="347492" y="256727"/>
                    <a:pt x="314117" y="252876"/>
                  </a:cubicBezTo>
                  <a:cubicBezTo>
                    <a:pt x="280743" y="249025"/>
                    <a:pt x="246085" y="245174"/>
                    <a:pt x="213994" y="241323"/>
                  </a:cubicBezTo>
                  <a:cubicBezTo>
                    <a:pt x="211427" y="241323"/>
                    <a:pt x="208859" y="238756"/>
                    <a:pt x="208859" y="234905"/>
                  </a:cubicBezTo>
                  <a:cubicBezTo>
                    <a:pt x="210785" y="186769"/>
                    <a:pt x="235094" y="115527"/>
                    <a:pt x="259583" y="58004"/>
                  </a:cubicBezTo>
                  <a:lnTo>
                    <a:pt x="282720" y="7702"/>
                  </a:lnTo>
                  <a:lnTo>
                    <a:pt x="283310" y="7702"/>
                  </a:lnTo>
                  <a:lnTo>
                    <a:pt x="283310" y="6418"/>
                  </a:lnTo>
                  <a:lnTo>
                    <a:pt x="282720" y="7702"/>
                  </a:lnTo>
                  <a:lnTo>
                    <a:pt x="247368" y="7702"/>
                  </a:lnTo>
                  <a:cubicBezTo>
                    <a:pt x="212710" y="64182"/>
                    <a:pt x="174201" y="156603"/>
                    <a:pt x="171634" y="228487"/>
                  </a:cubicBezTo>
                  <a:cubicBezTo>
                    <a:pt x="171634" y="231054"/>
                    <a:pt x="170350" y="232338"/>
                    <a:pt x="169067" y="233621"/>
                  </a:cubicBezTo>
                  <a:cubicBezTo>
                    <a:pt x="167783" y="234905"/>
                    <a:pt x="166500" y="234905"/>
                    <a:pt x="165216" y="234905"/>
                  </a:cubicBezTo>
                  <a:cubicBezTo>
                    <a:pt x="158798" y="233621"/>
                    <a:pt x="151096" y="233621"/>
                    <a:pt x="142110" y="233621"/>
                  </a:cubicBezTo>
                  <a:cubicBezTo>
                    <a:pt x="136976" y="233621"/>
                    <a:pt x="131841" y="233621"/>
                    <a:pt x="126707" y="233621"/>
                  </a:cubicBezTo>
                  <a:cubicBezTo>
                    <a:pt x="121572" y="233621"/>
                    <a:pt x="116438" y="233621"/>
                    <a:pt x="111303" y="233621"/>
                  </a:cubicBezTo>
                  <a:cubicBezTo>
                    <a:pt x="107452" y="233621"/>
                    <a:pt x="103601" y="233621"/>
                    <a:pt x="99751" y="233621"/>
                  </a:cubicBezTo>
                  <a:cubicBezTo>
                    <a:pt x="95900" y="233621"/>
                    <a:pt x="93332" y="236188"/>
                    <a:pt x="93332" y="240039"/>
                  </a:cubicBezTo>
                  <a:cubicBezTo>
                    <a:pt x="83063" y="372254"/>
                    <a:pt x="75362" y="507035"/>
                    <a:pt x="70227" y="639249"/>
                  </a:cubicBezTo>
                  <a:cubicBezTo>
                    <a:pt x="68943" y="684176"/>
                    <a:pt x="68943" y="722685"/>
                    <a:pt x="89482" y="756060"/>
                  </a:cubicBezTo>
                  <a:cubicBezTo>
                    <a:pt x="102318" y="776598"/>
                    <a:pt x="101034" y="795853"/>
                    <a:pt x="95900" y="818958"/>
                  </a:cubicBezTo>
                  <a:cubicBezTo>
                    <a:pt x="94616" y="822809"/>
                    <a:pt x="94616" y="826660"/>
                    <a:pt x="94616" y="831794"/>
                  </a:cubicBezTo>
                  <a:cubicBezTo>
                    <a:pt x="94616" y="840780"/>
                    <a:pt x="94616" y="851049"/>
                    <a:pt x="84347" y="860034"/>
                  </a:cubicBezTo>
                  <a:cubicBezTo>
                    <a:pt x="17598" y="922932"/>
                    <a:pt x="9896" y="1014070"/>
                    <a:pt x="7329" y="1110343"/>
                  </a:cubicBezTo>
                  <a:lnTo>
                    <a:pt x="5201" y="1192843"/>
                  </a:lnTo>
                  <a:lnTo>
                    <a:pt x="0" y="1192843"/>
                  </a:lnTo>
                  <a:lnTo>
                    <a:pt x="2194" y="1107775"/>
                  </a:lnTo>
                  <a:cubicBezTo>
                    <a:pt x="4762" y="1017921"/>
                    <a:pt x="11180" y="919081"/>
                    <a:pt x="81780" y="853616"/>
                  </a:cubicBezTo>
                  <a:cubicBezTo>
                    <a:pt x="93332" y="843347"/>
                    <a:pt x="86914" y="830511"/>
                    <a:pt x="90765" y="815107"/>
                  </a:cubicBezTo>
                  <a:cubicBezTo>
                    <a:pt x="94616" y="794569"/>
                    <a:pt x="95900" y="776598"/>
                    <a:pt x="84347" y="757344"/>
                  </a:cubicBezTo>
                  <a:cubicBezTo>
                    <a:pt x="61242" y="721402"/>
                    <a:pt x="62525" y="677758"/>
                    <a:pt x="63809" y="636682"/>
                  </a:cubicBezTo>
                  <a:cubicBezTo>
                    <a:pt x="68943" y="503184"/>
                    <a:pt x="76645" y="370970"/>
                    <a:pt x="86914" y="237472"/>
                  </a:cubicBezTo>
                  <a:cubicBezTo>
                    <a:pt x="86914" y="231054"/>
                    <a:pt x="93332" y="225919"/>
                    <a:pt x="99751" y="225919"/>
                  </a:cubicBezTo>
                  <a:cubicBezTo>
                    <a:pt x="102318" y="225919"/>
                    <a:pt x="106169" y="225919"/>
                    <a:pt x="110020" y="225919"/>
                  </a:cubicBezTo>
                  <a:cubicBezTo>
                    <a:pt x="120289" y="225919"/>
                    <a:pt x="130558" y="225919"/>
                    <a:pt x="140827" y="225919"/>
                  </a:cubicBezTo>
                  <a:cubicBezTo>
                    <a:pt x="148529" y="225919"/>
                    <a:pt x="157514" y="227203"/>
                    <a:pt x="163932" y="227203"/>
                  </a:cubicBezTo>
                  <a:cubicBezTo>
                    <a:pt x="167783" y="154036"/>
                    <a:pt x="205009" y="60331"/>
                    <a:pt x="242234" y="0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218">
              <a:extLst>
                <a:ext uri="{FF2B5EF4-FFF2-40B4-BE49-F238E27FC236}">
                  <a16:creationId xmlns:a16="http://schemas.microsoft.com/office/drawing/2014/main" id="{94EE1CBC-2B74-407F-A771-7D9B01B5F207}"/>
                </a:ext>
              </a:extLst>
            </p:cNvPr>
            <p:cNvSpPr/>
            <p:nvPr/>
          </p:nvSpPr>
          <p:spPr>
            <a:xfrm>
              <a:off x="4043161" y="4498351"/>
              <a:ext cx="30958" cy="189102"/>
            </a:xfrm>
            <a:custGeom>
              <a:avLst/>
              <a:gdLst>
                <a:gd name="connsiteX0" fmla="*/ 28704 w 30958"/>
                <a:gd name="connsiteY0" fmla="*/ 59 h 189102"/>
                <a:gd name="connsiteX1" fmla="*/ 30789 w 30958"/>
                <a:gd name="connsiteY1" fmla="*/ 3910 h 189102"/>
                <a:gd name="connsiteX2" fmla="*/ 5049 w 30958"/>
                <a:gd name="connsiteY2" fmla="*/ 189102 h 189102"/>
                <a:gd name="connsiteX3" fmla="*/ 0 w 30958"/>
                <a:gd name="connsiteY3" fmla="*/ 189102 h 189102"/>
                <a:gd name="connsiteX4" fmla="*/ 25655 w 30958"/>
                <a:gd name="connsiteY4" fmla="*/ 3910 h 189102"/>
                <a:gd name="connsiteX5" fmla="*/ 28704 w 30958"/>
                <a:gd name="connsiteY5" fmla="*/ 59 h 18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58" h="189102">
                  <a:moveTo>
                    <a:pt x="28704" y="59"/>
                  </a:moveTo>
                  <a:cubicBezTo>
                    <a:pt x="30148" y="380"/>
                    <a:pt x="31431" y="1985"/>
                    <a:pt x="30789" y="3910"/>
                  </a:cubicBezTo>
                  <a:lnTo>
                    <a:pt x="5049" y="189102"/>
                  </a:lnTo>
                  <a:lnTo>
                    <a:pt x="0" y="189102"/>
                  </a:lnTo>
                  <a:lnTo>
                    <a:pt x="25655" y="3910"/>
                  </a:lnTo>
                  <a:cubicBezTo>
                    <a:pt x="25655" y="701"/>
                    <a:pt x="27260" y="-262"/>
                    <a:pt x="28704" y="59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219">
              <a:extLst>
                <a:ext uri="{FF2B5EF4-FFF2-40B4-BE49-F238E27FC236}">
                  <a16:creationId xmlns:a16="http://schemas.microsoft.com/office/drawing/2014/main" id="{69AF72CA-E39E-448E-9B8D-4D4C280FE34F}"/>
                </a:ext>
              </a:extLst>
            </p:cNvPr>
            <p:cNvSpPr/>
            <p:nvPr/>
          </p:nvSpPr>
          <p:spPr>
            <a:xfrm>
              <a:off x="3556646" y="3787794"/>
              <a:ext cx="251912" cy="233675"/>
            </a:xfrm>
            <a:custGeom>
              <a:avLst/>
              <a:gdLst>
                <a:gd name="connsiteX0" fmla="*/ 251592 w 251912"/>
                <a:gd name="connsiteY0" fmla="*/ 17455 h 233675"/>
                <a:gd name="connsiteX1" fmla="*/ 241323 w 251912"/>
                <a:gd name="connsiteY1" fmla="*/ 130415 h 233675"/>
                <a:gd name="connsiteX2" fmla="*/ 232338 w 251912"/>
                <a:gd name="connsiteY2" fmla="*/ 220269 h 233675"/>
                <a:gd name="connsiteX3" fmla="*/ 227203 w 251912"/>
                <a:gd name="connsiteY3" fmla="*/ 233105 h 233675"/>
                <a:gd name="connsiteX4" fmla="*/ 205381 w 251912"/>
                <a:gd name="connsiteY4" fmla="*/ 233105 h 233675"/>
                <a:gd name="connsiteX5" fmla="*/ 112960 w 251912"/>
                <a:gd name="connsiteY5" fmla="*/ 229254 h 233675"/>
                <a:gd name="connsiteX6" fmla="*/ 11553 w 251912"/>
                <a:gd name="connsiteY6" fmla="*/ 220269 h 233675"/>
                <a:gd name="connsiteX7" fmla="*/ 2567 w 251912"/>
                <a:gd name="connsiteY7" fmla="*/ 218985 h 233675"/>
                <a:gd name="connsiteX8" fmla="*/ 0 w 251912"/>
                <a:gd name="connsiteY8" fmla="*/ 216418 h 233675"/>
                <a:gd name="connsiteX9" fmla="*/ 6418 w 251912"/>
                <a:gd name="connsiteY9" fmla="*/ 118862 h 233675"/>
                <a:gd name="connsiteX10" fmla="*/ 14120 w 251912"/>
                <a:gd name="connsiteY10" fmla="*/ 22590 h 233675"/>
                <a:gd name="connsiteX11" fmla="*/ 15404 w 251912"/>
                <a:gd name="connsiteY11" fmla="*/ 9753 h 233675"/>
                <a:gd name="connsiteX12" fmla="*/ 16687 w 251912"/>
                <a:gd name="connsiteY12" fmla="*/ 3335 h 233675"/>
                <a:gd name="connsiteX13" fmla="*/ 25673 w 251912"/>
                <a:gd name="connsiteY13" fmla="*/ 768 h 233675"/>
                <a:gd name="connsiteX14" fmla="*/ 37225 w 251912"/>
                <a:gd name="connsiteY14" fmla="*/ 768 h 233675"/>
                <a:gd name="connsiteX15" fmla="*/ 62898 w 251912"/>
                <a:gd name="connsiteY15" fmla="*/ 2051 h 233675"/>
                <a:gd name="connsiteX16" fmla="*/ 178425 w 251912"/>
                <a:gd name="connsiteY16" fmla="*/ 9753 h 233675"/>
                <a:gd name="connsiteX17" fmla="*/ 247741 w 251912"/>
                <a:gd name="connsiteY17" fmla="*/ 14888 h 233675"/>
                <a:gd name="connsiteX18" fmla="*/ 249025 w 251912"/>
                <a:gd name="connsiteY18" fmla="*/ 14888 h 233675"/>
                <a:gd name="connsiteX19" fmla="*/ 249025 w 251912"/>
                <a:gd name="connsiteY19" fmla="*/ 21306 h 233675"/>
                <a:gd name="connsiteX20" fmla="*/ 192545 w 251912"/>
                <a:gd name="connsiteY20" fmla="*/ 17455 h 233675"/>
                <a:gd name="connsiteX21" fmla="*/ 79585 w 251912"/>
                <a:gd name="connsiteY21" fmla="*/ 8470 h 233675"/>
                <a:gd name="connsiteX22" fmla="*/ 28240 w 251912"/>
                <a:gd name="connsiteY22" fmla="*/ 5902 h 233675"/>
                <a:gd name="connsiteX23" fmla="*/ 21822 w 251912"/>
                <a:gd name="connsiteY23" fmla="*/ 5902 h 233675"/>
                <a:gd name="connsiteX24" fmla="*/ 21822 w 251912"/>
                <a:gd name="connsiteY24" fmla="*/ 4619 h 233675"/>
                <a:gd name="connsiteX25" fmla="*/ 21822 w 251912"/>
                <a:gd name="connsiteY25" fmla="*/ 3335 h 233675"/>
                <a:gd name="connsiteX26" fmla="*/ 21822 w 251912"/>
                <a:gd name="connsiteY26" fmla="*/ 3335 h 233675"/>
                <a:gd name="connsiteX27" fmla="*/ 21822 w 251912"/>
                <a:gd name="connsiteY27" fmla="*/ 5902 h 233675"/>
                <a:gd name="connsiteX28" fmla="*/ 21822 w 251912"/>
                <a:gd name="connsiteY28" fmla="*/ 5902 h 233675"/>
                <a:gd name="connsiteX29" fmla="*/ 21822 w 251912"/>
                <a:gd name="connsiteY29" fmla="*/ 7186 h 233675"/>
                <a:gd name="connsiteX30" fmla="*/ 21822 w 251912"/>
                <a:gd name="connsiteY30" fmla="*/ 9753 h 233675"/>
                <a:gd name="connsiteX31" fmla="*/ 21822 w 251912"/>
                <a:gd name="connsiteY31" fmla="*/ 16171 h 233675"/>
                <a:gd name="connsiteX32" fmla="*/ 14120 w 251912"/>
                <a:gd name="connsiteY32" fmla="*/ 106026 h 233675"/>
                <a:gd name="connsiteX33" fmla="*/ 6418 w 251912"/>
                <a:gd name="connsiteY33" fmla="*/ 206149 h 233675"/>
                <a:gd name="connsiteX34" fmla="*/ 6418 w 251912"/>
                <a:gd name="connsiteY34" fmla="*/ 215134 h 233675"/>
                <a:gd name="connsiteX35" fmla="*/ 3851 w 251912"/>
                <a:gd name="connsiteY35" fmla="*/ 212567 h 233675"/>
                <a:gd name="connsiteX36" fmla="*/ 98840 w 251912"/>
                <a:gd name="connsiteY36" fmla="*/ 222836 h 233675"/>
                <a:gd name="connsiteX37" fmla="*/ 195112 w 251912"/>
                <a:gd name="connsiteY37" fmla="*/ 226687 h 233675"/>
                <a:gd name="connsiteX38" fmla="*/ 222068 w 251912"/>
                <a:gd name="connsiteY38" fmla="*/ 226687 h 233675"/>
                <a:gd name="connsiteX39" fmla="*/ 225919 w 251912"/>
                <a:gd name="connsiteY39" fmla="*/ 226687 h 233675"/>
                <a:gd name="connsiteX40" fmla="*/ 225919 w 251912"/>
                <a:gd name="connsiteY40" fmla="*/ 226687 h 233675"/>
                <a:gd name="connsiteX41" fmla="*/ 224636 w 251912"/>
                <a:gd name="connsiteY41" fmla="*/ 226687 h 233675"/>
                <a:gd name="connsiteX42" fmla="*/ 224636 w 251912"/>
                <a:gd name="connsiteY42" fmla="*/ 226687 h 233675"/>
                <a:gd name="connsiteX43" fmla="*/ 224636 w 251912"/>
                <a:gd name="connsiteY43" fmla="*/ 226687 h 233675"/>
                <a:gd name="connsiteX44" fmla="*/ 224636 w 251912"/>
                <a:gd name="connsiteY44" fmla="*/ 225403 h 233675"/>
                <a:gd name="connsiteX45" fmla="*/ 225919 w 251912"/>
                <a:gd name="connsiteY45" fmla="*/ 221553 h 233675"/>
                <a:gd name="connsiteX46" fmla="*/ 227203 w 251912"/>
                <a:gd name="connsiteY46" fmla="*/ 216418 h 233675"/>
                <a:gd name="connsiteX47" fmla="*/ 228487 w 251912"/>
                <a:gd name="connsiteY47" fmla="*/ 208716 h 233675"/>
                <a:gd name="connsiteX48" fmla="*/ 229770 w 251912"/>
                <a:gd name="connsiteY48" fmla="*/ 190745 h 233675"/>
                <a:gd name="connsiteX49" fmla="*/ 233621 w 251912"/>
                <a:gd name="connsiteY49" fmla="*/ 140684 h 233675"/>
                <a:gd name="connsiteX50" fmla="*/ 243890 w 251912"/>
                <a:gd name="connsiteY50" fmla="*/ 29008 h 233675"/>
                <a:gd name="connsiteX51" fmla="*/ 245174 w 251912"/>
                <a:gd name="connsiteY51" fmla="*/ 17455 h 233675"/>
                <a:gd name="connsiteX52" fmla="*/ 251592 w 251912"/>
                <a:gd name="connsiteY52" fmla="*/ 17455 h 23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1912" h="233675">
                  <a:moveTo>
                    <a:pt x="251592" y="17455"/>
                  </a:moveTo>
                  <a:cubicBezTo>
                    <a:pt x="247741" y="54680"/>
                    <a:pt x="243890" y="91906"/>
                    <a:pt x="241323" y="130415"/>
                  </a:cubicBezTo>
                  <a:cubicBezTo>
                    <a:pt x="238756" y="159938"/>
                    <a:pt x="236189" y="190745"/>
                    <a:pt x="232338" y="220269"/>
                  </a:cubicBezTo>
                  <a:cubicBezTo>
                    <a:pt x="232338" y="224120"/>
                    <a:pt x="232338" y="231822"/>
                    <a:pt x="227203" y="233105"/>
                  </a:cubicBezTo>
                  <a:cubicBezTo>
                    <a:pt x="220785" y="234389"/>
                    <a:pt x="213083" y="233105"/>
                    <a:pt x="205381" y="233105"/>
                  </a:cubicBezTo>
                  <a:cubicBezTo>
                    <a:pt x="174574" y="233105"/>
                    <a:pt x="143767" y="231822"/>
                    <a:pt x="112960" y="229254"/>
                  </a:cubicBezTo>
                  <a:cubicBezTo>
                    <a:pt x="79585" y="226687"/>
                    <a:pt x="44927" y="225403"/>
                    <a:pt x="11553" y="220269"/>
                  </a:cubicBezTo>
                  <a:cubicBezTo>
                    <a:pt x="8985" y="220269"/>
                    <a:pt x="5135" y="218985"/>
                    <a:pt x="2567" y="218985"/>
                  </a:cubicBezTo>
                  <a:cubicBezTo>
                    <a:pt x="1284" y="218985"/>
                    <a:pt x="0" y="217702"/>
                    <a:pt x="0" y="216418"/>
                  </a:cubicBezTo>
                  <a:cubicBezTo>
                    <a:pt x="2567" y="184327"/>
                    <a:pt x="5135" y="150953"/>
                    <a:pt x="6418" y="118862"/>
                  </a:cubicBezTo>
                  <a:cubicBezTo>
                    <a:pt x="8985" y="86771"/>
                    <a:pt x="11553" y="54680"/>
                    <a:pt x="14120" y="22590"/>
                  </a:cubicBezTo>
                  <a:cubicBezTo>
                    <a:pt x="14120" y="18739"/>
                    <a:pt x="15404" y="13604"/>
                    <a:pt x="15404" y="9753"/>
                  </a:cubicBezTo>
                  <a:cubicBezTo>
                    <a:pt x="15404" y="7186"/>
                    <a:pt x="15404" y="4619"/>
                    <a:pt x="16687" y="3335"/>
                  </a:cubicBezTo>
                  <a:cubicBezTo>
                    <a:pt x="17971" y="-516"/>
                    <a:pt x="23105" y="-516"/>
                    <a:pt x="25673" y="768"/>
                  </a:cubicBezTo>
                  <a:cubicBezTo>
                    <a:pt x="29524" y="768"/>
                    <a:pt x="33374" y="768"/>
                    <a:pt x="37225" y="768"/>
                  </a:cubicBezTo>
                  <a:cubicBezTo>
                    <a:pt x="46211" y="768"/>
                    <a:pt x="55196" y="2051"/>
                    <a:pt x="62898" y="2051"/>
                  </a:cubicBezTo>
                  <a:cubicBezTo>
                    <a:pt x="101407" y="4619"/>
                    <a:pt x="139916" y="7186"/>
                    <a:pt x="178425" y="9753"/>
                  </a:cubicBezTo>
                  <a:cubicBezTo>
                    <a:pt x="201530" y="11037"/>
                    <a:pt x="224636" y="13604"/>
                    <a:pt x="247741" y="14888"/>
                  </a:cubicBezTo>
                  <a:cubicBezTo>
                    <a:pt x="247741" y="14888"/>
                    <a:pt x="249025" y="14888"/>
                    <a:pt x="249025" y="14888"/>
                  </a:cubicBezTo>
                  <a:cubicBezTo>
                    <a:pt x="252876" y="14888"/>
                    <a:pt x="252876" y="21306"/>
                    <a:pt x="249025" y="21306"/>
                  </a:cubicBezTo>
                  <a:cubicBezTo>
                    <a:pt x="229770" y="20022"/>
                    <a:pt x="211799" y="18739"/>
                    <a:pt x="192545" y="17455"/>
                  </a:cubicBezTo>
                  <a:cubicBezTo>
                    <a:pt x="155320" y="13604"/>
                    <a:pt x="116811" y="11037"/>
                    <a:pt x="79585" y="8470"/>
                  </a:cubicBezTo>
                  <a:cubicBezTo>
                    <a:pt x="62898" y="7186"/>
                    <a:pt x="44927" y="5902"/>
                    <a:pt x="28240" y="5902"/>
                  </a:cubicBezTo>
                  <a:cubicBezTo>
                    <a:pt x="26956" y="5902"/>
                    <a:pt x="24389" y="5902"/>
                    <a:pt x="21822" y="5902"/>
                  </a:cubicBezTo>
                  <a:cubicBezTo>
                    <a:pt x="20538" y="5902"/>
                    <a:pt x="20538" y="7186"/>
                    <a:pt x="21822" y="4619"/>
                  </a:cubicBezTo>
                  <a:cubicBezTo>
                    <a:pt x="21822" y="4619"/>
                    <a:pt x="21822" y="5902"/>
                    <a:pt x="21822" y="3335"/>
                  </a:cubicBezTo>
                  <a:cubicBezTo>
                    <a:pt x="21822" y="3335"/>
                    <a:pt x="21822" y="3335"/>
                    <a:pt x="21822" y="3335"/>
                  </a:cubicBezTo>
                  <a:cubicBezTo>
                    <a:pt x="21822" y="4619"/>
                    <a:pt x="21822" y="4619"/>
                    <a:pt x="21822" y="5902"/>
                  </a:cubicBezTo>
                  <a:cubicBezTo>
                    <a:pt x="21822" y="7186"/>
                    <a:pt x="21822" y="5902"/>
                    <a:pt x="21822" y="5902"/>
                  </a:cubicBezTo>
                  <a:cubicBezTo>
                    <a:pt x="21822" y="5902"/>
                    <a:pt x="21822" y="7186"/>
                    <a:pt x="21822" y="7186"/>
                  </a:cubicBezTo>
                  <a:cubicBezTo>
                    <a:pt x="21822" y="8470"/>
                    <a:pt x="21822" y="8470"/>
                    <a:pt x="21822" y="9753"/>
                  </a:cubicBezTo>
                  <a:cubicBezTo>
                    <a:pt x="21822" y="12320"/>
                    <a:pt x="21822" y="13604"/>
                    <a:pt x="21822" y="16171"/>
                  </a:cubicBezTo>
                  <a:cubicBezTo>
                    <a:pt x="19254" y="45695"/>
                    <a:pt x="16687" y="76502"/>
                    <a:pt x="14120" y="106026"/>
                  </a:cubicBezTo>
                  <a:cubicBezTo>
                    <a:pt x="11553" y="139400"/>
                    <a:pt x="8985" y="172775"/>
                    <a:pt x="6418" y="206149"/>
                  </a:cubicBezTo>
                  <a:cubicBezTo>
                    <a:pt x="6418" y="208716"/>
                    <a:pt x="6418" y="212567"/>
                    <a:pt x="6418" y="215134"/>
                  </a:cubicBezTo>
                  <a:cubicBezTo>
                    <a:pt x="5135" y="213851"/>
                    <a:pt x="5135" y="212567"/>
                    <a:pt x="3851" y="212567"/>
                  </a:cubicBezTo>
                  <a:cubicBezTo>
                    <a:pt x="34658" y="218985"/>
                    <a:pt x="66749" y="220269"/>
                    <a:pt x="98840" y="222836"/>
                  </a:cubicBezTo>
                  <a:cubicBezTo>
                    <a:pt x="130931" y="225403"/>
                    <a:pt x="163021" y="226687"/>
                    <a:pt x="195112" y="226687"/>
                  </a:cubicBezTo>
                  <a:cubicBezTo>
                    <a:pt x="204098" y="226687"/>
                    <a:pt x="213083" y="226687"/>
                    <a:pt x="222068" y="226687"/>
                  </a:cubicBezTo>
                  <a:cubicBezTo>
                    <a:pt x="223352" y="226687"/>
                    <a:pt x="224636" y="226687"/>
                    <a:pt x="225919" y="226687"/>
                  </a:cubicBezTo>
                  <a:cubicBezTo>
                    <a:pt x="227203" y="226687"/>
                    <a:pt x="224636" y="226687"/>
                    <a:pt x="225919" y="226687"/>
                  </a:cubicBezTo>
                  <a:cubicBezTo>
                    <a:pt x="227203" y="226687"/>
                    <a:pt x="224636" y="226687"/>
                    <a:pt x="224636" y="226687"/>
                  </a:cubicBezTo>
                  <a:cubicBezTo>
                    <a:pt x="224636" y="226687"/>
                    <a:pt x="223352" y="227971"/>
                    <a:pt x="224636" y="226687"/>
                  </a:cubicBezTo>
                  <a:cubicBezTo>
                    <a:pt x="224636" y="226687"/>
                    <a:pt x="224636" y="227971"/>
                    <a:pt x="224636" y="226687"/>
                  </a:cubicBezTo>
                  <a:cubicBezTo>
                    <a:pt x="224636" y="226687"/>
                    <a:pt x="224636" y="225403"/>
                    <a:pt x="224636" y="225403"/>
                  </a:cubicBezTo>
                  <a:cubicBezTo>
                    <a:pt x="224636" y="224120"/>
                    <a:pt x="224636" y="222836"/>
                    <a:pt x="225919" y="221553"/>
                  </a:cubicBezTo>
                  <a:cubicBezTo>
                    <a:pt x="225919" y="218985"/>
                    <a:pt x="225919" y="218985"/>
                    <a:pt x="227203" y="216418"/>
                  </a:cubicBezTo>
                  <a:cubicBezTo>
                    <a:pt x="227203" y="213851"/>
                    <a:pt x="227203" y="211284"/>
                    <a:pt x="228487" y="208716"/>
                  </a:cubicBezTo>
                  <a:cubicBezTo>
                    <a:pt x="229770" y="202298"/>
                    <a:pt x="229770" y="195880"/>
                    <a:pt x="229770" y="190745"/>
                  </a:cubicBezTo>
                  <a:cubicBezTo>
                    <a:pt x="231054" y="174058"/>
                    <a:pt x="232338" y="157371"/>
                    <a:pt x="233621" y="140684"/>
                  </a:cubicBezTo>
                  <a:cubicBezTo>
                    <a:pt x="237472" y="103458"/>
                    <a:pt x="240039" y="66233"/>
                    <a:pt x="243890" y="29008"/>
                  </a:cubicBezTo>
                  <a:cubicBezTo>
                    <a:pt x="243890" y="25157"/>
                    <a:pt x="245174" y="21306"/>
                    <a:pt x="245174" y="17455"/>
                  </a:cubicBezTo>
                  <a:cubicBezTo>
                    <a:pt x="246458" y="13604"/>
                    <a:pt x="252876" y="13604"/>
                    <a:pt x="251592" y="17455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220">
              <a:extLst>
                <a:ext uri="{FF2B5EF4-FFF2-40B4-BE49-F238E27FC236}">
                  <a16:creationId xmlns:a16="http://schemas.microsoft.com/office/drawing/2014/main" id="{ADA2FB90-8935-44B6-8F96-EBA5D041E0CB}"/>
                </a:ext>
              </a:extLst>
            </p:cNvPr>
            <p:cNvSpPr/>
            <p:nvPr/>
          </p:nvSpPr>
          <p:spPr>
            <a:xfrm>
              <a:off x="3584565" y="3830921"/>
              <a:ext cx="215008" cy="21990"/>
            </a:xfrm>
            <a:custGeom>
              <a:avLst/>
              <a:gdLst>
                <a:gd name="connsiteX0" fmla="*/ 212120 w 215008"/>
                <a:gd name="connsiteY0" fmla="*/ 21822 h 21990"/>
                <a:gd name="connsiteX1" fmla="*/ 50383 w 215008"/>
                <a:gd name="connsiteY1" fmla="*/ 8985 h 21990"/>
                <a:gd name="connsiteX2" fmla="*/ 2888 w 215008"/>
                <a:gd name="connsiteY2" fmla="*/ 6418 h 21990"/>
                <a:gd name="connsiteX3" fmla="*/ 2888 w 215008"/>
                <a:gd name="connsiteY3" fmla="*/ 0 h 21990"/>
                <a:gd name="connsiteX4" fmla="*/ 164626 w 215008"/>
                <a:gd name="connsiteY4" fmla="*/ 10269 h 21990"/>
                <a:gd name="connsiteX5" fmla="*/ 212120 w 215008"/>
                <a:gd name="connsiteY5" fmla="*/ 15404 h 21990"/>
                <a:gd name="connsiteX6" fmla="*/ 212120 w 215008"/>
                <a:gd name="connsiteY6" fmla="*/ 21822 h 21990"/>
                <a:gd name="connsiteX7" fmla="*/ 212120 w 215008"/>
                <a:gd name="connsiteY7" fmla="*/ 21822 h 2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008" h="21990">
                  <a:moveTo>
                    <a:pt x="212120" y="21822"/>
                  </a:moveTo>
                  <a:cubicBezTo>
                    <a:pt x="158208" y="16687"/>
                    <a:pt x="104295" y="11553"/>
                    <a:pt x="50383" y="8985"/>
                  </a:cubicBezTo>
                  <a:cubicBezTo>
                    <a:pt x="34979" y="7702"/>
                    <a:pt x="18292" y="7702"/>
                    <a:pt x="2888" y="6418"/>
                  </a:cubicBezTo>
                  <a:cubicBezTo>
                    <a:pt x="-963" y="6418"/>
                    <a:pt x="-963" y="0"/>
                    <a:pt x="2888" y="0"/>
                  </a:cubicBezTo>
                  <a:cubicBezTo>
                    <a:pt x="56801" y="2567"/>
                    <a:pt x="110713" y="6418"/>
                    <a:pt x="164626" y="10269"/>
                  </a:cubicBezTo>
                  <a:cubicBezTo>
                    <a:pt x="180030" y="11553"/>
                    <a:pt x="196717" y="12836"/>
                    <a:pt x="212120" y="15404"/>
                  </a:cubicBezTo>
                  <a:cubicBezTo>
                    <a:pt x="215971" y="16687"/>
                    <a:pt x="215971" y="23105"/>
                    <a:pt x="212120" y="21822"/>
                  </a:cubicBezTo>
                  <a:lnTo>
                    <a:pt x="212120" y="2182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221">
              <a:extLst>
                <a:ext uri="{FF2B5EF4-FFF2-40B4-BE49-F238E27FC236}">
                  <a16:creationId xmlns:a16="http://schemas.microsoft.com/office/drawing/2014/main" id="{86F9F077-0616-4F16-996B-939C781B64D1}"/>
                </a:ext>
              </a:extLst>
            </p:cNvPr>
            <p:cNvSpPr/>
            <p:nvPr/>
          </p:nvSpPr>
          <p:spPr>
            <a:xfrm>
              <a:off x="3492143" y="4223713"/>
              <a:ext cx="532065" cy="43847"/>
            </a:xfrm>
            <a:custGeom>
              <a:avLst/>
              <a:gdLst>
                <a:gd name="connsiteX0" fmla="*/ 2888 w 532065"/>
                <a:gd name="connsiteY0" fmla="*/ 38509 h 43847"/>
                <a:gd name="connsiteX1" fmla="*/ 208269 w 532065"/>
                <a:gd name="connsiteY1" fmla="*/ 26956 h 43847"/>
                <a:gd name="connsiteX2" fmla="*/ 413651 w 532065"/>
                <a:gd name="connsiteY2" fmla="*/ 11553 h 43847"/>
                <a:gd name="connsiteX3" fmla="*/ 529178 w 532065"/>
                <a:gd name="connsiteY3" fmla="*/ 0 h 43847"/>
                <a:gd name="connsiteX4" fmla="*/ 529178 w 532065"/>
                <a:gd name="connsiteY4" fmla="*/ 6418 h 43847"/>
                <a:gd name="connsiteX5" fmla="*/ 323796 w 532065"/>
                <a:gd name="connsiteY5" fmla="*/ 24389 h 43847"/>
                <a:gd name="connsiteX6" fmla="*/ 118415 w 532065"/>
                <a:gd name="connsiteY6" fmla="*/ 38509 h 43847"/>
                <a:gd name="connsiteX7" fmla="*/ 2888 w 532065"/>
                <a:gd name="connsiteY7" fmla="*/ 43644 h 43847"/>
                <a:gd name="connsiteX8" fmla="*/ 2888 w 532065"/>
                <a:gd name="connsiteY8" fmla="*/ 38509 h 43847"/>
                <a:gd name="connsiteX9" fmla="*/ 2888 w 532065"/>
                <a:gd name="connsiteY9" fmla="*/ 38509 h 4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065" h="43847">
                  <a:moveTo>
                    <a:pt x="2888" y="38509"/>
                  </a:moveTo>
                  <a:cubicBezTo>
                    <a:pt x="70921" y="35942"/>
                    <a:pt x="140237" y="32091"/>
                    <a:pt x="208269" y="26956"/>
                  </a:cubicBezTo>
                  <a:cubicBezTo>
                    <a:pt x="276302" y="21822"/>
                    <a:pt x="345618" y="16687"/>
                    <a:pt x="413651" y="11553"/>
                  </a:cubicBezTo>
                  <a:cubicBezTo>
                    <a:pt x="452160" y="7702"/>
                    <a:pt x="490669" y="5135"/>
                    <a:pt x="529178" y="0"/>
                  </a:cubicBezTo>
                  <a:cubicBezTo>
                    <a:pt x="533029" y="0"/>
                    <a:pt x="533029" y="6418"/>
                    <a:pt x="529178" y="6418"/>
                  </a:cubicBezTo>
                  <a:cubicBezTo>
                    <a:pt x="461145" y="12836"/>
                    <a:pt x="393113" y="19254"/>
                    <a:pt x="323796" y="24389"/>
                  </a:cubicBezTo>
                  <a:cubicBezTo>
                    <a:pt x="255764" y="29524"/>
                    <a:pt x="186448" y="34658"/>
                    <a:pt x="118415" y="38509"/>
                  </a:cubicBezTo>
                  <a:cubicBezTo>
                    <a:pt x="79906" y="41076"/>
                    <a:pt x="41397" y="42360"/>
                    <a:pt x="2888" y="43644"/>
                  </a:cubicBezTo>
                  <a:cubicBezTo>
                    <a:pt x="-963" y="44927"/>
                    <a:pt x="-963" y="39793"/>
                    <a:pt x="2888" y="38509"/>
                  </a:cubicBezTo>
                  <a:lnTo>
                    <a:pt x="2888" y="38509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222">
              <a:extLst>
                <a:ext uri="{FF2B5EF4-FFF2-40B4-BE49-F238E27FC236}">
                  <a16:creationId xmlns:a16="http://schemas.microsoft.com/office/drawing/2014/main" id="{D0E78543-4288-489C-A60F-35F754E072E0}"/>
                </a:ext>
              </a:extLst>
            </p:cNvPr>
            <p:cNvSpPr/>
            <p:nvPr/>
          </p:nvSpPr>
          <p:spPr>
            <a:xfrm>
              <a:off x="3499845" y="4257671"/>
              <a:ext cx="520813" cy="76433"/>
            </a:xfrm>
            <a:custGeom>
              <a:avLst/>
              <a:gdLst>
                <a:gd name="connsiteX0" fmla="*/ 518909 w 520813"/>
                <a:gd name="connsiteY0" fmla="*/ 5834 h 76433"/>
                <a:gd name="connsiteX1" fmla="*/ 481683 w 520813"/>
                <a:gd name="connsiteY1" fmla="*/ 21238 h 76433"/>
                <a:gd name="connsiteX2" fmla="*/ 447025 w 520813"/>
                <a:gd name="connsiteY2" fmla="*/ 30223 h 76433"/>
                <a:gd name="connsiteX3" fmla="*/ 395680 w 520813"/>
                <a:gd name="connsiteY3" fmla="*/ 37925 h 76433"/>
                <a:gd name="connsiteX4" fmla="*/ 341767 w 520813"/>
                <a:gd name="connsiteY4" fmla="*/ 45627 h 76433"/>
                <a:gd name="connsiteX5" fmla="*/ 233942 w 520813"/>
                <a:gd name="connsiteY5" fmla="*/ 59747 h 76433"/>
                <a:gd name="connsiteX6" fmla="*/ 126117 w 520813"/>
                <a:gd name="connsiteY6" fmla="*/ 70016 h 76433"/>
                <a:gd name="connsiteX7" fmla="*/ 17008 w 520813"/>
                <a:gd name="connsiteY7" fmla="*/ 76434 h 76433"/>
                <a:gd name="connsiteX8" fmla="*/ 2888 w 520813"/>
                <a:gd name="connsiteY8" fmla="*/ 76434 h 76433"/>
                <a:gd name="connsiteX9" fmla="*/ 2888 w 520813"/>
                <a:gd name="connsiteY9" fmla="*/ 70016 h 76433"/>
                <a:gd name="connsiteX10" fmla="*/ 110713 w 520813"/>
                <a:gd name="connsiteY10" fmla="*/ 64881 h 76433"/>
                <a:gd name="connsiteX11" fmla="*/ 218539 w 520813"/>
                <a:gd name="connsiteY11" fmla="*/ 54612 h 76433"/>
                <a:gd name="connsiteX12" fmla="*/ 325080 w 520813"/>
                <a:gd name="connsiteY12" fmla="*/ 41776 h 76433"/>
                <a:gd name="connsiteX13" fmla="*/ 431622 w 520813"/>
                <a:gd name="connsiteY13" fmla="*/ 26372 h 76433"/>
                <a:gd name="connsiteX14" fmla="*/ 471414 w 520813"/>
                <a:gd name="connsiteY14" fmla="*/ 18670 h 76433"/>
                <a:gd name="connsiteX15" fmla="*/ 504789 w 520813"/>
                <a:gd name="connsiteY15" fmla="*/ 5834 h 76433"/>
                <a:gd name="connsiteX16" fmla="*/ 516341 w 520813"/>
                <a:gd name="connsiteY16" fmla="*/ 700 h 76433"/>
                <a:gd name="connsiteX17" fmla="*/ 518909 w 520813"/>
                <a:gd name="connsiteY17" fmla="*/ 5834 h 76433"/>
                <a:gd name="connsiteX18" fmla="*/ 518909 w 520813"/>
                <a:gd name="connsiteY18" fmla="*/ 5834 h 7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0813" h="76433">
                  <a:moveTo>
                    <a:pt x="518909" y="5834"/>
                  </a:moveTo>
                  <a:cubicBezTo>
                    <a:pt x="506072" y="10969"/>
                    <a:pt x="494520" y="16103"/>
                    <a:pt x="481683" y="21238"/>
                  </a:cubicBezTo>
                  <a:cubicBezTo>
                    <a:pt x="470131" y="25089"/>
                    <a:pt x="458578" y="27656"/>
                    <a:pt x="447025" y="30223"/>
                  </a:cubicBezTo>
                  <a:cubicBezTo>
                    <a:pt x="430338" y="32791"/>
                    <a:pt x="412367" y="35358"/>
                    <a:pt x="395680" y="37925"/>
                  </a:cubicBezTo>
                  <a:cubicBezTo>
                    <a:pt x="377709" y="40492"/>
                    <a:pt x="359738" y="43060"/>
                    <a:pt x="341767" y="45627"/>
                  </a:cubicBezTo>
                  <a:cubicBezTo>
                    <a:pt x="305826" y="50761"/>
                    <a:pt x="269884" y="55896"/>
                    <a:pt x="233942" y="59747"/>
                  </a:cubicBezTo>
                  <a:cubicBezTo>
                    <a:pt x="198000" y="63598"/>
                    <a:pt x="162059" y="67449"/>
                    <a:pt x="126117" y="70016"/>
                  </a:cubicBezTo>
                  <a:cubicBezTo>
                    <a:pt x="90175" y="72583"/>
                    <a:pt x="54233" y="75150"/>
                    <a:pt x="17008" y="76434"/>
                  </a:cubicBezTo>
                  <a:cubicBezTo>
                    <a:pt x="11874" y="76434"/>
                    <a:pt x="8023" y="76434"/>
                    <a:pt x="2888" y="76434"/>
                  </a:cubicBezTo>
                  <a:cubicBezTo>
                    <a:pt x="-963" y="76434"/>
                    <a:pt x="-963" y="70016"/>
                    <a:pt x="2888" y="70016"/>
                  </a:cubicBezTo>
                  <a:cubicBezTo>
                    <a:pt x="38830" y="68732"/>
                    <a:pt x="74772" y="67449"/>
                    <a:pt x="110713" y="64881"/>
                  </a:cubicBezTo>
                  <a:cubicBezTo>
                    <a:pt x="146655" y="62314"/>
                    <a:pt x="182597" y="58463"/>
                    <a:pt x="218539" y="54612"/>
                  </a:cubicBezTo>
                  <a:cubicBezTo>
                    <a:pt x="254480" y="50761"/>
                    <a:pt x="290422" y="45627"/>
                    <a:pt x="325080" y="41776"/>
                  </a:cubicBezTo>
                  <a:cubicBezTo>
                    <a:pt x="361022" y="36641"/>
                    <a:pt x="395680" y="31507"/>
                    <a:pt x="431622" y="26372"/>
                  </a:cubicBezTo>
                  <a:cubicBezTo>
                    <a:pt x="444458" y="25089"/>
                    <a:pt x="458578" y="22521"/>
                    <a:pt x="471414" y="18670"/>
                  </a:cubicBezTo>
                  <a:cubicBezTo>
                    <a:pt x="482967" y="14820"/>
                    <a:pt x="493236" y="10969"/>
                    <a:pt x="504789" y="5834"/>
                  </a:cubicBezTo>
                  <a:cubicBezTo>
                    <a:pt x="508640" y="4551"/>
                    <a:pt x="512491" y="3267"/>
                    <a:pt x="516341" y="700"/>
                  </a:cubicBezTo>
                  <a:cubicBezTo>
                    <a:pt x="520192" y="-1868"/>
                    <a:pt x="522760" y="3267"/>
                    <a:pt x="518909" y="5834"/>
                  </a:cubicBezTo>
                  <a:lnTo>
                    <a:pt x="518909" y="583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223">
              <a:extLst>
                <a:ext uri="{FF2B5EF4-FFF2-40B4-BE49-F238E27FC236}">
                  <a16:creationId xmlns:a16="http://schemas.microsoft.com/office/drawing/2014/main" id="{DE8AF740-ADDC-42E8-B6DB-690C8A14A165}"/>
                </a:ext>
              </a:extLst>
            </p:cNvPr>
            <p:cNvSpPr/>
            <p:nvPr/>
          </p:nvSpPr>
          <p:spPr>
            <a:xfrm>
              <a:off x="3636126" y="4323516"/>
              <a:ext cx="102795" cy="378552"/>
            </a:xfrm>
            <a:custGeom>
              <a:avLst/>
              <a:gdLst>
                <a:gd name="connsiteX0" fmla="*/ 7807 w 102795"/>
                <a:gd name="connsiteY0" fmla="*/ 8023 h 378552"/>
                <a:gd name="connsiteX1" fmla="*/ 6523 w 102795"/>
                <a:gd name="connsiteY1" fmla="*/ 165910 h 378552"/>
                <a:gd name="connsiteX2" fmla="*/ 6523 w 102795"/>
                <a:gd name="connsiteY2" fmla="*/ 244211 h 378552"/>
                <a:gd name="connsiteX3" fmla="*/ 6523 w 102795"/>
                <a:gd name="connsiteY3" fmla="*/ 284004 h 378552"/>
                <a:gd name="connsiteX4" fmla="*/ 6523 w 102795"/>
                <a:gd name="connsiteY4" fmla="*/ 304542 h 378552"/>
                <a:gd name="connsiteX5" fmla="*/ 6523 w 102795"/>
                <a:gd name="connsiteY5" fmla="*/ 321229 h 378552"/>
                <a:gd name="connsiteX6" fmla="*/ 15508 w 102795"/>
                <a:gd name="connsiteY6" fmla="*/ 336633 h 378552"/>
                <a:gd name="connsiteX7" fmla="*/ 32196 w 102795"/>
                <a:gd name="connsiteY7" fmla="*/ 348185 h 378552"/>
                <a:gd name="connsiteX8" fmla="*/ 69421 w 102795"/>
                <a:gd name="connsiteY8" fmla="*/ 373858 h 378552"/>
                <a:gd name="connsiteX9" fmla="*/ 64286 w 102795"/>
                <a:gd name="connsiteY9" fmla="*/ 375142 h 378552"/>
                <a:gd name="connsiteX10" fmla="*/ 80974 w 102795"/>
                <a:gd name="connsiteY10" fmla="*/ 230091 h 378552"/>
                <a:gd name="connsiteX11" fmla="*/ 92526 w 102795"/>
                <a:gd name="connsiteY11" fmla="*/ 85041 h 378552"/>
                <a:gd name="connsiteX12" fmla="*/ 96377 w 102795"/>
                <a:gd name="connsiteY12" fmla="*/ 2888 h 378552"/>
                <a:gd name="connsiteX13" fmla="*/ 102795 w 102795"/>
                <a:gd name="connsiteY13" fmla="*/ 2888 h 378552"/>
                <a:gd name="connsiteX14" fmla="*/ 95094 w 102795"/>
                <a:gd name="connsiteY14" fmla="*/ 149222 h 378552"/>
                <a:gd name="connsiteX15" fmla="*/ 80974 w 102795"/>
                <a:gd name="connsiteY15" fmla="*/ 294273 h 378552"/>
                <a:gd name="connsiteX16" fmla="*/ 70705 w 102795"/>
                <a:gd name="connsiteY16" fmla="*/ 376425 h 378552"/>
                <a:gd name="connsiteX17" fmla="*/ 65570 w 102795"/>
                <a:gd name="connsiteY17" fmla="*/ 377709 h 378552"/>
                <a:gd name="connsiteX18" fmla="*/ 32196 w 102795"/>
                <a:gd name="connsiteY18" fmla="*/ 354604 h 378552"/>
                <a:gd name="connsiteX19" fmla="*/ 16792 w 102795"/>
                <a:gd name="connsiteY19" fmla="*/ 344334 h 378552"/>
                <a:gd name="connsiteX20" fmla="*/ 5239 w 102795"/>
                <a:gd name="connsiteY20" fmla="*/ 332782 h 378552"/>
                <a:gd name="connsiteX21" fmla="*/ 105 w 102795"/>
                <a:gd name="connsiteY21" fmla="*/ 298124 h 378552"/>
                <a:gd name="connsiteX22" fmla="*/ 105 w 102795"/>
                <a:gd name="connsiteY22" fmla="*/ 258331 h 378552"/>
                <a:gd name="connsiteX23" fmla="*/ 1388 w 102795"/>
                <a:gd name="connsiteY23" fmla="*/ 97877 h 378552"/>
                <a:gd name="connsiteX24" fmla="*/ 1388 w 102795"/>
                <a:gd name="connsiteY24" fmla="*/ 6739 h 378552"/>
                <a:gd name="connsiteX25" fmla="*/ 7807 w 102795"/>
                <a:gd name="connsiteY25" fmla="*/ 8023 h 378552"/>
                <a:gd name="connsiteX26" fmla="*/ 7807 w 102795"/>
                <a:gd name="connsiteY26" fmla="*/ 8023 h 37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795" h="378552">
                  <a:moveTo>
                    <a:pt x="7807" y="8023"/>
                  </a:moveTo>
                  <a:cubicBezTo>
                    <a:pt x="7807" y="60652"/>
                    <a:pt x="7807" y="113281"/>
                    <a:pt x="6523" y="165910"/>
                  </a:cubicBezTo>
                  <a:cubicBezTo>
                    <a:pt x="6523" y="191582"/>
                    <a:pt x="6523" y="218538"/>
                    <a:pt x="6523" y="244211"/>
                  </a:cubicBezTo>
                  <a:cubicBezTo>
                    <a:pt x="6523" y="257047"/>
                    <a:pt x="6523" y="269884"/>
                    <a:pt x="6523" y="284004"/>
                  </a:cubicBezTo>
                  <a:cubicBezTo>
                    <a:pt x="6523" y="290422"/>
                    <a:pt x="6523" y="296840"/>
                    <a:pt x="6523" y="304542"/>
                  </a:cubicBezTo>
                  <a:cubicBezTo>
                    <a:pt x="6523" y="309676"/>
                    <a:pt x="6523" y="316095"/>
                    <a:pt x="6523" y="321229"/>
                  </a:cubicBezTo>
                  <a:cubicBezTo>
                    <a:pt x="7807" y="327647"/>
                    <a:pt x="10374" y="332782"/>
                    <a:pt x="15508" y="336633"/>
                  </a:cubicBezTo>
                  <a:cubicBezTo>
                    <a:pt x="20643" y="340484"/>
                    <a:pt x="25777" y="344334"/>
                    <a:pt x="32196" y="348185"/>
                  </a:cubicBezTo>
                  <a:cubicBezTo>
                    <a:pt x="45032" y="357171"/>
                    <a:pt x="56585" y="364873"/>
                    <a:pt x="69421" y="373858"/>
                  </a:cubicBezTo>
                  <a:cubicBezTo>
                    <a:pt x="68137" y="373858"/>
                    <a:pt x="66854" y="375142"/>
                    <a:pt x="64286" y="375142"/>
                  </a:cubicBezTo>
                  <a:cubicBezTo>
                    <a:pt x="70705" y="326364"/>
                    <a:pt x="77123" y="278869"/>
                    <a:pt x="80974" y="230091"/>
                  </a:cubicBezTo>
                  <a:cubicBezTo>
                    <a:pt x="86108" y="181313"/>
                    <a:pt x="89959" y="133819"/>
                    <a:pt x="92526" y="85041"/>
                  </a:cubicBezTo>
                  <a:cubicBezTo>
                    <a:pt x="93810" y="58084"/>
                    <a:pt x="95094" y="29844"/>
                    <a:pt x="96377" y="2888"/>
                  </a:cubicBezTo>
                  <a:cubicBezTo>
                    <a:pt x="96377" y="-963"/>
                    <a:pt x="102795" y="-963"/>
                    <a:pt x="102795" y="2888"/>
                  </a:cubicBezTo>
                  <a:cubicBezTo>
                    <a:pt x="101512" y="51666"/>
                    <a:pt x="97661" y="100444"/>
                    <a:pt x="95094" y="149222"/>
                  </a:cubicBezTo>
                  <a:cubicBezTo>
                    <a:pt x="91243" y="198000"/>
                    <a:pt x="86108" y="246778"/>
                    <a:pt x="80974" y="294273"/>
                  </a:cubicBezTo>
                  <a:cubicBezTo>
                    <a:pt x="78406" y="321229"/>
                    <a:pt x="74556" y="348185"/>
                    <a:pt x="70705" y="376425"/>
                  </a:cubicBezTo>
                  <a:cubicBezTo>
                    <a:pt x="70705" y="378993"/>
                    <a:pt x="68137" y="378993"/>
                    <a:pt x="65570" y="377709"/>
                  </a:cubicBezTo>
                  <a:cubicBezTo>
                    <a:pt x="54017" y="370007"/>
                    <a:pt x="43748" y="362305"/>
                    <a:pt x="32196" y="354604"/>
                  </a:cubicBezTo>
                  <a:cubicBezTo>
                    <a:pt x="27061" y="350753"/>
                    <a:pt x="21927" y="348185"/>
                    <a:pt x="16792" y="344334"/>
                  </a:cubicBezTo>
                  <a:cubicBezTo>
                    <a:pt x="12941" y="341767"/>
                    <a:pt x="7807" y="337916"/>
                    <a:pt x="5239" y="332782"/>
                  </a:cubicBezTo>
                  <a:cubicBezTo>
                    <a:pt x="-1179" y="322513"/>
                    <a:pt x="105" y="309676"/>
                    <a:pt x="105" y="298124"/>
                  </a:cubicBezTo>
                  <a:cubicBezTo>
                    <a:pt x="105" y="285287"/>
                    <a:pt x="105" y="271167"/>
                    <a:pt x="105" y="258331"/>
                  </a:cubicBezTo>
                  <a:cubicBezTo>
                    <a:pt x="105" y="204419"/>
                    <a:pt x="105" y="150506"/>
                    <a:pt x="1388" y="97877"/>
                  </a:cubicBezTo>
                  <a:cubicBezTo>
                    <a:pt x="1388" y="67070"/>
                    <a:pt x="1388" y="37546"/>
                    <a:pt x="1388" y="6739"/>
                  </a:cubicBezTo>
                  <a:cubicBezTo>
                    <a:pt x="1388" y="4172"/>
                    <a:pt x="7807" y="4172"/>
                    <a:pt x="7807" y="8023"/>
                  </a:cubicBezTo>
                  <a:lnTo>
                    <a:pt x="7807" y="8023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224">
              <a:extLst>
                <a:ext uri="{FF2B5EF4-FFF2-40B4-BE49-F238E27FC236}">
                  <a16:creationId xmlns:a16="http://schemas.microsoft.com/office/drawing/2014/main" id="{D4191EA9-67DE-41E3-9949-21DBB4FB6DB0}"/>
                </a:ext>
              </a:extLst>
            </p:cNvPr>
            <p:cNvSpPr/>
            <p:nvPr/>
          </p:nvSpPr>
          <p:spPr>
            <a:xfrm>
              <a:off x="3959502" y="4295026"/>
              <a:ext cx="180744" cy="273400"/>
            </a:xfrm>
            <a:custGeom>
              <a:avLst/>
              <a:gdLst>
                <a:gd name="connsiteX0" fmla="*/ 5339 w 180744"/>
                <a:gd name="connsiteY0" fmla="*/ 1854 h 273400"/>
                <a:gd name="connsiteX1" fmla="*/ 64386 w 180744"/>
                <a:gd name="connsiteY1" fmla="*/ 112247 h 273400"/>
                <a:gd name="connsiteX2" fmla="*/ 134986 w 180744"/>
                <a:gd name="connsiteY2" fmla="*/ 213654 h 273400"/>
                <a:gd name="connsiteX3" fmla="*/ 179913 w 180744"/>
                <a:gd name="connsiteY3" fmla="*/ 267566 h 273400"/>
                <a:gd name="connsiteX4" fmla="*/ 174778 w 180744"/>
                <a:gd name="connsiteY4" fmla="*/ 272701 h 273400"/>
                <a:gd name="connsiteX5" fmla="*/ 96477 w 180744"/>
                <a:gd name="connsiteY5" fmla="*/ 175145 h 273400"/>
                <a:gd name="connsiteX6" fmla="*/ 31011 w 180744"/>
                <a:gd name="connsiteY6" fmla="*/ 68603 h 273400"/>
                <a:gd name="connsiteX7" fmla="*/ 204 w 180744"/>
                <a:gd name="connsiteY7" fmla="*/ 5705 h 273400"/>
                <a:gd name="connsiteX8" fmla="*/ 5339 w 180744"/>
                <a:gd name="connsiteY8" fmla="*/ 1854 h 273400"/>
                <a:gd name="connsiteX9" fmla="*/ 5339 w 180744"/>
                <a:gd name="connsiteY9" fmla="*/ 1854 h 27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744" h="273400">
                  <a:moveTo>
                    <a:pt x="5339" y="1854"/>
                  </a:moveTo>
                  <a:cubicBezTo>
                    <a:pt x="22026" y="40363"/>
                    <a:pt x="42564" y="76305"/>
                    <a:pt x="64386" y="112247"/>
                  </a:cubicBezTo>
                  <a:cubicBezTo>
                    <a:pt x="86208" y="148188"/>
                    <a:pt x="109313" y="181563"/>
                    <a:pt x="134986" y="213654"/>
                  </a:cubicBezTo>
                  <a:cubicBezTo>
                    <a:pt x="149106" y="231624"/>
                    <a:pt x="164509" y="249595"/>
                    <a:pt x="179913" y="267566"/>
                  </a:cubicBezTo>
                  <a:cubicBezTo>
                    <a:pt x="182480" y="270133"/>
                    <a:pt x="178629" y="275268"/>
                    <a:pt x="174778" y="272701"/>
                  </a:cubicBezTo>
                  <a:cubicBezTo>
                    <a:pt x="146538" y="241894"/>
                    <a:pt x="120866" y="208519"/>
                    <a:pt x="96477" y="175145"/>
                  </a:cubicBezTo>
                  <a:cubicBezTo>
                    <a:pt x="72088" y="140486"/>
                    <a:pt x="50266" y="105828"/>
                    <a:pt x="31011" y="68603"/>
                  </a:cubicBezTo>
                  <a:cubicBezTo>
                    <a:pt x="19459" y="48065"/>
                    <a:pt x="9190" y="27527"/>
                    <a:pt x="204" y="5705"/>
                  </a:cubicBezTo>
                  <a:cubicBezTo>
                    <a:pt x="-1079" y="570"/>
                    <a:pt x="4055" y="-1997"/>
                    <a:pt x="5339" y="1854"/>
                  </a:cubicBezTo>
                  <a:lnTo>
                    <a:pt x="5339" y="185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225">
              <a:extLst>
                <a:ext uri="{FF2B5EF4-FFF2-40B4-BE49-F238E27FC236}">
                  <a16:creationId xmlns:a16="http://schemas.microsoft.com/office/drawing/2014/main" id="{F3580AE1-3776-431A-AD4A-A1032FDE3EAC}"/>
                </a:ext>
              </a:extLst>
            </p:cNvPr>
            <p:cNvSpPr/>
            <p:nvPr/>
          </p:nvSpPr>
          <p:spPr>
            <a:xfrm>
              <a:off x="3428866" y="4337110"/>
              <a:ext cx="107443" cy="133760"/>
            </a:xfrm>
            <a:custGeom>
              <a:avLst/>
              <a:gdLst>
                <a:gd name="connsiteX0" fmla="*/ 107241 w 107443"/>
                <a:gd name="connsiteY0" fmla="*/ 4698 h 133760"/>
                <a:gd name="connsiteX1" fmla="*/ 32791 w 107443"/>
                <a:gd name="connsiteY1" fmla="*/ 108672 h 133760"/>
                <a:gd name="connsiteX2" fmla="*/ 5834 w 107443"/>
                <a:gd name="connsiteY2" fmla="*/ 133061 h 133760"/>
                <a:gd name="connsiteX3" fmla="*/ 700 w 107443"/>
                <a:gd name="connsiteY3" fmla="*/ 127926 h 133760"/>
                <a:gd name="connsiteX4" fmla="*/ 84136 w 107443"/>
                <a:gd name="connsiteY4" fmla="*/ 32937 h 133760"/>
                <a:gd name="connsiteX5" fmla="*/ 100823 w 107443"/>
                <a:gd name="connsiteY5" fmla="*/ 847 h 133760"/>
                <a:gd name="connsiteX6" fmla="*/ 107241 w 107443"/>
                <a:gd name="connsiteY6" fmla="*/ 4698 h 133760"/>
                <a:gd name="connsiteX7" fmla="*/ 107241 w 107443"/>
                <a:gd name="connsiteY7" fmla="*/ 4698 h 13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43" h="133760">
                  <a:moveTo>
                    <a:pt x="107241" y="4698"/>
                  </a:moveTo>
                  <a:cubicBezTo>
                    <a:pt x="89270" y="43207"/>
                    <a:pt x="63598" y="79148"/>
                    <a:pt x="32791" y="108672"/>
                  </a:cubicBezTo>
                  <a:cubicBezTo>
                    <a:pt x="23805" y="117657"/>
                    <a:pt x="14820" y="125359"/>
                    <a:pt x="5834" y="133061"/>
                  </a:cubicBezTo>
                  <a:cubicBezTo>
                    <a:pt x="3267" y="135628"/>
                    <a:pt x="-1868" y="130494"/>
                    <a:pt x="700" y="127926"/>
                  </a:cubicBezTo>
                  <a:cubicBezTo>
                    <a:pt x="34074" y="102254"/>
                    <a:pt x="62314" y="68879"/>
                    <a:pt x="84136" y="32937"/>
                  </a:cubicBezTo>
                  <a:cubicBezTo>
                    <a:pt x="90554" y="22668"/>
                    <a:pt x="95689" y="12399"/>
                    <a:pt x="100823" y="847"/>
                  </a:cubicBezTo>
                  <a:cubicBezTo>
                    <a:pt x="103390" y="-1721"/>
                    <a:pt x="108525" y="2130"/>
                    <a:pt x="107241" y="4698"/>
                  </a:cubicBezTo>
                  <a:lnTo>
                    <a:pt x="107241" y="469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226">
              <a:extLst>
                <a:ext uri="{FF2B5EF4-FFF2-40B4-BE49-F238E27FC236}">
                  <a16:creationId xmlns:a16="http://schemas.microsoft.com/office/drawing/2014/main" id="{25B2E93A-BEEB-421D-A0F0-61C55B7E87FC}"/>
                </a:ext>
              </a:extLst>
            </p:cNvPr>
            <p:cNvSpPr/>
            <p:nvPr/>
          </p:nvSpPr>
          <p:spPr>
            <a:xfrm>
              <a:off x="3506584" y="3545334"/>
              <a:ext cx="66164" cy="158829"/>
            </a:xfrm>
            <a:custGeom>
              <a:avLst/>
              <a:gdLst>
                <a:gd name="connsiteX0" fmla="*/ 65465 w 66164"/>
                <a:gd name="connsiteY0" fmla="*/ 4472 h 158829"/>
                <a:gd name="connsiteX1" fmla="*/ 12836 w 66164"/>
                <a:gd name="connsiteY1" fmla="*/ 119999 h 158829"/>
                <a:gd name="connsiteX2" fmla="*/ 6418 w 66164"/>
                <a:gd name="connsiteY2" fmla="*/ 155941 h 158829"/>
                <a:gd name="connsiteX3" fmla="*/ 0 w 66164"/>
                <a:gd name="connsiteY3" fmla="*/ 155941 h 158829"/>
                <a:gd name="connsiteX4" fmla="*/ 39793 w 66164"/>
                <a:gd name="connsiteY4" fmla="*/ 32712 h 158829"/>
                <a:gd name="connsiteX5" fmla="*/ 60331 w 66164"/>
                <a:gd name="connsiteY5" fmla="*/ 1905 h 158829"/>
                <a:gd name="connsiteX6" fmla="*/ 65465 w 66164"/>
                <a:gd name="connsiteY6" fmla="*/ 4472 h 158829"/>
                <a:gd name="connsiteX7" fmla="*/ 65465 w 66164"/>
                <a:gd name="connsiteY7" fmla="*/ 4472 h 15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164" h="158829">
                  <a:moveTo>
                    <a:pt x="65465" y="4472"/>
                  </a:moveTo>
                  <a:cubicBezTo>
                    <a:pt x="39793" y="39130"/>
                    <a:pt x="21822" y="77639"/>
                    <a:pt x="12836" y="119999"/>
                  </a:cubicBezTo>
                  <a:cubicBezTo>
                    <a:pt x="10269" y="131552"/>
                    <a:pt x="7702" y="144388"/>
                    <a:pt x="6418" y="155941"/>
                  </a:cubicBezTo>
                  <a:cubicBezTo>
                    <a:pt x="6418" y="159792"/>
                    <a:pt x="0" y="159792"/>
                    <a:pt x="0" y="155941"/>
                  </a:cubicBezTo>
                  <a:cubicBezTo>
                    <a:pt x="3851" y="112297"/>
                    <a:pt x="17971" y="69938"/>
                    <a:pt x="39793" y="32712"/>
                  </a:cubicBezTo>
                  <a:cubicBezTo>
                    <a:pt x="46211" y="22443"/>
                    <a:pt x="52629" y="12174"/>
                    <a:pt x="60331" y="1905"/>
                  </a:cubicBezTo>
                  <a:cubicBezTo>
                    <a:pt x="62898" y="-1946"/>
                    <a:pt x="68033" y="621"/>
                    <a:pt x="65465" y="4472"/>
                  </a:cubicBezTo>
                  <a:lnTo>
                    <a:pt x="65465" y="4472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227">
              <a:extLst>
                <a:ext uri="{FF2B5EF4-FFF2-40B4-BE49-F238E27FC236}">
                  <a16:creationId xmlns:a16="http://schemas.microsoft.com/office/drawing/2014/main" id="{46CDA329-EF4B-433B-A73D-57773A40378F}"/>
                </a:ext>
              </a:extLst>
            </p:cNvPr>
            <p:cNvSpPr/>
            <p:nvPr/>
          </p:nvSpPr>
          <p:spPr>
            <a:xfrm>
              <a:off x="3319857" y="3820307"/>
              <a:ext cx="78901" cy="220158"/>
            </a:xfrm>
            <a:custGeom>
              <a:avLst/>
              <a:gdLst>
                <a:gd name="connsiteX0" fmla="*/ 5735 w 78901"/>
                <a:gd name="connsiteY0" fmla="*/ 1629 h 220158"/>
                <a:gd name="connsiteX1" fmla="*/ 78902 w 78901"/>
                <a:gd name="connsiteY1" fmla="*/ 169785 h 220158"/>
                <a:gd name="connsiteX2" fmla="*/ 69917 w 78901"/>
                <a:gd name="connsiteY2" fmla="*/ 218563 h 220158"/>
                <a:gd name="connsiteX3" fmla="*/ 64782 w 78901"/>
                <a:gd name="connsiteY3" fmla="*/ 214712 h 220158"/>
                <a:gd name="connsiteX4" fmla="*/ 66066 w 78901"/>
                <a:gd name="connsiteY4" fmla="*/ 128709 h 220158"/>
                <a:gd name="connsiteX5" fmla="*/ 26273 w 78901"/>
                <a:gd name="connsiteY5" fmla="*/ 47840 h 220158"/>
                <a:gd name="connsiteX6" fmla="*/ 600 w 78901"/>
                <a:gd name="connsiteY6" fmla="*/ 4196 h 220158"/>
                <a:gd name="connsiteX7" fmla="*/ 5735 w 78901"/>
                <a:gd name="connsiteY7" fmla="*/ 1629 h 220158"/>
                <a:gd name="connsiteX8" fmla="*/ 5735 w 78901"/>
                <a:gd name="connsiteY8" fmla="*/ 1629 h 22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01" h="220158">
                  <a:moveTo>
                    <a:pt x="5735" y="1629"/>
                  </a:moveTo>
                  <a:cubicBezTo>
                    <a:pt x="35258" y="55542"/>
                    <a:pt x="77618" y="105603"/>
                    <a:pt x="78902" y="169785"/>
                  </a:cubicBezTo>
                  <a:cubicBezTo>
                    <a:pt x="78902" y="186472"/>
                    <a:pt x="76335" y="203160"/>
                    <a:pt x="69917" y="218563"/>
                  </a:cubicBezTo>
                  <a:cubicBezTo>
                    <a:pt x="68633" y="222414"/>
                    <a:pt x="62215" y="218563"/>
                    <a:pt x="64782" y="214712"/>
                  </a:cubicBezTo>
                  <a:cubicBezTo>
                    <a:pt x="76335" y="187756"/>
                    <a:pt x="73767" y="156949"/>
                    <a:pt x="66066" y="128709"/>
                  </a:cubicBezTo>
                  <a:cubicBezTo>
                    <a:pt x="57080" y="100469"/>
                    <a:pt x="41677" y="73513"/>
                    <a:pt x="26273" y="47840"/>
                  </a:cubicBezTo>
                  <a:cubicBezTo>
                    <a:pt x="17288" y="33720"/>
                    <a:pt x="8302" y="18316"/>
                    <a:pt x="600" y="4196"/>
                  </a:cubicBezTo>
                  <a:cubicBezTo>
                    <a:pt x="-1967" y="1629"/>
                    <a:pt x="4451" y="-2222"/>
                    <a:pt x="5735" y="1629"/>
                  </a:cubicBezTo>
                  <a:lnTo>
                    <a:pt x="5735" y="162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228">
              <a:extLst>
                <a:ext uri="{FF2B5EF4-FFF2-40B4-BE49-F238E27FC236}">
                  <a16:creationId xmlns:a16="http://schemas.microsoft.com/office/drawing/2014/main" id="{A65869C2-455D-4C23-A9FC-954587F1D201}"/>
                </a:ext>
              </a:extLst>
            </p:cNvPr>
            <p:cNvSpPr/>
            <p:nvPr/>
          </p:nvSpPr>
          <p:spPr>
            <a:xfrm>
              <a:off x="3368924" y="3871166"/>
              <a:ext cx="43954" cy="93573"/>
            </a:xfrm>
            <a:custGeom>
              <a:avLst/>
              <a:gdLst>
                <a:gd name="connsiteX0" fmla="*/ 5446 w 43954"/>
                <a:gd name="connsiteY0" fmla="*/ 831 h 93573"/>
                <a:gd name="connsiteX1" fmla="*/ 43955 w 43954"/>
                <a:gd name="connsiteY1" fmla="*/ 90686 h 93573"/>
                <a:gd name="connsiteX2" fmla="*/ 37537 w 43954"/>
                <a:gd name="connsiteY2" fmla="*/ 90686 h 93573"/>
                <a:gd name="connsiteX3" fmla="*/ 1595 w 43954"/>
                <a:gd name="connsiteY3" fmla="*/ 5966 h 93573"/>
                <a:gd name="connsiteX4" fmla="*/ 5446 w 43954"/>
                <a:gd name="connsiteY4" fmla="*/ 831 h 93573"/>
                <a:gd name="connsiteX5" fmla="*/ 5446 w 43954"/>
                <a:gd name="connsiteY5" fmla="*/ 831 h 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54" h="93573">
                  <a:moveTo>
                    <a:pt x="5446" y="831"/>
                  </a:moveTo>
                  <a:cubicBezTo>
                    <a:pt x="29835" y="23937"/>
                    <a:pt x="43955" y="57311"/>
                    <a:pt x="43955" y="90686"/>
                  </a:cubicBezTo>
                  <a:cubicBezTo>
                    <a:pt x="43955" y="94536"/>
                    <a:pt x="37537" y="94536"/>
                    <a:pt x="37537" y="90686"/>
                  </a:cubicBezTo>
                  <a:cubicBezTo>
                    <a:pt x="37537" y="58595"/>
                    <a:pt x="24700" y="27788"/>
                    <a:pt x="1595" y="5966"/>
                  </a:cubicBezTo>
                  <a:cubicBezTo>
                    <a:pt x="-2256" y="2115"/>
                    <a:pt x="1595" y="-1736"/>
                    <a:pt x="5446" y="831"/>
                  </a:cubicBezTo>
                  <a:lnTo>
                    <a:pt x="5446" y="83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29">
              <a:extLst>
                <a:ext uri="{FF2B5EF4-FFF2-40B4-BE49-F238E27FC236}">
                  <a16:creationId xmlns:a16="http://schemas.microsoft.com/office/drawing/2014/main" id="{DE625ACE-8652-4776-9475-A3FAB5F7C289}"/>
                </a:ext>
              </a:extLst>
            </p:cNvPr>
            <p:cNvSpPr/>
            <p:nvPr/>
          </p:nvSpPr>
          <p:spPr>
            <a:xfrm>
              <a:off x="4067363" y="3903257"/>
              <a:ext cx="108074" cy="153341"/>
            </a:xfrm>
            <a:custGeom>
              <a:avLst/>
              <a:gdLst>
                <a:gd name="connsiteX0" fmla="*/ 106710 w 108074"/>
                <a:gd name="connsiteY0" fmla="*/ 5966 h 153341"/>
                <a:gd name="connsiteX1" fmla="*/ 21991 w 108074"/>
                <a:gd name="connsiteY1" fmla="*/ 115075 h 153341"/>
                <a:gd name="connsiteX2" fmla="*/ 6587 w 108074"/>
                <a:gd name="connsiteY2" fmla="*/ 151016 h 153341"/>
                <a:gd name="connsiteX3" fmla="*/ 169 w 108074"/>
                <a:gd name="connsiteY3" fmla="*/ 149733 h 153341"/>
                <a:gd name="connsiteX4" fmla="*/ 73336 w 108074"/>
                <a:gd name="connsiteY4" fmla="*/ 29071 h 153341"/>
                <a:gd name="connsiteX5" fmla="*/ 101576 w 108074"/>
                <a:gd name="connsiteY5" fmla="*/ 831 h 153341"/>
                <a:gd name="connsiteX6" fmla="*/ 106710 w 108074"/>
                <a:gd name="connsiteY6" fmla="*/ 5966 h 153341"/>
                <a:gd name="connsiteX7" fmla="*/ 106710 w 108074"/>
                <a:gd name="connsiteY7" fmla="*/ 5966 h 15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74" h="153341">
                  <a:moveTo>
                    <a:pt x="106710" y="5966"/>
                  </a:moveTo>
                  <a:cubicBezTo>
                    <a:pt x="72052" y="36773"/>
                    <a:pt x="42529" y="73998"/>
                    <a:pt x="21991" y="115075"/>
                  </a:cubicBezTo>
                  <a:cubicBezTo>
                    <a:pt x="15572" y="126627"/>
                    <a:pt x="10438" y="139464"/>
                    <a:pt x="6587" y="151016"/>
                  </a:cubicBezTo>
                  <a:cubicBezTo>
                    <a:pt x="5303" y="154867"/>
                    <a:pt x="-1115" y="153584"/>
                    <a:pt x="169" y="149733"/>
                  </a:cubicBezTo>
                  <a:cubicBezTo>
                    <a:pt x="16856" y="104806"/>
                    <a:pt x="41245" y="63729"/>
                    <a:pt x="73336" y="29071"/>
                  </a:cubicBezTo>
                  <a:cubicBezTo>
                    <a:pt x="82321" y="18802"/>
                    <a:pt x="92590" y="9817"/>
                    <a:pt x="101576" y="831"/>
                  </a:cubicBezTo>
                  <a:cubicBezTo>
                    <a:pt x="105427" y="-1736"/>
                    <a:pt x="110561" y="2115"/>
                    <a:pt x="106710" y="5966"/>
                  </a:cubicBezTo>
                  <a:lnTo>
                    <a:pt x="106710" y="596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230">
              <a:extLst>
                <a:ext uri="{FF2B5EF4-FFF2-40B4-BE49-F238E27FC236}">
                  <a16:creationId xmlns:a16="http://schemas.microsoft.com/office/drawing/2014/main" id="{FBD4E162-C9EB-4697-BFE9-EE3E778ABABB}"/>
                </a:ext>
              </a:extLst>
            </p:cNvPr>
            <p:cNvSpPr/>
            <p:nvPr/>
          </p:nvSpPr>
          <p:spPr>
            <a:xfrm>
              <a:off x="4084050" y="3900136"/>
              <a:ext cx="58631" cy="85862"/>
            </a:xfrm>
            <a:custGeom>
              <a:avLst/>
              <a:gdLst>
                <a:gd name="connsiteX0" fmla="*/ 57932 w 58631"/>
                <a:gd name="connsiteY0" fmla="*/ 5236 h 85862"/>
                <a:gd name="connsiteX1" fmla="*/ 6587 w 58631"/>
                <a:gd name="connsiteY1" fmla="*/ 83537 h 85862"/>
                <a:gd name="connsiteX2" fmla="*/ 169 w 58631"/>
                <a:gd name="connsiteY2" fmla="*/ 82254 h 85862"/>
                <a:gd name="connsiteX3" fmla="*/ 52798 w 58631"/>
                <a:gd name="connsiteY3" fmla="*/ 1385 h 85862"/>
                <a:gd name="connsiteX4" fmla="*/ 57932 w 58631"/>
                <a:gd name="connsiteY4" fmla="*/ 5236 h 85862"/>
                <a:gd name="connsiteX5" fmla="*/ 57932 w 58631"/>
                <a:gd name="connsiteY5" fmla="*/ 5236 h 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1" h="85862">
                  <a:moveTo>
                    <a:pt x="57932" y="5236"/>
                  </a:moveTo>
                  <a:cubicBezTo>
                    <a:pt x="36111" y="27057"/>
                    <a:pt x="18140" y="54014"/>
                    <a:pt x="6587" y="83537"/>
                  </a:cubicBezTo>
                  <a:cubicBezTo>
                    <a:pt x="5303" y="87388"/>
                    <a:pt x="-1115" y="86104"/>
                    <a:pt x="169" y="82254"/>
                  </a:cubicBezTo>
                  <a:cubicBezTo>
                    <a:pt x="11721" y="52730"/>
                    <a:pt x="29692" y="24490"/>
                    <a:pt x="52798" y="1385"/>
                  </a:cubicBezTo>
                  <a:cubicBezTo>
                    <a:pt x="55365" y="-2466"/>
                    <a:pt x="60499" y="2668"/>
                    <a:pt x="57932" y="5236"/>
                  </a:cubicBezTo>
                  <a:lnTo>
                    <a:pt x="57932" y="523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231">
              <a:extLst>
                <a:ext uri="{FF2B5EF4-FFF2-40B4-BE49-F238E27FC236}">
                  <a16:creationId xmlns:a16="http://schemas.microsoft.com/office/drawing/2014/main" id="{22856A69-CFD6-4E29-B3A8-CC9503C18840}"/>
                </a:ext>
              </a:extLst>
            </p:cNvPr>
            <p:cNvSpPr/>
            <p:nvPr/>
          </p:nvSpPr>
          <p:spPr>
            <a:xfrm>
              <a:off x="4032874" y="3667279"/>
              <a:ext cx="65465" cy="368061"/>
            </a:xfrm>
            <a:custGeom>
              <a:avLst/>
              <a:gdLst>
                <a:gd name="connsiteX0" fmla="*/ 65465 w 65465"/>
                <a:gd name="connsiteY0" fmla="*/ 4472 h 368061"/>
                <a:gd name="connsiteX1" fmla="*/ 38509 w 65465"/>
                <a:gd name="connsiteY1" fmla="*/ 144388 h 368061"/>
                <a:gd name="connsiteX2" fmla="*/ 16687 w 65465"/>
                <a:gd name="connsiteY2" fmla="*/ 285588 h 368061"/>
                <a:gd name="connsiteX3" fmla="*/ 6418 w 65465"/>
                <a:gd name="connsiteY3" fmla="*/ 365173 h 368061"/>
                <a:gd name="connsiteX4" fmla="*/ 0 w 65465"/>
                <a:gd name="connsiteY4" fmla="*/ 365173 h 368061"/>
                <a:gd name="connsiteX5" fmla="*/ 19254 w 65465"/>
                <a:gd name="connsiteY5" fmla="*/ 222690 h 368061"/>
                <a:gd name="connsiteX6" fmla="*/ 43644 w 65465"/>
                <a:gd name="connsiteY6" fmla="*/ 81490 h 368061"/>
                <a:gd name="connsiteX7" fmla="*/ 59047 w 65465"/>
                <a:gd name="connsiteY7" fmla="*/ 1905 h 368061"/>
                <a:gd name="connsiteX8" fmla="*/ 65465 w 65465"/>
                <a:gd name="connsiteY8" fmla="*/ 4472 h 368061"/>
                <a:gd name="connsiteX9" fmla="*/ 65465 w 65465"/>
                <a:gd name="connsiteY9" fmla="*/ 4472 h 36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65" h="368061">
                  <a:moveTo>
                    <a:pt x="65465" y="4472"/>
                  </a:moveTo>
                  <a:cubicBezTo>
                    <a:pt x="55196" y="50683"/>
                    <a:pt x="46211" y="98177"/>
                    <a:pt x="38509" y="144388"/>
                  </a:cubicBezTo>
                  <a:cubicBezTo>
                    <a:pt x="30807" y="191883"/>
                    <a:pt x="23105" y="238093"/>
                    <a:pt x="16687" y="285588"/>
                  </a:cubicBezTo>
                  <a:cubicBezTo>
                    <a:pt x="12836" y="312544"/>
                    <a:pt x="10269" y="338217"/>
                    <a:pt x="6418" y="365173"/>
                  </a:cubicBezTo>
                  <a:cubicBezTo>
                    <a:pt x="6418" y="369024"/>
                    <a:pt x="0" y="369024"/>
                    <a:pt x="0" y="365173"/>
                  </a:cubicBezTo>
                  <a:cubicBezTo>
                    <a:pt x="5135" y="317679"/>
                    <a:pt x="11553" y="270184"/>
                    <a:pt x="19254" y="222690"/>
                  </a:cubicBezTo>
                  <a:cubicBezTo>
                    <a:pt x="26956" y="175195"/>
                    <a:pt x="34658" y="127701"/>
                    <a:pt x="43644" y="81490"/>
                  </a:cubicBezTo>
                  <a:cubicBezTo>
                    <a:pt x="48778" y="54534"/>
                    <a:pt x="53913" y="28861"/>
                    <a:pt x="59047" y="1905"/>
                  </a:cubicBezTo>
                  <a:cubicBezTo>
                    <a:pt x="60331" y="-1946"/>
                    <a:pt x="65465" y="621"/>
                    <a:pt x="65465" y="4472"/>
                  </a:cubicBezTo>
                  <a:lnTo>
                    <a:pt x="65465" y="4472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232">
              <a:extLst>
                <a:ext uri="{FF2B5EF4-FFF2-40B4-BE49-F238E27FC236}">
                  <a16:creationId xmlns:a16="http://schemas.microsoft.com/office/drawing/2014/main" id="{5B0F18BE-3D6A-4492-9B07-1BDDBC4706FB}"/>
                </a:ext>
              </a:extLst>
            </p:cNvPr>
            <p:cNvSpPr/>
            <p:nvPr/>
          </p:nvSpPr>
          <p:spPr>
            <a:xfrm>
              <a:off x="4102190" y="3575377"/>
              <a:ext cx="31653" cy="56338"/>
            </a:xfrm>
            <a:custGeom>
              <a:avLst/>
              <a:gdLst>
                <a:gd name="connsiteX0" fmla="*/ 30807 w 31653"/>
                <a:gd name="connsiteY0" fmla="*/ 5236 h 56338"/>
                <a:gd name="connsiteX1" fmla="*/ 6418 w 31653"/>
                <a:gd name="connsiteY1" fmla="*/ 54014 h 56338"/>
                <a:gd name="connsiteX2" fmla="*/ 0 w 31653"/>
                <a:gd name="connsiteY2" fmla="*/ 52730 h 56338"/>
                <a:gd name="connsiteX3" fmla="*/ 26956 w 31653"/>
                <a:gd name="connsiteY3" fmla="*/ 1385 h 56338"/>
                <a:gd name="connsiteX4" fmla="*/ 30807 w 31653"/>
                <a:gd name="connsiteY4" fmla="*/ 5236 h 56338"/>
                <a:gd name="connsiteX5" fmla="*/ 30807 w 31653"/>
                <a:gd name="connsiteY5" fmla="*/ 5236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53" h="56338">
                  <a:moveTo>
                    <a:pt x="30807" y="5236"/>
                  </a:moveTo>
                  <a:cubicBezTo>
                    <a:pt x="17971" y="19356"/>
                    <a:pt x="8985" y="36043"/>
                    <a:pt x="6418" y="54014"/>
                  </a:cubicBezTo>
                  <a:cubicBezTo>
                    <a:pt x="5135" y="57865"/>
                    <a:pt x="0" y="56581"/>
                    <a:pt x="0" y="52730"/>
                  </a:cubicBezTo>
                  <a:cubicBezTo>
                    <a:pt x="3851" y="33476"/>
                    <a:pt x="12836" y="15505"/>
                    <a:pt x="26956" y="1385"/>
                  </a:cubicBezTo>
                  <a:cubicBezTo>
                    <a:pt x="29524" y="-2466"/>
                    <a:pt x="33374" y="2668"/>
                    <a:pt x="30807" y="5236"/>
                  </a:cubicBezTo>
                  <a:lnTo>
                    <a:pt x="30807" y="523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233">
              <a:extLst>
                <a:ext uri="{FF2B5EF4-FFF2-40B4-BE49-F238E27FC236}">
                  <a16:creationId xmlns:a16="http://schemas.microsoft.com/office/drawing/2014/main" id="{F151FD46-7F7A-46EB-B33B-5162E3C04AC6}"/>
                </a:ext>
              </a:extLst>
            </p:cNvPr>
            <p:cNvSpPr/>
            <p:nvPr/>
          </p:nvSpPr>
          <p:spPr>
            <a:xfrm>
              <a:off x="4013619" y="3680736"/>
              <a:ext cx="11552" cy="39792"/>
            </a:xfrm>
            <a:custGeom>
              <a:avLst/>
              <a:gdLst>
                <a:gd name="connsiteX0" fmla="*/ 11553 w 11552"/>
                <a:gd name="connsiteY0" fmla="*/ 3851 h 39792"/>
                <a:gd name="connsiteX1" fmla="*/ 6418 w 11552"/>
                <a:gd name="connsiteY1" fmla="*/ 37225 h 39792"/>
                <a:gd name="connsiteX2" fmla="*/ 2567 w 11552"/>
                <a:gd name="connsiteY2" fmla="*/ 39793 h 39792"/>
                <a:gd name="connsiteX3" fmla="*/ 0 w 11552"/>
                <a:gd name="connsiteY3" fmla="*/ 35942 h 39792"/>
                <a:gd name="connsiteX4" fmla="*/ 5135 w 11552"/>
                <a:gd name="connsiteY4" fmla="*/ 2567 h 39792"/>
                <a:gd name="connsiteX5" fmla="*/ 8985 w 11552"/>
                <a:gd name="connsiteY5" fmla="*/ 0 h 39792"/>
                <a:gd name="connsiteX6" fmla="*/ 11553 w 11552"/>
                <a:gd name="connsiteY6" fmla="*/ 3851 h 39792"/>
                <a:gd name="connsiteX7" fmla="*/ 11553 w 11552"/>
                <a:gd name="connsiteY7" fmla="*/ 3851 h 3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2" h="39792">
                  <a:moveTo>
                    <a:pt x="11553" y="3851"/>
                  </a:moveTo>
                  <a:cubicBezTo>
                    <a:pt x="10269" y="15404"/>
                    <a:pt x="7702" y="25673"/>
                    <a:pt x="6418" y="37225"/>
                  </a:cubicBezTo>
                  <a:cubicBezTo>
                    <a:pt x="6418" y="38509"/>
                    <a:pt x="3851" y="39793"/>
                    <a:pt x="2567" y="39793"/>
                  </a:cubicBezTo>
                  <a:cubicBezTo>
                    <a:pt x="1284" y="39793"/>
                    <a:pt x="0" y="37225"/>
                    <a:pt x="0" y="35942"/>
                  </a:cubicBezTo>
                  <a:cubicBezTo>
                    <a:pt x="1284" y="24389"/>
                    <a:pt x="3851" y="14120"/>
                    <a:pt x="5135" y="2567"/>
                  </a:cubicBezTo>
                  <a:cubicBezTo>
                    <a:pt x="5135" y="1284"/>
                    <a:pt x="7702" y="0"/>
                    <a:pt x="8985" y="0"/>
                  </a:cubicBezTo>
                  <a:cubicBezTo>
                    <a:pt x="10269" y="0"/>
                    <a:pt x="11553" y="2567"/>
                    <a:pt x="11553" y="3851"/>
                  </a:cubicBezTo>
                  <a:lnTo>
                    <a:pt x="11553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234">
              <a:extLst>
                <a:ext uri="{FF2B5EF4-FFF2-40B4-BE49-F238E27FC236}">
                  <a16:creationId xmlns:a16="http://schemas.microsoft.com/office/drawing/2014/main" id="{6375BC2E-990F-4110-80B5-3D428FD30844}"/>
                </a:ext>
              </a:extLst>
            </p:cNvPr>
            <p:cNvSpPr/>
            <p:nvPr/>
          </p:nvSpPr>
          <p:spPr>
            <a:xfrm>
              <a:off x="3984096" y="3668221"/>
              <a:ext cx="15403" cy="30807"/>
            </a:xfrm>
            <a:custGeom>
              <a:avLst/>
              <a:gdLst>
                <a:gd name="connsiteX0" fmla="*/ 14120 w 15403"/>
                <a:gd name="connsiteY0" fmla="*/ 4814 h 30807"/>
                <a:gd name="connsiteX1" fmla="*/ 6418 w 15403"/>
                <a:gd name="connsiteY1" fmla="*/ 27919 h 30807"/>
                <a:gd name="connsiteX2" fmla="*/ 0 w 15403"/>
                <a:gd name="connsiteY2" fmla="*/ 27919 h 30807"/>
                <a:gd name="connsiteX3" fmla="*/ 10269 w 15403"/>
                <a:gd name="connsiteY3" fmla="*/ 963 h 30807"/>
                <a:gd name="connsiteX4" fmla="*/ 15404 w 15403"/>
                <a:gd name="connsiteY4" fmla="*/ 963 h 30807"/>
                <a:gd name="connsiteX5" fmla="*/ 14120 w 15403"/>
                <a:gd name="connsiteY5" fmla="*/ 4814 h 30807"/>
                <a:gd name="connsiteX6" fmla="*/ 14120 w 15403"/>
                <a:gd name="connsiteY6" fmla="*/ 481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3" h="30807">
                  <a:moveTo>
                    <a:pt x="14120" y="4814"/>
                  </a:moveTo>
                  <a:cubicBezTo>
                    <a:pt x="8985" y="11232"/>
                    <a:pt x="6418" y="18934"/>
                    <a:pt x="6418" y="27919"/>
                  </a:cubicBezTo>
                  <a:cubicBezTo>
                    <a:pt x="6418" y="31770"/>
                    <a:pt x="0" y="31770"/>
                    <a:pt x="0" y="27919"/>
                  </a:cubicBezTo>
                  <a:cubicBezTo>
                    <a:pt x="0" y="17650"/>
                    <a:pt x="3851" y="8665"/>
                    <a:pt x="10269" y="963"/>
                  </a:cubicBezTo>
                  <a:cubicBezTo>
                    <a:pt x="11553" y="-321"/>
                    <a:pt x="14120" y="-321"/>
                    <a:pt x="15404" y="963"/>
                  </a:cubicBezTo>
                  <a:cubicBezTo>
                    <a:pt x="15404" y="2246"/>
                    <a:pt x="15404" y="3530"/>
                    <a:pt x="14120" y="4814"/>
                  </a:cubicBezTo>
                  <a:lnTo>
                    <a:pt x="14120" y="4814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235">
              <a:extLst>
                <a:ext uri="{FF2B5EF4-FFF2-40B4-BE49-F238E27FC236}">
                  <a16:creationId xmlns:a16="http://schemas.microsoft.com/office/drawing/2014/main" id="{FCE63F60-0AC7-4722-A620-628CC186600E}"/>
                </a:ext>
              </a:extLst>
            </p:cNvPr>
            <p:cNvSpPr/>
            <p:nvPr/>
          </p:nvSpPr>
          <p:spPr>
            <a:xfrm>
              <a:off x="3996932" y="3591634"/>
              <a:ext cx="13679" cy="22885"/>
            </a:xfrm>
            <a:custGeom>
              <a:avLst/>
              <a:gdLst>
                <a:gd name="connsiteX0" fmla="*/ 12836 w 13679"/>
                <a:gd name="connsiteY0" fmla="*/ 4383 h 22885"/>
                <a:gd name="connsiteX1" fmla="*/ 5135 w 13679"/>
                <a:gd name="connsiteY1" fmla="*/ 21070 h 22885"/>
                <a:gd name="connsiteX2" fmla="*/ 1284 w 13679"/>
                <a:gd name="connsiteY2" fmla="*/ 22353 h 22885"/>
                <a:gd name="connsiteX3" fmla="*/ 0 w 13679"/>
                <a:gd name="connsiteY3" fmla="*/ 18503 h 22885"/>
                <a:gd name="connsiteX4" fmla="*/ 7702 w 13679"/>
                <a:gd name="connsiteY4" fmla="*/ 1815 h 22885"/>
                <a:gd name="connsiteX5" fmla="*/ 11553 w 13679"/>
                <a:gd name="connsiteY5" fmla="*/ 532 h 22885"/>
                <a:gd name="connsiteX6" fmla="*/ 12836 w 13679"/>
                <a:gd name="connsiteY6" fmla="*/ 4383 h 22885"/>
                <a:gd name="connsiteX7" fmla="*/ 12836 w 13679"/>
                <a:gd name="connsiteY7" fmla="*/ 4383 h 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9" h="22885">
                  <a:moveTo>
                    <a:pt x="12836" y="4383"/>
                  </a:moveTo>
                  <a:cubicBezTo>
                    <a:pt x="10269" y="9517"/>
                    <a:pt x="7702" y="15935"/>
                    <a:pt x="5135" y="21070"/>
                  </a:cubicBezTo>
                  <a:cubicBezTo>
                    <a:pt x="3851" y="22353"/>
                    <a:pt x="2567" y="23637"/>
                    <a:pt x="1284" y="22353"/>
                  </a:cubicBezTo>
                  <a:cubicBezTo>
                    <a:pt x="0" y="21070"/>
                    <a:pt x="0" y="19786"/>
                    <a:pt x="0" y="18503"/>
                  </a:cubicBezTo>
                  <a:cubicBezTo>
                    <a:pt x="2567" y="13368"/>
                    <a:pt x="5135" y="6950"/>
                    <a:pt x="7702" y="1815"/>
                  </a:cubicBezTo>
                  <a:cubicBezTo>
                    <a:pt x="8985" y="532"/>
                    <a:pt x="10269" y="-752"/>
                    <a:pt x="11553" y="532"/>
                  </a:cubicBezTo>
                  <a:cubicBezTo>
                    <a:pt x="14120" y="1815"/>
                    <a:pt x="14120" y="3099"/>
                    <a:pt x="12836" y="4383"/>
                  </a:cubicBezTo>
                  <a:lnTo>
                    <a:pt x="12836" y="438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236">
              <a:extLst>
                <a:ext uri="{FF2B5EF4-FFF2-40B4-BE49-F238E27FC236}">
                  <a16:creationId xmlns:a16="http://schemas.microsoft.com/office/drawing/2014/main" id="{A2A512E2-CC2A-4AE3-8492-B8BD80598E13}"/>
                </a:ext>
              </a:extLst>
            </p:cNvPr>
            <p:cNvSpPr/>
            <p:nvPr/>
          </p:nvSpPr>
          <p:spPr>
            <a:xfrm>
              <a:off x="3984096" y="3811667"/>
              <a:ext cx="11552" cy="39792"/>
            </a:xfrm>
            <a:custGeom>
              <a:avLst/>
              <a:gdLst>
                <a:gd name="connsiteX0" fmla="*/ 11553 w 11552"/>
                <a:gd name="connsiteY0" fmla="*/ 3851 h 39792"/>
                <a:gd name="connsiteX1" fmla="*/ 6418 w 11552"/>
                <a:gd name="connsiteY1" fmla="*/ 37225 h 39792"/>
                <a:gd name="connsiteX2" fmla="*/ 2567 w 11552"/>
                <a:gd name="connsiteY2" fmla="*/ 39793 h 39792"/>
                <a:gd name="connsiteX3" fmla="*/ 0 w 11552"/>
                <a:gd name="connsiteY3" fmla="*/ 35942 h 39792"/>
                <a:gd name="connsiteX4" fmla="*/ 5135 w 11552"/>
                <a:gd name="connsiteY4" fmla="*/ 2567 h 39792"/>
                <a:gd name="connsiteX5" fmla="*/ 8985 w 11552"/>
                <a:gd name="connsiteY5" fmla="*/ 0 h 39792"/>
                <a:gd name="connsiteX6" fmla="*/ 11553 w 11552"/>
                <a:gd name="connsiteY6" fmla="*/ 3851 h 39792"/>
                <a:gd name="connsiteX7" fmla="*/ 11553 w 11552"/>
                <a:gd name="connsiteY7" fmla="*/ 3851 h 3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2" h="39792">
                  <a:moveTo>
                    <a:pt x="11553" y="3851"/>
                  </a:moveTo>
                  <a:cubicBezTo>
                    <a:pt x="10269" y="15404"/>
                    <a:pt x="7702" y="25673"/>
                    <a:pt x="6418" y="37225"/>
                  </a:cubicBezTo>
                  <a:cubicBezTo>
                    <a:pt x="6418" y="38509"/>
                    <a:pt x="3851" y="39793"/>
                    <a:pt x="2567" y="39793"/>
                  </a:cubicBezTo>
                  <a:cubicBezTo>
                    <a:pt x="1284" y="39793"/>
                    <a:pt x="0" y="37225"/>
                    <a:pt x="0" y="35942"/>
                  </a:cubicBezTo>
                  <a:cubicBezTo>
                    <a:pt x="1284" y="24389"/>
                    <a:pt x="3851" y="14120"/>
                    <a:pt x="5135" y="2567"/>
                  </a:cubicBezTo>
                  <a:cubicBezTo>
                    <a:pt x="5135" y="1284"/>
                    <a:pt x="7702" y="0"/>
                    <a:pt x="8985" y="0"/>
                  </a:cubicBezTo>
                  <a:cubicBezTo>
                    <a:pt x="10269" y="0"/>
                    <a:pt x="11553" y="1284"/>
                    <a:pt x="11553" y="3851"/>
                  </a:cubicBezTo>
                  <a:lnTo>
                    <a:pt x="11553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237">
              <a:extLst>
                <a:ext uri="{FF2B5EF4-FFF2-40B4-BE49-F238E27FC236}">
                  <a16:creationId xmlns:a16="http://schemas.microsoft.com/office/drawing/2014/main" id="{548B7C7D-5DDA-4795-B539-AE45DD17FC75}"/>
                </a:ext>
              </a:extLst>
            </p:cNvPr>
            <p:cNvSpPr/>
            <p:nvPr/>
          </p:nvSpPr>
          <p:spPr>
            <a:xfrm>
              <a:off x="3991797" y="3895103"/>
              <a:ext cx="15907" cy="32090"/>
            </a:xfrm>
            <a:custGeom>
              <a:avLst/>
              <a:gdLst>
                <a:gd name="connsiteX0" fmla="*/ 15404 w 15907"/>
                <a:gd name="connsiteY0" fmla="*/ 3851 h 32090"/>
                <a:gd name="connsiteX1" fmla="*/ 6418 w 15907"/>
                <a:gd name="connsiteY1" fmla="*/ 29524 h 32090"/>
                <a:gd name="connsiteX2" fmla="*/ 2567 w 15907"/>
                <a:gd name="connsiteY2" fmla="*/ 32091 h 32090"/>
                <a:gd name="connsiteX3" fmla="*/ 0 w 15907"/>
                <a:gd name="connsiteY3" fmla="*/ 28240 h 32090"/>
                <a:gd name="connsiteX4" fmla="*/ 8985 w 15907"/>
                <a:gd name="connsiteY4" fmla="*/ 2567 h 32090"/>
                <a:gd name="connsiteX5" fmla="*/ 12836 w 15907"/>
                <a:gd name="connsiteY5" fmla="*/ 0 h 32090"/>
                <a:gd name="connsiteX6" fmla="*/ 15404 w 15907"/>
                <a:gd name="connsiteY6" fmla="*/ 3851 h 32090"/>
                <a:gd name="connsiteX7" fmla="*/ 15404 w 15907"/>
                <a:gd name="connsiteY7" fmla="*/ 3851 h 32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7" h="32090">
                  <a:moveTo>
                    <a:pt x="15404" y="3851"/>
                  </a:moveTo>
                  <a:cubicBezTo>
                    <a:pt x="12836" y="12836"/>
                    <a:pt x="10269" y="20538"/>
                    <a:pt x="6418" y="29524"/>
                  </a:cubicBezTo>
                  <a:cubicBezTo>
                    <a:pt x="6418" y="30807"/>
                    <a:pt x="3851" y="32091"/>
                    <a:pt x="2567" y="32091"/>
                  </a:cubicBezTo>
                  <a:cubicBezTo>
                    <a:pt x="1284" y="32091"/>
                    <a:pt x="0" y="29524"/>
                    <a:pt x="0" y="28240"/>
                  </a:cubicBezTo>
                  <a:cubicBezTo>
                    <a:pt x="2567" y="19254"/>
                    <a:pt x="5134" y="11553"/>
                    <a:pt x="8985" y="2567"/>
                  </a:cubicBezTo>
                  <a:cubicBezTo>
                    <a:pt x="8985" y="1284"/>
                    <a:pt x="11553" y="0"/>
                    <a:pt x="12836" y="0"/>
                  </a:cubicBezTo>
                  <a:cubicBezTo>
                    <a:pt x="15404" y="1284"/>
                    <a:pt x="16687" y="2567"/>
                    <a:pt x="15404" y="3851"/>
                  </a:cubicBezTo>
                  <a:lnTo>
                    <a:pt x="15404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238">
              <a:extLst>
                <a:ext uri="{FF2B5EF4-FFF2-40B4-BE49-F238E27FC236}">
                  <a16:creationId xmlns:a16="http://schemas.microsoft.com/office/drawing/2014/main" id="{FF851AEC-4F95-428C-A258-AA415D723685}"/>
                </a:ext>
              </a:extLst>
            </p:cNvPr>
            <p:cNvSpPr/>
            <p:nvPr/>
          </p:nvSpPr>
          <p:spPr>
            <a:xfrm>
              <a:off x="3723197" y="3598584"/>
              <a:ext cx="132206" cy="18918"/>
            </a:xfrm>
            <a:custGeom>
              <a:avLst/>
              <a:gdLst>
                <a:gd name="connsiteX0" fmla="*/ 129968 w 132206"/>
                <a:gd name="connsiteY0" fmla="*/ 6418 h 18918"/>
                <a:gd name="connsiteX1" fmla="*/ 2888 w 132206"/>
                <a:gd name="connsiteY1" fmla="*/ 16687 h 18918"/>
                <a:gd name="connsiteX2" fmla="*/ 2888 w 132206"/>
                <a:gd name="connsiteY2" fmla="*/ 10269 h 18918"/>
                <a:gd name="connsiteX3" fmla="*/ 127401 w 132206"/>
                <a:gd name="connsiteY3" fmla="*/ 0 h 18918"/>
                <a:gd name="connsiteX4" fmla="*/ 129968 w 132206"/>
                <a:gd name="connsiteY4" fmla="*/ 6418 h 18918"/>
                <a:gd name="connsiteX5" fmla="*/ 129968 w 132206"/>
                <a:gd name="connsiteY5" fmla="*/ 6418 h 1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206" h="18918">
                  <a:moveTo>
                    <a:pt x="129968" y="6418"/>
                  </a:moveTo>
                  <a:cubicBezTo>
                    <a:pt x="88892" y="17971"/>
                    <a:pt x="45248" y="21822"/>
                    <a:pt x="2888" y="16687"/>
                  </a:cubicBezTo>
                  <a:cubicBezTo>
                    <a:pt x="-963" y="16687"/>
                    <a:pt x="-963" y="10269"/>
                    <a:pt x="2888" y="10269"/>
                  </a:cubicBezTo>
                  <a:cubicBezTo>
                    <a:pt x="45248" y="14120"/>
                    <a:pt x="87608" y="11553"/>
                    <a:pt x="127401" y="0"/>
                  </a:cubicBezTo>
                  <a:cubicBezTo>
                    <a:pt x="132535" y="0"/>
                    <a:pt x="133819" y="5135"/>
                    <a:pt x="129968" y="6418"/>
                  </a:cubicBezTo>
                  <a:lnTo>
                    <a:pt x="129968" y="6418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239">
              <a:extLst>
                <a:ext uri="{FF2B5EF4-FFF2-40B4-BE49-F238E27FC236}">
                  <a16:creationId xmlns:a16="http://schemas.microsoft.com/office/drawing/2014/main" id="{810B1444-1A13-426A-8A70-0405ADD9ED14}"/>
                </a:ext>
              </a:extLst>
            </p:cNvPr>
            <p:cNvSpPr/>
            <p:nvPr/>
          </p:nvSpPr>
          <p:spPr>
            <a:xfrm>
              <a:off x="3742461" y="3302727"/>
              <a:ext cx="49295" cy="20083"/>
            </a:xfrm>
            <a:custGeom>
              <a:avLst/>
              <a:gdLst>
                <a:gd name="connsiteX0" fmla="*/ 49089 w 49295"/>
                <a:gd name="connsiteY0" fmla="*/ 4472 h 20083"/>
                <a:gd name="connsiteX1" fmla="*/ 1595 w 49295"/>
                <a:gd name="connsiteY1" fmla="*/ 14741 h 20083"/>
                <a:gd name="connsiteX2" fmla="*/ 5446 w 49295"/>
                <a:gd name="connsiteY2" fmla="*/ 9607 h 20083"/>
                <a:gd name="connsiteX3" fmla="*/ 45239 w 49295"/>
                <a:gd name="connsiteY3" fmla="*/ 1905 h 20083"/>
                <a:gd name="connsiteX4" fmla="*/ 49089 w 49295"/>
                <a:gd name="connsiteY4" fmla="*/ 4472 h 20083"/>
                <a:gd name="connsiteX5" fmla="*/ 49089 w 49295"/>
                <a:gd name="connsiteY5" fmla="*/ 4472 h 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95" h="20083">
                  <a:moveTo>
                    <a:pt x="49089" y="4472"/>
                  </a:moveTo>
                  <a:cubicBezTo>
                    <a:pt x="38820" y="19876"/>
                    <a:pt x="15715" y="25010"/>
                    <a:pt x="1595" y="14741"/>
                  </a:cubicBezTo>
                  <a:cubicBezTo>
                    <a:pt x="-2256" y="12174"/>
                    <a:pt x="1595" y="7039"/>
                    <a:pt x="5446" y="9607"/>
                  </a:cubicBezTo>
                  <a:cubicBezTo>
                    <a:pt x="18282" y="18592"/>
                    <a:pt x="36253" y="14741"/>
                    <a:pt x="45239" y="1905"/>
                  </a:cubicBezTo>
                  <a:cubicBezTo>
                    <a:pt x="45239" y="-1946"/>
                    <a:pt x="50373" y="621"/>
                    <a:pt x="49089" y="4472"/>
                  </a:cubicBezTo>
                  <a:lnTo>
                    <a:pt x="49089" y="447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240">
              <a:extLst>
                <a:ext uri="{FF2B5EF4-FFF2-40B4-BE49-F238E27FC236}">
                  <a16:creationId xmlns:a16="http://schemas.microsoft.com/office/drawing/2014/main" id="{C6B4DD3F-02E0-4163-9EC7-ADA1DBB187D5}"/>
                </a:ext>
              </a:extLst>
            </p:cNvPr>
            <p:cNvSpPr/>
            <p:nvPr/>
          </p:nvSpPr>
          <p:spPr>
            <a:xfrm>
              <a:off x="3729936" y="3435356"/>
              <a:ext cx="119377" cy="42565"/>
            </a:xfrm>
            <a:custGeom>
              <a:avLst/>
              <a:gdLst>
                <a:gd name="connsiteX0" fmla="*/ 5135 w 119377"/>
                <a:gd name="connsiteY0" fmla="*/ 206 h 42565"/>
                <a:gd name="connsiteX1" fmla="*/ 119378 w 119377"/>
                <a:gd name="connsiteY1" fmla="*/ 4057 h 42565"/>
                <a:gd name="connsiteX2" fmla="*/ 0 w 119377"/>
                <a:gd name="connsiteY2" fmla="*/ 42566 h 42565"/>
                <a:gd name="connsiteX3" fmla="*/ 5135 w 119377"/>
                <a:gd name="connsiteY3" fmla="*/ 206 h 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77" h="42565">
                  <a:moveTo>
                    <a:pt x="5135" y="206"/>
                  </a:moveTo>
                  <a:cubicBezTo>
                    <a:pt x="5135" y="-1078"/>
                    <a:pt x="119378" y="4057"/>
                    <a:pt x="119378" y="4057"/>
                  </a:cubicBezTo>
                  <a:lnTo>
                    <a:pt x="0" y="42566"/>
                  </a:lnTo>
                  <a:lnTo>
                    <a:pt x="5135" y="206"/>
                  </a:lnTo>
                  <a:close/>
                </a:path>
              </a:pathLst>
            </a:custGeom>
            <a:solidFill>
              <a:srgbClr val="000000">
                <a:alpha val="59000"/>
              </a:srgbClr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241">
              <a:extLst>
                <a:ext uri="{FF2B5EF4-FFF2-40B4-BE49-F238E27FC236}">
                  <a16:creationId xmlns:a16="http://schemas.microsoft.com/office/drawing/2014/main" id="{69F80F0B-F47C-4F90-84E1-32D49B409269}"/>
                </a:ext>
              </a:extLst>
            </p:cNvPr>
            <p:cNvSpPr/>
            <p:nvPr/>
          </p:nvSpPr>
          <p:spPr>
            <a:xfrm>
              <a:off x="2986713" y="3487492"/>
              <a:ext cx="57487" cy="80394"/>
            </a:xfrm>
            <a:custGeom>
              <a:avLst/>
              <a:gdLst>
                <a:gd name="connsiteX0" fmla="*/ 34658 w 57487"/>
                <a:gd name="connsiteY0" fmla="*/ 5834 h 80394"/>
                <a:gd name="connsiteX1" fmla="*/ 11553 w 57487"/>
                <a:gd name="connsiteY1" fmla="*/ 25089 h 80394"/>
                <a:gd name="connsiteX2" fmla="*/ 6418 w 57487"/>
                <a:gd name="connsiteY2" fmla="*/ 37925 h 80394"/>
                <a:gd name="connsiteX3" fmla="*/ 8985 w 57487"/>
                <a:gd name="connsiteY3" fmla="*/ 53329 h 80394"/>
                <a:gd name="connsiteX4" fmla="*/ 23105 w 57487"/>
                <a:gd name="connsiteY4" fmla="*/ 72583 h 80394"/>
                <a:gd name="connsiteX5" fmla="*/ 44927 w 57487"/>
                <a:gd name="connsiteY5" fmla="*/ 59747 h 80394"/>
                <a:gd name="connsiteX6" fmla="*/ 50062 w 57487"/>
                <a:gd name="connsiteY6" fmla="*/ 32791 h 80394"/>
                <a:gd name="connsiteX7" fmla="*/ 56480 w 57487"/>
                <a:gd name="connsiteY7" fmla="*/ 31507 h 80394"/>
                <a:gd name="connsiteX8" fmla="*/ 51345 w 57487"/>
                <a:gd name="connsiteY8" fmla="*/ 61030 h 80394"/>
                <a:gd name="connsiteX9" fmla="*/ 26956 w 57487"/>
                <a:gd name="connsiteY9" fmla="*/ 80285 h 80394"/>
                <a:gd name="connsiteX10" fmla="*/ 6418 w 57487"/>
                <a:gd name="connsiteY10" fmla="*/ 62314 h 80394"/>
                <a:gd name="connsiteX11" fmla="*/ 0 w 57487"/>
                <a:gd name="connsiteY11" fmla="*/ 44343 h 80394"/>
                <a:gd name="connsiteX12" fmla="*/ 3851 w 57487"/>
                <a:gd name="connsiteY12" fmla="*/ 27656 h 80394"/>
                <a:gd name="connsiteX13" fmla="*/ 32091 w 57487"/>
                <a:gd name="connsiteY13" fmla="*/ 700 h 80394"/>
                <a:gd name="connsiteX14" fmla="*/ 34658 w 57487"/>
                <a:gd name="connsiteY14" fmla="*/ 5834 h 80394"/>
                <a:gd name="connsiteX15" fmla="*/ 34658 w 57487"/>
                <a:gd name="connsiteY15" fmla="*/ 5834 h 8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487" h="80394">
                  <a:moveTo>
                    <a:pt x="34658" y="5834"/>
                  </a:moveTo>
                  <a:cubicBezTo>
                    <a:pt x="25673" y="10969"/>
                    <a:pt x="17971" y="16103"/>
                    <a:pt x="11553" y="25089"/>
                  </a:cubicBezTo>
                  <a:cubicBezTo>
                    <a:pt x="8985" y="28940"/>
                    <a:pt x="6418" y="32791"/>
                    <a:pt x="6418" y="37925"/>
                  </a:cubicBezTo>
                  <a:cubicBezTo>
                    <a:pt x="5135" y="43060"/>
                    <a:pt x="6418" y="48194"/>
                    <a:pt x="8985" y="53329"/>
                  </a:cubicBezTo>
                  <a:cubicBezTo>
                    <a:pt x="11553" y="59747"/>
                    <a:pt x="15404" y="70016"/>
                    <a:pt x="23105" y="72583"/>
                  </a:cubicBezTo>
                  <a:cubicBezTo>
                    <a:pt x="32091" y="75150"/>
                    <a:pt x="41076" y="66165"/>
                    <a:pt x="44927" y="59747"/>
                  </a:cubicBezTo>
                  <a:cubicBezTo>
                    <a:pt x="50062" y="52045"/>
                    <a:pt x="52629" y="41776"/>
                    <a:pt x="50062" y="32791"/>
                  </a:cubicBezTo>
                  <a:cubicBezTo>
                    <a:pt x="48778" y="28940"/>
                    <a:pt x="55196" y="27656"/>
                    <a:pt x="56480" y="31507"/>
                  </a:cubicBezTo>
                  <a:cubicBezTo>
                    <a:pt x="59047" y="41776"/>
                    <a:pt x="56480" y="52045"/>
                    <a:pt x="51345" y="61030"/>
                  </a:cubicBezTo>
                  <a:cubicBezTo>
                    <a:pt x="46211" y="70016"/>
                    <a:pt x="37225" y="79001"/>
                    <a:pt x="26956" y="80285"/>
                  </a:cubicBezTo>
                  <a:cubicBezTo>
                    <a:pt x="16687" y="81569"/>
                    <a:pt x="10269" y="71300"/>
                    <a:pt x="6418" y="62314"/>
                  </a:cubicBezTo>
                  <a:cubicBezTo>
                    <a:pt x="3851" y="57180"/>
                    <a:pt x="1284" y="50761"/>
                    <a:pt x="0" y="44343"/>
                  </a:cubicBezTo>
                  <a:cubicBezTo>
                    <a:pt x="0" y="39209"/>
                    <a:pt x="1284" y="32791"/>
                    <a:pt x="3851" y="27656"/>
                  </a:cubicBezTo>
                  <a:cubicBezTo>
                    <a:pt x="10269" y="14820"/>
                    <a:pt x="21822" y="8402"/>
                    <a:pt x="32091" y="700"/>
                  </a:cubicBezTo>
                  <a:cubicBezTo>
                    <a:pt x="34658" y="-1868"/>
                    <a:pt x="38509" y="3267"/>
                    <a:pt x="34658" y="5834"/>
                  </a:cubicBezTo>
                  <a:lnTo>
                    <a:pt x="34658" y="583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242">
              <a:extLst>
                <a:ext uri="{FF2B5EF4-FFF2-40B4-BE49-F238E27FC236}">
                  <a16:creationId xmlns:a16="http://schemas.microsoft.com/office/drawing/2014/main" id="{7FED4188-3132-4DF2-8DD6-148FB520C627}"/>
                </a:ext>
              </a:extLst>
            </p:cNvPr>
            <p:cNvSpPr/>
            <p:nvPr/>
          </p:nvSpPr>
          <p:spPr>
            <a:xfrm>
              <a:off x="3038810" y="3520467"/>
              <a:ext cx="18502" cy="22168"/>
            </a:xfrm>
            <a:custGeom>
              <a:avLst/>
              <a:gdLst>
                <a:gd name="connsiteX0" fmla="*/ 18503 w 18502"/>
                <a:gd name="connsiteY0" fmla="*/ 2382 h 22168"/>
                <a:gd name="connsiteX1" fmla="*/ 4383 w 18502"/>
                <a:gd name="connsiteY1" fmla="*/ 21637 h 22168"/>
                <a:gd name="connsiteX2" fmla="*/ 532 w 18502"/>
                <a:gd name="connsiteY2" fmla="*/ 20353 h 22168"/>
                <a:gd name="connsiteX3" fmla="*/ 1815 w 18502"/>
                <a:gd name="connsiteY3" fmla="*/ 16502 h 22168"/>
                <a:gd name="connsiteX4" fmla="*/ 3099 w 18502"/>
                <a:gd name="connsiteY4" fmla="*/ 15218 h 22168"/>
                <a:gd name="connsiteX5" fmla="*/ 3099 w 18502"/>
                <a:gd name="connsiteY5" fmla="*/ 15218 h 22168"/>
                <a:gd name="connsiteX6" fmla="*/ 3099 w 18502"/>
                <a:gd name="connsiteY6" fmla="*/ 15218 h 22168"/>
                <a:gd name="connsiteX7" fmla="*/ 5666 w 18502"/>
                <a:gd name="connsiteY7" fmla="*/ 13935 h 22168"/>
                <a:gd name="connsiteX8" fmla="*/ 6950 w 18502"/>
                <a:gd name="connsiteY8" fmla="*/ 12651 h 22168"/>
                <a:gd name="connsiteX9" fmla="*/ 8234 w 18502"/>
                <a:gd name="connsiteY9" fmla="*/ 11368 h 22168"/>
                <a:gd name="connsiteX10" fmla="*/ 8234 w 18502"/>
                <a:gd name="connsiteY10" fmla="*/ 11368 h 22168"/>
                <a:gd name="connsiteX11" fmla="*/ 8234 w 18502"/>
                <a:gd name="connsiteY11" fmla="*/ 11368 h 22168"/>
                <a:gd name="connsiteX12" fmla="*/ 10801 w 18502"/>
                <a:gd name="connsiteY12" fmla="*/ 7517 h 22168"/>
                <a:gd name="connsiteX13" fmla="*/ 10801 w 18502"/>
                <a:gd name="connsiteY13" fmla="*/ 6233 h 22168"/>
                <a:gd name="connsiteX14" fmla="*/ 10801 w 18502"/>
                <a:gd name="connsiteY14" fmla="*/ 6233 h 22168"/>
                <a:gd name="connsiteX15" fmla="*/ 10801 w 18502"/>
                <a:gd name="connsiteY15" fmla="*/ 6233 h 22168"/>
                <a:gd name="connsiteX16" fmla="*/ 12084 w 18502"/>
                <a:gd name="connsiteY16" fmla="*/ 3666 h 22168"/>
                <a:gd name="connsiteX17" fmla="*/ 15935 w 18502"/>
                <a:gd name="connsiteY17" fmla="*/ 1098 h 22168"/>
                <a:gd name="connsiteX18" fmla="*/ 18503 w 18502"/>
                <a:gd name="connsiteY18" fmla="*/ 2382 h 22168"/>
                <a:gd name="connsiteX19" fmla="*/ 18503 w 18502"/>
                <a:gd name="connsiteY19" fmla="*/ 2382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02" h="22168">
                  <a:moveTo>
                    <a:pt x="18503" y="2382"/>
                  </a:moveTo>
                  <a:cubicBezTo>
                    <a:pt x="15935" y="10084"/>
                    <a:pt x="10801" y="16502"/>
                    <a:pt x="4383" y="21637"/>
                  </a:cubicBezTo>
                  <a:cubicBezTo>
                    <a:pt x="3099" y="22920"/>
                    <a:pt x="532" y="21637"/>
                    <a:pt x="532" y="20353"/>
                  </a:cubicBezTo>
                  <a:cubicBezTo>
                    <a:pt x="-752" y="19069"/>
                    <a:pt x="532" y="16502"/>
                    <a:pt x="1815" y="16502"/>
                  </a:cubicBezTo>
                  <a:cubicBezTo>
                    <a:pt x="1815" y="16502"/>
                    <a:pt x="3099" y="16502"/>
                    <a:pt x="3099" y="15218"/>
                  </a:cubicBezTo>
                  <a:cubicBezTo>
                    <a:pt x="3099" y="15218"/>
                    <a:pt x="3099" y="15218"/>
                    <a:pt x="3099" y="15218"/>
                  </a:cubicBezTo>
                  <a:cubicBezTo>
                    <a:pt x="3099" y="15218"/>
                    <a:pt x="3099" y="15218"/>
                    <a:pt x="3099" y="15218"/>
                  </a:cubicBezTo>
                  <a:cubicBezTo>
                    <a:pt x="4383" y="15218"/>
                    <a:pt x="4383" y="13935"/>
                    <a:pt x="5666" y="13935"/>
                  </a:cubicBezTo>
                  <a:cubicBezTo>
                    <a:pt x="5666" y="13935"/>
                    <a:pt x="6950" y="12651"/>
                    <a:pt x="6950" y="12651"/>
                  </a:cubicBezTo>
                  <a:cubicBezTo>
                    <a:pt x="6950" y="12651"/>
                    <a:pt x="6950" y="11368"/>
                    <a:pt x="8234" y="11368"/>
                  </a:cubicBezTo>
                  <a:cubicBezTo>
                    <a:pt x="8234" y="11368"/>
                    <a:pt x="8234" y="11368"/>
                    <a:pt x="8234" y="11368"/>
                  </a:cubicBezTo>
                  <a:cubicBezTo>
                    <a:pt x="8234" y="11368"/>
                    <a:pt x="8234" y="11368"/>
                    <a:pt x="8234" y="11368"/>
                  </a:cubicBezTo>
                  <a:cubicBezTo>
                    <a:pt x="9517" y="10084"/>
                    <a:pt x="10801" y="8800"/>
                    <a:pt x="10801" y="7517"/>
                  </a:cubicBezTo>
                  <a:cubicBezTo>
                    <a:pt x="10801" y="7517"/>
                    <a:pt x="10801" y="6233"/>
                    <a:pt x="10801" y="6233"/>
                  </a:cubicBezTo>
                  <a:cubicBezTo>
                    <a:pt x="10801" y="6233"/>
                    <a:pt x="10801" y="6233"/>
                    <a:pt x="10801" y="6233"/>
                  </a:cubicBezTo>
                  <a:cubicBezTo>
                    <a:pt x="10801" y="4949"/>
                    <a:pt x="10801" y="6233"/>
                    <a:pt x="10801" y="6233"/>
                  </a:cubicBezTo>
                  <a:cubicBezTo>
                    <a:pt x="10801" y="4949"/>
                    <a:pt x="10801" y="4949"/>
                    <a:pt x="12084" y="3666"/>
                  </a:cubicBezTo>
                  <a:cubicBezTo>
                    <a:pt x="12084" y="2382"/>
                    <a:pt x="14652" y="1098"/>
                    <a:pt x="15935" y="1098"/>
                  </a:cubicBezTo>
                  <a:cubicBezTo>
                    <a:pt x="17219" y="-1469"/>
                    <a:pt x="18503" y="1098"/>
                    <a:pt x="18503" y="2382"/>
                  </a:cubicBezTo>
                  <a:lnTo>
                    <a:pt x="18503" y="238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243">
              <a:extLst>
                <a:ext uri="{FF2B5EF4-FFF2-40B4-BE49-F238E27FC236}">
                  <a16:creationId xmlns:a16="http://schemas.microsoft.com/office/drawing/2014/main" id="{19D9F460-2EC3-402D-A3AB-FC8CDFF06218}"/>
                </a:ext>
              </a:extLst>
            </p:cNvPr>
            <p:cNvSpPr/>
            <p:nvPr/>
          </p:nvSpPr>
          <p:spPr>
            <a:xfrm>
              <a:off x="2872329" y="3480321"/>
              <a:ext cx="81330" cy="189003"/>
            </a:xfrm>
            <a:custGeom>
              <a:avLst/>
              <a:gdLst>
                <a:gd name="connsiteX0" fmla="*/ 25813 w 81330"/>
                <a:gd name="connsiteY0" fmla="*/ 6587 h 189003"/>
                <a:gd name="connsiteX1" fmla="*/ 18111 w 81330"/>
                <a:gd name="connsiteY1" fmla="*/ 21991 h 189003"/>
                <a:gd name="connsiteX2" fmla="*/ 32231 w 81330"/>
                <a:gd name="connsiteY2" fmla="*/ 42529 h 189003"/>
                <a:gd name="connsiteX3" fmla="*/ 30948 w 81330"/>
                <a:gd name="connsiteY3" fmla="*/ 47663 h 189003"/>
                <a:gd name="connsiteX4" fmla="*/ 19395 w 81330"/>
                <a:gd name="connsiteY4" fmla="*/ 87456 h 189003"/>
                <a:gd name="connsiteX5" fmla="*/ 18111 w 81330"/>
                <a:gd name="connsiteY5" fmla="*/ 92590 h 189003"/>
                <a:gd name="connsiteX6" fmla="*/ 5275 w 81330"/>
                <a:gd name="connsiteY6" fmla="*/ 107994 h 189003"/>
                <a:gd name="connsiteX7" fmla="*/ 16828 w 81330"/>
                <a:gd name="connsiteY7" fmla="*/ 124681 h 189003"/>
                <a:gd name="connsiteX8" fmla="*/ 16828 w 81330"/>
                <a:gd name="connsiteY8" fmla="*/ 131099 h 189003"/>
                <a:gd name="connsiteX9" fmla="*/ 7842 w 81330"/>
                <a:gd name="connsiteY9" fmla="*/ 142652 h 189003"/>
                <a:gd name="connsiteX10" fmla="*/ 12977 w 81330"/>
                <a:gd name="connsiteY10" fmla="*/ 158056 h 189003"/>
                <a:gd name="connsiteX11" fmla="*/ 29664 w 81330"/>
                <a:gd name="connsiteY11" fmla="*/ 169608 h 189003"/>
                <a:gd name="connsiteX12" fmla="*/ 51486 w 81330"/>
                <a:gd name="connsiteY12" fmla="*/ 178594 h 189003"/>
                <a:gd name="connsiteX13" fmla="*/ 78442 w 81330"/>
                <a:gd name="connsiteY13" fmla="*/ 182445 h 189003"/>
                <a:gd name="connsiteX14" fmla="*/ 78442 w 81330"/>
                <a:gd name="connsiteY14" fmla="*/ 188863 h 189003"/>
                <a:gd name="connsiteX15" fmla="*/ 25813 w 81330"/>
                <a:gd name="connsiteY15" fmla="*/ 173459 h 189003"/>
                <a:gd name="connsiteX16" fmla="*/ 2708 w 81330"/>
                <a:gd name="connsiteY16" fmla="*/ 138801 h 189003"/>
                <a:gd name="connsiteX17" fmla="*/ 15544 w 81330"/>
                <a:gd name="connsiteY17" fmla="*/ 123398 h 189003"/>
                <a:gd name="connsiteX18" fmla="*/ 15544 w 81330"/>
                <a:gd name="connsiteY18" fmla="*/ 129816 h 189003"/>
                <a:gd name="connsiteX19" fmla="*/ 140 w 81330"/>
                <a:gd name="connsiteY19" fmla="*/ 106710 h 189003"/>
                <a:gd name="connsiteX20" fmla="*/ 16828 w 81330"/>
                <a:gd name="connsiteY20" fmla="*/ 86172 h 189003"/>
                <a:gd name="connsiteX21" fmla="*/ 15544 w 81330"/>
                <a:gd name="connsiteY21" fmla="*/ 91307 h 189003"/>
                <a:gd name="connsiteX22" fmla="*/ 30948 w 81330"/>
                <a:gd name="connsiteY22" fmla="*/ 42529 h 189003"/>
                <a:gd name="connsiteX23" fmla="*/ 29664 w 81330"/>
                <a:gd name="connsiteY23" fmla="*/ 47663 h 189003"/>
                <a:gd name="connsiteX24" fmla="*/ 12977 w 81330"/>
                <a:gd name="connsiteY24" fmla="*/ 20707 h 189003"/>
                <a:gd name="connsiteX25" fmla="*/ 25813 w 81330"/>
                <a:gd name="connsiteY25" fmla="*/ 169 h 189003"/>
                <a:gd name="connsiteX26" fmla="*/ 25813 w 81330"/>
                <a:gd name="connsiteY26" fmla="*/ 6587 h 189003"/>
                <a:gd name="connsiteX27" fmla="*/ 25813 w 81330"/>
                <a:gd name="connsiteY27" fmla="*/ 6587 h 18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1330" h="189003">
                  <a:moveTo>
                    <a:pt x="25813" y="6587"/>
                  </a:moveTo>
                  <a:cubicBezTo>
                    <a:pt x="19395" y="7871"/>
                    <a:pt x="16828" y="15572"/>
                    <a:pt x="18111" y="21991"/>
                  </a:cubicBezTo>
                  <a:cubicBezTo>
                    <a:pt x="19395" y="30976"/>
                    <a:pt x="27097" y="37394"/>
                    <a:pt x="32231" y="42529"/>
                  </a:cubicBezTo>
                  <a:cubicBezTo>
                    <a:pt x="33515" y="43812"/>
                    <a:pt x="33515" y="47663"/>
                    <a:pt x="30948" y="47663"/>
                  </a:cubicBezTo>
                  <a:cubicBezTo>
                    <a:pt x="15544" y="54081"/>
                    <a:pt x="9126" y="74619"/>
                    <a:pt x="19395" y="87456"/>
                  </a:cubicBezTo>
                  <a:cubicBezTo>
                    <a:pt x="20679" y="88739"/>
                    <a:pt x="19395" y="91307"/>
                    <a:pt x="18111" y="92590"/>
                  </a:cubicBezTo>
                  <a:cubicBezTo>
                    <a:pt x="10410" y="93874"/>
                    <a:pt x="5275" y="100292"/>
                    <a:pt x="5275" y="107994"/>
                  </a:cubicBezTo>
                  <a:cubicBezTo>
                    <a:pt x="5275" y="115696"/>
                    <a:pt x="9126" y="122114"/>
                    <a:pt x="16828" y="124681"/>
                  </a:cubicBezTo>
                  <a:cubicBezTo>
                    <a:pt x="19395" y="125965"/>
                    <a:pt x="19395" y="129816"/>
                    <a:pt x="16828" y="131099"/>
                  </a:cubicBezTo>
                  <a:cubicBezTo>
                    <a:pt x="11693" y="132383"/>
                    <a:pt x="9126" y="137518"/>
                    <a:pt x="7842" y="142652"/>
                  </a:cubicBezTo>
                  <a:cubicBezTo>
                    <a:pt x="6559" y="149070"/>
                    <a:pt x="9126" y="154205"/>
                    <a:pt x="12977" y="158056"/>
                  </a:cubicBezTo>
                  <a:cubicBezTo>
                    <a:pt x="18111" y="163190"/>
                    <a:pt x="23246" y="167041"/>
                    <a:pt x="29664" y="169608"/>
                  </a:cubicBezTo>
                  <a:cubicBezTo>
                    <a:pt x="36082" y="173459"/>
                    <a:pt x="43784" y="177310"/>
                    <a:pt x="51486" y="178594"/>
                  </a:cubicBezTo>
                  <a:cubicBezTo>
                    <a:pt x="60471" y="181161"/>
                    <a:pt x="69457" y="182445"/>
                    <a:pt x="78442" y="182445"/>
                  </a:cubicBezTo>
                  <a:cubicBezTo>
                    <a:pt x="82293" y="182445"/>
                    <a:pt x="82293" y="188863"/>
                    <a:pt x="78442" y="188863"/>
                  </a:cubicBezTo>
                  <a:cubicBezTo>
                    <a:pt x="59188" y="190146"/>
                    <a:pt x="41217" y="182445"/>
                    <a:pt x="25813" y="173459"/>
                  </a:cubicBezTo>
                  <a:cubicBezTo>
                    <a:pt x="12977" y="167041"/>
                    <a:pt x="140" y="155488"/>
                    <a:pt x="2708" y="138801"/>
                  </a:cubicBezTo>
                  <a:cubicBezTo>
                    <a:pt x="3991" y="131099"/>
                    <a:pt x="7842" y="124681"/>
                    <a:pt x="15544" y="123398"/>
                  </a:cubicBezTo>
                  <a:cubicBezTo>
                    <a:pt x="15544" y="125965"/>
                    <a:pt x="15544" y="127248"/>
                    <a:pt x="15544" y="129816"/>
                  </a:cubicBezTo>
                  <a:cubicBezTo>
                    <a:pt x="6559" y="127248"/>
                    <a:pt x="-1143" y="116979"/>
                    <a:pt x="140" y="106710"/>
                  </a:cubicBezTo>
                  <a:cubicBezTo>
                    <a:pt x="140" y="96441"/>
                    <a:pt x="7842" y="88739"/>
                    <a:pt x="16828" y="86172"/>
                  </a:cubicBezTo>
                  <a:cubicBezTo>
                    <a:pt x="16828" y="87456"/>
                    <a:pt x="15544" y="88739"/>
                    <a:pt x="15544" y="91307"/>
                  </a:cubicBezTo>
                  <a:cubicBezTo>
                    <a:pt x="2708" y="74619"/>
                    <a:pt x="11693" y="48947"/>
                    <a:pt x="30948" y="42529"/>
                  </a:cubicBezTo>
                  <a:cubicBezTo>
                    <a:pt x="30948" y="43812"/>
                    <a:pt x="29664" y="46380"/>
                    <a:pt x="29664" y="47663"/>
                  </a:cubicBezTo>
                  <a:cubicBezTo>
                    <a:pt x="21962" y="39961"/>
                    <a:pt x="14260" y="32260"/>
                    <a:pt x="12977" y="20707"/>
                  </a:cubicBezTo>
                  <a:cubicBezTo>
                    <a:pt x="12977" y="11721"/>
                    <a:pt x="16828" y="2736"/>
                    <a:pt x="25813" y="169"/>
                  </a:cubicBezTo>
                  <a:cubicBezTo>
                    <a:pt x="27097" y="-1115"/>
                    <a:pt x="29664" y="5303"/>
                    <a:pt x="25813" y="6587"/>
                  </a:cubicBezTo>
                  <a:lnTo>
                    <a:pt x="25813" y="658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244">
              <a:extLst>
                <a:ext uri="{FF2B5EF4-FFF2-40B4-BE49-F238E27FC236}">
                  <a16:creationId xmlns:a16="http://schemas.microsoft.com/office/drawing/2014/main" id="{670FAA76-DCB8-4683-BD3D-5B332EA5768C}"/>
                </a:ext>
              </a:extLst>
            </p:cNvPr>
            <p:cNvSpPr/>
            <p:nvPr/>
          </p:nvSpPr>
          <p:spPr>
            <a:xfrm>
              <a:off x="4490431" y="3769969"/>
              <a:ext cx="24855" cy="66917"/>
            </a:xfrm>
            <a:custGeom>
              <a:avLst/>
              <a:gdLst>
                <a:gd name="connsiteX0" fmla="*/ 19954 w 24855"/>
                <a:gd name="connsiteY0" fmla="*/ 1905 h 66917"/>
                <a:gd name="connsiteX1" fmla="*/ 5834 w 24855"/>
                <a:gd name="connsiteY1" fmla="*/ 66087 h 66917"/>
                <a:gd name="connsiteX2" fmla="*/ 700 w 24855"/>
                <a:gd name="connsiteY2" fmla="*/ 60952 h 66917"/>
                <a:gd name="connsiteX3" fmla="*/ 13536 w 24855"/>
                <a:gd name="connsiteY3" fmla="*/ 4472 h 66917"/>
                <a:gd name="connsiteX4" fmla="*/ 19954 w 24855"/>
                <a:gd name="connsiteY4" fmla="*/ 1905 h 66917"/>
                <a:gd name="connsiteX5" fmla="*/ 19954 w 24855"/>
                <a:gd name="connsiteY5" fmla="*/ 1905 h 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55" h="66917">
                  <a:moveTo>
                    <a:pt x="19954" y="1905"/>
                  </a:moveTo>
                  <a:cubicBezTo>
                    <a:pt x="30223" y="23727"/>
                    <a:pt x="23805" y="50683"/>
                    <a:pt x="5834" y="66087"/>
                  </a:cubicBezTo>
                  <a:cubicBezTo>
                    <a:pt x="3267" y="68654"/>
                    <a:pt x="-1868" y="64803"/>
                    <a:pt x="700" y="60952"/>
                  </a:cubicBezTo>
                  <a:cubicBezTo>
                    <a:pt x="17387" y="48116"/>
                    <a:pt x="22521" y="23727"/>
                    <a:pt x="13536" y="4472"/>
                  </a:cubicBezTo>
                  <a:cubicBezTo>
                    <a:pt x="12252" y="621"/>
                    <a:pt x="18671" y="-1946"/>
                    <a:pt x="19954" y="1905"/>
                  </a:cubicBezTo>
                  <a:lnTo>
                    <a:pt x="19954" y="190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245">
              <a:extLst>
                <a:ext uri="{FF2B5EF4-FFF2-40B4-BE49-F238E27FC236}">
                  <a16:creationId xmlns:a16="http://schemas.microsoft.com/office/drawing/2014/main" id="{916BC144-055F-4A44-AEF9-DB27F5AEAB07}"/>
                </a:ext>
              </a:extLst>
            </p:cNvPr>
            <p:cNvSpPr/>
            <p:nvPr/>
          </p:nvSpPr>
          <p:spPr>
            <a:xfrm>
              <a:off x="4387156" y="3747164"/>
              <a:ext cx="99345" cy="82935"/>
            </a:xfrm>
            <a:custGeom>
              <a:avLst/>
              <a:gdLst>
                <a:gd name="connsiteX0" fmla="*/ 96273 w 99345"/>
                <a:gd name="connsiteY0" fmla="*/ 82473 h 82935"/>
                <a:gd name="connsiteX1" fmla="*/ 7702 w 99345"/>
                <a:gd name="connsiteY1" fmla="*/ 32412 h 82935"/>
                <a:gd name="connsiteX2" fmla="*/ 0 w 99345"/>
                <a:gd name="connsiteY2" fmla="*/ 2888 h 82935"/>
                <a:gd name="connsiteX3" fmla="*/ 6418 w 99345"/>
                <a:gd name="connsiteY3" fmla="*/ 2888 h 82935"/>
                <a:gd name="connsiteX4" fmla="*/ 68032 w 99345"/>
                <a:gd name="connsiteY4" fmla="*/ 74772 h 82935"/>
                <a:gd name="connsiteX5" fmla="*/ 97556 w 99345"/>
                <a:gd name="connsiteY5" fmla="*/ 76055 h 82935"/>
                <a:gd name="connsiteX6" fmla="*/ 96273 w 99345"/>
                <a:gd name="connsiteY6" fmla="*/ 82473 h 82935"/>
                <a:gd name="connsiteX7" fmla="*/ 96273 w 99345"/>
                <a:gd name="connsiteY7" fmla="*/ 82473 h 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345" h="82935">
                  <a:moveTo>
                    <a:pt x="96273" y="82473"/>
                  </a:moveTo>
                  <a:cubicBezTo>
                    <a:pt x="59047" y="86324"/>
                    <a:pt x="23105" y="65786"/>
                    <a:pt x="7702" y="32412"/>
                  </a:cubicBezTo>
                  <a:cubicBezTo>
                    <a:pt x="3851" y="23426"/>
                    <a:pt x="1284" y="13157"/>
                    <a:pt x="0" y="2888"/>
                  </a:cubicBezTo>
                  <a:cubicBezTo>
                    <a:pt x="0" y="-963"/>
                    <a:pt x="6418" y="-963"/>
                    <a:pt x="6418" y="2888"/>
                  </a:cubicBezTo>
                  <a:cubicBezTo>
                    <a:pt x="8985" y="37546"/>
                    <a:pt x="34658" y="65786"/>
                    <a:pt x="68032" y="74772"/>
                  </a:cubicBezTo>
                  <a:cubicBezTo>
                    <a:pt x="77018" y="77339"/>
                    <a:pt x="87287" y="77339"/>
                    <a:pt x="97556" y="76055"/>
                  </a:cubicBezTo>
                  <a:cubicBezTo>
                    <a:pt x="100123" y="76055"/>
                    <a:pt x="100123" y="82473"/>
                    <a:pt x="96273" y="82473"/>
                  </a:cubicBezTo>
                  <a:lnTo>
                    <a:pt x="96273" y="8247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246">
              <a:extLst>
                <a:ext uri="{FF2B5EF4-FFF2-40B4-BE49-F238E27FC236}">
                  <a16:creationId xmlns:a16="http://schemas.microsoft.com/office/drawing/2014/main" id="{3B288731-DF59-4C39-BD37-A0F6F8FCECAD}"/>
                </a:ext>
              </a:extLst>
            </p:cNvPr>
            <p:cNvSpPr/>
            <p:nvPr/>
          </p:nvSpPr>
          <p:spPr>
            <a:xfrm>
              <a:off x="4393406" y="3470052"/>
              <a:ext cx="103814" cy="101333"/>
            </a:xfrm>
            <a:custGeom>
              <a:avLst/>
              <a:gdLst>
                <a:gd name="connsiteX0" fmla="*/ 101576 w 103814"/>
                <a:gd name="connsiteY0" fmla="*/ 6587 h 101333"/>
                <a:gd name="connsiteX1" fmla="*/ 54081 w 103814"/>
                <a:gd name="connsiteY1" fmla="*/ 37394 h 101333"/>
                <a:gd name="connsiteX2" fmla="*/ 18140 w 103814"/>
                <a:gd name="connsiteY2" fmla="*/ 73336 h 101333"/>
                <a:gd name="connsiteX3" fmla="*/ 6587 w 103814"/>
                <a:gd name="connsiteY3" fmla="*/ 99008 h 101333"/>
                <a:gd name="connsiteX4" fmla="*/ 169 w 103814"/>
                <a:gd name="connsiteY4" fmla="*/ 97725 h 101333"/>
                <a:gd name="connsiteX5" fmla="*/ 27125 w 103814"/>
                <a:gd name="connsiteY5" fmla="*/ 52798 h 101333"/>
                <a:gd name="connsiteX6" fmla="*/ 69485 w 103814"/>
                <a:gd name="connsiteY6" fmla="*/ 16856 h 101333"/>
                <a:gd name="connsiteX7" fmla="*/ 99009 w 103814"/>
                <a:gd name="connsiteY7" fmla="*/ 169 h 101333"/>
                <a:gd name="connsiteX8" fmla="*/ 101576 w 103814"/>
                <a:gd name="connsiteY8" fmla="*/ 6587 h 101333"/>
                <a:gd name="connsiteX9" fmla="*/ 101576 w 103814"/>
                <a:gd name="connsiteY9" fmla="*/ 6587 h 10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14" h="101333">
                  <a:moveTo>
                    <a:pt x="101576" y="6587"/>
                  </a:moveTo>
                  <a:cubicBezTo>
                    <a:pt x="83605" y="11721"/>
                    <a:pt x="68201" y="25841"/>
                    <a:pt x="54081" y="37394"/>
                  </a:cubicBezTo>
                  <a:cubicBezTo>
                    <a:pt x="41245" y="47663"/>
                    <a:pt x="27125" y="59216"/>
                    <a:pt x="18140" y="73336"/>
                  </a:cubicBezTo>
                  <a:cubicBezTo>
                    <a:pt x="13005" y="81038"/>
                    <a:pt x="7871" y="90023"/>
                    <a:pt x="6587" y="99008"/>
                  </a:cubicBezTo>
                  <a:cubicBezTo>
                    <a:pt x="5303" y="102859"/>
                    <a:pt x="-1115" y="101576"/>
                    <a:pt x="169" y="97725"/>
                  </a:cubicBezTo>
                  <a:cubicBezTo>
                    <a:pt x="5303" y="79754"/>
                    <a:pt x="15572" y="65634"/>
                    <a:pt x="27125" y="52798"/>
                  </a:cubicBezTo>
                  <a:cubicBezTo>
                    <a:pt x="39961" y="39961"/>
                    <a:pt x="55365" y="28409"/>
                    <a:pt x="69485" y="16856"/>
                  </a:cubicBezTo>
                  <a:cubicBezTo>
                    <a:pt x="78470" y="10438"/>
                    <a:pt x="88739" y="4020"/>
                    <a:pt x="99009" y="169"/>
                  </a:cubicBezTo>
                  <a:cubicBezTo>
                    <a:pt x="104143" y="-1115"/>
                    <a:pt x="105427" y="5303"/>
                    <a:pt x="101576" y="6587"/>
                  </a:cubicBezTo>
                  <a:lnTo>
                    <a:pt x="101576" y="6587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247">
              <a:extLst>
                <a:ext uri="{FF2B5EF4-FFF2-40B4-BE49-F238E27FC236}">
                  <a16:creationId xmlns:a16="http://schemas.microsoft.com/office/drawing/2014/main" id="{1CBD8995-E302-4009-84F3-C67E55A7E444}"/>
                </a:ext>
              </a:extLst>
            </p:cNvPr>
            <p:cNvSpPr/>
            <p:nvPr/>
          </p:nvSpPr>
          <p:spPr>
            <a:xfrm>
              <a:off x="4492998" y="3492820"/>
              <a:ext cx="18670" cy="54729"/>
            </a:xfrm>
            <a:custGeom>
              <a:avLst/>
              <a:gdLst>
                <a:gd name="connsiteX0" fmla="*/ 18671 w 18670"/>
                <a:gd name="connsiteY0" fmla="*/ 3073 h 54729"/>
                <a:gd name="connsiteX1" fmla="*/ 5834 w 18670"/>
                <a:gd name="connsiteY1" fmla="*/ 53135 h 54729"/>
                <a:gd name="connsiteX2" fmla="*/ 700 w 18670"/>
                <a:gd name="connsiteY2" fmla="*/ 49284 h 54729"/>
                <a:gd name="connsiteX3" fmla="*/ 12252 w 18670"/>
                <a:gd name="connsiteY3" fmla="*/ 1789 h 54729"/>
                <a:gd name="connsiteX4" fmla="*/ 18671 w 18670"/>
                <a:gd name="connsiteY4" fmla="*/ 3073 h 54729"/>
                <a:gd name="connsiteX5" fmla="*/ 18671 w 18670"/>
                <a:gd name="connsiteY5" fmla="*/ 3073 h 5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70" h="54729">
                  <a:moveTo>
                    <a:pt x="18671" y="3073"/>
                  </a:moveTo>
                  <a:cubicBezTo>
                    <a:pt x="18671" y="21044"/>
                    <a:pt x="14820" y="37731"/>
                    <a:pt x="5834" y="53135"/>
                  </a:cubicBezTo>
                  <a:cubicBezTo>
                    <a:pt x="3267" y="56985"/>
                    <a:pt x="-1868" y="53135"/>
                    <a:pt x="700" y="49284"/>
                  </a:cubicBezTo>
                  <a:cubicBezTo>
                    <a:pt x="9685" y="35164"/>
                    <a:pt x="13536" y="18476"/>
                    <a:pt x="12252" y="1789"/>
                  </a:cubicBezTo>
                  <a:cubicBezTo>
                    <a:pt x="12252" y="-778"/>
                    <a:pt x="18671" y="-778"/>
                    <a:pt x="18671" y="3073"/>
                  </a:cubicBezTo>
                  <a:lnTo>
                    <a:pt x="18671" y="307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248">
              <a:extLst>
                <a:ext uri="{FF2B5EF4-FFF2-40B4-BE49-F238E27FC236}">
                  <a16:creationId xmlns:a16="http://schemas.microsoft.com/office/drawing/2014/main" id="{32045613-C9EB-4D9F-BBAF-32356489DFEB}"/>
                </a:ext>
              </a:extLst>
            </p:cNvPr>
            <p:cNvSpPr/>
            <p:nvPr/>
          </p:nvSpPr>
          <p:spPr>
            <a:xfrm>
              <a:off x="3828776" y="3752129"/>
              <a:ext cx="26956" cy="25044"/>
            </a:xfrm>
            <a:custGeom>
              <a:avLst/>
              <a:gdLst>
                <a:gd name="connsiteX0" fmla="*/ 20538 w 26956"/>
                <a:gd name="connsiteY0" fmla="*/ 3058 h 25044"/>
                <a:gd name="connsiteX1" fmla="*/ 25673 w 26956"/>
                <a:gd name="connsiteY1" fmla="*/ 10760 h 25044"/>
                <a:gd name="connsiteX2" fmla="*/ 14120 w 26956"/>
                <a:gd name="connsiteY2" fmla="*/ 24880 h 25044"/>
                <a:gd name="connsiteX3" fmla="*/ 0 w 26956"/>
                <a:gd name="connsiteY3" fmla="*/ 13327 h 25044"/>
                <a:gd name="connsiteX4" fmla="*/ 2567 w 26956"/>
                <a:gd name="connsiteY4" fmla="*/ 5625 h 25044"/>
                <a:gd name="connsiteX5" fmla="*/ 26956 w 26956"/>
                <a:gd name="connsiteY5" fmla="*/ 6909 h 25044"/>
                <a:gd name="connsiteX6" fmla="*/ 20538 w 26956"/>
                <a:gd name="connsiteY6" fmla="*/ 3058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25044">
                  <a:moveTo>
                    <a:pt x="20538" y="3058"/>
                  </a:moveTo>
                  <a:cubicBezTo>
                    <a:pt x="23105" y="4342"/>
                    <a:pt x="25673" y="8192"/>
                    <a:pt x="25673" y="10760"/>
                  </a:cubicBezTo>
                  <a:cubicBezTo>
                    <a:pt x="26956" y="17178"/>
                    <a:pt x="21822" y="24880"/>
                    <a:pt x="14120" y="24880"/>
                  </a:cubicBezTo>
                  <a:cubicBezTo>
                    <a:pt x="7702" y="26163"/>
                    <a:pt x="0" y="19745"/>
                    <a:pt x="0" y="13327"/>
                  </a:cubicBezTo>
                  <a:cubicBezTo>
                    <a:pt x="0" y="10760"/>
                    <a:pt x="0" y="6909"/>
                    <a:pt x="2567" y="5625"/>
                  </a:cubicBezTo>
                  <a:cubicBezTo>
                    <a:pt x="7702" y="-2077"/>
                    <a:pt x="21822" y="-2077"/>
                    <a:pt x="26956" y="6909"/>
                  </a:cubicBezTo>
                  <a:lnTo>
                    <a:pt x="20538" y="30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249">
              <a:extLst>
                <a:ext uri="{FF2B5EF4-FFF2-40B4-BE49-F238E27FC236}">
                  <a16:creationId xmlns:a16="http://schemas.microsoft.com/office/drawing/2014/main" id="{96CC4DCE-B178-4BCC-80BF-82D4EFCF6189}"/>
                </a:ext>
              </a:extLst>
            </p:cNvPr>
            <p:cNvSpPr/>
            <p:nvPr/>
          </p:nvSpPr>
          <p:spPr>
            <a:xfrm>
              <a:off x="3574617" y="3723889"/>
              <a:ext cx="26956" cy="25044"/>
            </a:xfrm>
            <a:custGeom>
              <a:avLst/>
              <a:gdLst>
                <a:gd name="connsiteX0" fmla="*/ 20538 w 26956"/>
                <a:gd name="connsiteY0" fmla="*/ 3058 h 25044"/>
                <a:gd name="connsiteX1" fmla="*/ 25673 w 26956"/>
                <a:gd name="connsiteY1" fmla="*/ 10760 h 25044"/>
                <a:gd name="connsiteX2" fmla="*/ 14120 w 26956"/>
                <a:gd name="connsiteY2" fmla="*/ 24880 h 25044"/>
                <a:gd name="connsiteX3" fmla="*/ 0 w 26956"/>
                <a:gd name="connsiteY3" fmla="*/ 13327 h 25044"/>
                <a:gd name="connsiteX4" fmla="*/ 2567 w 26956"/>
                <a:gd name="connsiteY4" fmla="*/ 5625 h 25044"/>
                <a:gd name="connsiteX5" fmla="*/ 26956 w 26956"/>
                <a:gd name="connsiteY5" fmla="*/ 6909 h 25044"/>
                <a:gd name="connsiteX6" fmla="*/ 20538 w 26956"/>
                <a:gd name="connsiteY6" fmla="*/ 3058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25044">
                  <a:moveTo>
                    <a:pt x="20538" y="3058"/>
                  </a:moveTo>
                  <a:cubicBezTo>
                    <a:pt x="23105" y="4342"/>
                    <a:pt x="25673" y="8192"/>
                    <a:pt x="25673" y="10760"/>
                  </a:cubicBezTo>
                  <a:cubicBezTo>
                    <a:pt x="26956" y="17178"/>
                    <a:pt x="21822" y="24880"/>
                    <a:pt x="14120" y="24880"/>
                  </a:cubicBezTo>
                  <a:cubicBezTo>
                    <a:pt x="7702" y="26163"/>
                    <a:pt x="0" y="19745"/>
                    <a:pt x="0" y="13327"/>
                  </a:cubicBezTo>
                  <a:cubicBezTo>
                    <a:pt x="0" y="10760"/>
                    <a:pt x="0" y="6909"/>
                    <a:pt x="2567" y="5625"/>
                  </a:cubicBezTo>
                  <a:cubicBezTo>
                    <a:pt x="7702" y="-2077"/>
                    <a:pt x="21822" y="-2077"/>
                    <a:pt x="26956" y="6909"/>
                  </a:cubicBezTo>
                  <a:lnTo>
                    <a:pt x="20538" y="30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250">
              <a:extLst>
                <a:ext uri="{FF2B5EF4-FFF2-40B4-BE49-F238E27FC236}">
                  <a16:creationId xmlns:a16="http://schemas.microsoft.com/office/drawing/2014/main" id="{15D9BB87-BEE4-436D-9197-DBC9785451A2}"/>
                </a:ext>
              </a:extLst>
            </p:cNvPr>
            <p:cNvSpPr/>
            <p:nvPr/>
          </p:nvSpPr>
          <p:spPr>
            <a:xfrm>
              <a:off x="3826209" y="3221196"/>
              <a:ext cx="30807" cy="30807"/>
            </a:xfrm>
            <a:custGeom>
              <a:avLst/>
              <a:gdLst>
                <a:gd name="connsiteX0" fmla="*/ 0 w 30807"/>
                <a:gd name="connsiteY0" fmla="*/ 15404 h 30807"/>
                <a:gd name="connsiteX1" fmla="*/ 15404 w 30807"/>
                <a:gd name="connsiteY1" fmla="*/ 30807 h 30807"/>
                <a:gd name="connsiteX2" fmla="*/ 30807 w 30807"/>
                <a:gd name="connsiteY2" fmla="*/ 15404 h 30807"/>
                <a:gd name="connsiteX3" fmla="*/ 15404 w 30807"/>
                <a:gd name="connsiteY3" fmla="*/ 0 h 30807"/>
                <a:gd name="connsiteX4" fmla="*/ 0 w 30807"/>
                <a:gd name="connsiteY4" fmla="*/ 1540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7" h="30807">
                  <a:moveTo>
                    <a:pt x="0" y="15404"/>
                  </a:moveTo>
                  <a:cubicBezTo>
                    <a:pt x="0" y="24389"/>
                    <a:pt x="6418" y="30807"/>
                    <a:pt x="15404" y="30807"/>
                  </a:cubicBezTo>
                  <a:cubicBezTo>
                    <a:pt x="23105" y="30807"/>
                    <a:pt x="30807" y="23105"/>
                    <a:pt x="30807" y="15404"/>
                  </a:cubicBezTo>
                  <a:cubicBezTo>
                    <a:pt x="30807" y="6418"/>
                    <a:pt x="24389" y="0"/>
                    <a:pt x="15404" y="0"/>
                  </a:cubicBezTo>
                  <a:cubicBezTo>
                    <a:pt x="6418" y="0"/>
                    <a:pt x="0" y="7702"/>
                    <a:pt x="0" y="15404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251">
              <a:extLst>
                <a:ext uri="{FF2B5EF4-FFF2-40B4-BE49-F238E27FC236}">
                  <a16:creationId xmlns:a16="http://schemas.microsoft.com/office/drawing/2014/main" id="{A4DCCF72-F3CD-44CB-9AE7-920D28B99BC8}"/>
                </a:ext>
              </a:extLst>
            </p:cNvPr>
            <p:cNvSpPr/>
            <p:nvPr/>
          </p:nvSpPr>
          <p:spPr>
            <a:xfrm>
              <a:off x="3687576" y="3203225"/>
              <a:ext cx="30807" cy="30807"/>
            </a:xfrm>
            <a:custGeom>
              <a:avLst/>
              <a:gdLst>
                <a:gd name="connsiteX0" fmla="*/ 0 w 30807"/>
                <a:gd name="connsiteY0" fmla="*/ 15404 h 30807"/>
                <a:gd name="connsiteX1" fmla="*/ 15404 w 30807"/>
                <a:gd name="connsiteY1" fmla="*/ 30807 h 30807"/>
                <a:gd name="connsiteX2" fmla="*/ 30807 w 30807"/>
                <a:gd name="connsiteY2" fmla="*/ 15404 h 30807"/>
                <a:gd name="connsiteX3" fmla="*/ 15404 w 30807"/>
                <a:gd name="connsiteY3" fmla="*/ 0 h 30807"/>
                <a:gd name="connsiteX4" fmla="*/ 0 w 30807"/>
                <a:gd name="connsiteY4" fmla="*/ 1540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7" h="30807">
                  <a:moveTo>
                    <a:pt x="0" y="15404"/>
                  </a:moveTo>
                  <a:cubicBezTo>
                    <a:pt x="0" y="24389"/>
                    <a:pt x="6418" y="30807"/>
                    <a:pt x="15404" y="30807"/>
                  </a:cubicBezTo>
                  <a:cubicBezTo>
                    <a:pt x="23105" y="30807"/>
                    <a:pt x="30807" y="23105"/>
                    <a:pt x="30807" y="15404"/>
                  </a:cubicBezTo>
                  <a:cubicBezTo>
                    <a:pt x="30807" y="6418"/>
                    <a:pt x="24389" y="0"/>
                    <a:pt x="15404" y="0"/>
                  </a:cubicBezTo>
                  <a:cubicBezTo>
                    <a:pt x="6418" y="0"/>
                    <a:pt x="0" y="6418"/>
                    <a:pt x="0" y="15404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252">
              <a:extLst>
                <a:ext uri="{FF2B5EF4-FFF2-40B4-BE49-F238E27FC236}">
                  <a16:creationId xmlns:a16="http://schemas.microsoft.com/office/drawing/2014/main" id="{ED71FF1A-125C-4907-AFCA-F80EC6CA302F}"/>
                </a:ext>
              </a:extLst>
            </p:cNvPr>
            <p:cNvSpPr/>
            <p:nvPr/>
          </p:nvSpPr>
          <p:spPr>
            <a:xfrm>
              <a:off x="3831784" y="3166000"/>
              <a:ext cx="43202" cy="44927"/>
            </a:xfrm>
            <a:custGeom>
              <a:avLst/>
              <a:gdLst>
                <a:gd name="connsiteX0" fmla="*/ 2127 w 43202"/>
                <a:gd name="connsiteY0" fmla="*/ 0 h 44927"/>
                <a:gd name="connsiteX1" fmla="*/ 843 w 43202"/>
                <a:gd name="connsiteY1" fmla="*/ 11553 h 44927"/>
                <a:gd name="connsiteX2" fmla="*/ 9829 w 43202"/>
                <a:gd name="connsiteY2" fmla="*/ 20538 h 44927"/>
                <a:gd name="connsiteX3" fmla="*/ 43203 w 43202"/>
                <a:gd name="connsiteY3" fmla="*/ 44927 h 44927"/>
                <a:gd name="connsiteX4" fmla="*/ 29083 w 43202"/>
                <a:gd name="connsiteY4" fmla="*/ 14120 h 44927"/>
                <a:gd name="connsiteX5" fmla="*/ 18814 w 43202"/>
                <a:gd name="connsiteY5" fmla="*/ 3851 h 44927"/>
                <a:gd name="connsiteX6" fmla="*/ 4694 w 43202"/>
                <a:gd name="connsiteY6" fmla="*/ 2567 h 44927"/>
                <a:gd name="connsiteX7" fmla="*/ 2127 w 43202"/>
                <a:gd name="connsiteY7" fmla="*/ 0 h 4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02" h="44927">
                  <a:moveTo>
                    <a:pt x="2127" y="0"/>
                  </a:moveTo>
                  <a:cubicBezTo>
                    <a:pt x="-440" y="2567"/>
                    <a:pt x="-440" y="7702"/>
                    <a:pt x="843" y="11553"/>
                  </a:cubicBezTo>
                  <a:cubicBezTo>
                    <a:pt x="3410" y="15404"/>
                    <a:pt x="5978" y="17971"/>
                    <a:pt x="9829" y="20538"/>
                  </a:cubicBezTo>
                  <a:cubicBezTo>
                    <a:pt x="21381" y="28240"/>
                    <a:pt x="31650" y="37225"/>
                    <a:pt x="43203" y="44927"/>
                  </a:cubicBezTo>
                  <a:cubicBezTo>
                    <a:pt x="43203" y="33374"/>
                    <a:pt x="35501" y="23105"/>
                    <a:pt x="29083" y="14120"/>
                  </a:cubicBezTo>
                  <a:cubicBezTo>
                    <a:pt x="26516" y="10269"/>
                    <a:pt x="22665" y="6418"/>
                    <a:pt x="18814" y="3851"/>
                  </a:cubicBezTo>
                  <a:cubicBezTo>
                    <a:pt x="14963" y="1284"/>
                    <a:pt x="8545" y="0"/>
                    <a:pt x="4694" y="2567"/>
                  </a:cubicBezTo>
                  <a:lnTo>
                    <a:pt x="2127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253">
              <a:extLst>
                <a:ext uri="{FF2B5EF4-FFF2-40B4-BE49-F238E27FC236}">
                  <a16:creationId xmlns:a16="http://schemas.microsoft.com/office/drawing/2014/main" id="{976A99FC-3CCB-41DB-ACC6-05397EC592BF}"/>
                </a:ext>
              </a:extLst>
            </p:cNvPr>
            <p:cNvSpPr/>
            <p:nvPr/>
          </p:nvSpPr>
          <p:spPr>
            <a:xfrm>
              <a:off x="3669605" y="3141610"/>
              <a:ext cx="60582" cy="19254"/>
            </a:xfrm>
            <a:custGeom>
              <a:avLst/>
              <a:gdLst>
                <a:gd name="connsiteX0" fmla="*/ 60331 w 60582"/>
                <a:gd name="connsiteY0" fmla="*/ 6418 h 19254"/>
                <a:gd name="connsiteX1" fmla="*/ 53913 w 60582"/>
                <a:gd name="connsiteY1" fmla="*/ 16687 h 19254"/>
                <a:gd name="connsiteX2" fmla="*/ 41076 w 60582"/>
                <a:gd name="connsiteY2" fmla="*/ 19254 h 19254"/>
                <a:gd name="connsiteX3" fmla="*/ 0 w 60582"/>
                <a:gd name="connsiteY3" fmla="*/ 19254 h 19254"/>
                <a:gd name="connsiteX4" fmla="*/ 29524 w 60582"/>
                <a:gd name="connsiteY4" fmla="*/ 2567 h 19254"/>
                <a:gd name="connsiteX5" fmla="*/ 44927 w 60582"/>
                <a:gd name="connsiteY5" fmla="*/ 0 h 19254"/>
                <a:gd name="connsiteX6" fmla="*/ 57763 w 60582"/>
                <a:gd name="connsiteY6" fmla="*/ 7702 h 19254"/>
                <a:gd name="connsiteX7" fmla="*/ 60331 w 60582"/>
                <a:gd name="connsiteY7" fmla="*/ 6418 h 1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82" h="19254">
                  <a:moveTo>
                    <a:pt x="60331" y="6418"/>
                  </a:moveTo>
                  <a:cubicBezTo>
                    <a:pt x="61614" y="10269"/>
                    <a:pt x="57763" y="15404"/>
                    <a:pt x="53913" y="16687"/>
                  </a:cubicBezTo>
                  <a:cubicBezTo>
                    <a:pt x="50062" y="17971"/>
                    <a:pt x="44927" y="17971"/>
                    <a:pt x="41076" y="19254"/>
                  </a:cubicBezTo>
                  <a:cubicBezTo>
                    <a:pt x="26956" y="19254"/>
                    <a:pt x="12836" y="19254"/>
                    <a:pt x="0" y="19254"/>
                  </a:cubicBezTo>
                  <a:cubicBezTo>
                    <a:pt x="6418" y="10269"/>
                    <a:pt x="19254" y="6418"/>
                    <a:pt x="29524" y="2567"/>
                  </a:cubicBezTo>
                  <a:cubicBezTo>
                    <a:pt x="34658" y="1284"/>
                    <a:pt x="39793" y="0"/>
                    <a:pt x="44927" y="0"/>
                  </a:cubicBezTo>
                  <a:cubicBezTo>
                    <a:pt x="50062" y="0"/>
                    <a:pt x="55196" y="2567"/>
                    <a:pt x="57763" y="7702"/>
                  </a:cubicBezTo>
                  <a:lnTo>
                    <a:pt x="60331" y="641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254">
              <a:extLst>
                <a:ext uri="{FF2B5EF4-FFF2-40B4-BE49-F238E27FC236}">
                  <a16:creationId xmlns:a16="http://schemas.microsoft.com/office/drawing/2014/main" id="{485E7F3A-22DE-4F70-8F7B-ACA0D1CBA0BB}"/>
                </a:ext>
              </a:extLst>
            </p:cNvPr>
            <p:cNvSpPr/>
            <p:nvPr/>
          </p:nvSpPr>
          <p:spPr>
            <a:xfrm>
              <a:off x="3594387" y="3083847"/>
              <a:ext cx="138116" cy="127079"/>
            </a:xfrm>
            <a:custGeom>
              <a:avLst/>
              <a:gdLst>
                <a:gd name="connsiteX0" fmla="*/ 7186 w 138116"/>
                <a:gd name="connsiteY0" fmla="*/ 105258 h 127079"/>
                <a:gd name="connsiteX1" fmla="*/ 768 w 138116"/>
                <a:gd name="connsiteY1" fmla="*/ 80869 h 127079"/>
                <a:gd name="connsiteX2" fmla="*/ 3335 w 138116"/>
                <a:gd name="connsiteY2" fmla="*/ 53913 h 127079"/>
                <a:gd name="connsiteX3" fmla="*/ 46979 w 138116"/>
                <a:gd name="connsiteY3" fmla="*/ 25673 h 127079"/>
                <a:gd name="connsiteX4" fmla="*/ 58531 w 138116"/>
                <a:gd name="connsiteY4" fmla="*/ 3851 h 127079"/>
                <a:gd name="connsiteX5" fmla="*/ 84204 w 138116"/>
                <a:gd name="connsiteY5" fmla="*/ 0 h 127079"/>
                <a:gd name="connsiteX6" fmla="*/ 138116 w 138116"/>
                <a:gd name="connsiteY6" fmla="*/ 7702 h 127079"/>
                <a:gd name="connsiteX7" fmla="*/ 71368 w 138116"/>
                <a:gd name="connsiteY7" fmla="*/ 51345 h 127079"/>
                <a:gd name="connsiteX8" fmla="*/ 72651 w 138116"/>
                <a:gd name="connsiteY8" fmla="*/ 74451 h 127079"/>
                <a:gd name="connsiteX9" fmla="*/ 59815 w 138116"/>
                <a:gd name="connsiteY9" fmla="*/ 94989 h 127079"/>
                <a:gd name="connsiteX10" fmla="*/ 9753 w 138116"/>
                <a:gd name="connsiteY10" fmla="*/ 127080 h 127079"/>
                <a:gd name="connsiteX11" fmla="*/ 7186 w 138116"/>
                <a:gd name="connsiteY11" fmla="*/ 105258 h 12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116" h="127079">
                  <a:moveTo>
                    <a:pt x="7186" y="105258"/>
                  </a:moveTo>
                  <a:cubicBezTo>
                    <a:pt x="3335" y="97556"/>
                    <a:pt x="2051" y="89854"/>
                    <a:pt x="768" y="80869"/>
                  </a:cubicBezTo>
                  <a:cubicBezTo>
                    <a:pt x="-516" y="71883"/>
                    <a:pt x="-516" y="62898"/>
                    <a:pt x="3335" y="53913"/>
                  </a:cubicBezTo>
                  <a:cubicBezTo>
                    <a:pt x="9753" y="37225"/>
                    <a:pt x="29008" y="26956"/>
                    <a:pt x="46979" y="25673"/>
                  </a:cubicBezTo>
                  <a:cubicBezTo>
                    <a:pt x="44411" y="16687"/>
                    <a:pt x="50829" y="7702"/>
                    <a:pt x="58531" y="3851"/>
                  </a:cubicBezTo>
                  <a:cubicBezTo>
                    <a:pt x="66233" y="0"/>
                    <a:pt x="75218" y="0"/>
                    <a:pt x="84204" y="0"/>
                  </a:cubicBezTo>
                  <a:cubicBezTo>
                    <a:pt x="102175" y="1284"/>
                    <a:pt x="120146" y="3851"/>
                    <a:pt x="138116" y="7702"/>
                  </a:cubicBezTo>
                  <a:cubicBezTo>
                    <a:pt x="122713" y="30807"/>
                    <a:pt x="98324" y="46211"/>
                    <a:pt x="71368" y="51345"/>
                  </a:cubicBezTo>
                  <a:cubicBezTo>
                    <a:pt x="75218" y="57763"/>
                    <a:pt x="75218" y="66749"/>
                    <a:pt x="72651" y="74451"/>
                  </a:cubicBezTo>
                  <a:cubicBezTo>
                    <a:pt x="70084" y="82153"/>
                    <a:pt x="64949" y="88571"/>
                    <a:pt x="59815" y="94989"/>
                  </a:cubicBezTo>
                  <a:cubicBezTo>
                    <a:pt x="46979" y="110392"/>
                    <a:pt x="30291" y="127080"/>
                    <a:pt x="9753" y="127080"/>
                  </a:cubicBezTo>
                  <a:lnTo>
                    <a:pt x="7186" y="1052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255">
              <a:extLst>
                <a:ext uri="{FF2B5EF4-FFF2-40B4-BE49-F238E27FC236}">
                  <a16:creationId xmlns:a16="http://schemas.microsoft.com/office/drawing/2014/main" id="{00075E67-E53F-49CE-B131-40C763A5FB57}"/>
                </a:ext>
              </a:extLst>
            </p:cNvPr>
            <p:cNvSpPr/>
            <p:nvPr/>
          </p:nvSpPr>
          <p:spPr>
            <a:xfrm>
              <a:off x="3716568" y="3206034"/>
              <a:ext cx="47342" cy="85930"/>
            </a:xfrm>
            <a:custGeom>
              <a:avLst/>
              <a:gdLst>
                <a:gd name="connsiteX0" fmla="*/ 41608 w 47342"/>
                <a:gd name="connsiteY0" fmla="*/ 2325 h 85930"/>
                <a:gd name="connsiteX1" fmla="*/ 1815 w 47342"/>
                <a:gd name="connsiteY1" fmla="*/ 49820 h 85930"/>
                <a:gd name="connsiteX2" fmla="*/ 532 w 47342"/>
                <a:gd name="connsiteY2" fmla="*/ 53670 h 85930"/>
                <a:gd name="connsiteX3" fmla="*/ 32623 w 47342"/>
                <a:gd name="connsiteY3" fmla="*/ 85761 h 85930"/>
                <a:gd name="connsiteX4" fmla="*/ 33906 w 47342"/>
                <a:gd name="connsiteY4" fmla="*/ 79343 h 85930"/>
                <a:gd name="connsiteX5" fmla="*/ 5666 w 47342"/>
                <a:gd name="connsiteY5" fmla="*/ 51103 h 85930"/>
                <a:gd name="connsiteX6" fmla="*/ 4383 w 47342"/>
                <a:gd name="connsiteY6" fmla="*/ 54954 h 85930"/>
                <a:gd name="connsiteX7" fmla="*/ 46742 w 47342"/>
                <a:gd name="connsiteY7" fmla="*/ 3609 h 85930"/>
                <a:gd name="connsiteX8" fmla="*/ 41608 w 47342"/>
                <a:gd name="connsiteY8" fmla="*/ 2325 h 85930"/>
                <a:gd name="connsiteX9" fmla="*/ 41608 w 47342"/>
                <a:gd name="connsiteY9" fmla="*/ 2325 h 8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342" h="85930">
                  <a:moveTo>
                    <a:pt x="41608" y="2325"/>
                  </a:moveTo>
                  <a:cubicBezTo>
                    <a:pt x="36473" y="22863"/>
                    <a:pt x="21070" y="40834"/>
                    <a:pt x="1815" y="49820"/>
                  </a:cubicBezTo>
                  <a:cubicBezTo>
                    <a:pt x="532" y="51103"/>
                    <a:pt x="-752" y="52387"/>
                    <a:pt x="532" y="53670"/>
                  </a:cubicBezTo>
                  <a:cubicBezTo>
                    <a:pt x="8233" y="66507"/>
                    <a:pt x="17219" y="79343"/>
                    <a:pt x="32623" y="85761"/>
                  </a:cubicBezTo>
                  <a:cubicBezTo>
                    <a:pt x="36473" y="87045"/>
                    <a:pt x="37757" y="80627"/>
                    <a:pt x="33906" y="79343"/>
                  </a:cubicBezTo>
                  <a:cubicBezTo>
                    <a:pt x="21070" y="74209"/>
                    <a:pt x="13368" y="61372"/>
                    <a:pt x="5666" y="51103"/>
                  </a:cubicBezTo>
                  <a:cubicBezTo>
                    <a:pt x="5666" y="52387"/>
                    <a:pt x="4383" y="53670"/>
                    <a:pt x="4383" y="54954"/>
                  </a:cubicBezTo>
                  <a:cubicBezTo>
                    <a:pt x="24921" y="44685"/>
                    <a:pt x="41608" y="26714"/>
                    <a:pt x="46742" y="3609"/>
                  </a:cubicBezTo>
                  <a:cubicBezTo>
                    <a:pt x="49310" y="-242"/>
                    <a:pt x="42892" y="-1526"/>
                    <a:pt x="41608" y="2325"/>
                  </a:cubicBezTo>
                  <a:lnTo>
                    <a:pt x="41608" y="2325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256">
              <a:extLst>
                <a:ext uri="{FF2B5EF4-FFF2-40B4-BE49-F238E27FC236}">
                  <a16:creationId xmlns:a16="http://schemas.microsoft.com/office/drawing/2014/main" id="{E29493B1-B6E8-426A-A467-A690AA42253D}"/>
                </a:ext>
              </a:extLst>
            </p:cNvPr>
            <p:cNvSpPr/>
            <p:nvPr/>
          </p:nvSpPr>
          <p:spPr>
            <a:xfrm>
              <a:off x="3858300" y="3173701"/>
              <a:ext cx="124512" cy="165612"/>
            </a:xfrm>
            <a:custGeom>
              <a:avLst/>
              <a:gdLst>
                <a:gd name="connsiteX0" fmla="*/ 78302 w 124512"/>
                <a:gd name="connsiteY0" fmla="*/ 0 h 165612"/>
                <a:gd name="connsiteX1" fmla="*/ 33374 w 124512"/>
                <a:gd name="connsiteY1" fmla="*/ 111676 h 165612"/>
                <a:gd name="connsiteX2" fmla="*/ 37225 w 124512"/>
                <a:gd name="connsiteY2" fmla="*/ 130931 h 165612"/>
                <a:gd name="connsiteX3" fmla="*/ 28240 w 124512"/>
                <a:gd name="connsiteY3" fmla="*/ 150185 h 165612"/>
                <a:gd name="connsiteX4" fmla="*/ 15404 w 124512"/>
                <a:gd name="connsiteY4" fmla="*/ 159171 h 165612"/>
                <a:gd name="connsiteX5" fmla="*/ 0 w 124512"/>
                <a:gd name="connsiteY5" fmla="*/ 155320 h 165612"/>
                <a:gd name="connsiteX6" fmla="*/ 52629 w 124512"/>
                <a:gd name="connsiteY6" fmla="*/ 156603 h 165612"/>
                <a:gd name="connsiteX7" fmla="*/ 79585 w 124512"/>
                <a:gd name="connsiteY7" fmla="*/ 115527 h 165612"/>
                <a:gd name="connsiteX8" fmla="*/ 124512 w 124512"/>
                <a:gd name="connsiteY8" fmla="*/ 93705 h 165612"/>
                <a:gd name="connsiteX9" fmla="*/ 78302 w 124512"/>
                <a:gd name="connsiteY9" fmla="*/ 0 h 16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512" h="165612">
                  <a:moveTo>
                    <a:pt x="78302" y="0"/>
                  </a:moveTo>
                  <a:cubicBezTo>
                    <a:pt x="55196" y="61614"/>
                    <a:pt x="29524" y="88571"/>
                    <a:pt x="33374" y="111676"/>
                  </a:cubicBezTo>
                  <a:cubicBezTo>
                    <a:pt x="34658" y="118094"/>
                    <a:pt x="37225" y="124512"/>
                    <a:pt x="37225" y="130931"/>
                  </a:cubicBezTo>
                  <a:cubicBezTo>
                    <a:pt x="37225" y="138632"/>
                    <a:pt x="33374" y="145051"/>
                    <a:pt x="28240" y="150185"/>
                  </a:cubicBezTo>
                  <a:cubicBezTo>
                    <a:pt x="24389" y="154036"/>
                    <a:pt x="20538" y="157887"/>
                    <a:pt x="15404" y="159171"/>
                  </a:cubicBezTo>
                  <a:cubicBezTo>
                    <a:pt x="10269" y="160454"/>
                    <a:pt x="3851" y="159171"/>
                    <a:pt x="0" y="155320"/>
                  </a:cubicBezTo>
                  <a:cubicBezTo>
                    <a:pt x="14120" y="168156"/>
                    <a:pt x="38509" y="169440"/>
                    <a:pt x="52629" y="156603"/>
                  </a:cubicBezTo>
                  <a:cubicBezTo>
                    <a:pt x="65465" y="146334"/>
                    <a:pt x="69316" y="128363"/>
                    <a:pt x="79585" y="115527"/>
                  </a:cubicBezTo>
                  <a:cubicBezTo>
                    <a:pt x="89854" y="101407"/>
                    <a:pt x="107825" y="93705"/>
                    <a:pt x="124512" y="93705"/>
                  </a:cubicBezTo>
                  <a:lnTo>
                    <a:pt x="78302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257">
              <a:extLst>
                <a:ext uri="{FF2B5EF4-FFF2-40B4-BE49-F238E27FC236}">
                  <a16:creationId xmlns:a16="http://schemas.microsoft.com/office/drawing/2014/main" id="{83575337-E083-4BCA-8E87-4E5CCF8D2088}"/>
                </a:ext>
              </a:extLst>
            </p:cNvPr>
            <p:cNvSpPr/>
            <p:nvPr/>
          </p:nvSpPr>
          <p:spPr>
            <a:xfrm>
              <a:off x="4029091" y="3300517"/>
              <a:ext cx="110564" cy="175871"/>
            </a:xfrm>
            <a:custGeom>
              <a:avLst/>
              <a:gdLst>
                <a:gd name="connsiteX0" fmla="*/ 5066 w 110564"/>
                <a:gd name="connsiteY0" fmla="*/ 31071 h 175871"/>
                <a:gd name="connsiteX1" fmla="*/ 21753 w 110564"/>
                <a:gd name="connsiteY1" fmla="*/ 5399 h 175871"/>
                <a:gd name="connsiteX2" fmla="*/ 34590 w 110564"/>
                <a:gd name="connsiteY2" fmla="*/ 7966 h 175871"/>
                <a:gd name="connsiteX3" fmla="*/ 41008 w 110564"/>
                <a:gd name="connsiteY3" fmla="*/ 22086 h 175871"/>
                <a:gd name="connsiteX4" fmla="*/ 30739 w 110564"/>
                <a:gd name="connsiteY4" fmla="*/ 88835 h 175871"/>
                <a:gd name="connsiteX5" fmla="*/ 21753 w 110564"/>
                <a:gd name="connsiteY5" fmla="*/ 102955 h 175871"/>
                <a:gd name="connsiteX6" fmla="*/ 16619 w 110564"/>
                <a:gd name="connsiteY6" fmla="*/ 109373 h 175871"/>
                <a:gd name="connsiteX7" fmla="*/ 11484 w 110564"/>
                <a:gd name="connsiteY7" fmla="*/ 113224 h 175871"/>
                <a:gd name="connsiteX8" fmla="*/ 8917 w 110564"/>
                <a:gd name="connsiteY8" fmla="*/ 106806 h 175871"/>
                <a:gd name="connsiteX9" fmla="*/ 7633 w 110564"/>
                <a:gd name="connsiteY9" fmla="*/ 97820 h 175871"/>
                <a:gd name="connsiteX10" fmla="*/ 10201 w 110564"/>
                <a:gd name="connsiteY10" fmla="*/ 81133 h 175871"/>
                <a:gd name="connsiteX11" fmla="*/ 30739 w 110564"/>
                <a:gd name="connsiteY11" fmla="*/ 64446 h 175871"/>
                <a:gd name="connsiteX12" fmla="*/ 51277 w 110564"/>
                <a:gd name="connsiteY12" fmla="*/ 84984 h 175871"/>
                <a:gd name="connsiteX13" fmla="*/ 41008 w 110564"/>
                <a:gd name="connsiteY13" fmla="*/ 145315 h 175871"/>
                <a:gd name="connsiteX14" fmla="*/ 46142 w 110564"/>
                <a:gd name="connsiteY14" fmla="*/ 145315 h 175871"/>
                <a:gd name="connsiteX15" fmla="*/ 46142 w 110564"/>
                <a:gd name="connsiteY15" fmla="*/ 126060 h 175871"/>
                <a:gd name="connsiteX16" fmla="*/ 66681 w 110564"/>
                <a:gd name="connsiteY16" fmla="*/ 114507 h 175871"/>
                <a:gd name="connsiteX17" fmla="*/ 103906 w 110564"/>
                <a:gd name="connsiteY17" fmla="*/ 142747 h 175871"/>
                <a:gd name="connsiteX18" fmla="*/ 89786 w 110564"/>
                <a:gd name="connsiteY18" fmla="*/ 170987 h 175871"/>
                <a:gd name="connsiteX19" fmla="*/ 94920 w 110564"/>
                <a:gd name="connsiteY19" fmla="*/ 174838 h 175871"/>
                <a:gd name="connsiteX20" fmla="*/ 110324 w 110564"/>
                <a:gd name="connsiteY20" fmla="*/ 145315 h 175871"/>
                <a:gd name="connsiteX21" fmla="*/ 98771 w 110564"/>
                <a:gd name="connsiteY21" fmla="*/ 118358 h 175871"/>
                <a:gd name="connsiteX22" fmla="*/ 42291 w 110564"/>
                <a:gd name="connsiteY22" fmla="*/ 123493 h 175871"/>
                <a:gd name="connsiteX23" fmla="*/ 42291 w 110564"/>
                <a:gd name="connsiteY23" fmla="*/ 151733 h 175871"/>
                <a:gd name="connsiteX24" fmla="*/ 47426 w 110564"/>
                <a:gd name="connsiteY24" fmla="*/ 151733 h 175871"/>
                <a:gd name="connsiteX25" fmla="*/ 60262 w 110564"/>
                <a:gd name="connsiteY25" fmla="*/ 86267 h 175871"/>
                <a:gd name="connsiteX26" fmla="*/ 37157 w 110564"/>
                <a:gd name="connsiteY26" fmla="*/ 60595 h 175871"/>
                <a:gd name="connsiteX27" fmla="*/ 8917 w 110564"/>
                <a:gd name="connsiteY27" fmla="*/ 75998 h 175871"/>
                <a:gd name="connsiteX28" fmla="*/ 6350 w 110564"/>
                <a:gd name="connsiteY28" fmla="*/ 115791 h 175871"/>
                <a:gd name="connsiteX29" fmla="*/ 19186 w 110564"/>
                <a:gd name="connsiteY29" fmla="*/ 119642 h 175871"/>
                <a:gd name="connsiteX30" fmla="*/ 30739 w 110564"/>
                <a:gd name="connsiteY30" fmla="*/ 104238 h 175871"/>
                <a:gd name="connsiteX31" fmla="*/ 49993 w 110564"/>
                <a:gd name="connsiteY31" fmla="*/ 27220 h 175871"/>
                <a:gd name="connsiteX32" fmla="*/ 25604 w 110564"/>
                <a:gd name="connsiteY32" fmla="*/ 264 h 175871"/>
                <a:gd name="connsiteX33" fmla="*/ 1215 w 110564"/>
                <a:gd name="connsiteY33" fmla="*/ 31071 h 175871"/>
                <a:gd name="connsiteX34" fmla="*/ 5066 w 110564"/>
                <a:gd name="connsiteY34" fmla="*/ 31071 h 175871"/>
                <a:gd name="connsiteX35" fmla="*/ 5066 w 110564"/>
                <a:gd name="connsiteY35" fmla="*/ 31071 h 17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564" h="175871">
                  <a:moveTo>
                    <a:pt x="5066" y="31071"/>
                  </a:moveTo>
                  <a:cubicBezTo>
                    <a:pt x="7633" y="20802"/>
                    <a:pt x="11484" y="9249"/>
                    <a:pt x="21753" y="5399"/>
                  </a:cubicBezTo>
                  <a:cubicBezTo>
                    <a:pt x="25604" y="4115"/>
                    <a:pt x="30739" y="4115"/>
                    <a:pt x="34590" y="7966"/>
                  </a:cubicBezTo>
                  <a:cubicBezTo>
                    <a:pt x="38441" y="11817"/>
                    <a:pt x="39724" y="16951"/>
                    <a:pt x="41008" y="22086"/>
                  </a:cubicBezTo>
                  <a:cubicBezTo>
                    <a:pt x="46142" y="43908"/>
                    <a:pt x="41008" y="69580"/>
                    <a:pt x="30739" y="88835"/>
                  </a:cubicBezTo>
                  <a:cubicBezTo>
                    <a:pt x="28172" y="93969"/>
                    <a:pt x="25604" y="99104"/>
                    <a:pt x="21753" y="102955"/>
                  </a:cubicBezTo>
                  <a:cubicBezTo>
                    <a:pt x="20470" y="105522"/>
                    <a:pt x="17902" y="106806"/>
                    <a:pt x="16619" y="109373"/>
                  </a:cubicBezTo>
                  <a:cubicBezTo>
                    <a:pt x="16619" y="108089"/>
                    <a:pt x="12768" y="113224"/>
                    <a:pt x="11484" y="113224"/>
                  </a:cubicBezTo>
                  <a:cubicBezTo>
                    <a:pt x="10201" y="113224"/>
                    <a:pt x="8917" y="108089"/>
                    <a:pt x="8917" y="106806"/>
                  </a:cubicBezTo>
                  <a:cubicBezTo>
                    <a:pt x="7633" y="104238"/>
                    <a:pt x="7633" y="100387"/>
                    <a:pt x="7633" y="97820"/>
                  </a:cubicBezTo>
                  <a:cubicBezTo>
                    <a:pt x="7633" y="91402"/>
                    <a:pt x="8917" y="86267"/>
                    <a:pt x="10201" y="81133"/>
                  </a:cubicBezTo>
                  <a:cubicBezTo>
                    <a:pt x="12768" y="72147"/>
                    <a:pt x="20470" y="61878"/>
                    <a:pt x="30739" y="64446"/>
                  </a:cubicBezTo>
                  <a:cubicBezTo>
                    <a:pt x="41008" y="65729"/>
                    <a:pt x="47426" y="75998"/>
                    <a:pt x="51277" y="84984"/>
                  </a:cubicBezTo>
                  <a:cubicBezTo>
                    <a:pt x="58979" y="105522"/>
                    <a:pt x="55128" y="129911"/>
                    <a:pt x="41008" y="145315"/>
                  </a:cubicBezTo>
                  <a:cubicBezTo>
                    <a:pt x="42291" y="145315"/>
                    <a:pt x="43575" y="145315"/>
                    <a:pt x="46142" y="145315"/>
                  </a:cubicBezTo>
                  <a:cubicBezTo>
                    <a:pt x="42291" y="140180"/>
                    <a:pt x="42291" y="131195"/>
                    <a:pt x="46142" y="126060"/>
                  </a:cubicBezTo>
                  <a:cubicBezTo>
                    <a:pt x="49993" y="118358"/>
                    <a:pt x="57695" y="114507"/>
                    <a:pt x="66681" y="114507"/>
                  </a:cubicBezTo>
                  <a:cubicBezTo>
                    <a:pt x="83368" y="113224"/>
                    <a:pt x="106473" y="123493"/>
                    <a:pt x="103906" y="142747"/>
                  </a:cubicBezTo>
                  <a:cubicBezTo>
                    <a:pt x="102622" y="153016"/>
                    <a:pt x="96204" y="162002"/>
                    <a:pt x="89786" y="170987"/>
                  </a:cubicBezTo>
                  <a:cubicBezTo>
                    <a:pt x="87219" y="174838"/>
                    <a:pt x="92353" y="177405"/>
                    <a:pt x="94920" y="174838"/>
                  </a:cubicBezTo>
                  <a:cubicBezTo>
                    <a:pt x="101339" y="165853"/>
                    <a:pt x="107757" y="155584"/>
                    <a:pt x="110324" y="145315"/>
                  </a:cubicBezTo>
                  <a:cubicBezTo>
                    <a:pt x="111608" y="133762"/>
                    <a:pt x="107757" y="124776"/>
                    <a:pt x="98771" y="118358"/>
                  </a:cubicBezTo>
                  <a:cubicBezTo>
                    <a:pt x="82084" y="106806"/>
                    <a:pt x="55128" y="104238"/>
                    <a:pt x="42291" y="123493"/>
                  </a:cubicBezTo>
                  <a:cubicBezTo>
                    <a:pt x="37157" y="132478"/>
                    <a:pt x="35873" y="144031"/>
                    <a:pt x="42291" y="151733"/>
                  </a:cubicBezTo>
                  <a:cubicBezTo>
                    <a:pt x="43575" y="153016"/>
                    <a:pt x="46142" y="153016"/>
                    <a:pt x="47426" y="151733"/>
                  </a:cubicBezTo>
                  <a:cubicBezTo>
                    <a:pt x="62830" y="133762"/>
                    <a:pt x="67964" y="108089"/>
                    <a:pt x="60262" y="86267"/>
                  </a:cubicBezTo>
                  <a:cubicBezTo>
                    <a:pt x="56411" y="75998"/>
                    <a:pt x="48710" y="64446"/>
                    <a:pt x="37157" y="60595"/>
                  </a:cubicBezTo>
                  <a:cubicBezTo>
                    <a:pt x="24321" y="56744"/>
                    <a:pt x="14052" y="65729"/>
                    <a:pt x="8917" y="75998"/>
                  </a:cubicBezTo>
                  <a:cubicBezTo>
                    <a:pt x="2499" y="87551"/>
                    <a:pt x="1215" y="102955"/>
                    <a:pt x="6350" y="115791"/>
                  </a:cubicBezTo>
                  <a:cubicBezTo>
                    <a:pt x="8917" y="122209"/>
                    <a:pt x="14052" y="124776"/>
                    <a:pt x="19186" y="119642"/>
                  </a:cubicBezTo>
                  <a:cubicBezTo>
                    <a:pt x="24321" y="115791"/>
                    <a:pt x="28172" y="109373"/>
                    <a:pt x="30739" y="104238"/>
                  </a:cubicBezTo>
                  <a:cubicBezTo>
                    <a:pt x="46142" y="82417"/>
                    <a:pt x="53844" y="52893"/>
                    <a:pt x="49993" y="27220"/>
                  </a:cubicBezTo>
                  <a:cubicBezTo>
                    <a:pt x="47426" y="14384"/>
                    <a:pt x="41008" y="-2303"/>
                    <a:pt x="25604" y="264"/>
                  </a:cubicBezTo>
                  <a:cubicBezTo>
                    <a:pt x="10201" y="2831"/>
                    <a:pt x="3782" y="18235"/>
                    <a:pt x="1215" y="31071"/>
                  </a:cubicBezTo>
                  <a:cubicBezTo>
                    <a:pt x="-2636" y="32355"/>
                    <a:pt x="3782" y="34922"/>
                    <a:pt x="5066" y="31071"/>
                  </a:cubicBezTo>
                  <a:lnTo>
                    <a:pt x="5066" y="3107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258">
              <a:extLst>
                <a:ext uri="{FF2B5EF4-FFF2-40B4-BE49-F238E27FC236}">
                  <a16:creationId xmlns:a16="http://schemas.microsoft.com/office/drawing/2014/main" id="{82F2A153-91DA-40B4-9FFD-AAF998A440B6}"/>
                </a:ext>
              </a:extLst>
            </p:cNvPr>
            <p:cNvSpPr/>
            <p:nvPr/>
          </p:nvSpPr>
          <p:spPr>
            <a:xfrm>
              <a:off x="3954572" y="3407242"/>
              <a:ext cx="78833" cy="73568"/>
            </a:xfrm>
            <a:custGeom>
              <a:avLst/>
              <a:gdLst>
                <a:gd name="connsiteX0" fmla="*/ 7702 w 78833"/>
                <a:gd name="connsiteY0" fmla="*/ 1364 h 73568"/>
                <a:gd name="connsiteX1" fmla="*/ 0 w 78833"/>
                <a:gd name="connsiteY1" fmla="*/ 25753 h 73568"/>
                <a:gd name="connsiteX2" fmla="*/ 7702 w 78833"/>
                <a:gd name="connsiteY2" fmla="*/ 50142 h 73568"/>
                <a:gd name="connsiteX3" fmla="*/ 30807 w 78833"/>
                <a:gd name="connsiteY3" fmla="*/ 57844 h 73568"/>
                <a:gd name="connsiteX4" fmla="*/ 47494 w 78833"/>
                <a:gd name="connsiteY4" fmla="*/ 36022 h 73568"/>
                <a:gd name="connsiteX5" fmla="*/ 44927 w 78833"/>
                <a:gd name="connsiteY5" fmla="*/ 7782 h 73568"/>
                <a:gd name="connsiteX6" fmla="*/ 39793 w 78833"/>
                <a:gd name="connsiteY6" fmla="*/ 7782 h 73568"/>
                <a:gd name="connsiteX7" fmla="*/ 34658 w 78833"/>
                <a:gd name="connsiteY7" fmla="*/ 46291 h 73568"/>
                <a:gd name="connsiteX8" fmla="*/ 60331 w 78833"/>
                <a:gd name="connsiteY8" fmla="*/ 73247 h 73568"/>
                <a:gd name="connsiteX9" fmla="*/ 78302 w 78833"/>
                <a:gd name="connsiteY9" fmla="*/ 65546 h 73568"/>
                <a:gd name="connsiteX10" fmla="*/ 77018 w 78833"/>
                <a:gd name="connsiteY10" fmla="*/ 61695 h 73568"/>
                <a:gd name="connsiteX11" fmla="*/ 73167 w 78833"/>
                <a:gd name="connsiteY11" fmla="*/ 62978 h 73568"/>
                <a:gd name="connsiteX12" fmla="*/ 56480 w 78833"/>
                <a:gd name="connsiteY12" fmla="*/ 66829 h 73568"/>
                <a:gd name="connsiteX13" fmla="*/ 42360 w 78833"/>
                <a:gd name="connsiteY13" fmla="*/ 52709 h 73568"/>
                <a:gd name="connsiteX14" fmla="*/ 43644 w 78833"/>
                <a:gd name="connsiteY14" fmla="*/ 12917 h 73568"/>
                <a:gd name="connsiteX15" fmla="*/ 38509 w 78833"/>
                <a:gd name="connsiteY15" fmla="*/ 12917 h 73568"/>
                <a:gd name="connsiteX16" fmla="*/ 39793 w 78833"/>
                <a:gd name="connsiteY16" fmla="*/ 32171 h 73568"/>
                <a:gd name="connsiteX17" fmla="*/ 28240 w 78833"/>
                <a:gd name="connsiteY17" fmla="*/ 51426 h 73568"/>
                <a:gd name="connsiteX18" fmla="*/ 11553 w 78833"/>
                <a:gd name="connsiteY18" fmla="*/ 47575 h 73568"/>
                <a:gd name="connsiteX19" fmla="*/ 5135 w 78833"/>
                <a:gd name="connsiteY19" fmla="*/ 28320 h 73568"/>
                <a:gd name="connsiteX20" fmla="*/ 10269 w 78833"/>
                <a:gd name="connsiteY20" fmla="*/ 6498 h 73568"/>
                <a:gd name="connsiteX21" fmla="*/ 7702 w 78833"/>
                <a:gd name="connsiteY21" fmla="*/ 1364 h 73568"/>
                <a:gd name="connsiteX22" fmla="*/ 7702 w 78833"/>
                <a:gd name="connsiteY22" fmla="*/ 1364 h 7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833" h="73568">
                  <a:moveTo>
                    <a:pt x="7702" y="1364"/>
                  </a:moveTo>
                  <a:cubicBezTo>
                    <a:pt x="1284" y="7782"/>
                    <a:pt x="0" y="16767"/>
                    <a:pt x="0" y="25753"/>
                  </a:cubicBezTo>
                  <a:cubicBezTo>
                    <a:pt x="0" y="34738"/>
                    <a:pt x="2567" y="43724"/>
                    <a:pt x="7702" y="50142"/>
                  </a:cubicBezTo>
                  <a:cubicBezTo>
                    <a:pt x="12836" y="57844"/>
                    <a:pt x="21822" y="60411"/>
                    <a:pt x="30807" y="57844"/>
                  </a:cubicBezTo>
                  <a:cubicBezTo>
                    <a:pt x="39793" y="53993"/>
                    <a:pt x="44927" y="45007"/>
                    <a:pt x="47494" y="36022"/>
                  </a:cubicBezTo>
                  <a:cubicBezTo>
                    <a:pt x="50062" y="27037"/>
                    <a:pt x="52629" y="15484"/>
                    <a:pt x="44927" y="7782"/>
                  </a:cubicBezTo>
                  <a:cubicBezTo>
                    <a:pt x="43644" y="6498"/>
                    <a:pt x="41076" y="6498"/>
                    <a:pt x="39793" y="7782"/>
                  </a:cubicBezTo>
                  <a:cubicBezTo>
                    <a:pt x="30807" y="19335"/>
                    <a:pt x="30807" y="33455"/>
                    <a:pt x="34658" y="46291"/>
                  </a:cubicBezTo>
                  <a:cubicBezTo>
                    <a:pt x="38509" y="59127"/>
                    <a:pt x="46211" y="71964"/>
                    <a:pt x="60331" y="73247"/>
                  </a:cubicBezTo>
                  <a:cubicBezTo>
                    <a:pt x="68032" y="74531"/>
                    <a:pt x="74451" y="71964"/>
                    <a:pt x="78302" y="65546"/>
                  </a:cubicBezTo>
                  <a:cubicBezTo>
                    <a:pt x="79585" y="64262"/>
                    <a:pt x="78302" y="61695"/>
                    <a:pt x="77018" y="61695"/>
                  </a:cubicBezTo>
                  <a:cubicBezTo>
                    <a:pt x="75734" y="60411"/>
                    <a:pt x="73167" y="61695"/>
                    <a:pt x="73167" y="62978"/>
                  </a:cubicBezTo>
                  <a:cubicBezTo>
                    <a:pt x="69316" y="68113"/>
                    <a:pt x="62898" y="68113"/>
                    <a:pt x="56480" y="66829"/>
                  </a:cubicBezTo>
                  <a:cubicBezTo>
                    <a:pt x="50062" y="64262"/>
                    <a:pt x="44927" y="57844"/>
                    <a:pt x="42360" y="52709"/>
                  </a:cubicBezTo>
                  <a:cubicBezTo>
                    <a:pt x="37225" y="41157"/>
                    <a:pt x="34658" y="23186"/>
                    <a:pt x="43644" y="12917"/>
                  </a:cubicBezTo>
                  <a:cubicBezTo>
                    <a:pt x="42360" y="12917"/>
                    <a:pt x="41076" y="12917"/>
                    <a:pt x="38509" y="12917"/>
                  </a:cubicBezTo>
                  <a:cubicBezTo>
                    <a:pt x="43644" y="18051"/>
                    <a:pt x="41076" y="25753"/>
                    <a:pt x="39793" y="32171"/>
                  </a:cubicBezTo>
                  <a:cubicBezTo>
                    <a:pt x="37225" y="39873"/>
                    <a:pt x="34658" y="47575"/>
                    <a:pt x="28240" y="51426"/>
                  </a:cubicBezTo>
                  <a:cubicBezTo>
                    <a:pt x="21822" y="55276"/>
                    <a:pt x="15404" y="53993"/>
                    <a:pt x="11553" y="47575"/>
                  </a:cubicBezTo>
                  <a:cubicBezTo>
                    <a:pt x="7702" y="42440"/>
                    <a:pt x="6418" y="34738"/>
                    <a:pt x="5135" y="28320"/>
                  </a:cubicBezTo>
                  <a:cubicBezTo>
                    <a:pt x="3851" y="20618"/>
                    <a:pt x="5135" y="11633"/>
                    <a:pt x="10269" y="6498"/>
                  </a:cubicBezTo>
                  <a:cubicBezTo>
                    <a:pt x="15404" y="2648"/>
                    <a:pt x="11553" y="-2487"/>
                    <a:pt x="7702" y="1364"/>
                  </a:cubicBezTo>
                  <a:lnTo>
                    <a:pt x="7702" y="1364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259">
              <a:extLst>
                <a:ext uri="{FF2B5EF4-FFF2-40B4-BE49-F238E27FC236}">
                  <a16:creationId xmlns:a16="http://schemas.microsoft.com/office/drawing/2014/main" id="{8144AA81-1357-4856-B6E9-C5E99E13B0D3}"/>
                </a:ext>
              </a:extLst>
            </p:cNvPr>
            <p:cNvSpPr/>
            <p:nvPr/>
          </p:nvSpPr>
          <p:spPr>
            <a:xfrm>
              <a:off x="3918319" y="3140275"/>
              <a:ext cx="53444" cy="102059"/>
            </a:xfrm>
            <a:custGeom>
              <a:avLst/>
              <a:gdLst>
                <a:gd name="connsiteX0" fmla="*/ 43955 w 53444"/>
                <a:gd name="connsiteY0" fmla="*/ 3903 h 102059"/>
                <a:gd name="connsiteX1" fmla="*/ 20850 w 53444"/>
                <a:gd name="connsiteY1" fmla="*/ 82205 h 102059"/>
                <a:gd name="connsiteX2" fmla="*/ 1595 w 53444"/>
                <a:gd name="connsiteY2" fmla="*/ 96324 h 102059"/>
                <a:gd name="connsiteX3" fmla="*/ 5446 w 53444"/>
                <a:gd name="connsiteY3" fmla="*/ 101459 h 102059"/>
                <a:gd name="connsiteX4" fmla="*/ 52940 w 53444"/>
                <a:gd name="connsiteY4" fmla="*/ 27008 h 102059"/>
                <a:gd name="connsiteX5" fmla="*/ 50373 w 53444"/>
                <a:gd name="connsiteY5" fmla="*/ 1336 h 102059"/>
                <a:gd name="connsiteX6" fmla="*/ 43955 w 53444"/>
                <a:gd name="connsiteY6" fmla="*/ 3903 h 102059"/>
                <a:gd name="connsiteX7" fmla="*/ 43955 w 53444"/>
                <a:gd name="connsiteY7" fmla="*/ 3903 h 10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4" h="102059">
                  <a:moveTo>
                    <a:pt x="43955" y="3903"/>
                  </a:moveTo>
                  <a:cubicBezTo>
                    <a:pt x="50373" y="32143"/>
                    <a:pt x="41388" y="61666"/>
                    <a:pt x="20850" y="82205"/>
                  </a:cubicBezTo>
                  <a:cubicBezTo>
                    <a:pt x="15715" y="88623"/>
                    <a:pt x="8013" y="92474"/>
                    <a:pt x="1595" y="96324"/>
                  </a:cubicBezTo>
                  <a:cubicBezTo>
                    <a:pt x="-2256" y="97608"/>
                    <a:pt x="1595" y="104026"/>
                    <a:pt x="5446" y="101459"/>
                  </a:cubicBezTo>
                  <a:cubicBezTo>
                    <a:pt x="32402" y="87339"/>
                    <a:pt x="50373" y="57816"/>
                    <a:pt x="52940" y="27008"/>
                  </a:cubicBezTo>
                  <a:cubicBezTo>
                    <a:pt x="54224" y="18023"/>
                    <a:pt x="52940" y="9037"/>
                    <a:pt x="50373" y="1336"/>
                  </a:cubicBezTo>
                  <a:cubicBezTo>
                    <a:pt x="49090" y="-1232"/>
                    <a:pt x="42671" y="52"/>
                    <a:pt x="43955" y="3903"/>
                  </a:cubicBezTo>
                  <a:lnTo>
                    <a:pt x="43955" y="390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260">
              <a:extLst>
                <a:ext uri="{FF2B5EF4-FFF2-40B4-BE49-F238E27FC236}">
                  <a16:creationId xmlns:a16="http://schemas.microsoft.com/office/drawing/2014/main" id="{FF3B4ADA-5B31-4B58-BA24-4D38695616CC}"/>
                </a:ext>
              </a:extLst>
            </p:cNvPr>
            <p:cNvSpPr/>
            <p:nvPr/>
          </p:nvSpPr>
          <p:spPr>
            <a:xfrm>
              <a:off x="3958219" y="3177374"/>
              <a:ext cx="20742" cy="60258"/>
            </a:xfrm>
            <a:custGeom>
              <a:avLst/>
              <a:gdLst>
                <a:gd name="connsiteX0" fmla="*/ 14324 w 20742"/>
                <a:gd name="connsiteY0" fmla="*/ 2745 h 60258"/>
                <a:gd name="connsiteX1" fmla="*/ 204 w 20742"/>
                <a:gd name="connsiteY1" fmla="*/ 55374 h 60258"/>
                <a:gd name="connsiteX2" fmla="*/ 5339 w 20742"/>
                <a:gd name="connsiteY2" fmla="*/ 59225 h 60258"/>
                <a:gd name="connsiteX3" fmla="*/ 20742 w 20742"/>
                <a:gd name="connsiteY3" fmla="*/ 4029 h 60258"/>
                <a:gd name="connsiteX4" fmla="*/ 14324 w 20742"/>
                <a:gd name="connsiteY4" fmla="*/ 2745 h 60258"/>
                <a:gd name="connsiteX5" fmla="*/ 14324 w 20742"/>
                <a:gd name="connsiteY5" fmla="*/ 2745 h 6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2" h="60258">
                  <a:moveTo>
                    <a:pt x="14324" y="2745"/>
                  </a:moveTo>
                  <a:cubicBezTo>
                    <a:pt x="13041" y="20716"/>
                    <a:pt x="7906" y="38687"/>
                    <a:pt x="204" y="55374"/>
                  </a:cubicBezTo>
                  <a:cubicBezTo>
                    <a:pt x="-1079" y="59225"/>
                    <a:pt x="4055" y="61792"/>
                    <a:pt x="5339" y="59225"/>
                  </a:cubicBezTo>
                  <a:cubicBezTo>
                    <a:pt x="14324" y="41254"/>
                    <a:pt x="19459" y="23283"/>
                    <a:pt x="20742" y="4029"/>
                  </a:cubicBezTo>
                  <a:cubicBezTo>
                    <a:pt x="20742" y="-1106"/>
                    <a:pt x="14324" y="-1106"/>
                    <a:pt x="14324" y="2745"/>
                  </a:cubicBezTo>
                  <a:lnTo>
                    <a:pt x="14324" y="274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261">
              <a:extLst>
                <a:ext uri="{FF2B5EF4-FFF2-40B4-BE49-F238E27FC236}">
                  <a16:creationId xmlns:a16="http://schemas.microsoft.com/office/drawing/2014/main" id="{4347CB17-ADD4-4EFD-A0FC-8B717711C928}"/>
                </a:ext>
              </a:extLst>
            </p:cNvPr>
            <p:cNvSpPr/>
            <p:nvPr/>
          </p:nvSpPr>
          <p:spPr>
            <a:xfrm>
              <a:off x="3984548" y="3190631"/>
              <a:ext cx="21534" cy="67206"/>
            </a:xfrm>
            <a:custGeom>
              <a:avLst/>
              <a:gdLst>
                <a:gd name="connsiteX0" fmla="*/ 12384 w 21534"/>
                <a:gd name="connsiteY0" fmla="*/ 3609 h 67206"/>
                <a:gd name="connsiteX1" fmla="*/ 831 w 21534"/>
                <a:gd name="connsiteY1" fmla="*/ 61372 h 67206"/>
                <a:gd name="connsiteX2" fmla="*/ 5966 w 21534"/>
                <a:gd name="connsiteY2" fmla="*/ 66507 h 67206"/>
                <a:gd name="connsiteX3" fmla="*/ 18802 w 21534"/>
                <a:gd name="connsiteY3" fmla="*/ 2325 h 67206"/>
                <a:gd name="connsiteX4" fmla="*/ 12384 w 21534"/>
                <a:gd name="connsiteY4" fmla="*/ 3609 h 67206"/>
                <a:gd name="connsiteX5" fmla="*/ 12384 w 21534"/>
                <a:gd name="connsiteY5" fmla="*/ 3609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34" h="67206">
                  <a:moveTo>
                    <a:pt x="12384" y="3609"/>
                  </a:moveTo>
                  <a:cubicBezTo>
                    <a:pt x="18802" y="22863"/>
                    <a:pt x="13668" y="44685"/>
                    <a:pt x="831" y="61372"/>
                  </a:cubicBezTo>
                  <a:cubicBezTo>
                    <a:pt x="-1736" y="63940"/>
                    <a:pt x="2115" y="69074"/>
                    <a:pt x="5966" y="66507"/>
                  </a:cubicBezTo>
                  <a:cubicBezTo>
                    <a:pt x="20086" y="48536"/>
                    <a:pt x="25220" y="24147"/>
                    <a:pt x="18802" y="2325"/>
                  </a:cubicBezTo>
                  <a:cubicBezTo>
                    <a:pt x="17518" y="-1526"/>
                    <a:pt x="11100" y="-242"/>
                    <a:pt x="12384" y="3609"/>
                  </a:cubicBezTo>
                  <a:lnTo>
                    <a:pt x="12384" y="360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262">
              <a:extLst>
                <a:ext uri="{FF2B5EF4-FFF2-40B4-BE49-F238E27FC236}">
                  <a16:creationId xmlns:a16="http://schemas.microsoft.com/office/drawing/2014/main" id="{BE4EB057-6A01-4EDF-A848-8562A0B9F43F}"/>
                </a:ext>
              </a:extLst>
            </p:cNvPr>
            <p:cNvSpPr/>
            <p:nvPr/>
          </p:nvSpPr>
          <p:spPr>
            <a:xfrm>
              <a:off x="3515648" y="3161183"/>
              <a:ext cx="122487" cy="269776"/>
            </a:xfrm>
            <a:custGeom>
              <a:avLst/>
              <a:gdLst>
                <a:gd name="connsiteX0" fmla="*/ 120583 w 122487"/>
                <a:gd name="connsiteY0" fmla="*/ 2249 h 269776"/>
                <a:gd name="connsiteX1" fmla="*/ 61536 w 122487"/>
                <a:gd name="connsiteY1" fmla="*/ 29205 h 269776"/>
                <a:gd name="connsiteX2" fmla="*/ 78223 w 122487"/>
                <a:gd name="connsiteY2" fmla="*/ 98522 h 269776"/>
                <a:gd name="connsiteX3" fmla="*/ 96194 w 122487"/>
                <a:gd name="connsiteY3" fmla="*/ 106223 h 269776"/>
                <a:gd name="connsiteX4" fmla="*/ 109030 w 122487"/>
                <a:gd name="connsiteY4" fmla="*/ 95954 h 269776"/>
                <a:gd name="connsiteX5" fmla="*/ 103896 w 122487"/>
                <a:gd name="connsiteY5" fmla="*/ 81834 h 269776"/>
                <a:gd name="connsiteX6" fmla="*/ 88492 w 122487"/>
                <a:gd name="connsiteY6" fmla="*/ 79267 h 269776"/>
                <a:gd name="connsiteX7" fmla="*/ 48699 w 122487"/>
                <a:gd name="connsiteY7" fmla="*/ 124194 h 269776"/>
                <a:gd name="connsiteX8" fmla="*/ 53834 w 122487"/>
                <a:gd name="connsiteY8" fmla="*/ 155001 h 269776"/>
                <a:gd name="connsiteX9" fmla="*/ 67954 w 122487"/>
                <a:gd name="connsiteY9" fmla="*/ 167838 h 269776"/>
                <a:gd name="connsiteX10" fmla="*/ 82074 w 122487"/>
                <a:gd name="connsiteY10" fmla="*/ 163987 h 269776"/>
                <a:gd name="connsiteX11" fmla="*/ 84641 w 122487"/>
                <a:gd name="connsiteY11" fmla="*/ 149867 h 269776"/>
                <a:gd name="connsiteX12" fmla="*/ 69238 w 122487"/>
                <a:gd name="connsiteY12" fmla="*/ 144732 h 269776"/>
                <a:gd name="connsiteX13" fmla="*/ 37147 w 122487"/>
                <a:gd name="connsiteY13" fmla="*/ 161420 h 269776"/>
                <a:gd name="connsiteX14" fmla="*/ 21743 w 122487"/>
                <a:gd name="connsiteY14" fmla="*/ 228168 h 269776"/>
                <a:gd name="connsiteX15" fmla="*/ 34580 w 122487"/>
                <a:gd name="connsiteY15" fmla="*/ 239721 h 269776"/>
                <a:gd name="connsiteX16" fmla="*/ 49983 w 122487"/>
                <a:gd name="connsiteY16" fmla="*/ 238438 h 269776"/>
                <a:gd name="connsiteX17" fmla="*/ 57685 w 122487"/>
                <a:gd name="connsiteY17" fmla="*/ 212765 h 269776"/>
                <a:gd name="connsiteX18" fmla="*/ 3772 w 122487"/>
                <a:gd name="connsiteY18" fmla="*/ 220467 h 269776"/>
                <a:gd name="connsiteX19" fmla="*/ 30729 w 122487"/>
                <a:gd name="connsiteY19" fmla="*/ 269245 h 269776"/>
                <a:gd name="connsiteX20" fmla="*/ 47416 w 122487"/>
                <a:gd name="connsiteY20" fmla="*/ 267961 h 269776"/>
                <a:gd name="connsiteX21" fmla="*/ 46132 w 122487"/>
                <a:gd name="connsiteY21" fmla="*/ 261543 h 269776"/>
                <a:gd name="connsiteX22" fmla="*/ 6340 w 122487"/>
                <a:gd name="connsiteY22" fmla="*/ 237154 h 269776"/>
                <a:gd name="connsiteX23" fmla="*/ 38430 w 122487"/>
                <a:gd name="connsiteY23" fmla="*/ 208914 h 269776"/>
                <a:gd name="connsiteX24" fmla="*/ 53834 w 122487"/>
                <a:gd name="connsiteY24" fmla="*/ 225601 h 269776"/>
                <a:gd name="connsiteX25" fmla="*/ 33296 w 122487"/>
                <a:gd name="connsiteY25" fmla="*/ 232019 h 269776"/>
                <a:gd name="connsiteX26" fmla="*/ 21743 w 122487"/>
                <a:gd name="connsiteY26" fmla="*/ 207630 h 269776"/>
                <a:gd name="connsiteX27" fmla="*/ 29445 w 122487"/>
                <a:gd name="connsiteY27" fmla="*/ 179390 h 269776"/>
                <a:gd name="connsiteX28" fmla="*/ 51267 w 122487"/>
                <a:gd name="connsiteY28" fmla="*/ 158852 h 269776"/>
                <a:gd name="connsiteX29" fmla="*/ 65387 w 122487"/>
                <a:gd name="connsiteY29" fmla="*/ 153718 h 269776"/>
                <a:gd name="connsiteX30" fmla="*/ 79507 w 122487"/>
                <a:gd name="connsiteY30" fmla="*/ 153718 h 269776"/>
                <a:gd name="connsiteX31" fmla="*/ 75656 w 122487"/>
                <a:gd name="connsiteY31" fmla="*/ 161420 h 269776"/>
                <a:gd name="connsiteX32" fmla="*/ 62819 w 122487"/>
                <a:gd name="connsiteY32" fmla="*/ 157569 h 269776"/>
                <a:gd name="connsiteX33" fmla="*/ 52550 w 122487"/>
                <a:gd name="connsiteY33" fmla="*/ 133180 h 269776"/>
                <a:gd name="connsiteX34" fmla="*/ 75656 w 122487"/>
                <a:gd name="connsiteY34" fmla="*/ 89536 h 269776"/>
                <a:gd name="connsiteX35" fmla="*/ 98761 w 122487"/>
                <a:gd name="connsiteY35" fmla="*/ 86969 h 269776"/>
                <a:gd name="connsiteX36" fmla="*/ 98761 w 122487"/>
                <a:gd name="connsiteY36" fmla="*/ 95954 h 269776"/>
                <a:gd name="connsiteX37" fmla="*/ 84641 w 122487"/>
                <a:gd name="connsiteY37" fmla="*/ 94671 h 269776"/>
                <a:gd name="connsiteX38" fmla="*/ 65387 w 122487"/>
                <a:gd name="connsiteY38" fmla="*/ 68998 h 269776"/>
                <a:gd name="connsiteX39" fmla="*/ 62819 w 122487"/>
                <a:gd name="connsiteY39" fmla="*/ 38191 h 269776"/>
                <a:gd name="connsiteX40" fmla="*/ 103896 w 122487"/>
                <a:gd name="connsiteY40" fmla="*/ 3533 h 269776"/>
                <a:gd name="connsiteX41" fmla="*/ 118016 w 122487"/>
                <a:gd name="connsiteY41" fmla="*/ 6100 h 269776"/>
                <a:gd name="connsiteX42" fmla="*/ 120583 w 122487"/>
                <a:gd name="connsiteY42" fmla="*/ 2249 h 269776"/>
                <a:gd name="connsiteX43" fmla="*/ 120583 w 122487"/>
                <a:gd name="connsiteY43" fmla="*/ 2249 h 26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2487" h="269776">
                  <a:moveTo>
                    <a:pt x="120583" y="2249"/>
                  </a:moveTo>
                  <a:cubicBezTo>
                    <a:pt x="97478" y="-5453"/>
                    <a:pt x="71805" y="7384"/>
                    <a:pt x="61536" y="29205"/>
                  </a:cubicBezTo>
                  <a:cubicBezTo>
                    <a:pt x="51267" y="52311"/>
                    <a:pt x="58969" y="81834"/>
                    <a:pt x="78223" y="98522"/>
                  </a:cubicBezTo>
                  <a:cubicBezTo>
                    <a:pt x="83358" y="102372"/>
                    <a:pt x="89776" y="106223"/>
                    <a:pt x="96194" y="106223"/>
                  </a:cubicBezTo>
                  <a:cubicBezTo>
                    <a:pt x="101328" y="106223"/>
                    <a:pt x="107747" y="102372"/>
                    <a:pt x="109030" y="95954"/>
                  </a:cubicBezTo>
                  <a:cubicBezTo>
                    <a:pt x="110314" y="90820"/>
                    <a:pt x="107747" y="85685"/>
                    <a:pt x="103896" y="81834"/>
                  </a:cubicBezTo>
                  <a:cubicBezTo>
                    <a:pt x="98761" y="79267"/>
                    <a:pt x="93627" y="77983"/>
                    <a:pt x="88492" y="79267"/>
                  </a:cubicBezTo>
                  <a:cubicBezTo>
                    <a:pt x="66670" y="81834"/>
                    <a:pt x="51267" y="103656"/>
                    <a:pt x="48699" y="124194"/>
                  </a:cubicBezTo>
                  <a:cubicBezTo>
                    <a:pt x="47416" y="134463"/>
                    <a:pt x="48699" y="146016"/>
                    <a:pt x="53834" y="155001"/>
                  </a:cubicBezTo>
                  <a:cubicBezTo>
                    <a:pt x="56401" y="160136"/>
                    <a:pt x="61536" y="166554"/>
                    <a:pt x="67954" y="167838"/>
                  </a:cubicBezTo>
                  <a:cubicBezTo>
                    <a:pt x="73089" y="169121"/>
                    <a:pt x="79507" y="167838"/>
                    <a:pt x="82074" y="163987"/>
                  </a:cubicBezTo>
                  <a:cubicBezTo>
                    <a:pt x="84641" y="160136"/>
                    <a:pt x="87208" y="155001"/>
                    <a:pt x="84641" y="149867"/>
                  </a:cubicBezTo>
                  <a:cubicBezTo>
                    <a:pt x="82074" y="143449"/>
                    <a:pt x="74372" y="143449"/>
                    <a:pt x="69238" y="144732"/>
                  </a:cubicBezTo>
                  <a:cubicBezTo>
                    <a:pt x="57685" y="147300"/>
                    <a:pt x="46132" y="152434"/>
                    <a:pt x="37147" y="161420"/>
                  </a:cubicBezTo>
                  <a:cubicBezTo>
                    <a:pt x="20460" y="176823"/>
                    <a:pt x="8907" y="206347"/>
                    <a:pt x="21743" y="228168"/>
                  </a:cubicBezTo>
                  <a:cubicBezTo>
                    <a:pt x="24310" y="233303"/>
                    <a:pt x="29445" y="237154"/>
                    <a:pt x="34580" y="239721"/>
                  </a:cubicBezTo>
                  <a:cubicBezTo>
                    <a:pt x="39714" y="242288"/>
                    <a:pt x="46132" y="241005"/>
                    <a:pt x="49983" y="238438"/>
                  </a:cubicBezTo>
                  <a:cubicBezTo>
                    <a:pt x="60252" y="233303"/>
                    <a:pt x="65387" y="221750"/>
                    <a:pt x="57685" y="212765"/>
                  </a:cubicBezTo>
                  <a:cubicBezTo>
                    <a:pt x="43565" y="194794"/>
                    <a:pt x="14041" y="202496"/>
                    <a:pt x="3772" y="220467"/>
                  </a:cubicBezTo>
                  <a:cubicBezTo>
                    <a:pt x="-7780" y="241005"/>
                    <a:pt x="8907" y="265394"/>
                    <a:pt x="30729" y="269245"/>
                  </a:cubicBezTo>
                  <a:cubicBezTo>
                    <a:pt x="35863" y="270528"/>
                    <a:pt x="42281" y="269245"/>
                    <a:pt x="47416" y="267961"/>
                  </a:cubicBezTo>
                  <a:cubicBezTo>
                    <a:pt x="51267" y="266677"/>
                    <a:pt x="49983" y="260259"/>
                    <a:pt x="46132" y="261543"/>
                  </a:cubicBezTo>
                  <a:cubicBezTo>
                    <a:pt x="29445" y="267961"/>
                    <a:pt x="8907" y="255125"/>
                    <a:pt x="6340" y="237154"/>
                  </a:cubicBezTo>
                  <a:cubicBezTo>
                    <a:pt x="5056" y="220467"/>
                    <a:pt x="23027" y="206347"/>
                    <a:pt x="38430" y="208914"/>
                  </a:cubicBezTo>
                  <a:cubicBezTo>
                    <a:pt x="46132" y="210198"/>
                    <a:pt x="57685" y="216616"/>
                    <a:pt x="53834" y="225601"/>
                  </a:cubicBezTo>
                  <a:cubicBezTo>
                    <a:pt x="51267" y="233303"/>
                    <a:pt x="40998" y="235870"/>
                    <a:pt x="33296" y="232019"/>
                  </a:cubicBezTo>
                  <a:cubicBezTo>
                    <a:pt x="24310" y="226885"/>
                    <a:pt x="21743" y="216616"/>
                    <a:pt x="21743" y="207630"/>
                  </a:cubicBezTo>
                  <a:cubicBezTo>
                    <a:pt x="21743" y="197361"/>
                    <a:pt x="24310" y="187092"/>
                    <a:pt x="29445" y="179390"/>
                  </a:cubicBezTo>
                  <a:cubicBezTo>
                    <a:pt x="34580" y="170405"/>
                    <a:pt x="42281" y="163987"/>
                    <a:pt x="51267" y="158852"/>
                  </a:cubicBezTo>
                  <a:cubicBezTo>
                    <a:pt x="55118" y="156285"/>
                    <a:pt x="60252" y="155001"/>
                    <a:pt x="65387" y="153718"/>
                  </a:cubicBezTo>
                  <a:cubicBezTo>
                    <a:pt x="69238" y="152434"/>
                    <a:pt x="76939" y="149867"/>
                    <a:pt x="79507" y="153718"/>
                  </a:cubicBezTo>
                  <a:cubicBezTo>
                    <a:pt x="80790" y="156285"/>
                    <a:pt x="78223" y="160136"/>
                    <a:pt x="75656" y="161420"/>
                  </a:cubicBezTo>
                  <a:cubicBezTo>
                    <a:pt x="71805" y="163987"/>
                    <a:pt x="66670" y="161420"/>
                    <a:pt x="62819" y="157569"/>
                  </a:cubicBezTo>
                  <a:cubicBezTo>
                    <a:pt x="56401" y="151150"/>
                    <a:pt x="53834" y="142165"/>
                    <a:pt x="52550" y="133180"/>
                  </a:cubicBezTo>
                  <a:cubicBezTo>
                    <a:pt x="52550" y="116492"/>
                    <a:pt x="60252" y="98522"/>
                    <a:pt x="75656" y="89536"/>
                  </a:cubicBezTo>
                  <a:cubicBezTo>
                    <a:pt x="82074" y="85685"/>
                    <a:pt x="92343" y="81834"/>
                    <a:pt x="98761" y="86969"/>
                  </a:cubicBezTo>
                  <a:cubicBezTo>
                    <a:pt x="102612" y="89536"/>
                    <a:pt x="101328" y="93387"/>
                    <a:pt x="98761" y="95954"/>
                  </a:cubicBezTo>
                  <a:cubicBezTo>
                    <a:pt x="93627" y="99805"/>
                    <a:pt x="88492" y="97238"/>
                    <a:pt x="84641" y="94671"/>
                  </a:cubicBezTo>
                  <a:cubicBezTo>
                    <a:pt x="75656" y="89536"/>
                    <a:pt x="69238" y="79267"/>
                    <a:pt x="65387" y="68998"/>
                  </a:cubicBezTo>
                  <a:cubicBezTo>
                    <a:pt x="61536" y="58729"/>
                    <a:pt x="60252" y="48460"/>
                    <a:pt x="62819" y="38191"/>
                  </a:cubicBezTo>
                  <a:cubicBezTo>
                    <a:pt x="66670" y="18936"/>
                    <a:pt x="84641" y="3533"/>
                    <a:pt x="103896" y="3533"/>
                  </a:cubicBezTo>
                  <a:cubicBezTo>
                    <a:pt x="109030" y="3533"/>
                    <a:pt x="112881" y="3533"/>
                    <a:pt x="118016" y="6100"/>
                  </a:cubicBezTo>
                  <a:cubicBezTo>
                    <a:pt x="121867" y="8667"/>
                    <a:pt x="124434" y="3533"/>
                    <a:pt x="120583" y="2249"/>
                  </a:cubicBezTo>
                  <a:lnTo>
                    <a:pt x="120583" y="224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263">
              <a:extLst>
                <a:ext uri="{FF2B5EF4-FFF2-40B4-BE49-F238E27FC236}">
                  <a16:creationId xmlns:a16="http://schemas.microsoft.com/office/drawing/2014/main" id="{5F9031A9-AEF8-482C-9E6D-8A2941C576E1}"/>
                </a:ext>
              </a:extLst>
            </p:cNvPr>
            <p:cNvSpPr/>
            <p:nvPr/>
          </p:nvSpPr>
          <p:spPr>
            <a:xfrm>
              <a:off x="3609375" y="3368192"/>
              <a:ext cx="33032" cy="63688"/>
            </a:xfrm>
            <a:custGeom>
              <a:avLst/>
              <a:gdLst>
                <a:gd name="connsiteX0" fmla="*/ 3751 w 33032"/>
                <a:gd name="connsiteY0" fmla="*/ 1905 h 63688"/>
                <a:gd name="connsiteX1" fmla="*/ 29424 w 33032"/>
                <a:gd name="connsiteY1" fmla="*/ 63519 h 63688"/>
                <a:gd name="connsiteX2" fmla="*/ 30707 w 33032"/>
                <a:gd name="connsiteY2" fmla="*/ 57101 h 63688"/>
                <a:gd name="connsiteX3" fmla="*/ 8885 w 33032"/>
                <a:gd name="connsiteY3" fmla="*/ 4472 h 63688"/>
                <a:gd name="connsiteX4" fmla="*/ 3751 w 33032"/>
                <a:gd name="connsiteY4" fmla="*/ 1905 h 63688"/>
                <a:gd name="connsiteX5" fmla="*/ 3751 w 33032"/>
                <a:gd name="connsiteY5" fmla="*/ 1905 h 6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32" h="63688">
                  <a:moveTo>
                    <a:pt x="3751" y="1905"/>
                  </a:moveTo>
                  <a:cubicBezTo>
                    <a:pt x="-6518" y="25010"/>
                    <a:pt x="5034" y="54534"/>
                    <a:pt x="29424" y="63519"/>
                  </a:cubicBezTo>
                  <a:cubicBezTo>
                    <a:pt x="33274" y="64803"/>
                    <a:pt x="34558" y="58385"/>
                    <a:pt x="30707" y="57101"/>
                  </a:cubicBezTo>
                  <a:cubicBezTo>
                    <a:pt x="11453" y="49399"/>
                    <a:pt x="-100" y="23727"/>
                    <a:pt x="8885" y="4472"/>
                  </a:cubicBezTo>
                  <a:cubicBezTo>
                    <a:pt x="11453" y="621"/>
                    <a:pt x="5034" y="-1946"/>
                    <a:pt x="3751" y="1905"/>
                  </a:cubicBezTo>
                  <a:lnTo>
                    <a:pt x="3751" y="190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264">
              <a:extLst>
                <a:ext uri="{FF2B5EF4-FFF2-40B4-BE49-F238E27FC236}">
                  <a16:creationId xmlns:a16="http://schemas.microsoft.com/office/drawing/2014/main" id="{DDFF9E07-037D-4A8E-A7EB-81330568AB5C}"/>
                </a:ext>
              </a:extLst>
            </p:cNvPr>
            <p:cNvSpPr/>
            <p:nvPr/>
          </p:nvSpPr>
          <p:spPr>
            <a:xfrm>
              <a:off x="3592479" y="3396704"/>
              <a:ext cx="25781" cy="32440"/>
            </a:xfrm>
            <a:custGeom>
              <a:avLst/>
              <a:gdLst>
                <a:gd name="connsiteX0" fmla="*/ 109 w 25781"/>
                <a:gd name="connsiteY0" fmla="*/ 2917 h 32440"/>
                <a:gd name="connsiteX1" fmla="*/ 21930 w 25781"/>
                <a:gd name="connsiteY1" fmla="*/ 32441 h 32440"/>
                <a:gd name="connsiteX2" fmla="*/ 25781 w 25781"/>
                <a:gd name="connsiteY2" fmla="*/ 29873 h 32440"/>
                <a:gd name="connsiteX3" fmla="*/ 23214 w 25781"/>
                <a:gd name="connsiteY3" fmla="*/ 26023 h 32440"/>
                <a:gd name="connsiteX4" fmla="*/ 5243 w 25781"/>
                <a:gd name="connsiteY4" fmla="*/ 2917 h 32440"/>
                <a:gd name="connsiteX5" fmla="*/ 2676 w 25781"/>
                <a:gd name="connsiteY5" fmla="*/ 350 h 32440"/>
                <a:gd name="connsiteX6" fmla="*/ 109 w 25781"/>
                <a:gd name="connsiteY6" fmla="*/ 2917 h 32440"/>
                <a:gd name="connsiteX7" fmla="*/ 109 w 25781"/>
                <a:gd name="connsiteY7" fmla="*/ 2917 h 3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81" h="32440">
                  <a:moveTo>
                    <a:pt x="109" y="2917"/>
                  </a:moveTo>
                  <a:cubicBezTo>
                    <a:pt x="-1175" y="15753"/>
                    <a:pt x="9094" y="28590"/>
                    <a:pt x="21930" y="32441"/>
                  </a:cubicBezTo>
                  <a:cubicBezTo>
                    <a:pt x="23214" y="32441"/>
                    <a:pt x="25781" y="32441"/>
                    <a:pt x="25781" y="29873"/>
                  </a:cubicBezTo>
                  <a:cubicBezTo>
                    <a:pt x="25781" y="28590"/>
                    <a:pt x="25781" y="26023"/>
                    <a:pt x="23214" y="26023"/>
                  </a:cubicBezTo>
                  <a:cubicBezTo>
                    <a:pt x="12945" y="23455"/>
                    <a:pt x="5243" y="13186"/>
                    <a:pt x="5243" y="2917"/>
                  </a:cubicBezTo>
                  <a:cubicBezTo>
                    <a:pt x="5243" y="1633"/>
                    <a:pt x="3959" y="350"/>
                    <a:pt x="2676" y="350"/>
                  </a:cubicBezTo>
                  <a:cubicBezTo>
                    <a:pt x="1392" y="-934"/>
                    <a:pt x="109" y="1633"/>
                    <a:pt x="109" y="2917"/>
                  </a:cubicBezTo>
                  <a:lnTo>
                    <a:pt x="109" y="2917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265">
              <a:extLst>
                <a:ext uri="{FF2B5EF4-FFF2-40B4-BE49-F238E27FC236}">
                  <a16:creationId xmlns:a16="http://schemas.microsoft.com/office/drawing/2014/main" id="{5693D0E1-41E5-4CD2-BFD7-9C7D671C826A}"/>
                </a:ext>
              </a:extLst>
            </p:cNvPr>
            <p:cNvSpPr/>
            <p:nvPr/>
          </p:nvSpPr>
          <p:spPr>
            <a:xfrm>
              <a:off x="3891916" y="3263798"/>
              <a:ext cx="20896" cy="58805"/>
            </a:xfrm>
            <a:custGeom>
              <a:avLst/>
              <a:gdLst>
                <a:gd name="connsiteX0" fmla="*/ 15161 w 20896"/>
                <a:gd name="connsiteY0" fmla="*/ 2325 h 58805"/>
                <a:gd name="connsiteX1" fmla="*/ 13878 w 20896"/>
                <a:gd name="connsiteY1" fmla="*/ 34416 h 58805"/>
                <a:gd name="connsiteX2" fmla="*/ 2325 w 20896"/>
                <a:gd name="connsiteY2" fmla="*/ 52387 h 58805"/>
                <a:gd name="connsiteX3" fmla="*/ 3609 w 20896"/>
                <a:gd name="connsiteY3" fmla="*/ 58805 h 58805"/>
                <a:gd name="connsiteX4" fmla="*/ 19012 w 20896"/>
                <a:gd name="connsiteY4" fmla="*/ 38267 h 58805"/>
                <a:gd name="connsiteX5" fmla="*/ 20296 w 20896"/>
                <a:gd name="connsiteY5" fmla="*/ 3609 h 58805"/>
                <a:gd name="connsiteX6" fmla="*/ 15161 w 20896"/>
                <a:gd name="connsiteY6" fmla="*/ 2325 h 58805"/>
                <a:gd name="connsiteX7" fmla="*/ 15161 w 20896"/>
                <a:gd name="connsiteY7" fmla="*/ 2325 h 5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96" h="58805">
                  <a:moveTo>
                    <a:pt x="15161" y="2325"/>
                  </a:moveTo>
                  <a:cubicBezTo>
                    <a:pt x="11311" y="12594"/>
                    <a:pt x="13878" y="22863"/>
                    <a:pt x="13878" y="34416"/>
                  </a:cubicBezTo>
                  <a:cubicBezTo>
                    <a:pt x="13878" y="42118"/>
                    <a:pt x="10027" y="51103"/>
                    <a:pt x="2325" y="52387"/>
                  </a:cubicBezTo>
                  <a:cubicBezTo>
                    <a:pt x="-1526" y="53670"/>
                    <a:pt x="-242" y="58805"/>
                    <a:pt x="3609" y="58805"/>
                  </a:cubicBezTo>
                  <a:cubicBezTo>
                    <a:pt x="12594" y="56238"/>
                    <a:pt x="17729" y="47252"/>
                    <a:pt x="19012" y="38267"/>
                  </a:cubicBezTo>
                  <a:cubicBezTo>
                    <a:pt x="20296" y="26714"/>
                    <a:pt x="16445" y="15161"/>
                    <a:pt x="20296" y="3609"/>
                  </a:cubicBezTo>
                  <a:cubicBezTo>
                    <a:pt x="22863" y="-242"/>
                    <a:pt x="16445" y="-1526"/>
                    <a:pt x="15161" y="2325"/>
                  </a:cubicBezTo>
                  <a:lnTo>
                    <a:pt x="15161" y="232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266">
              <a:extLst>
                <a:ext uri="{FF2B5EF4-FFF2-40B4-BE49-F238E27FC236}">
                  <a16:creationId xmlns:a16="http://schemas.microsoft.com/office/drawing/2014/main" id="{3F649A1C-4D4C-457A-B19B-5BE8602990B9}"/>
                </a:ext>
              </a:extLst>
            </p:cNvPr>
            <p:cNvSpPr/>
            <p:nvPr/>
          </p:nvSpPr>
          <p:spPr>
            <a:xfrm>
              <a:off x="3916063" y="3276392"/>
              <a:ext cx="12836" cy="24389"/>
            </a:xfrm>
            <a:custGeom>
              <a:avLst/>
              <a:gdLst>
                <a:gd name="connsiteX0" fmla="*/ 6418 w 12836"/>
                <a:gd name="connsiteY0" fmla="*/ 2567 h 24389"/>
                <a:gd name="connsiteX1" fmla="*/ 0 w 12836"/>
                <a:gd name="connsiteY1" fmla="*/ 20538 h 24389"/>
                <a:gd name="connsiteX2" fmla="*/ 2567 w 12836"/>
                <a:gd name="connsiteY2" fmla="*/ 24389 h 24389"/>
                <a:gd name="connsiteX3" fmla="*/ 6418 w 12836"/>
                <a:gd name="connsiteY3" fmla="*/ 21822 h 24389"/>
                <a:gd name="connsiteX4" fmla="*/ 12836 w 12836"/>
                <a:gd name="connsiteY4" fmla="*/ 3851 h 24389"/>
                <a:gd name="connsiteX5" fmla="*/ 10269 w 12836"/>
                <a:gd name="connsiteY5" fmla="*/ 0 h 24389"/>
                <a:gd name="connsiteX6" fmla="*/ 6418 w 12836"/>
                <a:gd name="connsiteY6" fmla="*/ 2567 h 24389"/>
                <a:gd name="connsiteX7" fmla="*/ 6418 w 12836"/>
                <a:gd name="connsiteY7" fmla="*/ 2567 h 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6" h="24389">
                  <a:moveTo>
                    <a:pt x="6418" y="2567"/>
                  </a:moveTo>
                  <a:cubicBezTo>
                    <a:pt x="3851" y="8985"/>
                    <a:pt x="2567" y="14120"/>
                    <a:pt x="0" y="20538"/>
                  </a:cubicBezTo>
                  <a:cubicBezTo>
                    <a:pt x="0" y="21822"/>
                    <a:pt x="0" y="24389"/>
                    <a:pt x="2567" y="24389"/>
                  </a:cubicBezTo>
                  <a:cubicBezTo>
                    <a:pt x="3851" y="24389"/>
                    <a:pt x="6418" y="24389"/>
                    <a:pt x="6418" y="21822"/>
                  </a:cubicBezTo>
                  <a:cubicBezTo>
                    <a:pt x="8985" y="15404"/>
                    <a:pt x="10269" y="10269"/>
                    <a:pt x="12836" y="3851"/>
                  </a:cubicBezTo>
                  <a:cubicBezTo>
                    <a:pt x="12836" y="2567"/>
                    <a:pt x="12836" y="0"/>
                    <a:pt x="10269" y="0"/>
                  </a:cubicBezTo>
                  <a:cubicBezTo>
                    <a:pt x="8985" y="0"/>
                    <a:pt x="6418" y="1284"/>
                    <a:pt x="6418" y="2567"/>
                  </a:cubicBezTo>
                  <a:lnTo>
                    <a:pt x="6418" y="256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267">
              <a:extLst>
                <a:ext uri="{FF2B5EF4-FFF2-40B4-BE49-F238E27FC236}">
                  <a16:creationId xmlns:a16="http://schemas.microsoft.com/office/drawing/2014/main" id="{59CE2B7F-3797-4FFD-BFA3-11361F0AAE74}"/>
                </a:ext>
              </a:extLst>
            </p:cNvPr>
            <p:cNvSpPr/>
            <p:nvPr/>
          </p:nvSpPr>
          <p:spPr>
            <a:xfrm>
              <a:off x="4015979" y="3151258"/>
              <a:ext cx="167295" cy="273784"/>
            </a:xfrm>
            <a:custGeom>
              <a:avLst/>
              <a:gdLst>
                <a:gd name="connsiteX0" fmla="*/ 208 w 167295"/>
                <a:gd name="connsiteY0" fmla="*/ 4472 h 273784"/>
                <a:gd name="connsiteX1" fmla="*/ 16895 w 167295"/>
                <a:gd name="connsiteY1" fmla="*/ 93043 h 273784"/>
                <a:gd name="connsiteX2" fmla="*/ 23313 w 167295"/>
                <a:gd name="connsiteY2" fmla="*/ 95610 h 273784"/>
                <a:gd name="connsiteX3" fmla="*/ 69524 w 167295"/>
                <a:gd name="connsiteY3" fmla="*/ 80207 h 273784"/>
                <a:gd name="connsiteX4" fmla="*/ 93913 w 167295"/>
                <a:gd name="connsiteY4" fmla="*/ 121283 h 273784"/>
                <a:gd name="connsiteX5" fmla="*/ 90062 w 167295"/>
                <a:gd name="connsiteY5" fmla="*/ 132836 h 273784"/>
                <a:gd name="connsiteX6" fmla="*/ 79793 w 167295"/>
                <a:gd name="connsiteY6" fmla="*/ 140537 h 273784"/>
                <a:gd name="connsiteX7" fmla="*/ 79793 w 167295"/>
                <a:gd name="connsiteY7" fmla="*/ 134119 h 273784"/>
                <a:gd name="connsiteX8" fmla="*/ 91346 w 167295"/>
                <a:gd name="connsiteY8" fmla="*/ 131552 h 273784"/>
                <a:gd name="connsiteX9" fmla="*/ 128571 w 167295"/>
                <a:gd name="connsiteY9" fmla="*/ 170061 h 273784"/>
                <a:gd name="connsiteX10" fmla="*/ 120869 w 167295"/>
                <a:gd name="connsiteY10" fmla="*/ 204719 h 273784"/>
                <a:gd name="connsiteX11" fmla="*/ 110600 w 167295"/>
                <a:gd name="connsiteY11" fmla="*/ 214988 h 273784"/>
                <a:gd name="connsiteX12" fmla="*/ 100331 w 167295"/>
                <a:gd name="connsiteY12" fmla="*/ 213704 h 273784"/>
                <a:gd name="connsiteX13" fmla="*/ 100331 w 167295"/>
                <a:gd name="connsiteY13" fmla="*/ 216272 h 273784"/>
                <a:gd name="connsiteX14" fmla="*/ 136273 w 167295"/>
                <a:gd name="connsiteY14" fmla="*/ 200868 h 273784"/>
                <a:gd name="connsiteX15" fmla="*/ 160662 w 167295"/>
                <a:gd name="connsiteY15" fmla="*/ 239377 h 273784"/>
                <a:gd name="connsiteX16" fmla="*/ 151677 w 167295"/>
                <a:gd name="connsiteY16" fmla="*/ 268901 h 273784"/>
                <a:gd name="connsiteX17" fmla="*/ 156811 w 167295"/>
                <a:gd name="connsiteY17" fmla="*/ 272751 h 273784"/>
                <a:gd name="connsiteX18" fmla="*/ 163229 w 167295"/>
                <a:gd name="connsiteY18" fmla="*/ 218839 h 273784"/>
                <a:gd name="connsiteX19" fmla="*/ 126004 w 167295"/>
                <a:gd name="connsiteY19" fmla="*/ 193166 h 273784"/>
                <a:gd name="connsiteX20" fmla="*/ 104182 w 167295"/>
                <a:gd name="connsiteY20" fmla="*/ 200868 h 273784"/>
                <a:gd name="connsiteX21" fmla="*/ 96480 w 167295"/>
                <a:gd name="connsiteY21" fmla="*/ 209854 h 273784"/>
                <a:gd name="connsiteX22" fmla="*/ 93913 w 167295"/>
                <a:gd name="connsiteY22" fmla="*/ 214988 h 273784"/>
                <a:gd name="connsiteX23" fmla="*/ 95197 w 167295"/>
                <a:gd name="connsiteY23" fmla="*/ 220123 h 273784"/>
                <a:gd name="connsiteX24" fmla="*/ 114451 w 167295"/>
                <a:gd name="connsiteY24" fmla="*/ 220123 h 273784"/>
                <a:gd name="connsiteX25" fmla="*/ 128571 w 167295"/>
                <a:gd name="connsiteY25" fmla="*/ 200868 h 273784"/>
                <a:gd name="connsiteX26" fmla="*/ 126004 w 167295"/>
                <a:gd name="connsiteY26" fmla="*/ 149523 h 273784"/>
                <a:gd name="connsiteX27" fmla="*/ 108033 w 167295"/>
                <a:gd name="connsiteY27" fmla="*/ 132836 h 273784"/>
                <a:gd name="connsiteX28" fmla="*/ 84928 w 167295"/>
                <a:gd name="connsiteY28" fmla="*/ 126417 h 273784"/>
                <a:gd name="connsiteX29" fmla="*/ 69524 w 167295"/>
                <a:gd name="connsiteY29" fmla="*/ 139254 h 273784"/>
                <a:gd name="connsiteX30" fmla="*/ 74659 w 167295"/>
                <a:gd name="connsiteY30" fmla="*/ 148239 h 273784"/>
                <a:gd name="connsiteX31" fmla="*/ 84928 w 167295"/>
                <a:gd name="connsiteY31" fmla="*/ 146955 h 273784"/>
                <a:gd name="connsiteX32" fmla="*/ 96480 w 167295"/>
                <a:gd name="connsiteY32" fmla="*/ 127701 h 273784"/>
                <a:gd name="connsiteX33" fmla="*/ 95197 w 167295"/>
                <a:gd name="connsiteY33" fmla="*/ 104596 h 273784"/>
                <a:gd name="connsiteX34" fmla="*/ 64389 w 167295"/>
                <a:gd name="connsiteY34" fmla="*/ 73788 h 273784"/>
                <a:gd name="connsiteX35" fmla="*/ 22030 w 167295"/>
                <a:gd name="connsiteY35" fmla="*/ 84057 h 273784"/>
                <a:gd name="connsiteX36" fmla="*/ 14328 w 167295"/>
                <a:gd name="connsiteY36" fmla="*/ 93043 h 273784"/>
                <a:gd name="connsiteX37" fmla="*/ 20746 w 167295"/>
                <a:gd name="connsiteY37" fmla="*/ 95610 h 273784"/>
                <a:gd name="connsiteX38" fmla="*/ 2775 w 167295"/>
                <a:gd name="connsiteY38" fmla="*/ 1905 h 273784"/>
                <a:gd name="connsiteX39" fmla="*/ 208 w 167295"/>
                <a:gd name="connsiteY39" fmla="*/ 4472 h 273784"/>
                <a:gd name="connsiteX40" fmla="*/ 208 w 167295"/>
                <a:gd name="connsiteY40" fmla="*/ 4472 h 27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295" h="273784">
                  <a:moveTo>
                    <a:pt x="208" y="4472"/>
                  </a:moveTo>
                  <a:cubicBezTo>
                    <a:pt x="15611" y="31428"/>
                    <a:pt x="22030" y="63519"/>
                    <a:pt x="16895" y="93043"/>
                  </a:cubicBezTo>
                  <a:cubicBezTo>
                    <a:pt x="16895" y="96894"/>
                    <a:pt x="20746" y="98177"/>
                    <a:pt x="23313" y="95610"/>
                  </a:cubicBezTo>
                  <a:cubicBezTo>
                    <a:pt x="32299" y="81490"/>
                    <a:pt x="52837" y="75072"/>
                    <a:pt x="69524" y="80207"/>
                  </a:cubicBezTo>
                  <a:cubicBezTo>
                    <a:pt x="86211" y="85341"/>
                    <a:pt x="95197" y="104596"/>
                    <a:pt x="93913" y="121283"/>
                  </a:cubicBezTo>
                  <a:cubicBezTo>
                    <a:pt x="93913" y="125134"/>
                    <a:pt x="92629" y="128985"/>
                    <a:pt x="90062" y="132836"/>
                  </a:cubicBezTo>
                  <a:cubicBezTo>
                    <a:pt x="88779" y="135403"/>
                    <a:pt x="84928" y="140537"/>
                    <a:pt x="79793" y="140537"/>
                  </a:cubicBezTo>
                  <a:cubicBezTo>
                    <a:pt x="75942" y="140537"/>
                    <a:pt x="77226" y="135403"/>
                    <a:pt x="79793" y="134119"/>
                  </a:cubicBezTo>
                  <a:cubicBezTo>
                    <a:pt x="83644" y="131552"/>
                    <a:pt x="87495" y="130268"/>
                    <a:pt x="91346" y="131552"/>
                  </a:cubicBezTo>
                  <a:cubicBezTo>
                    <a:pt x="110600" y="134119"/>
                    <a:pt x="126004" y="150806"/>
                    <a:pt x="128571" y="170061"/>
                  </a:cubicBezTo>
                  <a:cubicBezTo>
                    <a:pt x="129855" y="181614"/>
                    <a:pt x="127288" y="194450"/>
                    <a:pt x="120869" y="204719"/>
                  </a:cubicBezTo>
                  <a:cubicBezTo>
                    <a:pt x="118302" y="208570"/>
                    <a:pt x="114451" y="212421"/>
                    <a:pt x="110600" y="214988"/>
                  </a:cubicBezTo>
                  <a:cubicBezTo>
                    <a:pt x="106749" y="216272"/>
                    <a:pt x="102898" y="217555"/>
                    <a:pt x="100331" y="213704"/>
                  </a:cubicBezTo>
                  <a:cubicBezTo>
                    <a:pt x="100331" y="214988"/>
                    <a:pt x="100331" y="214988"/>
                    <a:pt x="100331" y="216272"/>
                  </a:cubicBezTo>
                  <a:cubicBezTo>
                    <a:pt x="105466" y="202152"/>
                    <a:pt x="123437" y="195734"/>
                    <a:pt x="136273" y="200868"/>
                  </a:cubicBezTo>
                  <a:cubicBezTo>
                    <a:pt x="151677" y="206003"/>
                    <a:pt x="160662" y="223973"/>
                    <a:pt x="160662" y="239377"/>
                  </a:cubicBezTo>
                  <a:cubicBezTo>
                    <a:pt x="160662" y="249646"/>
                    <a:pt x="156811" y="259915"/>
                    <a:pt x="151677" y="268901"/>
                  </a:cubicBezTo>
                  <a:cubicBezTo>
                    <a:pt x="149109" y="272751"/>
                    <a:pt x="155527" y="275319"/>
                    <a:pt x="156811" y="272751"/>
                  </a:cubicBezTo>
                  <a:cubicBezTo>
                    <a:pt x="167080" y="257348"/>
                    <a:pt x="170931" y="236810"/>
                    <a:pt x="163229" y="218839"/>
                  </a:cubicBezTo>
                  <a:cubicBezTo>
                    <a:pt x="156811" y="203435"/>
                    <a:pt x="142691" y="191883"/>
                    <a:pt x="126004" y="193166"/>
                  </a:cubicBezTo>
                  <a:cubicBezTo>
                    <a:pt x="118302" y="193166"/>
                    <a:pt x="110600" y="195734"/>
                    <a:pt x="104182" y="200868"/>
                  </a:cubicBezTo>
                  <a:cubicBezTo>
                    <a:pt x="101615" y="203435"/>
                    <a:pt x="99048" y="206003"/>
                    <a:pt x="96480" y="209854"/>
                  </a:cubicBezTo>
                  <a:cubicBezTo>
                    <a:pt x="95197" y="211137"/>
                    <a:pt x="95197" y="213704"/>
                    <a:pt x="93913" y="214988"/>
                  </a:cubicBezTo>
                  <a:cubicBezTo>
                    <a:pt x="92629" y="217555"/>
                    <a:pt x="93913" y="218839"/>
                    <a:pt x="95197" y="220123"/>
                  </a:cubicBezTo>
                  <a:cubicBezTo>
                    <a:pt x="100331" y="225257"/>
                    <a:pt x="108033" y="223973"/>
                    <a:pt x="114451" y="220123"/>
                  </a:cubicBezTo>
                  <a:cubicBezTo>
                    <a:pt x="122153" y="216272"/>
                    <a:pt x="126004" y="208570"/>
                    <a:pt x="128571" y="200868"/>
                  </a:cubicBezTo>
                  <a:cubicBezTo>
                    <a:pt x="134989" y="184181"/>
                    <a:pt x="134989" y="164926"/>
                    <a:pt x="126004" y="149523"/>
                  </a:cubicBezTo>
                  <a:cubicBezTo>
                    <a:pt x="122153" y="143105"/>
                    <a:pt x="115735" y="136686"/>
                    <a:pt x="108033" y="132836"/>
                  </a:cubicBezTo>
                  <a:cubicBezTo>
                    <a:pt x="101615" y="128985"/>
                    <a:pt x="92629" y="125134"/>
                    <a:pt x="84928" y="126417"/>
                  </a:cubicBezTo>
                  <a:cubicBezTo>
                    <a:pt x="78510" y="127701"/>
                    <a:pt x="69524" y="131552"/>
                    <a:pt x="69524" y="139254"/>
                  </a:cubicBezTo>
                  <a:cubicBezTo>
                    <a:pt x="69524" y="143105"/>
                    <a:pt x="70808" y="145672"/>
                    <a:pt x="74659" y="148239"/>
                  </a:cubicBezTo>
                  <a:cubicBezTo>
                    <a:pt x="78510" y="149523"/>
                    <a:pt x="82360" y="149523"/>
                    <a:pt x="84928" y="146955"/>
                  </a:cubicBezTo>
                  <a:cubicBezTo>
                    <a:pt x="91346" y="143105"/>
                    <a:pt x="95197" y="135403"/>
                    <a:pt x="96480" y="127701"/>
                  </a:cubicBezTo>
                  <a:cubicBezTo>
                    <a:pt x="97764" y="119999"/>
                    <a:pt x="97764" y="112297"/>
                    <a:pt x="95197" y="104596"/>
                  </a:cubicBezTo>
                  <a:cubicBezTo>
                    <a:pt x="91346" y="90476"/>
                    <a:pt x="79793" y="77639"/>
                    <a:pt x="64389" y="73788"/>
                  </a:cubicBezTo>
                  <a:cubicBezTo>
                    <a:pt x="50270" y="69937"/>
                    <a:pt x="33582" y="73788"/>
                    <a:pt x="22030" y="84057"/>
                  </a:cubicBezTo>
                  <a:cubicBezTo>
                    <a:pt x="19462" y="86625"/>
                    <a:pt x="16895" y="89192"/>
                    <a:pt x="14328" y="93043"/>
                  </a:cubicBezTo>
                  <a:cubicBezTo>
                    <a:pt x="16895" y="94327"/>
                    <a:pt x="18179" y="94327"/>
                    <a:pt x="20746" y="95610"/>
                  </a:cubicBezTo>
                  <a:cubicBezTo>
                    <a:pt x="25880" y="63519"/>
                    <a:pt x="19462" y="30145"/>
                    <a:pt x="2775" y="1905"/>
                  </a:cubicBezTo>
                  <a:cubicBezTo>
                    <a:pt x="4059" y="-1946"/>
                    <a:pt x="-1076" y="621"/>
                    <a:pt x="208" y="4472"/>
                  </a:cubicBezTo>
                  <a:lnTo>
                    <a:pt x="208" y="447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268">
              <a:extLst>
                <a:ext uri="{FF2B5EF4-FFF2-40B4-BE49-F238E27FC236}">
                  <a16:creationId xmlns:a16="http://schemas.microsoft.com/office/drawing/2014/main" id="{11AAEF77-D0D7-4FD0-9EDA-B5B77D09C92D}"/>
                </a:ext>
              </a:extLst>
            </p:cNvPr>
            <p:cNvSpPr/>
            <p:nvPr/>
          </p:nvSpPr>
          <p:spPr>
            <a:xfrm>
              <a:off x="3442402" y="3118302"/>
              <a:ext cx="173911" cy="257760"/>
            </a:xfrm>
            <a:custGeom>
              <a:avLst/>
              <a:gdLst>
                <a:gd name="connsiteX0" fmla="*/ 169440 w 173911"/>
                <a:gd name="connsiteY0" fmla="*/ 203 h 257760"/>
                <a:gd name="connsiteX1" fmla="*/ 134781 w 173911"/>
                <a:gd name="connsiteY1" fmla="*/ 42563 h 257760"/>
                <a:gd name="connsiteX2" fmla="*/ 138632 w 173911"/>
                <a:gd name="connsiteY2" fmla="*/ 39995 h 257760"/>
                <a:gd name="connsiteX3" fmla="*/ 74451 w 173911"/>
                <a:gd name="connsiteY3" fmla="*/ 57966 h 257760"/>
                <a:gd name="connsiteX4" fmla="*/ 64182 w 173911"/>
                <a:gd name="connsiteY4" fmla="*/ 120864 h 257760"/>
                <a:gd name="connsiteX5" fmla="*/ 74451 w 173911"/>
                <a:gd name="connsiteY5" fmla="*/ 133700 h 257760"/>
                <a:gd name="connsiteX6" fmla="*/ 88571 w 173911"/>
                <a:gd name="connsiteY6" fmla="*/ 129850 h 257760"/>
                <a:gd name="connsiteX7" fmla="*/ 88571 w 173911"/>
                <a:gd name="connsiteY7" fmla="*/ 115730 h 257760"/>
                <a:gd name="connsiteX8" fmla="*/ 74451 w 173911"/>
                <a:gd name="connsiteY8" fmla="*/ 109311 h 257760"/>
                <a:gd name="connsiteX9" fmla="*/ 55196 w 173911"/>
                <a:gd name="connsiteY9" fmla="*/ 115730 h 257760"/>
                <a:gd name="connsiteX10" fmla="*/ 39793 w 173911"/>
                <a:gd name="connsiteY10" fmla="*/ 127282 h 257760"/>
                <a:gd name="connsiteX11" fmla="*/ 20538 w 173911"/>
                <a:gd name="connsiteY11" fmla="*/ 159373 h 257760"/>
                <a:gd name="connsiteX12" fmla="*/ 30807 w 173911"/>
                <a:gd name="connsiteY12" fmla="*/ 197882 h 257760"/>
                <a:gd name="connsiteX13" fmla="*/ 65465 w 173911"/>
                <a:gd name="connsiteY13" fmla="*/ 205584 h 257760"/>
                <a:gd name="connsiteX14" fmla="*/ 65465 w 173911"/>
                <a:gd name="connsiteY14" fmla="*/ 199166 h 257760"/>
                <a:gd name="connsiteX15" fmla="*/ 20538 w 173911"/>
                <a:gd name="connsiteY15" fmla="*/ 203017 h 257760"/>
                <a:gd name="connsiteX16" fmla="*/ 0 w 173911"/>
                <a:gd name="connsiteY16" fmla="*/ 236391 h 257760"/>
                <a:gd name="connsiteX17" fmla="*/ 7702 w 173911"/>
                <a:gd name="connsiteY17" fmla="*/ 256929 h 257760"/>
                <a:gd name="connsiteX18" fmla="*/ 12836 w 173911"/>
                <a:gd name="connsiteY18" fmla="*/ 251795 h 257760"/>
                <a:gd name="connsiteX19" fmla="*/ 16687 w 173911"/>
                <a:gd name="connsiteY19" fmla="*/ 212002 h 257760"/>
                <a:gd name="connsiteX20" fmla="*/ 65465 w 173911"/>
                <a:gd name="connsiteY20" fmla="*/ 203017 h 257760"/>
                <a:gd name="connsiteX21" fmla="*/ 65465 w 173911"/>
                <a:gd name="connsiteY21" fmla="*/ 196598 h 257760"/>
                <a:gd name="connsiteX22" fmla="*/ 39793 w 173911"/>
                <a:gd name="connsiteY22" fmla="*/ 192748 h 257760"/>
                <a:gd name="connsiteX23" fmla="*/ 25673 w 173911"/>
                <a:gd name="connsiteY23" fmla="*/ 170926 h 257760"/>
                <a:gd name="connsiteX24" fmla="*/ 61614 w 173911"/>
                <a:gd name="connsiteY24" fmla="*/ 122148 h 257760"/>
                <a:gd name="connsiteX25" fmla="*/ 78302 w 173911"/>
                <a:gd name="connsiteY25" fmla="*/ 118297 h 257760"/>
                <a:gd name="connsiteX26" fmla="*/ 86003 w 173911"/>
                <a:gd name="connsiteY26" fmla="*/ 127282 h 257760"/>
                <a:gd name="connsiteX27" fmla="*/ 83436 w 173911"/>
                <a:gd name="connsiteY27" fmla="*/ 131133 h 257760"/>
                <a:gd name="connsiteX28" fmla="*/ 77018 w 173911"/>
                <a:gd name="connsiteY28" fmla="*/ 129850 h 257760"/>
                <a:gd name="connsiteX29" fmla="*/ 69316 w 173911"/>
                <a:gd name="connsiteY29" fmla="*/ 118297 h 257760"/>
                <a:gd name="connsiteX30" fmla="*/ 78302 w 173911"/>
                <a:gd name="connsiteY30" fmla="*/ 65668 h 257760"/>
                <a:gd name="connsiteX31" fmla="*/ 137349 w 173911"/>
                <a:gd name="connsiteY31" fmla="*/ 47697 h 257760"/>
                <a:gd name="connsiteX32" fmla="*/ 141200 w 173911"/>
                <a:gd name="connsiteY32" fmla="*/ 45130 h 257760"/>
                <a:gd name="connsiteX33" fmla="*/ 172007 w 173911"/>
                <a:gd name="connsiteY33" fmla="*/ 6621 h 257760"/>
                <a:gd name="connsiteX34" fmla="*/ 169440 w 173911"/>
                <a:gd name="connsiteY34" fmla="*/ 203 h 257760"/>
                <a:gd name="connsiteX35" fmla="*/ 169440 w 173911"/>
                <a:gd name="connsiteY35" fmla="*/ 203 h 25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3911" h="257760">
                  <a:moveTo>
                    <a:pt x="169440" y="203"/>
                  </a:moveTo>
                  <a:cubicBezTo>
                    <a:pt x="152752" y="9188"/>
                    <a:pt x="141200" y="24592"/>
                    <a:pt x="134781" y="42563"/>
                  </a:cubicBezTo>
                  <a:cubicBezTo>
                    <a:pt x="136065" y="41279"/>
                    <a:pt x="137349" y="41279"/>
                    <a:pt x="138632" y="39995"/>
                  </a:cubicBezTo>
                  <a:cubicBezTo>
                    <a:pt x="115527" y="34861"/>
                    <a:pt x="89854" y="41279"/>
                    <a:pt x="74451" y="57966"/>
                  </a:cubicBezTo>
                  <a:cubicBezTo>
                    <a:pt x="59047" y="74653"/>
                    <a:pt x="53913" y="100326"/>
                    <a:pt x="64182" y="120864"/>
                  </a:cubicBezTo>
                  <a:cubicBezTo>
                    <a:pt x="66749" y="125999"/>
                    <a:pt x="70600" y="131133"/>
                    <a:pt x="74451" y="133700"/>
                  </a:cubicBezTo>
                  <a:cubicBezTo>
                    <a:pt x="79585" y="136268"/>
                    <a:pt x="86003" y="134984"/>
                    <a:pt x="88571" y="129850"/>
                  </a:cubicBezTo>
                  <a:cubicBezTo>
                    <a:pt x="91138" y="124715"/>
                    <a:pt x="91138" y="119580"/>
                    <a:pt x="88571" y="115730"/>
                  </a:cubicBezTo>
                  <a:cubicBezTo>
                    <a:pt x="84720" y="111879"/>
                    <a:pt x="79585" y="109311"/>
                    <a:pt x="74451" y="109311"/>
                  </a:cubicBezTo>
                  <a:cubicBezTo>
                    <a:pt x="68033" y="109311"/>
                    <a:pt x="61614" y="113162"/>
                    <a:pt x="55196" y="115730"/>
                  </a:cubicBezTo>
                  <a:cubicBezTo>
                    <a:pt x="50062" y="119580"/>
                    <a:pt x="44927" y="123431"/>
                    <a:pt x="39793" y="127282"/>
                  </a:cubicBezTo>
                  <a:cubicBezTo>
                    <a:pt x="30807" y="136268"/>
                    <a:pt x="23105" y="146537"/>
                    <a:pt x="20538" y="159373"/>
                  </a:cubicBezTo>
                  <a:cubicBezTo>
                    <a:pt x="17971" y="172209"/>
                    <a:pt x="20538" y="187613"/>
                    <a:pt x="30807" y="197882"/>
                  </a:cubicBezTo>
                  <a:cubicBezTo>
                    <a:pt x="39793" y="206868"/>
                    <a:pt x="53913" y="210718"/>
                    <a:pt x="65465" y="205584"/>
                  </a:cubicBezTo>
                  <a:cubicBezTo>
                    <a:pt x="68033" y="204300"/>
                    <a:pt x="69316" y="200449"/>
                    <a:pt x="65465" y="199166"/>
                  </a:cubicBezTo>
                  <a:cubicBezTo>
                    <a:pt x="50062" y="195315"/>
                    <a:pt x="33374" y="195315"/>
                    <a:pt x="20538" y="203017"/>
                  </a:cubicBezTo>
                  <a:cubicBezTo>
                    <a:pt x="7702" y="209435"/>
                    <a:pt x="0" y="222271"/>
                    <a:pt x="0" y="236391"/>
                  </a:cubicBezTo>
                  <a:cubicBezTo>
                    <a:pt x="0" y="244093"/>
                    <a:pt x="2567" y="251795"/>
                    <a:pt x="7702" y="256929"/>
                  </a:cubicBezTo>
                  <a:cubicBezTo>
                    <a:pt x="10269" y="259497"/>
                    <a:pt x="15404" y="255646"/>
                    <a:pt x="12836" y="251795"/>
                  </a:cubicBezTo>
                  <a:cubicBezTo>
                    <a:pt x="2567" y="240242"/>
                    <a:pt x="6418" y="222271"/>
                    <a:pt x="16687" y="212002"/>
                  </a:cubicBezTo>
                  <a:cubicBezTo>
                    <a:pt x="29524" y="199166"/>
                    <a:pt x="48778" y="199166"/>
                    <a:pt x="65465" y="203017"/>
                  </a:cubicBezTo>
                  <a:cubicBezTo>
                    <a:pt x="65465" y="200449"/>
                    <a:pt x="65465" y="199166"/>
                    <a:pt x="65465" y="196598"/>
                  </a:cubicBezTo>
                  <a:cubicBezTo>
                    <a:pt x="56480" y="200449"/>
                    <a:pt x="47494" y="197882"/>
                    <a:pt x="39793" y="192748"/>
                  </a:cubicBezTo>
                  <a:cubicBezTo>
                    <a:pt x="29524" y="190180"/>
                    <a:pt x="25673" y="179911"/>
                    <a:pt x="25673" y="170926"/>
                  </a:cubicBezTo>
                  <a:cubicBezTo>
                    <a:pt x="25673" y="149104"/>
                    <a:pt x="43644" y="132417"/>
                    <a:pt x="61614" y="122148"/>
                  </a:cubicBezTo>
                  <a:cubicBezTo>
                    <a:pt x="66749" y="119580"/>
                    <a:pt x="71883" y="117013"/>
                    <a:pt x="78302" y="118297"/>
                  </a:cubicBezTo>
                  <a:cubicBezTo>
                    <a:pt x="82153" y="119580"/>
                    <a:pt x="87287" y="122148"/>
                    <a:pt x="86003" y="127282"/>
                  </a:cubicBezTo>
                  <a:cubicBezTo>
                    <a:pt x="86003" y="128566"/>
                    <a:pt x="84720" y="131133"/>
                    <a:pt x="83436" y="131133"/>
                  </a:cubicBezTo>
                  <a:cubicBezTo>
                    <a:pt x="80869" y="132417"/>
                    <a:pt x="79585" y="131133"/>
                    <a:pt x="77018" y="129850"/>
                  </a:cubicBezTo>
                  <a:cubicBezTo>
                    <a:pt x="73167" y="125999"/>
                    <a:pt x="70600" y="122148"/>
                    <a:pt x="69316" y="118297"/>
                  </a:cubicBezTo>
                  <a:cubicBezTo>
                    <a:pt x="61614" y="101610"/>
                    <a:pt x="65465" y="79788"/>
                    <a:pt x="78302" y="65668"/>
                  </a:cubicBezTo>
                  <a:cubicBezTo>
                    <a:pt x="92422" y="48981"/>
                    <a:pt x="116811" y="42563"/>
                    <a:pt x="137349" y="47697"/>
                  </a:cubicBezTo>
                  <a:cubicBezTo>
                    <a:pt x="138632" y="47697"/>
                    <a:pt x="141200" y="47697"/>
                    <a:pt x="141200" y="45130"/>
                  </a:cubicBezTo>
                  <a:cubicBezTo>
                    <a:pt x="146334" y="28443"/>
                    <a:pt x="157887" y="15606"/>
                    <a:pt x="172007" y="6621"/>
                  </a:cubicBezTo>
                  <a:cubicBezTo>
                    <a:pt x="175858" y="4054"/>
                    <a:pt x="173290" y="-1081"/>
                    <a:pt x="169440" y="203"/>
                  </a:cubicBezTo>
                  <a:lnTo>
                    <a:pt x="169440" y="203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100075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411" y="317076"/>
            <a:ext cx="7727263" cy="473281"/>
          </a:xfrm>
        </p:spPr>
        <p:txBody>
          <a:bodyPr/>
          <a:lstStyle/>
          <a:p>
            <a:r>
              <a:rPr lang="en-US" sz="2000" dirty="0"/>
              <a:t>QR Code </a:t>
            </a:r>
            <a:r>
              <a:rPr lang="th-TH" sz="2000" dirty="0"/>
              <a:t>รับแจ้งปัญหา สำหรับมหาวิทยาลัยราชภัฏพระนครศรีอยุธยา</a:t>
            </a:r>
            <a:endParaRPr lang="en-US" sz="2000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6533AE3-13EA-44F8-B155-394099D83C29}"/>
              </a:ext>
            </a:extLst>
          </p:cNvPr>
          <p:cNvGrpSpPr/>
          <p:nvPr/>
        </p:nvGrpSpPr>
        <p:grpSpPr>
          <a:xfrm>
            <a:off x="7506143" y="3164063"/>
            <a:ext cx="1410416" cy="1585959"/>
            <a:chOff x="2787572" y="2861779"/>
            <a:chExt cx="1783144" cy="1840289"/>
          </a:xfrm>
        </p:grpSpPr>
        <p:sp>
          <p:nvSpPr>
            <p:cNvPr id="33" name="Freeform: Shape 202">
              <a:extLst>
                <a:ext uri="{FF2B5EF4-FFF2-40B4-BE49-F238E27FC236}">
                  <a16:creationId xmlns:a16="http://schemas.microsoft.com/office/drawing/2014/main" id="{1859FEC9-1511-487E-9B1A-AACA98FB5881}"/>
                </a:ext>
              </a:extLst>
            </p:cNvPr>
            <p:cNvSpPr/>
            <p:nvPr/>
          </p:nvSpPr>
          <p:spPr>
            <a:xfrm>
              <a:off x="3458365" y="3083847"/>
              <a:ext cx="726304" cy="411259"/>
            </a:xfrm>
            <a:custGeom>
              <a:avLst/>
              <a:gdLst>
                <a:gd name="connsiteX0" fmla="*/ 551404 w 726304"/>
                <a:gd name="connsiteY0" fmla="*/ 47494 h 411259"/>
                <a:gd name="connsiteX1" fmla="*/ 577076 w 726304"/>
                <a:gd name="connsiteY1" fmla="*/ 180992 h 411259"/>
                <a:gd name="connsiteX2" fmla="*/ 647676 w 726304"/>
                <a:gd name="connsiteY2" fmla="*/ 198963 h 411259"/>
                <a:gd name="connsiteX3" fmla="*/ 634840 w 726304"/>
                <a:gd name="connsiteY3" fmla="*/ 273414 h 411259"/>
                <a:gd name="connsiteX4" fmla="*/ 683618 w 726304"/>
                <a:gd name="connsiteY4" fmla="*/ 283683 h 411259"/>
                <a:gd name="connsiteX5" fmla="*/ 683618 w 726304"/>
                <a:gd name="connsiteY5" fmla="*/ 333745 h 411259"/>
                <a:gd name="connsiteX6" fmla="*/ 725978 w 726304"/>
                <a:gd name="connsiteY6" fmla="*/ 354283 h 411259"/>
                <a:gd name="connsiteX7" fmla="*/ 697738 w 726304"/>
                <a:gd name="connsiteY7" fmla="*/ 400494 h 411259"/>
                <a:gd name="connsiteX8" fmla="*/ 641258 w 726304"/>
                <a:gd name="connsiteY8" fmla="*/ 410763 h 411259"/>
                <a:gd name="connsiteX9" fmla="*/ 171448 w 726304"/>
                <a:gd name="connsiteY9" fmla="*/ 377388 h 411259"/>
                <a:gd name="connsiteX10" fmla="*/ 58489 w 726304"/>
                <a:gd name="connsiteY10" fmla="*/ 356850 h 411259"/>
                <a:gd name="connsiteX11" fmla="*/ 12278 w 726304"/>
                <a:gd name="connsiteY11" fmla="*/ 331177 h 411259"/>
                <a:gd name="connsiteX12" fmla="*/ 4576 w 726304"/>
                <a:gd name="connsiteY12" fmla="*/ 282399 h 411259"/>
                <a:gd name="connsiteX13" fmla="*/ 73892 w 726304"/>
                <a:gd name="connsiteY13" fmla="*/ 266996 h 411259"/>
                <a:gd name="connsiteX14" fmla="*/ 58489 w 726304"/>
                <a:gd name="connsiteY14" fmla="*/ 215650 h 411259"/>
                <a:gd name="connsiteX15" fmla="*/ 99565 w 726304"/>
                <a:gd name="connsiteY15" fmla="*/ 180992 h 411259"/>
                <a:gd name="connsiteX16" fmla="*/ 90579 w 726304"/>
                <a:gd name="connsiteY16" fmla="*/ 119378 h 411259"/>
                <a:gd name="connsiteX17" fmla="*/ 143208 w 726304"/>
                <a:gd name="connsiteY17" fmla="*/ 105258 h 411259"/>
                <a:gd name="connsiteX18" fmla="*/ 176583 w 726304"/>
                <a:gd name="connsiteY18" fmla="*/ 43644 h 411259"/>
                <a:gd name="connsiteX19" fmla="*/ 243332 w 726304"/>
                <a:gd name="connsiteY19" fmla="*/ 0 h 411259"/>
                <a:gd name="connsiteX20" fmla="*/ 551404 w 726304"/>
                <a:gd name="connsiteY20" fmla="*/ 47494 h 4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6304" h="411259">
                  <a:moveTo>
                    <a:pt x="551404" y="47494"/>
                  </a:moveTo>
                  <a:cubicBezTo>
                    <a:pt x="569375" y="89854"/>
                    <a:pt x="578360" y="134781"/>
                    <a:pt x="577076" y="180992"/>
                  </a:cubicBezTo>
                  <a:cubicBezTo>
                    <a:pt x="598898" y="165589"/>
                    <a:pt x="633556" y="175858"/>
                    <a:pt x="647676" y="198963"/>
                  </a:cubicBezTo>
                  <a:cubicBezTo>
                    <a:pt x="660512" y="222068"/>
                    <a:pt x="654094" y="254159"/>
                    <a:pt x="634840" y="273414"/>
                  </a:cubicBezTo>
                  <a:cubicBezTo>
                    <a:pt x="650243" y="265712"/>
                    <a:pt x="672065" y="269563"/>
                    <a:pt x="683618" y="283683"/>
                  </a:cubicBezTo>
                  <a:cubicBezTo>
                    <a:pt x="695171" y="297803"/>
                    <a:pt x="695171" y="319625"/>
                    <a:pt x="683618" y="333745"/>
                  </a:cubicBezTo>
                  <a:cubicBezTo>
                    <a:pt x="699021" y="322192"/>
                    <a:pt x="723411" y="335028"/>
                    <a:pt x="725978" y="354283"/>
                  </a:cubicBezTo>
                  <a:cubicBezTo>
                    <a:pt x="728545" y="373537"/>
                    <a:pt x="715709" y="391508"/>
                    <a:pt x="697738" y="400494"/>
                  </a:cubicBezTo>
                  <a:cubicBezTo>
                    <a:pt x="681051" y="409479"/>
                    <a:pt x="660512" y="409479"/>
                    <a:pt x="641258" y="410763"/>
                  </a:cubicBezTo>
                  <a:cubicBezTo>
                    <a:pt x="484655" y="414613"/>
                    <a:pt x="328052" y="395359"/>
                    <a:pt x="171448" y="377388"/>
                  </a:cubicBezTo>
                  <a:cubicBezTo>
                    <a:pt x="132939" y="373537"/>
                    <a:pt x="95714" y="368403"/>
                    <a:pt x="58489" y="356850"/>
                  </a:cubicBezTo>
                  <a:cubicBezTo>
                    <a:pt x="41801" y="351715"/>
                    <a:pt x="23830" y="345297"/>
                    <a:pt x="12278" y="331177"/>
                  </a:cubicBezTo>
                  <a:cubicBezTo>
                    <a:pt x="725" y="318341"/>
                    <a:pt x="-4409" y="297803"/>
                    <a:pt x="4576" y="282399"/>
                  </a:cubicBezTo>
                  <a:cubicBezTo>
                    <a:pt x="17412" y="260577"/>
                    <a:pt x="48219" y="261861"/>
                    <a:pt x="73892" y="266996"/>
                  </a:cubicBezTo>
                  <a:cubicBezTo>
                    <a:pt x="58489" y="255443"/>
                    <a:pt x="52070" y="233621"/>
                    <a:pt x="58489" y="215650"/>
                  </a:cubicBezTo>
                  <a:cubicBezTo>
                    <a:pt x="63623" y="197680"/>
                    <a:pt x="81594" y="183560"/>
                    <a:pt x="99565" y="180992"/>
                  </a:cubicBezTo>
                  <a:cubicBezTo>
                    <a:pt x="88012" y="163021"/>
                    <a:pt x="81594" y="139916"/>
                    <a:pt x="90579" y="119378"/>
                  </a:cubicBezTo>
                  <a:cubicBezTo>
                    <a:pt x="99565" y="100123"/>
                    <a:pt x="129088" y="89854"/>
                    <a:pt x="143208" y="105258"/>
                  </a:cubicBezTo>
                  <a:cubicBezTo>
                    <a:pt x="126521" y="84720"/>
                    <a:pt x="150910" y="53913"/>
                    <a:pt x="176583" y="43644"/>
                  </a:cubicBezTo>
                  <a:cubicBezTo>
                    <a:pt x="202255" y="33374"/>
                    <a:pt x="233063" y="25673"/>
                    <a:pt x="243332" y="0"/>
                  </a:cubicBezTo>
                  <a:lnTo>
                    <a:pt x="551404" y="4749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203">
              <a:extLst>
                <a:ext uri="{FF2B5EF4-FFF2-40B4-BE49-F238E27FC236}">
                  <a16:creationId xmlns:a16="http://schemas.microsoft.com/office/drawing/2014/main" id="{19158A8E-5EF5-4D07-B5B5-68C5D47FEA61}"/>
                </a:ext>
              </a:extLst>
            </p:cNvPr>
            <p:cNvSpPr/>
            <p:nvPr/>
          </p:nvSpPr>
          <p:spPr>
            <a:xfrm>
              <a:off x="3854449" y="3255854"/>
              <a:ext cx="141199" cy="227203"/>
            </a:xfrm>
            <a:custGeom>
              <a:avLst/>
              <a:gdLst>
                <a:gd name="connsiteX0" fmla="*/ 141200 w 141199"/>
                <a:gd name="connsiteY0" fmla="*/ 0 h 227203"/>
                <a:gd name="connsiteX1" fmla="*/ 96272 w 141199"/>
                <a:gd name="connsiteY1" fmla="*/ 151469 h 227203"/>
                <a:gd name="connsiteX2" fmla="*/ 0 w 141199"/>
                <a:gd name="connsiteY2" fmla="*/ 227203 h 227203"/>
                <a:gd name="connsiteX3" fmla="*/ 17971 w 141199"/>
                <a:gd name="connsiteY3" fmla="*/ 30807 h 227203"/>
                <a:gd name="connsiteX4" fmla="*/ 141200 w 141199"/>
                <a:gd name="connsiteY4" fmla="*/ 0 h 2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199" h="227203">
                  <a:moveTo>
                    <a:pt x="141200" y="0"/>
                  </a:moveTo>
                  <a:cubicBezTo>
                    <a:pt x="125796" y="39793"/>
                    <a:pt x="115527" y="112960"/>
                    <a:pt x="96272" y="151469"/>
                  </a:cubicBezTo>
                  <a:cubicBezTo>
                    <a:pt x="78302" y="189978"/>
                    <a:pt x="42360" y="225919"/>
                    <a:pt x="0" y="227203"/>
                  </a:cubicBezTo>
                  <a:cubicBezTo>
                    <a:pt x="10269" y="161738"/>
                    <a:pt x="16687" y="96272"/>
                    <a:pt x="17971" y="30807"/>
                  </a:cubicBezTo>
                  <a:lnTo>
                    <a:pt x="141200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204">
              <a:extLst>
                <a:ext uri="{FF2B5EF4-FFF2-40B4-BE49-F238E27FC236}">
                  <a16:creationId xmlns:a16="http://schemas.microsoft.com/office/drawing/2014/main" id="{3C8672D5-FD2C-4DAD-AAA7-389F44C343F5}"/>
                </a:ext>
              </a:extLst>
            </p:cNvPr>
            <p:cNvSpPr/>
            <p:nvPr/>
          </p:nvSpPr>
          <p:spPr>
            <a:xfrm>
              <a:off x="3178158" y="3501817"/>
              <a:ext cx="1078802" cy="859060"/>
            </a:xfrm>
            <a:custGeom>
              <a:avLst/>
              <a:gdLst>
                <a:gd name="connsiteX0" fmla="*/ 671156 w 1078802"/>
                <a:gd name="connsiteY0" fmla="*/ 3061 h 859060"/>
                <a:gd name="connsiteX1" fmla="*/ 921464 w 1078802"/>
                <a:gd name="connsiteY1" fmla="*/ 33869 h 859060"/>
                <a:gd name="connsiteX2" fmla="*/ 1017737 w 1078802"/>
                <a:gd name="connsiteY2" fmla="*/ 99334 h 859060"/>
                <a:gd name="connsiteX3" fmla="*/ 1033140 w 1078802"/>
                <a:gd name="connsiteY3" fmla="*/ 160948 h 859060"/>
                <a:gd name="connsiteX4" fmla="*/ 1071649 w 1078802"/>
                <a:gd name="connsiteY4" fmla="*/ 489558 h 859060"/>
                <a:gd name="connsiteX5" fmla="*/ 1038275 w 1078802"/>
                <a:gd name="connsiteY5" fmla="*/ 730881 h 859060"/>
                <a:gd name="connsiteX6" fmla="*/ 947137 w 1078802"/>
                <a:gd name="connsiteY6" fmla="*/ 766823 h 859060"/>
                <a:gd name="connsiteX7" fmla="*/ 913762 w 1078802"/>
                <a:gd name="connsiteY7" fmla="*/ 738583 h 859060"/>
                <a:gd name="connsiteX8" fmla="*/ 852148 w 1078802"/>
                <a:gd name="connsiteY8" fmla="*/ 516515 h 859060"/>
                <a:gd name="connsiteX9" fmla="*/ 816206 w 1078802"/>
                <a:gd name="connsiteY9" fmla="*/ 823303 h 859060"/>
                <a:gd name="connsiteX10" fmla="*/ 809788 w 1078802"/>
                <a:gd name="connsiteY10" fmla="*/ 843841 h 859060"/>
                <a:gd name="connsiteX11" fmla="*/ 794385 w 1078802"/>
                <a:gd name="connsiteY11" fmla="*/ 848975 h 859060"/>
                <a:gd name="connsiteX12" fmla="*/ 320724 w 1078802"/>
                <a:gd name="connsiteY12" fmla="*/ 811750 h 859060"/>
                <a:gd name="connsiteX13" fmla="*/ 278364 w 1078802"/>
                <a:gd name="connsiteY13" fmla="*/ 492125 h 859060"/>
                <a:gd name="connsiteX14" fmla="*/ 17787 w 1078802"/>
                <a:gd name="connsiteY14" fmla="*/ 579413 h 859060"/>
                <a:gd name="connsiteX15" fmla="*/ 17787 w 1078802"/>
                <a:gd name="connsiteY15" fmla="*/ 442064 h 859060"/>
                <a:gd name="connsiteX16" fmla="*/ 351531 w 1078802"/>
                <a:gd name="connsiteY16" fmla="*/ 31301 h 859060"/>
                <a:gd name="connsiteX17" fmla="*/ 528673 w 1078802"/>
                <a:gd name="connsiteY17" fmla="*/ 494 h 859060"/>
                <a:gd name="connsiteX18" fmla="*/ 671156 w 1078802"/>
                <a:gd name="connsiteY18" fmla="*/ 3061 h 859060"/>
                <a:gd name="connsiteX19" fmla="*/ 671156 w 1078802"/>
                <a:gd name="connsiteY19" fmla="*/ 3061 h 85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802" h="859060">
                  <a:moveTo>
                    <a:pt x="671156" y="3061"/>
                  </a:moveTo>
                  <a:cubicBezTo>
                    <a:pt x="719934" y="9479"/>
                    <a:pt x="875253" y="18465"/>
                    <a:pt x="921464" y="33869"/>
                  </a:cubicBezTo>
                  <a:cubicBezTo>
                    <a:pt x="959973" y="46705"/>
                    <a:pt x="999766" y="64676"/>
                    <a:pt x="1017737" y="99334"/>
                  </a:cubicBezTo>
                  <a:cubicBezTo>
                    <a:pt x="1028006" y="118588"/>
                    <a:pt x="1030573" y="140410"/>
                    <a:pt x="1033140" y="160948"/>
                  </a:cubicBezTo>
                  <a:cubicBezTo>
                    <a:pt x="1045977" y="270057"/>
                    <a:pt x="1058813" y="380449"/>
                    <a:pt x="1071649" y="489558"/>
                  </a:cubicBezTo>
                  <a:cubicBezTo>
                    <a:pt x="1081918" y="571711"/>
                    <a:pt x="1088337" y="664132"/>
                    <a:pt x="1038275" y="730881"/>
                  </a:cubicBezTo>
                  <a:cubicBezTo>
                    <a:pt x="1016453" y="759121"/>
                    <a:pt x="979228" y="780943"/>
                    <a:pt x="947137" y="766823"/>
                  </a:cubicBezTo>
                  <a:cubicBezTo>
                    <a:pt x="934301" y="760405"/>
                    <a:pt x="924032" y="750136"/>
                    <a:pt x="913762" y="738583"/>
                  </a:cubicBezTo>
                  <a:cubicBezTo>
                    <a:pt x="872686" y="689805"/>
                    <a:pt x="873970" y="576845"/>
                    <a:pt x="852148" y="516515"/>
                  </a:cubicBezTo>
                  <a:cubicBezTo>
                    <a:pt x="854715" y="599951"/>
                    <a:pt x="820057" y="739867"/>
                    <a:pt x="816206" y="823303"/>
                  </a:cubicBezTo>
                  <a:cubicBezTo>
                    <a:pt x="816206" y="831005"/>
                    <a:pt x="814923" y="838706"/>
                    <a:pt x="809788" y="843841"/>
                  </a:cubicBezTo>
                  <a:cubicBezTo>
                    <a:pt x="805937" y="847692"/>
                    <a:pt x="799519" y="848975"/>
                    <a:pt x="794385" y="848975"/>
                  </a:cubicBezTo>
                  <a:cubicBezTo>
                    <a:pt x="642916" y="870797"/>
                    <a:pt x="467058" y="856677"/>
                    <a:pt x="320724" y="811750"/>
                  </a:cubicBezTo>
                  <a:cubicBezTo>
                    <a:pt x="315589" y="721896"/>
                    <a:pt x="271946" y="581980"/>
                    <a:pt x="278364" y="492125"/>
                  </a:cubicBezTo>
                  <a:cubicBezTo>
                    <a:pt x="262961" y="540904"/>
                    <a:pt x="111492" y="669267"/>
                    <a:pt x="17787" y="579413"/>
                  </a:cubicBezTo>
                  <a:cubicBezTo>
                    <a:pt x="-13021" y="549889"/>
                    <a:pt x="2383" y="481856"/>
                    <a:pt x="17787" y="442064"/>
                  </a:cubicBezTo>
                  <a:cubicBezTo>
                    <a:pt x="56296" y="345791"/>
                    <a:pt x="296335" y="67243"/>
                    <a:pt x="351531" y="31301"/>
                  </a:cubicBezTo>
                  <a:cubicBezTo>
                    <a:pt x="402876" y="-2073"/>
                    <a:pt x="468342" y="-790"/>
                    <a:pt x="528673" y="494"/>
                  </a:cubicBezTo>
                  <a:cubicBezTo>
                    <a:pt x="576167" y="1778"/>
                    <a:pt x="623661" y="1778"/>
                    <a:pt x="671156" y="3061"/>
                  </a:cubicBezTo>
                  <a:lnTo>
                    <a:pt x="671156" y="306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1171">
              <a:extLst>
                <a:ext uri="{FF2B5EF4-FFF2-40B4-BE49-F238E27FC236}">
                  <a16:creationId xmlns:a16="http://schemas.microsoft.com/office/drawing/2014/main" id="{3444417D-A114-4FD2-B3EC-CCA92E9B0739}"/>
                </a:ext>
              </a:extLst>
            </p:cNvPr>
            <p:cNvGrpSpPr/>
            <p:nvPr/>
          </p:nvGrpSpPr>
          <p:grpSpPr>
            <a:xfrm>
              <a:off x="3635623" y="3033785"/>
              <a:ext cx="356173" cy="553245"/>
              <a:chOff x="3635623" y="3033785"/>
              <a:chExt cx="356173" cy="553245"/>
            </a:xfrm>
          </p:grpSpPr>
          <p:sp>
            <p:nvSpPr>
              <p:cNvPr id="171" name="Freeform: Shape 327">
                <a:extLst>
                  <a:ext uri="{FF2B5EF4-FFF2-40B4-BE49-F238E27FC236}">
                    <a16:creationId xmlns:a16="http://schemas.microsoft.com/office/drawing/2014/main" id="{EA452654-82D2-4060-992C-D8B11ACACDB7}"/>
                  </a:ext>
                </a:extLst>
              </p:cNvPr>
              <p:cNvSpPr/>
              <p:nvPr/>
            </p:nvSpPr>
            <p:spPr>
              <a:xfrm>
                <a:off x="3639378" y="3036353"/>
                <a:ext cx="351135" cy="548111"/>
              </a:xfrm>
              <a:custGeom>
                <a:avLst/>
                <a:gdLst>
                  <a:gd name="connsiteX0" fmla="*/ 156024 w 351135"/>
                  <a:gd name="connsiteY0" fmla="*/ 548111 h 548111"/>
                  <a:gd name="connsiteX1" fmla="*/ 150889 w 351135"/>
                  <a:gd name="connsiteY1" fmla="*/ 548111 h 548111"/>
                  <a:gd name="connsiteX2" fmla="*/ 104678 w 351135"/>
                  <a:gd name="connsiteY2" fmla="*/ 525006 h 548111"/>
                  <a:gd name="connsiteX3" fmla="*/ 90558 w 351135"/>
                  <a:gd name="connsiteY3" fmla="*/ 476228 h 548111"/>
                  <a:gd name="connsiteX4" fmla="*/ 98260 w 351135"/>
                  <a:gd name="connsiteY4" fmla="*/ 399210 h 548111"/>
                  <a:gd name="connsiteX5" fmla="*/ 95693 w 351135"/>
                  <a:gd name="connsiteY5" fmla="*/ 395359 h 548111"/>
                  <a:gd name="connsiteX6" fmla="*/ 5839 w 351135"/>
                  <a:gd name="connsiteY6" fmla="*/ 344014 h 548111"/>
                  <a:gd name="connsiteX7" fmla="*/ 1988 w 351135"/>
                  <a:gd name="connsiteY7" fmla="*/ 283683 h 548111"/>
                  <a:gd name="connsiteX8" fmla="*/ 55900 w 351135"/>
                  <a:gd name="connsiteY8" fmla="*/ 1284 h 548111"/>
                  <a:gd name="connsiteX9" fmla="*/ 351136 w 351135"/>
                  <a:gd name="connsiteY9" fmla="*/ 0 h 548111"/>
                  <a:gd name="connsiteX10" fmla="*/ 293372 w 351135"/>
                  <a:gd name="connsiteY10" fmla="*/ 255443 h 548111"/>
                  <a:gd name="connsiteX11" fmla="*/ 293372 w 351135"/>
                  <a:gd name="connsiteY11" fmla="*/ 258010 h 548111"/>
                  <a:gd name="connsiteX12" fmla="*/ 295940 w 351135"/>
                  <a:gd name="connsiteY12" fmla="*/ 259294 h 548111"/>
                  <a:gd name="connsiteX13" fmla="*/ 297223 w 351135"/>
                  <a:gd name="connsiteY13" fmla="*/ 259294 h 548111"/>
                  <a:gd name="connsiteX14" fmla="*/ 334449 w 351135"/>
                  <a:gd name="connsiteY14" fmla="*/ 279832 h 548111"/>
                  <a:gd name="connsiteX15" fmla="*/ 342150 w 351135"/>
                  <a:gd name="connsiteY15" fmla="*/ 320908 h 548111"/>
                  <a:gd name="connsiteX16" fmla="*/ 295940 w 351135"/>
                  <a:gd name="connsiteY16" fmla="*/ 350432 h 548111"/>
                  <a:gd name="connsiteX17" fmla="*/ 267700 w 351135"/>
                  <a:gd name="connsiteY17" fmla="*/ 340163 h 548111"/>
                  <a:gd name="connsiteX18" fmla="*/ 265132 w 351135"/>
                  <a:gd name="connsiteY18" fmla="*/ 338879 h 548111"/>
                  <a:gd name="connsiteX19" fmla="*/ 263849 w 351135"/>
                  <a:gd name="connsiteY19" fmla="*/ 338879 h 548111"/>
                  <a:gd name="connsiteX20" fmla="*/ 261281 w 351135"/>
                  <a:gd name="connsiteY20" fmla="*/ 341446 h 548111"/>
                  <a:gd name="connsiteX21" fmla="*/ 243311 w 351135"/>
                  <a:gd name="connsiteY21" fmla="*/ 468526 h 548111"/>
                  <a:gd name="connsiteX22" fmla="*/ 156024 w 351135"/>
                  <a:gd name="connsiteY22" fmla="*/ 548111 h 548111"/>
                  <a:gd name="connsiteX23" fmla="*/ 156024 w 351135"/>
                  <a:gd name="connsiteY23" fmla="*/ 548111 h 54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1135" h="548111">
                    <a:moveTo>
                      <a:pt x="156024" y="548111"/>
                    </a:moveTo>
                    <a:cubicBezTo>
                      <a:pt x="154740" y="548111"/>
                      <a:pt x="152173" y="548111"/>
                      <a:pt x="150889" y="548111"/>
                    </a:cubicBezTo>
                    <a:cubicBezTo>
                      <a:pt x="131635" y="546828"/>
                      <a:pt x="116231" y="539126"/>
                      <a:pt x="104678" y="525006"/>
                    </a:cubicBezTo>
                    <a:cubicBezTo>
                      <a:pt x="93126" y="510886"/>
                      <a:pt x="87991" y="494199"/>
                      <a:pt x="90558" y="476228"/>
                    </a:cubicBezTo>
                    <a:cubicBezTo>
                      <a:pt x="93126" y="450555"/>
                      <a:pt x="95693" y="424883"/>
                      <a:pt x="98260" y="399210"/>
                    </a:cubicBezTo>
                    <a:cubicBezTo>
                      <a:pt x="98260" y="397926"/>
                      <a:pt x="96977" y="395359"/>
                      <a:pt x="95693" y="395359"/>
                    </a:cubicBezTo>
                    <a:cubicBezTo>
                      <a:pt x="50766" y="391508"/>
                      <a:pt x="22526" y="382523"/>
                      <a:pt x="5839" y="344014"/>
                    </a:cubicBezTo>
                    <a:cubicBezTo>
                      <a:pt x="-1863" y="326043"/>
                      <a:pt x="-580" y="304221"/>
                      <a:pt x="1988" y="283683"/>
                    </a:cubicBezTo>
                    <a:cubicBezTo>
                      <a:pt x="9689" y="218218"/>
                      <a:pt x="39213" y="68033"/>
                      <a:pt x="55900" y="1284"/>
                    </a:cubicBezTo>
                    <a:lnTo>
                      <a:pt x="351136" y="0"/>
                    </a:lnTo>
                    <a:cubicBezTo>
                      <a:pt x="343434" y="61614"/>
                      <a:pt x="312627" y="200247"/>
                      <a:pt x="293372" y="255443"/>
                    </a:cubicBezTo>
                    <a:cubicBezTo>
                      <a:pt x="293372" y="256727"/>
                      <a:pt x="293372" y="258010"/>
                      <a:pt x="293372" y="258010"/>
                    </a:cubicBezTo>
                    <a:cubicBezTo>
                      <a:pt x="293372" y="259294"/>
                      <a:pt x="294656" y="259294"/>
                      <a:pt x="295940" y="259294"/>
                    </a:cubicBezTo>
                    <a:cubicBezTo>
                      <a:pt x="295940" y="259294"/>
                      <a:pt x="297223" y="259294"/>
                      <a:pt x="297223" y="259294"/>
                    </a:cubicBezTo>
                    <a:cubicBezTo>
                      <a:pt x="311343" y="259294"/>
                      <a:pt x="325463" y="266996"/>
                      <a:pt x="334449" y="279832"/>
                    </a:cubicBezTo>
                    <a:cubicBezTo>
                      <a:pt x="343434" y="292668"/>
                      <a:pt x="346001" y="308072"/>
                      <a:pt x="342150" y="320908"/>
                    </a:cubicBezTo>
                    <a:cubicBezTo>
                      <a:pt x="335732" y="338879"/>
                      <a:pt x="316478" y="350432"/>
                      <a:pt x="295940" y="350432"/>
                    </a:cubicBezTo>
                    <a:cubicBezTo>
                      <a:pt x="284387" y="350432"/>
                      <a:pt x="275402" y="346581"/>
                      <a:pt x="267700" y="340163"/>
                    </a:cubicBezTo>
                    <a:cubicBezTo>
                      <a:pt x="267700" y="340163"/>
                      <a:pt x="266416" y="338879"/>
                      <a:pt x="265132" y="338879"/>
                    </a:cubicBezTo>
                    <a:cubicBezTo>
                      <a:pt x="265132" y="338879"/>
                      <a:pt x="263849" y="338879"/>
                      <a:pt x="263849" y="338879"/>
                    </a:cubicBezTo>
                    <a:cubicBezTo>
                      <a:pt x="262565" y="338879"/>
                      <a:pt x="262565" y="340163"/>
                      <a:pt x="261281" y="341446"/>
                    </a:cubicBezTo>
                    <a:cubicBezTo>
                      <a:pt x="256147" y="372254"/>
                      <a:pt x="248445" y="427450"/>
                      <a:pt x="243311" y="468526"/>
                    </a:cubicBezTo>
                    <a:cubicBezTo>
                      <a:pt x="236893" y="514737"/>
                      <a:pt x="199667" y="548111"/>
                      <a:pt x="156024" y="548111"/>
                    </a:cubicBezTo>
                    <a:cubicBezTo>
                      <a:pt x="156024" y="548111"/>
                      <a:pt x="156024" y="548111"/>
                      <a:pt x="156024" y="548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328">
                <a:extLst>
                  <a:ext uri="{FF2B5EF4-FFF2-40B4-BE49-F238E27FC236}">
                    <a16:creationId xmlns:a16="http://schemas.microsoft.com/office/drawing/2014/main" id="{B05DA22A-76DB-4722-A553-A29E981CDBDC}"/>
                  </a:ext>
                </a:extLst>
              </p:cNvPr>
              <p:cNvSpPr/>
              <p:nvPr/>
            </p:nvSpPr>
            <p:spPr>
              <a:xfrm>
                <a:off x="3635623" y="3033785"/>
                <a:ext cx="356173" cy="553245"/>
              </a:xfrm>
              <a:custGeom>
                <a:avLst/>
                <a:gdLst>
                  <a:gd name="connsiteX0" fmla="*/ 349756 w 356173"/>
                  <a:gd name="connsiteY0" fmla="*/ 6418 h 553245"/>
                  <a:gd name="connsiteX1" fmla="*/ 293276 w 356173"/>
                  <a:gd name="connsiteY1" fmla="*/ 258010 h 553245"/>
                  <a:gd name="connsiteX2" fmla="*/ 294559 w 356173"/>
                  <a:gd name="connsiteY2" fmla="*/ 264428 h 553245"/>
                  <a:gd name="connsiteX3" fmla="*/ 299694 w 356173"/>
                  <a:gd name="connsiteY3" fmla="*/ 266996 h 553245"/>
                  <a:gd name="connsiteX4" fmla="*/ 299694 w 356173"/>
                  <a:gd name="connsiteY4" fmla="*/ 266996 h 553245"/>
                  <a:gd name="connsiteX5" fmla="*/ 300978 w 356173"/>
                  <a:gd name="connsiteY5" fmla="*/ 266996 h 553245"/>
                  <a:gd name="connsiteX6" fmla="*/ 335636 w 356173"/>
                  <a:gd name="connsiteY6" fmla="*/ 286250 h 553245"/>
                  <a:gd name="connsiteX7" fmla="*/ 342054 w 356173"/>
                  <a:gd name="connsiteY7" fmla="*/ 324759 h 553245"/>
                  <a:gd name="connsiteX8" fmla="*/ 298410 w 356173"/>
                  <a:gd name="connsiteY8" fmla="*/ 351715 h 553245"/>
                  <a:gd name="connsiteX9" fmla="*/ 271454 w 356173"/>
                  <a:gd name="connsiteY9" fmla="*/ 342730 h 553245"/>
                  <a:gd name="connsiteX10" fmla="*/ 267603 w 356173"/>
                  <a:gd name="connsiteY10" fmla="*/ 341446 h 553245"/>
                  <a:gd name="connsiteX11" fmla="*/ 265036 w 356173"/>
                  <a:gd name="connsiteY11" fmla="*/ 341446 h 553245"/>
                  <a:gd name="connsiteX12" fmla="*/ 261185 w 356173"/>
                  <a:gd name="connsiteY12" fmla="*/ 346581 h 553245"/>
                  <a:gd name="connsiteX13" fmla="*/ 243214 w 356173"/>
                  <a:gd name="connsiteY13" fmla="*/ 473661 h 553245"/>
                  <a:gd name="connsiteX14" fmla="*/ 159778 w 356173"/>
                  <a:gd name="connsiteY14" fmla="*/ 546828 h 553245"/>
                  <a:gd name="connsiteX15" fmla="*/ 154643 w 356173"/>
                  <a:gd name="connsiteY15" fmla="*/ 546828 h 553245"/>
                  <a:gd name="connsiteX16" fmla="*/ 153360 w 356173"/>
                  <a:gd name="connsiteY16" fmla="*/ 546828 h 553245"/>
                  <a:gd name="connsiteX17" fmla="*/ 111000 w 356173"/>
                  <a:gd name="connsiteY17" fmla="*/ 525006 h 553245"/>
                  <a:gd name="connsiteX18" fmla="*/ 96880 w 356173"/>
                  <a:gd name="connsiteY18" fmla="*/ 478795 h 553245"/>
                  <a:gd name="connsiteX19" fmla="*/ 104582 w 356173"/>
                  <a:gd name="connsiteY19" fmla="*/ 401777 h 553245"/>
                  <a:gd name="connsiteX20" fmla="*/ 98164 w 356173"/>
                  <a:gd name="connsiteY20" fmla="*/ 395359 h 553245"/>
                  <a:gd name="connsiteX21" fmla="*/ 10877 w 356173"/>
                  <a:gd name="connsiteY21" fmla="*/ 346581 h 553245"/>
                  <a:gd name="connsiteX22" fmla="*/ 7026 w 356173"/>
                  <a:gd name="connsiteY22" fmla="*/ 287534 h 553245"/>
                  <a:gd name="connsiteX23" fmla="*/ 59655 w 356173"/>
                  <a:gd name="connsiteY23" fmla="*/ 7702 h 553245"/>
                  <a:gd name="connsiteX24" fmla="*/ 349756 w 356173"/>
                  <a:gd name="connsiteY24" fmla="*/ 6418 h 553245"/>
                  <a:gd name="connsiteX25" fmla="*/ 349756 w 356173"/>
                  <a:gd name="connsiteY25" fmla="*/ 6418 h 553245"/>
                  <a:gd name="connsiteX26" fmla="*/ 356174 w 356173"/>
                  <a:gd name="connsiteY26" fmla="*/ 0 h 553245"/>
                  <a:gd name="connsiteX27" fmla="*/ 356174 w 356173"/>
                  <a:gd name="connsiteY27" fmla="*/ 0 h 553245"/>
                  <a:gd name="connsiteX28" fmla="*/ 356174 w 356173"/>
                  <a:gd name="connsiteY28" fmla="*/ 0 h 553245"/>
                  <a:gd name="connsiteX29" fmla="*/ 356174 w 356173"/>
                  <a:gd name="connsiteY29" fmla="*/ 0 h 553245"/>
                  <a:gd name="connsiteX30" fmla="*/ 55804 w 356173"/>
                  <a:gd name="connsiteY30" fmla="*/ 1284 h 553245"/>
                  <a:gd name="connsiteX31" fmla="*/ 1891 w 356173"/>
                  <a:gd name="connsiteY31" fmla="*/ 286250 h 553245"/>
                  <a:gd name="connsiteX32" fmla="*/ 7026 w 356173"/>
                  <a:gd name="connsiteY32" fmla="*/ 349148 h 553245"/>
                  <a:gd name="connsiteX33" fmla="*/ 99447 w 356173"/>
                  <a:gd name="connsiteY33" fmla="*/ 401777 h 553245"/>
                  <a:gd name="connsiteX34" fmla="*/ 91745 w 356173"/>
                  <a:gd name="connsiteY34" fmla="*/ 478795 h 553245"/>
                  <a:gd name="connsiteX35" fmla="*/ 154643 w 356173"/>
                  <a:gd name="connsiteY35" fmla="*/ 553246 h 553245"/>
                  <a:gd name="connsiteX36" fmla="*/ 155927 w 356173"/>
                  <a:gd name="connsiteY36" fmla="*/ 553246 h 553245"/>
                  <a:gd name="connsiteX37" fmla="*/ 161062 w 356173"/>
                  <a:gd name="connsiteY37" fmla="*/ 553246 h 553245"/>
                  <a:gd name="connsiteX38" fmla="*/ 250916 w 356173"/>
                  <a:gd name="connsiteY38" fmla="*/ 473661 h 553245"/>
                  <a:gd name="connsiteX39" fmla="*/ 268887 w 356173"/>
                  <a:gd name="connsiteY39" fmla="*/ 346581 h 553245"/>
                  <a:gd name="connsiteX40" fmla="*/ 299694 w 356173"/>
                  <a:gd name="connsiteY40" fmla="*/ 356850 h 553245"/>
                  <a:gd name="connsiteX41" fmla="*/ 348472 w 356173"/>
                  <a:gd name="connsiteY41" fmla="*/ 324759 h 553245"/>
                  <a:gd name="connsiteX42" fmla="*/ 300978 w 356173"/>
                  <a:gd name="connsiteY42" fmla="*/ 258010 h 553245"/>
                  <a:gd name="connsiteX43" fmla="*/ 299694 w 356173"/>
                  <a:gd name="connsiteY43" fmla="*/ 258010 h 553245"/>
                  <a:gd name="connsiteX44" fmla="*/ 356174 w 356173"/>
                  <a:gd name="connsiteY44" fmla="*/ 0 h 553245"/>
                  <a:gd name="connsiteX45" fmla="*/ 356174 w 356173"/>
                  <a:gd name="connsiteY45" fmla="*/ 0 h 55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56173" h="553245">
                    <a:moveTo>
                      <a:pt x="349756" y="6418"/>
                    </a:moveTo>
                    <a:cubicBezTo>
                      <a:pt x="340770" y="69316"/>
                      <a:pt x="311247" y="204098"/>
                      <a:pt x="293276" y="258010"/>
                    </a:cubicBezTo>
                    <a:cubicBezTo>
                      <a:pt x="291992" y="260578"/>
                      <a:pt x="293276" y="261861"/>
                      <a:pt x="294559" y="264428"/>
                    </a:cubicBezTo>
                    <a:cubicBezTo>
                      <a:pt x="295843" y="265712"/>
                      <a:pt x="297127" y="266996"/>
                      <a:pt x="299694" y="266996"/>
                    </a:cubicBezTo>
                    <a:cubicBezTo>
                      <a:pt x="299694" y="266996"/>
                      <a:pt x="299694" y="266996"/>
                      <a:pt x="299694" y="266996"/>
                    </a:cubicBezTo>
                    <a:lnTo>
                      <a:pt x="300978" y="266996"/>
                    </a:lnTo>
                    <a:cubicBezTo>
                      <a:pt x="313814" y="266996"/>
                      <a:pt x="326650" y="274697"/>
                      <a:pt x="335636" y="286250"/>
                    </a:cubicBezTo>
                    <a:cubicBezTo>
                      <a:pt x="344621" y="297803"/>
                      <a:pt x="347188" y="313206"/>
                      <a:pt x="342054" y="324759"/>
                    </a:cubicBezTo>
                    <a:cubicBezTo>
                      <a:pt x="336919" y="341446"/>
                      <a:pt x="318949" y="351715"/>
                      <a:pt x="298410" y="351715"/>
                    </a:cubicBezTo>
                    <a:cubicBezTo>
                      <a:pt x="288141" y="351715"/>
                      <a:pt x="279156" y="347865"/>
                      <a:pt x="271454" y="342730"/>
                    </a:cubicBezTo>
                    <a:cubicBezTo>
                      <a:pt x="270170" y="341446"/>
                      <a:pt x="268887" y="341446"/>
                      <a:pt x="267603" y="341446"/>
                    </a:cubicBezTo>
                    <a:cubicBezTo>
                      <a:pt x="266320" y="341446"/>
                      <a:pt x="266320" y="341446"/>
                      <a:pt x="265036" y="341446"/>
                    </a:cubicBezTo>
                    <a:cubicBezTo>
                      <a:pt x="262469" y="342730"/>
                      <a:pt x="261185" y="344014"/>
                      <a:pt x="261185" y="346581"/>
                    </a:cubicBezTo>
                    <a:cubicBezTo>
                      <a:pt x="256050" y="378672"/>
                      <a:pt x="248349" y="433868"/>
                      <a:pt x="243214" y="473661"/>
                    </a:cubicBezTo>
                    <a:cubicBezTo>
                      <a:pt x="238080" y="516020"/>
                      <a:pt x="202138" y="546828"/>
                      <a:pt x="159778" y="546828"/>
                    </a:cubicBezTo>
                    <a:cubicBezTo>
                      <a:pt x="158494" y="546828"/>
                      <a:pt x="157211" y="546828"/>
                      <a:pt x="154643" y="546828"/>
                    </a:cubicBezTo>
                    <a:lnTo>
                      <a:pt x="153360" y="546828"/>
                    </a:lnTo>
                    <a:cubicBezTo>
                      <a:pt x="136673" y="545544"/>
                      <a:pt x="121269" y="537842"/>
                      <a:pt x="111000" y="525006"/>
                    </a:cubicBezTo>
                    <a:cubicBezTo>
                      <a:pt x="100731" y="512170"/>
                      <a:pt x="95596" y="495482"/>
                      <a:pt x="96880" y="478795"/>
                    </a:cubicBezTo>
                    <a:cubicBezTo>
                      <a:pt x="99447" y="453122"/>
                      <a:pt x="102015" y="427450"/>
                      <a:pt x="104582" y="401777"/>
                    </a:cubicBezTo>
                    <a:cubicBezTo>
                      <a:pt x="104582" y="397926"/>
                      <a:pt x="102015" y="395359"/>
                      <a:pt x="98164" y="395359"/>
                    </a:cubicBezTo>
                    <a:cubicBezTo>
                      <a:pt x="54520" y="391508"/>
                      <a:pt x="27564" y="382523"/>
                      <a:pt x="10877" y="346581"/>
                    </a:cubicBezTo>
                    <a:cubicBezTo>
                      <a:pt x="3175" y="328610"/>
                      <a:pt x="4458" y="308072"/>
                      <a:pt x="7026" y="287534"/>
                    </a:cubicBezTo>
                    <a:cubicBezTo>
                      <a:pt x="14727" y="222069"/>
                      <a:pt x="42967" y="75734"/>
                      <a:pt x="59655" y="7702"/>
                    </a:cubicBezTo>
                    <a:lnTo>
                      <a:pt x="349756" y="6418"/>
                    </a:lnTo>
                    <a:lnTo>
                      <a:pt x="349756" y="6418"/>
                    </a:lnTo>
                    <a:close/>
                    <a:moveTo>
                      <a:pt x="356174" y="0"/>
                    </a:moveTo>
                    <a:lnTo>
                      <a:pt x="356174" y="0"/>
                    </a:lnTo>
                    <a:lnTo>
                      <a:pt x="356174" y="0"/>
                    </a:lnTo>
                    <a:close/>
                    <a:moveTo>
                      <a:pt x="356174" y="0"/>
                    </a:moveTo>
                    <a:lnTo>
                      <a:pt x="55804" y="1284"/>
                    </a:lnTo>
                    <a:cubicBezTo>
                      <a:pt x="39116" y="66749"/>
                      <a:pt x="9593" y="219501"/>
                      <a:pt x="1891" y="286250"/>
                    </a:cubicBezTo>
                    <a:cubicBezTo>
                      <a:pt x="-676" y="306788"/>
                      <a:pt x="-1960" y="329894"/>
                      <a:pt x="7026" y="349148"/>
                    </a:cubicBezTo>
                    <a:cubicBezTo>
                      <a:pt x="24997" y="388941"/>
                      <a:pt x="55804" y="397926"/>
                      <a:pt x="99447" y="401777"/>
                    </a:cubicBezTo>
                    <a:cubicBezTo>
                      <a:pt x="96880" y="427450"/>
                      <a:pt x="95596" y="453122"/>
                      <a:pt x="91745" y="478795"/>
                    </a:cubicBezTo>
                    <a:cubicBezTo>
                      <a:pt x="86611" y="517304"/>
                      <a:pt x="116134" y="550679"/>
                      <a:pt x="154643" y="553246"/>
                    </a:cubicBezTo>
                    <a:cubicBezTo>
                      <a:pt x="154643" y="553246"/>
                      <a:pt x="155927" y="553246"/>
                      <a:pt x="155927" y="553246"/>
                    </a:cubicBezTo>
                    <a:cubicBezTo>
                      <a:pt x="157211" y="553246"/>
                      <a:pt x="159778" y="553246"/>
                      <a:pt x="161062" y="553246"/>
                    </a:cubicBezTo>
                    <a:cubicBezTo>
                      <a:pt x="205989" y="553246"/>
                      <a:pt x="244498" y="519871"/>
                      <a:pt x="250916" y="473661"/>
                    </a:cubicBezTo>
                    <a:cubicBezTo>
                      <a:pt x="256050" y="428733"/>
                      <a:pt x="263752" y="377388"/>
                      <a:pt x="268887" y="346581"/>
                    </a:cubicBezTo>
                    <a:cubicBezTo>
                      <a:pt x="277872" y="354283"/>
                      <a:pt x="288141" y="356850"/>
                      <a:pt x="299694" y="356850"/>
                    </a:cubicBezTo>
                    <a:cubicBezTo>
                      <a:pt x="320232" y="356850"/>
                      <a:pt x="342054" y="345297"/>
                      <a:pt x="348472" y="324759"/>
                    </a:cubicBezTo>
                    <a:cubicBezTo>
                      <a:pt x="358741" y="295236"/>
                      <a:pt x="333068" y="258010"/>
                      <a:pt x="300978" y="258010"/>
                    </a:cubicBezTo>
                    <a:cubicBezTo>
                      <a:pt x="300978" y="258010"/>
                      <a:pt x="299694" y="258010"/>
                      <a:pt x="299694" y="258010"/>
                    </a:cubicBezTo>
                    <a:cubicBezTo>
                      <a:pt x="317665" y="202814"/>
                      <a:pt x="349756" y="59047"/>
                      <a:pt x="356174" y="0"/>
                    </a:cubicBezTo>
                    <a:lnTo>
                      <a:pt x="356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" name="Freeform: Shape 206">
              <a:extLst>
                <a:ext uri="{FF2B5EF4-FFF2-40B4-BE49-F238E27FC236}">
                  <a16:creationId xmlns:a16="http://schemas.microsoft.com/office/drawing/2014/main" id="{93AC737A-CAEF-4759-B261-E22014DF5C2D}"/>
                </a:ext>
              </a:extLst>
            </p:cNvPr>
            <p:cNvSpPr/>
            <p:nvPr/>
          </p:nvSpPr>
          <p:spPr>
            <a:xfrm>
              <a:off x="3652598" y="3034748"/>
              <a:ext cx="376424" cy="278490"/>
            </a:xfrm>
            <a:custGeom>
              <a:avLst/>
              <a:gdLst>
                <a:gd name="connsiteX0" fmla="*/ 266032 w 376424"/>
                <a:gd name="connsiteY0" fmla="*/ 277586 h 278490"/>
                <a:gd name="connsiteX1" fmla="*/ 244211 w 376424"/>
                <a:gd name="connsiteY1" fmla="*/ 260898 h 278490"/>
                <a:gd name="connsiteX2" fmla="*/ 250629 w 376424"/>
                <a:gd name="connsiteY2" fmla="*/ 230091 h 278490"/>
                <a:gd name="connsiteX3" fmla="*/ 291705 w 376424"/>
                <a:gd name="connsiteY3" fmla="*/ 60652 h 278490"/>
                <a:gd name="connsiteX4" fmla="*/ 162058 w 376424"/>
                <a:gd name="connsiteY4" fmla="*/ 95310 h 278490"/>
                <a:gd name="connsiteX5" fmla="*/ 195432 w 376424"/>
                <a:gd name="connsiteY5" fmla="*/ 55517 h 278490"/>
                <a:gd name="connsiteX6" fmla="*/ 110713 w 376424"/>
                <a:gd name="connsiteY6" fmla="*/ 77339 h 278490"/>
                <a:gd name="connsiteX7" fmla="*/ 67069 w 376424"/>
                <a:gd name="connsiteY7" fmla="*/ 76055 h 278490"/>
                <a:gd name="connsiteX8" fmla="*/ 69636 w 376424"/>
                <a:gd name="connsiteY8" fmla="*/ 41397 h 278490"/>
                <a:gd name="connsiteX9" fmla="*/ 18291 w 376424"/>
                <a:gd name="connsiteY9" fmla="*/ 95310 h 278490"/>
                <a:gd name="connsiteX10" fmla="*/ 5455 w 376424"/>
                <a:gd name="connsiteY10" fmla="*/ 95310 h 278490"/>
                <a:gd name="connsiteX11" fmla="*/ 1604 w 376424"/>
                <a:gd name="connsiteY11" fmla="*/ 73488 h 278490"/>
                <a:gd name="connsiteX12" fmla="*/ 27277 w 376424"/>
                <a:gd name="connsiteY12" fmla="*/ 17008 h 278490"/>
                <a:gd name="connsiteX13" fmla="*/ 42680 w 376424"/>
                <a:gd name="connsiteY13" fmla="*/ 1605 h 278490"/>
                <a:gd name="connsiteX14" fmla="*/ 58084 w 376424"/>
                <a:gd name="connsiteY14" fmla="*/ 321 h 278490"/>
                <a:gd name="connsiteX15" fmla="*/ 282720 w 376424"/>
                <a:gd name="connsiteY15" fmla="*/ 17008 h 278490"/>
                <a:gd name="connsiteX16" fmla="*/ 354603 w 376424"/>
                <a:gd name="connsiteY16" fmla="*/ 38830 h 278490"/>
                <a:gd name="connsiteX17" fmla="*/ 376425 w 376424"/>
                <a:gd name="connsiteY17" fmla="*/ 96593 h 278490"/>
                <a:gd name="connsiteX18" fmla="*/ 364872 w 376424"/>
                <a:gd name="connsiteY18" fmla="*/ 159491 h 278490"/>
                <a:gd name="connsiteX19" fmla="*/ 336632 w 376424"/>
                <a:gd name="connsiteY19" fmla="*/ 254480 h 278490"/>
                <a:gd name="connsiteX20" fmla="*/ 317378 w 376424"/>
                <a:gd name="connsiteY20" fmla="*/ 275018 h 278490"/>
                <a:gd name="connsiteX21" fmla="*/ 305825 w 376424"/>
                <a:gd name="connsiteY21" fmla="*/ 268600 h 278490"/>
                <a:gd name="connsiteX22" fmla="*/ 273734 w 376424"/>
                <a:gd name="connsiteY22" fmla="*/ 268600 h 278490"/>
                <a:gd name="connsiteX23" fmla="*/ 266032 w 376424"/>
                <a:gd name="connsiteY23" fmla="*/ 277586 h 2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6424" h="278490">
                  <a:moveTo>
                    <a:pt x="266032" y="277586"/>
                  </a:moveTo>
                  <a:cubicBezTo>
                    <a:pt x="255763" y="281437"/>
                    <a:pt x="245494" y="272451"/>
                    <a:pt x="244211" y="260898"/>
                  </a:cubicBezTo>
                  <a:cubicBezTo>
                    <a:pt x="242927" y="250629"/>
                    <a:pt x="246778" y="240360"/>
                    <a:pt x="250629" y="230091"/>
                  </a:cubicBezTo>
                  <a:cubicBezTo>
                    <a:pt x="272450" y="176179"/>
                    <a:pt x="286570" y="118415"/>
                    <a:pt x="291705" y="60652"/>
                  </a:cubicBezTo>
                  <a:cubicBezTo>
                    <a:pt x="253196" y="83757"/>
                    <a:pt x="206985" y="96593"/>
                    <a:pt x="162058" y="95310"/>
                  </a:cubicBezTo>
                  <a:cubicBezTo>
                    <a:pt x="160774" y="76055"/>
                    <a:pt x="176178" y="58084"/>
                    <a:pt x="195432" y="55517"/>
                  </a:cubicBezTo>
                  <a:cubicBezTo>
                    <a:pt x="167193" y="63219"/>
                    <a:pt x="138953" y="69637"/>
                    <a:pt x="110713" y="77339"/>
                  </a:cubicBezTo>
                  <a:cubicBezTo>
                    <a:pt x="96593" y="81190"/>
                    <a:pt x="79905" y="85041"/>
                    <a:pt x="67069" y="76055"/>
                  </a:cubicBezTo>
                  <a:cubicBezTo>
                    <a:pt x="54233" y="68353"/>
                    <a:pt x="54233" y="42681"/>
                    <a:pt x="69636" y="41397"/>
                  </a:cubicBezTo>
                  <a:cubicBezTo>
                    <a:pt x="63218" y="67070"/>
                    <a:pt x="42680" y="87608"/>
                    <a:pt x="18291" y="95310"/>
                  </a:cubicBezTo>
                  <a:cubicBezTo>
                    <a:pt x="14440" y="96593"/>
                    <a:pt x="9306" y="97877"/>
                    <a:pt x="5455" y="95310"/>
                  </a:cubicBezTo>
                  <a:cubicBezTo>
                    <a:pt x="-963" y="91459"/>
                    <a:pt x="-963" y="81190"/>
                    <a:pt x="1604" y="73488"/>
                  </a:cubicBezTo>
                  <a:cubicBezTo>
                    <a:pt x="8022" y="54234"/>
                    <a:pt x="15724" y="34979"/>
                    <a:pt x="27277" y="17008"/>
                  </a:cubicBezTo>
                  <a:cubicBezTo>
                    <a:pt x="31127" y="10590"/>
                    <a:pt x="34978" y="4172"/>
                    <a:pt x="42680" y="1605"/>
                  </a:cubicBezTo>
                  <a:cubicBezTo>
                    <a:pt x="47815" y="-963"/>
                    <a:pt x="52949" y="321"/>
                    <a:pt x="58084" y="321"/>
                  </a:cubicBezTo>
                  <a:cubicBezTo>
                    <a:pt x="132534" y="5455"/>
                    <a:pt x="208269" y="11874"/>
                    <a:pt x="282720" y="17008"/>
                  </a:cubicBezTo>
                  <a:cubicBezTo>
                    <a:pt x="308392" y="18292"/>
                    <a:pt x="335348" y="22143"/>
                    <a:pt x="354603" y="38830"/>
                  </a:cubicBezTo>
                  <a:cubicBezTo>
                    <a:pt x="370007" y="52950"/>
                    <a:pt x="376425" y="74772"/>
                    <a:pt x="376425" y="96593"/>
                  </a:cubicBezTo>
                  <a:cubicBezTo>
                    <a:pt x="376425" y="118415"/>
                    <a:pt x="370007" y="138953"/>
                    <a:pt x="364872" y="159491"/>
                  </a:cubicBezTo>
                  <a:cubicBezTo>
                    <a:pt x="355887" y="191582"/>
                    <a:pt x="346901" y="222389"/>
                    <a:pt x="336632" y="254480"/>
                  </a:cubicBezTo>
                  <a:cubicBezTo>
                    <a:pt x="334065" y="264749"/>
                    <a:pt x="327647" y="276302"/>
                    <a:pt x="317378" y="275018"/>
                  </a:cubicBezTo>
                  <a:cubicBezTo>
                    <a:pt x="313527" y="273735"/>
                    <a:pt x="309676" y="271167"/>
                    <a:pt x="305825" y="268600"/>
                  </a:cubicBezTo>
                  <a:cubicBezTo>
                    <a:pt x="296840" y="262182"/>
                    <a:pt x="282720" y="262182"/>
                    <a:pt x="273734" y="268600"/>
                  </a:cubicBezTo>
                  <a:cubicBezTo>
                    <a:pt x="273734" y="267317"/>
                    <a:pt x="276301" y="257048"/>
                    <a:pt x="266032" y="277586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1171">
              <a:extLst>
                <a:ext uri="{FF2B5EF4-FFF2-40B4-BE49-F238E27FC236}">
                  <a16:creationId xmlns:a16="http://schemas.microsoft.com/office/drawing/2014/main" id="{457C98B3-A650-4259-8B88-344AB2A85995}"/>
                </a:ext>
              </a:extLst>
            </p:cNvPr>
            <p:cNvGrpSpPr/>
            <p:nvPr/>
          </p:nvGrpSpPr>
          <p:grpSpPr>
            <a:xfrm>
              <a:off x="3539572" y="2861779"/>
              <a:ext cx="559880" cy="304221"/>
              <a:chOff x="3539572" y="2861779"/>
              <a:chExt cx="559880" cy="304221"/>
            </a:xfrm>
          </p:grpSpPr>
          <p:grpSp>
            <p:nvGrpSpPr>
              <p:cNvPr id="161" name="Graphic 1171">
                <a:extLst>
                  <a:ext uri="{FF2B5EF4-FFF2-40B4-BE49-F238E27FC236}">
                    <a16:creationId xmlns:a16="http://schemas.microsoft.com/office/drawing/2014/main" id="{3E1178A1-7EE2-4AA8-8FE7-994C0D60214D}"/>
                  </a:ext>
                </a:extLst>
              </p:cNvPr>
              <p:cNvGrpSpPr/>
              <p:nvPr/>
            </p:nvGrpSpPr>
            <p:grpSpPr>
              <a:xfrm>
                <a:off x="3659336" y="2861779"/>
                <a:ext cx="414033" cy="283682"/>
                <a:chOff x="3659336" y="2861779"/>
                <a:chExt cx="414033" cy="283682"/>
              </a:xfrm>
            </p:grpSpPr>
            <p:sp>
              <p:nvSpPr>
                <p:cNvPr id="169" name="Freeform: Shape 325">
                  <a:extLst>
                    <a:ext uri="{FF2B5EF4-FFF2-40B4-BE49-F238E27FC236}">
                      <a16:creationId xmlns:a16="http://schemas.microsoft.com/office/drawing/2014/main" id="{2F15520A-A040-4816-B464-AC49BCF83037}"/>
                    </a:ext>
                  </a:extLst>
                </p:cNvPr>
                <p:cNvSpPr/>
                <p:nvPr/>
              </p:nvSpPr>
              <p:spPr>
                <a:xfrm>
                  <a:off x="3661904" y="2866913"/>
                  <a:ext cx="407314" cy="273413"/>
                </a:xfrm>
                <a:custGeom>
                  <a:avLst/>
                  <a:gdLst>
                    <a:gd name="connsiteX0" fmla="*/ 405628 w 407314"/>
                    <a:gd name="connsiteY0" fmla="*/ 273414 h 273413"/>
                    <a:gd name="connsiteX1" fmla="*/ 317057 w 407314"/>
                    <a:gd name="connsiteY1" fmla="*/ 228487 h 273413"/>
                    <a:gd name="connsiteX2" fmla="*/ 272130 w 407314"/>
                    <a:gd name="connsiteY2" fmla="*/ 220785 h 273413"/>
                    <a:gd name="connsiteX3" fmla="*/ 96272 w 407314"/>
                    <a:gd name="connsiteY3" fmla="*/ 198963 h 273413"/>
                    <a:gd name="connsiteX4" fmla="*/ 0 w 407314"/>
                    <a:gd name="connsiteY4" fmla="*/ 211799 h 273413"/>
                    <a:gd name="connsiteX5" fmla="*/ 30807 w 407314"/>
                    <a:gd name="connsiteY5" fmla="*/ 109109 h 273413"/>
                    <a:gd name="connsiteX6" fmla="*/ 120662 w 407314"/>
                    <a:gd name="connsiteY6" fmla="*/ 34658 h 273413"/>
                    <a:gd name="connsiteX7" fmla="*/ 121945 w 407314"/>
                    <a:gd name="connsiteY7" fmla="*/ 34658 h 273413"/>
                    <a:gd name="connsiteX8" fmla="*/ 136065 w 407314"/>
                    <a:gd name="connsiteY8" fmla="*/ 30807 h 273413"/>
                    <a:gd name="connsiteX9" fmla="*/ 146334 w 407314"/>
                    <a:gd name="connsiteY9" fmla="*/ 17971 h 273413"/>
                    <a:gd name="connsiteX10" fmla="*/ 150185 w 407314"/>
                    <a:gd name="connsiteY10" fmla="*/ 11553 h 273413"/>
                    <a:gd name="connsiteX11" fmla="*/ 173290 w 407314"/>
                    <a:gd name="connsiteY11" fmla="*/ 0 h 273413"/>
                    <a:gd name="connsiteX12" fmla="*/ 192545 w 407314"/>
                    <a:gd name="connsiteY12" fmla="*/ 7702 h 273413"/>
                    <a:gd name="connsiteX13" fmla="*/ 195112 w 407314"/>
                    <a:gd name="connsiteY13" fmla="*/ 11553 h 273413"/>
                    <a:gd name="connsiteX14" fmla="*/ 204098 w 407314"/>
                    <a:gd name="connsiteY14" fmla="*/ 20538 h 273413"/>
                    <a:gd name="connsiteX15" fmla="*/ 216934 w 407314"/>
                    <a:gd name="connsiteY15" fmla="*/ 23105 h 273413"/>
                    <a:gd name="connsiteX16" fmla="*/ 225919 w 407314"/>
                    <a:gd name="connsiteY16" fmla="*/ 23105 h 273413"/>
                    <a:gd name="connsiteX17" fmla="*/ 344014 w 407314"/>
                    <a:gd name="connsiteY17" fmla="*/ 80869 h 273413"/>
                    <a:gd name="connsiteX18" fmla="*/ 376105 w 407314"/>
                    <a:gd name="connsiteY18" fmla="*/ 173290 h 273413"/>
                    <a:gd name="connsiteX19" fmla="*/ 381239 w 407314"/>
                    <a:gd name="connsiteY19" fmla="*/ 205381 h 273413"/>
                    <a:gd name="connsiteX20" fmla="*/ 381239 w 407314"/>
                    <a:gd name="connsiteY20" fmla="*/ 207949 h 273413"/>
                    <a:gd name="connsiteX21" fmla="*/ 387657 w 407314"/>
                    <a:gd name="connsiteY21" fmla="*/ 232338 h 273413"/>
                    <a:gd name="connsiteX22" fmla="*/ 395359 w 407314"/>
                    <a:gd name="connsiteY22" fmla="*/ 243890 h 273413"/>
                    <a:gd name="connsiteX23" fmla="*/ 403061 w 407314"/>
                    <a:gd name="connsiteY23" fmla="*/ 256727 h 273413"/>
                    <a:gd name="connsiteX24" fmla="*/ 405628 w 407314"/>
                    <a:gd name="connsiteY24" fmla="*/ 273414 h 27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07314" h="273413">
                      <a:moveTo>
                        <a:pt x="405628" y="273414"/>
                      </a:moveTo>
                      <a:cubicBezTo>
                        <a:pt x="379955" y="243890"/>
                        <a:pt x="355566" y="234905"/>
                        <a:pt x="317057" y="228487"/>
                      </a:cubicBezTo>
                      <a:cubicBezTo>
                        <a:pt x="302937" y="225919"/>
                        <a:pt x="287534" y="223352"/>
                        <a:pt x="272130" y="220785"/>
                      </a:cubicBezTo>
                      <a:cubicBezTo>
                        <a:pt x="214367" y="209232"/>
                        <a:pt x="155320" y="198963"/>
                        <a:pt x="96272" y="198963"/>
                      </a:cubicBezTo>
                      <a:cubicBezTo>
                        <a:pt x="60331" y="198963"/>
                        <a:pt x="29524" y="202814"/>
                        <a:pt x="0" y="211799"/>
                      </a:cubicBezTo>
                      <a:cubicBezTo>
                        <a:pt x="3851" y="174574"/>
                        <a:pt x="12836" y="145051"/>
                        <a:pt x="30807" y="109109"/>
                      </a:cubicBezTo>
                      <a:cubicBezTo>
                        <a:pt x="50062" y="68033"/>
                        <a:pt x="84720" y="39793"/>
                        <a:pt x="120662" y="34658"/>
                      </a:cubicBezTo>
                      <a:lnTo>
                        <a:pt x="121945" y="34658"/>
                      </a:lnTo>
                      <a:cubicBezTo>
                        <a:pt x="127080" y="34658"/>
                        <a:pt x="132214" y="33374"/>
                        <a:pt x="136065" y="30807"/>
                      </a:cubicBezTo>
                      <a:cubicBezTo>
                        <a:pt x="141200" y="26956"/>
                        <a:pt x="143767" y="21822"/>
                        <a:pt x="146334" y="17971"/>
                      </a:cubicBezTo>
                      <a:cubicBezTo>
                        <a:pt x="147618" y="15404"/>
                        <a:pt x="148901" y="14120"/>
                        <a:pt x="150185" y="11553"/>
                      </a:cubicBezTo>
                      <a:cubicBezTo>
                        <a:pt x="155320" y="5135"/>
                        <a:pt x="163021" y="0"/>
                        <a:pt x="173290" y="0"/>
                      </a:cubicBezTo>
                      <a:cubicBezTo>
                        <a:pt x="180992" y="0"/>
                        <a:pt x="188694" y="2567"/>
                        <a:pt x="192545" y="7702"/>
                      </a:cubicBezTo>
                      <a:cubicBezTo>
                        <a:pt x="193829" y="8985"/>
                        <a:pt x="195112" y="10269"/>
                        <a:pt x="195112" y="11553"/>
                      </a:cubicBezTo>
                      <a:cubicBezTo>
                        <a:pt x="197680" y="15404"/>
                        <a:pt x="200247" y="17971"/>
                        <a:pt x="204098" y="20538"/>
                      </a:cubicBezTo>
                      <a:cubicBezTo>
                        <a:pt x="207949" y="23105"/>
                        <a:pt x="213083" y="23105"/>
                        <a:pt x="216934" y="23105"/>
                      </a:cubicBezTo>
                      <a:cubicBezTo>
                        <a:pt x="218218" y="23105"/>
                        <a:pt x="225919" y="23105"/>
                        <a:pt x="225919" y="23105"/>
                      </a:cubicBezTo>
                      <a:cubicBezTo>
                        <a:pt x="268279" y="23105"/>
                        <a:pt x="313207" y="44927"/>
                        <a:pt x="344014" y="80869"/>
                      </a:cubicBezTo>
                      <a:cubicBezTo>
                        <a:pt x="367119" y="107825"/>
                        <a:pt x="372254" y="139916"/>
                        <a:pt x="376105" y="173290"/>
                      </a:cubicBezTo>
                      <a:cubicBezTo>
                        <a:pt x="377388" y="183560"/>
                        <a:pt x="378672" y="193829"/>
                        <a:pt x="381239" y="205381"/>
                      </a:cubicBezTo>
                      <a:lnTo>
                        <a:pt x="381239" y="207949"/>
                      </a:lnTo>
                      <a:cubicBezTo>
                        <a:pt x="382523" y="215650"/>
                        <a:pt x="383806" y="224636"/>
                        <a:pt x="387657" y="232338"/>
                      </a:cubicBezTo>
                      <a:cubicBezTo>
                        <a:pt x="390224" y="236188"/>
                        <a:pt x="392792" y="240039"/>
                        <a:pt x="395359" y="243890"/>
                      </a:cubicBezTo>
                      <a:cubicBezTo>
                        <a:pt x="397926" y="247741"/>
                        <a:pt x="400494" y="251592"/>
                        <a:pt x="403061" y="256727"/>
                      </a:cubicBezTo>
                      <a:cubicBezTo>
                        <a:pt x="408195" y="260578"/>
                        <a:pt x="408195" y="269563"/>
                        <a:pt x="405628" y="2734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326">
                  <a:extLst>
                    <a:ext uri="{FF2B5EF4-FFF2-40B4-BE49-F238E27FC236}">
                      <a16:creationId xmlns:a16="http://schemas.microsoft.com/office/drawing/2014/main" id="{26D2DB7F-D0F5-4676-BFF3-86C0EE8A0B81}"/>
                    </a:ext>
                  </a:extLst>
                </p:cNvPr>
                <p:cNvSpPr/>
                <p:nvPr/>
              </p:nvSpPr>
              <p:spPr>
                <a:xfrm>
                  <a:off x="3659336" y="2861779"/>
                  <a:ext cx="414033" cy="283682"/>
                </a:xfrm>
                <a:custGeom>
                  <a:avLst/>
                  <a:gdLst>
                    <a:gd name="connsiteX0" fmla="*/ 175858 w 414033"/>
                    <a:gd name="connsiteY0" fmla="*/ 6418 h 283682"/>
                    <a:gd name="connsiteX1" fmla="*/ 192545 w 414033"/>
                    <a:gd name="connsiteY1" fmla="*/ 12836 h 283682"/>
                    <a:gd name="connsiteX2" fmla="*/ 195112 w 414033"/>
                    <a:gd name="connsiteY2" fmla="*/ 16687 h 283682"/>
                    <a:gd name="connsiteX3" fmla="*/ 205381 w 414033"/>
                    <a:gd name="connsiteY3" fmla="*/ 25673 h 283682"/>
                    <a:gd name="connsiteX4" fmla="*/ 219501 w 414033"/>
                    <a:gd name="connsiteY4" fmla="*/ 28240 h 283682"/>
                    <a:gd name="connsiteX5" fmla="*/ 223352 w 414033"/>
                    <a:gd name="connsiteY5" fmla="*/ 28240 h 283682"/>
                    <a:gd name="connsiteX6" fmla="*/ 224636 w 414033"/>
                    <a:gd name="connsiteY6" fmla="*/ 28240 h 283682"/>
                    <a:gd name="connsiteX7" fmla="*/ 228487 w 414033"/>
                    <a:gd name="connsiteY7" fmla="*/ 28240 h 283682"/>
                    <a:gd name="connsiteX8" fmla="*/ 344014 w 414033"/>
                    <a:gd name="connsiteY8" fmla="*/ 84720 h 283682"/>
                    <a:gd name="connsiteX9" fmla="*/ 376104 w 414033"/>
                    <a:gd name="connsiteY9" fmla="*/ 175858 h 283682"/>
                    <a:gd name="connsiteX10" fmla="*/ 381239 w 414033"/>
                    <a:gd name="connsiteY10" fmla="*/ 207949 h 283682"/>
                    <a:gd name="connsiteX11" fmla="*/ 381239 w 414033"/>
                    <a:gd name="connsiteY11" fmla="*/ 210516 h 283682"/>
                    <a:gd name="connsiteX12" fmla="*/ 387657 w 414033"/>
                    <a:gd name="connsiteY12" fmla="*/ 234905 h 283682"/>
                    <a:gd name="connsiteX13" fmla="*/ 395359 w 414033"/>
                    <a:gd name="connsiteY13" fmla="*/ 246458 h 283682"/>
                    <a:gd name="connsiteX14" fmla="*/ 403061 w 414033"/>
                    <a:gd name="connsiteY14" fmla="*/ 258010 h 283682"/>
                    <a:gd name="connsiteX15" fmla="*/ 405628 w 414033"/>
                    <a:gd name="connsiteY15" fmla="*/ 270847 h 283682"/>
                    <a:gd name="connsiteX16" fmla="*/ 318341 w 414033"/>
                    <a:gd name="connsiteY16" fmla="*/ 228487 h 283682"/>
                    <a:gd name="connsiteX17" fmla="*/ 273414 w 414033"/>
                    <a:gd name="connsiteY17" fmla="*/ 220785 h 283682"/>
                    <a:gd name="connsiteX18" fmla="*/ 97556 w 414033"/>
                    <a:gd name="connsiteY18" fmla="*/ 198963 h 283682"/>
                    <a:gd name="connsiteX19" fmla="*/ 5135 w 414033"/>
                    <a:gd name="connsiteY19" fmla="*/ 210516 h 283682"/>
                    <a:gd name="connsiteX20" fmla="*/ 34658 w 414033"/>
                    <a:gd name="connsiteY20" fmla="*/ 112960 h 283682"/>
                    <a:gd name="connsiteX21" fmla="*/ 121945 w 414033"/>
                    <a:gd name="connsiteY21" fmla="*/ 39793 h 283682"/>
                    <a:gd name="connsiteX22" fmla="*/ 123229 w 414033"/>
                    <a:gd name="connsiteY22" fmla="*/ 39793 h 283682"/>
                    <a:gd name="connsiteX23" fmla="*/ 138632 w 414033"/>
                    <a:gd name="connsiteY23" fmla="*/ 34658 h 283682"/>
                    <a:gd name="connsiteX24" fmla="*/ 150185 w 414033"/>
                    <a:gd name="connsiteY24" fmla="*/ 20538 h 283682"/>
                    <a:gd name="connsiteX25" fmla="*/ 154036 w 414033"/>
                    <a:gd name="connsiteY25" fmla="*/ 14120 h 283682"/>
                    <a:gd name="connsiteX26" fmla="*/ 175858 w 414033"/>
                    <a:gd name="connsiteY26" fmla="*/ 6418 h 283682"/>
                    <a:gd name="connsiteX27" fmla="*/ 175858 w 414033"/>
                    <a:gd name="connsiteY27" fmla="*/ 6418 h 283682"/>
                    <a:gd name="connsiteX28" fmla="*/ 175858 w 414033"/>
                    <a:gd name="connsiteY28" fmla="*/ 0 h 283682"/>
                    <a:gd name="connsiteX29" fmla="*/ 150185 w 414033"/>
                    <a:gd name="connsiteY29" fmla="*/ 12836 h 283682"/>
                    <a:gd name="connsiteX30" fmla="*/ 137349 w 414033"/>
                    <a:gd name="connsiteY30" fmla="*/ 32091 h 283682"/>
                    <a:gd name="connsiteX31" fmla="*/ 123229 w 414033"/>
                    <a:gd name="connsiteY31" fmla="*/ 35942 h 283682"/>
                    <a:gd name="connsiteX32" fmla="*/ 30807 w 414033"/>
                    <a:gd name="connsiteY32" fmla="*/ 111676 h 283682"/>
                    <a:gd name="connsiteX33" fmla="*/ 0 w 414033"/>
                    <a:gd name="connsiteY33" fmla="*/ 220785 h 283682"/>
                    <a:gd name="connsiteX34" fmla="*/ 100123 w 414033"/>
                    <a:gd name="connsiteY34" fmla="*/ 206665 h 283682"/>
                    <a:gd name="connsiteX35" fmla="*/ 319625 w 414033"/>
                    <a:gd name="connsiteY35" fmla="*/ 237472 h 283682"/>
                    <a:gd name="connsiteX36" fmla="*/ 408195 w 414033"/>
                    <a:gd name="connsiteY36" fmla="*/ 283683 h 283682"/>
                    <a:gd name="connsiteX37" fmla="*/ 412046 w 414033"/>
                    <a:gd name="connsiteY37" fmla="*/ 258010 h 283682"/>
                    <a:gd name="connsiteX38" fmla="*/ 397926 w 414033"/>
                    <a:gd name="connsiteY38" fmla="*/ 233621 h 283682"/>
                    <a:gd name="connsiteX39" fmla="*/ 391508 w 414033"/>
                    <a:gd name="connsiteY39" fmla="*/ 207949 h 283682"/>
                    <a:gd name="connsiteX40" fmla="*/ 352999 w 414033"/>
                    <a:gd name="connsiteY40" fmla="*/ 82153 h 283682"/>
                    <a:gd name="connsiteX41" fmla="*/ 232338 w 414033"/>
                    <a:gd name="connsiteY41" fmla="*/ 23105 h 283682"/>
                    <a:gd name="connsiteX42" fmla="*/ 228487 w 414033"/>
                    <a:gd name="connsiteY42" fmla="*/ 23105 h 283682"/>
                    <a:gd name="connsiteX43" fmla="*/ 223352 w 414033"/>
                    <a:gd name="connsiteY43" fmla="*/ 23105 h 283682"/>
                    <a:gd name="connsiteX44" fmla="*/ 211799 w 414033"/>
                    <a:gd name="connsiteY44" fmla="*/ 20538 h 283682"/>
                    <a:gd name="connsiteX45" fmla="*/ 200247 w 414033"/>
                    <a:gd name="connsiteY45" fmla="*/ 8985 h 283682"/>
                    <a:gd name="connsiteX46" fmla="*/ 175858 w 414033"/>
                    <a:gd name="connsiteY46" fmla="*/ 0 h 283682"/>
                    <a:gd name="connsiteX47" fmla="*/ 175858 w 414033"/>
                    <a:gd name="connsiteY47" fmla="*/ 0 h 283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414033" h="283682">
                      <a:moveTo>
                        <a:pt x="175858" y="6418"/>
                      </a:moveTo>
                      <a:cubicBezTo>
                        <a:pt x="182276" y="6418"/>
                        <a:pt x="188694" y="8985"/>
                        <a:pt x="192545" y="12836"/>
                      </a:cubicBezTo>
                      <a:cubicBezTo>
                        <a:pt x="193829" y="14120"/>
                        <a:pt x="195112" y="15404"/>
                        <a:pt x="195112" y="16687"/>
                      </a:cubicBezTo>
                      <a:cubicBezTo>
                        <a:pt x="197680" y="20538"/>
                        <a:pt x="200247" y="24389"/>
                        <a:pt x="205381" y="25673"/>
                      </a:cubicBezTo>
                      <a:cubicBezTo>
                        <a:pt x="210516" y="28240"/>
                        <a:pt x="215650" y="28240"/>
                        <a:pt x="219501" y="28240"/>
                      </a:cubicBezTo>
                      <a:cubicBezTo>
                        <a:pt x="220785" y="28240"/>
                        <a:pt x="222068" y="28240"/>
                        <a:pt x="223352" y="28240"/>
                      </a:cubicBezTo>
                      <a:lnTo>
                        <a:pt x="224636" y="28240"/>
                      </a:lnTo>
                      <a:cubicBezTo>
                        <a:pt x="225919" y="28240"/>
                        <a:pt x="227203" y="28240"/>
                        <a:pt x="228487" y="28240"/>
                      </a:cubicBezTo>
                      <a:cubicBezTo>
                        <a:pt x="269563" y="28240"/>
                        <a:pt x="313207" y="50062"/>
                        <a:pt x="344014" y="84720"/>
                      </a:cubicBezTo>
                      <a:cubicBezTo>
                        <a:pt x="367119" y="110392"/>
                        <a:pt x="370970" y="142483"/>
                        <a:pt x="376104" y="175858"/>
                      </a:cubicBezTo>
                      <a:cubicBezTo>
                        <a:pt x="377388" y="186127"/>
                        <a:pt x="378672" y="196396"/>
                        <a:pt x="381239" y="207949"/>
                      </a:cubicBezTo>
                      <a:lnTo>
                        <a:pt x="381239" y="210516"/>
                      </a:lnTo>
                      <a:cubicBezTo>
                        <a:pt x="382523" y="218218"/>
                        <a:pt x="383806" y="227203"/>
                        <a:pt x="387657" y="234905"/>
                      </a:cubicBezTo>
                      <a:cubicBezTo>
                        <a:pt x="390224" y="238756"/>
                        <a:pt x="392792" y="242607"/>
                        <a:pt x="395359" y="246458"/>
                      </a:cubicBezTo>
                      <a:cubicBezTo>
                        <a:pt x="397926" y="250308"/>
                        <a:pt x="400494" y="254159"/>
                        <a:pt x="403061" y="258010"/>
                      </a:cubicBezTo>
                      <a:cubicBezTo>
                        <a:pt x="404344" y="261861"/>
                        <a:pt x="405628" y="266996"/>
                        <a:pt x="405628" y="270847"/>
                      </a:cubicBezTo>
                      <a:cubicBezTo>
                        <a:pt x="379955" y="243890"/>
                        <a:pt x="355566" y="234905"/>
                        <a:pt x="318341" y="228487"/>
                      </a:cubicBezTo>
                      <a:cubicBezTo>
                        <a:pt x="304221" y="225919"/>
                        <a:pt x="288817" y="223352"/>
                        <a:pt x="273414" y="220785"/>
                      </a:cubicBezTo>
                      <a:cubicBezTo>
                        <a:pt x="215650" y="209232"/>
                        <a:pt x="155320" y="198963"/>
                        <a:pt x="97556" y="198963"/>
                      </a:cubicBezTo>
                      <a:cubicBezTo>
                        <a:pt x="62898" y="198963"/>
                        <a:pt x="33374" y="202814"/>
                        <a:pt x="5135" y="210516"/>
                      </a:cubicBezTo>
                      <a:cubicBezTo>
                        <a:pt x="10269" y="175858"/>
                        <a:pt x="17971" y="147618"/>
                        <a:pt x="34658" y="112960"/>
                      </a:cubicBezTo>
                      <a:cubicBezTo>
                        <a:pt x="53913" y="73167"/>
                        <a:pt x="87287" y="44927"/>
                        <a:pt x="121945" y="39793"/>
                      </a:cubicBezTo>
                      <a:lnTo>
                        <a:pt x="123229" y="39793"/>
                      </a:lnTo>
                      <a:cubicBezTo>
                        <a:pt x="128363" y="38509"/>
                        <a:pt x="133498" y="38509"/>
                        <a:pt x="138632" y="34658"/>
                      </a:cubicBezTo>
                      <a:cubicBezTo>
                        <a:pt x="143767" y="30807"/>
                        <a:pt x="147618" y="25673"/>
                        <a:pt x="150185" y="20538"/>
                      </a:cubicBezTo>
                      <a:cubicBezTo>
                        <a:pt x="151469" y="17971"/>
                        <a:pt x="152752" y="16687"/>
                        <a:pt x="154036" y="14120"/>
                      </a:cubicBezTo>
                      <a:cubicBezTo>
                        <a:pt x="160454" y="10269"/>
                        <a:pt x="168156" y="6418"/>
                        <a:pt x="175858" y="6418"/>
                      </a:cubicBezTo>
                      <a:lnTo>
                        <a:pt x="175858" y="6418"/>
                      </a:lnTo>
                      <a:close/>
                      <a:moveTo>
                        <a:pt x="175858" y="0"/>
                      </a:moveTo>
                      <a:cubicBezTo>
                        <a:pt x="165589" y="0"/>
                        <a:pt x="156603" y="3851"/>
                        <a:pt x="150185" y="12836"/>
                      </a:cubicBezTo>
                      <a:cubicBezTo>
                        <a:pt x="146334" y="19254"/>
                        <a:pt x="143767" y="26956"/>
                        <a:pt x="137349" y="32091"/>
                      </a:cubicBezTo>
                      <a:cubicBezTo>
                        <a:pt x="133498" y="34658"/>
                        <a:pt x="128363" y="34658"/>
                        <a:pt x="123229" y="35942"/>
                      </a:cubicBezTo>
                      <a:cubicBezTo>
                        <a:pt x="82153" y="42360"/>
                        <a:pt x="48778" y="74451"/>
                        <a:pt x="30807" y="111676"/>
                      </a:cubicBezTo>
                      <a:cubicBezTo>
                        <a:pt x="12836" y="148901"/>
                        <a:pt x="3851" y="179709"/>
                        <a:pt x="0" y="220785"/>
                      </a:cubicBezTo>
                      <a:cubicBezTo>
                        <a:pt x="32091" y="210516"/>
                        <a:pt x="65465" y="206665"/>
                        <a:pt x="100123" y="206665"/>
                      </a:cubicBezTo>
                      <a:cubicBezTo>
                        <a:pt x="173290" y="206665"/>
                        <a:pt x="247741" y="224636"/>
                        <a:pt x="319625" y="237472"/>
                      </a:cubicBezTo>
                      <a:cubicBezTo>
                        <a:pt x="359417" y="243890"/>
                        <a:pt x="382523" y="252876"/>
                        <a:pt x="408195" y="283683"/>
                      </a:cubicBezTo>
                      <a:cubicBezTo>
                        <a:pt x="415897" y="278548"/>
                        <a:pt x="414613" y="266996"/>
                        <a:pt x="412046" y="258010"/>
                      </a:cubicBezTo>
                      <a:cubicBezTo>
                        <a:pt x="408195" y="249025"/>
                        <a:pt x="401777" y="242607"/>
                        <a:pt x="397926" y="233621"/>
                      </a:cubicBezTo>
                      <a:cubicBezTo>
                        <a:pt x="394075" y="225919"/>
                        <a:pt x="392792" y="216934"/>
                        <a:pt x="391508" y="207949"/>
                      </a:cubicBezTo>
                      <a:cubicBezTo>
                        <a:pt x="382523" y="161738"/>
                        <a:pt x="383806" y="118094"/>
                        <a:pt x="352999" y="82153"/>
                      </a:cubicBezTo>
                      <a:cubicBezTo>
                        <a:pt x="322192" y="47494"/>
                        <a:pt x="278548" y="23105"/>
                        <a:pt x="232338" y="23105"/>
                      </a:cubicBezTo>
                      <a:cubicBezTo>
                        <a:pt x="231054" y="23105"/>
                        <a:pt x="229770" y="23105"/>
                        <a:pt x="228487" y="23105"/>
                      </a:cubicBezTo>
                      <a:cubicBezTo>
                        <a:pt x="227203" y="23105"/>
                        <a:pt x="224636" y="23105"/>
                        <a:pt x="223352" y="23105"/>
                      </a:cubicBezTo>
                      <a:cubicBezTo>
                        <a:pt x="219501" y="23105"/>
                        <a:pt x="215650" y="23105"/>
                        <a:pt x="211799" y="20538"/>
                      </a:cubicBezTo>
                      <a:cubicBezTo>
                        <a:pt x="206665" y="17971"/>
                        <a:pt x="204098" y="12836"/>
                        <a:pt x="200247" y="8985"/>
                      </a:cubicBezTo>
                      <a:cubicBezTo>
                        <a:pt x="192545" y="2567"/>
                        <a:pt x="183559" y="0"/>
                        <a:pt x="175858" y="0"/>
                      </a:cubicBezTo>
                      <a:lnTo>
                        <a:pt x="1758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2" name="Freeform: Shape 318">
                <a:extLst>
                  <a:ext uri="{FF2B5EF4-FFF2-40B4-BE49-F238E27FC236}">
                    <a16:creationId xmlns:a16="http://schemas.microsoft.com/office/drawing/2014/main" id="{8128736E-8BDE-4432-87A4-08A118E9EAE8}"/>
                  </a:ext>
                </a:extLst>
              </p:cNvPr>
              <p:cNvSpPr/>
              <p:nvPr/>
            </p:nvSpPr>
            <p:spPr>
              <a:xfrm>
                <a:off x="3781282" y="2886620"/>
                <a:ext cx="77864" cy="157192"/>
              </a:xfrm>
              <a:custGeom>
                <a:avLst/>
                <a:gdLst>
                  <a:gd name="connsiteX0" fmla="*/ 77018 w 77864"/>
                  <a:gd name="connsiteY0" fmla="*/ 5966 h 157192"/>
                  <a:gd name="connsiteX1" fmla="*/ 14120 w 77864"/>
                  <a:gd name="connsiteY1" fmla="*/ 118925 h 157192"/>
                  <a:gd name="connsiteX2" fmla="*/ 6418 w 77864"/>
                  <a:gd name="connsiteY2" fmla="*/ 154867 h 157192"/>
                  <a:gd name="connsiteX3" fmla="*/ 0 w 77864"/>
                  <a:gd name="connsiteY3" fmla="*/ 153584 h 157192"/>
                  <a:gd name="connsiteX4" fmla="*/ 50062 w 77864"/>
                  <a:gd name="connsiteY4" fmla="*/ 30355 h 157192"/>
                  <a:gd name="connsiteX5" fmla="*/ 73167 w 77864"/>
                  <a:gd name="connsiteY5" fmla="*/ 831 h 157192"/>
                  <a:gd name="connsiteX6" fmla="*/ 77018 w 77864"/>
                  <a:gd name="connsiteY6" fmla="*/ 5966 h 157192"/>
                  <a:gd name="connsiteX7" fmla="*/ 77018 w 77864"/>
                  <a:gd name="connsiteY7" fmla="*/ 5966 h 15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864" h="157192">
                    <a:moveTo>
                      <a:pt x="77018" y="5966"/>
                    </a:moveTo>
                    <a:cubicBezTo>
                      <a:pt x="47494" y="38057"/>
                      <a:pt x="25673" y="77849"/>
                      <a:pt x="14120" y="118925"/>
                    </a:cubicBezTo>
                    <a:cubicBezTo>
                      <a:pt x="10269" y="130478"/>
                      <a:pt x="7702" y="143315"/>
                      <a:pt x="6418" y="154867"/>
                    </a:cubicBezTo>
                    <a:cubicBezTo>
                      <a:pt x="5135" y="158718"/>
                      <a:pt x="0" y="157434"/>
                      <a:pt x="0" y="153584"/>
                    </a:cubicBezTo>
                    <a:cubicBezTo>
                      <a:pt x="7702" y="109940"/>
                      <a:pt x="24389" y="67580"/>
                      <a:pt x="50062" y="30355"/>
                    </a:cubicBezTo>
                    <a:cubicBezTo>
                      <a:pt x="57763" y="20086"/>
                      <a:pt x="65465" y="9817"/>
                      <a:pt x="73167" y="831"/>
                    </a:cubicBezTo>
                    <a:cubicBezTo>
                      <a:pt x="75734" y="-1736"/>
                      <a:pt x="79585" y="2115"/>
                      <a:pt x="77018" y="5966"/>
                    </a:cubicBezTo>
                    <a:lnTo>
                      <a:pt x="77018" y="5966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319">
                <a:extLst>
                  <a:ext uri="{FF2B5EF4-FFF2-40B4-BE49-F238E27FC236}">
                    <a16:creationId xmlns:a16="http://schemas.microsoft.com/office/drawing/2014/main" id="{0A6EB73A-FE8E-40F6-864C-3B2B19E43DDD}"/>
                  </a:ext>
                </a:extLst>
              </p:cNvPr>
              <p:cNvSpPr/>
              <p:nvPr/>
            </p:nvSpPr>
            <p:spPr>
              <a:xfrm>
                <a:off x="3723518" y="2904591"/>
                <a:ext cx="68732" cy="144356"/>
              </a:xfrm>
              <a:custGeom>
                <a:avLst/>
                <a:gdLst>
                  <a:gd name="connsiteX0" fmla="*/ 68032 w 68732"/>
                  <a:gd name="connsiteY0" fmla="*/ 5966 h 144356"/>
                  <a:gd name="connsiteX1" fmla="*/ 14120 w 68732"/>
                  <a:gd name="connsiteY1" fmla="*/ 109940 h 144356"/>
                  <a:gd name="connsiteX2" fmla="*/ 6418 w 68732"/>
                  <a:gd name="connsiteY2" fmla="*/ 142031 h 144356"/>
                  <a:gd name="connsiteX3" fmla="*/ 0 w 68732"/>
                  <a:gd name="connsiteY3" fmla="*/ 140747 h 144356"/>
                  <a:gd name="connsiteX4" fmla="*/ 43644 w 68732"/>
                  <a:gd name="connsiteY4" fmla="*/ 29071 h 144356"/>
                  <a:gd name="connsiteX5" fmla="*/ 62898 w 68732"/>
                  <a:gd name="connsiteY5" fmla="*/ 831 h 144356"/>
                  <a:gd name="connsiteX6" fmla="*/ 68032 w 68732"/>
                  <a:gd name="connsiteY6" fmla="*/ 5966 h 144356"/>
                  <a:gd name="connsiteX7" fmla="*/ 68032 w 68732"/>
                  <a:gd name="connsiteY7" fmla="*/ 5966 h 14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32" h="144356">
                    <a:moveTo>
                      <a:pt x="68032" y="5966"/>
                    </a:moveTo>
                    <a:cubicBezTo>
                      <a:pt x="43644" y="36773"/>
                      <a:pt x="25673" y="72715"/>
                      <a:pt x="14120" y="109940"/>
                    </a:cubicBezTo>
                    <a:cubicBezTo>
                      <a:pt x="10269" y="120209"/>
                      <a:pt x="7702" y="131762"/>
                      <a:pt x="6418" y="142031"/>
                    </a:cubicBezTo>
                    <a:cubicBezTo>
                      <a:pt x="5135" y="145882"/>
                      <a:pt x="0" y="144598"/>
                      <a:pt x="0" y="140747"/>
                    </a:cubicBezTo>
                    <a:cubicBezTo>
                      <a:pt x="7702" y="100955"/>
                      <a:pt x="23105" y="63729"/>
                      <a:pt x="43644" y="29071"/>
                    </a:cubicBezTo>
                    <a:cubicBezTo>
                      <a:pt x="50062" y="20086"/>
                      <a:pt x="56480" y="9817"/>
                      <a:pt x="62898" y="831"/>
                    </a:cubicBezTo>
                    <a:cubicBezTo>
                      <a:pt x="65465" y="-1736"/>
                      <a:pt x="70600" y="2115"/>
                      <a:pt x="68032" y="5966"/>
                    </a:cubicBezTo>
                    <a:lnTo>
                      <a:pt x="68032" y="5966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320">
                <a:extLst>
                  <a:ext uri="{FF2B5EF4-FFF2-40B4-BE49-F238E27FC236}">
                    <a16:creationId xmlns:a16="http://schemas.microsoft.com/office/drawing/2014/main" id="{FE2D2B5D-FAAE-45B6-B64D-A26A0C144B66}"/>
                  </a:ext>
                </a:extLst>
              </p:cNvPr>
              <p:cNvSpPr/>
              <p:nvPr/>
            </p:nvSpPr>
            <p:spPr>
              <a:xfrm>
                <a:off x="3855732" y="2932378"/>
                <a:ext cx="152752" cy="174634"/>
              </a:xfrm>
              <a:custGeom>
                <a:avLst/>
                <a:gdLst>
                  <a:gd name="connsiteX0" fmla="*/ 142483 w 152752"/>
                  <a:gd name="connsiteY0" fmla="*/ 172007 h 174634"/>
                  <a:gd name="connsiteX1" fmla="*/ 116811 w 152752"/>
                  <a:gd name="connsiteY1" fmla="*/ 29524 h 174634"/>
                  <a:gd name="connsiteX2" fmla="*/ 89854 w 152752"/>
                  <a:gd name="connsiteY2" fmla="*/ 8985 h 174634"/>
                  <a:gd name="connsiteX3" fmla="*/ 59047 w 152752"/>
                  <a:gd name="connsiteY3" fmla="*/ 17971 h 174634"/>
                  <a:gd name="connsiteX4" fmla="*/ 24389 w 152752"/>
                  <a:gd name="connsiteY4" fmla="*/ 66749 h 174634"/>
                  <a:gd name="connsiteX5" fmla="*/ 6418 w 152752"/>
                  <a:gd name="connsiteY5" fmla="*/ 134781 h 174634"/>
                  <a:gd name="connsiteX6" fmla="*/ 0 w 152752"/>
                  <a:gd name="connsiteY6" fmla="*/ 133498 h 174634"/>
                  <a:gd name="connsiteX7" fmla="*/ 51345 w 152752"/>
                  <a:gd name="connsiteY7" fmla="*/ 15404 h 174634"/>
                  <a:gd name="connsiteX8" fmla="*/ 82153 w 152752"/>
                  <a:gd name="connsiteY8" fmla="*/ 0 h 174634"/>
                  <a:gd name="connsiteX9" fmla="*/ 114243 w 152752"/>
                  <a:gd name="connsiteY9" fmla="*/ 15404 h 174634"/>
                  <a:gd name="connsiteX10" fmla="*/ 147618 w 152752"/>
                  <a:gd name="connsiteY10" fmla="*/ 75734 h 174634"/>
                  <a:gd name="connsiteX11" fmla="*/ 150185 w 152752"/>
                  <a:gd name="connsiteY11" fmla="*/ 169440 h 174634"/>
                  <a:gd name="connsiteX12" fmla="*/ 142483 w 152752"/>
                  <a:gd name="connsiteY12" fmla="*/ 172007 h 174634"/>
                  <a:gd name="connsiteX13" fmla="*/ 142483 w 152752"/>
                  <a:gd name="connsiteY13" fmla="*/ 172007 h 17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2752" h="174634">
                    <a:moveTo>
                      <a:pt x="142483" y="172007"/>
                    </a:moveTo>
                    <a:cubicBezTo>
                      <a:pt x="146334" y="124512"/>
                      <a:pt x="150185" y="69316"/>
                      <a:pt x="116811" y="29524"/>
                    </a:cubicBezTo>
                    <a:cubicBezTo>
                      <a:pt x="109109" y="20538"/>
                      <a:pt x="100123" y="12836"/>
                      <a:pt x="89854" y="8985"/>
                    </a:cubicBezTo>
                    <a:cubicBezTo>
                      <a:pt x="78302" y="5135"/>
                      <a:pt x="68033" y="11553"/>
                      <a:pt x="59047" y="17971"/>
                    </a:cubicBezTo>
                    <a:cubicBezTo>
                      <a:pt x="43644" y="30807"/>
                      <a:pt x="32091" y="48778"/>
                      <a:pt x="24389" y="66749"/>
                    </a:cubicBezTo>
                    <a:cubicBezTo>
                      <a:pt x="15404" y="88571"/>
                      <a:pt x="10269" y="111676"/>
                      <a:pt x="6418" y="134781"/>
                    </a:cubicBezTo>
                    <a:cubicBezTo>
                      <a:pt x="5135" y="138632"/>
                      <a:pt x="0" y="137349"/>
                      <a:pt x="0" y="133498"/>
                    </a:cubicBezTo>
                    <a:cubicBezTo>
                      <a:pt x="7702" y="91138"/>
                      <a:pt x="17971" y="44927"/>
                      <a:pt x="51345" y="15404"/>
                    </a:cubicBezTo>
                    <a:cubicBezTo>
                      <a:pt x="60331" y="7702"/>
                      <a:pt x="70600" y="0"/>
                      <a:pt x="82153" y="0"/>
                    </a:cubicBezTo>
                    <a:cubicBezTo>
                      <a:pt x="94989" y="0"/>
                      <a:pt x="105258" y="7702"/>
                      <a:pt x="114243" y="15404"/>
                    </a:cubicBezTo>
                    <a:cubicBezTo>
                      <a:pt x="130931" y="32091"/>
                      <a:pt x="142483" y="53913"/>
                      <a:pt x="147618" y="75734"/>
                    </a:cubicBezTo>
                    <a:cubicBezTo>
                      <a:pt x="155320" y="106542"/>
                      <a:pt x="152752" y="138632"/>
                      <a:pt x="150185" y="169440"/>
                    </a:cubicBezTo>
                    <a:cubicBezTo>
                      <a:pt x="148902" y="175858"/>
                      <a:pt x="142483" y="175858"/>
                      <a:pt x="142483" y="172007"/>
                    </a:cubicBezTo>
                    <a:lnTo>
                      <a:pt x="142483" y="172007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321">
                <a:extLst>
                  <a:ext uri="{FF2B5EF4-FFF2-40B4-BE49-F238E27FC236}">
                    <a16:creationId xmlns:a16="http://schemas.microsoft.com/office/drawing/2014/main" id="{F2F9E748-8A54-474F-A1F6-FBF891149B34}"/>
                  </a:ext>
                </a:extLst>
              </p:cNvPr>
              <p:cNvSpPr/>
              <p:nvPr/>
            </p:nvSpPr>
            <p:spPr>
              <a:xfrm>
                <a:off x="3696562" y="2927681"/>
                <a:ext cx="36542" cy="98723"/>
              </a:xfrm>
              <a:custGeom>
                <a:avLst/>
                <a:gdLst>
                  <a:gd name="connsiteX0" fmla="*/ 35942 w 36542"/>
                  <a:gd name="connsiteY0" fmla="*/ 4698 h 98723"/>
                  <a:gd name="connsiteX1" fmla="*/ 6418 w 36542"/>
                  <a:gd name="connsiteY1" fmla="*/ 95835 h 98723"/>
                  <a:gd name="connsiteX2" fmla="*/ 0 w 36542"/>
                  <a:gd name="connsiteY2" fmla="*/ 95835 h 98723"/>
                  <a:gd name="connsiteX3" fmla="*/ 30807 w 36542"/>
                  <a:gd name="connsiteY3" fmla="*/ 847 h 98723"/>
                  <a:gd name="connsiteX4" fmla="*/ 35942 w 36542"/>
                  <a:gd name="connsiteY4" fmla="*/ 4698 h 98723"/>
                  <a:gd name="connsiteX5" fmla="*/ 35942 w 36542"/>
                  <a:gd name="connsiteY5" fmla="*/ 4698 h 9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42" h="98723">
                    <a:moveTo>
                      <a:pt x="35942" y="4698"/>
                    </a:moveTo>
                    <a:cubicBezTo>
                      <a:pt x="19254" y="32937"/>
                      <a:pt x="8985" y="63745"/>
                      <a:pt x="6418" y="95835"/>
                    </a:cubicBezTo>
                    <a:cubicBezTo>
                      <a:pt x="6418" y="99686"/>
                      <a:pt x="0" y="99686"/>
                      <a:pt x="0" y="95835"/>
                    </a:cubicBezTo>
                    <a:cubicBezTo>
                      <a:pt x="2567" y="62461"/>
                      <a:pt x="14120" y="30370"/>
                      <a:pt x="30807" y="847"/>
                    </a:cubicBezTo>
                    <a:cubicBezTo>
                      <a:pt x="32091" y="-1721"/>
                      <a:pt x="38509" y="2130"/>
                      <a:pt x="35942" y="4698"/>
                    </a:cubicBezTo>
                    <a:lnTo>
                      <a:pt x="35942" y="4698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6" name="Graphic 1171">
                <a:extLst>
                  <a:ext uri="{FF2B5EF4-FFF2-40B4-BE49-F238E27FC236}">
                    <a16:creationId xmlns:a16="http://schemas.microsoft.com/office/drawing/2014/main" id="{7E7E43B1-53D0-4039-8BDC-CF7FE09F72D1}"/>
                  </a:ext>
                </a:extLst>
              </p:cNvPr>
              <p:cNvGrpSpPr/>
              <p:nvPr/>
            </p:nvGrpSpPr>
            <p:grpSpPr>
              <a:xfrm>
                <a:off x="3539572" y="3028651"/>
                <a:ext cx="559880" cy="137348"/>
                <a:chOff x="3539572" y="3028651"/>
                <a:chExt cx="559880" cy="137348"/>
              </a:xfrm>
            </p:grpSpPr>
            <p:sp>
              <p:nvSpPr>
                <p:cNvPr id="167" name="Freeform: Shape 323">
                  <a:extLst>
                    <a:ext uri="{FF2B5EF4-FFF2-40B4-BE49-F238E27FC236}">
                      <a16:creationId xmlns:a16="http://schemas.microsoft.com/office/drawing/2014/main" id="{B15A4D28-6042-49A2-8FB9-0CBAC249D364}"/>
                    </a:ext>
                  </a:extLst>
                </p:cNvPr>
                <p:cNvSpPr/>
                <p:nvPr/>
              </p:nvSpPr>
              <p:spPr>
                <a:xfrm>
                  <a:off x="3542169" y="3035069"/>
                  <a:ext cx="555367" cy="127079"/>
                </a:xfrm>
                <a:custGeom>
                  <a:avLst/>
                  <a:gdLst>
                    <a:gd name="connsiteX0" fmla="*/ 498406 w 555367"/>
                    <a:gd name="connsiteY0" fmla="*/ 127080 h 127079"/>
                    <a:gd name="connsiteX1" fmla="*/ 488137 w 555367"/>
                    <a:gd name="connsiteY1" fmla="*/ 127080 h 127079"/>
                    <a:gd name="connsiteX2" fmla="*/ 466315 w 555367"/>
                    <a:gd name="connsiteY2" fmla="*/ 93705 h 127079"/>
                    <a:gd name="connsiteX3" fmla="*/ 435508 w 555367"/>
                    <a:gd name="connsiteY3" fmla="*/ 80869 h 127079"/>
                    <a:gd name="connsiteX4" fmla="*/ 186483 w 555367"/>
                    <a:gd name="connsiteY4" fmla="*/ 50062 h 127079"/>
                    <a:gd name="connsiteX5" fmla="*/ 136421 w 555367"/>
                    <a:gd name="connsiteY5" fmla="*/ 51345 h 127079"/>
                    <a:gd name="connsiteX6" fmla="*/ 133854 w 555367"/>
                    <a:gd name="connsiteY6" fmla="*/ 53913 h 127079"/>
                    <a:gd name="connsiteX7" fmla="*/ 121018 w 555367"/>
                    <a:gd name="connsiteY7" fmla="*/ 115527 h 127079"/>
                    <a:gd name="connsiteX8" fmla="*/ 99196 w 555367"/>
                    <a:gd name="connsiteY8" fmla="*/ 110392 h 127079"/>
                    <a:gd name="connsiteX9" fmla="*/ 22178 w 555367"/>
                    <a:gd name="connsiteY9" fmla="*/ 79585 h 127079"/>
                    <a:gd name="connsiteX10" fmla="*/ 356 w 555367"/>
                    <a:gd name="connsiteY10" fmla="*/ 53913 h 127079"/>
                    <a:gd name="connsiteX11" fmla="*/ 42716 w 555367"/>
                    <a:gd name="connsiteY11" fmla="*/ 11553 h 127079"/>
                    <a:gd name="connsiteX12" fmla="*/ 135138 w 555367"/>
                    <a:gd name="connsiteY12" fmla="*/ 0 h 127079"/>
                    <a:gd name="connsiteX13" fmla="*/ 235261 w 555367"/>
                    <a:gd name="connsiteY13" fmla="*/ 8985 h 127079"/>
                    <a:gd name="connsiteX14" fmla="*/ 551035 w 555367"/>
                    <a:gd name="connsiteY14" fmla="*/ 102691 h 127079"/>
                    <a:gd name="connsiteX15" fmla="*/ 554886 w 555367"/>
                    <a:gd name="connsiteY15" fmla="*/ 112960 h 127079"/>
                    <a:gd name="connsiteX16" fmla="*/ 545900 w 555367"/>
                    <a:gd name="connsiteY16" fmla="*/ 120661 h 127079"/>
                    <a:gd name="connsiteX17" fmla="*/ 520228 w 555367"/>
                    <a:gd name="connsiteY17" fmla="*/ 125796 h 127079"/>
                    <a:gd name="connsiteX18" fmla="*/ 498406 w 555367"/>
                    <a:gd name="connsiteY18" fmla="*/ 127080 h 127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55367" h="127079">
                      <a:moveTo>
                        <a:pt x="498406" y="127080"/>
                      </a:moveTo>
                      <a:cubicBezTo>
                        <a:pt x="495839" y="127080"/>
                        <a:pt x="491988" y="127080"/>
                        <a:pt x="488137" y="127080"/>
                      </a:cubicBezTo>
                      <a:cubicBezTo>
                        <a:pt x="481719" y="109109"/>
                        <a:pt x="472733" y="100123"/>
                        <a:pt x="466315" y="93705"/>
                      </a:cubicBezTo>
                      <a:cubicBezTo>
                        <a:pt x="458613" y="86003"/>
                        <a:pt x="447061" y="83436"/>
                        <a:pt x="435508" y="80869"/>
                      </a:cubicBezTo>
                      <a:cubicBezTo>
                        <a:pt x="348221" y="59047"/>
                        <a:pt x="268636" y="50062"/>
                        <a:pt x="186483" y="50062"/>
                      </a:cubicBezTo>
                      <a:cubicBezTo>
                        <a:pt x="169796" y="50062"/>
                        <a:pt x="153109" y="50062"/>
                        <a:pt x="136421" y="51345"/>
                      </a:cubicBezTo>
                      <a:cubicBezTo>
                        <a:pt x="135138" y="51345"/>
                        <a:pt x="133854" y="52629"/>
                        <a:pt x="133854" y="53913"/>
                      </a:cubicBezTo>
                      <a:lnTo>
                        <a:pt x="121018" y="115527"/>
                      </a:lnTo>
                      <a:cubicBezTo>
                        <a:pt x="113316" y="112960"/>
                        <a:pt x="106898" y="111676"/>
                        <a:pt x="99196" y="110392"/>
                      </a:cubicBezTo>
                      <a:cubicBezTo>
                        <a:pt x="70956" y="103974"/>
                        <a:pt x="47851" y="97556"/>
                        <a:pt x="22178" y="79585"/>
                      </a:cubicBezTo>
                      <a:cubicBezTo>
                        <a:pt x="13193" y="73167"/>
                        <a:pt x="2924" y="64182"/>
                        <a:pt x="356" y="53913"/>
                      </a:cubicBezTo>
                      <a:cubicBezTo>
                        <a:pt x="-3495" y="30807"/>
                        <a:pt x="24745" y="16687"/>
                        <a:pt x="42716" y="11553"/>
                      </a:cubicBezTo>
                      <a:cubicBezTo>
                        <a:pt x="70956" y="3851"/>
                        <a:pt x="100480" y="0"/>
                        <a:pt x="135138" y="0"/>
                      </a:cubicBezTo>
                      <a:cubicBezTo>
                        <a:pt x="164661" y="0"/>
                        <a:pt x="196752" y="2567"/>
                        <a:pt x="235261" y="8985"/>
                      </a:cubicBezTo>
                      <a:cubicBezTo>
                        <a:pt x="321265" y="23105"/>
                        <a:pt x="479151" y="48778"/>
                        <a:pt x="551035" y="102691"/>
                      </a:cubicBezTo>
                      <a:cubicBezTo>
                        <a:pt x="554886" y="105258"/>
                        <a:pt x="556169" y="110392"/>
                        <a:pt x="554886" y="112960"/>
                      </a:cubicBezTo>
                      <a:cubicBezTo>
                        <a:pt x="553602" y="115527"/>
                        <a:pt x="551035" y="119378"/>
                        <a:pt x="545900" y="120661"/>
                      </a:cubicBezTo>
                      <a:cubicBezTo>
                        <a:pt x="533064" y="121945"/>
                        <a:pt x="525362" y="124512"/>
                        <a:pt x="520228" y="125796"/>
                      </a:cubicBezTo>
                      <a:cubicBezTo>
                        <a:pt x="513810" y="125796"/>
                        <a:pt x="508675" y="127080"/>
                        <a:pt x="498406" y="1270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324">
                  <a:extLst>
                    <a:ext uri="{FF2B5EF4-FFF2-40B4-BE49-F238E27FC236}">
                      <a16:creationId xmlns:a16="http://schemas.microsoft.com/office/drawing/2014/main" id="{2584A0F3-DAD5-43F4-9BA8-1B8301E05A72}"/>
                    </a:ext>
                  </a:extLst>
                </p:cNvPr>
                <p:cNvSpPr/>
                <p:nvPr/>
              </p:nvSpPr>
              <p:spPr>
                <a:xfrm>
                  <a:off x="3539572" y="3028651"/>
                  <a:ext cx="559880" cy="137348"/>
                </a:xfrm>
                <a:custGeom>
                  <a:avLst/>
                  <a:gdLst>
                    <a:gd name="connsiteX0" fmla="*/ 139019 w 559880"/>
                    <a:gd name="connsiteY0" fmla="*/ 0 h 137348"/>
                    <a:gd name="connsiteX1" fmla="*/ 139019 w 559880"/>
                    <a:gd name="connsiteY1" fmla="*/ 6418 h 137348"/>
                    <a:gd name="connsiteX2" fmla="*/ 237858 w 559880"/>
                    <a:gd name="connsiteY2" fmla="*/ 15404 h 137348"/>
                    <a:gd name="connsiteX3" fmla="*/ 552348 w 559880"/>
                    <a:gd name="connsiteY3" fmla="*/ 109109 h 137348"/>
                    <a:gd name="connsiteX4" fmla="*/ 554916 w 559880"/>
                    <a:gd name="connsiteY4" fmla="*/ 116811 h 137348"/>
                    <a:gd name="connsiteX5" fmla="*/ 549781 w 559880"/>
                    <a:gd name="connsiteY5" fmla="*/ 121945 h 137348"/>
                    <a:gd name="connsiteX6" fmla="*/ 522825 w 559880"/>
                    <a:gd name="connsiteY6" fmla="*/ 127080 h 137348"/>
                    <a:gd name="connsiteX7" fmla="*/ 501003 w 559880"/>
                    <a:gd name="connsiteY7" fmla="*/ 129647 h 137348"/>
                    <a:gd name="connsiteX8" fmla="*/ 493301 w 559880"/>
                    <a:gd name="connsiteY8" fmla="*/ 129647 h 137348"/>
                    <a:gd name="connsiteX9" fmla="*/ 470196 w 559880"/>
                    <a:gd name="connsiteY9" fmla="*/ 96272 h 137348"/>
                    <a:gd name="connsiteX10" fmla="*/ 438105 w 559880"/>
                    <a:gd name="connsiteY10" fmla="*/ 82153 h 137348"/>
                    <a:gd name="connsiteX11" fmla="*/ 189080 w 559880"/>
                    <a:gd name="connsiteY11" fmla="*/ 51345 h 137348"/>
                    <a:gd name="connsiteX12" fmla="*/ 139019 w 559880"/>
                    <a:gd name="connsiteY12" fmla="*/ 52629 h 137348"/>
                    <a:gd name="connsiteX13" fmla="*/ 132600 w 559880"/>
                    <a:gd name="connsiteY13" fmla="*/ 57763 h 137348"/>
                    <a:gd name="connsiteX14" fmla="*/ 121048 w 559880"/>
                    <a:gd name="connsiteY14" fmla="*/ 115527 h 137348"/>
                    <a:gd name="connsiteX15" fmla="*/ 103077 w 559880"/>
                    <a:gd name="connsiteY15" fmla="*/ 110392 h 137348"/>
                    <a:gd name="connsiteX16" fmla="*/ 26059 w 559880"/>
                    <a:gd name="connsiteY16" fmla="*/ 79585 h 137348"/>
                    <a:gd name="connsiteX17" fmla="*/ 5521 w 559880"/>
                    <a:gd name="connsiteY17" fmla="*/ 55196 h 137348"/>
                    <a:gd name="connsiteX18" fmla="*/ 45313 w 559880"/>
                    <a:gd name="connsiteY18" fmla="*/ 16687 h 137348"/>
                    <a:gd name="connsiteX19" fmla="*/ 136451 w 559880"/>
                    <a:gd name="connsiteY19" fmla="*/ 5135 h 137348"/>
                    <a:gd name="connsiteX20" fmla="*/ 136451 w 559880"/>
                    <a:gd name="connsiteY20" fmla="*/ 0 h 137348"/>
                    <a:gd name="connsiteX21" fmla="*/ 139019 w 559880"/>
                    <a:gd name="connsiteY21" fmla="*/ 0 h 137348"/>
                    <a:gd name="connsiteX22" fmla="*/ 139019 w 559880"/>
                    <a:gd name="connsiteY22" fmla="*/ 0 h 137348"/>
                    <a:gd name="connsiteX23" fmla="*/ 45313 w 559880"/>
                    <a:gd name="connsiteY23" fmla="*/ 11553 h 137348"/>
                    <a:gd name="connsiteX24" fmla="*/ 386 w 559880"/>
                    <a:gd name="connsiteY24" fmla="*/ 57763 h 137348"/>
                    <a:gd name="connsiteX25" fmla="*/ 23492 w 559880"/>
                    <a:gd name="connsiteY25" fmla="*/ 86003 h 137348"/>
                    <a:gd name="connsiteX26" fmla="*/ 126182 w 559880"/>
                    <a:gd name="connsiteY26" fmla="*/ 124512 h 137348"/>
                    <a:gd name="connsiteX27" fmla="*/ 139019 w 559880"/>
                    <a:gd name="connsiteY27" fmla="*/ 60331 h 137348"/>
                    <a:gd name="connsiteX28" fmla="*/ 189080 w 559880"/>
                    <a:gd name="connsiteY28" fmla="*/ 59047 h 137348"/>
                    <a:gd name="connsiteX29" fmla="*/ 436821 w 559880"/>
                    <a:gd name="connsiteY29" fmla="*/ 89854 h 137348"/>
                    <a:gd name="connsiteX30" fmla="*/ 465061 w 559880"/>
                    <a:gd name="connsiteY30" fmla="*/ 102691 h 137348"/>
                    <a:gd name="connsiteX31" fmla="*/ 486883 w 559880"/>
                    <a:gd name="connsiteY31" fmla="*/ 137349 h 137348"/>
                    <a:gd name="connsiteX32" fmla="*/ 499719 w 559880"/>
                    <a:gd name="connsiteY32" fmla="*/ 137349 h 137348"/>
                    <a:gd name="connsiteX33" fmla="*/ 548498 w 559880"/>
                    <a:gd name="connsiteY33" fmla="*/ 128363 h 137348"/>
                    <a:gd name="connsiteX34" fmla="*/ 554916 w 559880"/>
                    <a:gd name="connsiteY34" fmla="*/ 103974 h 137348"/>
                    <a:gd name="connsiteX35" fmla="*/ 237858 w 559880"/>
                    <a:gd name="connsiteY35" fmla="*/ 8985 h 137348"/>
                    <a:gd name="connsiteX36" fmla="*/ 139019 w 559880"/>
                    <a:gd name="connsiteY36" fmla="*/ 0 h 137348"/>
                    <a:gd name="connsiteX37" fmla="*/ 139019 w 559880"/>
                    <a:gd name="connsiteY37" fmla="*/ 0 h 13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59880" h="137348">
                      <a:moveTo>
                        <a:pt x="139019" y="0"/>
                      </a:moveTo>
                      <a:lnTo>
                        <a:pt x="139019" y="6418"/>
                      </a:lnTo>
                      <a:cubicBezTo>
                        <a:pt x="168542" y="6418"/>
                        <a:pt x="199349" y="8985"/>
                        <a:pt x="237858" y="15404"/>
                      </a:cubicBezTo>
                      <a:cubicBezTo>
                        <a:pt x="322578" y="29524"/>
                        <a:pt x="481749" y="53913"/>
                        <a:pt x="552348" y="109109"/>
                      </a:cubicBezTo>
                      <a:cubicBezTo>
                        <a:pt x="556199" y="111676"/>
                        <a:pt x="554916" y="115527"/>
                        <a:pt x="554916" y="116811"/>
                      </a:cubicBezTo>
                      <a:cubicBezTo>
                        <a:pt x="554916" y="118094"/>
                        <a:pt x="553632" y="121945"/>
                        <a:pt x="549781" y="121945"/>
                      </a:cubicBezTo>
                      <a:cubicBezTo>
                        <a:pt x="536945" y="123229"/>
                        <a:pt x="529243" y="125796"/>
                        <a:pt x="522825" y="127080"/>
                      </a:cubicBezTo>
                      <a:cubicBezTo>
                        <a:pt x="516407" y="128363"/>
                        <a:pt x="511272" y="129647"/>
                        <a:pt x="501003" y="129647"/>
                      </a:cubicBezTo>
                      <a:cubicBezTo>
                        <a:pt x="498436" y="129647"/>
                        <a:pt x="495868" y="129647"/>
                        <a:pt x="493301" y="129647"/>
                      </a:cubicBezTo>
                      <a:cubicBezTo>
                        <a:pt x="486883" y="111676"/>
                        <a:pt x="477898" y="103974"/>
                        <a:pt x="470196" y="96272"/>
                      </a:cubicBezTo>
                      <a:cubicBezTo>
                        <a:pt x="461210" y="88571"/>
                        <a:pt x="449658" y="84720"/>
                        <a:pt x="438105" y="82153"/>
                      </a:cubicBezTo>
                      <a:cubicBezTo>
                        <a:pt x="350818" y="60331"/>
                        <a:pt x="271233" y="51345"/>
                        <a:pt x="189080" y="51345"/>
                      </a:cubicBezTo>
                      <a:cubicBezTo>
                        <a:pt x="172393" y="51345"/>
                        <a:pt x="155706" y="51345"/>
                        <a:pt x="139019" y="52629"/>
                      </a:cubicBezTo>
                      <a:cubicBezTo>
                        <a:pt x="136451" y="52629"/>
                        <a:pt x="133884" y="55196"/>
                        <a:pt x="132600" y="57763"/>
                      </a:cubicBezTo>
                      <a:lnTo>
                        <a:pt x="121048" y="115527"/>
                      </a:lnTo>
                      <a:cubicBezTo>
                        <a:pt x="114629" y="114243"/>
                        <a:pt x="108211" y="112960"/>
                        <a:pt x="103077" y="110392"/>
                      </a:cubicBezTo>
                      <a:cubicBezTo>
                        <a:pt x="74837" y="102691"/>
                        <a:pt x="51731" y="97556"/>
                        <a:pt x="26059" y="79585"/>
                      </a:cubicBezTo>
                      <a:cubicBezTo>
                        <a:pt x="17073" y="73167"/>
                        <a:pt x="8088" y="65465"/>
                        <a:pt x="5521" y="55196"/>
                      </a:cubicBezTo>
                      <a:cubicBezTo>
                        <a:pt x="1670" y="37225"/>
                        <a:pt x="23492" y="23105"/>
                        <a:pt x="45313" y="16687"/>
                      </a:cubicBezTo>
                      <a:cubicBezTo>
                        <a:pt x="73553" y="8985"/>
                        <a:pt x="103077" y="5135"/>
                        <a:pt x="136451" y="5135"/>
                      </a:cubicBezTo>
                      <a:lnTo>
                        <a:pt x="136451" y="0"/>
                      </a:lnTo>
                      <a:lnTo>
                        <a:pt x="139019" y="0"/>
                      </a:lnTo>
                      <a:close/>
                      <a:moveTo>
                        <a:pt x="139019" y="0"/>
                      </a:moveTo>
                      <a:cubicBezTo>
                        <a:pt x="106928" y="0"/>
                        <a:pt x="76121" y="3851"/>
                        <a:pt x="45313" y="11553"/>
                      </a:cubicBezTo>
                      <a:cubicBezTo>
                        <a:pt x="22208" y="17971"/>
                        <a:pt x="-3465" y="34658"/>
                        <a:pt x="386" y="57763"/>
                      </a:cubicBezTo>
                      <a:cubicBezTo>
                        <a:pt x="2953" y="69316"/>
                        <a:pt x="13222" y="78302"/>
                        <a:pt x="23492" y="86003"/>
                      </a:cubicBezTo>
                      <a:cubicBezTo>
                        <a:pt x="56866" y="110392"/>
                        <a:pt x="86390" y="112960"/>
                        <a:pt x="126182" y="124512"/>
                      </a:cubicBezTo>
                      <a:lnTo>
                        <a:pt x="139019" y="60331"/>
                      </a:lnTo>
                      <a:cubicBezTo>
                        <a:pt x="155706" y="59047"/>
                        <a:pt x="172393" y="59047"/>
                        <a:pt x="189080" y="59047"/>
                      </a:cubicBezTo>
                      <a:cubicBezTo>
                        <a:pt x="273800" y="59047"/>
                        <a:pt x="353385" y="69316"/>
                        <a:pt x="436821" y="89854"/>
                      </a:cubicBezTo>
                      <a:cubicBezTo>
                        <a:pt x="447090" y="92422"/>
                        <a:pt x="457360" y="94989"/>
                        <a:pt x="465061" y="102691"/>
                      </a:cubicBezTo>
                      <a:cubicBezTo>
                        <a:pt x="472763" y="110392"/>
                        <a:pt x="480465" y="118094"/>
                        <a:pt x="486883" y="137349"/>
                      </a:cubicBezTo>
                      <a:cubicBezTo>
                        <a:pt x="492018" y="137349"/>
                        <a:pt x="495868" y="137349"/>
                        <a:pt x="499719" y="137349"/>
                      </a:cubicBezTo>
                      <a:cubicBezTo>
                        <a:pt x="520258" y="137349"/>
                        <a:pt x="520258" y="132214"/>
                        <a:pt x="548498" y="128363"/>
                      </a:cubicBezTo>
                      <a:cubicBezTo>
                        <a:pt x="560050" y="125796"/>
                        <a:pt x="563901" y="111676"/>
                        <a:pt x="554916" y="103974"/>
                      </a:cubicBezTo>
                      <a:cubicBezTo>
                        <a:pt x="485599" y="50062"/>
                        <a:pt x="339265" y="25673"/>
                        <a:pt x="237858" y="8985"/>
                      </a:cubicBezTo>
                      <a:cubicBezTo>
                        <a:pt x="205767" y="3851"/>
                        <a:pt x="172393" y="0"/>
                        <a:pt x="139019" y="0"/>
                      </a:cubicBezTo>
                      <a:lnTo>
                        <a:pt x="1390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9" name="Freeform: Shape 208">
              <a:extLst>
                <a:ext uri="{FF2B5EF4-FFF2-40B4-BE49-F238E27FC236}">
                  <a16:creationId xmlns:a16="http://schemas.microsoft.com/office/drawing/2014/main" id="{F7F99FB0-9882-4BDA-B2EA-B21FFC3B26F9}"/>
                </a:ext>
              </a:extLst>
            </p:cNvPr>
            <p:cNvSpPr/>
            <p:nvPr/>
          </p:nvSpPr>
          <p:spPr>
            <a:xfrm>
              <a:off x="3915531" y="3333951"/>
              <a:ext cx="37223" cy="21274"/>
            </a:xfrm>
            <a:custGeom>
              <a:avLst/>
              <a:gdLst>
                <a:gd name="connsiteX0" fmla="*/ 35190 w 37223"/>
                <a:gd name="connsiteY0" fmla="*/ 5339 h 21274"/>
                <a:gd name="connsiteX1" fmla="*/ 4383 w 37223"/>
                <a:gd name="connsiteY1" fmla="*/ 20742 h 21274"/>
                <a:gd name="connsiteX2" fmla="*/ 532 w 37223"/>
                <a:gd name="connsiteY2" fmla="*/ 19459 h 21274"/>
                <a:gd name="connsiteX3" fmla="*/ 1815 w 37223"/>
                <a:gd name="connsiteY3" fmla="*/ 15608 h 21274"/>
                <a:gd name="connsiteX4" fmla="*/ 35190 w 37223"/>
                <a:gd name="connsiteY4" fmla="*/ 204 h 21274"/>
                <a:gd name="connsiteX5" fmla="*/ 35190 w 37223"/>
                <a:gd name="connsiteY5" fmla="*/ 5339 h 21274"/>
                <a:gd name="connsiteX6" fmla="*/ 35190 w 37223"/>
                <a:gd name="connsiteY6" fmla="*/ 5339 h 2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3" h="21274">
                  <a:moveTo>
                    <a:pt x="35190" y="5339"/>
                  </a:moveTo>
                  <a:cubicBezTo>
                    <a:pt x="23637" y="7906"/>
                    <a:pt x="13368" y="13041"/>
                    <a:pt x="4383" y="20742"/>
                  </a:cubicBezTo>
                  <a:cubicBezTo>
                    <a:pt x="3099" y="22026"/>
                    <a:pt x="532" y="20742"/>
                    <a:pt x="532" y="19459"/>
                  </a:cubicBezTo>
                  <a:cubicBezTo>
                    <a:pt x="-752" y="18175"/>
                    <a:pt x="532" y="15608"/>
                    <a:pt x="1815" y="15608"/>
                  </a:cubicBezTo>
                  <a:cubicBezTo>
                    <a:pt x="12084" y="7906"/>
                    <a:pt x="22353" y="2772"/>
                    <a:pt x="35190" y="204"/>
                  </a:cubicBezTo>
                  <a:cubicBezTo>
                    <a:pt x="36473" y="-1079"/>
                    <a:pt x="39041" y="4055"/>
                    <a:pt x="35190" y="5339"/>
                  </a:cubicBezTo>
                  <a:lnTo>
                    <a:pt x="35190" y="5339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209">
              <a:extLst>
                <a:ext uri="{FF2B5EF4-FFF2-40B4-BE49-F238E27FC236}">
                  <a16:creationId xmlns:a16="http://schemas.microsoft.com/office/drawing/2014/main" id="{DFF7F289-3744-4D93-8403-71EEEA257419}"/>
                </a:ext>
              </a:extLst>
            </p:cNvPr>
            <p:cNvSpPr/>
            <p:nvPr/>
          </p:nvSpPr>
          <p:spPr>
            <a:xfrm>
              <a:off x="3921949" y="3346992"/>
              <a:ext cx="34437" cy="16687"/>
            </a:xfrm>
            <a:custGeom>
              <a:avLst/>
              <a:gdLst>
                <a:gd name="connsiteX0" fmla="*/ 30055 w 34437"/>
                <a:gd name="connsiteY0" fmla="*/ 16687 h 16687"/>
                <a:gd name="connsiteX1" fmla="*/ 1815 w 34437"/>
                <a:gd name="connsiteY1" fmla="*/ 5135 h 16687"/>
                <a:gd name="connsiteX2" fmla="*/ 532 w 34437"/>
                <a:gd name="connsiteY2" fmla="*/ 1284 h 16687"/>
                <a:gd name="connsiteX3" fmla="*/ 4383 w 34437"/>
                <a:gd name="connsiteY3" fmla="*/ 0 h 16687"/>
                <a:gd name="connsiteX4" fmla="*/ 32623 w 34437"/>
                <a:gd name="connsiteY4" fmla="*/ 11553 h 16687"/>
                <a:gd name="connsiteX5" fmla="*/ 33906 w 34437"/>
                <a:gd name="connsiteY5" fmla="*/ 15404 h 16687"/>
                <a:gd name="connsiteX6" fmla="*/ 30055 w 34437"/>
                <a:gd name="connsiteY6" fmla="*/ 16687 h 16687"/>
                <a:gd name="connsiteX7" fmla="*/ 30055 w 34437"/>
                <a:gd name="connsiteY7" fmla="*/ 16687 h 1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37" h="16687">
                  <a:moveTo>
                    <a:pt x="30055" y="16687"/>
                  </a:moveTo>
                  <a:cubicBezTo>
                    <a:pt x="21070" y="12836"/>
                    <a:pt x="12084" y="8985"/>
                    <a:pt x="1815" y="5135"/>
                  </a:cubicBezTo>
                  <a:cubicBezTo>
                    <a:pt x="532" y="3851"/>
                    <a:pt x="-752" y="2567"/>
                    <a:pt x="532" y="1284"/>
                  </a:cubicBezTo>
                  <a:cubicBezTo>
                    <a:pt x="1815" y="0"/>
                    <a:pt x="3099" y="0"/>
                    <a:pt x="4383" y="0"/>
                  </a:cubicBezTo>
                  <a:cubicBezTo>
                    <a:pt x="13368" y="3851"/>
                    <a:pt x="22353" y="7702"/>
                    <a:pt x="32623" y="11553"/>
                  </a:cubicBezTo>
                  <a:cubicBezTo>
                    <a:pt x="33906" y="12836"/>
                    <a:pt x="35190" y="14120"/>
                    <a:pt x="33906" y="15404"/>
                  </a:cubicBezTo>
                  <a:cubicBezTo>
                    <a:pt x="33906" y="16687"/>
                    <a:pt x="31339" y="16687"/>
                    <a:pt x="30055" y="16687"/>
                  </a:cubicBezTo>
                  <a:lnTo>
                    <a:pt x="30055" y="1668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" name="Graphic 1171">
              <a:extLst>
                <a:ext uri="{FF2B5EF4-FFF2-40B4-BE49-F238E27FC236}">
                  <a16:creationId xmlns:a16="http://schemas.microsoft.com/office/drawing/2014/main" id="{6DA9C166-2129-485D-A92D-2AA096434AC7}"/>
                </a:ext>
              </a:extLst>
            </p:cNvPr>
            <p:cNvGrpSpPr/>
            <p:nvPr/>
          </p:nvGrpSpPr>
          <p:grpSpPr>
            <a:xfrm>
              <a:off x="4087183" y="3398337"/>
              <a:ext cx="483533" cy="876721"/>
              <a:chOff x="4087183" y="3398337"/>
              <a:chExt cx="483533" cy="876721"/>
            </a:xfrm>
          </p:grpSpPr>
          <p:sp>
            <p:nvSpPr>
              <p:cNvPr id="142" name="Freeform: Shape 298">
                <a:extLst>
                  <a:ext uri="{FF2B5EF4-FFF2-40B4-BE49-F238E27FC236}">
                    <a16:creationId xmlns:a16="http://schemas.microsoft.com/office/drawing/2014/main" id="{9C7C1028-A8F3-43CA-9359-B1F32DC38860}"/>
                  </a:ext>
                </a:extLst>
              </p:cNvPr>
              <p:cNvSpPr/>
              <p:nvPr/>
            </p:nvSpPr>
            <p:spPr>
              <a:xfrm>
                <a:off x="4498832" y="3398337"/>
                <a:ext cx="71883" cy="529382"/>
              </a:xfrm>
              <a:custGeom>
                <a:avLst/>
                <a:gdLst>
                  <a:gd name="connsiteX0" fmla="*/ 42360 w 71883"/>
                  <a:gd name="connsiteY0" fmla="*/ 0 h 529382"/>
                  <a:gd name="connsiteX1" fmla="*/ 48778 w 71883"/>
                  <a:gd name="connsiteY1" fmla="*/ 0 h 529382"/>
                  <a:gd name="connsiteX2" fmla="*/ 60331 w 71883"/>
                  <a:gd name="connsiteY2" fmla="*/ 11553 h 529382"/>
                  <a:gd name="connsiteX3" fmla="*/ 71883 w 71883"/>
                  <a:gd name="connsiteY3" fmla="*/ 482646 h 529382"/>
                  <a:gd name="connsiteX4" fmla="*/ 66749 w 71883"/>
                  <a:gd name="connsiteY4" fmla="*/ 492915 h 529382"/>
                  <a:gd name="connsiteX5" fmla="*/ 17971 w 71883"/>
                  <a:gd name="connsiteY5" fmla="*/ 527573 h 529382"/>
                  <a:gd name="connsiteX6" fmla="*/ 0 w 71883"/>
                  <a:gd name="connsiteY6" fmla="*/ 522439 h 529382"/>
                  <a:gd name="connsiteX7" fmla="*/ 2567 w 71883"/>
                  <a:gd name="connsiteY7" fmla="*/ 37225 h 529382"/>
                  <a:gd name="connsiteX8" fmla="*/ 42360 w 71883"/>
                  <a:gd name="connsiteY8" fmla="*/ 0 h 52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83" h="529382">
                    <a:moveTo>
                      <a:pt x="42360" y="0"/>
                    </a:moveTo>
                    <a:lnTo>
                      <a:pt x="48778" y="0"/>
                    </a:lnTo>
                    <a:cubicBezTo>
                      <a:pt x="55196" y="0"/>
                      <a:pt x="60331" y="5135"/>
                      <a:pt x="60331" y="11553"/>
                    </a:cubicBezTo>
                    <a:lnTo>
                      <a:pt x="71883" y="482646"/>
                    </a:lnTo>
                    <a:cubicBezTo>
                      <a:pt x="71883" y="486497"/>
                      <a:pt x="70600" y="490348"/>
                      <a:pt x="66749" y="492915"/>
                    </a:cubicBezTo>
                    <a:lnTo>
                      <a:pt x="17971" y="527573"/>
                    </a:lnTo>
                    <a:cubicBezTo>
                      <a:pt x="11553" y="531424"/>
                      <a:pt x="2567" y="528857"/>
                      <a:pt x="0" y="522439"/>
                    </a:cubicBezTo>
                    <a:lnTo>
                      <a:pt x="2567" y="37225"/>
                    </a:lnTo>
                    <a:lnTo>
                      <a:pt x="423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3" name="Graphic 1171">
                <a:extLst>
                  <a:ext uri="{FF2B5EF4-FFF2-40B4-BE49-F238E27FC236}">
                    <a16:creationId xmlns:a16="http://schemas.microsoft.com/office/drawing/2014/main" id="{2196276E-3665-4F21-B1A3-50FFE3581B52}"/>
                  </a:ext>
                </a:extLst>
              </p:cNvPr>
              <p:cNvGrpSpPr/>
              <p:nvPr/>
            </p:nvGrpSpPr>
            <p:grpSpPr>
              <a:xfrm>
                <a:off x="4481849" y="3398337"/>
                <a:ext cx="73463" cy="519871"/>
                <a:chOff x="4481849" y="3398337"/>
                <a:chExt cx="73463" cy="519871"/>
              </a:xfrm>
            </p:grpSpPr>
            <p:sp>
              <p:nvSpPr>
                <p:cNvPr id="159" name="Freeform: Shape 315">
                  <a:extLst>
                    <a:ext uri="{FF2B5EF4-FFF2-40B4-BE49-F238E27FC236}">
                      <a16:creationId xmlns:a16="http://schemas.microsoft.com/office/drawing/2014/main" id="{A321F074-89C5-4D9A-A163-5D183729D37B}"/>
                    </a:ext>
                  </a:extLst>
                </p:cNvPr>
                <p:cNvSpPr/>
                <p:nvPr/>
              </p:nvSpPr>
              <p:spPr>
                <a:xfrm>
                  <a:off x="4487036" y="3400904"/>
                  <a:ext cx="66992" cy="512169"/>
                </a:xfrm>
                <a:custGeom>
                  <a:avLst/>
                  <a:gdLst>
                    <a:gd name="connsiteX0" fmla="*/ 15647 w 66992"/>
                    <a:gd name="connsiteY0" fmla="*/ 512170 h 512169"/>
                    <a:gd name="connsiteX1" fmla="*/ 4094 w 66992"/>
                    <a:gd name="connsiteY1" fmla="*/ 78302 h 512169"/>
                    <a:gd name="connsiteX2" fmla="*/ 1527 w 66992"/>
                    <a:gd name="connsiteY2" fmla="*/ 74451 h 512169"/>
                    <a:gd name="connsiteX3" fmla="*/ 1527 w 66992"/>
                    <a:gd name="connsiteY3" fmla="*/ 74451 h 512169"/>
                    <a:gd name="connsiteX4" fmla="*/ 243 w 66992"/>
                    <a:gd name="connsiteY4" fmla="*/ 74451 h 512169"/>
                    <a:gd name="connsiteX5" fmla="*/ 10512 w 66992"/>
                    <a:gd name="connsiteY5" fmla="*/ 33374 h 512169"/>
                    <a:gd name="connsiteX6" fmla="*/ 54156 w 66992"/>
                    <a:gd name="connsiteY6" fmla="*/ 0 h 512169"/>
                    <a:gd name="connsiteX7" fmla="*/ 66992 w 66992"/>
                    <a:gd name="connsiteY7" fmla="*/ 478795 h 512169"/>
                    <a:gd name="connsiteX8" fmla="*/ 15647 w 66992"/>
                    <a:gd name="connsiteY8" fmla="*/ 512170 h 51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92" h="512169">
                      <a:moveTo>
                        <a:pt x="15647" y="512170"/>
                      </a:moveTo>
                      <a:cubicBezTo>
                        <a:pt x="4094" y="368403"/>
                        <a:pt x="243" y="222068"/>
                        <a:pt x="4094" y="78302"/>
                      </a:cubicBezTo>
                      <a:cubicBezTo>
                        <a:pt x="4094" y="77018"/>
                        <a:pt x="2811" y="75734"/>
                        <a:pt x="1527" y="74451"/>
                      </a:cubicBezTo>
                      <a:cubicBezTo>
                        <a:pt x="1527" y="74451"/>
                        <a:pt x="1527" y="74451"/>
                        <a:pt x="1527" y="74451"/>
                      </a:cubicBezTo>
                      <a:cubicBezTo>
                        <a:pt x="1527" y="74451"/>
                        <a:pt x="243" y="74451"/>
                        <a:pt x="243" y="74451"/>
                      </a:cubicBezTo>
                      <a:cubicBezTo>
                        <a:pt x="-1040" y="60331"/>
                        <a:pt x="2811" y="46211"/>
                        <a:pt x="10512" y="33374"/>
                      </a:cubicBezTo>
                      <a:cubicBezTo>
                        <a:pt x="20781" y="15404"/>
                        <a:pt x="36185" y="3851"/>
                        <a:pt x="54156" y="0"/>
                      </a:cubicBezTo>
                      <a:lnTo>
                        <a:pt x="66992" y="478795"/>
                      </a:lnTo>
                      <a:lnTo>
                        <a:pt x="15647" y="5121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316">
                  <a:extLst>
                    <a:ext uri="{FF2B5EF4-FFF2-40B4-BE49-F238E27FC236}">
                      <a16:creationId xmlns:a16="http://schemas.microsoft.com/office/drawing/2014/main" id="{539ED890-87A0-4B27-9D82-C2C32CCDC0D2}"/>
                    </a:ext>
                  </a:extLst>
                </p:cNvPr>
                <p:cNvSpPr/>
                <p:nvPr/>
              </p:nvSpPr>
              <p:spPr>
                <a:xfrm>
                  <a:off x="4481849" y="3398337"/>
                  <a:ext cx="73463" cy="519871"/>
                </a:xfrm>
                <a:custGeom>
                  <a:avLst/>
                  <a:gdLst>
                    <a:gd name="connsiteX0" fmla="*/ 54209 w 73463"/>
                    <a:gd name="connsiteY0" fmla="*/ 7702 h 519871"/>
                    <a:gd name="connsiteX1" fmla="*/ 60627 w 73463"/>
                    <a:gd name="connsiteY1" fmla="*/ 242607 h 519871"/>
                    <a:gd name="connsiteX2" fmla="*/ 67045 w 73463"/>
                    <a:gd name="connsiteY2" fmla="*/ 481362 h 519871"/>
                    <a:gd name="connsiteX3" fmla="*/ 42657 w 73463"/>
                    <a:gd name="connsiteY3" fmla="*/ 498050 h 519871"/>
                    <a:gd name="connsiteX4" fmla="*/ 24686 w 73463"/>
                    <a:gd name="connsiteY4" fmla="*/ 509602 h 519871"/>
                    <a:gd name="connsiteX5" fmla="*/ 13133 w 73463"/>
                    <a:gd name="connsiteY5" fmla="*/ 80869 h 519871"/>
                    <a:gd name="connsiteX6" fmla="*/ 7998 w 73463"/>
                    <a:gd name="connsiteY6" fmla="*/ 74451 h 519871"/>
                    <a:gd name="connsiteX7" fmla="*/ 18267 w 73463"/>
                    <a:gd name="connsiteY7" fmla="*/ 38509 h 519871"/>
                    <a:gd name="connsiteX8" fmla="*/ 54209 w 73463"/>
                    <a:gd name="connsiteY8" fmla="*/ 7702 h 519871"/>
                    <a:gd name="connsiteX9" fmla="*/ 54209 w 73463"/>
                    <a:gd name="connsiteY9" fmla="*/ 7702 h 519871"/>
                    <a:gd name="connsiteX10" fmla="*/ 59344 w 73463"/>
                    <a:gd name="connsiteY10" fmla="*/ 0 h 519871"/>
                    <a:gd name="connsiteX11" fmla="*/ 4148 w 73463"/>
                    <a:gd name="connsiteY11" fmla="*/ 96272 h 519871"/>
                    <a:gd name="connsiteX12" fmla="*/ 5431 w 73463"/>
                    <a:gd name="connsiteY12" fmla="*/ 80869 h 519871"/>
                    <a:gd name="connsiteX13" fmla="*/ 18267 w 73463"/>
                    <a:gd name="connsiteY13" fmla="*/ 519871 h 519871"/>
                    <a:gd name="connsiteX14" fmla="*/ 73464 w 73463"/>
                    <a:gd name="connsiteY14" fmla="*/ 483930 h 519871"/>
                    <a:gd name="connsiteX15" fmla="*/ 59344 w 73463"/>
                    <a:gd name="connsiteY15" fmla="*/ 0 h 519871"/>
                    <a:gd name="connsiteX16" fmla="*/ 59344 w 73463"/>
                    <a:gd name="connsiteY16" fmla="*/ 0 h 519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3463" h="519871">
                      <a:moveTo>
                        <a:pt x="54209" y="7702"/>
                      </a:moveTo>
                      <a:lnTo>
                        <a:pt x="60627" y="242607"/>
                      </a:lnTo>
                      <a:lnTo>
                        <a:pt x="67045" y="481362"/>
                      </a:lnTo>
                      <a:lnTo>
                        <a:pt x="42657" y="498050"/>
                      </a:lnTo>
                      <a:lnTo>
                        <a:pt x="24686" y="509602"/>
                      </a:lnTo>
                      <a:cubicBezTo>
                        <a:pt x="13133" y="367119"/>
                        <a:pt x="9282" y="223352"/>
                        <a:pt x="13133" y="80869"/>
                      </a:cubicBezTo>
                      <a:cubicBezTo>
                        <a:pt x="13133" y="78302"/>
                        <a:pt x="10566" y="74451"/>
                        <a:pt x="7998" y="74451"/>
                      </a:cubicBezTo>
                      <a:cubicBezTo>
                        <a:pt x="7998" y="62898"/>
                        <a:pt x="10566" y="50062"/>
                        <a:pt x="18267" y="38509"/>
                      </a:cubicBezTo>
                      <a:cubicBezTo>
                        <a:pt x="25969" y="23105"/>
                        <a:pt x="38806" y="11553"/>
                        <a:pt x="54209" y="7702"/>
                      </a:cubicBezTo>
                      <a:lnTo>
                        <a:pt x="54209" y="7702"/>
                      </a:lnTo>
                      <a:close/>
                      <a:moveTo>
                        <a:pt x="59344" y="0"/>
                      </a:moveTo>
                      <a:cubicBezTo>
                        <a:pt x="18267" y="7702"/>
                        <a:pt x="-11256" y="56480"/>
                        <a:pt x="4148" y="96272"/>
                      </a:cubicBezTo>
                      <a:lnTo>
                        <a:pt x="5431" y="80869"/>
                      </a:lnTo>
                      <a:cubicBezTo>
                        <a:pt x="1580" y="227203"/>
                        <a:pt x="5431" y="374821"/>
                        <a:pt x="18267" y="519871"/>
                      </a:cubicBezTo>
                      <a:cubicBezTo>
                        <a:pt x="36238" y="508319"/>
                        <a:pt x="55493" y="495482"/>
                        <a:pt x="73464" y="483930"/>
                      </a:cubicBezTo>
                      <a:cubicBezTo>
                        <a:pt x="68329" y="322192"/>
                        <a:pt x="64478" y="160454"/>
                        <a:pt x="59344" y="0"/>
                      </a:cubicBezTo>
                      <a:lnTo>
                        <a:pt x="593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4" name="Graphic 1171">
                <a:extLst>
                  <a:ext uri="{FF2B5EF4-FFF2-40B4-BE49-F238E27FC236}">
                    <a16:creationId xmlns:a16="http://schemas.microsoft.com/office/drawing/2014/main" id="{3F438D54-560E-41BD-AA2E-5EB8948B0EED}"/>
                  </a:ext>
                </a:extLst>
              </p:cNvPr>
              <p:cNvGrpSpPr/>
              <p:nvPr/>
            </p:nvGrpSpPr>
            <p:grpSpPr>
              <a:xfrm>
                <a:off x="4087183" y="3667900"/>
                <a:ext cx="407798" cy="607158"/>
                <a:chOff x="4087183" y="3667900"/>
                <a:chExt cx="407798" cy="607158"/>
              </a:xfrm>
            </p:grpSpPr>
            <p:sp>
              <p:nvSpPr>
                <p:cNvPr id="157" name="Freeform: Shape 313">
                  <a:extLst>
                    <a:ext uri="{FF2B5EF4-FFF2-40B4-BE49-F238E27FC236}">
                      <a16:creationId xmlns:a16="http://schemas.microsoft.com/office/drawing/2014/main" id="{68B48FCC-55CF-464C-94B9-96E4A625B0F3}"/>
                    </a:ext>
                  </a:extLst>
                </p:cNvPr>
                <p:cNvSpPr/>
                <p:nvPr/>
              </p:nvSpPr>
              <p:spPr>
                <a:xfrm>
                  <a:off x="4090940" y="3674318"/>
                  <a:ext cx="397623" cy="596889"/>
                </a:xfrm>
                <a:custGeom>
                  <a:avLst/>
                  <a:gdLst>
                    <a:gd name="connsiteX0" fmla="*/ 53610 w 397623"/>
                    <a:gd name="connsiteY0" fmla="*/ 596889 h 596889"/>
                    <a:gd name="connsiteX1" fmla="*/ 42057 w 397623"/>
                    <a:gd name="connsiteY1" fmla="*/ 593038 h 596889"/>
                    <a:gd name="connsiteX2" fmla="*/ 31788 w 397623"/>
                    <a:gd name="connsiteY2" fmla="*/ 576351 h 596889"/>
                    <a:gd name="connsiteX3" fmla="*/ 3548 w 397623"/>
                    <a:gd name="connsiteY3" fmla="*/ 486497 h 596889"/>
                    <a:gd name="connsiteX4" fmla="*/ 2264 w 397623"/>
                    <a:gd name="connsiteY4" fmla="*/ 480079 h 596889"/>
                    <a:gd name="connsiteX5" fmla="*/ 52326 w 397623"/>
                    <a:gd name="connsiteY5" fmla="*/ 326043 h 596889"/>
                    <a:gd name="connsiteX6" fmla="*/ 279529 w 397623"/>
                    <a:gd name="connsiteY6" fmla="*/ 0 h 596889"/>
                    <a:gd name="connsiteX7" fmla="*/ 397624 w 397623"/>
                    <a:gd name="connsiteY7" fmla="*/ 46211 h 596889"/>
                    <a:gd name="connsiteX8" fmla="*/ 379653 w 397623"/>
                    <a:gd name="connsiteY8" fmla="*/ 73167 h 596889"/>
                    <a:gd name="connsiteX9" fmla="*/ 201228 w 397623"/>
                    <a:gd name="connsiteY9" fmla="*/ 495482 h 596889"/>
                    <a:gd name="connsiteX10" fmla="*/ 83133 w 397623"/>
                    <a:gd name="connsiteY10" fmla="*/ 586620 h 596889"/>
                    <a:gd name="connsiteX11" fmla="*/ 53610 w 397623"/>
                    <a:gd name="connsiteY11" fmla="*/ 596889 h 59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7623" h="596889">
                      <a:moveTo>
                        <a:pt x="53610" y="596889"/>
                      </a:moveTo>
                      <a:cubicBezTo>
                        <a:pt x="48475" y="596889"/>
                        <a:pt x="44624" y="595606"/>
                        <a:pt x="42057" y="593038"/>
                      </a:cubicBezTo>
                      <a:cubicBezTo>
                        <a:pt x="36923" y="589188"/>
                        <a:pt x="34355" y="582769"/>
                        <a:pt x="31788" y="576351"/>
                      </a:cubicBezTo>
                      <a:cubicBezTo>
                        <a:pt x="20235" y="546828"/>
                        <a:pt x="11250" y="517304"/>
                        <a:pt x="3548" y="486497"/>
                      </a:cubicBezTo>
                      <a:cubicBezTo>
                        <a:pt x="3548" y="483930"/>
                        <a:pt x="2264" y="482646"/>
                        <a:pt x="2264" y="480079"/>
                      </a:cubicBezTo>
                      <a:cubicBezTo>
                        <a:pt x="-6721" y="423599"/>
                        <a:pt x="11250" y="365835"/>
                        <a:pt x="52326" y="326043"/>
                      </a:cubicBezTo>
                      <a:cubicBezTo>
                        <a:pt x="84417" y="293952"/>
                        <a:pt x="196093" y="175858"/>
                        <a:pt x="279529" y="0"/>
                      </a:cubicBezTo>
                      <a:cubicBezTo>
                        <a:pt x="301351" y="21822"/>
                        <a:pt x="366816" y="44927"/>
                        <a:pt x="397624" y="46211"/>
                      </a:cubicBezTo>
                      <a:lnTo>
                        <a:pt x="379653" y="73167"/>
                      </a:lnTo>
                      <a:cubicBezTo>
                        <a:pt x="357831" y="143767"/>
                        <a:pt x="224333" y="464675"/>
                        <a:pt x="201228" y="495482"/>
                      </a:cubicBezTo>
                      <a:cubicBezTo>
                        <a:pt x="171704" y="536559"/>
                        <a:pt x="124210" y="563515"/>
                        <a:pt x="83133" y="586620"/>
                      </a:cubicBezTo>
                      <a:cubicBezTo>
                        <a:pt x="70297" y="594322"/>
                        <a:pt x="61312" y="596889"/>
                        <a:pt x="53610" y="5968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314">
                  <a:extLst>
                    <a:ext uri="{FF2B5EF4-FFF2-40B4-BE49-F238E27FC236}">
                      <a16:creationId xmlns:a16="http://schemas.microsoft.com/office/drawing/2014/main" id="{E18D7E95-10A6-4058-992A-3F47DA4EBCBC}"/>
                    </a:ext>
                  </a:extLst>
                </p:cNvPr>
                <p:cNvSpPr/>
                <p:nvPr/>
              </p:nvSpPr>
              <p:spPr>
                <a:xfrm>
                  <a:off x="4087183" y="3667900"/>
                  <a:ext cx="407798" cy="607158"/>
                </a:xfrm>
                <a:custGeom>
                  <a:avLst/>
                  <a:gdLst>
                    <a:gd name="connsiteX0" fmla="*/ 284570 w 407798"/>
                    <a:gd name="connsiteY0" fmla="*/ 10269 h 607158"/>
                    <a:gd name="connsiteX1" fmla="*/ 396246 w 407798"/>
                    <a:gd name="connsiteY1" fmla="*/ 53913 h 607158"/>
                    <a:gd name="connsiteX2" fmla="*/ 380843 w 407798"/>
                    <a:gd name="connsiteY2" fmla="*/ 77018 h 607158"/>
                    <a:gd name="connsiteX3" fmla="*/ 379559 w 407798"/>
                    <a:gd name="connsiteY3" fmla="*/ 78302 h 607158"/>
                    <a:gd name="connsiteX4" fmla="*/ 202418 w 407798"/>
                    <a:gd name="connsiteY4" fmla="*/ 499333 h 607158"/>
                    <a:gd name="connsiteX5" fmla="*/ 85607 w 407798"/>
                    <a:gd name="connsiteY5" fmla="*/ 590471 h 607158"/>
                    <a:gd name="connsiteX6" fmla="*/ 58651 w 407798"/>
                    <a:gd name="connsiteY6" fmla="*/ 600740 h 607158"/>
                    <a:gd name="connsiteX7" fmla="*/ 48382 w 407798"/>
                    <a:gd name="connsiteY7" fmla="*/ 596889 h 607158"/>
                    <a:gd name="connsiteX8" fmla="*/ 39396 w 407798"/>
                    <a:gd name="connsiteY8" fmla="*/ 581486 h 607158"/>
                    <a:gd name="connsiteX9" fmla="*/ 12440 w 407798"/>
                    <a:gd name="connsiteY9" fmla="*/ 491631 h 607158"/>
                    <a:gd name="connsiteX10" fmla="*/ 11156 w 407798"/>
                    <a:gd name="connsiteY10" fmla="*/ 485213 h 607158"/>
                    <a:gd name="connsiteX11" fmla="*/ 59934 w 407798"/>
                    <a:gd name="connsiteY11" fmla="*/ 333745 h 607158"/>
                    <a:gd name="connsiteX12" fmla="*/ 284570 w 407798"/>
                    <a:gd name="connsiteY12" fmla="*/ 10269 h 607158"/>
                    <a:gd name="connsiteX13" fmla="*/ 284570 w 407798"/>
                    <a:gd name="connsiteY13" fmla="*/ 10269 h 607158"/>
                    <a:gd name="connsiteX14" fmla="*/ 282003 w 407798"/>
                    <a:gd name="connsiteY14" fmla="*/ 0 h 607158"/>
                    <a:gd name="connsiteX15" fmla="*/ 53516 w 407798"/>
                    <a:gd name="connsiteY15" fmla="*/ 329894 h 607158"/>
                    <a:gd name="connsiteX16" fmla="*/ 2171 w 407798"/>
                    <a:gd name="connsiteY16" fmla="*/ 487781 h 607158"/>
                    <a:gd name="connsiteX17" fmla="*/ 3454 w 407798"/>
                    <a:gd name="connsiteY17" fmla="*/ 494199 h 607158"/>
                    <a:gd name="connsiteX18" fmla="*/ 31694 w 407798"/>
                    <a:gd name="connsiteY18" fmla="*/ 584053 h 607158"/>
                    <a:gd name="connsiteX19" fmla="*/ 43247 w 407798"/>
                    <a:gd name="connsiteY19" fmla="*/ 602024 h 607158"/>
                    <a:gd name="connsiteX20" fmla="*/ 57367 w 407798"/>
                    <a:gd name="connsiteY20" fmla="*/ 607158 h 607158"/>
                    <a:gd name="connsiteX21" fmla="*/ 88174 w 407798"/>
                    <a:gd name="connsiteY21" fmla="*/ 596889 h 607158"/>
                    <a:gd name="connsiteX22" fmla="*/ 207552 w 407798"/>
                    <a:gd name="connsiteY22" fmla="*/ 504468 h 607158"/>
                    <a:gd name="connsiteX23" fmla="*/ 385977 w 407798"/>
                    <a:gd name="connsiteY23" fmla="*/ 82152 h 607158"/>
                    <a:gd name="connsiteX24" fmla="*/ 407799 w 407798"/>
                    <a:gd name="connsiteY24" fmla="*/ 50062 h 607158"/>
                    <a:gd name="connsiteX25" fmla="*/ 406515 w 407798"/>
                    <a:gd name="connsiteY25" fmla="*/ 50062 h 607158"/>
                    <a:gd name="connsiteX26" fmla="*/ 282003 w 407798"/>
                    <a:gd name="connsiteY26" fmla="*/ 0 h 607158"/>
                    <a:gd name="connsiteX27" fmla="*/ 282003 w 407798"/>
                    <a:gd name="connsiteY27" fmla="*/ 0 h 60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7798" h="607158">
                      <a:moveTo>
                        <a:pt x="284570" y="10269"/>
                      </a:moveTo>
                      <a:cubicBezTo>
                        <a:pt x="308959" y="30807"/>
                        <a:pt x="364155" y="50062"/>
                        <a:pt x="396246" y="53913"/>
                      </a:cubicBezTo>
                      <a:lnTo>
                        <a:pt x="380843" y="77018"/>
                      </a:lnTo>
                      <a:cubicBezTo>
                        <a:pt x="380843" y="77018"/>
                        <a:pt x="380843" y="78302"/>
                        <a:pt x="379559" y="78302"/>
                      </a:cubicBezTo>
                      <a:cubicBezTo>
                        <a:pt x="357737" y="147618"/>
                        <a:pt x="224239" y="468526"/>
                        <a:pt x="202418" y="499333"/>
                      </a:cubicBezTo>
                      <a:cubicBezTo>
                        <a:pt x="172894" y="540410"/>
                        <a:pt x="126683" y="566082"/>
                        <a:pt x="85607" y="590471"/>
                      </a:cubicBezTo>
                      <a:cubicBezTo>
                        <a:pt x="74054" y="596889"/>
                        <a:pt x="65069" y="600740"/>
                        <a:pt x="58651" y="600740"/>
                      </a:cubicBezTo>
                      <a:cubicBezTo>
                        <a:pt x="54800" y="600740"/>
                        <a:pt x="50949" y="599457"/>
                        <a:pt x="48382" y="596889"/>
                      </a:cubicBezTo>
                      <a:cubicBezTo>
                        <a:pt x="44531" y="593038"/>
                        <a:pt x="41963" y="587904"/>
                        <a:pt x="39396" y="581486"/>
                      </a:cubicBezTo>
                      <a:cubicBezTo>
                        <a:pt x="27844" y="551962"/>
                        <a:pt x="18858" y="522439"/>
                        <a:pt x="12440" y="491631"/>
                      </a:cubicBezTo>
                      <a:cubicBezTo>
                        <a:pt x="12440" y="490348"/>
                        <a:pt x="11156" y="487781"/>
                        <a:pt x="11156" y="485213"/>
                      </a:cubicBezTo>
                      <a:cubicBezTo>
                        <a:pt x="2171" y="430017"/>
                        <a:pt x="20142" y="373537"/>
                        <a:pt x="59934" y="333745"/>
                      </a:cubicBezTo>
                      <a:cubicBezTo>
                        <a:pt x="99727" y="292668"/>
                        <a:pt x="203701" y="179709"/>
                        <a:pt x="284570" y="10269"/>
                      </a:cubicBezTo>
                      <a:lnTo>
                        <a:pt x="284570" y="10269"/>
                      </a:lnTo>
                      <a:close/>
                      <a:moveTo>
                        <a:pt x="282003" y="0"/>
                      </a:moveTo>
                      <a:cubicBezTo>
                        <a:pt x="210119" y="155320"/>
                        <a:pt x="112563" y="270847"/>
                        <a:pt x="53516" y="329894"/>
                      </a:cubicBezTo>
                      <a:cubicBezTo>
                        <a:pt x="12440" y="370970"/>
                        <a:pt x="-6815" y="430017"/>
                        <a:pt x="2171" y="487781"/>
                      </a:cubicBezTo>
                      <a:cubicBezTo>
                        <a:pt x="2171" y="490348"/>
                        <a:pt x="3454" y="492915"/>
                        <a:pt x="3454" y="494199"/>
                      </a:cubicBezTo>
                      <a:cubicBezTo>
                        <a:pt x="11156" y="525006"/>
                        <a:pt x="20142" y="554529"/>
                        <a:pt x="31694" y="584053"/>
                      </a:cubicBezTo>
                      <a:cubicBezTo>
                        <a:pt x="34262" y="590471"/>
                        <a:pt x="36829" y="598173"/>
                        <a:pt x="43247" y="602024"/>
                      </a:cubicBezTo>
                      <a:cubicBezTo>
                        <a:pt x="47098" y="605875"/>
                        <a:pt x="52233" y="607158"/>
                        <a:pt x="57367" y="607158"/>
                      </a:cubicBezTo>
                      <a:cubicBezTo>
                        <a:pt x="67636" y="607158"/>
                        <a:pt x="79189" y="602024"/>
                        <a:pt x="88174" y="596889"/>
                      </a:cubicBezTo>
                      <a:cubicBezTo>
                        <a:pt x="131818" y="571217"/>
                        <a:pt x="178029" y="545544"/>
                        <a:pt x="207552" y="504468"/>
                      </a:cubicBezTo>
                      <a:cubicBezTo>
                        <a:pt x="230657" y="472377"/>
                        <a:pt x="364155" y="151469"/>
                        <a:pt x="385977" y="82152"/>
                      </a:cubicBezTo>
                      <a:lnTo>
                        <a:pt x="407799" y="50062"/>
                      </a:lnTo>
                      <a:cubicBezTo>
                        <a:pt x="407799" y="50062"/>
                        <a:pt x="406515" y="50062"/>
                        <a:pt x="406515" y="50062"/>
                      </a:cubicBezTo>
                      <a:cubicBezTo>
                        <a:pt x="375708" y="48778"/>
                        <a:pt x="299974" y="23105"/>
                        <a:pt x="282003" y="0"/>
                      </a:cubicBezTo>
                      <a:lnTo>
                        <a:pt x="28200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5" name="Freeform: Shape 301">
                <a:extLst>
                  <a:ext uri="{FF2B5EF4-FFF2-40B4-BE49-F238E27FC236}">
                    <a16:creationId xmlns:a16="http://schemas.microsoft.com/office/drawing/2014/main" id="{5BE31D77-4237-4B24-AED4-FDC1BE07FF04}"/>
                  </a:ext>
                </a:extLst>
              </p:cNvPr>
              <p:cNvSpPr/>
              <p:nvPr/>
            </p:nvSpPr>
            <p:spPr>
              <a:xfrm>
                <a:off x="4359561" y="3458501"/>
                <a:ext cx="167402" cy="387823"/>
              </a:xfrm>
              <a:custGeom>
                <a:avLst/>
                <a:gdLst>
                  <a:gd name="connsiteX0" fmla="*/ 162377 w 167402"/>
                  <a:gd name="connsiteY0" fmla="*/ 20705 h 387823"/>
                  <a:gd name="connsiteX1" fmla="*/ 162377 w 167402"/>
                  <a:gd name="connsiteY1" fmla="*/ 20705 h 387823"/>
                  <a:gd name="connsiteX2" fmla="*/ 132854 w 167402"/>
                  <a:gd name="connsiteY2" fmla="*/ 1450 h 387823"/>
                  <a:gd name="connsiteX3" fmla="*/ 16043 w 167402"/>
                  <a:gd name="connsiteY3" fmla="*/ 115694 h 387823"/>
                  <a:gd name="connsiteX4" fmla="*/ 19894 w 167402"/>
                  <a:gd name="connsiteY4" fmla="*/ 306955 h 387823"/>
                  <a:gd name="connsiteX5" fmla="*/ 69956 w 167402"/>
                  <a:gd name="connsiteY5" fmla="*/ 373704 h 387823"/>
                  <a:gd name="connsiteX6" fmla="*/ 127719 w 167402"/>
                  <a:gd name="connsiteY6" fmla="*/ 387824 h 387823"/>
                  <a:gd name="connsiteX7" fmla="*/ 166228 w 167402"/>
                  <a:gd name="connsiteY7" fmla="*/ 354450 h 387823"/>
                  <a:gd name="connsiteX8" fmla="*/ 158526 w 167402"/>
                  <a:gd name="connsiteY8" fmla="*/ 313373 h 387823"/>
                  <a:gd name="connsiteX9" fmla="*/ 72523 w 167402"/>
                  <a:gd name="connsiteY9" fmla="*/ 201697 h 387823"/>
                  <a:gd name="connsiteX10" fmla="*/ 103330 w 167402"/>
                  <a:gd name="connsiteY10" fmla="*/ 124679 h 387823"/>
                  <a:gd name="connsiteX11" fmla="*/ 125152 w 167402"/>
                  <a:gd name="connsiteY11" fmla="*/ 105425 h 387823"/>
                  <a:gd name="connsiteX12" fmla="*/ 162377 w 167402"/>
                  <a:gd name="connsiteY12" fmla="*/ 20705 h 38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402" h="387823">
                    <a:moveTo>
                      <a:pt x="162377" y="20705"/>
                    </a:moveTo>
                    <a:cubicBezTo>
                      <a:pt x="162377" y="20705"/>
                      <a:pt x="162377" y="20705"/>
                      <a:pt x="162377" y="20705"/>
                    </a:cubicBezTo>
                    <a:cubicBezTo>
                      <a:pt x="161094" y="5301"/>
                      <a:pt x="146974" y="-3684"/>
                      <a:pt x="132854" y="1450"/>
                    </a:cubicBezTo>
                    <a:cubicBezTo>
                      <a:pt x="80225" y="19421"/>
                      <a:pt x="36581" y="63065"/>
                      <a:pt x="16043" y="115694"/>
                    </a:cubicBezTo>
                    <a:cubicBezTo>
                      <a:pt x="-8346" y="176025"/>
                      <a:pt x="-3211" y="245341"/>
                      <a:pt x="19894" y="306955"/>
                    </a:cubicBezTo>
                    <a:cubicBezTo>
                      <a:pt x="30163" y="332628"/>
                      <a:pt x="45567" y="359584"/>
                      <a:pt x="69956" y="373704"/>
                    </a:cubicBezTo>
                    <a:cubicBezTo>
                      <a:pt x="86643" y="383973"/>
                      <a:pt x="107181" y="386540"/>
                      <a:pt x="127719" y="387824"/>
                    </a:cubicBezTo>
                    <a:cubicBezTo>
                      <a:pt x="146974" y="387824"/>
                      <a:pt x="163661" y="373704"/>
                      <a:pt x="166228" y="354450"/>
                    </a:cubicBezTo>
                    <a:cubicBezTo>
                      <a:pt x="167512" y="341613"/>
                      <a:pt x="170079" y="333911"/>
                      <a:pt x="158526" y="313373"/>
                    </a:cubicBezTo>
                    <a:cubicBezTo>
                      <a:pt x="144406" y="287701"/>
                      <a:pt x="89210" y="306955"/>
                      <a:pt x="72523" y="201697"/>
                    </a:cubicBezTo>
                    <a:cubicBezTo>
                      <a:pt x="68672" y="173457"/>
                      <a:pt x="85359" y="146501"/>
                      <a:pt x="103330" y="124679"/>
                    </a:cubicBezTo>
                    <a:cubicBezTo>
                      <a:pt x="108465" y="118261"/>
                      <a:pt x="117450" y="111843"/>
                      <a:pt x="125152" y="105425"/>
                    </a:cubicBezTo>
                    <a:cubicBezTo>
                      <a:pt x="152108" y="84887"/>
                      <a:pt x="164945" y="54079"/>
                      <a:pt x="162377" y="207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6" name="Graphic 1171">
                <a:extLst>
                  <a:ext uri="{FF2B5EF4-FFF2-40B4-BE49-F238E27FC236}">
                    <a16:creationId xmlns:a16="http://schemas.microsoft.com/office/drawing/2014/main" id="{BAFBC33A-D05A-45E7-B3DC-5ADB371529DC}"/>
                  </a:ext>
                </a:extLst>
              </p:cNvPr>
              <p:cNvGrpSpPr/>
              <p:nvPr/>
            </p:nvGrpSpPr>
            <p:grpSpPr>
              <a:xfrm>
                <a:off x="4381712" y="3566493"/>
                <a:ext cx="136468" cy="174574"/>
                <a:chOff x="4381712" y="3566493"/>
                <a:chExt cx="136468" cy="174574"/>
              </a:xfrm>
            </p:grpSpPr>
            <p:sp>
              <p:nvSpPr>
                <p:cNvPr id="155" name="Freeform: Shape 311">
                  <a:extLst>
                    <a:ext uri="{FF2B5EF4-FFF2-40B4-BE49-F238E27FC236}">
                      <a16:creationId xmlns:a16="http://schemas.microsoft.com/office/drawing/2014/main" id="{EB6ED2F1-CB56-4DAB-AD45-FFAA4CFF8047}"/>
                    </a:ext>
                  </a:extLst>
                </p:cNvPr>
                <p:cNvSpPr/>
                <p:nvPr/>
              </p:nvSpPr>
              <p:spPr>
                <a:xfrm>
                  <a:off x="4381712" y="3570344"/>
                  <a:ext cx="136375" cy="166872"/>
                </a:xfrm>
                <a:custGeom>
                  <a:avLst/>
                  <a:gdLst>
                    <a:gd name="connsiteX0" fmla="*/ 32401 w 136375"/>
                    <a:gd name="connsiteY0" fmla="*/ 166872 h 166872"/>
                    <a:gd name="connsiteX1" fmla="*/ 6728 w 136375"/>
                    <a:gd name="connsiteY1" fmla="*/ 151469 h 166872"/>
                    <a:gd name="connsiteX2" fmla="*/ 11863 w 136375"/>
                    <a:gd name="connsiteY2" fmla="*/ 133498 h 166872"/>
                    <a:gd name="connsiteX3" fmla="*/ 46521 w 136375"/>
                    <a:gd name="connsiteY3" fmla="*/ 120661 h 166872"/>
                    <a:gd name="connsiteX4" fmla="*/ 49088 w 136375"/>
                    <a:gd name="connsiteY4" fmla="*/ 118094 h 166872"/>
                    <a:gd name="connsiteX5" fmla="*/ 47804 w 136375"/>
                    <a:gd name="connsiteY5" fmla="*/ 114243 h 166872"/>
                    <a:gd name="connsiteX6" fmla="*/ 33684 w 136375"/>
                    <a:gd name="connsiteY6" fmla="*/ 111676 h 166872"/>
                    <a:gd name="connsiteX7" fmla="*/ 28550 w 136375"/>
                    <a:gd name="connsiteY7" fmla="*/ 111676 h 166872"/>
                    <a:gd name="connsiteX8" fmla="*/ 23415 w 136375"/>
                    <a:gd name="connsiteY8" fmla="*/ 111676 h 166872"/>
                    <a:gd name="connsiteX9" fmla="*/ 15714 w 136375"/>
                    <a:gd name="connsiteY9" fmla="*/ 111676 h 166872"/>
                    <a:gd name="connsiteX10" fmla="*/ 2877 w 136375"/>
                    <a:gd name="connsiteY10" fmla="*/ 100123 h 166872"/>
                    <a:gd name="connsiteX11" fmla="*/ 5444 w 136375"/>
                    <a:gd name="connsiteY11" fmla="*/ 92422 h 166872"/>
                    <a:gd name="connsiteX12" fmla="*/ 9295 w 136375"/>
                    <a:gd name="connsiteY12" fmla="*/ 89854 h 166872"/>
                    <a:gd name="connsiteX13" fmla="*/ 22132 w 136375"/>
                    <a:gd name="connsiteY13" fmla="*/ 87287 h 166872"/>
                    <a:gd name="connsiteX14" fmla="*/ 24699 w 136375"/>
                    <a:gd name="connsiteY14" fmla="*/ 84720 h 166872"/>
                    <a:gd name="connsiteX15" fmla="*/ 22132 w 136375"/>
                    <a:gd name="connsiteY15" fmla="*/ 80869 h 166872"/>
                    <a:gd name="connsiteX16" fmla="*/ 10579 w 136375"/>
                    <a:gd name="connsiteY16" fmla="*/ 77018 h 166872"/>
                    <a:gd name="connsiteX17" fmla="*/ 310 w 136375"/>
                    <a:gd name="connsiteY17" fmla="*/ 61614 h 166872"/>
                    <a:gd name="connsiteX18" fmla="*/ 8012 w 136375"/>
                    <a:gd name="connsiteY18" fmla="*/ 50062 h 166872"/>
                    <a:gd name="connsiteX19" fmla="*/ 25983 w 136375"/>
                    <a:gd name="connsiteY19" fmla="*/ 41076 h 166872"/>
                    <a:gd name="connsiteX20" fmla="*/ 28550 w 136375"/>
                    <a:gd name="connsiteY20" fmla="*/ 37225 h 166872"/>
                    <a:gd name="connsiteX21" fmla="*/ 25983 w 136375"/>
                    <a:gd name="connsiteY21" fmla="*/ 34658 h 166872"/>
                    <a:gd name="connsiteX22" fmla="*/ 16997 w 136375"/>
                    <a:gd name="connsiteY22" fmla="*/ 32091 h 166872"/>
                    <a:gd name="connsiteX23" fmla="*/ 13146 w 136375"/>
                    <a:gd name="connsiteY23" fmla="*/ 29524 h 166872"/>
                    <a:gd name="connsiteX24" fmla="*/ 9295 w 136375"/>
                    <a:gd name="connsiteY24" fmla="*/ 21822 h 166872"/>
                    <a:gd name="connsiteX25" fmla="*/ 20848 w 136375"/>
                    <a:gd name="connsiteY25" fmla="*/ 3851 h 166872"/>
                    <a:gd name="connsiteX26" fmla="*/ 50372 w 136375"/>
                    <a:gd name="connsiteY26" fmla="*/ 0 h 166872"/>
                    <a:gd name="connsiteX27" fmla="*/ 126106 w 136375"/>
                    <a:gd name="connsiteY27" fmla="*/ 21822 h 166872"/>
                    <a:gd name="connsiteX28" fmla="*/ 136375 w 136375"/>
                    <a:gd name="connsiteY28" fmla="*/ 37225 h 166872"/>
                    <a:gd name="connsiteX29" fmla="*/ 127390 w 136375"/>
                    <a:gd name="connsiteY29" fmla="*/ 48778 h 166872"/>
                    <a:gd name="connsiteX30" fmla="*/ 124822 w 136375"/>
                    <a:gd name="connsiteY30" fmla="*/ 51345 h 166872"/>
                    <a:gd name="connsiteX31" fmla="*/ 126106 w 136375"/>
                    <a:gd name="connsiteY31" fmla="*/ 55196 h 166872"/>
                    <a:gd name="connsiteX32" fmla="*/ 135091 w 136375"/>
                    <a:gd name="connsiteY32" fmla="*/ 73167 h 166872"/>
                    <a:gd name="connsiteX33" fmla="*/ 124822 w 136375"/>
                    <a:gd name="connsiteY33" fmla="*/ 89854 h 166872"/>
                    <a:gd name="connsiteX34" fmla="*/ 122255 w 136375"/>
                    <a:gd name="connsiteY34" fmla="*/ 92422 h 166872"/>
                    <a:gd name="connsiteX35" fmla="*/ 123539 w 136375"/>
                    <a:gd name="connsiteY35" fmla="*/ 94989 h 166872"/>
                    <a:gd name="connsiteX36" fmla="*/ 127390 w 136375"/>
                    <a:gd name="connsiteY36" fmla="*/ 112960 h 166872"/>
                    <a:gd name="connsiteX37" fmla="*/ 115837 w 136375"/>
                    <a:gd name="connsiteY37" fmla="*/ 123229 h 166872"/>
                    <a:gd name="connsiteX38" fmla="*/ 115837 w 136375"/>
                    <a:gd name="connsiteY38" fmla="*/ 123229 h 166872"/>
                    <a:gd name="connsiteX39" fmla="*/ 111986 w 136375"/>
                    <a:gd name="connsiteY39" fmla="*/ 125796 h 166872"/>
                    <a:gd name="connsiteX40" fmla="*/ 113270 w 136375"/>
                    <a:gd name="connsiteY40" fmla="*/ 129647 h 166872"/>
                    <a:gd name="connsiteX41" fmla="*/ 117121 w 136375"/>
                    <a:gd name="connsiteY41" fmla="*/ 134781 h 166872"/>
                    <a:gd name="connsiteX42" fmla="*/ 114553 w 136375"/>
                    <a:gd name="connsiteY42" fmla="*/ 146334 h 166872"/>
                    <a:gd name="connsiteX43" fmla="*/ 95299 w 136375"/>
                    <a:gd name="connsiteY43" fmla="*/ 155320 h 166872"/>
                    <a:gd name="connsiteX44" fmla="*/ 52939 w 136375"/>
                    <a:gd name="connsiteY44" fmla="*/ 165589 h 166872"/>
                    <a:gd name="connsiteX45" fmla="*/ 32401 w 136375"/>
                    <a:gd name="connsiteY45" fmla="*/ 166872 h 166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36375" h="166872">
                      <a:moveTo>
                        <a:pt x="32401" y="166872"/>
                      </a:moveTo>
                      <a:cubicBezTo>
                        <a:pt x="22132" y="166872"/>
                        <a:pt x="9295" y="164305"/>
                        <a:pt x="6728" y="151469"/>
                      </a:cubicBezTo>
                      <a:cubicBezTo>
                        <a:pt x="5444" y="145051"/>
                        <a:pt x="6728" y="138632"/>
                        <a:pt x="11863" y="133498"/>
                      </a:cubicBezTo>
                      <a:cubicBezTo>
                        <a:pt x="20848" y="123229"/>
                        <a:pt x="33684" y="121945"/>
                        <a:pt x="46521" y="120661"/>
                      </a:cubicBezTo>
                      <a:cubicBezTo>
                        <a:pt x="47804" y="120661"/>
                        <a:pt x="49088" y="119378"/>
                        <a:pt x="49088" y="118094"/>
                      </a:cubicBezTo>
                      <a:cubicBezTo>
                        <a:pt x="49088" y="116811"/>
                        <a:pt x="49088" y="115527"/>
                        <a:pt x="47804" y="114243"/>
                      </a:cubicBezTo>
                      <a:cubicBezTo>
                        <a:pt x="42670" y="111676"/>
                        <a:pt x="37535" y="111676"/>
                        <a:pt x="33684" y="111676"/>
                      </a:cubicBezTo>
                      <a:cubicBezTo>
                        <a:pt x="32401" y="111676"/>
                        <a:pt x="29834" y="111676"/>
                        <a:pt x="28550" y="111676"/>
                      </a:cubicBezTo>
                      <a:cubicBezTo>
                        <a:pt x="27266" y="111676"/>
                        <a:pt x="24699" y="111676"/>
                        <a:pt x="23415" y="111676"/>
                      </a:cubicBezTo>
                      <a:cubicBezTo>
                        <a:pt x="20848" y="111676"/>
                        <a:pt x="18281" y="111676"/>
                        <a:pt x="15714" y="111676"/>
                      </a:cubicBezTo>
                      <a:cubicBezTo>
                        <a:pt x="9295" y="110392"/>
                        <a:pt x="4161" y="105258"/>
                        <a:pt x="2877" y="100123"/>
                      </a:cubicBezTo>
                      <a:cubicBezTo>
                        <a:pt x="1594" y="96272"/>
                        <a:pt x="2877" y="93705"/>
                        <a:pt x="5444" y="92422"/>
                      </a:cubicBezTo>
                      <a:cubicBezTo>
                        <a:pt x="6728" y="91138"/>
                        <a:pt x="8012" y="91138"/>
                        <a:pt x="9295" y="89854"/>
                      </a:cubicBezTo>
                      <a:cubicBezTo>
                        <a:pt x="13146" y="88571"/>
                        <a:pt x="18281" y="87287"/>
                        <a:pt x="22132" y="87287"/>
                      </a:cubicBezTo>
                      <a:cubicBezTo>
                        <a:pt x="23415" y="87287"/>
                        <a:pt x="24699" y="86003"/>
                        <a:pt x="24699" y="84720"/>
                      </a:cubicBezTo>
                      <a:cubicBezTo>
                        <a:pt x="24699" y="83436"/>
                        <a:pt x="23415" y="82152"/>
                        <a:pt x="22132" y="80869"/>
                      </a:cubicBezTo>
                      <a:cubicBezTo>
                        <a:pt x="18281" y="79585"/>
                        <a:pt x="14430" y="78302"/>
                        <a:pt x="10579" y="77018"/>
                      </a:cubicBezTo>
                      <a:cubicBezTo>
                        <a:pt x="1594" y="73167"/>
                        <a:pt x="-974" y="69316"/>
                        <a:pt x="310" y="61614"/>
                      </a:cubicBezTo>
                      <a:cubicBezTo>
                        <a:pt x="310" y="56480"/>
                        <a:pt x="4161" y="52629"/>
                        <a:pt x="8012" y="50062"/>
                      </a:cubicBezTo>
                      <a:cubicBezTo>
                        <a:pt x="13146" y="46211"/>
                        <a:pt x="19564" y="43643"/>
                        <a:pt x="25983" y="41076"/>
                      </a:cubicBezTo>
                      <a:cubicBezTo>
                        <a:pt x="27266" y="41076"/>
                        <a:pt x="28550" y="39793"/>
                        <a:pt x="28550" y="37225"/>
                      </a:cubicBezTo>
                      <a:cubicBezTo>
                        <a:pt x="28550" y="35942"/>
                        <a:pt x="27266" y="34658"/>
                        <a:pt x="25983" y="34658"/>
                      </a:cubicBezTo>
                      <a:cubicBezTo>
                        <a:pt x="23415" y="33374"/>
                        <a:pt x="19564" y="33374"/>
                        <a:pt x="16997" y="32091"/>
                      </a:cubicBezTo>
                      <a:cubicBezTo>
                        <a:pt x="15714" y="32091"/>
                        <a:pt x="13146" y="30807"/>
                        <a:pt x="13146" y="29524"/>
                      </a:cubicBezTo>
                      <a:cubicBezTo>
                        <a:pt x="10579" y="28240"/>
                        <a:pt x="9295" y="25673"/>
                        <a:pt x="9295" y="21822"/>
                      </a:cubicBezTo>
                      <a:cubicBezTo>
                        <a:pt x="9295" y="15404"/>
                        <a:pt x="14430" y="7702"/>
                        <a:pt x="20848" y="3851"/>
                      </a:cubicBezTo>
                      <a:cubicBezTo>
                        <a:pt x="29834" y="1284"/>
                        <a:pt x="40103" y="0"/>
                        <a:pt x="50372" y="0"/>
                      </a:cubicBezTo>
                      <a:cubicBezTo>
                        <a:pt x="73477" y="0"/>
                        <a:pt x="99150" y="7702"/>
                        <a:pt x="126106" y="21822"/>
                      </a:cubicBezTo>
                      <a:cubicBezTo>
                        <a:pt x="133808" y="25673"/>
                        <a:pt x="136375" y="30807"/>
                        <a:pt x="136375" y="37225"/>
                      </a:cubicBezTo>
                      <a:cubicBezTo>
                        <a:pt x="135091" y="43643"/>
                        <a:pt x="129957" y="48778"/>
                        <a:pt x="127390" y="48778"/>
                      </a:cubicBezTo>
                      <a:cubicBezTo>
                        <a:pt x="126106" y="48778"/>
                        <a:pt x="124822" y="50062"/>
                        <a:pt x="124822" y="51345"/>
                      </a:cubicBezTo>
                      <a:cubicBezTo>
                        <a:pt x="124822" y="52629"/>
                        <a:pt x="124822" y="53913"/>
                        <a:pt x="126106" y="55196"/>
                      </a:cubicBezTo>
                      <a:cubicBezTo>
                        <a:pt x="132524" y="57763"/>
                        <a:pt x="135091" y="66749"/>
                        <a:pt x="135091" y="73167"/>
                      </a:cubicBezTo>
                      <a:cubicBezTo>
                        <a:pt x="135091" y="79585"/>
                        <a:pt x="132524" y="87287"/>
                        <a:pt x="124822" y="89854"/>
                      </a:cubicBezTo>
                      <a:cubicBezTo>
                        <a:pt x="123539" y="89854"/>
                        <a:pt x="123539" y="91138"/>
                        <a:pt x="122255" y="92422"/>
                      </a:cubicBezTo>
                      <a:cubicBezTo>
                        <a:pt x="122255" y="93705"/>
                        <a:pt x="122255" y="94989"/>
                        <a:pt x="123539" y="94989"/>
                      </a:cubicBezTo>
                      <a:cubicBezTo>
                        <a:pt x="128673" y="98840"/>
                        <a:pt x="128673" y="106542"/>
                        <a:pt x="127390" y="112960"/>
                      </a:cubicBezTo>
                      <a:cubicBezTo>
                        <a:pt x="126106" y="118094"/>
                        <a:pt x="120972" y="123229"/>
                        <a:pt x="115837" y="123229"/>
                      </a:cubicBezTo>
                      <a:lnTo>
                        <a:pt x="115837" y="123229"/>
                      </a:lnTo>
                      <a:cubicBezTo>
                        <a:pt x="114553" y="123229"/>
                        <a:pt x="111986" y="124512"/>
                        <a:pt x="111986" y="125796"/>
                      </a:cubicBezTo>
                      <a:cubicBezTo>
                        <a:pt x="111986" y="127080"/>
                        <a:pt x="111986" y="128363"/>
                        <a:pt x="113270" y="129647"/>
                      </a:cubicBezTo>
                      <a:cubicBezTo>
                        <a:pt x="115837" y="130931"/>
                        <a:pt x="115837" y="133498"/>
                        <a:pt x="117121" y="134781"/>
                      </a:cubicBezTo>
                      <a:cubicBezTo>
                        <a:pt x="118404" y="138632"/>
                        <a:pt x="117121" y="143767"/>
                        <a:pt x="114553" y="146334"/>
                      </a:cubicBezTo>
                      <a:cubicBezTo>
                        <a:pt x="110702" y="151469"/>
                        <a:pt x="103001" y="154036"/>
                        <a:pt x="95299" y="155320"/>
                      </a:cubicBezTo>
                      <a:lnTo>
                        <a:pt x="52939" y="165589"/>
                      </a:lnTo>
                      <a:cubicBezTo>
                        <a:pt x="43953" y="165589"/>
                        <a:pt x="37535" y="166872"/>
                        <a:pt x="32401" y="1668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: Shape 312">
                  <a:extLst>
                    <a:ext uri="{FF2B5EF4-FFF2-40B4-BE49-F238E27FC236}">
                      <a16:creationId xmlns:a16="http://schemas.microsoft.com/office/drawing/2014/main" id="{DC9B62CA-A464-41CC-9093-8C75C6CE5AD6}"/>
                    </a:ext>
                  </a:extLst>
                </p:cNvPr>
                <p:cNvSpPr/>
                <p:nvPr/>
              </p:nvSpPr>
              <p:spPr>
                <a:xfrm>
                  <a:off x="4383305" y="3566493"/>
                  <a:ext cx="134874" cy="174574"/>
                </a:xfrm>
                <a:custGeom>
                  <a:avLst/>
                  <a:gdLst>
                    <a:gd name="connsiteX0" fmla="*/ 123229 w 134874"/>
                    <a:gd name="connsiteY0" fmla="*/ 55196 h 174574"/>
                    <a:gd name="connsiteX1" fmla="*/ 123229 w 134874"/>
                    <a:gd name="connsiteY1" fmla="*/ 21822 h 174574"/>
                    <a:gd name="connsiteX2" fmla="*/ 46211 w 134874"/>
                    <a:gd name="connsiteY2" fmla="*/ 0 h 174574"/>
                    <a:gd name="connsiteX3" fmla="*/ 14120 w 134874"/>
                    <a:gd name="connsiteY3" fmla="*/ 5135 h 174574"/>
                    <a:gd name="connsiteX4" fmla="*/ 12836 w 134874"/>
                    <a:gd name="connsiteY4" fmla="*/ 6418 h 174574"/>
                    <a:gd name="connsiteX5" fmla="*/ 61614 w 134874"/>
                    <a:gd name="connsiteY5" fmla="*/ 6418 h 174574"/>
                    <a:gd name="connsiteX6" fmla="*/ 61614 w 134874"/>
                    <a:gd name="connsiteY6" fmla="*/ 7702 h 174574"/>
                    <a:gd name="connsiteX7" fmla="*/ 119378 w 134874"/>
                    <a:gd name="connsiteY7" fmla="*/ 28240 h 174574"/>
                    <a:gd name="connsiteX8" fmla="*/ 127080 w 134874"/>
                    <a:gd name="connsiteY8" fmla="*/ 39793 h 174574"/>
                    <a:gd name="connsiteX9" fmla="*/ 120661 w 134874"/>
                    <a:gd name="connsiteY9" fmla="*/ 48778 h 174574"/>
                    <a:gd name="connsiteX10" fmla="*/ 115527 w 134874"/>
                    <a:gd name="connsiteY10" fmla="*/ 53913 h 174574"/>
                    <a:gd name="connsiteX11" fmla="*/ 119378 w 134874"/>
                    <a:gd name="connsiteY11" fmla="*/ 60331 h 174574"/>
                    <a:gd name="connsiteX12" fmla="*/ 125796 w 134874"/>
                    <a:gd name="connsiteY12" fmla="*/ 74451 h 174574"/>
                    <a:gd name="connsiteX13" fmla="*/ 118094 w 134874"/>
                    <a:gd name="connsiteY13" fmla="*/ 88571 h 174574"/>
                    <a:gd name="connsiteX14" fmla="*/ 114243 w 134874"/>
                    <a:gd name="connsiteY14" fmla="*/ 93705 h 174574"/>
                    <a:gd name="connsiteX15" fmla="*/ 116810 w 134874"/>
                    <a:gd name="connsiteY15" fmla="*/ 100123 h 174574"/>
                    <a:gd name="connsiteX16" fmla="*/ 119378 w 134874"/>
                    <a:gd name="connsiteY16" fmla="*/ 114243 h 174574"/>
                    <a:gd name="connsiteX17" fmla="*/ 110392 w 134874"/>
                    <a:gd name="connsiteY17" fmla="*/ 123229 h 174574"/>
                    <a:gd name="connsiteX18" fmla="*/ 110392 w 134874"/>
                    <a:gd name="connsiteY18" fmla="*/ 123229 h 174574"/>
                    <a:gd name="connsiteX19" fmla="*/ 110392 w 134874"/>
                    <a:gd name="connsiteY19" fmla="*/ 123229 h 174574"/>
                    <a:gd name="connsiteX20" fmla="*/ 103974 w 134874"/>
                    <a:gd name="connsiteY20" fmla="*/ 128363 h 174574"/>
                    <a:gd name="connsiteX21" fmla="*/ 106542 w 134874"/>
                    <a:gd name="connsiteY21" fmla="*/ 136065 h 174574"/>
                    <a:gd name="connsiteX22" fmla="*/ 107825 w 134874"/>
                    <a:gd name="connsiteY22" fmla="*/ 138632 h 174574"/>
                    <a:gd name="connsiteX23" fmla="*/ 105258 w 134874"/>
                    <a:gd name="connsiteY23" fmla="*/ 147618 h 174574"/>
                    <a:gd name="connsiteX24" fmla="*/ 87287 w 134874"/>
                    <a:gd name="connsiteY24" fmla="*/ 155320 h 174574"/>
                    <a:gd name="connsiteX25" fmla="*/ 44927 w 134874"/>
                    <a:gd name="connsiteY25" fmla="*/ 165589 h 174574"/>
                    <a:gd name="connsiteX26" fmla="*/ 28240 w 134874"/>
                    <a:gd name="connsiteY26" fmla="*/ 168156 h 174574"/>
                    <a:gd name="connsiteX27" fmla="*/ 7702 w 134874"/>
                    <a:gd name="connsiteY27" fmla="*/ 160454 h 174574"/>
                    <a:gd name="connsiteX28" fmla="*/ 0 w 134874"/>
                    <a:gd name="connsiteY28" fmla="*/ 160454 h 174574"/>
                    <a:gd name="connsiteX29" fmla="*/ 28240 w 134874"/>
                    <a:gd name="connsiteY29" fmla="*/ 174574 h 174574"/>
                    <a:gd name="connsiteX30" fmla="*/ 46211 w 134874"/>
                    <a:gd name="connsiteY30" fmla="*/ 172007 h 174574"/>
                    <a:gd name="connsiteX31" fmla="*/ 88571 w 134874"/>
                    <a:gd name="connsiteY31" fmla="*/ 161738 h 174574"/>
                    <a:gd name="connsiteX32" fmla="*/ 109109 w 134874"/>
                    <a:gd name="connsiteY32" fmla="*/ 151469 h 174574"/>
                    <a:gd name="connsiteX33" fmla="*/ 107825 w 134874"/>
                    <a:gd name="connsiteY33" fmla="*/ 129647 h 174574"/>
                    <a:gd name="connsiteX34" fmla="*/ 109109 w 134874"/>
                    <a:gd name="connsiteY34" fmla="*/ 129647 h 174574"/>
                    <a:gd name="connsiteX35" fmla="*/ 119378 w 134874"/>
                    <a:gd name="connsiteY35" fmla="*/ 94989 h 174574"/>
                    <a:gd name="connsiteX36" fmla="*/ 123229 w 134874"/>
                    <a:gd name="connsiteY36" fmla="*/ 55196 h 17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34874" h="174574">
                      <a:moveTo>
                        <a:pt x="123229" y="55196"/>
                      </a:moveTo>
                      <a:cubicBezTo>
                        <a:pt x="130931" y="53913"/>
                        <a:pt x="145051" y="34658"/>
                        <a:pt x="123229" y="21822"/>
                      </a:cubicBezTo>
                      <a:cubicBezTo>
                        <a:pt x="98840" y="8985"/>
                        <a:pt x="73167" y="0"/>
                        <a:pt x="46211" y="0"/>
                      </a:cubicBezTo>
                      <a:cubicBezTo>
                        <a:pt x="35942" y="0"/>
                        <a:pt x="24389" y="1284"/>
                        <a:pt x="14120" y="5135"/>
                      </a:cubicBezTo>
                      <a:cubicBezTo>
                        <a:pt x="14120" y="5135"/>
                        <a:pt x="12836" y="6418"/>
                        <a:pt x="12836" y="6418"/>
                      </a:cubicBezTo>
                      <a:lnTo>
                        <a:pt x="61614" y="6418"/>
                      </a:lnTo>
                      <a:lnTo>
                        <a:pt x="61614" y="7702"/>
                      </a:lnTo>
                      <a:cubicBezTo>
                        <a:pt x="79585" y="10269"/>
                        <a:pt x="98840" y="16687"/>
                        <a:pt x="119378" y="28240"/>
                      </a:cubicBezTo>
                      <a:cubicBezTo>
                        <a:pt x="125796" y="32091"/>
                        <a:pt x="128363" y="35942"/>
                        <a:pt x="127080" y="39793"/>
                      </a:cubicBezTo>
                      <a:cubicBezTo>
                        <a:pt x="125796" y="44927"/>
                        <a:pt x="121945" y="48778"/>
                        <a:pt x="120661" y="48778"/>
                      </a:cubicBezTo>
                      <a:cubicBezTo>
                        <a:pt x="118094" y="48778"/>
                        <a:pt x="115527" y="51345"/>
                        <a:pt x="115527" y="53913"/>
                      </a:cubicBezTo>
                      <a:cubicBezTo>
                        <a:pt x="115527" y="56480"/>
                        <a:pt x="116810" y="59047"/>
                        <a:pt x="119378" y="60331"/>
                      </a:cubicBezTo>
                      <a:cubicBezTo>
                        <a:pt x="124512" y="62898"/>
                        <a:pt x="127080" y="69316"/>
                        <a:pt x="125796" y="74451"/>
                      </a:cubicBezTo>
                      <a:cubicBezTo>
                        <a:pt x="125796" y="79585"/>
                        <a:pt x="123229" y="86003"/>
                        <a:pt x="118094" y="88571"/>
                      </a:cubicBezTo>
                      <a:cubicBezTo>
                        <a:pt x="115527" y="89854"/>
                        <a:pt x="114243" y="91138"/>
                        <a:pt x="114243" y="93705"/>
                      </a:cubicBezTo>
                      <a:cubicBezTo>
                        <a:pt x="114243" y="96272"/>
                        <a:pt x="114243" y="98840"/>
                        <a:pt x="116810" y="100123"/>
                      </a:cubicBezTo>
                      <a:cubicBezTo>
                        <a:pt x="120661" y="102691"/>
                        <a:pt x="120661" y="109109"/>
                        <a:pt x="119378" y="114243"/>
                      </a:cubicBezTo>
                      <a:cubicBezTo>
                        <a:pt x="118094" y="118094"/>
                        <a:pt x="114243" y="123229"/>
                        <a:pt x="110392" y="123229"/>
                      </a:cubicBezTo>
                      <a:lnTo>
                        <a:pt x="110392" y="123229"/>
                      </a:lnTo>
                      <a:cubicBezTo>
                        <a:pt x="110392" y="123229"/>
                        <a:pt x="110392" y="123229"/>
                        <a:pt x="110392" y="123229"/>
                      </a:cubicBezTo>
                      <a:cubicBezTo>
                        <a:pt x="107825" y="123229"/>
                        <a:pt x="105258" y="124512"/>
                        <a:pt x="103974" y="128363"/>
                      </a:cubicBezTo>
                      <a:cubicBezTo>
                        <a:pt x="102691" y="130931"/>
                        <a:pt x="103974" y="134781"/>
                        <a:pt x="106542" y="136065"/>
                      </a:cubicBezTo>
                      <a:cubicBezTo>
                        <a:pt x="107825" y="136065"/>
                        <a:pt x="107825" y="138632"/>
                        <a:pt x="107825" y="138632"/>
                      </a:cubicBezTo>
                      <a:cubicBezTo>
                        <a:pt x="107825" y="141200"/>
                        <a:pt x="107825" y="145050"/>
                        <a:pt x="105258" y="147618"/>
                      </a:cubicBezTo>
                      <a:cubicBezTo>
                        <a:pt x="101407" y="151469"/>
                        <a:pt x="94989" y="154036"/>
                        <a:pt x="87287" y="155320"/>
                      </a:cubicBezTo>
                      <a:lnTo>
                        <a:pt x="44927" y="165589"/>
                      </a:lnTo>
                      <a:cubicBezTo>
                        <a:pt x="39793" y="166872"/>
                        <a:pt x="33374" y="168156"/>
                        <a:pt x="28240" y="168156"/>
                      </a:cubicBezTo>
                      <a:cubicBezTo>
                        <a:pt x="17971" y="168156"/>
                        <a:pt x="11553" y="165589"/>
                        <a:pt x="7702" y="160454"/>
                      </a:cubicBezTo>
                      <a:lnTo>
                        <a:pt x="0" y="160454"/>
                      </a:lnTo>
                      <a:cubicBezTo>
                        <a:pt x="3851" y="170723"/>
                        <a:pt x="15404" y="174574"/>
                        <a:pt x="28240" y="174574"/>
                      </a:cubicBezTo>
                      <a:cubicBezTo>
                        <a:pt x="34658" y="174574"/>
                        <a:pt x="41076" y="173290"/>
                        <a:pt x="46211" y="172007"/>
                      </a:cubicBezTo>
                      <a:cubicBezTo>
                        <a:pt x="60331" y="168156"/>
                        <a:pt x="74451" y="165589"/>
                        <a:pt x="88571" y="161738"/>
                      </a:cubicBezTo>
                      <a:cubicBezTo>
                        <a:pt x="96272" y="160454"/>
                        <a:pt x="103974" y="157887"/>
                        <a:pt x="109109" y="151469"/>
                      </a:cubicBezTo>
                      <a:cubicBezTo>
                        <a:pt x="114243" y="145050"/>
                        <a:pt x="114243" y="133498"/>
                        <a:pt x="107825" y="129647"/>
                      </a:cubicBezTo>
                      <a:cubicBezTo>
                        <a:pt x="107825" y="129647"/>
                        <a:pt x="107825" y="129647"/>
                        <a:pt x="109109" y="129647"/>
                      </a:cubicBezTo>
                      <a:cubicBezTo>
                        <a:pt x="123229" y="129647"/>
                        <a:pt x="132214" y="103974"/>
                        <a:pt x="119378" y="94989"/>
                      </a:cubicBezTo>
                      <a:cubicBezTo>
                        <a:pt x="137349" y="89854"/>
                        <a:pt x="138632" y="61614"/>
                        <a:pt x="123229" y="551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7" name="Graphic 1171">
                <a:extLst>
                  <a:ext uri="{FF2B5EF4-FFF2-40B4-BE49-F238E27FC236}">
                    <a16:creationId xmlns:a16="http://schemas.microsoft.com/office/drawing/2014/main" id="{73154889-6C79-46B5-A32A-6C1470535DA3}"/>
                  </a:ext>
                </a:extLst>
              </p:cNvPr>
              <p:cNvGrpSpPr/>
              <p:nvPr/>
            </p:nvGrpSpPr>
            <p:grpSpPr>
              <a:xfrm>
                <a:off x="4304610" y="3601151"/>
                <a:ext cx="76128" cy="196395"/>
                <a:chOff x="4304610" y="3601151"/>
                <a:chExt cx="76128" cy="196395"/>
              </a:xfrm>
            </p:grpSpPr>
            <p:sp>
              <p:nvSpPr>
                <p:cNvPr id="153" name="Freeform: Shape 309">
                  <a:extLst>
                    <a:ext uri="{FF2B5EF4-FFF2-40B4-BE49-F238E27FC236}">
                      <a16:creationId xmlns:a16="http://schemas.microsoft.com/office/drawing/2014/main" id="{D438ADC1-D1D1-4ED9-BCD3-D8DABEF2B98E}"/>
                    </a:ext>
                  </a:extLst>
                </p:cNvPr>
                <p:cNvSpPr/>
                <p:nvPr/>
              </p:nvSpPr>
              <p:spPr>
                <a:xfrm>
                  <a:off x="4308659" y="3603718"/>
                  <a:ext cx="72079" cy="193828"/>
                </a:xfrm>
                <a:custGeom>
                  <a:avLst/>
                  <a:gdLst>
                    <a:gd name="connsiteX0" fmla="*/ 38705 w 72079"/>
                    <a:gd name="connsiteY0" fmla="*/ 183560 h 193828"/>
                    <a:gd name="connsiteX1" fmla="*/ 57959 w 72079"/>
                    <a:gd name="connsiteY1" fmla="*/ 138632 h 193828"/>
                    <a:gd name="connsiteX2" fmla="*/ 56675 w 72079"/>
                    <a:gd name="connsiteY2" fmla="*/ 134782 h 193828"/>
                    <a:gd name="connsiteX3" fmla="*/ 61810 w 72079"/>
                    <a:gd name="connsiteY3" fmla="*/ 128363 h 193828"/>
                    <a:gd name="connsiteX4" fmla="*/ 63094 w 72079"/>
                    <a:gd name="connsiteY4" fmla="*/ 37225 h 193828"/>
                    <a:gd name="connsiteX5" fmla="*/ 65661 w 72079"/>
                    <a:gd name="connsiteY5" fmla="*/ 33374 h 193828"/>
                    <a:gd name="connsiteX6" fmla="*/ 72079 w 72079"/>
                    <a:gd name="connsiteY6" fmla="*/ 14120 h 193828"/>
                    <a:gd name="connsiteX7" fmla="*/ 68228 w 72079"/>
                    <a:gd name="connsiteY7" fmla="*/ 2567 h 193828"/>
                    <a:gd name="connsiteX8" fmla="*/ 61810 w 72079"/>
                    <a:gd name="connsiteY8" fmla="*/ 0 h 193828"/>
                    <a:gd name="connsiteX9" fmla="*/ 61810 w 72079"/>
                    <a:gd name="connsiteY9" fmla="*/ 0 h 193828"/>
                    <a:gd name="connsiteX10" fmla="*/ 51541 w 72079"/>
                    <a:gd name="connsiteY10" fmla="*/ 5135 h 193828"/>
                    <a:gd name="connsiteX11" fmla="*/ 10465 w 72079"/>
                    <a:gd name="connsiteY11" fmla="*/ 60331 h 193828"/>
                    <a:gd name="connsiteX12" fmla="*/ 4047 w 72079"/>
                    <a:gd name="connsiteY12" fmla="*/ 193829 h 193828"/>
                    <a:gd name="connsiteX13" fmla="*/ 7897 w 72079"/>
                    <a:gd name="connsiteY13" fmla="*/ 186127 h 193828"/>
                    <a:gd name="connsiteX14" fmla="*/ 38705 w 72079"/>
                    <a:gd name="connsiteY14" fmla="*/ 183560 h 19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079" h="193828">
                      <a:moveTo>
                        <a:pt x="38705" y="183560"/>
                      </a:moveTo>
                      <a:lnTo>
                        <a:pt x="57959" y="138632"/>
                      </a:lnTo>
                      <a:cubicBezTo>
                        <a:pt x="57959" y="137349"/>
                        <a:pt x="56675" y="136065"/>
                        <a:pt x="56675" y="134782"/>
                      </a:cubicBezTo>
                      <a:lnTo>
                        <a:pt x="61810" y="128363"/>
                      </a:lnTo>
                      <a:cubicBezTo>
                        <a:pt x="51541" y="97556"/>
                        <a:pt x="48974" y="65465"/>
                        <a:pt x="63094" y="37225"/>
                      </a:cubicBezTo>
                      <a:lnTo>
                        <a:pt x="65661" y="33374"/>
                      </a:lnTo>
                      <a:cubicBezTo>
                        <a:pt x="69512" y="26956"/>
                        <a:pt x="72079" y="20538"/>
                        <a:pt x="72079" y="14120"/>
                      </a:cubicBezTo>
                      <a:cubicBezTo>
                        <a:pt x="72079" y="10269"/>
                        <a:pt x="70795" y="5135"/>
                        <a:pt x="68228" y="2567"/>
                      </a:cubicBezTo>
                      <a:cubicBezTo>
                        <a:pt x="66945" y="1284"/>
                        <a:pt x="64377" y="0"/>
                        <a:pt x="61810" y="0"/>
                      </a:cubicBezTo>
                      <a:cubicBezTo>
                        <a:pt x="61810" y="0"/>
                        <a:pt x="61810" y="0"/>
                        <a:pt x="61810" y="0"/>
                      </a:cubicBezTo>
                      <a:cubicBezTo>
                        <a:pt x="57959" y="0"/>
                        <a:pt x="55392" y="2567"/>
                        <a:pt x="51541" y="5135"/>
                      </a:cubicBezTo>
                      <a:cubicBezTo>
                        <a:pt x="31003" y="21822"/>
                        <a:pt x="16883" y="39793"/>
                        <a:pt x="10465" y="60331"/>
                      </a:cubicBezTo>
                      <a:cubicBezTo>
                        <a:pt x="2763" y="83436"/>
                        <a:pt x="-4939" y="168156"/>
                        <a:pt x="4047" y="193829"/>
                      </a:cubicBezTo>
                      <a:lnTo>
                        <a:pt x="7897" y="186127"/>
                      </a:lnTo>
                      <a:lnTo>
                        <a:pt x="38705" y="1835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310">
                  <a:extLst>
                    <a:ext uri="{FF2B5EF4-FFF2-40B4-BE49-F238E27FC236}">
                      <a16:creationId xmlns:a16="http://schemas.microsoft.com/office/drawing/2014/main" id="{AB09BEAC-7F58-43C8-9ACA-87BB7F065DB0}"/>
                    </a:ext>
                  </a:extLst>
                </p:cNvPr>
                <p:cNvSpPr/>
                <p:nvPr/>
              </p:nvSpPr>
              <p:spPr>
                <a:xfrm>
                  <a:off x="4304610" y="3601151"/>
                  <a:ext cx="76128" cy="186126"/>
                </a:xfrm>
                <a:custGeom>
                  <a:avLst/>
                  <a:gdLst>
                    <a:gd name="connsiteX0" fmla="*/ 64575 w 76128"/>
                    <a:gd name="connsiteY0" fmla="*/ 0 h 186126"/>
                    <a:gd name="connsiteX1" fmla="*/ 53023 w 76128"/>
                    <a:gd name="connsiteY1" fmla="*/ 5135 h 186126"/>
                    <a:gd name="connsiteX2" fmla="*/ 10663 w 76128"/>
                    <a:gd name="connsiteY2" fmla="*/ 61614 h 186126"/>
                    <a:gd name="connsiteX3" fmla="*/ 1678 w 76128"/>
                    <a:gd name="connsiteY3" fmla="*/ 186127 h 186126"/>
                    <a:gd name="connsiteX4" fmla="*/ 8096 w 76128"/>
                    <a:gd name="connsiteY4" fmla="*/ 186127 h 186126"/>
                    <a:gd name="connsiteX5" fmla="*/ 17081 w 76128"/>
                    <a:gd name="connsiteY5" fmla="*/ 64182 h 186126"/>
                    <a:gd name="connsiteX6" fmla="*/ 56874 w 76128"/>
                    <a:gd name="connsiteY6" fmla="*/ 10269 h 186126"/>
                    <a:gd name="connsiteX7" fmla="*/ 76128 w 76128"/>
                    <a:gd name="connsiteY7" fmla="*/ 6418 h 186126"/>
                    <a:gd name="connsiteX8" fmla="*/ 64575 w 76128"/>
                    <a:gd name="connsiteY8" fmla="*/ 0 h 186126"/>
                    <a:gd name="connsiteX9" fmla="*/ 64575 w 76128"/>
                    <a:gd name="connsiteY9" fmla="*/ 0 h 186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128" h="186126">
                      <a:moveTo>
                        <a:pt x="64575" y="0"/>
                      </a:moveTo>
                      <a:cubicBezTo>
                        <a:pt x="60725" y="0"/>
                        <a:pt x="56874" y="2567"/>
                        <a:pt x="53023" y="5135"/>
                      </a:cubicBezTo>
                      <a:cubicBezTo>
                        <a:pt x="33768" y="20538"/>
                        <a:pt x="18365" y="38509"/>
                        <a:pt x="10663" y="61614"/>
                      </a:cubicBezTo>
                      <a:cubicBezTo>
                        <a:pt x="4245" y="80869"/>
                        <a:pt x="-3457" y="150185"/>
                        <a:pt x="1678" y="186127"/>
                      </a:cubicBezTo>
                      <a:lnTo>
                        <a:pt x="8096" y="186127"/>
                      </a:lnTo>
                      <a:cubicBezTo>
                        <a:pt x="2961" y="155320"/>
                        <a:pt x="10663" y="84720"/>
                        <a:pt x="17081" y="64182"/>
                      </a:cubicBezTo>
                      <a:cubicBezTo>
                        <a:pt x="23499" y="44927"/>
                        <a:pt x="37619" y="26956"/>
                        <a:pt x="56874" y="10269"/>
                      </a:cubicBezTo>
                      <a:cubicBezTo>
                        <a:pt x="59441" y="7702"/>
                        <a:pt x="73561" y="7702"/>
                        <a:pt x="76128" y="6418"/>
                      </a:cubicBezTo>
                      <a:lnTo>
                        <a:pt x="64575" y="0"/>
                      </a:lnTo>
                      <a:cubicBezTo>
                        <a:pt x="64575" y="0"/>
                        <a:pt x="64575" y="0"/>
                        <a:pt x="6457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8" name="Freeform: Shape 304">
                <a:extLst>
                  <a:ext uri="{FF2B5EF4-FFF2-40B4-BE49-F238E27FC236}">
                    <a16:creationId xmlns:a16="http://schemas.microsoft.com/office/drawing/2014/main" id="{BCED9354-576A-452F-9911-3F59A67121CC}"/>
                  </a:ext>
                </a:extLst>
              </p:cNvPr>
              <p:cNvSpPr/>
              <p:nvPr/>
            </p:nvSpPr>
            <p:spPr>
              <a:xfrm>
                <a:off x="4510969" y="3784205"/>
                <a:ext cx="34074" cy="71936"/>
              </a:xfrm>
              <a:custGeom>
                <a:avLst/>
                <a:gdLst>
                  <a:gd name="connsiteX0" fmla="*/ 34074 w 34074"/>
                  <a:gd name="connsiteY0" fmla="*/ 3073 h 71936"/>
                  <a:gd name="connsiteX1" fmla="*/ 5834 w 34074"/>
                  <a:gd name="connsiteY1" fmla="*/ 71105 h 71936"/>
                  <a:gd name="connsiteX2" fmla="*/ 700 w 34074"/>
                  <a:gd name="connsiteY2" fmla="*/ 65971 h 71936"/>
                  <a:gd name="connsiteX3" fmla="*/ 26372 w 34074"/>
                  <a:gd name="connsiteY3" fmla="*/ 1789 h 71936"/>
                  <a:gd name="connsiteX4" fmla="*/ 34074 w 34074"/>
                  <a:gd name="connsiteY4" fmla="*/ 3073 h 71936"/>
                  <a:gd name="connsiteX5" fmla="*/ 34074 w 34074"/>
                  <a:gd name="connsiteY5" fmla="*/ 3073 h 7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74" h="71936">
                    <a:moveTo>
                      <a:pt x="34074" y="3073"/>
                    </a:moveTo>
                    <a:cubicBezTo>
                      <a:pt x="34074" y="28745"/>
                      <a:pt x="23805" y="53135"/>
                      <a:pt x="5834" y="71105"/>
                    </a:cubicBezTo>
                    <a:cubicBezTo>
                      <a:pt x="3267" y="73673"/>
                      <a:pt x="-1868" y="69822"/>
                      <a:pt x="700" y="65971"/>
                    </a:cubicBezTo>
                    <a:cubicBezTo>
                      <a:pt x="17387" y="49284"/>
                      <a:pt x="27656" y="26178"/>
                      <a:pt x="26372" y="1789"/>
                    </a:cubicBezTo>
                    <a:cubicBezTo>
                      <a:pt x="27656" y="-778"/>
                      <a:pt x="34074" y="-778"/>
                      <a:pt x="34074" y="3073"/>
                    </a:cubicBezTo>
                    <a:lnTo>
                      <a:pt x="34074" y="307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305">
                <a:extLst>
                  <a:ext uri="{FF2B5EF4-FFF2-40B4-BE49-F238E27FC236}">
                    <a16:creationId xmlns:a16="http://schemas.microsoft.com/office/drawing/2014/main" id="{F6894F37-6574-4C3B-9F1F-449CA1ED3701}"/>
                  </a:ext>
                </a:extLst>
              </p:cNvPr>
              <p:cNvSpPr/>
              <p:nvPr/>
            </p:nvSpPr>
            <p:spPr>
              <a:xfrm>
                <a:off x="4526722" y="3554940"/>
                <a:ext cx="6768" cy="26956"/>
              </a:xfrm>
              <a:custGeom>
                <a:avLst/>
                <a:gdLst>
                  <a:gd name="connsiteX0" fmla="*/ 6768 w 6768"/>
                  <a:gd name="connsiteY0" fmla="*/ 2567 h 26956"/>
                  <a:gd name="connsiteX1" fmla="*/ 5484 w 6768"/>
                  <a:gd name="connsiteY1" fmla="*/ 24389 h 26956"/>
                  <a:gd name="connsiteX2" fmla="*/ 2917 w 6768"/>
                  <a:gd name="connsiteY2" fmla="*/ 26956 h 26956"/>
                  <a:gd name="connsiteX3" fmla="*/ 350 w 6768"/>
                  <a:gd name="connsiteY3" fmla="*/ 24389 h 26956"/>
                  <a:gd name="connsiteX4" fmla="*/ 1634 w 6768"/>
                  <a:gd name="connsiteY4" fmla="*/ 2567 h 26956"/>
                  <a:gd name="connsiteX5" fmla="*/ 4201 w 6768"/>
                  <a:gd name="connsiteY5" fmla="*/ 0 h 26956"/>
                  <a:gd name="connsiteX6" fmla="*/ 6768 w 6768"/>
                  <a:gd name="connsiteY6" fmla="*/ 2567 h 26956"/>
                  <a:gd name="connsiteX7" fmla="*/ 6768 w 6768"/>
                  <a:gd name="connsiteY7" fmla="*/ 2567 h 26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68" h="26956">
                    <a:moveTo>
                      <a:pt x="6768" y="2567"/>
                    </a:moveTo>
                    <a:cubicBezTo>
                      <a:pt x="6768" y="10269"/>
                      <a:pt x="5484" y="17971"/>
                      <a:pt x="5484" y="24389"/>
                    </a:cubicBezTo>
                    <a:cubicBezTo>
                      <a:pt x="5484" y="25673"/>
                      <a:pt x="4201" y="26956"/>
                      <a:pt x="2917" y="26956"/>
                    </a:cubicBezTo>
                    <a:cubicBezTo>
                      <a:pt x="1634" y="26956"/>
                      <a:pt x="-934" y="25673"/>
                      <a:pt x="350" y="24389"/>
                    </a:cubicBezTo>
                    <a:cubicBezTo>
                      <a:pt x="350" y="16687"/>
                      <a:pt x="1634" y="8985"/>
                      <a:pt x="1634" y="2567"/>
                    </a:cubicBezTo>
                    <a:cubicBezTo>
                      <a:pt x="1634" y="1284"/>
                      <a:pt x="2917" y="0"/>
                      <a:pt x="4201" y="0"/>
                    </a:cubicBezTo>
                    <a:cubicBezTo>
                      <a:pt x="5484" y="0"/>
                      <a:pt x="6768" y="1284"/>
                      <a:pt x="6768" y="2567"/>
                    </a:cubicBezTo>
                    <a:lnTo>
                      <a:pt x="6768" y="2567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306">
                <a:extLst>
                  <a:ext uri="{FF2B5EF4-FFF2-40B4-BE49-F238E27FC236}">
                    <a16:creationId xmlns:a16="http://schemas.microsoft.com/office/drawing/2014/main" id="{586491F3-6556-483E-8327-60661E14E528}"/>
                  </a:ext>
                </a:extLst>
              </p:cNvPr>
              <p:cNvSpPr/>
              <p:nvPr/>
            </p:nvSpPr>
            <p:spPr>
              <a:xfrm>
                <a:off x="4402239" y="3602242"/>
                <a:ext cx="101065" cy="22183"/>
              </a:xfrm>
              <a:custGeom>
                <a:avLst/>
                <a:gdLst>
                  <a:gd name="connsiteX0" fmla="*/ 96593 w 101065"/>
                  <a:gd name="connsiteY0" fmla="*/ 22014 h 22183"/>
                  <a:gd name="connsiteX1" fmla="*/ 2888 w 101065"/>
                  <a:gd name="connsiteY1" fmla="*/ 6611 h 22183"/>
                  <a:gd name="connsiteX2" fmla="*/ 2888 w 101065"/>
                  <a:gd name="connsiteY2" fmla="*/ 193 h 22183"/>
                  <a:gd name="connsiteX3" fmla="*/ 99161 w 101065"/>
                  <a:gd name="connsiteY3" fmla="*/ 15596 h 22183"/>
                  <a:gd name="connsiteX4" fmla="*/ 96593 w 101065"/>
                  <a:gd name="connsiteY4" fmla="*/ 22014 h 22183"/>
                  <a:gd name="connsiteX5" fmla="*/ 96593 w 101065"/>
                  <a:gd name="connsiteY5" fmla="*/ 22014 h 2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065" h="22183">
                    <a:moveTo>
                      <a:pt x="96593" y="22014"/>
                    </a:moveTo>
                    <a:cubicBezTo>
                      <a:pt x="65786" y="11745"/>
                      <a:pt x="34979" y="6611"/>
                      <a:pt x="2888" y="6611"/>
                    </a:cubicBezTo>
                    <a:cubicBezTo>
                      <a:pt x="-963" y="6611"/>
                      <a:pt x="-963" y="193"/>
                      <a:pt x="2888" y="193"/>
                    </a:cubicBezTo>
                    <a:cubicBezTo>
                      <a:pt x="34979" y="-1091"/>
                      <a:pt x="68354" y="4043"/>
                      <a:pt x="99161" y="15596"/>
                    </a:cubicBezTo>
                    <a:cubicBezTo>
                      <a:pt x="103012" y="16880"/>
                      <a:pt x="100444" y="23298"/>
                      <a:pt x="96593" y="22014"/>
                    </a:cubicBezTo>
                    <a:lnTo>
                      <a:pt x="96593" y="2201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307">
                <a:extLst>
                  <a:ext uri="{FF2B5EF4-FFF2-40B4-BE49-F238E27FC236}">
                    <a16:creationId xmlns:a16="http://schemas.microsoft.com/office/drawing/2014/main" id="{2F14F676-3C5C-489D-A517-ADDEFF8FEA6D}"/>
                  </a:ext>
                </a:extLst>
              </p:cNvPr>
              <p:cNvSpPr/>
              <p:nvPr/>
            </p:nvSpPr>
            <p:spPr>
              <a:xfrm>
                <a:off x="4395821" y="3645838"/>
                <a:ext cx="110471" cy="18211"/>
              </a:xfrm>
              <a:custGeom>
                <a:avLst/>
                <a:gdLst>
                  <a:gd name="connsiteX0" fmla="*/ 106863 w 110471"/>
                  <a:gd name="connsiteY0" fmla="*/ 18212 h 18211"/>
                  <a:gd name="connsiteX1" fmla="*/ 2888 w 110471"/>
                  <a:gd name="connsiteY1" fmla="*/ 6659 h 18211"/>
                  <a:gd name="connsiteX2" fmla="*/ 2888 w 110471"/>
                  <a:gd name="connsiteY2" fmla="*/ 241 h 18211"/>
                  <a:gd name="connsiteX3" fmla="*/ 108146 w 110471"/>
                  <a:gd name="connsiteY3" fmla="*/ 11793 h 18211"/>
                  <a:gd name="connsiteX4" fmla="*/ 106863 w 110471"/>
                  <a:gd name="connsiteY4" fmla="*/ 18212 h 18211"/>
                  <a:gd name="connsiteX5" fmla="*/ 106863 w 110471"/>
                  <a:gd name="connsiteY5" fmla="*/ 18212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71" h="18211">
                    <a:moveTo>
                      <a:pt x="106863" y="18212"/>
                    </a:moveTo>
                    <a:cubicBezTo>
                      <a:pt x="73488" y="9226"/>
                      <a:pt x="38830" y="5375"/>
                      <a:pt x="2888" y="6659"/>
                    </a:cubicBezTo>
                    <a:cubicBezTo>
                      <a:pt x="-963" y="6659"/>
                      <a:pt x="-963" y="241"/>
                      <a:pt x="2888" y="241"/>
                    </a:cubicBezTo>
                    <a:cubicBezTo>
                      <a:pt x="38830" y="-1043"/>
                      <a:pt x="73488" y="2808"/>
                      <a:pt x="108146" y="11793"/>
                    </a:cubicBezTo>
                    <a:cubicBezTo>
                      <a:pt x="111997" y="13077"/>
                      <a:pt x="110713" y="18212"/>
                      <a:pt x="106863" y="18212"/>
                    </a:cubicBezTo>
                    <a:lnTo>
                      <a:pt x="106863" y="1821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308">
                <a:extLst>
                  <a:ext uri="{FF2B5EF4-FFF2-40B4-BE49-F238E27FC236}">
                    <a16:creationId xmlns:a16="http://schemas.microsoft.com/office/drawing/2014/main" id="{238EE63E-4B0E-4903-BD47-701F44FEEDEC}"/>
                  </a:ext>
                </a:extLst>
              </p:cNvPr>
              <p:cNvSpPr/>
              <p:nvPr/>
            </p:nvSpPr>
            <p:spPr>
              <a:xfrm>
                <a:off x="4408657" y="3685871"/>
                <a:ext cx="88943" cy="15573"/>
              </a:xfrm>
              <a:custGeom>
                <a:avLst/>
                <a:gdLst>
                  <a:gd name="connsiteX0" fmla="*/ 85041 w 88943"/>
                  <a:gd name="connsiteY0" fmla="*/ 15404 h 15573"/>
                  <a:gd name="connsiteX1" fmla="*/ 2888 w 88943"/>
                  <a:gd name="connsiteY1" fmla="*/ 6418 h 15573"/>
                  <a:gd name="connsiteX2" fmla="*/ 2888 w 88943"/>
                  <a:gd name="connsiteY2" fmla="*/ 0 h 15573"/>
                  <a:gd name="connsiteX3" fmla="*/ 87608 w 88943"/>
                  <a:gd name="connsiteY3" fmla="*/ 10269 h 15573"/>
                  <a:gd name="connsiteX4" fmla="*/ 85041 w 88943"/>
                  <a:gd name="connsiteY4" fmla="*/ 15404 h 15573"/>
                  <a:gd name="connsiteX5" fmla="*/ 85041 w 88943"/>
                  <a:gd name="connsiteY5" fmla="*/ 15404 h 1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43" h="15573">
                    <a:moveTo>
                      <a:pt x="85041" y="15404"/>
                    </a:moveTo>
                    <a:cubicBezTo>
                      <a:pt x="58084" y="11553"/>
                      <a:pt x="29845" y="7702"/>
                      <a:pt x="2888" y="6418"/>
                    </a:cubicBezTo>
                    <a:cubicBezTo>
                      <a:pt x="-963" y="6418"/>
                      <a:pt x="-963" y="0"/>
                      <a:pt x="2888" y="0"/>
                    </a:cubicBezTo>
                    <a:cubicBezTo>
                      <a:pt x="31128" y="2567"/>
                      <a:pt x="59368" y="5135"/>
                      <a:pt x="87608" y="10269"/>
                    </a:cubicBezTo>
                    <a:cubicBezTo>
                      <a:pt x="90175" y="10269"/>
                      <a:pt x="88892" y="16687"/>
                      <a:pt x="85041" y="15404"/>
                    </a:cubicBezTo>
                    <a:lnTo>
                      <a:pt x="85041" y="1540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" name="Freeform: Shape 211">
              <a:extLst>
                <a:ext uri="{FF2B5EF4-FFF2-40B4-BE49-F238E27FC236}">
                  <a16:creationId xmlns:a16="http://schemas.microsoft.com/office/drawing/2014/main" id="{78174F89-7BBF-4135-8270-18EB818A6028}"/>
                </a:ext>
              </a:extLst>
            </p:cNvPr>
            <p:cNvSpPr/>
            <p:nvPr/>
          </p:nvSpPr>
          <p:spPr>
            <a:xfrm>
              <a:off x="3145883" y="3298214"/>
              <a:ext cx="17190" cy="33374"/>
            </a:xfrm>
            <a:custGeom>
              <a:avLst/>
              <a:gdLst>
                <a:gd name="connsiteX0" fmla="*/ 16687 w 17190"/>
                <a:gd name="connsiteY0" fmla="*/ 3851 h 33374"/>
                <a:gd name="connsiteX1" fmla="*/ 6418 w 17190"/>
                <a:gd name="connsiteY1" fmla="*/ 30807 h 33374"/>
                <a:gd name="connsiteX2" fmla="*/ 2567 w 17190"/>
                <a:gd name="connsiteY2" fmla="*/ 33374 h 33374"/>
                <a:gd name="connsiteX3" fmla="*/ 0 w 17190"/>
                <a:gd name="connsiteY3" fmla="*/ 29524 h 33374"/>
                <a:gd name="connsiteX4" fmla="*/ 10269 w 17190"/>
                <a:gd name="connsiteY4" fmla="*/ 2567 h 33374"/>
                <a:gd name="connsiteX5" fmla="*/ 14120 w 17190"/>
                <a:gd name="connsiteY5" fmla="*/ 0 h 33374"/>
                <a:gd name="connsiteX6" fmla="*/ 16687 w 17190"/>
                <a:gd name="connsiteY6" fmla="*/ 3851 h 33374"/>
                <a:gd name="connsiteX7" fmla="*/ 16687 w 17190"/>
                <a:gd name="connsiteY7" fmla="*/ 3851 h 33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90" h="33374">
                  <a:moveTo>
                    <a:pt x="16687" y="3851"/>
                  </a:moveTo>
                  <a:cubicBezTo>
                    <a:pt x="12836" y="12836"/>
                    <a:pt x="10269" y="21822"/>
                    <a:pt x="6418" y="30807"/>
                  </a:cubicBezTo>
                  <a:cubicBezTo>
                    <a:pt x="6418" y="32091"/>
                    <a:pt x="3851" y="33374"/>
                    <a:pt x="2567" y="33374"/>
                  </a:cubicBezTo>
                  <a:cubicBezTo>
                    <a:pt x="1284" y="33374"/>
                    <a:pt x="0" y="30807"/>
                    <a:pt x="0" y="29524"/>
                  </a:cubicBezTo>
                  <a:cubicBezTo>
                    <a:pt x="3851" y="20538"/>
                    <a:pt x="6418" y="11553"/>
                    <a:pt x="10269" y="2567"/>
                  </a:cubicBezTo>
                  <a:cubicBezTo>
                    <a:pt x="10269" y="1284"/>
                    <a:pt x="12836" y="0"/>
                    <a:pt x="14120" y="0"/>
                  </a:cubicBezTo>
                  <a:cubicBezTo>
                    <a:pt x="16687" y="1284"/>
                    <a:pt x="17971" y="2567"/>
                    <a:pt x="16687" y="3851"/>
                  </a:cubicBezTo>
                  <a:lnTo>
                    <a:pt x="16687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212">
              <a:extLst>
                <a:ext uri="{FF2B5EF4-FFF2-40B4-BE49-F238E27FC236}">
                  <a16:creationId xmlns:a16="http://schemas.microsoft.com/office/drawing/2014/main" id="{F60B2CF0-1BF4-42F9-A52C-BA9E65152AD1}"/>
                </a:ext>
              </a:extLst>
            </p:cNvPr>
            <p:cNvSpPr/>
            <p:nvPr/>
          </p:nvSpPr>
          <p:spPr>
            <a:xfrm>
              <a:off x="3122778" y="3304632"/>
              <a:ext cx="9488" cy="14119"/>
            </a:xfrm>
            <a:custGeom>
              <a:avLst/>
              <a:gdLst>
                <a:gd name="connsiteX0" fmla="*/ 8985 w 9488"/>
                <a:gd name="connsiteY0" fmla="*/ 3851 h 14119"/>
                <a:gd name="connsiteX1" fmla="*/ 6418 w 9488"/>
                <a:gd name="connsiteY1" fmla="*/ 12836 h 14119"/>
                <a:gd name="connsiteX2" fmla="*/ 5135 w 9488"/>
                <a:gd name="connsiteY2" fmla="*/ 14120 h 14119"/>
                <a:gd name="connsiteX3" fmla="*/ 2567 w 9488"/>
                <a:gd name="connsiteY3" fmla="*/ 14120 h 14119"/>
                <a:gd name="connsiteX4" fmla="*/ 0 w 9488"/>
                <a:gd name="connsiteY4" fmla="*/ 10269 h 14119"/>
                <a:gd name="connsiteX5" fmla="*/ 2567 w 9488"/>
                <a:gd name="connsiteY5" fmla="*/ 1284 h 14119"/>
                <a:gd name="connsiteX6" fmla="*/ 3851 w 9488"/>
                <a:gd name="connsiteY6" fmla="*/ 0 h 14119"/>
                <a:gd name="connsiteX7" fmla="*/ 6418 w 9488"/>
                <a:gd name="connsiteY7" fmla="*/ 0 h 14119"/>
                <a:gd name="connsiteX8" fmla="*/ 8985 w 9488"/>
                <a:gd name="connsiteY8" fmla="*/ 3851 h 14119"/>
                <a:gd name="connsiteX9" fmla="*/ 8985 w 9488"/>
                <a:gd name="connsiteY9" fmla="*/ 3851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88" h="14119">
                  <a:moveTo>
                    <a:pt x="8985" y="3851"/>
                  </a:moveTo>
                  <a:cubicBezTo>
                    <a:pt x="7702" y="6418"/>
                    <a:pt x="6418" y="10269"/>
                    <a:pt x="6418" y="12836"/>
                  </a:cubicBezTo>
                  <a:cubicBezTo>
                    <a:pt x="6418" y="14120"/>
                    <a:pt x="5135" y="14120"/>
                    <a:pt x="5135" y="14120"/>
                  </a:cubicBezTo>
                  <a:cubicBezTo>
                    <a:pt x="3851" y="14120"/>
                    <a:pt x="3851" y="14120"/>
                    <a:pt x="2567" y="14120"/>
                  </a:cubicBezTo>
                  <a:cubicBezTo>
                    <a:pt x="1284" y="14120"/>
                    <a:pt x="0" y="11553"/>
                    <a:pt x="0" y="10269"/>
                  </a:cubicBezTo>
                  <a:cubicBezTo>
                    <a:pt x="1284" y="7702"/>
                    <a:pt x="2567" y="3851"/>
                    <a:pt x="2567" y="1284"/>
                  </a:cubicBezTo>
                  <a:cubicBezTo>
                    <a:pt x="2567" y="0"/>
                    <a:pt x="3851" y="0"/>
                    <a:pt x="3851" y="0"/>
                  </a:cubicBezTo>
                  <a:cubicBezTo>
                    <a:pt x="5135" y="0"/>
                    <a:pt x="5135" y="0"/>
                    <a:pt x="6418" y="0"/>
                  </a:cubicBezTo>
                  <a:cubicBezTo>
                    <a:pt x="8985" y="0"/>
                    <a:pt x="10269" y="2567"/>
                    <a:pt x="8985" y="3851"/>
                  </a:cubicBezTo>
                  <a:lnTo>
                    <a:pt x="8985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213">
              <a:extLst>
                <a:ext uri="{FF2B5EF4-FFF2-40B4-BE49-F238E27FC236}">
                  <a16:creationId xmlns:a16="http://schemas.microsoft.com/office/drawing/2014/main" id="{2F614075-6DEE-4280-A19E-4ADA9FA4DF90}"/>
                </a:ext>
              </a:extLst>
            </p:cNvPr>
            <p:cNvSpPr/>
            <p:nvPr/>
          </p:nvSpPr>
          <p:spPr>
            <a:xfrm>
              <a:off x="3100956" y="3311050"/>
              <a:ext cx="7701" cy="11552"/>
            </a:xfrm>
            <a:custGeom>
              <a:avLst/>
              <a:gdLst>
                <a:gd name="connsiteX0" fmla="*/ 7702 w 7701"/>
                <a:gd name="connsiteY0" fmla="*/ 3851 h 11552"/>
                <a:gd name="connsiteX1" fmla="*/ 5135 w 7701"/>
                <a:gd name="connsiteY1" fmla="*/ 10269 h 11552"/>
                <a:gd name="connsiteX2" fmla="*/ 3851 w 7701"/>
                <a:gd name="connsiteY2" fmla="*/ 11553 h 11552"/>
                <a:gd name="connsiteX3" fmla="*/ 1284 w 7701"/>
                <a:gd name="connsiteY3" fmla="*/ 11553 h 11552"/>
                <a:gd name="connsiteX4" fmla="*/ 0 w 7701"/>
                <a:gd name="connsiteY4" fmla="*/ 10269 h 11552"/>
                <a:gd name="connsiteX5" fmla="*/ 0 w 7701"/>
                <a:gd name="connsiteY5" fmla="*/ 7702 h 11552"/>
                <a:gd name="connsiteX6" fmla="*/ 2567 w 7701"/>
                <a:gd name="connsiteY6" fmla="*/ 1284 h 11552"/>
                <a:gd name="connsiteX7" fmla="*/ 3851 w 7701"/>
                <a:gd name="connsiteY7" fmla="*/ 0 h 11552"/>
                <a:gd name="connsiteX8" fmla="*/ 6418 w 7701"/>
                <a:gd name="connsiteY8" fmla="*/ 0 h 11552"/>
                <a:gd name="connsiteX9" fmla="*/ 7702 w 7701"/>
                <a:gd name="connsiteY9" fmla="*/ 1284 h 11552"/>
                <a:gd name="connsiteX10" fmla="*/ 7702 w 7701"/>
                <a:gd name="connsiteY10" fmla="*/ 3851 h 11552"/>
                <a:gd name="connsiteX11" fmla="*/ 7702 w 7701"/>
                <a:gd name="connsiteY11" fmla="*/ 3851 h 1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01" h="11552">
                  <a:moveTo>
                    <a:pt x="7702" y="3851"/>
                  </a:moveTo>
                  <a:cubicBezTo>
                    <a:pt x="6418" y="6418"/>
                    <a:pt x="5135" y="7702"/>
                    <a:pt x="5135" y="10269"/>
                  </a:cubicBezTo>
                  <a:cubicBezTo>
                    <a:pt x="5135" y="11553"/>
                    <a:pt x="3851" y="11553"/>
                    <a:pt x="3851" y="11553"/>
                  </a:cubicBezTo>
                  <a:cubicBezTo>
                    <a:pt x="2567" y="11553"/>
                    <a:pt x="2567" y="11553"/>
                    <a:pt x="1284" y="11553"/>
                  </a:cubicBezTo>
                  <a:cubicBezTo>
                    <a:pt x="0" y="11553"/>
                    <a:pt x="0" y="10269"/>
                    <a:pt x="0" y="10269"/>
                  </a:cubicBezTo>
                  <a:cubicBezTo>
                    <a:pt x="0" y="8985"/>
                    <a:pt x="0" y="8985"/>
                    <a:pt x="0" y="7702"/>
                  </a:cubicBezTo>
                  <a:cubicBezTo>
                    <a:pt x="1284" y="5135"/>
                    <a:pt x="2567" y="3851"/>
                    <a:pt x="2567" y="1284"/>
                  </a:cubicBezTo>
                  <a:cubicBezTo>
                    <a:pt x="2567" y="0"/>
                    <a:pt x="3851" y="0"/>
                    <a:pt x="3851" y="0"/>
                  </a:cubicBezTo>
                  <a:cubicBezTo>
                    <a:pt x="5135" y="0"/>
                    <a:pt x="5135" y="0"/>
                    <a:pt x="6418" y="0"/>
                  </a:cubicBezTo>
                  <a:cubicBezTo>
                    <a:pt x="7702" y="0"/>
                    <a:pt x="7702" y="1284"/>
                    <a:pt x="7702" y="1284"/>
                  </a:cubicBezTo>
                  <a:cubicBezTo>
                    <a:pt x="7702" y="2567"/>
                    <a:pt x="7702" y="3851"/>
                    <a:pt x="7702" y="3851"/>
                  </a:cubicBezTo>
                  <a:lnTo>
                    <a:pt x="7702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1171">
              <a:extLst>
                <a:ext uri="{FF2B5EF4-FFF2-40B4-BE49-F238E27FC236}">
                  <a16:creationId xmlns:a16="http://schemas.microsoft.com/office/drawing/2014/main" id="{45272C17-EABF-4A47-B3BF-0EF86AE4321A}"/>
                </a:ext>
              </a:extLst>
            </p:cNvPr>
            <p:cNvGrpSpPr/>
            <p:nvPr/>
          </p:nvGrpSpPr>
          <p:grpSpPr>
            <a:xfrm>
              <a:off x="2787572" y="3230181"/>
              <a:ext cx="559661" cy="865168"/>
              <a:chOff x="2787572" y="3230181"/>
              <a:chExt cx="559661" cy="865168"/>
            </a:xfrm>
          </p:grpSpPr>
          <p:grpSp>
            <p:nvGrpSpPr>
              <p:cNvPr id="113" name="Graphic 1171">
                <a:extLst>
                  <a:ext uri="{FF2B5EF4-FFF2-40B4-BE49-F238E27FC236}">
                    <a16:creationId xmlns:a16="http://schemas.microsoft.com/office/drawing/2014/main" id="{7C1673CE-3C9A-41E5-9210-651D2A30CF6E}"/>
                  </a:ext>
                </a:extLst>
              </p:cNvPr>
              <p:cNvGrpSpPr/>
              <p:nvPr/>
            </p:nvGrpSpPr>
            <p:grpSpPr>
              <a:xfrm>
                <a:off x="2912262" y="3590882"/>
                <a:ext cx="137348" cy="159170"/>
                <a:chOff x="2912262" y="3590882"/>
                <a:chExt cx="137348" cy="159170"/>
              </a:xfrm>
            </p:grpSpPr>
            <p:sp>
              <p:nvSpPr>
                <p:cNvPr id="140" name="Freeform: Shape 296">
                  <a:extLst>
                    <a:ext uri="{FF2B5EF4-FFF2-40B4-BE49-F238E27FC236}">
                      <a16:creationId xmlns:a16="http://schemas.microsoft.com/office/drawing/2014/main" id="{F871D97C-E60B-4951-BAA7-C491926B7988}"/>
                    </a:ext>
                  </a:extLst>
                </p:cNvPr>
                <p:cNvSpPr/>
                <p:nvPr/>
              </p:nvSpPr>
              <p:spPr>
                <a:xfrm>
                  <a:off x="2916113" y="3594733"/>
                  <a:ext cx="129646" cy="150185"/>
                </a:xfrm>
                <a:custGeom>
                  <a:avLst/>
                  <a:gdLst>
                    <a:gd name="connsiteX0" fmla="*/ 112960 w 129646"/>
                    <a:gd name="connsiteY0" fmla="*/ 150185 h 150185"/>
                    <a:gd name="connsiteX1" fmla="*/ 0 w 129646"/>
                    <a:gd name="connsiteY1" fmla="*/ 55196 h 150185"/>
                    <a:gd name="connsiteX2" fmla="*/ 47494 w 129646"/>
                    <a:gd name="connsiteY2" fmla="*/ 0 h 150185"/>
                    <a:gd name="connsiteX3" fmla="*/ 129647 w 129646"/>
                    <a:gd name="connsiteY3" fmla="*/ 84720 h 150185"/>
                    <a:gd name="connsiteX4" fmla="*/ 112960 w 129646"/>
                    <a:gd name="connsiteY4" fmla="*/ 150185 h 15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6" h="150185">
                      <a:moveTo>
                        <a:pt x="112960" y="150185"/>
                      </a:moveTo>
                      <a:cubicBezTo>
                        <a:pt x="68033" y="128363"/>
                        <a:pt x="29524" y="94989"/>
                        <a:pt x="0" y="55196"/>
                      </a:cubicBezTo>
                      <a:lnTo>
                        <a:pt x="47494" y="0"/>
                      </a:lnTo>
                      <a:cubicBezTo>
                        <a:pt x="73167" y="29524"/>
                        <a:pt x="100123" y="57763"/>
                        <a:pt x="129647" y="84720"/>
                      </a:cubicBezTo>
                      <a:lnTo>
                        <a:pt x="112960" y="150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297">
                  <a:extLst>
                    <a:ext uri="{FF2B5EF4-FFF2-40B4-BE49-F238E27FC236}">
                      <a16:creationId xmlns:a16="http://schemas.microsoft.com/office/drawing/2014/main" id="{9F8B5E27-5CE9-47B2-8B2A-7B061C890E33}"/>
                    </a:ext>
                  </a:extLst>
                </p:cNvPr>
                <p:cNvSpPr/>
                <p:nvPr/>
              </p:nvSpPr>
              <p:spPr>
                <a:xfrm>
                  <a:off x="2912262" y="3590882"/>
                  <a:ext cx="137348" cy="159170"/>
                </a:xfrm>
                <a:custGeom>
                  <a:avLst/>
                  <a:gdLst>
                    <a:gd name="connsiteX0" fmla="*/ 52629 w 137348"/>
                    <a:gd name="connsiteY0" fmla="*/ 8985 h 159170"/>
                    <a:gd name="connsiteX1" fmla="*/ 130931 w 137348"/>
                    <a:gd name="connsiteY1" fmla="*/ 89854 h 159170"/>
                    <a:gd name="connsiteX2" fmla="*/ 115527 w 137348"/>
                    <a:gd name="connsiteY2" fmla="*/ 148901 h 159170"/>
                    <a:gd name="connsiteX3" fmla="*/ 8985 w 137348"/>
                    <a:gd name="connsiteY3" fmla="*/ 59047 h 159170"/>
                    <a:gd name="connsiteX4" fmla="*/ 52629 w 137348"/>
                    <a:gd name="connsiteY4" fmla="*/ 8985 h 159170"/>
                    <a:gd name="connsiteX5" fmla="*/ 52629 w 137348"/>
                    <a:gd name="connsiteY5" fmla="*/ 8985 h 159170"/>
                    <a:gd name="connsiteX6" fmla="*/ 52629 w 137348"/>
                    <a:gd name="connsiteY6" fmla="*/ 0 h 159170"/>
                    <a:gd name="connsiteX7" fmla="*/ 0 w 137348"/>
                    <a:gd name="connsiteY7" fmla="*/ 59047 h 159170"/>
                    <a:gd name="connsiteX8" fmla="*/ 119378 w 137348"/>
                    <a:gd name="connsiteY8" fmla="*/ 159170 h 159170"/>
                    <a:gd name="connsiteX9" fmla="*/ 137349 w 137348"/>
                    <a:gd name="connsiteY9" fmla="*/ 88571 h 159170"/>
                    <a:gd name="connsiteX10" fmla="*/ 52629 w 137348"/>
                    <a:gd name="connsiteY10" fmla="*/ 0 h 159170"/>
                    <a:gd name="connsiteX11" fmla="*/ 52629 w 137348"/>
                    <a:gd name="connsiteY11" fmla="*/ 0 h 159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348" h="159170">
                      <a:moveTo>
                        <a:pt x="52629" y="8985"/>
                      </a:moveTo>
                      <a:cubicBezTo>
                        <a:pt x="77018" y="37225"/>
                        <a:pt x="102691" y="64182"/>
                        <a:pt x="130931" y="89854"/>
                      </a:cubicBezTo>
                      <a:lnTo>
                        <a:pt x="115527" y="148901"/>
                      </a:lnTo>
                      <a:cubicBezTo>
                        <a:pt x="73167" y="127080"/>
                        <a:pt x="37225" y="96273"/>
                        <a:pt x="8985" y="59047"/>
                      </a:cubicBezTo>
                      <a:lnTo>
                        <a:pt x="52629" y="8985"/>
                      </a:lnTo>
                      <a:lnTo>
                        <a:pt x="52629" y="8985"/>
                      </a:lnTo>
                      <a:close/>
                      <a:moveTo>
                        <a:pt x="52629" y="0"/>
                      </a:moveTo>
                      <a:cubicBezTo>
                        <a:pt x="34658" y="19254"/>
                        <a:pt x="17971" y="39793"/>
                        <a:pt x="0" y="59047"/>
                      </a:cubicBezTo>
                      <a:cubicBezTo>
                        <a:pt x="30807" y="101407"/>
                        <a:pt x="71883" y="136065"/>
                        <a:pt x="119378" y="159170"/>
                      </a:cubicBezTo>
                      <a:lnTo>
                        <a:pt x="137349" y="88571"/>
                      </a:lnTo>
                      <a:cubicBezTo>
                        <a:pt x="107825" y="60331"/>
                        <a:pt x="78302" y="30807"/>
                        <a:pt x="52629" y="0"/>
                      </a:cubicBezTo>
                      <a:lnTo>
                        <a:pt x="526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" name="Graphic 1171">
                <a:extLst>
                  <a:ext uri="{FF2B5EF4-FFF2-40B4-BE49-F238E27FC236}">
                    <a16:creationId xmlns:a16="http://schemas.microsoft.com/office/drawing/2014/main" id="{6A4DB268-BA47-41F2-B4AE-DC332D506B3B}"/>
                  </a:ext>
                </a:extLst>
              </p:cNvPr>
              <p:cNvGrpSpPr/>
              <p:nvPr/>
            </p:nvGrpSpPr>
            <p:grpSpPr>
              <a:xfrm>
                <a:off x="2901993" y="3492042"/>
                <a:ext cx="214366" cy="201530"/>
                <a:chOff x="2901993" y="3492042"/>
                <a:chExt cx="214366" cy="201530"/>
              </a:xfrm>
            </p:grpSpPr>
            <p:sp>
              <p:nvSpPr>
                <p:cNvPr id="138" name="Freeform: Shape 294">
                  <a:extLst>
                    <a:ext uri="{FF2B5EF4-FFF2-40B4-BE49-F238E27FC236}">
                      <a16:creationId xmlns:a16="http://schemas.microsoft.com/office/drawing/2014/main" id="{6F072946-E09A-4371-81CC-F80E51B10CD8}"/>
                    </a:ext>
                  </a:extLst>
                </p:cNvPr>
                <p:cNvSpPr/>
                <p:nvPr/>
              </p:nvSpPr>
              <p:spPr>
                <a:xfrm>
                  <a:off x="2903597" y="3495893"/>
                  <a:ext cx="208911" cy="195112"/>
                </a:xfrm>
                <a:custGeom>
                  <a:avLst/>
                  <a:gdLst>
                    <a:gd name="connsiteX0" fmla="*/ 131893 w 208911"/>
                    <a:gd name="connsiteY0" fmla="*/ 193829 h 195112"/>
                    <a:gd name="connsiteX1" fmla="*/ 115206 w 208911"/>
                    <a:gd name="connsiteY1" fmla="*/ 187410 h 195112"/>
                    <a:gd name="connsiteX2" fmla="*/ 6097 w 208911"/>
                    <a:gd name="connsiteY2" fmla="*/ 124512 h 195112"/>
                    <a:gd name="connsiteX3" fmla="*/ 963 w 208911"/>
                    <a:gd name="connsiteY3" fmla="*/ 121945 h 195112"/>
                    <a:gd name="connsiteX4" fmla="*/ 963 w 208911"/>
                    <a:gd name="connsiteY4" fmla="*/ 114243 h 195112"/>
                    <a:gd name="connsiteX5" fmla="*/ 27919 w 208911"/>
                    <a:gd name="connsiteY5" fmla="*/ 7702 h 195112"/>
                    <a:gd name="connsiteX6" fmla="*/ 34337 w 208911"/>
                    <a:gd name="connsiteY6" fmla="*/ 0 h 195112"/>
                    <a:gd name="connsiteX7" fmla="*/ 36904 w 208911"/>
                    <a:gd name="connsiteY7" fmla="*/ 0 h 195112"/>
                    <a:gd name="connsiteX8" fmla="*/ 45890 w 208911"/>
                    <a:gd name="connsiteY8" fmla="*/ 2567 h 195112"/>
                    <a:gd name="connsiteX9" fmla="*/ 160133 w 208911"/>
                    <a:gd name="connsiteY9" fmla="*/ 48778 h 195112"/>
                    <a:gd name="connsiteX10" fmla="*/ 208911 w 208911"/>
                    <a:gd name="connsiteY10" fmla="*/ 156603 h 195112"/>
                    <a:gd name="connsiteX11" fmla="*/ 156282 w 208911"/>
                    <a:gd name="connsiteY11" fmla="*/ 187410 h 195112"/>
                    <a:gd name="connsiteX12" fmla="*/ 134461 w 208911"/>
                    <a:gd name="connsiteY12" fmla="*/ 195112 h 195112"/>
                    <a:gd name="connsiteX13" fmla="*/ 131893 w 208911"/>
                    <a:gd name="connsiteY13" fmla="*/ 193829 h 19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8911" h="195112">
                      <a:moveTo>
                        <a:pt x="131893" y="193829"/>
                      </a:moveTo>
                      <a:cubicBezTo>
                        <a:pt x="125475" y="193829"/>
                        <a:pt x="120341" y="189978"/>
                        <a:pt x="115206" y="187410"/>
                      </a:cubicBezTo>
                      <a:lnTo>
                        <a:pt x="6097" y="124512"/>
                      </a:lnTo>
                      <a:cubicBezTo>
                        <a:pt x="3530" y="123229"/>
                        <a:pt x="2246" y="123229"/>
                        <a:pt x="963" y="121945"/>
                      </a:cubicBezTo>
                      <a:cubicBezTo>
                        <a:pt x="-321" y="119378"/>
                        <a:pt x="-321" y="116811"/>
                        <a:pt x="963" y="114243"/>
                      </a:cubicBezTo>
                      <a:cubicBezTo>
                        <a:pt x="3530" y="77018"/>
                        <a:pt x="13799" y="42360"/>
                        <a:pt x="27919" y="7702"/>
                      </a:cubicBezTo>
                      <a:cubicBezTo>
                        <a:pt x="29203" y="3851"/>
                        <a:pt x="31770" y="1284"/>
                        <a:pt x="34337" y="0"/>
                      </a:cubicBezTo>
                      <a:cubicBezTo>
                        <a:pt x="35621" y="0"/>
                        <a:pt x="35621" y="0"/>
                        <a:pt x="36904" y="0"/>
                      </a:cubicBezTo>
                      <a:cubicBezTo>
                        <a:pt x="39472" y="0"/>
                        <a:pt x="43323" y="1284"/>
                        <a:pt x="45890" y="2567"/>
                      </a:cubicBezTo>
                      <a:lnTo>
                        <a:pt x="160133" y="48778"/>
                      </a:lnTo>
                      <a:lnTo>
                        <a:pt x="208911" y="156603"/>
                      </a:lnTo>
                      <a:lnTo>
                        <a:pt x="156282" y="187410"/>
                      </a:lnTo>
                      <a:cubicBezTo>
                        <a:pt x="148581" y="191261"/>
                        <a:pt x="142162" y="195112"/>
                        <a:pt x="134461" y="195112"/>
                      </a:cubicBezTo>
                      <a:cubicBezTo>
                        <a:pt x="133177" y="193829"/>
                        <a:pt x="131893" y="193829"/>
                        <a:pt x="131893" y="1938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295">
                  <a:extLst>
                    <a:ext uri="{FF2B5EF4-FFF2-40B4-BE49-F238E27FC236}">
                      <a16:creationId xmlns:a16="http://schemas.microsoft.com/office/drawing/2014/main" id="{1CE1F02E-6AEF-4ED0-85F1-04DF9799ABBE}"/>
                    </a:ext>
                  </a:extLst>
                </p:cNvPr>
                <p:cNvSpPr/>
                <p:nvPr/>
              </p:nvSpPr>
              <p:spPr>
                <a:xfrm>
                  <a:off x="2901993" y="3492042"/>
                  <a:ext cx="214366" cy="201530"/>
                </a:xfrm>
                <a:custGeom>
                  <a:avLst/>
                  <a:gdLst>
                    <a:gd name="connsiteX0" fmla="*/ 38509 w 214366"/>
                    <a:gd name="connsiteY0" fmla="*/ 6418 h 201530"/>
                    <a:gd name="connsiteX1" fmla="*/ 46211 w 214366"/>
                    <a:gd name="connsiteY1" fmla="*/ 8985 h 201530"/>
                    <a:gd name="connsiteX2" fmla="*/ 86003 w 214366"/>
                    <a:gd name="connsiteY2" fmla="*/ 25673 h 201530"/>
                    <a:gd name="connsiteX3" fmla="*/ 159171 w 214366"/>
                    <a:gd name="connsiteY3" fmla="*/ 55196 h 201530"/>
                    <a:gd name="connsiteX4" fmla="*/ 205381 w 214366"/>
                    <a:gd name="connsiteY4" fmla="*/ 159171 h 201530"/>
                    <a:gd name="connsiteX5" fmla="*/ 197679 w 214366"/>
                    <a:gd name="connsiteY5" fmla="*/ 164305 h 201530"/>
                    <a:gd name="connsiteX6" fmla="*/ 155320 w 214366"/>
                    <a:gd name="connsiteY6" fmla="*/ 187410 h 201530"/>
                    <a:gd name="connsiteX7" fmla="*/ 134781 w 214366"/>
                    <a:gd name="connsiteY7" fmla="*/ 195112 h 201530"/>
                    <a:gd name="connsiteX8" fmla="*/ 133498 w 214366"/>
                    <a:gd name="connsiteY8" fmla="*/ 195112 h 201530"/>
                    <a:gd name="connsiteX9" fmla="*/ 118094 w 214366"/>
                    <a:gd name="connsiteY9" fmla="*/ 188694 h 201530"/>
                    <a:gd name="connsiteX10" fmla="*/ 64182 w 214366"/>
                    <a:gd name="connsiteY10" fmla="*/ 157887 h 201530"/>
                    <a:gd name="connsiteX11" fmla="*/ 10269 w 214366"/>
                    <a:gd name="connsiteY11" fmla="*/ 127080 h 201530"/>
                    <a:gd name="connsiteX12" fmla="*/ 6418 w 214366"/>
                    <a:gd name="connsiteY12" fmla="*/ 124512 h 201530"/>
                    <a:gd name="connsiteX13" fmla="*/ 6418 w 214366"/>
                    <a:gd name="connsiteY13" fmla="*/ 119378 h 201530"/>
                    <a:gd name="connsiteX14" fmla="*/ 33374 w 214366"/>
                    <a:gd name="connsiteY14" fmla="*/ 14120 h 201530"/>
                    <a:gd name="connsiteX15" fmla="*/ 37225 w 214366"/>
                    <a:gd name="connsiteY15" fmla="*/ 7702 h 201530"/>
                    <a:gd name="connsiteX16" fmla="*/ 38509 w 214366"/>
                    <a:gd name="connsiteY16" fmla="*/ 6418 h 201530"/>
                    <a:gd name="connsiteX17" fmla="*/ 38509 w 214366"/>
                    <a:gd name="connsiteY17" fmla="*/ 6418 h 201530"/>
                    <a:gd name="connsiteX18" fmla="*/ 38509 w 214366"/>
                    <a:gd name="connsiteY18" fmla="*/ 0 h 201530"/>
                    <a:gd name="connsiteX19" fmla="*/ 34658 w 214366"/>
                    <a:gd name="connsiteY19" fmla="*/ 1284 h 201530"/>
                    <a:gd name="connsiteX20" fmla="*/ 26956 w 214366"/>
                    <a:gd name="connsiteY20" fmla="*/ 11553 h 201530"/>
                    <a:gd name="connsiteX21" fmla="*/ 0 w 214366"/>
                    <a:gd name="connsiteY21" fmla="*/ 118094 h 201530"/>
                    <a:gd name="connsiteX22" fmla="*/ 1284 w 214366"/>
                    <a:gd name="connsiteY22" fmla="*/ 127080 h 201530"/>
                    <a:gd name="connsiteX23" fmla="*/ 6418 w 214366"/>
                    <a:gd name="connsiteY23" fmla="*/ 130931 h 201530"/>
                    <a:gd name="connsiteX24" fmla="*/ 115527 w 214366"/>
                    <a:gd name="connsiteY24" fmla="*/ 193829 h 201530"/>
                    <a:gd name="connsiteX25" fmla="*/ 133498 w 214366"/>
                    <a:gd name="connsiteY25" fmla="*/ 201530 h 201530"/>
                    <a:gd name="connsiteX26" fmla="*/ 136065 w 214366"/>
                    <a:gd name="connsiteY26" fmla="*/ 201530 h 201530"/>
                    <a:gd name="connsiteX27" fmla="*/ 159171 w 214366"/>
                    <a:gd name="connsiteY27" fmla="*/ 192545 h 201530"/>
                    <a:gd name="connsiteX28" fmla="*/ 214367 w 214366"/>
                    <a:gd name="connsiteY28" fmla="*/ 160454 h 201530"/>
                    <a:gd name="connsiteX29" fmla="*/ 164305 w 214366"/>
                    <a:gd name="connsiteY29" fmla="*/ 48778 h 201530"/>
                    <a:gd name="connsiteX30" fmla="*/ 48778 w 214366"/>
                    <a:gd name="connsiteY30" fmla="*/ 2567 h 201530"/>
                    <a:gd name="connsiteX31" fmla="*/ 38509 w 214366"/>
                    <a:gd name="connsiteY31" fmla="*/ 0 h 201530"/>
                    <a:gd name="connsiteX32" fmla="*/ 38509 w 214366"/>
                    <a:gd name="connsiteY32" fmla="*/ 0 h 20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14366" h="201530">
                      <a:moveTo>
                        <a:pt x="38509" y="6418"/>
                      </a:moveTo>
                      <a:cubicBezTo>
                        <a:pt x="41076" y="6418"/>
                        <a:pt x="43644" y="7702"/>
                        <a:pt x="46211" y="8985"/>
                      </a:cubicBezTo>
                      <a:lnTo>
                        <a:pt x="86003" y="25673"/>
                      </a:lnTo>
                      <a:lnTo>
                        <a:pt x="159171" y="55196"/>
                      </a:lnTo>
                      <a:lnTo>
                        <a:pt x="205381" y="159171"/>
                      </a:lnTo>
                      <a:lnTo>
                        <a:pt x="197679" y="164305"/>
                      </a:lnTo>
                      <a:lnTo>
                        <a:pt x="155320" y="187410"/>
                      </a:lnTo>
                      <a:cubicBezTo>
                        <a:pt x="147618" y="191261"/>
                        <a:pt x="141200" y="195112"/>
                        <a:pt x="134781" y="195112"/>
                      </a:cubicBezTo>
                      <a:cubicBezTo>
                        <a:pt x="134781" y="195112"/>
                        <a:pt x="133498" y="195112"/>
                        <a:pt x="133498" y="195112"/>
                      </a:cubicBezTo>
                      <a:cubicBezTo>
                        <a:pt x="128363" y="195112"/>
                        <a:pt x="123229" y="191261"/>
                        <a:pt x="118094" y="188694"/>
                      </a:cubicBezTo>
                      <a:lnTo>
                        <a:pt x="64182" y="157887"/>
                      </a:lnTo>
                      <a:lnTo>
                        <a:pt x="10269" y="127080"/>
                      </a:lnTo>
                      <a:cubicBezTo>
                        <a:pt x="8985" y="125796"/>
                        <a:pt x="7702" y="125796"/>
                        <a:pt x="6418" y="124512"/>
                      </a:cubicBezTo>
                      <a:cubicBezTo>
                        <a:pt x="5135" y="123229"/>
                        <a:pt x="6418" y="120662"/>
                        <a:pt x="6418" y="119378"/>
                      </a:cubicBezTo>
                      <a:cubicBezTo>
                        <a:pt x="8985" y="83436"/>
                        <a:pt x="17971" y="47494"/>
                        <a:pt x="33374" y="14120"/>
                      </a:cubicBezTo>
                      <a:cubicBezTo>
                        <a:pt x="34658" y="11553"/>
                        <a:pt x="35942" y="8985"/>
                        <a:pt x="37225" y="7702"/>
                      </a:cubicBezTo>
                      <a:cubicBezTo>
                        <a:pt x="37225" y="6418"/>
                        <a:pt x="37225" y="6418"/>
                        <a:pt x="38509" y="6418"/>
                      </a:cubicBezTo>
                      <a:lnTo>
                        <a:pt x="38509" y="6418"/>
                      </a:lnTo>
                      <a:close/>
                      <a:moveTo>
                        <a:pt x="38509" y="0"/>
                      </a:moveTo>
                      <a:cubicBezTo>
                        <a:pt x="37225" y="0"/>
                        <a:pt x="35942" y="0"/>
                        <a:pt x="34658" y="1284"/>
                      </a:cubicBezTo>
                      <a:cubicBezTo>
                        <a:pt x="30807" y="2567"/>
                        <a:pt x="28240" y="7702"/>
                        <a:pt x="26956" y="11553"/>
                      </a:cubicBezTo>
                      <a:cubicBezTo>
                        <a:pt x="11553" y="44927"/>
                        <a:pt x="2567" y="82153"/>
                        <a:pt x="0" y="118094"/>
                      </a:cubicBezTo>
                      <a:cubicBezTo>
                        <a:pt x="0" y="121945"/>
                        <a:pt x="0" y="124512"/>
                        <a:pt x="1284" y="127080"/>
                      </a:cubicBezTo>
                      <a:cubicBezTo>
                        <a:pt x="2567" y="129647"/>
                        <a:pt x="5135" y="130931"/>
                        <a:pt x="6418" y="130931"/>
                      </a:cubicBezTo>
                      <a:cubicBezTo>
                        <a:pt x="42360" y="151469"/>
                        <a:pt x="78302" y="173290"/>
                        <a:pt x="115527" y="193829"/>
                      </a:cubicBezTo>
                      <a:cubicBezTo>
                        <a:pt x="120662" y="197680"/>
                        <a:pt x="127080" y="200247"/>
                        <a:pt x="133498" y="201530"/>
                      </a:cubicBezTo>
                      <a:cubicBezTo>
                        <a:pt x="134781" y="201530"/>
                        <a:pt x="134781" y="201530"/>
                        <a:pt x="136065" y="201530"/>
                      </a:cubicBezTo>
                      <a:cubicBezTo>
                        <a:pt x="145051" y="201530"/>
                        <a:pt x="152752" y="197680"/>
                        <a:pt x="159171" y="192545"/>
                      </a:cubicBezTo>
                      <a:cubicBezTo>
                        <a:pt x="177141" y="182276"/>
                        <a:pt x="196396" y="170723"/>
                        <a:pt x="214367" y="160454"/>
                      </a:cubicBezTo>
                      <a:lnTo>
                        <a:pt x="164305" y="48778"/>
                      </a:lnTo>
                      <a:cubicBezTo>
                        <a:pt x="125796" y="33374"/>
                        <a:pt x="87287" y="17971"/>
                        <a:pt x="48778" y="2567"/>
                      </a:cubicBezTo>
                      <a:cubicBezTo>
                        <a:pt x="44927" y="1284"/>
                        <a:pt x="41076" y="0"/>
                        <a:pt x="38509" y="0"/>
                      </a:cubicBezTo>
                      <a:lnTo>
                        <a:pt x="385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5" name="Graphic 1171">
                <a:extLst>
                  <a:ext uri="{FF2B5EF4-FFF2-40B4-BE49-F238E27FC236}">
                    <a16:creationId xmlns:a16="http://schemas.microsoft.com/office/drawing/2014/main" id="{391DC422-7317-4929-930E-9ECC13F1C045}"/>
                  </a:ext>
                </a:extLst>
              </p:cNvPr>
              <p:cNvGrpSpPr/>
              <p:nvPr/>
            </p:nvGrpSpPr>
            <p:grpSpPr>
              <a:xfrm>
                <a:off x="2796735" y="3230181"/>
                <a:ext cx="412046" cy="195112"/>
                <a:chOff x="2796735" y="3230181"/>
                <a:chExt cx="412046" cy="195112"/>
              </a:xfrm>
            </p:grpSpPr>
            <p:sp>
              <p:nvSpPr>
                <p:cNvPr id="136" name="Freeform: Shape 292">
                  <a:extLst>
                    <a:ext uri="{FF2B5EF4-FFF2-40B4-BE49-F238E27FC236}">
                      <a16:creationId xmlns:a16="http://schemas.microsoft.com/office/drawing/2014/main" id="{4380CBB4-4CF6-48CA-9E2B-D1952C68E47E}"/>
                    </a:ext>
                  </a:extLst>
                </p:cNvPr>
                <p:cNvSpPr/>
                <p:nvPr/>
              </p:nvSpPr>
              <p:spPr>
                <a:xfrm>
                  <a:off x="2799302" y="3234032"/>
                  <a:ext cx="404344" cy="187410"/>
                </a:xfrm>
                <a:custGeom>
                  <a:avLst/>
                  <a:gdLst>
                    <a:gd name="connsiteX0" fmla="*/ 0 w 404344"/>
                    <a:gd name="connsiteY0" fmla="*/ 168156 h 187410"/>
                    <a:gd name="connsiteX1" fmla="*/ 6418 w 404344"/>
                    <a:gd name="connsiteY1" fmla="*/ 0 h 187410"/>
                    <a:gd name="connsiteX2" fmla="*/ 404344 w 404344"/>
                    <a:gd name="connsiteY2" fmla="*/ 55196 h 187410"/>
                    <a:gd name="connsiteX3" fmla="*/ 358134 w 404344"/>
                    <a:gd name="connsiteY3" fmla="*/ 187410 h 18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4344" h="187410">
                      <a:moveTo>
                        <a:pt x="0" y="168156"/>
                      </a:moveTo>
                      <a:lnTo>
                        <a:pt x="6418" y="0"/>
                      </a:lnTo>
                      <a:lnTo>
                        <a:pt x="404344" y="55196"/>
                      </a:lnTo>
                      <a:lnTo>
                        <a:pt x="358134" y="1874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293">
                  <a:extLst>
                    <a:ext uri="{FF2B5EF4-FFF2-40B4-BE49-F238E27FC236}">
                      <a16:creationId xmlns:a16="http://schemas.microsoft.com/office/drawing/2014/main" id="{1248A33D-CFB0-4CB6-A933-0510CE8BF634}"/>
                    </a:ext>
                  </a:extLst>
                </p:cNvPr>
                <p:cNvSpPr/>
                <p:nvPr/>
              </p:nvSpPr>
              <p:spPr>
                <a:xfrm>
                  <a:off x="2796735" y="3230181"/>
                  <a:ext cx="412046" cy="195112"/>
                </a:xfrm>
                <a:custGeom>
                  <a:avLst/>
                  <a:gdLst>
                    <a:gd name="connsiteX0" fmla="*/ 11553 w 412046"/>
                    <a:gd name="connsiteY0" fmla="*/ 7702 h 195112"/>
                    <a:gd name="connsiteX1" fmla="*/ 403061 w 412046"/>
                    <a:gd name="connsiteY1" fmla="*/ 61614 h 195112"/>
                    <a:gd name="connsiteX2" fmla="*/ 359417 w 412046"/>
                    <a:gd name="connsiteY2" fmla="*/ 188694 h 195112"/>
                    <a:gd name="connsiteX3" fmla="*/ 6418 w 412046"/>
                    <a:gd name="connsiteY3" fmla="*/ 168156 h 195112"/>
                    <a:gd name="connsiteX4" fmla="*/ 11553 w 412046"/>
                    <a:gd name="connsiteY4" fmla="*/ 7702 h 195112"/>
                    <a:gd name="connsiteX5" fmla="*/ 11553 w 412046"/>
                    <a:gd name="connsiteY5" fmla="*/ 7702 h 195112"/>
                    <a:gd name="connsiteX6" fmla="*/ 6418 w 412046"/>
                    <a:gd name="connsiteY6" fmla="*/ 0 h 195112"/>
                    <a:gd name="connsiteX7" fmla="*/ 0 w 412046"/>
                    <a:gd name="connsiteY7" fmla="*/ 174574 h 195112"/>
                    <a:gd name="connsiteX8" fmla="*/ 363268 w 412046"/>
                    <a:gd name="connsiteY8" fmla="*/ 195112 h 195112"/>
                    <a:gd name="connsiteX9" fmla="*/ 412046 w 412046"/>
                    <a:gd name="connsiteY9" fmla="*/ 56480 h 195112"/>
                    <a:gd name="connsiteX10" fmla="*/ 6418 w 412046"/>
                    <a:gd name="connsiteY10" fmla="*/ 0 h 195112"/>
                    <a:gd name="connsiteX11" fmla="*/ 6418 w 412046"/>
                    <a:gd name="connsiteY11" fmla="*/ 0 h 19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046" h="195112">
                      <a:moveTo>
                        <a:pt x="11553" y="7702"/>
                      </a:moveTo>
                      <a:lnTo>
                        <a:pt x="403061" y="61614"/>
                      </a:lnTo>
                      <a:lnTo>
                        <a:pt x="359417" y="188694"/>
                      </a:lnTo>
                      <a:lnTo>
                        <a:pt x="6418" y="168156"/>
                      </a:lnTo>
                      <a:lnTo>
                        <a:pt x="11553" y="7702"/>
                      </a:lnTo>
                      <a:lnTo>
                        <a:pt x="11553" y="7702"/>
                      </a:lnTo>
                      <a:close/>
                      <a:moveTo>
                        <a:pt x="6418" y="0"/>
                      </a:moveTo>
                      <a:lnTo>
                        <a:pt x="0" y="174574"/>
                      </a:lnTo>
                      <a:lnTo>
                        <a:pt x="363268" y="195112"/>
                      </a:lnTo>
                      <a:lnTo>
                        <a:pt x="412046" y="56480"/>
                      </a:lnTo>
                      <a:lnTo>
                        <a:pt x="6418" y="0"/>
                      </a:lnTo>
                      <a:lnTo>
                        <a:pt x="64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6" name="Freeform: Shape 272">
                <a:extLst>
                  <a:ext uri="{FF2B5EF4-FFF2-40B4-BE49-F238E27FC236}">
                    <a16:creationId xmlns:a16="http://schemas.microsoft.com/office/drawing/2014/main" id="{A45FDC08-C4DC-4586-AAA6-FF95809344E5}"/>
                  </a:ext>
                </a:extLst>
              </p:cNvPr>
              <p:cNvSpPr/>
              <p:nvPr/>
            </p:nvSpPr>
            <p:spPr>
              <a:xfrm>
                <a:off x="2787572" y="3361112"/>
                <a:ext cx="373714" cy="311062"/>
              </a:xfrm>
              <a:custGeom>
                <a:avLst/>
                <a:gdLst>
                  <a:gd name="connsiteX0" fmla="*/ 2745 w 373714"/>
                  <a:gd name="connsiteY0" fmla="*/ 0 h 311062"/>
                  <a:gd name="connsiteX1" fmla="*/ 6596 w 373714"/>
                  <a:gd name="connsiteY1" fmla="*/ 0 h 311062"/>
                  <a:gd name="connsiteX2" fmla="*/ 373715 w 373714"/>
                  <a:gd name="connsiteY2" fmla="*/ 55196 h 311062"/>
                  <a:gd name="connsiteX3" fmla="*/ 357028 w 373714"/>
                  <a:gd name="connsiteY3" fmla="*/ 120661 h 311062"/>
                  <a:gd name="connsiteX4" fmla="*/ 241501 w 373714"/>
                  <a:gd name="connsiteY4" fmla="*/ 109109 h 311062"/>
                  <a:gd name="connsiteX5" fmla="*/ 246635 w 373714"/>
                  <a:gd name="connsiteY5" fmla="*/ 192545 h 311062"/>
                  <a:gd name="connsiteX6" fmla="*/ 242784 w 373714"/>
                  <a:gd name="connsiteY6" fmla="*/ 260577 h 311062"/>
                  <a:gd name="connsiteX7" fmla="*/ 199141 w 373714"/>
                  <a:gd name="connsiteY7" fmla="*/ 309356 h 311062"/>
                  <a:gd name="connsiteX8" fmla="*/ 125974 w 373714"/>
                  <a:gd name="connsiteY8" fmla="*/ 269563 h 311062"/>
                  <a:gd name="connsiteX9" fmla="*/ 123406 w 373714"/>
                  <a:gd name="connsiteY9" fmla="*/ 182276 h 311062"/>
                  <a:gd name="connsiteX10" fmla="*/ 151646 w 373714"/>
                  <a:gd name="connsiteY10" fmla="*/ 96272 h 311062"/>
                  <a:gd name="connsiteX11" fmla="*/ 4029 w 373714"/>
                  <a:gd name="connsiteY11" fmla="*/ 70600 h 311062"/>
                  <a:gd name="connsiteX12" fmla="*/ 2745 w 373714"/>
                  <a:gd name="connsiteY12" fmla="*/ 0 h 311062"/>
                  <a:gd name="connsiteX13" fmla="*/ 160632 w 373714"/>
                  <a:gd name="connsiteY13" fmla="*/ 263145 h 311062"/>
                  <a:gd name="connsiteX14" fmla="*/ 187588 w 373714"/>
                  <a:gd name="connsiteY14" fmla="*/ 269563 h 311062"/>
                  <a:gd name="connsiteX15" fmla="*/ 206843 w 373714"/>
                  <a:gd name="connsiteY15" fmla="*/ 241323 h 311062"/>
                  <a:gd name="connsiteX16" fmla="*/ 205559 w 373714"/>
                  <a:gd name="connsiteY16" fmla="*/ 124512 h 311062"/>
                  <a:gd name="connsiteX17" fmla="*/ 201708 w 373714"/>
                  <a:gd name="connsiteY17" fmla="*/ 119378 h 311062"/>
                  <a:gd name="connsiteX18" fmla="*/ 186305 w 373714"/>
                  <a:gd name="connsiteY18" fmla="*/ 123229 h 311062"/>
                  <a:gd name="connsiteX19" fmla="*/ 154214 w 373714"/>
                  <a:gd name="connsiteY19" fmla="*/ 241323 h 311062"/>
                  <a:gd name="connsiteX20" fmla="*/ 160632 w 373714"/>
                  <a:gd name="connsiteY20" fmla="*/ 263145 h 31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3714" h="311062">
                    <a:moveTo>
                      <a:pt x="2745" y="0"/>
                    </a:moveTo>
                    <a:cubicBezTo>
                      <a:pt x="4029" y="0"/>
                      <a:pt x="5312" y="0"/>
                      <a:pt x="6596" y="0"/>
                    </a:cubicBezTo>
                    <a:cubicBezTo>
                      <a:pt x="128541" y="17971"/>
                      <a:pt x="251770" y="35942"/>
                      <a:pt x="373715" y="55196"/>
                    </a:cubicBezTo>
                    <a:lnTo>
                      <a:pt x="357028" y="120661"/>
                    </a:lnTo>
                    <a:cubicBezTo>
                      <a:pt x="322370" y="112960"/>
                      <a:pt x="276159" y="114243"/>
                      <a:pt x="241501" y="109109"/>
                    </a:cubicBezTo>
                    <a:cubicBezTo>
                      <a:pt x="242784" y="137349"/>
                      <a:pt x="244068" y="164305"/>
                      <a:pt x="246635" y="192545"/>
                    </a:cubicBezTo>
                    <a:cubicBezTo>
                      <a:pt x="247919" y="215650"/>
                      <a:pt x="249203" y="238756"/>
                      <a:pt x="242784" y="260577"/>
                    </a:cubicBezTo>
                    <a:cubicBezTo>
                      <a:pt x="236366" y="282399"/>
                      <a:pt x="220963" y="302937"/>
                      <a:pt x="199141" y="309356"/>
                    </a:cubicBezTo>
                    <a:cubicBezTo>
                      <a:pt x="169617" y="317057"/>
                      <a:pt x="138810" y="297803"/>
                      <a:pt x="125974" y="269563"/>
                    </a:cubicBezTo>
                    <a:cubicBezTo>
                      <a:pt x="113137" y="241323"/>
                      <a:pt x="115705" y="211799"/>
                      <a:pt x="123406" y="182276"/>
                    </a:cubicBezTo>
                    <a:cubicBezTo>
                      <a:pt x="131108" y="152752"/>
                      <a:pt x="143945" y="125796"/>
                      <a:pt x="151646" y="96272"/>
                    </a:cubicBezTo>
                    <a:cubicBezTo>
                      <a:pt x="106719" y="87287"/>
                      <a:pt x="48956" y="79585"/>
                      <a:pt x="4029" y="70600"/>
                    </a:cubicBezTo>
                    <a:cubicBezTo>
                      <a:pt x="-1106" y="51345"/>
                      <a:pt x="-1106" y="1284"/>
                      <a:pt x="2745" y="0"/>
                    </a:cubicBezTo>
                    <a:close/>
                    <a:moveTo>
                      <a:pt x="160632" y="263145"/>
                    </a:moveTo>
                    <a:cubicBezTo>
                      <a:pt x="167050" y="273414"/>
                      <a:pt x="178603" y="274697"/>
                      <a:pt x="187588" y="269563"/>
                    </a:cubicBezTo>
                    <a:cubicBezTo>
                      <a:pt x="196574" y="264428"/>
                      <a:pt x="202992" y="252876"/>
                      <a:pt x="206843" y="241323"/>
                    </a:cubicBezTo>
                    <a:cubicBezTo>
                      <a:pt x="219679" y="205381"/>
                      <a:pt x="213261" y="163021"/>
                      <a:pt x="205559" y="124512"/>
                    </a:cubicBezTo>
                    <a:lnTo>
                      <a:pt x="201708" y="119378"/>
                    </a:lnTo>
                    <a:cubicBezTo>
                      <a:pt x="200424" y="111676"/>
                      <a:pt x="190155" y="116811"/>
                      <a:pt x="186305" y="123229"/>
                    </a:cubicBezTo>
                    <a:cubicBezTo>
                      <a:pt x="164483" y="156603"/>
                      <a:pt x="152930" y="198963"/>
                      <a:pt x="154214" y="241323"/>
                    </a:cubicBezTo>
                    <a:cubicBezTo>
                      <a:pt x="156781" y="247741"/>
                      <a:pt x="156781" y="256727"/>
                      <a:pt x="160632" y="263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7" name="Graphic 1171">
                <a:extLst>
                  <a:ext uri="{FF2B5EF4-FFF2-40B4-BE49-F238E27FC236}">
                    <a16:creationId xmlns:a16="http://schemas.microsoft.com/office/drawing/2014/main" id="{A5C2FBCD-99C5-49BB-9B12-07B5D6594FFA}"/>
                  </a:ext>
                </a:extLst>
              </p:cNvPr>
              <p:cNvGrpSpPr/>
              <p:nvPr/>
            </p:nvGrpSpPr>
            <p:grpSpPr>
              <a:xfrm>
                <a:off x="2984145" y="3486908"/>
                <a:ext cx="363088" cy="608441"/>
                <a:chOff x="2984145" y="3486908"/>
                <a:chExt cx="363088" cy="608441"/>
              </a:xfrm>
            </p:grpSpPr>
            <p:sp>
              <p:nvSpPr>
                <p:cNvPr id="134" name="Freeform: Shape 290">
                  <a:extLst>
                    <a:ext uri="{FF2B5EF4-FFF2-40B4-BE49-F238E27FC236}">
                      <a16:creationId xmlns:a16="http://schemas.microsoft.com/office/drawing/2014/main" id="{EE26F0E2-D492-4B0D-9482-2225357DE86C}"/>
                    </a:ext>
                  </a:extLst>
                </p:cNvPr>
                <p:cNvSpPr/>
                <p:nvPr/>
              </p:nvSpPr>
              <p:spPr>
                <a:xfrm>
                  <a:off x="2989280" y="3488191"/>
                  <a:ext cx="357953" cy="602986"/>
                </a:xfrm>
                <a:custGeom>
                  <a:avLst/>
                  <a:gdLst>
                    <a:gd name="connsiteX0" fmla="*/ 300370 w 357953"/>
                    <a:gd name="connsiteY0" fmla="*/ 602024 h 602986"/>
                    <a:gd name="connsiteX1" fmla="*/ 218218 w 357953"/>
                    <a:gd name="connsiteY1" fmla="*/ 596889 h 602986"/>
                    <a:gd name="connsiteX2" fmla="*/ 0 w 357953"/>
                    <a:gd name="connsiteY2" fmla="*/ 183560 h 602986"/>
                    <a:gd name="connsiteX3" fmla="*/ 46211 w 357953"/>
                    <a:gd name="connsiteY3" fmla="*/ 48778 h 602986"/>
                    <a:gd name="connsiteX4" fmla="*/ 43644 w 357953"/>
                    <a:gd name="connsiteY4" fmla="*/ 46211 h 602986"/>
                    <a:gd name="connsiteX5" fmla="*/ 43644 w 357953"/>
                    <a:gd name="connsiteY5" fmla="*/ 46211 h 602986"/>
                    <a:gd name="connsiteX6" fmla="*/ 41076 w 357953"/>
                    <a:gd name="connsiteY6" fmla="*/ 50062 h 602986"/>
                    <a:gd name="connsiteX7" fmla="*/ 35942 w 357953"/>
                    <a:gd name="connsiteY7" fmla="*/ 62898 h 602986"/>
                    <a:gd name="connsiteX8" fmla="*/ 21822 w 357953"/>
                    <a:gd name="connsiteY8" fmla="*/ 69316 h 602986"/>
                    <a:gd name="connsiteX9" fmla="*/ 14120 w 357953"/>
                    <a:gd name="connsiteY9" fmla="*/ 66749 h 602986"/>
                    <a:gd name="connsiteX10" fmla="*/ 6418 w 357953"/>
                    <a:gd name="connsiteY10" fmla="*/ 25673 h 602986"/>
                    <a:gd name="connsiteX11" fmla="*/ 42360 w 357953"/>
                    <a:gd name="connsiteY11" fmla="*/ 1284 h 602986"/>
                    <a:gd name="connsiteX12" fmla="*/ 52629 w 357953"/>
                    <a:gd name="connsiteY12" fmla="*/ 0 h 602986"/>
                    <a:gd name="connsiteX13" fmla="*/ 109109 w 357953"/>
                    <a:gd name="connsiteY13" fmla="*/ 26956 h 602986"/>
                    <a:gd name="connsiteX14" fmla="*/ 136065 w 357953"/>
                    <a:gd name="connsiteY14" fmla="*/ 97556 h 602986"/>
                    <a:gd name="connsiteX15" fmla="*/ 134781 w 357953"/>
                    <a:gd name="connsiteY15" fmla="*/ 116811 h 602986"/>
                    <a:gd name="connsiteX16" fmla="*/ 130931 w 357953"/>
                    <a:gd name="connsiteY16" fmla="*/ 189978 h 602986"/>
                    <a:gd name="connsiteX17" fmla="*/ 214367 w 357953"/>
                    <a:gd name="connsiteY17" fmla="*/ 274697 h 602986"/>
                    <a:gd name="connsiteX18" fmla="*/ 272130 w 357953"/>
                    <a:gd name="connsiteY18" fmla="*/ 329894 h 602986"/>
                    <a:gd name="connsiteX19" fmla="*/ 283683 w 357953"/>
                    <a:gd name="connsiteY19" fmla="*/ 341446 h 602986"/>
                    <a:gd name="connsiteX20" fmla="*/ 335028 w 357953"/>
                    <a:gd name="connsiteY20" fmla="*/ 403061 h 602986"/>
                    <a:gd name="connsiteX21" fmla="*/ 355566 w 357953"/>
                    <a:gd name="connsiteY21" fmla="*/ 551962 h 602986"/>
                    <a:gd name="connsiteX22" fmla="*/ 305505 w 357953"/>
                    <a:gd name="connsiteY22" fmla="*/ 602024 h 602986"/>
                    <a:gd name="connsiteX23" fmla="*/ 300370 w 357953"/>
                    <a:gd name="connsiteY23" fmla="*/ 602024 h 602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57953" h="602986">
                      <a:moveTo>
                        <a:pt x="300370" y="602024"/>
                      </a:moveTo>
                      <a:lnTo>
                        <a:pt x="218218" y="596889"/>
                      </a:lnTo>
                      <a:cubicBezTo>
                        <a:pt x="164305" y="554529"/>
                        <a:pt x="32091" y="305505"/>
                        <a:pt x="0" y="183560"/>
                      </a:cubicBezTo>
                      <a:cubicBezTo>
                        <a:pt x="33374" y="143767"/>
                        <a:pt x="53913" y="105258"/>
                        <a:pt x="46211" y="48778"/>
                      </a:cubicBezTo>
                      <a:cubicBezTo>
                        <a:pt x="46211" y="47494"/>
                        <a:pt x="44927" y="46211"/>
                        <a:pt x="43644" y="46211"/>
                      </a:cubicBezTo>
                      <a:cubicBezTo>
                        <a:pt x="43644" y="46211"/>
                        <a:pt x="43644" y="46211"/>
                        <a:pt x="43644" y="46211"/>
                      </a:cubicBezTo>
                      <a:cubicBezTo>
                        <a:pt x="42360" y="46211"/>
                        <a:pt x="41076" y="47494"/>
                        <a:pt x="41076" y="50062"/>
                      </a:cubicBezTo>
                      <a:cubicBezTo>
                        <a:pt x="41076" y="53913"/>
                        <a:pt x="39793" y="59047"/>
                        <a:pt x="35942" y="62898"/>
                      </a:cubicBezTo>
                      <a:cubicBezTo>
                        <a:pt x="32091" y="66749"/>
                        <a:pt x="26956" y="69316"/>
                        <a:pt x="21822" y="69316"/>
                      </a:cubicBezTo>
                      <a:cubicBezTo>
                        <a:pt x="19255" y="69316"/>
                        <a:pt x="16687" y="68033"/>
                        <a:pt x="14120" y="66749"/>
                      </a:cubicBezTo>
                      <a:cubicBezTo>
                        <a:pt x="2567" y="59047"/>
                        <a:pt x="0" y="38509"/>
                        <a:pt x="6418" y="25673"/>
                      </a:cubicBezTo>
                      <a:cubicBezTo>
                        <a:pt x="12836" y="12836"/>
                        <a:pt x="25673" y="5135"/>
                        <a:pt x="42360" y="1284"/>
                      </a:cubicBezTo>
                      <a:cubicBezTo>
                        <a:pt x="46211" y="1284"/>
                        <a:pt x="48778" y="0"/>
                        <a:pt x="52629" y="0"/>
                      </a:cubicBezTo>
                      <a:cubicBezTo>
                        <a:pt x="71883" y="0"/>
                        <a:pt x="93705" y="10269"/>
                        <a:pt x="109109" y="26956"/>
                      </a:cubicBezTo>
                      <a:cubicBezTo>
                        <a:pt x="127080" y="46211"/>
                        <a:pt x="137349" y="71883"/>
                        <a:pt x="136065" y="97556"/>
                      </a:cubicBezTo>
                      <a:cubicBezTo>
                        <a:pt x="136065" y="101407"/>
                        <a:pt x="134781" y="107825"/>
                        <a:pt x="134781" y="116811"/>
                      </a:cubicBezTo>
                      <a:cubicBezTo>
                        <a:pt x="132214" y="148901"/>
                        <a:pt x="128363" y="179709"/>
                        <a:pt x="130931" y="189978"/>
                      </a:cubicBezTo>
                      <a:cubicBezTo>
                        <a:pt x="132214" y="198963"/>
                        <a:pt x="163021" y="228487"/>
                        <a:pt x="214367" y="274697"/>
                      </a:cubicBezTo>
                      <a:cubicBezTo>
                        <a:pt x="236188" y="295236"/>
                        <a:pt x="258010" y="314490"/>
                        <a:pt x="272130" y="329894"/>
                      </a:cubicBezTo>
                      <a:cubicBezTo>
                        <a:pt x="275981" y="333745"/>
                        <a:pt x="279832" y="337595"/>
                        <a:pt x="283683" y="341446"/>
                      </a:cubicBezTo>
                      <a:cubicBezTo>
                        <a:pt x="302937" y="359417"/>
                        <a:pt x="322192" y="378672"/>
                        <a:pt x="335028" y="403061"/>
                      </a:cubicBezTo>
                      <a:cubicBezTo>
                        <a:pt x="355566" y="440286"/>
                        <a:pt x="361985" y="486497"/>
                        <a:pt x="355566" y="551962"/>
                      </a:cubicBezTo>
                      <a:cubicBezTo>
                        <a:pt x="352999" y="580202"/>
                        <a:pt x="331177" y="602024"/>
                        <a:pt x="305505" y="602024"/>
                      </a:cubicBezTo>
                      <a:cubicBezTo>
                        <a:pt x="302937" y="603308"/>
                        <a:pt x="301654" y="603308"/>
                        <a:pt x="300370" y="6020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291">
                  <a:extLst>
                    <a:ext uri="{FF2B5EF4-FFF2-40B4-BE49-F238E27FC236}">
                      <a16:creationId xmlns:a16="http://schemas.microsoft.com/office/drawing/2014/main" id="{A37FA003-FEEB-44C7-95B1-BB8690A114A2}"/>
                    </a:ext>
                  </a:extLst>
                </p:cNvPr>
                <p:cNvSpPr/>
                <p:nvPr/>
              </p:nvSpPr>
              <p:spPr>
                <a:xfrm>
                  <a:off x="2984145" y="3486908"/>
                  <a:ext cx="361858" cy="608441"/>
                </a:xfrm>
                <a:custGeom>
                  <a:avLst/>
                  <a:gdLst>
                    <a:gd name="connsiteX0" fmla="*/ 57763 w 361858"/>
                    <a:gd name="connsiteY0" fmla="*/ 6418 h 608441"/>
                    <a:gd name="connsiteX1" fmla="*/ 111676 w 361858"/>
                    <a:gd name="connsiteY1" fmla="*/ 32091 h 608441"/>
                    <a:gd name="connsiteX2" fmla="*/ 137349 w 361858"/>
                    <a:gd name="connsiteY2" fmla="*/ 100123 h 608441"/>
                    <a:gd name="connsiteX3" fmla="*/ 136065 w 361858"/>
                    <a:gd name="connsiteY3" fmla="*/ 119378 h 608441"/>
                    <a:gd name="connsiteX4" fmla="*/ 132214 w 361858"/>
                    <a:gd name="connsiteY4" fmla="*/ 192545 h 608441"/>
                    <a:gd name="connsiteX5" fmla="*/ 216934 w 361858"/>
                    <a:gd name="connsiteY5" fmla="*/ 279832 h 608441"/>
                    <a:gd name="connsiteX6" fmla="*/ 274698 w 361858"/>
                    <a:gd name="connsiteY6" fmla="*/ 335028 h 608441"/>
                    <a:gd name="connsiteX7" fmla="*/ 286250 w 361858"/>
                    <a:gd name="connsiteY7" fmla="*/ 346581 h 608441"/>
                    <a:gd name="connsiteX8" fmla="*/ 337595 w 361858"/>
                    <a:gd name="connsiteY8" fmla="*/ 406912 h 608441"/>
                    <a:gd name="connsiteX9" fmla="*/ 356850 w 361858"/>
                    <a:gd name="connsiteY9" fmla="*/ 553246 h 608441"/>
                    <a:gd name="connsiteX10" fmla="*/ 310639 w 361858"/>
                    <a:gd name="connsiteY10" fmla="*/ 600740 h 608441"/>
                    <a:gd name="connsiteX11" fmla="*/ 308072 w 361858"/>
                    <a:gd name="connsiteY11" fmla="*/ 600740 h 608441"/>
                    <a:gd name="connsiteX12" fmla="*/ 225919 w 361858"/>
                    <a:gd name="connsiteY12" fmla="*/ 595606 h 608441"/>
                    <a:gd name="connsiteX13" fmla="*/ 10269 w 361858"/>
                    <a:gd name="connsiteY13" fmla="*/ 186127 h 608441"/>
                    <a:gd name="connsiteX14" fmla="*/ 56480 w 361858"/>
                    <a:gd name="connsiteY14" fmla="*/ 50062 h 608441"/>
                    <a:gd name="connsiteX15" fmla="*/ 56480 w 361858"/>
                    <a:gd name="connsiteY15" fmla="*/ 47494 h 608441"/>
                    <a:gd name="connsiteX16" fmla="*/ 50062 w 361858"/>
                    <a:gd name="connsiteY16" fmla="*/ 42360 h 608441"/>
                    <a:gd name="connsiteX17" fmla="*/ 48778 w 361858"/>
                    <a:gd name="connsiteY17" fmla="*/ 42360 h 608441"/>
                    <a:gd name="connsiteX18" fmla="*/ 43644 w 361858"/>
                    <a:gd name="connsiteY18" fmla="*/ 50062 h 608441"/>
                    <a:gd name="connsiteX19" fmla="*/ 43644 w 361858"/>
                    <a:gd name="connsiteY19" fmla="*/ 51345 h 608441"/>
                    <a:gd name="connsiteX20" fmla="*/ 39793 w 361858"/>
                    <a:gd name="connsiteY20" fmla="*/ 61614 h 608441"/>
                    <a:gd name="connsiteX21" fmla="*/ 28240 w 361858"/>
                    <a:gd name="connsiteY21" fmla="*/ 66749 h 608441"/>
                    <a:gd name="connsiteX22" fmla="*/ 23105 w 361858"/>
                    <a:gd name="connsiteY22" fmla="*/ 65465 h 608441"/>
                    <a:gd name="connsiteX23" fmla="*/ 16687 w 361858"/>
                    <a:gd name="connsiteY23" fmla="*/ 29524 h 608441"/>
                    <a:gd name="connsiteX24" fmla="*/ 50062 w 361858"/>
                    <a:gd name="connsiteY24" fmla="*/ 7702 h 608441"/>
                    <a:gd name="connsiteX25" fmla="*/ 57763 w 361858"/>
                    <a:gd name="connsiteY25" fmla="*/ 6418 h 608441"/>
                    <a:gd name="connsiteX26" fmla="*/ 57763 w 361858"/>
                    <a:gd name="connsiteY26" fmla="*/ 6418 h 608441"/>
                    <a:gd name="connsiteX27" fmla="*/ 57763 w 361858"/>
                    <a:gd name="connsiteY27" fmla="*/ 0 h 608441"/>
                    <a:gd name="connsiteX28" fmla="*/ 46211 w 361858"/>
                    <a:gd name="connsiteY28" fmla="*/ 1284 h 608441"/>
                    <a:gd name="connsiteX29" fmla="*/ 7702 w 361858"/>
                    <a:gd name="connsiteY29" fmla="*/ 26956 h 608441"/>
                    <a:gd name="connsiteX30" fmla="*/ 16687 w 361858"/>
                    <a:gd name="connsiteY30" fmla="*/ 71883 h 608441"/>
                    <a:gd name="connsiteX31" fmla="*/ 25673 w 361858"/>
                    <a:gd name="connsiteY31" fmla="*/ 74451 h 608441"/>
                    <a:gd name="connsiteX32" fmla="*/ 47494 w 361858"/>
                    <a:gd name="connsiteY32" fmla="*/ 52629 h 608441"/>
                    <a:gd name="connsiteX33" fmla="*/ 47494 w 361858"/>
                    <a:gd name="connsiteY33" fmla="*/ 50062 h 608441"/>
                    <a:gd name="connsiteX34" fmla="*/ 47494 w 361858"/>
                    <a:gd name="connsiteY34" fmla="*/ 52629 h 608441"/>
                    <a:gd name="connsiteX35" fmla="*/ 0 w 361858"/>
                    <a:gd name="connsiteY35" fmla="*/ 186127 h 608441"/>
                    <a:gd name="connsiteX36" fmla="*/ 220785 w 361858"/>
                    <a:gd name="connsiteY36" fmla="*/ 603307 h 608441"/>
                    <a:gd name="connsiteX37" fmla="*/ 304221 w 361858"/>
                    <a:gd name="connsiteY37" fmla="*/ 608442 h 608441"/>
                    <a:gd name="connsiteX38" fmla="*/ 306788 w 361858"/>
                    <a:gd name="connsiteY38" fmla="*/ 608442 h 608441"/>
                    <a:gd name="connsiteX39" fmla="*/ 359417 w 361858"/>
                    <a:gd name="connsiteY39" fmla="*/ 555813 h 608441"/>
                    <a:gd name="connsiteX40" fmla="*/ 338879 w 361858"/>
                    <a:gd name="connsiteY40" fmla="*/ 405628 h 608441"/>
                    <a:gd name="connsiteX41" fmla="*/ 275981 w 361858"/>
                    <a:gd name="connsiteY41" fmla="*/ 332461 h 608441"/>
                    <a:gd name="connsiteX42" fmla="*/ 136065 w 361858"/>
                    <a:gd name="connsiteY42" fmla="*/ 193829 h 608441"/>
                    <a:gd name="connsiteX43" fmla="*/ 141200 w 361858"/>
                    <a:gd name="connsiteY43" fmla="*/ 102691 h 608441"/>
                    <a:gd name="connsiteX44" fmla="*/ 57763 w 361858"/>
                    <a:gd name="connsiteY44" fmla="*/ 0 h 608441"/>
                    <a:gd name="connsiteX45" fmla="*/ 57763 w 361858"/>
                    <a:gd name="connsiteY45" fmla="*/ 0 h 60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61858" h="608441">
                      <a:moveTo>
                        <a:pt x="57763" y="6418"/>
                      </a:moveTo>
                      <a:cubicBezTo>
                        <a:pt x="77018" y="6418"/>
                        <a:pt x="96272" y="15404"/>
                        <a:pt x="111676" y="32091"/>
                      </a:cubicBezTo>
                      <a:cubicBezTo>
                        <a:pt x="129647" y="51345"/>
                        <a:pt x="138632" y="75734"/>
                        <a:pt x="137349" y="100123"/>
                      </a:cubicBezTo>
                      <a:cubicBezTo>
                        <a:pt x="137349" y="103974"/>
                        <a:pt x="136065" y="110392"/>
                        <a:pt x="136065" y="119378"/>
                      </a:cubicBezTo>
                      <a:cubicBezTo>
                        <a:pt x="132214" y="152752"/>
                        <a:pt x="129647" y="182276"/>
                        <a:pt x="132214" y="192545"/>
                      </a:cubicBezTo>
                      <a:cubicBezTo>
                        <a:pt x="133498" y="201530"/>
                        <a:pt x="159171" y="225919"/>
                        <a:pt x="216934" y="279832"/>
                      </a:cubicBezTo>
                      <a:cubicBezTo>
                        <a:pt x="238756" y="300370"/>
                        <a:pt x="260578" y="319625"/>
                        <a:pt x="274698" y="335028"/>
                      </a:cubicBezTo>
                      <a:cubicBezTo>
                        <a:pt x="278548" y="338879"/>
                        <a:pt x="282399" y="342730"/>
                        <a:pt x="286250" y="346581"/>
                      </a:cubicBezTo>
                      <a:cubicBezTo>
                        <a:pt x="304221" y="364552"/>
                        <a:pt x="323476" y="383806"/>
                        <a:pt x="337595" y="406912"/>
                      </a:cubicBezTo>
                      <a:cubicBezTo>
                        <a:pt x="358134" y="442853"/>
                        <a:pt x="363268" y="489064"/>
                        <a:pt x="356850" y="553246"/>
                      </a:cubicBezTo>
                      <a:cubicBezTo>
                        <a:pt x="354283" y="580202"/>
                        <a:pt x="333745" y="600740"/>
                        <a:pt x="310639" y="600740"/>
                      </a:cubicBezTo>
                      <a:cubicBezTo>
                        <a:pt x="309356" y="600740"/>
                        <a:pt x="309356" y="600740"/>
                        <a:pt x="308072" y="600740"/>
                      </a:cubicBezTo>
                      <a:lnTo>
                        <a:pt x="225919" y="595606"/>
                      </a:lnTo>
                      <a:cubicBezTo>
                        <a:pt x="172007" y="551962"/>
                        <a:pt x="42360" y="308072"/>
                        <a:pt x="10269" y="186127"/>
                      </a:cubicBezTo>
                      <a:cubicBezTo>
                        <a:pt x="38509" y="151469"/>
                        <a:pt x="64182" y="110392"/>
                        <a:pt x="56480" y="50062"/>
                      </a:cubicBezTo>
                      <a:cubicBezTo>
                        <a:pt x="56480" y="48778"/>
                        <a:pt x="56480" y="47494"/>
                        <a:pt x="56480" y="47494"/>
                      </a:cubicBezTo>
                      <a:cubicBezTo>
                        <a:pt x="56480" y="44927"/>
                        <a:pt x="52629" y="42360"/>
                        <a:pt x="50062" y="42360"/>
                      </a:cubicBezTo>
                      <a:cubicBezTo>
                        <a:pt x="50062" y="42360"/>
                        <a:pt x="48778" y="42360"/>
                        <a:pt x="48778" y="42360"/>
                      </a:cubicBezTo>
                      <a:cubicBezTo>
                        <a:pt x="44927" y="42360"/>
                        <a:pt x="42360" y="46211"/>
                        <a:pt x="43644" y="50062"/>
                      </a:cubicBezTo>
                      <a:lnTo>
                        <a:pt x="43644" y="51345"/>
                      </a:lnTo>
                      <a:cubicBezTo>
                        <a:pt x="43644" y="55196"/>
                        <a:pt x="42360" y="59047"/>
                        <a:pt x="39793" y="61614"/>
                      </a:cubicBezTo>
                      <a:cubicBezTo>
                        <a:pt x="37225" y="65465"/>
                        <a:pt x="32091" y="66749"/>
                        <a:pt x="28240" y="66749"/>
                      </a:cubicBezTo>
                      <a:cubicBezTo>
                        <a:pt x="25673" y="66749"/>
                        <a:pt x="24389" y="66749"/>
                        <a:pt x="23105" y="65465"/>
                      </a:cubicBezTo>
                      <a:cubicBezTo>
                        <a:pt x="12836" y="59047"/>
                        <a:pt x="10269" y="41076"/>
                        <a:pt x="16687" y="29524"/>
                      </a:cubicBezTo>
                      <a:cubicBezTo>
                        <a:pt x="23105" y="17971"/>
                        <a:pt x="34658" y="10269"/>
                        <a:pt x="50062" y="7702"/>
                      </a:cubicBezTo>
                      <a:cubicBezTo>
                        <a:pt x="51345" y="6418"/>
                        <a:pt x="53913" y="6418"/>
                        <a:pt x="57763" y="6418"/>
                      </a:cubicBezTo>
                      <a:lnTo>
                        <a:pt x="57763" y="6418"/>
                      </a:lnTo>
                      <a:close/>
                      <a:moveTo>
                        <a:pt x="57763" y="0"/>
                      </a:moveTo>
                      <a:cubicBezTo>
                        <a:pt x="53913" y="0"/>
                        <a:pt x="50062" y="0"/>
                        <a:pt x="46211" y="1284"/>
                      </a:cubicBezTo>
                      <a:cubicBezTo>
                        <a:pt x="30807" y="3851"/>
                        <a:pt x="15404" y="11553"/>
                        <a:pt x="7702" y="26956"/>
                      </a:cubicBezTo>
                      <a:cubicBezTo>
                        <a:pt x="0" y="42360"/>
                        <a:pt x="2567" y="64182"/>
                        <a:pt x="16687" y="71883"/>
                      </a:cubicBezTo>
                      <a:cubicBezTo>
                        <a:pt x="19254" y="73167"/>
                        <a:pt x="23105" y="74451"/>
                        <a:pt x="25673" y="74451"/>
                      </a:cubicBezTo>
                      <a:cubicBezTo>
                        <a:pt x="37225" y="74451"/>
                        <a:pt x="48778" y="64182"/>
                        <a:pt x="47494" y="52629"/>
                      </a:cubicBezTo>
                      <a:cubicBezTo>
                        <a:pt x="47494" y="51345"/>
                        <a:pt x="47494" y="51345"/>
                        <a:pt x="47494" y="50062"/>
                      </a:cubicBezTo>
                      <a:cubicBezTo>
                        <a:pt x="47494" y="51345"/>
                        <a:pt x="47494" y="51345"/>
                        <a:pt x="47494" y="52629"/>
                      </a:cubicBezTo>
                      <a:cubicBezTo>
                        <a:pt x="53913" y="106542"/>
                        <a:pt x="34658" y="145051"/>
                        <a:pt x="0" y="186127"/>
                      </a:cubicBezTo>
                      <a:cubicBezTo>
                        <a:pt x="33374" y="310639"/>
                        <a:pt x="166872" y="562231"/>
                        <a:pt x="220785" y="603307"/>
                      </a:cubicBezTo>
                      <a:lnTo>
                        <a:pt x="304221" y="608442"/>
                      </a:lnTo>
                      <a:cubicBezTo>
                        <a:pt x="305505" y="608442"/>
                        <a:pt x="306788" y="608442"/>
                        <a:pt x="306788" y="608442"/>
                      </a:cubicBezTo>
                      <a:cubicBezTo>
                        <a:pt x="333745" y="608442"/>
                        <a:pt x="356850" y="585337"/>
                        <a:pt x="359417" y="555813"/>
                      </a:cubicBezTo>
                      <a:cubicBezTo>
                        <a:pt x="364552" y="503184"/>
                        <a:pt x="363268" y="449271"/>
                        <a:pt x="338879" y="405628"/>
                      </a:cubicBezTo>
                      <a:cubicBezTo>
                        <a:pt x="322192" y="376104"/>
                        <a:pt x="297803" y="355566"/>
                        <a:pt x="275981" y="332461"/>
                      </a:cubicBezTo>
                      <a:cubicBezTo>
                        <a:pt x="236189" y="291385"/>
                        <a:pt x="138632" y="207949"/>
                        <a:pt x="136065" y="193829"/>
                      </a:cubicBezTo>
                      <a:cubicBezTo>
                        <a:pt x="133498" y="179709"/>
                        <a:pt x="141200" y="116811"/>
                        <a:pt x="141200" y="102691"/>
                      </a:cubicBezTo>
                      <a:cubicBezTo>
                        <a:pt x="146334" y="48778"/>
                        <a:pt x="103974" y="0"/>
                        <a:pt x="57763" y="0"/>
                      </a:cubicBezTo>
                      <a:lnTo>
                        <a:pt x="577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171">
                <a:extLst>
                  <a:ext uri="{FF2B5EF4-FFF2-40B4-BE49-F238E27FC236}">
                    <a16:creationId xmlns:a16="http://schemas.microsoft.com/office/drawing/2014/main" id="{52E707E1-C1AB-41FB-940B-929EC3733CF5}"/>
                  </a:ext>
                </a:extLst>
              </p:cNvPr>
              <p:cNvGrpSpPr/>
              <p:nvPr/>
            </p:nvGrpSpPr>
            <p:grpSpPr>
              <a:xfrm>
                <a:off x="2873753" y="3483057"/>
                <a:ext cx="98839" cy="180992"/>
                <a:chOff x="2873753" y="3483057"/>
                <a:chExt cx="98839" cy="180992"/>
              </a:xfrm>
            </p:grpSpPr>
            <p:sp>
              <p:nvSpPr>
                <p:cNvPr id="132" name="Freeform: Shape 288">
                  <a:extLst>
                    <a:ext uri="{FF2B5EF4-FFF2-40B4-BE49-F238E27FC236}">
                      <a16:creationId xmlns:a16="http://schemas.microsoft.com/office/drawing/2014/main" id="{0915E992-2986-4F38-B1D6-990A77259482}"/>
                    </a:ext>
                  </a:extLst>
                </p:cNvPr>
                <p:cNvSpPr/>
                <p:nvPr/>
              </p:nvSpPr>
              <p:spPr>
                <a:xfrm>
                  <a:off x="2876320" y="3485624"/>
                  <a:ext cx="96272" cy="174574"/>
                </a:xfrm>
                <a:custGeom>
                  <a:avLst/>
                  <a:gdLst>
                    <a:gd name="connsiteX0" fmla="*/ 59047 w 96272"/>
                    <a:gd name="connsiteY0" fmla="*/ 137349 h 174574"/>
                    <a:gd name="connsiteX1" fmla="*/ 57763 w 96272"/>
                    <a:gd name="connsiteY1" fmla="*/ 133498 h 174574"/>
                    <a:gd name="connsiteX2" fmla="*/ 60331 w 96272"/>
                    <a:gd name="connsiteY2" fmla="*/ 130931 h 174574"/>
                    <a:gd name="connsiteX3" fmla="*/ 60331 w 96272"/>
                    <a:gd name="connsiteY3" fmla="*/ 130931 h 174574"/>
                    <a:gd name="connsiteX4" fmla="*/ 96272 w 96272"/>
                    <a:gd name="connsiteY4" fmla="*/ 150185 h 174574"/>
                    <a:gd name="connsiteX5" fmla="*/ 96272 w 96272"/>
                    <a:gd name="connsiteY5" fmla="*/ 23105 h 174574"/>
                    <a:gd name="connsiteX6" fmla="*/ 33374 w 96272"/>
                    <a:gd name="connsiteY6" fmla="*/ 0 h 174574"/>
                    <a:gd name="connsiteX7" fmla="*/ 14120 w 96272"/>
                    <a:gd name="connsiteY7" fmla="*/ 2567 h 174574"/>
                    <a:gd name="connsiteX8" fmla="*/ 10269 w 96272"/>
                    <a:gd name="connsiteY8" fmla="*/ 16687 h 174574"/>
                    <a:gd name="connsiteX9" fmla="*/ 24389 w 96272"/>
                    <a:gd name="connsiteY9" fmla="*/ 42360 h 174574"/>
                    <a:gd name="connsiteX10" fmla="*/ 25673 w 96272"/>
                    <a:gd name="connsiteY10" fmla="*/ 46211 h 174574"/>
                    <a:gd name="connsiteX11" fmla="*/ 23105 w 96272"/>
                    <a:gd name="connsiteY11" fmla="*/ 48778 h 174574"/>
                    <a:gd name="connsiteX12" fmla="*/ 7702 w 96272"/>
                    <a:gd name="connsiteY12" fmla="*/ 62898 h 174574"/>
                    <a:gd name="connsiteX13" fmla="*/ 16687 w 96272"/>
                    <a:gd name="connsiteY13" fmla="*/ 82153 h 174574"/>
                    <a:gd name="connsiteX14" fmla="*/ 17971 w 96272"/>
                    <a:gd name="connsiteY14" fmla="*/ 84720 h 174574"/>
                    <a:gd name="connsiteX15" fmla="*/ 15404 w 96272"/>
                    <a:gd name="connsiteY15" fmla="*/ 87287 h 174574"/>
                    <a:gd name="connsiteX16" fmla="*/ 0 w 96272"/>
                    <a:gd name="connsiteY16" fmla="*/ 106542 h 174574"/>
                    <a:gd name="connsiteX17" fmla="*/ 16687 w 96272"/>
                    <a:gd name="connsiteY17" fmla="*/ 120662 h 174574"/>
                    <a:gd name="connsiteX18" fmla="*/ 17971 w 96272"/>
                    <a:gd name="connsiteY18" fmla="*/ 124512 h 174574"/>
                    <a:gd name="connsiteX19" fmla="*/ 15404 w 96272"/>
                    <a:gd name="connsiteY19" fmla="*/ 125796 h 174574"/>
                    <a:gd name="connsiteX20" fmla="*/ 15404 w 96272"/>
                    <a:gd name="connsiteY20" fmla="*/ 125796 h 174574"/>
                    <a:gd name="connsiteX21" fmla="*/ 14120 w 96272"/>
                    <a:gd name="connsiteY21" fmla="*/ 125796 h 174574"/>
                    <a:gd name="connsiteX22" fmla="*/ 6418 w 96272"/>
                    <a:gd name="connsiteY22" fmla="*/ 129647 h 174574"/>
                    <a:gd name="connsiteX23" fmla="*/ 2567 w 96272"/>
                    <a:gd name="connsiteY23" fmla="*/ 141200 h 174574"/>
                    <a:gd name="connsiteX24" fmla="*/ 20538 w 96272"/>
                    <a:gd name="connsiteY24" fmla="*/ 160454 h 174574"/>
                    <a:gd name="connsiteX25" fmla="*/ 56480 w 96272"/>
                    <a:gd name="connsiteY25" fmla="*/ 173290 h 174574"/>
                    <a:gd name="connsiteX26" fmla="*/ 65465 w 96272"/>
                    <a:gd name="connsiteY26" fmla="*/ 174574 h 174574"/>
                    <a:gd name="connsiteX27" fmla="*/ 78302 w 96272"/>
                    <a:gd name="connsiteY27" fmla="*/ 168156 h 174574"/>
                    <a:gd name="connsiteX28" fmla="*/ 79585 w 96272"/>
                    <a:gd name="connsiteY28" fmla="*/ 156603 h 174574"/>
                    <a:gd name="connsiteX29" fmla="*/ 59047 w 96272"/>
                    <a:gd name="connsiteY29" fmla="*/ 137349 h 17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6272" h="174574">
                      <a:moveTo>
                        <a:pt x="59047" y="137349"/>
                      </a:moveTo>
                      <a:cubicBezTo>
                        <a:pt x="57763" y="136065"/>
                        <a:pt x="57763" y="134781"/>
                        <a:pt x="57763" y="133498"/>
                      </a:cubicBezTo>
                      <a:cubicBezTo>
                        <a:pt x="57763" y="132214"/>
                        <a:pt x="59047" y="130931"/>
                        <a:pt x="60331" y="130931"/>
                      </a:cubicBezTo>
                      <a:cubicBezTo>
                        <a:pt x="60331" y="130931"/>
                        <a:pt x="60331" y="130931"/>
                        <a:pt x="60331" y="130931"/>
                      </a:cubicBezTo>
                      <a:cubicBezTo>
                        <a:pt x="60331" y="130931"/>
                        <a:pt x="60331" y="130931"/>
                        <a:pt x="96272" y="150185"/>
                      </a:cubicBezTo>
                      <a:lnTo>
                        <a:pt x="96272" y="23105"/>
                      </a:lnTo>
                      <a:cubicBezTo>
                        <a:pt x="51345" y="1284"/>
                        <a:pt x="42360" y="0"/>
                        <a:pt x="33374" y="0"/>
                      </a:cubicBezTo>
                      <a:cubicBezTo>
                        <a:pt x="26956" y="0"/>
                        <a:pt x="20538" y="1284"/>
                        <a:pt x="14120" y="2567"/>
                      </a:cubicBezTo>
                      <a:lnTo>
                        <a:pt x="10269" y="16687"/>
                      </a:lnTo>
                      <a:cubicBezTo>
                        <a:pt x="10269" y="20538"/>
                        <a:pt x="20538" y="38509"/>
                        <a:pt x="24389" y="42360"/>
                      </a:cubicBezTo>
                      <a:cubicBezTo>
                        <a:pt x="25673" y="43644"/>
                        <a:pt x="25673" y="44927"/>
                        <a:pt x="25673" y="46211"/>
                      </a:cubicBezTo>
                      <a:cubicBezTo>
                        <a:pt x="25673" y="47494"/>
                        <a:pt x="24389" y="48778"/>
                        <a:pt x="23105" y="48778"/>
                      </a:cubicBezTo>
                      <a:cubicBezTo>
                        <a:pt x="15404" y="48778"/>
                        <a:pt x="8985" y="55196"/>
                        <a:pt x="7702" y="62898"/>
                      </a:cubicBezTo>
                      <a:cubicBezTo>
                        <a:pt x="6418" y="70600"/>
                        <a:pt x="10269" y="78302"/>
                        <a:pt x="16687" y="82153"/>
                      </a:cubicBezTo>
                      <a:cubicBezTo>
                        <a:pt x="17971" y="82153"/>
                        <a:pt x="17971" y="83436"/>
                        <a:pt x="17971" y="84720"/>
                      </a:cubicBezTo>
                      <a:cubicBezTo>
                        <a:pt x="17971" y="86003"/>
                        <a:pt x="16687" y="87287"/>
                        <a:pt x="15404" y="87287"/>
                      </a:cubicBezTo>
                      <a:cubicBezTo>
                        <a:pt x="6418" y="89854"/>
                        <a:pt x="0" y="97556"/>
                        <a:pt x="0" y="106542"/>
                      </a:cubicBezTo>
                      <a:lnTo>
                        <a:pt x="16687" y="120662"/>
                      </a:lnTo>
                      <a:cubicBezTo>
                        <a:pt x="17971" y="121945"/>
                        <a:pt x="17971" y="123229"/>
                        <a:pt x="17971" y="124512"/>
                      </a:cubicBezTo>
                      <a:cubicBezTo>
                        <a:pt x="17971" y="125796"/>
                        <a:pt x="16687" y="125796"/>
                        <a:pt x="15404" y="125796"/>
                      </a:cubicBezTo>
                      <a:cubicBezTo>
                        <a:pt x="15404" y="125796"/>
                        <a:pt x="15404" y="125796"/>
                        <a:pt x="15404" y="125796"/>
                      </a:cubicBezTo>
                      <a:cubicBezTo>
                        <a:pt x="15404" y="125796"/>
                        <a:pt x="14120" y="125796"/>
                        <a:pt x="14120" y="125796"/>
                      </a:cubicBezTo>
                      <a:cubicBezTo>
                        <a:pt x="10269" y="125796"/>
                        <a:pt x="7702" y="128363"/>
                        <a:pt x="6418" y="129647"/>
                      </a:cubicBezTo>
                      <a:cubicBezTo>
                        <a:pt x="2567" y="133498"/>
                        <a:pt x="1284" y="137349"/>
                        <a:pt x="2567" y="141200"/>
                      </a:cubicBezTo>
                      <a:cubicBezTo>
                        <a:pt x="3851" y="147618"/>
                        <a:pt x="10269" y="154036"/>
                        <a:pt x="20538" y="160454"/>
                      </a:cubicBezTo>
                      <a:cubicBezTo>
                        <a:pt x="32091" y="166872"/>
                        <a:pt x="43644" y="170723"/>
                        <a:pt x="56480" y="173290"/>
                      </a:cubicBezTo>
                      <a:cubicBezTo>
                        <a:pt x="60331" y="173290"/>
                        <a:pt x="62898" y="174574"/>
                        <a:pt x="65465" y="174574"/>
                      </a:cubicBezTo>
                      <a:cubicBezTo>
                        <a:pt x="71883" y="174574"/>
                        <a:pt x="75734" y="172007"/>
                        <a:pt x="78302" y="168156"/>
                      </a:cubicBezTo>
                      <a:cubicBezTo>
                        <a:pt x="80869" y="164305"/>
                        <a:pt x="80869" y="160454"/>
                        <a:pt x="79585" y="156603"/>
                      </a:cubicBezTo>
                      <a:cubicBezTo>
                        <a:pt x="75734" y="147618"/>
                        <a:pt x="66749" y="142483"/>
                        <a:pt x="59047" y="137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289">
                  <a:extLst>
                    <a:ext uri="{FF2B5EF4-FFF2-40B4-BE49-F238E27FC236}">
                      <a16:creationId xmlns:a16="http://schemas.microsoft.com/office/drawing/2014/main" id="{30532DD6-E13B-4C1B-AE88-812EA58DBDE1}"/>
                    </a:ext>
                  </a:extLst>
                </p:cNvPr>
                <p:cNvSpPr/>
                <p:nvPr/>
              </p:nvSpPr>
              <p:spPr>
                <a:xfrm>
                  <a:off x="2873753" y="3483057"/>
                  <a:ext cx="96272" cy="180992"/>
                </a:xfrm>
                <a:custGeom>
                  <a:avLst/>
                  <a:gdLst>
                    <a:gd name="connsiteX0" fmla="*/ 35942 w 96272"/>
                    <a:gd name="connsiteY0" fmla="*/ 0 h 180992"/>
                    <a:gd name="connsiteX1" fmla="*/ 14120 w 96272"/>
                    <a:gd name="connsiteY1" fmla="*/ 2567 h 180992"/>
                    <a:gd name="connsiteX2" fmla="*/ 8985 w 96272"/>
                    <a:gd name="connsiteY2" fmla="*/ 19254 h 180992"/>
                    <a:gd name="connsiteX3" fmla="*/ 25673 w 96272"/>
                    <a:gd name="connsiteY3" fmla="*/ 46211 h 180992"/>
                    <a:gd name="connsiteX4" fmla="*/ 6418 w 96272"/>
                    <a:gd name="connsiteY4" fmla="*/ 62898 h 180992"/>
                    <a:gd name="connsiteX5" fmla="*/ 17971 w 96272"/>
                    <a:gd name="connsiteY5" fmla="*/ 84720 h 180992"/>
                    <a:gd name="connsiteX6" fmla="*/ 0 w 96272"/>
                    <a:gd name="connsiteY6" fmla="*/ 107825 h 180992"/>
                    <a:gd name="connsiteX7" fmla="*/ 17971 w 96272"/>
                    <a:gd name="connsiteY7" fmla="*/ 124512 h 180992"/>
                    <a:gd name="connsiteX8" fmla="*/ 16687 w 96272"/>
                    <a:gd name="connsiteY8" fmla="*/ 124512 h 180992"/>
                    <a:gd name="connsiteX9" fmla="*/ 3851 w 96272"/>
                    <a:gd name="connsiteY9" fmla="*/ 143767 h 180992"/>
                    <a:gd name="connsiteX10" fmla="*/ 21822 w 96272"/>
                    <a:gd name="connsiteY10" fmla="*/ 165589 h 180992"/>
                    <a:gd name="connsiteX11" fmla="*/ 57763 w 96272"/>
                    <a:gd name="connsiteY11" fmla="*/ 179709 h 180992"/>
                    <a:gd name="connsiteX12" fmla="*/ 66749 w 96272"/>
                    <a:gd name="connsiteY12" fmla="*/ 180992 h 180992"/>
                    <a:gd name="connsiteX13" fmla="*/ 82153 w 96272"/>
                    <a:gd name="connsiteY13" fmla="*/ 173290 h 180992"/>
                    <a:gd name="connsiteX14" fmla="*/ 83436 w 96272"/>
                    <a:gd name="connsiteY14" fmla="*/ 159170 h 180992"/>
                    <a:gd name="connsiteX15" fmla="*/ 66749 w 96272"/>
                    <a:gd name="connsiteY15" fmla="*/ 139916 h 180992"/>
                    <a:gd name="connsiteX16" fmla="*/ 57763 w 96272"/>
                    <a:gd name="connsiteY16" fmla="*/ 139916 h 180992"/>
                    <a:gd name="connsiteX17" fmla="*/ 60331 w 96272"/>
                    <a:gd name="connsiteY17" fmla="*/ 142483 h 180992"/>
                    <a:gd name="connsiteX18" fmla="*/ 78302 w 96272"/>
                    <a:gd name="connsiteY18" fmla="*/ 160454 h 180992"/>
                    <a:gd name="connsiteX19" fmla="*/ 78302 w 96272"/>
                    <a:gd name="connsiteY19" fmla="*/ 169440 h 180992"/>
                    <a:gd name="connsiteX20" fmla="*/ 68033 w 96272"/>
                    <a:gd name="connsiteY20" fmla="*/ 174574 h 180992"/>
                    <a:gd name="connsiteX21" fmla="*/ 60331 w 96272"/>
                    <a:gd name="connsiteY21" fmla="*/ 173290 h 180992"/>
                    <a:gd name="connsiteX22" fmla="*/ 25673 w 96272"/>
                    <a:gd name="connsiteY22" fmla="*/ 160454 h 180992"/>
                    <a:gd name="connsiteX23" fmla="*/ 8985 w 96272"/>
                    <a:gd name="connsiteY23" fmla="*/ 143767 h 180992"/>
                    <a:gd name="connsiteX24" fmla="*/ 11553 w 96272"/>
                    <a:gd name="connsiteY24" fmla="*/ 134781 h 180992"/>
                    <a:gd name="connsiteX25" fmla="*/ 16687 w 96272"/>
                    <a:gd name="connsiteY25" fmla="*/ 132214 h 180992"/>
                    <a:gd name="connsiteX26" fmla="*/ 17971 w 96272"/>
                    <a:gd name="connsiteY26" fmla="*/ 132214 h 180992"/>
                    <a:gd name="connsiteX27" fmla="*/ 19254 w 96272"/>
                    <a:gd name="connsiteY27" fmla="*/ 132214 h 180992"/>
                    <a:gd name="connsiteX28" fmla="*/ 24389 w 96272"/>
                    <a:gd name="connsiteY28" fmla="*/ 128363 h 180992"/>
                    <a:gd name="connsiteX29" fmla="*/ 23105 w 96272"/>
                    <a:gd name="connsiteY29" fmla="*/ 120661 h 180992"/>
                    <a:gd name="connsiteX30" fmla="*/ 14120 w 96272"/>
                    <a:gd name="connsiteY30" fmla="*/ 112960 h 180992"/>
                    <a:gd name="connsiteX31" fmla="*/ 7702 w 96272"/>
                    <a:gd name="connsiteY31" fmla="*/ 106542 h 180992"/>
                    <a:gd name="connsiteX32" fmla="*/ 20538 w 96272"/>
                    <a:gd name="connsiteY32" fmla="*/ 91138 h 180992"/>
                    <a:gd name="connsiteX33" fmla="*/ 25673 w 96272"/>
                    <a:gd name="connsiteY33" fmla="*/ 86003 h 180992"/>
                    <a:gd name="connsiteX34" fmla="*/ 21822 w 96272"/>
                    <a:gd name="connsiteY34" fmla="*/ 79585 h 180992"/>
                    <a:gd name="connsiteX35" fmla="*/ 14120 w 96272"/>
                    <a:gd name="connsiteY35" fmla="*/ 64182 h 180992"/>
                    <a:gd name="connsiteX36" fmla="*/ 26956 w 96272"/>
                    <a:gd name="connsiteY36" fmla="*/ 52629 h 180992"/>
                    <a:gd name="connsiteX37" fmla="*/ 32091 w 96272"/>
                    <a:gd name="connsiteY37" fmla="*/ 47494 h 180992"/>
                    <a:gd name="connsiteX38" fmla="*/ 29524 w 96272"/>
                    <a:gd name="connsiteY38" fmla="*/ 41076 h 180992"/>
                    <a:gd name="connsiteX39" fmla="*/ 16687 w 96272"/>
                    <a:gd name="connsiteY39" fmla="*/ 19254 h 180992"/>
                    <a:gd name="connsiteX40" fmla="*/ 19254 w 96272"/>
                    <a:gd name="connsiteY40" fmla="*/ 7702 h 180992"/>
                    <a:gd name="connsiteX41" fmla="*/ 35942 w 96272"/>
                    <a:gd name="connsiteY41" fmla="*/ 6418 h 180992"/>
                    <a:gd name="connsiteX42" fmla="*/ 86003 w 96272"/>
                    <a:gd name="connsiteY42" fmla="*/ 21822 h 180992"/>
                    <a:gd name="connsiteX43" fmla="*/ 96272 w 96272"/>
                    <a:gd name="connsiteY43" fmla="*/ 21822 h 180992"/>
                    <a:gd name="connsiteX44" fmla="*/ 35942 w 96272"/>
                    <a:gd name="connsiteY44" fmla="*/ 0 h 18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6272" h="180992">
                      <a:moveTo>
                        <a:pt x="35942" y="0"/>
                      </a:moveTo>
                      <a:cubicBezTo>
                        <a:pt x="28240" y="0"/>
                        <a:pt x="20538" y="1284"/>
                        <a:pt x="14120" y="2567"/>
                      </a:cubicBezTo>
                      <a:lnTo>
                        <a:pt x="8985" y="19254"/>
                      </a:lnTo>
                      <a:cubicBezTo>
                        <a:pt x="8985" y="23105"/>
                        <a:pt x="19254" y="42360"/>
                        <a:pt x="25673" y="46211"/>
                      </a:cubicBezTo>
                      <a:cubicBezTo>
                        <a:pt x="16687" y="46211"/>
                        <a:pt x="8985" y="53913"/>
                        <a:pt x="6418" y="62898"/>
                      </a:cubicBezTo>
                      <a:cubicBezTo>
                        <a:pt x="5135" y="71883"/>
                        <a:pt x="8985" y="80869"/>
                        <a:pt x="17971" y="84720"/>
                      </a:cubicBezTo>
                      <a:cubicBezTo>
                        <a:pt x="7702" y="87287"/>
                        <a:pt x="0" y="97556"/>
                        <a:pt x="0" y="107825"/>
                      </a:cubicBezTo>
                      <a:cubicBezTo>
                        <a:pt x="6418" y="112960"/>
                        <a:pt x="11553" y="118094"/>
                        <a:pt x="17971" y="124512"/>
                      </a:cubicBezTo>
                      <a:cubicBezTo>
                        <a:pt x="16687" y="124512"/>
                        <a:pt x="16687" y="124512"/>
                        <a:pt x="16687" y="124512"/>
                      </a:cubicBezTo>
                      <a:cubicBezTo>
                        <a:pt x="7702" y="124512"/>
                        <a:pt x="1284" y="136065"/>
                        <a:pt x="3851" y="143767"/>
                      </a:cubicBezTo>
                      <a:cubicBezTo>
                        <a:pt x="3851" y="154036"/>
                        <a:pt x="12836" y="161738"/>
                        <a:pt x="21822" y="165589"/>
                      </a:cubicBezTo>
                      <a:cubicBezTo>
                        <a:pt x="33374" y="172007"/>
                        <a:pt x="44927" y="177141"/>
                        <a:pt x="57763" y="179709"/>
                      </a:cubicBezTo>
                      <a:cubicBezTo>
                        <a:pt x="60331" y="179709"/>
                        <a:pt x="64182" y="180992"/>
                        <a:pt x="66749" y="180992"/>
                      </a:cubicBezTo>
                      <a:cubicBezTo>
                        <a:pt x="73167" y="180992"/>
                        <a:pt x="79585" y="179709"/>
                        <a:pt x="82153" y="173290"/>
                      </a:cubicBezTo>
                      <a:cubicBezTo>
                        <a:pt x="84720" y="169440"/>
                        <a:pt x="84720" y="163021"/>
                        <a:pt x="83436" y="159170"/>
                      </a:cubicBezTo>
                      <a:cubicBezTo>
                        <a:pt x="80869" y="150185"/>
                        <a:pt x="73167" y="145051"/>
                        <a:pt x="66749" y="139916"/>
                      </a:cubicBezTo>
                      <a:lnTo>
                        <a:pt x="57763" y="139916"/>
                      </a:lnTo>
                      <a:cubicBezTo>
                        <a:pt x="57763" y="141200"/>
                        <a:pt x="59047" y="142483"/>
                        <a:pt x="60331" y="142483"/>
                      </a:cubicBezTo>
                      <a:cubicBezTo>
                        <a:pt x="68033" y="147618"/>
                        <a:pt x="75734" y="152752"/>
                        <a:pt x="78302" y="160454"/>
                      </a:cubicBezTo>
                      <a:cubicBezTo>
                        <a:pt x="79585" y="164305"/>
                        <a:pt x="79585" y="166872"/>
                        <a:pt x="78302" y="169440"/>
                      </a:cubicBezTo>
                      <a:cubicBezTo>
                        <a:pt x="77018" y="172007"/>
                        <a:pt x="74451" y="174574"/>
                        <a:pt x="68033" y="174574"/>
                      </a:cubicBezTo>
                      <a:cubicBezTo>
                        <a:pt x="65465" y="174574"/>
                        <a:pt x="62898" y="174574"/>
                        <a:pt x="60331" y="173290"/>
                      </a:cubicBezTo>
                      <a:cubicBezTo>
                        <a:pt x="48778" y="170723"/>
                        <a:pt x="35942" y="166872"/>
                        <a:pt x="25673" y="160454"/>
                      </a:cubicBezTo>
                      <a:cubicBezTo>
                        <a:pt x="16687" y="155320"/>
                        <a:pt x="11553" y="148901"/>
                        <a:pt x="8985" y="143767"/>
                      </a:cubicBezTo>
                      <a:cubicBezTo>
                        <a:pt x="7702" y="141200"/>
                        <a:pt x="8985" y="137349"/>
                        <a:pt x="11553" y="134781"/>
                      </a:cubicBezTo>
                      <a:cubicBezTo>
                        <a:pt x="12836" y="133498"/>
                        <a:pt x="14120" y="132214"/>
                        <a:pt x="16687" y="132214"/>
                      </a:cubicBezTo>
                      <a:cubicBezTo>
                        <a:pt x="16687" y="132214"/>
                        <a:pt x="16687" y="132214"/>
                        <a:pt x="17971" y="132214"/>
                      </a:cubicBezTo>
                      <a:cubicBezTo>
                        <a:pt x="17971" y="132214"/>
                        <a:pt x="19254" y="132214"/>
                        <a:pt x="19254" y="132214"/>
                      </a:cubicBezTo>
                      <a:cubicBezTo>
                        <a:pt x="21822" y="132214"/>
                        <a:pt x="24389" y="130931"/>
                        <a:pt x="24389" y="128363"/>
                      </a:cubicBezTo>
                      <a:cubicBezTo>
                        <a:pt x="25673" y="125796"/>
                        <a:pt x="25673" y="123229"/>
                        <a:pt x="23105" y="120661"/>
                      </a:cubicBezTo>
                      <a:lnTo>
                        <a:pt x="14120" y="112960"/>
                      </a:lnTo>
                      <a:lnTo>
                        <a:pt x="7702" y="106542"/>
                      </a:lnTo>
                      <a:cubicBezTo>
                        <a:pt x="8985" y="100123"/>
                        <a:pt x="14120" y="93705"/>
                        <a:pt x="20538" y="91138"/>
                      </a:cubicBezTo>
                      <a:cubicBezTo>
                        <a:pt x="23105" y="89854"/>
                        <a:pt x="24389" y="88571"/>
                        <a:pt x="25673" y="86003"/>
                      </a:cubicBezTo>
                      <a:cubicBezTo>
                        <a:pt x="25673" y="83436"/>
                        <a:pt x="24389" y="80869"/>
                        <a:pt x="21822" y="79585"/>
                      </a:cubicBezTo>
                      <a:cubicBezTo>
                        <a:pt x="16687" y="77018"/>
                        <a:pt x="12836" y="70600"/>
                        <a:pt x="14120" y="64182"/>
                      </a:cubicBezTo>
                      <a:cubicBezTo>
                        <a:pt x="15404" y="57763"/>
                        <a:pt x="20538" y="53913"/>
                        <a:pt x="26956" y="52629"/>
                      </a:cubicBezTo>
                      <a:cubicBezTo>
                        <a:pt x="29524" y="52629"/>
                        <a:pt x="32091" y="50062"/>
                        <a:pt x="32091" y="47494"/>
                      </a:cubicBezTo>
                      <a:cubicBezTo>
                        <a:pt x="33374" y="44927"/>
                        <a:pt x="32091" y="42360"/>
                        <a:pt x="29524" y="41076"/>
                      </a:cubicBezTo>
                      <a:cubicBezTo>
                        <a:pt x="26956" y="38509"/>
                        <a:pt x="17971" y="24389"/>
                        <a:pt x="16687" y="19254"/>
                      </a:cubicBezTo>
                      <a:lnTo>
                        <a:pt x="19254" y="7702"/>
                      </a:lnTo>
                      <a:cubicBezTo>
                        <a:pt x="24389" y="6418"/>
                        <a:pt x="30807" y="6418"/>
                        <a:pt x="35942" y="6418"/>
                      </a:cubicBezTo>
                      <a:cubicBezTo>
                        <a:pt x="53913" y="6418"/>
                        <a:pt x="71883" y="11553"/>
                        <a:pt x="86003" y="21822"/>
                      </a:cubicBezTo>
                      <a:lnTo>
                        <a:pt x="96272" y="21822"/>
                      </a:lnTo>
                      <a:cubicBezTo>
                        <a:pt x="80869" y="7702"/>
                        <a:pt x="59047" y="0"/>
                        <a:pt x="3594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9" name="Freeform: Shape 275">
                <a:extLst>
                  <a:ext uri="{FF2B5EF4-FFF2-40B4-BE49-F238E27FC236}">
                    <a16:creationId xmlns:a16="http://schemas.microsoft.com/office/drawing/2014/main" id="{61D7FDC1-8067-4B38-9275-4397116E1185}"/>
                  </a:ext>
                </a:extLst>
              </p:cNvPr>
              <p:cNvSpPr/>
              <p:nvPr/>
            </p:nvSpPr>
            <p:spPr>
              <a:xfrm>
                <a:off x="2893980" y="3523533"/>
                <a:ext cx="110703" cy="36542"/>
              </a:xfrm>
              <a:custGeom>
                <a:avLst/>
                <a:gdLst>
                  <a:gd name="connsiteX0" fmla="*/ 106853 w 110703"/>
                  <a:gd name="connsiteY0" fmla="*/ 36542 h 36542"/>
                  <a:gd name="connsiteX1" fmla="*/ 1595 w 110703"/>
                  <a:gd name="connsiteY1" fmla="*/ 5735 h 36542"/>
                  <a:gd name="connsiteX2" fmla="*/ 5446 w 110703"/>
                  <a:gd name="connsiteY2" fmla="*/ 600 h 36542"/>
                  <a:gd name="connsiteX3" fmla="*/ 106853 w 110703"/>
                  <a:gd name="connsiteY3" fmla="*/ 30124 h 36542"/>
                  <a:gd name="connsiteX4" fmla="*/ 106853 w 110703"/>
                  <a:gd name="connsiteY4" fmla="*/ 36542 h 36542"/>
                  <a:gd name="connsiteX5" fmla="*/ 106853 w 110703"/>
                  <a:gd name="connsiteY5" fmla="*/ 36542 h 3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03" h="36542">
                    <a:moveTo>
                      <a:pt x="106853" y="36542"/>
                    </a:moveTo>
                    <a:cubicBezTo>
                      <a:pt x="69628" y="33975"/>
                      <a:pt x="34970" y="23706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7537" y="17288"/>
                      <a:pt x="72195" y="27557"/>
                      <a:pt x="106853" y="30124"/>
                    </a:cubicBezTo>
                    <a:cubicBezTo>
                      <a:pt x="111988" y="30124"/>
                      <a:pt x="111988" y="36542"/>
                      <a:pt x="106853" y="36542"/>
                    </a:cubicBezTo>
                    <a:lnTo>
                      <a:pt x="106853" y="3654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276">
                <a:extLst>
                  <a:ext uri="{FF2B5EF4-FFF2-40B4-BE49-F238E27FC236}">
                    <a16:creationId xmlns:a16="http://schemas.microsoft.com/office/drawing/2014/main" id="{0776AB9F-08D4-41DC-8B8F-0B9D983B3369}"/>
                  </a:ext>
                </a:extLst>
              </p:cNvPr>
              <p:cNvSpPr/>
              <p:nvPr/>
            </p:nvSpPr>
            <p:spPr>
              <a:xfrm>
                <a:off x="2883711" y="3562042"/>
                <a:ext cx="113592" cy="30123"/>
              </a:xfrm>
              <a:custGeom>
                <a:avLst/>
                <a:gdLst>
                  <a:gd name="connsiteX0" fmla="*/ 110704 w 113592"/>
                  <a:gd name="connsiteY0" fmla="*/ 30124 h 30123"/>
                  <a:gd name="connsiteX1" fmla="*/ 1595 w 113592"/>
                  <a:gd name="connsiteY1" fmla="*/ 5735 h 30123"/>
                  <a:gd name="connsiteX2" fmla="*/ 5446 w 113592"/>
                  <a:gd name="connsiteY2" fmla="*/ 600 h 30123"/>
                  <a:gd name="connsiteX3" fmla="*/ 110704 w 113592"/>
                  <a:gd name="connsiteY3" fmla="*/ 24989 h 30123"/>
                  <a:gd name="connsiteX4" fmla="*/ 110704 w 113592"/>
                  <a:gd name="connsiteY4" fmla="*/ 30124 h 30123"/>
                  <a:gd name="connsiteX5" fmla="*/ 110704 w 113592"/>
                  <a:gd name="connsiteY5" fmla="*/ 30124 h 3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592" h="30123">
                    <a:moveTo>
                      <a:pt x="110704" y="30124"/>
                    </a:moveTo>
                    <a:cubicBezTo>
                      <a:pt x="73479" y="30124"/>
                      <a:pt x="36253" y="21139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8820" y="16004"/>
                      <a:pt x="74762" y="24989"/>
                      <a:pt x="110704" y="24989"/>
                    </a:cubicBezTo>
                    <a:cubicBezTo>
                      <a:pt x="114555" y="23706"/>
                      <a:pt x="114555" y="30124"/>
                      <a:pt x="110704" y="30124"/>
                    </a:cubicBezTo>
                    <a:lnTo>
                      <a:pt x="110704" y="3012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277">
                <a:extLst>
                  <a:ext uri="{FF2B5EF4-FFF2-40B4-BE49-F238E27FC236}">
                    <a16:creationId xmlns:a16="http://schemas.microsoft.com/office/drawing/2014/main" id="{565F9D66-67AC-4305-B8B8-EEED98894895}"/>
                  </a:ext>
                </a:extLst>
              </p:cNvPr>
              <p:cNvSpPr/>
              <p:nvPr/>
            </p:nvSpPr>
            <p:spPr>
              <a:xfrm>
                <a:off x="2874725" y="3595416"/>
                <a:ext cx="102339" cy="40562"/>
              </a:xfrm>
              <a:custGeom>
                <a:avLst/>
                <a:gdLst>
                  <a:gd name="connsiteX0" fmla="*/ 97868 w 102339"/>
                  <a:gd name="connsiteY0" fmla="*/ 40393 h 40562"/>
                  <a:gd name="connsiteX1" fmla="*/ 1595 w 102339"/>
                  <a:gd name="connsiteY1" fmla="*/ 5735 h 40562"/>
                  <a:gd name="connsiteX2" fmla="*/ 5446 w 102339"/>
                  <a:gd name="connsiteY2" fmla="*/ 600 h 40562"/>
                  <a:gd name="connsiteX3" fmla="*/ 100435 w 102339"/>
                  <a:gd name="connsiteY3" fmla="*/ 35258 h 40562"/>
                  <a:gd name="connsiteX4" fmla="*/ 97868 w 102339"/>
                  <a:gd name="connsiteY4" fmla="*/ 40393 h 40562"/>
                  <a:gd name="connsiteX5" fmla="*/ 97868 w 102339"/>
                  <a:gd name="connsiteY5" fmla="*/ 40393 h 4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339" h="40562">
                    <a:moveTo>
                      <a:pt x="97868" y="40393"/>
                    </a:moveTo>
                    <a:cubicBezTo>
                      <a:pt x="64493" y="32691"/>
                      <a:pt x="32402" y="21138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4970" y="16004"/>
                      <a:pt x="67060" y="27557"/>
                      <a:pt x="100435" y="35258"/>
                    </a:cubicBezTo>
                    <a:cubicBezTo>
                      <a:pt x="104286" y="35258"/>
                      <a:pt x="101718" y="41677"/>
                      <a:pt x="97868" y="40393"/>
                    </a:cubicBezTo>
                    <a:lnTo>
                      <a:pt x="97868" y="4039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278">
                <a:extLst>
                  <a:ext uri="{FF2B5EF4-FFF2-40B4-BE49-F238E27FC236}">
                    <a16:creationId xmlns:a16="http://schemas.microsoft.com/office/drawing/2014/main" id="{D92AE44A-39CD-4154-80F1-8D7952A8E40E}"/>
                  </a:ext>
                </a:extLst>
              </p:cNvPr>
              <p:cNvSpPr/>
              <p:nvPr/>
            </p:nvSpPr>
            <p:spPr>
              <a:xfrm>
                <a:off x="3022517" y="3551672"/>
                <a:ext cx="29864" cy="149352"/>
              </a:xfrm>
              <a:custGeom>
                <a:avLst/>
                <a:gdLst>
                  <a:gd name="connsiteX0" fmla="*/ 10406 w 29864"/>
                  <a:gd name="connsiteY0" fmla="*/ 4552 h 149352"/>
                  <a:gd name="connsiteX1" fmla="*/ 16824 w 29864"/>
                  <a:gd name="connsiteY1" fmla="*/ 114945 h 149352"/>
                  <a:gd name="connsiteX2" fmla="*/ 29661 w 29864"/>
                  <a:gd name="connsiteY2" fmla="*/ 144468 h 149352"/>
                  <a:gd name="connsiteX3" fmla="*/ 24526 w 29864"/>
                  <a:gd name="connsiteY3" fmla="*/ 148319 h 149352"/>
                  <a:gd name="connsiteX4" fmla="*/ 137 w 29864"/>
                  <a:gd name="connsiteY4" fmla="*/ 36643 h 149352"/>
                  <a:gd name="connsiteX5" fmla="*/ 3988 w 29864"/>
                  <a:gd name="connsiteY5" fmla="*/ 3269 h 149352"/>
                  <a:gd name="connsiteX6" fmla="*/ 10406 w 29864"/>
                  <a:gd name="connsiteY6" fmla="*/ 4552 h 149352"/>
                  <a:gd name="connsiteX7" fmla="*/ 10406 w 29864"/>
                  <a:gd name="connsiteY7" fmla="*/ 4552 h 14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4" h="149352">
                    <a:moveTo>
                      <a:pt x="10406" y="4552"/>
                    </a:moveTo>
                    <a:cubicBezTo>
                      <a:pt x="2704" y="40494"/>
                      <a:pt x="5272" y="79003"/>
                      <a:pt x="16824" y="114945"/>
                    </a:cubicBezTo>
                    <a:cubicBezTo>
                      <a:pt x="20675" y="125214"/>
                      <a:pt x="24526" y="134199"/>
                      <a:pt x="29661" y="144468"/>
                    </a:cubicBezTo>
                    <a:cubicBezTo>
                      <a:pt x="30944" y="148319"/>
                      <a:pt x="25810" y="150886"/>
                      <a:pt x="24526" y="148319"/>
                    </a:cubicBezTo>
                    <a:cubicBezTo>
                      <a:pt x="6555" y="113661"/>
                      <a:pt x="-1147" y="75152"/>
                      <a:pt x="137" y="36643"/>
                    </a:cubicBezTo>
                    <a:cubicBezTo>
                      <a:pt x="137" y="25090"/>
                      <a:pt x="2704" y="14821"/>
                      <a:pt x="3988" y="3269"/>
                    </a:cubicBezTo>
                    <a:cubicBezTo>
                      <a:pt x="5272" y="-1866"/>
                      <a:pt x="11690" y="-582"/>
                      <a:pt x="10406" y="4552"/>
                    </a:cubicBezTo>
                    <a:lnTo>
                      <a:pt x="10406" y="455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279">
                <a:extLst>
                  <a:ext uri="{FF2B5EF4-FFF2-40B4-BE49-F238E27FC236}">
                    <a16:creationId xmlns:a16="http://schemas.microsoft.com/office/drawing/2014/main" id="{31208A12-54F2-4840-82B3-1057CA29631A}"/>
                  </a:ext>
                </a:extLst>
              </p:cNvPr>
              <p:cNvSpPr/>
              <p:nvPr/>
            </p:nvSpPr>
            <p:spPr>
              <a:xfrm>
                <a:off x="2974839" y="3670467"/>
                <a:ext cx="69053" cy="42109"/>
              </a:xfrm>
              <a:custGeom>
                <a:avLst/>
                <a:gdLst>
                  <a:gd name="connsiteX0" fmla="*/ 2888 w 69053"/>
                  <a:gd name="connsiteY0" fmla="*/ 0 h 42109"/>
                  <a:gd name="connsiteX1" fmla="*/ 68353 w 69053"/>
                  <a:gd name="connsiteY1" fmla="*/ 37225 h 42109"/>
                  <a:gd name="connsiteX2" fmla="*/ 63219 w 69053"/>
                  <a:gd name="connsiteY2" fmla="*/ 41076 h 42109"/>
                  <a:gd name="connsiteX3" fmla="*/ 2888 w 69053"/>
                  <a:gd name="connsiteY3" fmla="*/ 7702 h 42109"/>
                  <a:gd name="connsiteX4" fmla="*/ 2888 w 69053"/>
                  <a:gd name="connsiteY4" fmla="*/ 0 h 42109"/>
                  <a:gd name="connsiteX5" fmla="*/ 2888 w 69053"/>
                  <a:gd name="connsiteY5" fmla="*/ 0 h 4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53" h="42109">
                    <a:moveTo>
                      <a:pt x="2888" y="0"/>
                    </a:moveTo>
                    <a:cubicBezTo>
                      <a:pt x="28561" y="1284"/>
                      <a:pt x="52950" y="15404"/>
                      <a:pt x="68353" y="37225"/>
                    </a:cubicBezTo>
                    <a:cubicBezTo>
                      <a:pt x="70921" y="41076"/>
                      <a:pt x="65786" y="43644"/>
                      <a:pt x="63219" y="41076"/>
                    </a:cubicBezTo>
                    <a:cubicBezTo>
                      <a:pt x="49099" y="21822"/>
                      <a:pt x="27277" y="8985"/>
                      <a:pt x="2888" y="7702"/>
                    </a:cubicBezTo>
                    <a:cubicBezTo>
                      <a:pt x="-963" y="6418"/>
                      <a:pt x="-963" y="0"/>
                      <a:pt x="2888" y="0"/>
                    </a:cubicBezTo>
                    <a:lnTo>
                      <a:pt x="28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280">
                <a:extLst>
                  <a:ext uri="{FF2B5EF4-FFF2-40B4-BE49-F238E27FC236}">
                    <a16:creationId xmlns:a16="http://schemas.microsoft.com/office/drawing/2014/main" id="{BD5F9176-FFD3-4020-B988-1C9508C9A525}"/>
                  </a:ext>
                </a:extLst>
              </p:cNvPr>
              <p:cNvSpPr/>
              <p:nvPr/>
            </p:nvSpPr>
            <p:spPr>
              <a:xfrm>
                <a:off x="2804679" y="3377799"/>
                <a:ext cx="333680" cy="55196"/>
              </a:xfrm>
              <a:custGeom>
                <a:avLst/>
                <a:gdLst>
                  <a:gd name="connsiteX0" fmla="*/ 330935 w 333680"/>
                  <a:gd name="connsiteY0" fmla="*/ 55196 h 55196"/>
                  <a:gd name="connsiteX1" fmla="*/ 202572 w 333680"/>
                  <a:gd name="connsiteY1" fmla="*/ 37225 h 55196"/>
                  <a:gd name="connsiteX2" fmla="*/ 74209 w 333680"/>
                  <a:gd name="connsiteY2" fmla="*/ 17971 h 55196"/>
                  <a:gd name="connsiteX3" fmla="*/ 2325 w 333680"/>
                  <a:gd name="connsiteY3" fmla="*/ 6418 h 55196"/>
                  <a:gd name="connsiteX4" fmla="*/ 3609 w 333680"/>
                  <a:gd name="connsiteY4" fmla="*/ 0 h 55196"/>
                  <a:gd name="connsiteX5" fmla="*/ 130688 w 333680"/>
                  <a:gd name="connsiteY5" fmla="*/ 20538 h 55196"/>
                  <a:gd name="connsiteX6" fmla="*/ 257768 w 333680"/>
                  <a:gd name="connsiteY6" fmla="*/ 38509 h 55196"/>
                  <a:gd name="connsiteX7" fmla="*/ 329652 w 333680"/>
                  <a:gd name="connsiteY7" fmla="*/ 47494 h 55196"/>
                  <a:gd name="connsiteX8" fmla="*/ 330935 w 333680"/>
                  <a:gd name="connsiteY8" fmla="*/ 55196 h 55196"/>
                  <a:gd name="connsiteX9" fmla="*/ 330935 w 333680"/>
                  <a:gd name="connsiteY9" fmla="*/ 55196 h 5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680" h="55196">
                    <a:moveTo>
                      <a:pt x="330935" y="55196"/>
                    </a:moveTo>
                    <a:cubicBezTo>
                      <a:pt x="288575" y="50062"/>
                      <a:pt x="244932" y="43643"/>
                      <a:pt x="202572" y="37225"/>
                    </a:cubicBezTo>
                    <a:cubicBezTo>
                      <a:pt x="160212" y="30807"/>
                      <a:pt x="116569" y="24389"/>
                      <a:pt x="74209" y="17971"/>
                    </a:cubicBezTo>
                    <a:cubicBezTo>
                      <a:pt x="49820" y="14120"/>
                      <a:pt x="26714" y="10269"/>
                      <a:pt x="2325" y="6418"/>
                    </a:cubicBezTo>
                    <a:cubicBezTo>
                      <a:pt x="-1526" y="5135"/>
                      <a:pt x="-242" y="0"/>
                      <a:pt x="3609" y="0"/>
                    </a:cubicBezTo>
                    <a:cubicBezTo>
                      <a:pt x="45969" y="7702"/>
                      <a:pt x="88329" y="14120"/>
                      <a:pt x="130688" y="20538"/>
                    </a:cubicBezTo>
                    <a:cubicBezTo>
                      <a:pt x="173048" y="26956"/>
                      <a:pt x="215408" y="33374"/>
                      <a:pt x="257768" y="38509"/>
                    </a:cubicBezTo>
                    <a:cubicBezTo>
                      <a:pt x="282157" y="42360"/>
                      <a:pt x="306546" y="44927"/>
                      <a:pt x="329652" y="47494"/>
                    </a:cubicBezTo>
                    <a:cubicBezTo>
                      <a:pt x="334786" y="48778"/>
                      <a:pt x="334786" y="55196"/>
                      <a:pt x="330935" y="55196"/>
                    </a:cubicBezTo>
                    <a:lnTo>
                      <a:pt x="330935" y="55196"/>
                    </a:ln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281">
                <a:extLst>
                  <a:ext uri="{FF2B5EF4-FFF2-40B4-BE49-F238E27FC236}">
                    <a16:creationId xmlns:a16="http://schemas.microsoft.com/office/drawing/2014/main" id="{B7AD1ECE-BF34-48E9-996D-2A80F479775B}"/>
                  </a:ext>
                </a:extLst>
              </p:cNvPr>
              <p:cNvSpPr/>
              <p:nvPr/>
            </p:nvSpPr>
            <p:spPr>
              <a:xfrm>
                <a:off x="2795693" y="3405870"/>
                <a:ext cx="95788" cy="32428"/>
              </a:xfrm>
              <a:custGeom>
                <a:avLst/>
                <a:gdLst>
                  <a:gd name="connsiteX0" fmla="*/ 92179 w 95788"/>
                  <a:gd name="connsiteY0" fmla="*/ 32260 h 32428"/>
                  <a:gd name="connsiteX1" fmla="*/ 2325 w 95788"/>
                  <a:gd name="connsiteY1" fmla="*/ 6587 h 32428"/>
                  <a:gd name="connsiteX2" fmla="*/ 3609 w 95788"/>
                  <a:gd name="connsiteY2" fmla="*/ 169 h 32428"/>
                  <a:gd name="connsiteX3" fmla="*/ 93463 w 95788"/>
                  <a:gd name="connsiteY3" fmla="*/ 25841 h 32428"/>
                  <a:gd name="connsiteX4" fmla="*/ 92179 w 95788"/>
                  <a:gd name="connsiteY4" fmla="*/ 32260 h 32428"/>
                  <a:gd name="connsiteX5" fmla="*/ 92179 w 95788"/>
                  <a:gd name="connsiteY5" fmla="*/ 32260 h 3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88" h="32428">
                    <a:moveTo>
                      <a:pt x="92179" y="32260"/>
                    </a:moveTo>
                    <a:cubicBezTo>
                      <a:pt x="62656" y="23274"/>
                      <a:pt x="31849" y="15572"/>
                      <a:pt x="2325" y="6587"/>
                    </a:cubicBezTo>
                    <a:cubicBezTo>
                      <a:pt x="-1526" y="5303"/>
                      <a:pt x="-242" y="-1115"/>
                      <a:pt x="3609" y="169"/>
                    </a:cubicBezTo>
                    <a:cubicBezTo>
                      <a:pt x="33132" y="9154"/>
                      <a:pt x="63940" y="16856"/>
                      <a:pt x="93463" y="25841"/>
                    </a:cubicBezTo>
                    <a:cubicBezTo>
                      <a:pt x="97314" y="27125"/>
                      <a:pt x="96030" y="33543"/>
                      <a:pt x="92179" y="32260"/>
                    </a:cubicBezTo>
                    <a:lnTo>
                      <a:pt x="92179" y="32260"/>
                    </a:ln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282">
                <a:extLst>
                  <a:ext uri="{FF2B5EF4-FFF2-40B4-BE49-F238E27FC236}">
                    <a16:creationId xmlns:a16="http://schemas.microsoft.com/office/drawing/2014/main" id="{29CCC32D-C6B5-4A10-84A5-B0BF45998368}"/>
                  </a:ext>
                </a:extLst>
              </p:cNvPr>
              <p:cNvSpPr/>
              <p:nvPr/>
            </p:nvSpPr>
            <p:spPr>
              <a:xfrm>
                <a:off x="3058064" y="3328489"/>
                <a:ext cx="12084" cy="17750"/>
              </a:xfrm>
              <a:custGeom>
                <a:avLst/>
                <a:gdLst>
                  <a:gd name="connsiteX0" fmla="*/ 12084 w 12084"/>
                  <a:gd name="connsiteY0" fmla="*/ 4383 h 17750"/>
                  <a:gd name="connsiteX1" fmla="*/ 5666 w 12084"/>
                  <a:gd name="connsiteY1" fmla="*/ 15935 h 17750"/>
                  <a:gd name="connsiteX2" fmla="*/ 1815 w 12084"/>
                  <a:gd name="connsiteY2" fmla="*/ 17219 h 17750"/>
                  <a:gd name="connsiteX3" fmla="*/ 532 w 12084"/>
                  <a:gd name="connsiteY3" fmla="*/ 13368 h 17750"/>
                  <a:gd name="connsiteX4" fmla="*/ 6950 w 12084"/>
                  <a:gd name="connsiteY4" fmla="*/ 1815 h 17750"/>
                  <a:gd name="connsiteX5" fmla="*/ 10801 w 12084"/>
                  <a:gd name="connsiteY5" fmla="*/ 532 h 17750"/>
                  <a:gd name="connsiteX6" fmla="*/ 12084 w 12084"/>
                  <a:gd name="connsiteY6" fmla="*/ 4383 h 17750"/>
                  <a:gd name="connsiteX7" fmla="*/ 12084 w 12084"/>
                  <a:gd name="connsiteY7" fmla="*/ 4383 h 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4" h="17750">
                    <a:moveTo>
                      <a:pt x="12084" y="4383"/>
                    </a:moveTo>
                    <a:cubicBezTo>
                      <a:pt x="9517" y="8233"/>
                      <a:pt x="8234" y="12084"/>
                      <a:pt x="5666" y="15935"/>
                    </a:cubicBezTo>
                    <a:cubicBezTo>
                      <a:pt x="4383" y="17219"/>
                      <a:pt x="3099" y="18503"/>
                      <a:pt x="1815" y="17219"/>
                    </a:cubicBezTo>
                    <a:cubicBezTo>
                      <a:pt x="532" y="15935"/>
                      <a:pt x="-752" y="14652"/>
                      <a:pt x="532" y="13368"/>
                    </a:cubicBezTo>
                    <a:cubicBezTo>
                      <a:pt x="3099" y="9517"/>
                      <a:pt x="4383" y="5666"/>
                      <a:pt x="6950" y="1815"/>
                    </a:cubicBezTo>
                    <a:cubicBezTo>
                      <a:pt x="8234" y="532"/>
                      <a:pt x="9517" y="-752"/>
                      <a:pt x="10801" y="532"/>
                    </a:cubicBezTo>
                    <a:cubicBezTo>
                      <a:pt x="12084" y="532"/>
                      <a:pt x="12084" y="3099"/>
                      <a:pt x="12084" y="4383"/>
                    </a:cubicBezTo>
                    <a:lnTo>
                      <a:pt x="12084" y="438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283">
                <a:extLst>
                  <a:ext uri="{FF2B5EF4-FFF2-40B4-BE49-F238E27FC236}">
                    <a16:creationId xmlns:a16="http://schemas.microsoft.com/office/drawing/2014/main" id="{F318C495-0514-4D18-AE19-929125263EFE}"/>
                  </a:ext>
                </a:extLst>
              </p:cNvPr>
              <p:cNvSpPr/>
              <p:nvPr/>
            </p:nvSpPr>
            <p:spPr>
              <a:xfrm>
                <a:off x="2994414" y="3290512"/>
                <a:ext cx="10269" cy="17970"/>
              </a:xfrm>
              <a:custGeom>
                <a:avLst/>
                <a:gdLst>
                  <a:gd name="connsiteX0" fmla="*/ 6418 w 10269"/>
                  <a:gd name="connsiteY0" fmla="*/ 3851 h 17970"/>
                  <a:gd name="connsiteX1" fmla="*/ 6418 w 10269"/>
                  <a:gd name="connsiteY1" fmla="*/ 3851 h 17970"/>
                  <a:gd name="connsiteX2" fmla="*/ 6418 w 10269"/>
                  <a:gd name="connsiteY2" fmla="*/ 3851 h 17970"/>
                  <a:gd name="connsiteX3" fmla="*/ 5135 w 10269"/>
                  <a:gd name="connsiteY3" fmla="*/ 6418 h 17970"/>
                  <a:gd name="connsiteX4" fmla="*/ 5135 w 10269"/>
                  <a:gd name="connsiteY4" fmla="*/ 7702 h 17970"/>
                  <a:gd name="connsiteX5" fmla="*/ 5135 w 10269"/>
                  <a:gd name="connsiteY5" fmla="*/ 7702 h 17970"/>
                  <a:gd name="connsiteX6" fmla="*/ 5135 w 10269"/>
                  <a:gd name="connsiteY6" fmla="*/ 7702 h 17970"/>
                  <a:gd name="connsiteX7" fmla="*/ 5135 w 10269"/>
                  <a:gd name="connsiteY7" fmla="*/ 8985 h 17970"/>
                  <a:gd name="connsiteX8" fmla="*/ 5135 w 10269"/>
                  <a:gd name="connsiteY8" fmla="*/ 10269 h 17970"/>
                  <a:gd name="connsiteX9" fmla="*/ 5135 w 10269"/>
                  <a:gd name="connsiteY9" fmla="*/ 10269 h 17970"/>
                  <a:gd name="connsiteX10" fmla="*/ 5135 w 10269"/>
                  <a:gd name="connsiteY10" fmla="*/ 10269 h 17970"/>
                  <a:gd name="connsiteX11" fmla="*/ 5135 w 10269"/>
                  <a:gd name="connsiteY11" fmla="*/ 11553 h 17970"/>
                  <a:gd name="connsiteX12" fmla="*/ 5135 w 10269"/>
                  <a:gd name="connsiteY12" fmla="*/ 12836 h 17970"/>
                  <a:gd name="connsiteX13" fmla="*/ 5135 w 10269"/>
                  <a:gd name="connsiteY13" fmla="*/ 14120 h 17970"/>
                  <a:gd name="connsiteX14" fmla="*/ 5135 w 10269"/>
                  <a:gd name="connsiteY14" fmla="*/ 14120 h 17970"/>
                  <a:gd name="connsiteX15" fmla="*/ 5135 w 10269"/>
                  <a:gd name="connsiteY15" fmla="*/ 14120 h 17970"/>
                  <a:gd name="connsiteX16" fmla="*/ 5135 w 10269"/>
                  <a:gd name="connsiteY16" fmla="*/ 16687 h 17970"/>
                  <a:gd name="connsiteX17" fmla="*/ 3851 w 10269"/>
                  <a:gd name="connsiteY17" fmla="*/ 17971 h 17970"/>
                  <a:gd name="connsiteX18" fmla="*/ 0 w 10269"/>
                  <a:gd name="connsiteY18" fmla="*/ 15404 h 17970"/>
                  <a:gd name="connsiteX19" fmla="*/ 0 w 10269"/>
                  <a:gd name="connsiteY19" fmla="*/ 7702 h 17970"/>
                  <a:gd name="connsiteX20" fmla="*/ 3851 w 10269"/>
                  <a:gd name="connsiteY20" fmla="*/ 1284 h 17970"/>
                  <a:gd name="connsiteX21" fmla="*/ 6418 w 10269"/>
                  <a:gd name="connsiteY21" fmla="*/ 0 h 17970"/>
                  <a:gd name="connsiteX22" fmla="*/ 8985 w 10269"/>
                  <a:gd name="connsiteY22" fmla="*/ 1284 h 17970"/>
                  <a:gd name="connsiteX23" fmla="*/ 10269 w 10269"/>
                  <a:gd name="connsiteY23" fmla="*/ 3851 h 17970"/>
                  <a:gd name="connsiteX24" fmla="*/ 6418 w 10269"/>
                  <a:gd name="connsiteY24" fmla="*/ 3851 h 17970"/>
                  <a:gd name="connsiteX25" fmla="*/ 6418 w 10269"/>
                  <a:gd name="connsiteY25" fmla="*/ 3851 h 17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269" h="17970">
                    <a:moveTo>
                      <a:pt x="6418" y="3851"/>
                    </a:moveTo>
                    <a:cubicBezTo>
                      <a:pt x="6418" y="3851"/>
                      <a:pt x="6418" y="3851"/>
                      <a:pt x="6418" y="3851"/>
                    </a:cubicBezTo>
                    <a:cubicBezTo>
                      <a:pt x="6418" y="5135"/>
                      <a:pt x="6418" y="5135"/>
                      <a:pt x="6418" y="3851"/>
                    </a:cubicBezTo>
                    <a:cubicBezTo>
                      <a:pt x="5135" y="5135"/>
                      <a:pt x="5135" y="5135"/>
                      <a:pt x="5135" y="6418"/>
                    </a:cubicBezTo>
                    <a:cubicBezTo>
                      <a:pt x="5135" y="6418"/>
                      <a:pt x="5135" y="6418"/>
                      <a:pt x="5135" y="7702"/>
                    </a:cubicBezTo>
                    <a:cubicBezTo>
                      <a:pt x="5135" y="7702"/>
                      <a:pt x="5135" y="7702"/>
                      <a:pt x="5135" y="7702"/>
                    </a:cubicBezTo>
                    <a:cubicBezTo>
                      <a:pt x="5135" y="7702"/>
                      <a:pt x="5135" y="7702"/>
                      <a:pt x="5135" y="7702"/>
                    </a:cubicBezTo>
                    <a:cubicBezTo>
                      <a:pt x="5135" y="7702"/>
                      <a:pt x="5135" y="8985"/>
                      <a:pt x="5135" y="8985"/>
                    </a:cubicBezTo>
                    <a:cubicBezTo>
                      <a:pt x="5135" y="8985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1553"/>
                    </a:cubicBezTo>
                    <a:cubicBezTo>
                      <a:pt x="5135" y="11553"/>
                      <a:pt x="5135" y="12836"/>
                      <a:pt x="5135" y="12836"/>
                    </a:cubicBezTo>
                    <a:cubicBezTo>
                      <a:pt x="5135" y="12836"/>
                      <a:pt x="5135" y="12836"/>
                      <a:pt x="5135" y="14120"/>
                    </a:cubicBezTo>
                    <a:cubicBezTo>
                      <a:pt x="5135" y="14120"/>
                      <a:pt x="5135" y="14120"/>
                      <a:pt x="5135" y="14120"/>
                    </a:cubicBezTo>
                    <a:cubicBezTo>
                      <a:pt x="5135" y="14120"/>
                      <a:pt x="5135" y="14120"/>
                      <a:pt x="5135" y="14120"/>
                    </a:cubicBezTo>
                    <a:cubicBezTo>
                      <a:pt x="5135" y="15404"/>
                      <a:pt x="5135" y="15404"/>
                      <a:pt x="5135" y="16687"/>
                    </a:cubicBezTo>
                    <a:cubicBezTo>
                      <a:pt x="5135" y="17971"/>
                      <a:pt x="3851" y="17971"/>
                      <a:pt x="3851" y="17971"/>
                    </a:cubicBezTo>
                    <a:cubicBezTo>
                      <a:pt x="2567" y="17971"/>
                      <a:pt x="0" y="17971"/>
                      <a:pt x="0" y="15404"/>
                    </a:cubicBezTo>
                    <a:cubicBezTo>
                      <a:pt x="0" y="12836"/>
                      <a:pt x="0" y="10269"/>
                      <a:pt x="0" y="7702"/>
                    </a:cubicBezTo>
                    <a:cubicBezTo>
                      <a:pt x="1284" y="5135"/>
                      <a:pt x="2567" y="2567"/>
                      <a:pt x="3851" y="1284"/>
                    </a:cubicBezTo>
                    <a:cubicBezTo>
                      <a:pt x="3851" y="1284"/>
                      <a:pt x="5135" y="0"/>
                      <a:pt x="6418" y="0"/>
                    </a:cubicBezTo>
                    <a:cubicBezTo>
                      <a:pt x="7702" y="0"/>
                      <a:pt x="7702" y="0"/>
                      <a:pt x="8985" y="1284"/>
                    </a:cubicBezTo>
                    <a:cubicBezTo>
                      <a:pt x="8985" y="1284"/>
                      <a:pt x="10269" y="2567"/>
                      <a:pt x="10269" y="3851"/>
                    </a:cubicBezTo>
                    <a:cubicBezTo>
                      <a:pt x="7702" y="2567"/>
                      <a:pt x="6418" y="3851"/>
                      <a:pt x="6418" y="3851"/>
                    </a:cubicBezTo>
                    <a:lnTo>
                      <a:pt x="6418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284">
                <a:extLst>
                  <a:ext uri="{FF2B5EF4-FFF2-40B4-BE49-F238E27FC236}">
                    <a16:creationId xmlns:a16="http://schemas.microsoft.com/office/drawing/2014/main" id="{2DEFBDD5-6B84-4FEA-A294-0C2A06161DE6}"/>
                  </a:ext>
                </a:extLst>
              </p:cNvPr>
              <p:cNvSpPr/>
              <p:nvPr/>
            </p:nvSpPr>
            <p:spPr>
              <a:xfrm>
                <a:off x="2950771" y="3300781"/>
                <a:ext cx="6418" cy="10269"/>
              </a:xfrm>
              <a:custGeom>
                <a:avLst/>
                <a:gdLst>
                  <a:gd name="connsiteX0" fmla="*/ 6418 w 6418"/>
                  <a:gd name="connsiteY0" fmla="*/ 3851 h 10269"/>
                  <a:gd name="connsiteX1" fmla="*/ 6418 w 6418"/>
                  <a:gd name="connsiteY1" fmla="*/ 6418 h 10269"/>
                  <a:gd name="connsiteX2" fmla="*/ 6418 w 6418"/>
                  <a:gd name="connsiteY2" fmla="*/ 7702 h 10269"/>
                  <a:gd name="connsiteX3" fmla="*/ 5135 w 6418"/>
                  <a:gd name="connsiteY3" fmla="*/ 8985 h 10269"/>
                  <a:gd name="connsiteX4" fmla="*/ 3851 w 6418"/>
                  <a:gd name="connsiteY4" fmla="*/ 10269 h 10269"/>
                  <a:gd name="connsiteX5" fmla="*/ 2567 w 6418"/>
                  <a:gd name="connsiteY5" fmla="*/ 10269 h 10269"/>
                  <a:gd name="connsiteX6" fmla="*/ 1284 w 6418"/>
                  <a:gd name="connsiteY6" fmla="*/ 10269 h 10269"/>
                  <a:gd name="connsiteX7" fmla="*/ 0 w 6418"/>
                  <a:gd name="connsiteY7" fmla="*/ 8985 h 10269"/>
                  <a:gd name="connsiteX8" fmla="*/ 0 w 6418"/>
                  <a:gd name="connsiteY8" fmla="*/ 7702 h 10269"/>
                  <a:gd name="connsiteX9" fmla="*/ 0 w 6418"/>
                  <a:gd name="connsiteY9" fmla="*/ 6418 h 10269"/>
                  <a:gd name="connsiteX10" fmla="*/ 0 w 6418"/>
                  <a:gd name="connsiteY10" fmla="*/ 3851 h 10269"/>
                  <a:gd name="connsiteX11" fmla="*/ 0 w 6418"/>
                  <a:gd name="connsiteY11" fmla="*/ 2567 h 10269"/>
                  <a:gd name="connsiteX12" fmla="*/ 1284 w 6418"/>
                  <a:gd name="connsiteY12" fmla="*/ 1284 h 10269"/>
                  <a:gd name="connsiteX13" fmla="*/ 2567 w 6418"/>
                  <a:gd name="connsiteY13" fmla="*/ 0 h 10269"/>
                  <a:gd name="connsiteX14" fmla="*/ 3851 w 6418"/>
                  <a:gd name="connsiteY14" fmla="*/ 0 h 10269"/>
                  <a:gd name="connsiteX15" fmla="*/ 5135 w 6418"/>
                  <a:gd name="connsiteY15" fmla="*/ 0 h 10269"/>
                  <a:gd name="connsiteX16" fmla="*/ 6418 w 6418"/>
                  <a:gd name="connsiteY16" fmla="*/ 1284 h 10269"/>
                  <a:gd name="connsiteX17" fmla="*/ 6418 w 6418"/>
                  <a:gd name="connsiteY17" fmla="*/ 2567 h 10269"/>
                  <a:gd name="connsiteX18" fmla="*/ 6418 w 6418"/>
                  <a:gd name="connsiteY18" fmla="*/ 3851 h 10269"/>
                  <a:gd name="connsiteX19" fmla="*/ 6418 w 6418"/>
                  <a:gd name="connsiteY19" fmla="*/ 3851 h 10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18" h="10269">
                    <a:moveTo>
                      <a:pt x="6418" y="3851"/>
                    </a:moveTo>
                    <a:cubicBezTo>
                      <a:pt x="6418" y="5135"/>
                      <a:pt x="6418" y="6418"/>
                      <a:pt x="6418" y="6418"/>
                    </a:cubicBezTo>
                    <a:cubicBezTo>
                      <a:pt x="6418" y="6418"/>
                      <a:pt x="6418" y="7702"/>
                      <a:pt x="6418" y="7702"/>
                    </a:cubicBezTo>
                    <a:cubicBezTo>
                      <a:pt x="6418" y="7702"/>
                      <a:pt x="6418" y="8985"/>
                      <a:pt x="5135" y="8985"/>
                    </a:cubicBezTo>
                    <a:cubicBezTo>
                      <a:pt x="5135" y="8985"/>
                      <a:pt x="5135" y="8985"/>
                      <a:pt x="3851" y="10269"/>
                    </a:cubicBezTo>
                    <a:cubicBezTo>
                      <a:pt x="3851" y="10269"/>
                      <a:pt x="2567" y="10269"/>
                      <a:pt x="2567" y="10269"/>
                    </a:cubicBezTo>
                    <a:cubicBezTo>
                      <a:pt x="2567" y="10269"/>
                      <a:pt x="2567" y="10269"/>
                      <a:pt x="1284" y="10269"/>
                    </a:cubicBezTo>
                    <a:cubicBezTo>
                      <a:pt x="1284" y="10269"/>
                      <a:pt x="0" y="10269"/>
                      <a:pt x="0" y="8985"/>
                    </a:cubicBezTo>
                    <a:cubicBezTo>
                      <a:pt x="0" y="8985"/>
                      <a:pt x="0" y="8985"/>
                      <a:pt x="0" y="7702"/>
                    </a:cubicBezTo>
                    <a:cubicBezTo>
                      <a:pt x="0" y="7702"/>
                      <a:pt x="0" y="6418"/>
                      <a:pt x="0" y="6418"/>
                    </a:cubicBezTo>
                    <a:cubicBezTo>
                      <a:pt x="0" y="5135"/>
                      <a:pt x="0" y="3851"/>
                      <a:pt x="0" y="3851"/>
                    </a:cubicBezTo>
                    <a:cubicBezTo>
                      <a:pt x="0" y="3851"/>
                      <a:pt x="0" y="2567"/>
                      <a:pt x="0" y="2567"/>
                    </a:cubicBezTo>
                    <a:cubicBezTo>
                      <a:pt x="0" y="2567"/>
                      <a:pt x="0" y="1284"/>
                      <a:pt x="1284" y="1284"/>
                    </a:cubicBezTo>
                    <a:cubicBezTo>
                      <a:pt x="1284" y="1284"/>
                      <a:pt x="1284" y="1284"/>
                      <a:pt x="2567" y="0"/>
                    </a:cubicBezTo>
                    <a:cubicBezTo>
                      <a:pt x="2567" y="0"/>
                      <a:pt x="3851" y="0"/>
                      <a:pt x="3851" y="0"/>
                    </a:cubicBezTo>
                    <a:cubicBezTo>
                      <a:pt x="3851" y="0"/>
                      <a:pt x="3851" y="0"/>
                      <a:pt x="5135" y="0"/>
                    </a:cubicBezTo>
                    <a:cubicBezTo>
                      <a:pt x="5135" y="0"/>
                      <a:pt x="6418" y="0"/>
                      <a:pt x="6418" y="1284"/>
                    </a:cubicBezTo>
                    <a:cubicBezTo>
                      <a:pt x="6418" y="1284"/>
                      <a:pt x="6418" y="1284"/>
                      <a:pt x="6418" y="2567"/>
                    </a:cubicBezTo>
                    <a:cubicBezTo>
                      <a:pt x="6418" y="2567"/>
                      <a:pt x="6418" y="2567"/>
                      <a:pt x="6418" y="3851"/>
                    </a:cubicBezTo>
                    <a:lnTo>
                      <a:pt x="6418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285">
                <a:extLst>
                  <a:ext uri="{FF2B5EF4-FFF2-40B4-BE49-F238E27FC236}">
                    <a16:creationId xmlns:a16="http://schemas.microsoft.com/office/drawing/2014/main" id="{7430D8FA-5E8C-4A90-90E3-06971F281DA5}"/>
                  </a:ext>
                </a:extLst>
              </p:cNvPr>
              <p:cNvSpPr/>
              <p:nvPr/>
            </p:nvSpPr>
            <p:spPr>
              <a:xfrm>
                <a:off x="2934084" y="3331588"/>
                <a:ext cx="8985" cy="14119"/>
              </a:xfrm>
              <a:custGeom>
                <a:avLst/>
                <a:gdLst>
                  <a:gd name="connsiteX0" fmla="*/ 8985 w 8985"/>
                  <a:gd name="connsiteY0" fmla="*/ 3851 h 14119"/>
                  <a:gd name="connsiteX1" fmla="*/ 6418 w 8985"/>
                  <a:gd name="connsiteY1" fmla="*/ 12836 h 14119"/>
                  <a:gd name="connsiteX2" fmla="*/ 5135 w 8985"/>
                  <a:gd name="connsiteY2" fmla="*/ 14120 h 14119"/>
                  <a:gd name="connsiteX3" fmla="*/ 2567 w 8985"/>
                  <a:gd name="connsiteY3" fmla="*/ 14120 h 14119"/>
                  <a:gd name="connsiteX4" fmla="*/ 0 w 8985"/>
                  <a:gd name="connsiteY4" fmla="*/ 10269 h 14119"/>
                  <a:gd name="connsiteX5" fmla="*/ 2567 w 8985"/>
                  <a:gd name="connsiteY5" fmla="*/ 1284 h 14119"/>
                  <a:gd name="connsiteX6" fmla="*/ 3851 w 8985"/>
                  <a:gd name="connsiteY6" fmla="*/ 0 h 14119"/>
                  <a:gd name="connsiteX7" fmla="*/ 6418 w 8985"/>
                  <a:gd name="connsiteY7" fmla="*/ 0 h 14119"/>
                  <a:gd name="connsiteX8" fmla="*/ 8985 w 8985"/>
                  <a:gd name="connsiteY8" fmla="*/ 3851 h 14119"/>
                  <a:gd name="connsiteX9" fmla="*/ 8985 w 8985"/>
                  <a:gd name="connsiteY9" fmla="*/ 3851 h 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85" h="14119">
                    <a:moveTo>
                      <a:pt x="8985" y="3851"/>
                    </a:moveTo>
                    <a:cubicBezTo>
                      <a:pt x="7702" y="6418"/>
                      <a:pt x="6418" y="10269"/>
                      <a:pt x="6418" y="12836"/>
                    </a:cubicBezTo>
                    <a:cubicBezTo>
                      <a:pt x="6418" y="14120"/>
                      <a:pt x="5135" y="14120"/>
                      <a:pt x="5135" y="14120"/>
                    </a:cubicBezTo>
                    <a:cubicBezTo>
                      <a:pt x="3851" y="14120"/>
                      <a:pt x="3851" y="14120"/>
                      <a:pt x="2567" y="14120"/>
                    </a:cubicBezTo>
                    <a:cubicBezTo>
                      <a:pt x="1284" y="14120"/>
                      <a:pt x="0" y="11553"/>
                      <a:pt x="0" y="10269"/>
                    </a:cubicBezTo>
                    <a:cubicBezTo>
                      <a:pt x="1284" y="7702"/>
                      <a:pt x="2567" y="3851"/>
                      <a:pt x="2567" y="1284"/>
                    </a:cubicBezTo>
                    <a:cubicBezTo>
                      <a:pt x="2567" y="0"/>
                      <a:pt x="3851" y="0"/>
                      <a:pt x="3851" y="0"/>
                    </a:cubicBezTo>
                    <a:cubicBezTo>
                      <a:pt x="5135" y="0"/>
                      <a:pt x="5135" y="0"/>
                      <a:pt x="6418" y="0"/>
                    </a:cubicBezTo>
                    <a:cubicBezTo>
                      <a:pt x="7702" y="0"/>
                      <a:pt x="8985" y="2567"/>
                      <a:pt x="8985" y="3851"/>
                    </a:cubicBezTo>
                    <a:lnTo>
                      <a:pt x="8985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286">
                <a:extLst>
                  <a:ext uri="{FF2B5EF4-FFF2-40B4-BE49-F238E27FC236}">
                    <a16:creationId xmlns:a16="http://schemas.microsoft.com/office/drawing/2014/main" id="{F2AD5217-90F8-440C-9628-857D6CE47187}"/>
                  </a:ext>
                </a:extLst>
              </p:cNvPr>
              <p:cNvSpPr/>
              <p:nvPr/>
            </p:nvSpPr>
            <p:spPr>
              <a:xfrm>
                <a:off x="2896355" y="3285377"/>
                <a:ext cx="10020" cy="20538"/>
              </a:xfrm>
              <a:custGeom>
                <a:avLst/>
                <a:gdLst>
                  <a:gd name="connsiteX0" fmla="*/ 9489 w 10020"/>
                  <a:gd name="connsiteY0" fmla="*/ 6418 h 20538"/>
                  <a:gd name="connsiteX1" fmla="*/ 8205 w 10020"/>
                  <a:gd name="connsiteY1" fmla="*/ 7702 h 20538"/>
                  <a:gd name="connsiteX2" fmla="*/ 8205 w 10020"/>
                  <a:gd name="connsiteY2" fmla="*/ 8985 h 20538"/>
                  <a:gd name="connsiteX3" fmla="*/ 8205 w 10020"/>
                  <a:gd name="connsiteY3" fmla="*/ 8985 h 20538"/>
                  <a:gd name="connsiteX4" fmla="*/ 6922 w 10020"/>
                  <a:gd name="connsiteY4" fmla="*/ 11553 h 20538"/>
                  <a:gd name="connsiteX5" fmla="*/ 6922 w 10020"/>
                  <a:gd name="connsiteY5" fmla="*/ 11553 h 20538"/>
                  <a:gd name="connsiteX6" fmla="*/ 6922 w 10020"/>
                  <a:gd name="connsiteY6" fmla="*/ 11553 h 20538"/>
                  <a:gd name="connsiteX7" fmla="*/ 6922 w 10020"/>
                  <a:gd name="connsiteY7" fmla="*/ 12836 h 20538"/>
                  <a:gd name="connsiteX8" fmla="*/ 6922 w 10020"/>
                  <a:gd name="connsiteY8" fmla="*/ 14120 h 20538"/>
                  <a:gd name="connsiteX9" fmla="*/ 6922 w 10020"/>
                  <a:gd name="connsiteY9" fmla="*/ 15404 h 20538"/>
                  <a:gd name="connsiteX10" fmla="*/ 6922 w 10020"/>
                  <a:gd name="connsiteY10" fmla="*/ 15404 h 20538"/>
                  <a:gd name="connsiteX11" fmla="*/ 6922 w 10020"/>
                  <a:gd name="connsiteY11" fmla="*/ 15404 h 20538"/>
                  <a:gd name="connsiteX12" fmla="*/ 6922 w 10020"/>
                  <a:gd name="connsiteY12" fmla="*/ 16687 h 20538"/>
                  <a:gd name="connsiteX13" fmla="*/ 4354 w 10020"/>
                  <a:gd name="connsiteY13" fmla="*/ 20538 h 20538"/>
                  <a:gd name="connsiteX14" fmla="*/ 504 w 10020"/>
                  <a:gd name="connsiteY14" fmla="*/ 17971 h 20538"/>
                  <a:gd name="connsiteX15" fmla="*/ 3071 w 10020"/>
                  <a:gd name="connsiteY15" fmla="*/ 0 h 20538"/>
                  <a:gd name="connsiteX16" fmla="*/ 8205 w 10020"/>
                  <a:gd name="connsiteY16" fmla="*/ 1284 h 20538"/>
                  <a:gd name="connsiteX17" fmla="*/ 9489 w 10020"/>
                  <a:gd name="connsiteY17" fmla="*/ 6418 h 20538"/>
                  <a:gd name="connsiteX18" fmla="*/ 9489 w 10020"/>
                  <a:gd name="connsiteY18" fmla="*/ 6418 h 2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20" h="20538">
                    <a:moveTo>
                      <a:pt x="9489" y="6418"/>
                    </a:moveTo>
                    <a:cubicBezTo>
                      <a:pt x="9489" y="6418"/>
                      <a:pt x="8205" y="7702"/>
                      <a:pt x="8205" y="7702"/>
                    </a:cubicBezTo>
                    <a:cubicBezTo>
                      <a:pt x="8205" y="7702"/>
                      <a:pt x="8205" y="7702"/>
                      <a:pt x="8205" y="8985"/>
                    </a:cubicBezTo>
                    <a:cubicBezTo>
                      <a:pt x="8205" y="8985"/>
                      <a:pt x="8205" y="10269"/>
                      <a:pt x="8205" y="8985"/>
                    </a:cubicBezTo>
                    <a:cubicBezTo>
                      <a:pt x="6922" y="8985"/>
                      <a:pt x="6922" y="11553"/>
                      <a:pt x="6922" y="11553"/>
                    </a:cubicBezTo>
                    <a:cubicBezTo>
                      <a:pt x="6922" y="11553"/>
                      <a:pt x="6922" y="11553"/>
                      <a:pt x="6922" y="11553"/>
                    </a:cubicBezTo>
                    <a:cubicBezTo>
                      <a:pt x="6922" y="11553"/>
                      <a:pt x="6922" y="11553"/>
                      <a:pt x="6922" y="11553"/>
                    </a:cubicBezTo>
                    <a:cubicBezTo>
                      <a:pt x="6922" y="12836"/>
                      <a:pt x="6922" y="12836"/>
                      <a:pt x="6922" y="12836"/>
                    </a:cubicBezTo>
                    <a:cubicBezTo>
                      <a:pt x="6922" y="12836"/>
                      <a:pt x="6922" y="14120"/>
                      <a:pt x="6922" y="14120"/>
                    </a:cubicBezTo>
                    <a:cubicBezTo>
                      <a:pt x="6922" y="14120"/>
                      <a:pt x="6922" y="14120"/>
                      <a:pt x="6922" y="15404"/>
                    </a:cubicBezTo>
                    <a:cubicBezTo>
                      <a:pt x="6922" y="15404"/>
                      <a:pt x="6922" y="15404"/>
                      <a:pt x="6922" y="15404"/>
                    </a:cubicBezTo>
                    <a:cubicBezTo>
                      <a:pt x="6922" y="15404"/>
                      <a:pt x="6922" y="15404"/>
                      <a:pt x="6922" y="15404"/>
                    </a:cubicBezTo>
                    <a:cubicBezTo>
                      <a:pt x="6922" y="15404"/>
                      <a:pt x="6922" y="16687"/>
                      <a:pt x="6922" y="16687"/>
                    </a:cubicBezTo>
                    <a:cubicBezTo>
                      <a:pt x="6922" y="17971"/>
                      <a:pt x="6922" y="20538"/>
                      <a:pt x="4354" y="20538"/>
                    </a:cubicBezTo>
                    <a:cubicBezTo>
                      <a:pt x="3071" y="20538"/>
                      <a:pt x="504" y="20538"/>
                      <a:pt x="504" y="17971"/>
                    </a:cubicBezTo>
                    <a:cubicBezTo>
                      <a:pt x="-780" y="11553"/>
                      <a:pt x="504" y="5135"/>
                      <a:pt x="3071" y="0"/>
                    </a:cubicBezTo>
                    <a:cubicBezTo>
                      <a:pt x="4354" y="1284"/>
                      <a:pt x="6922" y="0"/>
                      <a:pt x="8205" y="1284"/>
                    </a:cubicBezTo>
                    <a:cubicBezTo>
                      <a:pt x="9489" y="2567"/>
                      <a:pt x="10773" y="3851"/>
                      <a:pt x="9489" y="6418"/>
                    </a:cubicBezTo>
                    <a:lnTo>
                      <a:pt x="9489" y="6418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287">
                <a:extLst>
                  <a:ext uri="{FF2B5EF4-FFF2-40B4-BE49-F238E27FC236}">
                    <a16:creationId xmlns:a16="http://schemas.microsoft.com/office/drawing/2014/main" id="{D5F2F0FE-3A02-46A9-AA52-4F54245F9548}"/>
                  </a:ext>
                </a:extLst>
              </p:cNvPr>
              <p:cNvSpPr/>
              <p:nvPr/>
            </p:nvSpPr>
            <p:spPr>
              <a:xfrm>
                <a:off x="2855782" y="3284807"/>
                <a:ext cx="9555" cy="10839"/>
              </a:xfrm>
              <a:custGeom>
                <a:avLst/>
                <a:gdLst>
                  <a:gd name="connsiteX0" fmla="*/ 8985 w 9555"/>
                  <a:gd name="connsiteY0" fmla="*/ 570 h 10839"/>
                  <a:gd name="connsiteX1" fmla="*/ 8985 w 9555"/>
                  <a:gd name="connsiteY1" fmla="*/ 6989 h 10839"/>
                  <a:gd name="connsiteX2" fmla="*/ 7702 w 9555"/>
                  <a:gd name="connsiteY2" fmla="*/ 8272 h 10839"/>
                  <a:gd name="connsiteX3" fmla="*/ 6418 w 9555"/>
                  <a:gd name="connsiteY3" fmla="*/ 9556 h 10839"/>
                  <a:gd name="connsiteX4" fmla="*/ 3851 w 9555"/>
                  <a:gd name="connsiteY4" fmla="*/ 10840 h 10839"/>
                  <a:gd name="connsiteX5" fmla="*/ 1284 w 9555"/>
                  <a:gd name="connsiteY5" fmla="*/ 10840 h 10839"/>
                  <a:gd name="connsiteX6" fmla="*/ 0 w 9555"/>
                  <a:gd name="connsiteY6" fmla="*/ 9556 h 10839"/>
                  <a:gd name="connsiteX7" fmla="*/ 0 w 9555"/>
                  <a:gd name="connsiteY7" fmla="*/ 6989 h 10839"/>
                  <a:gd name="connsiteX8" fmla="*/ 1284 w 9555"/>
                  <a:gd name="connsiteY8" fmla="*/ 5705 h 10839"/>
                  <a:gd name="connsiteX9" fmla="*/ 1284 w 9555"/>
                  <a:gd name="connsiteY9" fmla="*/ 5705 h 10839"/>
                  <a:gd name="connsiteX10" fmla="*/ 0 w 9555"/>
                  <a:gd name="connsiteY10" fmla="*/ 5705 h 10839"/>
                  <a:gd name="connsiteX11" fmla="*/ 1284 w 9555"/>
                  <a:gd name="connsiteY11" fmla="*/ 5705 h 10839"/>
                  <a:gd name="connsiteX12" fmla="*/ 0 w 9555"/>
                  <a:gd name="connsiteY12" fmla="*/ 5705 h 10839"/>
                  <a:gd name="connsiteX13" fmla="*/ 1284 w 9555"/>
                  <a:gd name="connsiteY13" fmla="*/ 4421 h 10839"/>
                  <a:gd name="connsiteX14" fmla="*/ 1284 w 9555"/>
                  <a:gd name="connsiteY14" fmla="*/ 5705 h 10839"/>
                  <a:gd name="connsiteX15" fmla="*/ 2567 w 9555"/>
                  <a:gd name="connsiteY15" fmla="*/ 4421 h 10839"/>
                  <a:gd name="connsiteX16" fmla="*/ 2567 w 9555"/>
                  <a:gd name="connsiteY16" fmla="*/ 5705 h 10839"/>
                  <a:gd name="connsiteX17" fmla="*/ 2567 w 9555"/>
                  <a:gd name="connsiteY17" fmla="*/ 4421 h 10839"/>
                  <a:gd name="connsiteX18" fmla="*/ 2567 w 9555"/>
                  <a:gd name="connsiteY18" fmla="*/ 5705 h 10839"/>
                  <a:gd name="connsiteX19" fmla="*/ 2567 w 9555"/>
                  <a:gd name="connsiteY19" fmla="*/ 4421 h 10839"/>
                  <a:gd name="connsiteX20" fmla="*/ 2567 w 9555"/>
                  <a:gd name="connsiteY20" fmla="*/ 5705 h 10839"/>
                  <a:gd name="connsiteX21" fmla="*/ 2567 w 9555"/>
                  <a:gd name="connsiteY21" fmla="*/ 4421 h 10839"/>
                  <a:gd name="connsiteX22" fmla="*/ 2567 w 9555"/>
                  <a:gd name="connsiteY22" fmla="*/ 1854 h 10839"/>
                  <a:gd name="connsiteX23" fmla="*/ 3851 w 9555"/>
                  <a:gd name="connsiteY23" fmla="*/ 570 h 10839"/>
                  <a:gd name="connsiteX24" fmla="*/ 6418 w 9555"/>
                  <a:gd name="connsiteY24" fmla="*/ 570 h 10839"/>
                  <a:gd name="connsiteX25" fmla="*/ 8985 w 9555"/>
                  <a:gd name="connsiteY25" fmla="*/ 570 h 10839"/>
                  <a:gd name="connsiteX26" fmla="*/ 8985 w 9555"/>
                  <a:gd name="connsiteY26" fmla="*/ 570 h 10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55" h="10839">
                    <a:moveTo>
                      <a:pt x="8985" y="570"/>
                    </a:moveTo>
                    <a:cubicBezTo>
                      <a:pt x="10269" y="3138"/>
                      <a:pt x="8985" y="4421"/>
                      <a:pt x="8985" y="6989"/>
                    </a:cubicBezTo>
                    <a:cubicBezTo>
                      <a:pt x="8985" y="6989"/>
                      <a:pt x="8985" y="8272"/>
                      <a:pt x="7702" y="8272"/>
                    </a:cubicBezTo>
                    <a:cubicBezTo>
                      <a:pt x="7702" y="8272"/>
                      <a:pt x="7702" y="9556"/>
                      <a:pt x="6418" y="9556"/>
                    </a:cubicBezTo>
                    <a:cubicBezTo>
                      <a:pt x="5135" y="10840"/>
                      <a:pt x="5135" y="10840"/>
                      <a:pt x="3851" y="10840"/>
                    </a:cubicBezTo>
                    <a:cubicBezTo>
                      <a:pt x="2567" y="10840"/>
                      <a:pt x="2567" y="10840"/>
                      <a:pt x="1284" y="10840"/>
                    </a:cubicBezTo>
                    <a:cubicBezTo>
                      <a:pt x="0" y="10840"/>
                      <a:pt x="0" y="9556"/>
                      <a:pt x="0" y="9556"/>
                    </a:cubicBezTo>
                    <a:cubicBezTo>
                      <a:pt x="0" y="8272"/>
                      <a:pt x="0" y="8272"/>
                      <a:pt x="0" y="6989"/>
                    </a:cubicBezTo>
                    <a:cubicBezTo>
                      <a:pt x="0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0" y="5705"/>
                    </a:cubicBezTo>
                    <a:cubicBezTo>
                      <a:pt x="0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0" y="5705"/>
                    </a:cubicBezTo>
                    <a:cubicBezTo>
                      <a:pt x="0" y="5705"/>
                      <a:pt x="0" y="5705"/>
                      <a:pt x="1284" y="4421"/>
                    </a:cubicBezTo>
                    <a:cubicBezTo>
                      <a:pt x="1284" y="4421"/>
                      <a:pt x="1284" y="4421"/>
                      <a:pt x="1284" y="5705"/>
                    </a:cubicBezTo>
                    <a:cubicBezTo>
                      <a:pt x="1284" y="5705"/>
                      <a:pt x="1284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5705"/>
                      <a:pt x="2567" y="4421"/>
                    </a:cubicBezTo>
                    <a:cubicBezTo>
                      <a:pt x="2567" y="3138"/>
                      <a:pt x="2567" y="3138"/>
                      <a:pt x="2567" y="1854"/>
                    </a:cubicBezTo>
                    <a:cubicBezTo>
                      <a:pt x="2567" y="570"/>
                      <a:pt x="3851" y="570"/>
                      <a:pt x="3851" y="570"/>
                    </a:cubicBezTo>
                    <a:cubicBezTo>
                      <a:pt x="5135" y="570"/>
                      <a:pt x="5135" y="570"/>
                      <a:pt x="6418" y="570"/>
                    </a:cubicBezTo>
                    <a:cubicBezTo>
                      <a:pt x="7702" y="-713"/>
                      <a:pt x="8985" y="570"/>
                      <a:pt x="8985" y="570"/>
                    </a:cubicBezTo>
                    <a:lnTo>
                      <a:pt x="8985" y="57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" name="Freeform: Shape 215">
              <a:extLst>
                <a:ext uri="{FF2B5EF4-FFF2-40B4-BE49-F238E27FC236}">
                  <a16:creationId xmlns:a16="http://schemas.microsoft.com/office/drawing/2014/main" id="{5776B7F5-9DEE-4689-BDB4-0EA681276D83}"/>
                </a:ext>
              </a:extLst>
            </p:cNvPr>
            <p:cNvSpPr/>
            <p:nvPr/>
          </p:nvSpPr>
          <p:spPr>
            <a:xfrm>
              <a:off x="3407562" y="3497329"/>
              <a:ext cx="746033" cy="1190875"/>
            </a:xfrm>
            <a:custGeom>
              <a:avLst/>
              <a:gdLst>
                <a:gd name="connsiteX0" fmla="*/ 244821 w 746033"/>
                <a:gd name="connsiteY0" fmla="*/ 0 h 1190875"/>
                <a:gd name="connsiteX1" fmla="*/ 289748 w 746033"/>
                <a:gd name="connsiteY1" fmla="*/ 0 h 1190875"/>
                <a:gd name="connsiteX2" fmla="*/ 214014 w 746033"/>
                <a:gd name="connsiteY2" fmla="*/ 231054 h 1190875"/>
                <a:gd name="connsiteX3" fmla="*/ 216581 w 746033"/>
                <a:gd name="connsiteY3" fmla="*/ 234905 h 1190875"/>
                <a:gd name="connsiteX4" fmla="*/ 316705 w 746033"/>
                <a:gd name="connsiteY4" fmla="*/ 246458 h 1190875"/>
                <a:gd name="connsiteX5" fmla="*/ 416828 w 746033"/>
                <a:gd name="connsiteY5" fmla="*/ 258010 h 1190875"/>
                <a:gd name="connsiteX6" fmla="*/ 419395 w 746033"/>
                <a:gd name="connsiteY6" fmla="*/ 256727 h 1190875"/>
                <a:gd name="connsiteX7" fmla="*/ 420679 w 746033"/>
                <a:gd name="connsiteY7" fmla="*/ 254159 h 1190875"/>
                <a:gd name="connsiteX8" fmla="*/ 543908 w 746033"/>
                <a:gd name="connsiteY8" fmla="*/ 17971 h 1190875"/>
                <a:gd name="connsiteX9" fmla="*/ 547759 w 746033"/>
                <a:gd name="connsiteY9" fmla="*/ 12836 h 1190875"/>
                <a:gd name="connsiteX10" fmla="*/ 596537 w 746033"/>
                <a:gd name="connsiteY10" fmla="*/ 17971 h 1190875"/>
                <a:gd name="connsiteX11" fmla="*/ 469457 w 746033"/>
                <a:gd name="connsiteY11" fmla="*/ 260578 h 1190875"/>
                <a:gd name="connsiteX12" fmla="*/ 470741 w 746033"/>
                <a:gd name="connsiteY12" fmla="*/ 263145 h 1190875"/>
                <a:gd name="connsiteX13" fmla="*/ 473308 w 746033"/>
                <a:gd name="connsiteY13" fmla="*/ 264428 h 1190875"/>
                <a:gd name="connsiteX14" fmla="*/ 520802 w 746033"/>
                <a:gd name="connsiteY14" fmla="*/ 269563 h 1190875"/>
                <a:gd name="connsiteX15" fmla="*/ 564446 w 746033"/>
                <a:gd name="connsiteY15" fmla="*/ 274697 h 1190875"/>
                <a:gd name="connsiteX16" fmla="*/ 555460 w 746033"/>
                <a:gd name="connsiteY16" fmla="*/ 350432 h 1190875"/>
                <a:gd name="connsiteX17" fmla="*/ 542624 w 746033"/>
                <a:gd name="connsiteY17" fmla="*/ 555813 h 1190875"/>
                <a:gd name="connsiteX18" fmla="*/ 567013 w 746033"/>
                <a:gd name="connsiteY18" fmla="*/ 655936 h 1190875"/>
                <a:gd name="connsiteX19" fmla="*/ 574715 w 746033"/>
                <a:gd name="connsiteY19" fmla="*/ 668773 h 1190875"/>
                <a:gd name="connsiteX20" fmla="*/ 596537 w 746033"/>
                <a:gd name="connsiteY20" fmla="*/ 686744 h 1190875"/>
                <a:gd name="connsiteX21" fmla="*/ 611940 w 746033"/>
                <a:gd name="connsiteY21" fmla="*/ 684176 h 1190875"/>
                <a:gd name="connsiteX22" fmla="*/ 650449 w 746033"/>
                <a:gd name="connsiteY22" fmla="*/ 784300 h 1190875"/>
                <a:gd name="connsiteX23" fmla="*/ 676122 w 746033"/>
                <a:gd name="connsiteY23" fmla="*/ 822809 h 1190875"/>
                <a:gd name="connsiteX24" fmla="*/ 745438 w 746033"/>
                <a:gd name="connsiteY24" fmla="*/ 1171957 h 1190875"/>
                <a:gd name="connsiteX25" fmla="*/ 746033 w 746033"/>
                <a:gd name="connsiteY25" fmla="*/ 1190875 h 1190875"/>
                <a:gd name="connsiteX26" fmla="*/ 0 w 746033"/>
                <a:gd name="connsiteY26" fmla="*/ 1190875 h 1190875"/>
                <a:gd name="connsiteX27" fmla="*/ 2214 w 746033"/>
                <a:gd name="connsiteY27" fmla="*/ 1105208 h 1190875"/>
                <a:gd name="connsiteX28" fmla="*/ 80516 w 746033"/>
                <a:gd name="connsiteY28" fmla="*/ 853616 h 1190875"/>
                <a:gd name="connsiteX29" fmla="*/ 89502 w 746033"/>
                <a:gd name="connsiteY29" fmla="*/ 826660 h 1190875"/>
                <a:gd name="connsiteX30" fmla="*/ 90785 w 746033"/>
                <a:gd name="connsiteY30" fmla="*/ 812540 h 1190875"/>
                <a:gd name="connsiteX31" fmla="*/ 84367 w 746033"/>
                <a:gd name="connsiteY31" fmla="*/ 752209 h 1190875"/>
                <a:gd name="connsiteX32" fmla="*/ 65112 w 746033"/>
                <a:gd name="connsiteY32" fmla="*/ 634115 h 1190875"/>
                <a:gd name="connsiteX33" fmla="*/ 88218 w 746033"/>
                <a:gd name="connsiteY33" fmla="*/ 234905 h 1190875"/>
                <a:gd name="connsiteX34" fmla="*/ 98487 w 746033"/>
                <a:gd name="connsiteY34" fmla="*/ 225919 h 1190875"/>
                <a:gd name="connsiteX35" fmla="*/ 110040 w 746033"/>
                <a:gd name="connsiteY35" fmla="*/ 225919 h 1190875"/>
                <a:gd name="connsiteX36" fmla="*/ 125443 w 746033"/>
                <a:gd name="connsiteY36" fmla="*/ 225919 h 1190875"/>
                <a:gd name="connsiteX37" fmla="*/ 140847 w 746033"/>
                <a:gd name="connsiteY37" fmla="*/ 225919 h 1190875"/>
                <a:gd name="connsiteX38" fmla="*/ 163952 w 746033"/>
                <a:gd name="connsiteY38" fmla="*/ 227203 h 1190875"/>
                <a:gd name="connsiteX39" fmla="*/ 166520 w 746033"/>
                <a:gd name="connsiteY39" fmla="*/ 225919 h 1190875"/>
                <a:gd name="connsiteX40" fmla="*/ 167803 w 746033"/>
                <a:gd name="connsiteY40" fmla="*/ 223352 h 1190875"/>
                <a:gd name="connsiteX41" fmla="*/ 244821 w 746033"/>
                <a:gd name="connsiteY41" fmla="*/ 0 h 119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46033" h="1190875">
                  <a:moveTo>
                    <a:pt x="244821" y="0"/>
                  </a:moveTo>
                  <a:lnTo>
                    <a:pt x="289748" y="0"/>
                  </a:lnTo>
                  <a:cubicBezTo>
                    <a:pt x="260225" y="57763"/>
                    <a:pt x="215298" y="166872"/>
                    <a:pt x="214014" y="231054"/>
                  </a:cubicBezTo>
                  <a:cubicBezTo>
                    <a:pt x="214014" y="232338"/>
                    <a:pt x="215298" y="233621"/>
                    <a:pt x="216581" y="234905"/>
                  </a:cubicBezTo>
                  <a:cubicBezTo>
                    <a:pt x="248672" y="238756"/>
                    <a:pt x="283330" y="242607"/>
                    <a:pt x="316705" y="246458"/>
                  </a:cubicBezTo>
                  <a:cubicBezTo>
                    <a:pt x="350079" y="250308"/>
                    <a:pt x="384737" y="252876"/>
                    <a:pt x="416828" y="258010"/>
                  </a:cubicBezTo>
                  <a:cubicBezTo>
                    <a:pt x="418112" y="258010"/>
                    <a:pt x="418112" y="258010"/>
                    <a:pt x="419395" y="256727"/>
                  </a:cubicBezTo>
                  <a:cubicBezTo>
                    <a:pt x="420679" y="256727"/>
                    <a:pt x="420679" y="255443"/>
                    <a:pt x="420679" y="254159"/>
                  </a:cubicBezTo>
                  <a:cubicBezTo>
                    <a:pt x="429664" y="174574"/>
                    <a:pt x="492562" y="87287"/>
                    <a:pt x="543908" y="17971"/>
                  </a:cubicBezTo>
                  <a:lnTo>
                    <a:pt x="547759" y="12836"/>
                  </a:lnTo>
                  <a:lnTo>
                    <a:pt x="596537" y="17971"/>
                  </a:lnTo>
                  <a:cubicBezTo>
                    <a:pt x="546475" y="87287"/>
                    <a:pt x="478442" y="179709"/>
                    <a:pt x="469457" y="260578"/>
                  </a:cubicBezTo>
                  <a:cubicBezTo>
                    <a:pt x="469457" y="261861"/>
                    <a:pt x="469457" y="261861"/>
                    <a:pt x="470741" y="263145"/>
                  </a:cubicBezTo>
                  <a:cubicBezTo>
                    <a:pt x="470741" y="264428"/>
                    <a:pt x="472024" y="264428"/>
                    <a:pt x="473308" y="264428"/>
                  </a:cubicBezTo>
                  <a:cubicBezTo>
                    <a:pt x="486144" y="265712"/>
                    <a:pt x="504115" y="266996"/>
                    <a:pt x="520802" y="269563"/>
                  </a:cubicBezTo>
                  <a:cubicBezTo>
                    <a:pt x="536206" y="272130"/>
                    <a:pt x="551609" y="273414"/>
                    <a:pt x="564446" y="274697"/>
                  </a:cubicBezTo>
                  <a:cubicBezTo>
                    <a:pt x="561879" y="300370"/>
                    <a:pt x="559311" y="326043"/>
                    <a:pt x="555460" y="350432"/>
                  </a:cubicBezTo>
                  <a:cubicBezTo>
                    <a:pt x="546475" y="419748"/>
                    <a:pt x="538773" y="485213"/>
                    <a:pt x="542624" y="555813"/>
                  </a:cubicBezTo>
                  <a:cubicBezTo>
                    <a:pt x="543908" y="591755"/>
                    <a:pt x="547759" y="626413"/>
                    <a:pt x="567013" y="655936"/>
                  </a:cubicBezTo>
                  <a:cubicBezTo>
                    <a:pt x="570864" y="661071"/>
                    <a:pt x="573431" y="664922"/>
                    <a:pt x="574715" y="668773"/>
                  </a:cubicBezTo>
                  <a:cubicBezTo>
                    <a:pt x="581133" y="680325"/>
                    <a:pt x="584984" y="686744"/>
                    <a:pt x="596537" y="686744"/>
                  </a:cubicBezTo>
                  <a:cubicBezTo>
                    <a:pt x="600388" y="686744"/>
                    <a:pt x="605522" y="685460"/>
                    <a:pt x="611940" y="684176"/>
                  </a:cubicBezTo>
                  <a:cubicBezTo>
                    <a:pt x="596537" y="709849"/>
                    <a:pt x="624777" y="749642"/>
                    <a:pt x="650449" y="784300"/>
                  </a:cubicBezTo>
                  <a:cubicBezTo>
                    <a:pt x="660718" y="798420"/>
                    <a:pt x="670987" y="812540"/>
                    <a:pt x="676122" y="822809"/>
                  </a:cubicBezTo>
                  <a:cubicBezTo>
                    <a:pt x="730034" y="929350"/>
                    <a:pt x="740304" y="1048728"/>
                    <a:pt x="745438" y="1171957"/>
                  </a:cubicBezTo>
                  <a:lnTo>
                    <a:pt x="746033" y="1190875"/>
                  </a:lnTo>
                  <a:lnTo>
                    <a:pt x="0" y="1190875"/>
                  </a:lnTo>
                  <a:lnTo>
                    <a:pt x="2214" y="1105208"/>
                  </a:lnTo>
                  <a:cubicBezTo>
                    <a:pt x="4782" y="1008936"/>
                    <a:pt x="12484" y="916514"/>
                    <a:pt x="80516" y="853616"/>
                  </a:cubicBezTo>
                  <a:cubicBezTo>
                    <a:pt x="89502" y="845914"/>
                    <a:pt x="89502" y="835645"/>
                    <a:pt x="89502" y="826660"/>
                  </a:cubicBezTo>
                  <a:cubicBezTo>
                    <a:pt x="89502" y="821525"/>
                    <a:pt x="89502" y="817674"/>
                    <a:pt x="90785" y="812540"/>
                  </a:cubicBezTo>
                  <a:cubicBezTo>
                    <a:pt x="95920" y="789434"/>
                    <a:pt x="97203" y="771463"/>
                    <a:pt x="84367" y="752209"/>
                  </a:cubicBezTo>
                  <a:cubicBezTo>
                    <a:pt x="61262" y="714984"/>
                    <a:pt x="62545" y="670056"/>
                    <a:pt x="65112" y="634115"/>
                  </a:cubicBezTo>
                  <a:cubicBezTo>
                    <a:pt x="70247" y="501900"/>
                    <a:pt x="77949" y="367119"/>
                    <a:pt x="88218" y="234905"/>
                  </a:cubicBezTo>
                  <a:cubicBezTo>
                    <a:pt x="88218" y="229770"/>
                    <a:pt x="93352" y="225919"/>
                    <a:pt x="98487" y="225919"/>
                  </a:cubicBezTo>
                  <a:cubicBezTo>
                    <a:pt x="102338" y="225919"/>
                    <a:pt x="106189" y="225919"/>
                    <a:pt x="110040" y="225919"/>
                  </a:cubicBezTo>
                  <a:cubicBezTo>
                    <a:pt x="115174" y="225919"/>
                    <a:pt x="120309" y="225919"/>
                    <a:pt x="125443" y="225919"/>
                  </a:cubicBezTo>
                  <a:cubicBezTo>
                    <a:pt x="130578" y="225919"/>
                    <a:pt x="135712" y="225919"/>
                    <a:pt x="140847" y="225919"/>
                  </a:cubicBezTo>
                  <a:cubicBezTo>
                    <a:pt x="151116" y="225919"/>
                    <a:pt x="157534" y="225919"/>
                    <a:pt x="163952" y="227203"/>
                  </a:cubicBezTo>
                  <a:cubicBezTo>
                    <a:pt x="165236" y="227203"/>
                    <a:pt x="165236" y="227203"/>
                    <a:pt x="166520" y="225919"/>
                  </a:cubicBezTo>
                  <a:cubicBezTo>
                    <a:pt x="167803" y="225919"/>
                    <a:pt x="167803" y="224636"/>
                    <a:pt x="167803" y="223352"/>
                  </a:cubicBezTo>
                  <a:cubicBezTo>
                    <a:pt x="171654" y="150185"/>
                    <a:pt x="210163" y="56480"/>
                    <a:pt x="244821" y="0"/>
                  </a:cubicBez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216">
              <a:extLst>
                <a:ext uri="{FF2B5EF4-FFF2-40B4-BE49-F238E27FC236}">
                  <a16:creationId xmlns:a16="http://schemas.microsoft.com/office/drawing/2014/main" id="{18C849F5-62F7-4EBB-9875-E97047C80901}"/>
                </a:ext>
              </a:extLst>
            </p:cNvPr>
            <p:cNvSpPr/>
            <p:nvPr/>
          </p:nvSpPr>
          <p:spPr>
            <a:xfrm>
              <a:off x="3685703" y="3501028"/>
              <a:ext cx="590" cy="1284"/>
            </a:xfrm>
            <a:custGeom>
              <a:avLst/>
              <a:gdLst>
                <a:gd name="connsiteX0" fmla="*/ 590 w 590"/>
                <a:gd name="connsiteY0" fmla="*/ 0 h 1284"/>
                <a:gd name="connsiteX1" fmla="*/ 590 w 590"/>
                <a:gd name="connsiteY1" fmla="*/ 1284 h 1284"/>
                <a:gd name="connsiteX2" fmla="*/ 0 w 590"/>
                <a:gd name="connsiteY2" fmla="*/ 1284 h 1284"/>
                <a:gd name="connsiteX3" fmla="*/ 590 w 590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" h="1284">
                  <a:moveTo>
                    <a:pt x="590" y="0"/>
                  </a:moveTo>
                  <a:lnTo>
                    <a:pt x="590" y="1284"/>
                  </a:lnTo>
                  <a:lnTo>
                    <a:pt x="0" y="1284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217">
              <a:extLst>
                <a:ext uri="{FF2B5EF4-FFF2-40B4-BE49-F238E27FC236}">
                  <a16:creationId xmlns:a16="http://schemas.microsoft.com/office/drawing/2014/main" id="{DB94EE35-6276-497B-952A-653E1F5CBDEA}"/>
                </a:ext>
              </a:extLst>
            </p:cNvPr>
            <p:cNvSpPr/>
            <p:nvPr/>
          </p:nvSpPr>
          <p:spPr>
            <a:xfrm>
              <a:off x="3402984" y="3494610"/>
              <a:ext cx="748533" cy="1192843"/>
            </a:xfrm>
            <a:custGeom>
              <a:avLst/>
              <a:gdLst>
                <a:gd name="connsiteX0" fmla="*/ 242234 w 748533"/>
                <a:gd name="connsiteY0" fmla="*/ 0 h 1192843"/>
                <a:gd name="connsiteX1" fmla="*/ 293579 w 748533"/>
                <a:gd name="connsiteY1" fmla="*/ 0 h 1192843"/>
                <a:gd name="connsiteX2" fmla="*/ 215278 w 748533"/>
                <a:gd name="connsiteY2" fmla="*/ 234905 h 1192843"/>
                <a:gd name="connsiteX3" fmla="*/ 414241 w 748533"/>
                <a:gd name="connsiteY3" fmla="*/ 258010 h 1192843"/>
                <a:gd name="connsiteX4" fmla="*/ 542604 w 748533"/>
                <a:gd name="connsiteY4" fmla="*/ 12836 h 1192843"/>
                <a:gd name="connsiteX5" fmla="*/ 599084 w 748533"/>
                <a:gd name="connsiteY5" fmla="*/ 19254 h 1192843"/>
                <a:gd name="connsiteX6" fmla="*/ 469437 w 748533"/>
                <a:gd name="connsiteY6" fmla="*/ 264428 h 1192843"/>
                <a:gd name="connsiteX7" fmla="*/ 564426 w 748533"/>
                <a:gd name="connsiteY7" fmla="*/ 274697 h 1192843"/>
                <a:gd name="connsiteX8" fmla="*/ 542604 w 748533"/>
                <a:gd name="connsiteY8" fmla="*/ 558380 h 1192843"/>
                <a:gd name="connsiteX9" fmla="*/ 566993 w 748533"/>
                <a:gd name="connsiteY9" fmla="*/ 657220 h 1192843"/>
                <a:gd name="connsiteX10" fmla="*/ 593949 w 748533"/>
                <a:gd name="connsiteY10" fmla="*/ 686744 h 1192843"/>
                <a:gd name="connsiteX11" fmla="*/ 618338 w 748533"/>
                <a:gd name="connsiteY11" fmla="*/ 682893 h 1192843"/>
                <a:gd name="connsiteX12" fmla="*/ 677385 w 748533"/>
                <a:gd name="connsiteY12" fmla="*/ 825376 h 1192843"/>
                <a:gd name="connsiteX13" fmla="*/ 747985 w 748533"/>
                <a:gd name="connsiteY13" fmla="*/ 1175808 h 1192843"/>
                <a:gd name="connsiteX14" fmla="*/ 748533 w 748533"/>
                <a:gd name="connsiteY14" fmla="*/ 1192843 h 1192843"/>
                <a:gd name="connsiteX15" fmla="*/ 740739 w 748533"/>
                <a:gd name="connsiteY15" fmla="*/ 1192843 h 1192843"/>
                <a:gd name="connsiteX16" fmla="*/ 740284 w 748533"/>
                <a:gd name="connsiteY16" fmla="*/ 1178375 h 1192843"/>
                <a:gd name="connsiteX17" fmla="*/ 670967 w 748533"/>
                <a:gd name="connsiteY17" fmla="*/ 830511 h 1192843"/>
                <a:gd name="connsiteX18" fmla="*/ 645295 w 748533"/>
                <a:gd name="connsiteY18" fmla="*/ 792002 h 1192843"/>
                <a:gd name="connsiteX19" fmla="*/ 604218 w 748533"/>
                <a:gd name="connsiteY19" fmla="*/ 694445 h 1192843"/>
                <a:gd name="connsiteX20" fmla="*/ 593949 w 748533"/>
                <a:gd name="connsiteY20" fmla="*/ 695729 h 1192843"/>
                <a:gd name="connsiteX21" fmla="*/ 569560 w 748533"/>
                <a:gd name="connsiteY21" fmla="*/ 676475 h 1192843"/>
                <a:gd name="connsiteX22" fmla="*/ 561858 w 748533"/>
                <a:gd name="connsiteY22" fmla="*/ 663638 h 1192843"/>
                <a:gd name="connsiteX23" fmla="*/ 536186 w 748533"/>
                <a:gd name="connsiteY23" fmla="*/ 560948 h 1192843"/>
                <a:gd name="connsiteX24" fmla="*/ 549022 w 748533"/>
                <a:gd name="connsiteY24" fmla="*/ 355566 h 1192843"/>
                <a:gd name="connsiteX25" fmla="*/ 556724 w 748533"/>
                <a:gd name="connsiteY25" fmla="*/ 282399 h 1192843"/>
                <a:gd name="connsiteX26" fmla="*/ 515648 w 748533"/>
                <a:gd name="connsiteY26" fmla="*/ 277265 h 1192843"/>
                <a:gd name="connsiteX27" fmla="*/ 469437 w 748533"/>
                <a:gd name="connsiteY27" fmla="*/ 272130 h 1192843"/>
                <a:gd name="connsiteX28" fmla="*/ 464302 w 748533"/>
                <a:gd name="connsiteY28" fmla="*/ 269563 h 1192843"/>
                <a:gd name="connsiteX29" fmla="*/ 463019 w 748533"/>
                <a:gd name="connsiteY29" fmla="*/ 264428 h 1192843"/>
                <a:gd name="connsiteX30" fmla="*/ 587531 w 748533"/>
                <a:gd name="connsiteY30" fmla="*/ 25673 h 1192843"/>
                <a:gd name="connsiteX31" fmla="*/ 546455 w 748533"/>
                <a:gd name="connsiteY31" fmla="*/ 20538 h 1192843"/>
                <a:gd name="connsiteX32" fmla="*/ 543888 w 748533"/>
                <a:gd name="connsiteY32" fmla="*/ 24389 h 1192843"/>
                <a:gd name="connsiteX33" fmla="*/ 421943 w 748533"/>
                <a:gd name="connsiteY33" fmla="*/ 259294 h 1192843"/>
                <a:gd name="connsiteX34" fmla="*/ 419375 w 748533"/>
                <a:gd name="connsiteY34" fmla="*/ 263145 h 1192843"/>
                <a:gd name="connsiteX35" fmla="*/ 415524 w 748533"/>
                <a:gd name="connsiteY35" fmla="*/ 264428 h 1192843"/>
                <a:gd name="connsiteX36" fmla="*/ 414241 w 748533"/>
                <a:gd name="connsiteY36" fmla="*/ 264428 h 1192843"/>
                <a:gd name="connsiteX37" fmla="*/ 314117 w 748533"/>
                <a:gd name="connsiteY37" fmla="*/ 252876 h 1192843"/>
                <a:gd name="connsiteX38" fmla="*/ 213994 w 748533"/>
                <a:gd name="connsiteY38" fmla="*/ 241323 h 1192843"/>
                <a:gd name="connsiteX39" fmla="*/ 208859 w 748533"/>
                <a:gd name="connsiteY39" fmla="*/ 234905 h 1192843"/>
                <a:gd name="connsiteX40" fmla="*/ 259583 w 748533"/>
                <a:gd name="connsiteY40" fmla="*/ 58004 h 1192843"/>
                <a:gd name="connsiteX41" fmla="*/ 282720 w 748533"/>
                <a:gd name="connsiteY41" fmla="*/ 7702 h 1192843"/>
                <a:gd name="connsiteX42" fmla="*/ 283310 w 748533"/>
                <a:gd name="connsiteY42" fmla="*/ 7702 h 1192843"/>
                <a:gd name="connsiteX43" fmla="*/ 283310 w 748533"/>
                <a:gd name="connsiteY43" fmla="*/ 6418 h 1192843"/>
                <a:gd name="connsiteX44" fmla="*/ 282720 w 748533"/>
                <a:gd name="connsiteY44" fmla="*/ 7702 h 1192843"/>
                <a:gd name="connsiteX45" fmla="*/ 247368 w 748533"/>
                <a:gd name="connsiteY45" fmla="*/ 7702 h 1192843"/>
                <a:gd name="connsiteX46" fmla="*/ 171634 w 748533"/>
                <a:gd name="connsiteY46" fmla="*/ 228487 h 1192843"/>
                <a:gd name="connsiteX47" fmla="*/ 169067 w 748533"/>
                <a:gd name="connsiteY47" fmla="*/ 233621 h 1192843"/>
                <a:gd name="connsiteX48" fmla="*/ 165216 w 748533"/>
                <a:gd name="connsiteY48" fmla="*/ 234905 h 1192843"/>
                <a:gd name="connsiteX49" fmla="*/ 142110 w 748533"/>
                <a:gd name="connsiteY49" fmla="*/ 233621 h 1192843"/>
                <a:gd name="connsiteX50" fmla="*/ 126707 w 748533"/>
                <a:gd name="connsiteY50" fmla="*/ 233621 h 1192843"/>
                <a:gd name="connsiteX51" fmla="*/ 111303 w 748533"/>
                <a:gd name="connsiteY51" fmla="*/ 233621 h 1192843"/>
                <a:gd name="connsiteX52" fmla="*/ 99751 w 748533"/>
                <a:gd name="connsiteY52" fmla="*/ 233621 h 1192843"/>
                <a:gd name="connsiteX53" fmla="*/ 93332 w 748533"/>
                <a:gd name="connsiteY53" fmla="*/ 240039 h 1192843"/>
                <a:gd name="connsiteX54" fmla="*/ 70227 w 748533"/>
                <a:gd name="connsiteY54" fmla="*/ 639249 h 1192843"/>
                <a:gd name="connsiteX55" fmla="*/ 89482 w 748533"/>
                <a:gd name="connsiteY55" fmla="*/ 756060 h 1192843"/>
                <a:gd name="connsiteX56" fmla="*/ 95900 w 748533"/>
                <a:gd name="connsiteY56" fmla="*/ 818958 h 1192843"/>
                <a:gd name="connsiteX57" fmla="*/ 94616 w 748533"/>
                <a:gd name="connsiteY57" fmla="*/ 831794 h 1192843"/>
                <a:gd name="connsiteX58" fmla="*/ 84347 w 748533"/>
                <a:gd name="connsiteY58" fmla="*/ 860034 h 1192843"/>
                <a:gd name="connsiteX59" fmla="*/ 7329 w 748533"/>
                <a:gd name="connsiteY59" fmla="*/ 1110343 h 1192843"/>
                <a:gd name="connsiteX60" fmla="*/ 5201 w 748533"/>
                <a:gd name="connsiteY60" fmla="*/ 1192843 h 1192843"/>
                <a:gd name="connsiteX61" fmla="*/ 0 w 748533"/>
                <a:gd name="connsiteY61" fmla="*/ 1192843 h 1192843"/>
                <a:gd name="connsiteX62" fmla="*/ 2194 w 748533"/>
                <a:gd name="connsiteY62" fmla="*/ 1107775 h 1192843"/>
                <a:gd name="connsiteX63" fmla="*/ 81780 w 748533"/>
                <a:gd name="connsiteY63" fmla="*/ 853616 h 1192843"/>
                <a:gd name="connsiteX64" fmla="*/ 90765 w 748533"/>
                <a:gd name="connsiteY64" fmla="*/ 815107 h 1192843"/>
                <a:gd name="connsiteX65" fmla="*/ 84347 w 748533"/>
                <a:gd name="connsiteY65" fmla="*/ 757344 h 1192843"/>
                <a:gd name="connsiteX66" fmla="*/ 63809 w 748533"/>
                <a:gd name="connsiteY66" fmla="*/ 636682 h 1192843"/>
                <a:gd name="connsiteX67" fmla="*/ 86914 w 748533"/>
                <a:gd name="connsiteY67" fmla="*/ 237472 h 1192843"/>
                <a:gd name="connsiteX68" fmla="*/ 99751 w 748533"/>
                <a:gd name="connsiteY68" fmla="*/ 225919 h 1192843"/>
                <a:gd name="connsiteX69" fmla="*/ 110020 w 748533"/>
                <a:gd name="connsiteY69" fmla="*/ 225919 h 1192843"/>
                <a:gd name="connsiteX70" fmla="*/ 140827 w 748533"/>
                <a:gd name="connsiteY70" fmla="*/ 225919 h 1192843"/>
                <a:gd name="connsiteX71" fmla="*/ 163932 w 748533"/>
                <a:gd name="connsiteY71" fmla="*/ 227203 h 1192843"/>
                <a:gd name="connsiteX72" fmla="*/ 242234 w 748533"/>
                <a:gd name="connsiteY72" fmla="*/ 0 h 119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48533" h="1192843">
                  <a:moveTo>
                    <a:pt x="242234" y="0"/>
                  </a:moveTo>
                  <a:lnTo>
                    <a:pt x="293579" y="0"/>
                  </a:lnTo>
                  <a:cubicBezTo>
                    <a:pt x="262772" y="59047"/>
                    <a:pt x="217845" y="170723"/>
                    <a:pt x="215278" y="234905"/>
                  </a:cubicBezTo>
                  <a:cubicBezTo>
                    <a:pt x="278176" y="243890"/>
                    <a:pt x="351343" y="249025"/>
                    <a:pt x="414241" y="258010"/>
                  </a:cubicBezTo>
                  <a:cubicBezTo>
                    <a:pt x="424510" y="174574"/>
                    <a:pt x="492542" y="82153"/>
                    <a:pt x="542604" y="12836"/>
                  </a:cubicBezTo>
                  <a:lnTo>
                    <a:pt x="599084" y="19254"/>
                  </a:lnTo>
                  <a:cubicBezTo>
                    <a:pt x="550306" y="86003"/>
                    <a:pt x="478422" y="183560"/>
                    <a:pt x="469437" y="264428"/>
                  </a:cubicBezTo>
                  <a:cubicBezTo>
                    <a:pt x="496393" y="265712"/>
                    <a:pt x="537470" y="273414"/>
                    <a:pt x="564426" y="274697"/>
                  </a:cubicBezTo>
                  <a:cubicBezTo>
                    <a:pt x="555440" y="370970"/>
                    <a:pt x="537470" y="462108"/>
                    <a:pt x="542604" y="558380"/>
                  </a:cubicBezTo>
                  <a:cubicBezTo>
                    <a:pt x="545171" y="591755"/>
                    <a:pt x="547739" y="627697"/>
                    <a:pt x="566993" y="657220"/>
                  </a:cubicBezTo>
                  <a:cubicBezTo>
                    <a:pt x="579829" y="677758"/>
                    <a:pt x="581113" y="686744"/>
                    <a:pt x="593949" y="686744"/>
                  </a:cubicBezTo>
                  <a:cubicBezTo>
                    <a:pt x="600367" y="686744"/>
                    <a:pt x="606786" y="685460"/>
                    <a:pt x="618338" y="682893"/>
                  </a:cubicBezTo>
                  <a:cubicBezTo>
                    <a:pt x="583680" y="716267"/>
                    <a:pt x="656847" y="784300"/>
                    <a:pt x="677385" y="825376"/>
                  </a:cubicBezTo>
                  <a:cubicBezTo>
                    <a:pt x="733865" y="934485"/>
                    <a:pt x="742851" y="1056430"/>
                    <a:pt x="747985" y="1175808"/>
                  </a:cubicBezTo>
                  <a:lnTo>
                    <a:pt x="748533" y="1192843"/>
                  </a:lnTo>
                  <a:lnTo>
                    <a:pt x="740739" y="1192843"/>
                  </a:lnTo>
                  <a:lnTo>
                    <a:pt x="740284" y="1178375"/>
                  </a:lnTo>
                  <a:cubicBezTo>
                    <a:pt x="733865" y="1055146"/>
                    <a:pt x="724880" y="935768"/>
                    <a:pt x="670967" y="830511"/>
                  </a:cubicBezTo>
                  <a:cubicBezTo>
                    <a:pt x="665833" y="818958"/>
                    <a:pt x="655564" y="806122"/>
                    <a:pt x="645295" y="792002"/>
                  </a:cubicBezTo>
                  <a:cubicBezTo>
                    <a:pt x="620906" y="758627"/>
                    <a:pt x="595233" y="721402"/>
                    <a:pt x="604218" y="694445"/>
                  </a:cubicBezTo>
                  <a:cubicBezTo>
                    <a:pt x="600367" y="695729"/>
                    <a:pt x="596517" y="695729"/>
                    <a:pt x="593949" y="695729"/>
                  </a:cubicBezTo>
                  <a:cubicBezTo>
                    <a:pt x="581113" y="695729"/>
                    <a:pt x="575979" y="688027"/>
                    <a:pt x="569560" y="676475"/>
                  </a:cubicBezTo>
                  <a:cubicBezTo>
                    <a:pt x="568277" y="672624"/>
                    <a:pt x="565709" y="668773"/>
                    <a:pt x="561858" y="663638"/>
                  </a:cubicBezTo>
                  <a:cubicBezTo>
                    <a:pt x="541320" y="632831"/>
                    <a:pt x="537470" y="596889"/>
                    <a:pt x="536186" y="560948"/>
                  </a:cubicBezTo>
                  <a:cubicBezTo>
                    <a:pt x="532335" y="490348"/>
                    <a:pt x="540037" y="424883"/>
                    <a:pt x="549022" y="355566"/>
                  </a:cubicBezTo>
                  <a:cubicBezTo>
                    <a:pt x="551589" y="331177"/>
                    <a:pt x="554157" y="306788"/>
                    <a:pt x="556724" y="282399"/>
                  </a:cubicBezTo>
                  <a:cubicBezTo>
                    <a:pt x="543888" y="281116"/>
                    <a:pt x="529768" y="278548"/>
                    <a:pt x="515648" y="277265"/>
                  </a:cubicBezTo>
                  <a:cubicBezTo>
                    <a:pt x="498961" y="274697"/>
                    <a:pt x="482273" y="273414"/>
                    <a:pt x="469437" y="272130"/>
                  </a:cubicBezTo>
                  <a:cubicBezTo>
                    <a:pt x="466870" y="272130"/>
                    <a:pt x="465586" y="270847"/>
                    <a:pt x="464302" y="269563"/>
                  </a:cubicBezTo>
                  <a:cubicBezTo>
                    <a:pt x="463019" y="268279"/>
                    <a:pt x="463019" y="265712"/>
                    <a:pt x="463019" y="264428"/>
                  </a:cubicBezTo>
                  <a:cubicBezTo>
                    <a:pt x="472004" y="186127"/>
                    <a:pt x="537470" y="93705"/>
                    <a:pt x="587531" y="25673"/>
                  </a:cubicBezTo>
                  <a:lnTo>
                    <a:pt x="546455" y="20538"/>
                  </a:lnTo>
                  <a:lnTo>
                    <a:pt x="543888" y="24389"/>
                  </a:lnTo>
                  <a:cubicBezTo>
                    <a:pt x="493826" y="93705"/>
                    <a:pt x="430928" y="179709"/>
                    <a:pt x="421943" y="259294"/>
                  </a:cubicBezTo>
                  <a:cubicBezTo>
                    <a:pt x="421943" y="260577"/>
                    <a:pt x="420659" y="261861"/>
                    <a:pt x="419375" y="263145"/>
                  </a:cubicBezTo>
                  <a:cubicBezTo>
                    <a:pt x="418092" y="264428"/>
                    <a:pt x="416808" y="264428"/>
                    <a:pt x="415524" y="264428"/>
                  </a:cubicBezTo>
                  <a:cubicBezTo>
                    <a:pt x="414241" y="264428"/>
                    <a:pt x="414241" y="264428"/>
                    <a:pt x="414241" y="264428"/>
                  </a:cubicBezTo>
                  <a:cubicBezTo>
                    <a:pt x="382150" y="259294"/>
                    <a:pt x="347492" y="256727"/>
                    <a:pt x="314117" y="252876"/>
                  </a:cubicBezTo>
                  <a:cubicBezTo>
                    <a:pt x="280743" y="249025"/>
                    <a:pt x="246085" y="245174"/>
                    <a:pt x="213994" y="241323"/>
                  </a:cubicBezTo>
                  <a:cubicBezTo>
                    <a:pt x="211427" y="241323"/>
                    <a:pt x="208859" y="238756"/>
                    <a:pt x="208859" y="234905"/>
                  </a:cubicBezTo>
                  <a:cubicBezTo>
                    <a:pt x="210785" y="186769"/>
                    <a:pt x="235094" y="115527"/>
                    <a:pt x="259583" y="58004"/>
                  </a:cubicBezTo>
                  <a:lnTo>
                    <a:pt x="282720" y="7702"/>
                  </a:lnTo>
                  <a:lnTo>
                    <a:pt x="283310" y="7702"/>
                  </a:lnTo>
                  <a:lnTo>
                    <a:pt x="283310" y="6418"/>
                  </a:lnTo>
                  <a:lnTo>
                    <a:pt x="282720" y="7702"/>
                  </a:lnTo>
                  <a:lnTo>
                    <a:pt x="247368" y="7702"/>
                  </a:lnTo>
                  <a:cubicBezTo>
                    <a:pt x="212710" y="64182"/>
                    <a:pt x="174201" y="156603"/>
                    <a:pt x="171634" y="228487"/>
                  </a:cubicBezTo>
                  <a:cubicBezTo>
                    <a:pt x="171634" y="231054"/>
                    <a:pt x="170350" y="232338"/>
                    <a:pt x="169067" y="233621"/>
                  </a:cubicBezTo>
                  <a:cubicBezTo>
                    <a:pt x="167783" y="234905"/>
                    <a:pt x="166500" y="234905"/>
                    <a:pt x="165216" y="234905"/>
                  </a:cubicBezTo>
                  <a:cubicBezTo>
                    <a:pt x="158798" y="233621"/>
                    <a:pt x="151096" y="233621"/>
                    <a:pt x="142110" y="233621"/>
                  </a:cubicBezTo>
                  <a:cubicBezTo>
                    <a:pt x="136976" y="233621"/>
                    <a:pt x="131841" y="233621"/>
                    <a:pt x="126707" y="233621"/>
                  </a:cubicBezTo>
                  <a:cubicBezTo>
                    <a:pt x="121572" y="233621"/>
                    <a:pt x="116438" y="233621"/>
                    <a:pt x="111303" y="233621"/>
                  </a:cubicBezTo>
                  <a:cubicBezTo>
                    <a:pt x="107452" y="233621"/>
                    <a:pt x="103601" y="233621"/>
                    <a:pt x="99751" y="233621"/>
                  </a:cubicBezTo>
                  <a:cubicBezTo>
                    <a:pt x="95900" y="233621"/>
                    <a:pt x="93332" y="236188"/>
                    <a:pt x="93332" y="240039"/>
                  </a:cubicBezTo>
                  <a:cubicBezTo>
                    <a:pt x="83063" y="372254"/>
                    <a:pt x="75362" y="507035"/>
                    <a:pt x="70227" y="639249"/>
                  </a:cubicBezTo>
                  <a:cubicBezTo>
                    <a:pt x="68943" y="684176"/>
                    <a:pt x="68943" y="722685"/>
                    <a:pt x="89482" y="756060"/>
                  </a:cubicBezTo>
                  <a:cubicBezTo>
                    <a:pt x="102318" y="776598"/>
                    <a:pt x="101034" y="795853"/>
                    <a:pt x="95900" y="818958"/>
                  </a:cubicBezTo>
                  <a:cubicBezTo>
                    <a:pt x="94616" y="822809"/>
                    <a:pt x="94616" y="826660"/>
                    <a:pt x="94616" y="831794"/>
                  </a:cubicBezTo>
                  <a:cubicBezTo>
                    <a:pt x="94616" y="840780"/>
                    <a:pt x="94616" y="851049"/>
                    <a:pt x="84347" y="860034"/>
                  </a:cubicBezTo>
                  <a:cubicBezTo>
                    <a:pt x="17598" y="922932"/>
                    <a:pt x="9896" y="1014070"/>
                    <a:pt x="7329" y="1110343"/>
                  </a:cubicBezTo>
                  <a:lnTo>
                    <a:pt x="5201" y="1192843"/>
                  </a:lnTo>
                  <a:lnTo>
                    <a:pt x="0" y="1192843"/>
                  </a:lnTo>
                  <a:lnTo>
                    <a:pt x="2194" y="1107775"/>
                  </a:lnTo>
                  <a:cubicBezTo>
                    <a:pt x="4762" y="1017921"/>
                    <a:pt x="11180" y="919081"/>
                    <a:pt x="81780" y="853616"/>
                  </a:cubicBezTo>
                  <a:cubicBezTo>
                    <a:pt x="93332" y="843347"/>
                    <a:pt x="86914" y="830511"/>
                    <a:pt x="90765" y="815107"/>
                  </a:cubicBezTo>
                  <a:cubicBezTo>
                    <a:pt x="94616" y="794569"/>
                    <a:pt x="95900" y="776598"/>
                    <a:pt x="84347" y="757344"/>
                  </a:cubicBezTo>
                  <a:cubicBezTo>
                    <a:pt x="61242" y="721402"/>
                    <a:pt x="62525" y="677758"/>
                    <a:pt x="63809" y="636682"/>
                  </a:cubicBezTo>
                  <a:cubicBezTo>
                    <a:pt x="68943" y="503184"/>
                    <a:pt x="76645" y="370970"/>
                    <a:pt x="86914" y="237472"/>
                  </a:cubicBezTo>
                  <a:cubicBezTo>
                    <a:pt x="86914" y="231054"/>
                    <a:pt x="93332" y="225919"/>
                    <a:pt x="99751" y="225919"/>
                  </a:cubicBezTo>
                  <a:cubicBezTo>
                    <a:pt x="102318" y="225919"/>
                    <a:pt x="106169" y="225919"/>
                    <a:pt x="110020" y="225919"/>
                  </a:cubicBezTo>
                  <a:cubicBezTo>
                    <a:pt x="120289" y="225919"/>
                    <a:pt x="130558" y="225919"/>
                    <a:pt x="140827" y="225919"/>
                  </a:cubicBezTo>
                  <a:cubicBezTo>
                    <a:pt x="148529" y="225919"/>
                    <a:pt x="157514" y="227203"/>
                    <a:pt x="163932" y="227203"/>
                  </a:cubicBezTo>
                  <a:cubicBezTo>
                    <a:pt x="167783" y="154036"/>
                    <a:pt x="205009" y="60331"/>
                    <a:pt x="242234" y="0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218">
              <a:extLst>
                <a:ext uri="{FF2B5EF4-FFF2-40B4-BE49-F238E27FC236}">
                  <a16:creationId xmlns:a16="http://schemas.microsoft.com/office/drawing/2014/main" id="{94EE1CBC-2B74-407F-A771-7D9B01B5F207}"/>
                </a:ext>
              </a:extLst>
            </p:cNvPr>
            <p:cNvSpPr/>
            <p:nvPr/>
          </p:nvSpPr>
          <p:spPr>
            <a:xfrm>
              <a:off x="4043161" y="4498351"/>
              <a:ext cx="30958" cy="189102"/>
            </a:xfrm>
            <a:custGeom>
              <a:avLst/>
              <a:gdLst>
                <a:gd name="connsiteX0" fmla="*/ 28704 w 30958"/>
                <a:gd name="connsiteY0" fmla="*/ 59 h 189102"/>
                <a:gd name="connsiteX1" fmla="*/ 30789 w 30958"/>
                <a:gd name="connsiteY1" fmla="*/ 3910 h 189102"/>
                <a:gd name="connsiteX2" fmla="*/ 5049 w 30958"/>
                <a:gd name="connsiteY2" fmla="*/ 189102 h 189102"/>
                <a:gd name="connsiteX3" fmla="*/ 0 w 30958"/>
                <a:gd name="connsiteY3" fmla="*/ 189102 h 189102"/>
                <a:gd name="connsiteX4" fmla="*/ 25655 w 30958"/>
                <a:gd name="connsiteY4" fmla="*/ 3910 h 189102"/>
                <a:gd name="connsiteX5" fmla="*/ 28704 w 30958"/>
                <a:gd name="connsiteY5" fmla="*/ 59 h 18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58" h="189102">
                  <a:moveTo>
                    <a:pt x="28704" y="59"/>
                  </a:moveTo>
                  <a:cubicBezTo>
                    <a:pt x="30148" y="380"/>
                    <a:pt x="31431" y="1985"/>
                    <a:pt x="30789" y="3910"/>
                  </a:cubicBezTo>
                  <a:lnTo>
                    <a:pt x="5049" y="189102"/>
                  </a:lnTo>
                  <a:lnTo>
                    <a:pt x="0" y="189102"/>
                  </a:lnTo>
                  <a:lnTo>
                    <a:pt x="25655" y="3910"/>
                  </a:lnTo>
                  <a:cubicBezTo>
                    <a:pt x="25655" y="701"/>
                    <a:pt x="27260" y="-262"/>
                    <a:pt x="28704" y="59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219">
              <a:extLst>
                <a:ext uri="{FF2B5EF4-FFF2-40B4-BE49-F238E27FC236}">
                  <a16:creationId xmlns:a16="http://schemas.microsoft.com/office/drawing/2014/main" id="{69AF72CA-E39E-448E-9B8D-4D4C280FE34F}"/>
                </a:ext>
              </a:extLst>
            </p:cNvPr>
            <p:cNvSpPr/>
            <p:nvPr/>
          </p:nvSpPr>
          <p:spPr>
            <a:xfrm>
              <a:off x="3556646" y="3787794"/>
              <a:ext cx="251912" cy="233675"/>
            </a:xfrm>
            <a:custGeom>
              <a:avLst/>
              <a:gdLst>
                <a:gd name="connsiteX0" fmla="*/ 251592 w 251912"/>
                <a:gd name="connsiteY0" fmla="*/ 17455 h 233675"/>
                <a:gd name="connsiteX1" fmla="*/ 241323 w 251912"/>
                <a:gd name="connsiteY1" fmla="*/ 130415 h 233675"/>
                <a:gd name="connsiteX2" fmla="*/ 232338 w 251912"/>
                <a:gd name="connsiteY2" fmla="*/ 220269 h 233675"/>
                <a:gd name="connsiteX3" fmla="*/ 227203 w 251912"/>
                <a:gd name="connsiteY3" fmla="*/ 233105 h 233675"/>
                <a:gd name="connsiteX4" fmla="*/ 205381 w 251912"/>
                <a:gd name="connsiteY4" fmla="*/ 233105 h 233675"/>
                <a:gd name="connsiteX5" fmla="*/ 112960 w 251912"/>
                <a:gd name="connsiteY5" fmla="*/ 229254 h 233675"/>
                <a:gd name="connsiteX6" fmla="*/ 11553 w 251912"/>
                <a:gd name="connsiteY6" fmla="*/ 220269 h 233675"/>
                <a:gd name="connsiteX7" fmla="*/ 2567 w 251912"/>
                <a:gd name="connsiteY7" fmla="*/ 218985 h 233675"/>
                <a:gd name="connsiteX8" fmla="*/ 0 w 251912"/>
                <a:gd name="connsiteY8" fmla="*/ 216418 h 233675"/>
                <a:gd name="connsiteX9" fmla="*/ 6418 w 251912"/>
                <a:gd name="connsiteY9" fmla="*/ 118862 h 233675"/>
                <a:gd name="connsiteX10" fmla="*/ 14120 w 251912"/>
                <a:gd name="connsiteY10" fmla="*/ 22590 h 233675"/>
                <a:gd name="connsiteX11" fmla="*/ 15404 w 251912"/>
                <a:gd name="connsiteY11" fmla="*/ 9753 h 233675"/>
                <a:gd name="connsiteX12" fmla="*/ 16687 w 251912"/>
                <a:gd name="connsiteY12" fmla="*/ 3335 h 233675"/>
                <a:gd name="connsiteX13" fmla="*/ 25673 w 251912"/>
                <a:gd name="connsiteY13" fmla="*/ 768 h 233675"/>
                <a:gd name="connsiteX14" fmla="*/ 37225 w 251912"/>
                <a:gd name="connsiteY14" fmla="*/ 768 h 233675"/>
                <a:gd name="connsiteX15" fmla="*/ 62898 w 251912"/>
                <a:gd name="connsiteY15" fmla="*/ 2051 h 233675"/>
                <a:gd name="connsiteX16" fmla="*/ 178425 w 251912"/>
                <a:gd name="connsiteY16" fmla="*/ 9753 h 233675"/>
                <a:gd name="connsiteX17" fmla="*/ 247741 w 251912"/>
                <a:gd name="connsiteY17" fmla="*/ 14888 h 233675"/>
                <a:gd name="connsiteX18" fmla="*/ 249025 w 251912"/>
                <a:gd name="connsiteY18" fmla="*/ 14888 h 233675"/>
                <a:gd name="connsiteX19" fmla="*/ 249025 w 251912"/>
                <a:gd name="connsiteY19" fmla="*/ 21306 h 233675"/>
                <a:gd name="connsiteX20" fmla="*/ 192545 w 251912"/>
                <a:gd name="connsiteY20" fmla="*/ 17455 h 233675"/>
                <a:gd name="connsiteX21" fmla="*/ 79585 w 251912"/>
                <a:gd name="connsiteY21" fmla="*/ 8470 h 233675"/>
                <a:gd name="connsiteX22" fmla="*/ 28240 w 251912"/>
                <a:gd name="connsiteY22" fmla="*/ 5902 h 233675"/>
                <a:gd name="connsiteX23" fmla="*/ 21822 w 251912"/>
                <a:gd name="connsiteY23" fmla="*/ 5902 h 233675"/>
                <a:gd name="connsiteX24" fmla="*/ 21822 w 251912"/>
                <a:gd name="connsiteY24" fmla="*/ 4619 h 233675"/>
                <a:gd name="connsiteX25" fmla="*/ 21822 w 251912"/>
                <a:gd name="connsiteY25" fmla="*/ 3335 h 233675"/>
                <a:gd name="connsiteX26" fmla="*/ 21822 w 251912"/>
                <a:gd name="connsiteY26" fmla="*/ 3335 h 233675"/>
                <a:gd name="connsiteX27" fmla="*/ 21822 w 251912"/>
                <a:gd name="connsiteY27" fmla="*/ 5902 h 233675"/>
                <a:gd name="connsiteX28" fmla="*/ 21822 w 251912"/>
                <a:gd name="connsiteY28" fmla="*/ 5902 h 233675"/>
                <a:gd name="connsiteX29" fmla="*/ 21822 w 251912"/>
                <a:gd name="connsiteY29" fmla="*/ 7186 h 233675"/>
                <a:gd name="connsiteX30" fmla="*/ 21822 w 251912"/>
                <a:gd name="connsiteY30" fmla="*/ 9753 h 233675"/>
                <a:gd name="connsiteX31" fmla="*/ 21822 w 251912"/>
                <a:gd name="connsiteY31" fmla="*/ 16171 h 233675"/>
                <a:gd name="connsiteX32" fmla="*/ 14120 w 251912"/>
                <a:gd name="connsiteY32" fmla="*/ 106026 h 233675"/>
                <a:gd name="connsiteX33" fmla="*/ 6418 w 251912"/>
                <a:gd name="connsiteY33" fmla="*/ 206149 h 233675"/>
                <a:gd name="connsiteX34" fmla="*/ 6418 w 251912"/>
                <a:gd name="connsiteY34" fmla="*/ 215134 h 233675"/>
                <a:gd name="connsiteX35" fmla="*/ 3851 w 251912"/>
                <a:gd name="connsiteY35" fmla="*/ 212567 h 233675"/>
                <a:gd name="connsiteX36" fmla="*/ 98840 w 251912"/>
                <a:gd name="connsiteY36" fmla="*/ 222836 h 233675"/>
                <a:gd name="connsiteX37" fmla="*/ 195112 w 251912"/>
                <a:gd name="connsiteY37" fmla="*/ 226687 h 233675"/>
                <a:gd name="connsiteX38" fmla="*/ 222068 w 251912"/>
                <a:gd name="connsiteY38" fmla="*/ 226687 h 233675"/>
                <a:gd name="connsiteX39" fmla="*/ 225919 w 251912"/>
                <a:gd name="connsiteY39" fmla="*/ 226687 h 233675"/>
                <a:gd name="connsiteX40" fmla="*/ 225919 w 251912"/>
                <a:gd name="connsiteY40" fmla="*/ 226687 h 233675"/>
                <a:gd name="connsiteX41" fmla="*/ 224636 w 251912"/>
                <a:gd name="connsiteY41" fmla="*/ 226687 h 233675"/>
                <a:gd name="connsiteX42" fmla="*/ 224636 w 251912"/>
                <a:gd name="connsiteY42" fmla="*/ 226687 h 233675"/>
                <a:gd name="connsiteX43" fmla="*/ 224636 w 251912"/>
                <a:gd name="connsiteY43" fmla="*/ 226687 h 233675"/>
                <a:gd name="connsiteX44" fmla="*/ 224636 w 251912"/>
                <a:gd name="connsiteY44" fmla="*/ 225403 h 233675"/>
                <a:gd name="connsiteX45" fmla="*/ 225919 w 251912"/>
                <a:gd name="connsiteY45" fmla="*/ 221553 h 233675"/>
                <a:gd name="connsiteX46" fmla="*/ 227203 w 251912"/>
                <a:gd name="connsiteY46" fmla="*/ 216418 h 233675"/>
                <a:gd name="connsiteX47" fmla="*/ 228487 w 251912"/>
                <a:gd name="connsiteY47" fmla="*/ 208716 h 233675"/>
                <a:gd name="connsiteX48" fmla="*/ 229770 w 251912"/>
                <a:gd name="connsiteY48" fmla="*/ 190745 h 233675"/>
                <a:gd name="connsiteX49" fmla="*/ 233621 w 251912"/>
                <a:gd name="connsiteY49" fmla="*/ 140684 h 233675"/>
                <a:gd name="connsiteX50" fmla="*/ 243890 w 251912"/>
                <a:gd name="connsiteY50" fmla="*/ 29008 h 233675"/>
                <a:gd name="connsiteX51" fmla="*/ 245174 w 251912"/>
                <a:gd name="connsiteY51" fmla="*/ 17455 h 233675"/>
                <a:gd name="connsiteX52" fmla="*/ 251592 w 251912"/>
                <a:gd name="connsiteY52" fmla="*/ 17455 h 23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1912" h="233675">
                  <a:moveTo>
                    <a:pt x="251592" y="17455"/>
                  </a:moveTo>
                  <a:cubicBezTo>
                    <a:pt x="247741" y="54680"/>
                    <a:pt x="243890" y="91906"/>
                    <a:pt x="241323" y="130415"/>
                  </a:cubicBezTo>
                  <a:cubicBezTo>
                    <a:pt x="238756" y="159938"/>
                    <a:pt x="236189" y="190745"/>
                    <a:pt x="232338" y="220269"/>
                  </a:cubicBezTo>
                  <a:cubicBezTo>
                    <a:pt x="232338" y="224120"/>
                    <a:pt x="232338" y="231822"/>
                    <a:pt x="227203" y="233105"/>
                  </a:cubicBezTo>
                  <a:cubicBezTo>
                    <a:pt x="220785" y="234389"/>
                    <a:pt x="213083" y="233105"/>
                    <a:pt x="205381" y="233105"/>
                  </a:cubicBezTo>
                  <a:cubicBezTo>
                    <a:pt x="174574" y="233105"/>
                    <a:pt x="143767" y="231822"/>
                    <a:pt x="112960" y="229254"/>
                  </a:cubicBezTo>
                  <a:cubicBezTo>
                    <a:pt x="79585" y="226687"/>
                    <a:pt x="44927" y="225403"/>
                    <a:pt x="11553" y="220269"/>
                  </a:cubicBezTo>
                  <a:cubicBezTo>
                    <a:pt x="8985" y="220269"/>
                    <a:pt x="5135" y="218985"/>
                    <a:pt x="2567" y="218985"/>
                  </a:cubicBezTo>
                  <a:cubicBezTo>
                    <a:pt x="1284" y="218985"/>
                    <a:pt x="0" y="217702"/>
                    <a:pt x="0" y="216418"/>
                  </a:cubicBezTo>
                  <a:cubicBezTo>
                    <a:pt x="2567" y="184327"/>
                    <a:pt x="5135" y="150953"/>
                    <a:pt x="6418" y="118862"/>
                  </a:cubicBezTo>
                  <a:cubicBezTo>
                    <a:pt x="8985" y="86771"/>
                    <a:pt x="11553" y="54680"/>
                    <a:pt x="14120" y="22590"/>
                  </a:cubicBezTo>
                  <a:cubicBezTo>
                    <a:pt x="14120" y="18739"/>
                    <a:pt x="15404" y="13604"/>
                    <a:pt x="15404" y="9753"/>
                  </a:cubicBezTo>
                  <a:cubicBezTo>
                    <a:pt x="15404" y="7186"/>
                    <a:pt x="15404" y="4619"/>
                    <a:pt x="16687" y="3335"/>
                  </a:cubicBezTo>
                  <a:cubicBezTo>
                    <a:pt x="17971" y="-516"/>
                    <a:pt x="23105" y="-516"/>
                    <a:pt x="25673" y="768"/>
                  </a:cubicBezTo>
                  <a:cubicBezTo>
                    <a:pt x="29524" y="768"/>
                    <a:pt x="33374" y="768"/>
                    <a:pt x="37225" y="768"/>
                  </a:cubicBezTo>
                  <a:cubicBezTo>
                    <a:pt x="46211" y="768"/>
                    <a:pt x="55196" y="2051"/>
                    <a:pt x="62898" y="2051"/>
                  </a:cubicBezTo>
                  <a:cubicBezTo>
                    <a:pt x="101407" y="4619"/>
                    <a:pt x="139916" y="7186"/>
                    <a:pt x="178425" y="9753"/>
                  </a:cubicBezTo>
                  <a:cubicBezTo>
                    <a:pt x="201530" y="11037"/>
                    <a:pt x="224636" y="13604"/>
                    <a:pt x="247741" y="14888"/>
                  </a:cubicBezTo>
                  <a:cubicBezTo>
                    <a:pt x="247741" y="14888"/>
                    <a:pt x="249025" y="14888"/>
                    <a:pt x="249025" y="14888"/>
                  </a:cubicBezTo>
                  <a:cubicBezTo>
                    <a:pt x="252876" y="14888"/>
                    <a:pt x="252876" y="21306"/>
                    <a:pt x="249025" y="21306"/>
                  </a:cubicBezTo>
                  <a:cubicBezTo>
                    <a:pt x="229770" y="20022"/>
                    <a:pt x="211799" y="18739"/>
                    <a:pt x="192545" y="17455"/>
                  </a:cubicBezTo>
                  <a:cubicBezTo>
                    <a:pt x="155320" y="13604"/>
                    <a:pt x="116811" y="11037"/>
                    <a:pt x="79585" y="8470"/>
                  </a:cubicBezTo>
                  <a:cubicBezTo>
                    <a:pt x="62898" y="7186"/>
                    <a:pt x="44927" y="5902"/>
                    <a:pt x="28240" y="5902"/>
                  </a:cubicBezTo>
                  <a:cubicBezTo>
                    <a:pt x="26956" y="5902"/>
                    <a:pt x="24389" y="5902"/>
                    <a:pt x="21822" y="5902"/>
                  </a:cubicBezTo>
                  <a:cubicBezTo>
                    <a:pt x="20538" y="5902"/>
                    <a:pt x="20538" y="7186"/>
                    <a:pt x="21822" y="4619"/>
                  </a:cubicBezTo>
                  <a:cubicBezTo>
                    <a:pt x="21822" y="4619"/>
                    <a:pt x="21822" y="5902"/>
                    <a:pt x="21822" y="3335"/>
                  </a:cubicBezTo>
                  <a:cubicBezTo>
                    <a:pt x="21822" y="3335"/>
                    <a:pt x="21822" y="3335"/>
                    <a:pt x="21822" y="3335"/>
                  </a:cubicBezTo>
                  <a:cubicBezTo>
                    <a:pt x="21822" y="4619"/>
                    <a:pt x="21822" y="4619"/>
                    <a:pt x="21822" y="5902"/>
                  </a:cubicBezTo>
                  <a:cubicBezTo>
                    <a:pt x="21822" y="7186"/>
                    <a:pt x="21822" y="5902"/>
                    <a:pt x="21822" y="5902"/>
                  </a:cubicBezTo>
                  <a:cubicBezTo>
                    <a:pt x="21822" y="5902"/>
                    <a:pt x="21822" y="7186"/>
                    <a:pt x="21822" y="7186"/>
                  </a:cubicBezTo>
                  <a:cubicBezTo>
                    <a:pt x="21822" y="8470"/>
                    <a:pt x="21822" y="8470"/>
                    <a:pt x="21822" y="9753"/>
                  </a:cubicBezTo>
                  <a:cubicBezTo>
                    <a:pt x="21822" y="12320"/>
                    <a:pt x="21822" y="13604"/>
                    <a:pt x="21822" y="16171"/>
                  </a:cubicBezTo>
                  <a:cubicBezTo>
                    <a:pt x="19254" y="45695"/>
                    <a:pt x="16687" y="76502"/>
                    <a:pt x="14120" y="106026"/>
                  </a:cubicBezTo>
                  <a:cubicBezTo>
                    <a:pt x="11553" y="139400"/>
                    <a:pt x="8985" y="172775"/>
                    <a:pt x="6418" y="206149"/>
                  </a:cubicBezTo>
                  <a:cubicBezTo>
                    <a:pt x="6418" y="208716"/>
                    <a:pt x="6418" y="212567"/>
                    <a:pt x="6418" y="215134"/>
                  </a:cubicBezTo>
                  <a:cubicBezTo>
                    <a:pt x="5135" y="213851"/>
                    <a:pt x="5135" y="212567"/>
                    <a:pt x="3851" y="212567"/>
                  </a:cubicBezTo>
                  <a:cubicBezTo>
                    <a:pt x="34658" y="218985"/>
                    <a:pt x="66749" y="220269"/>
                    <a:pt x="98840" y="222836"/>
                  </a:cubicBezTo>
                  <a:cubicBezTo>
                    <a:pt x="130931" y="225403"/>
                    <a:pt x="163021" y="226687"/>
                    <a:pt x="195112" y="226687"/>
                  </a:cubicBezTo>
                  <a:cubicBezTo>
                    <a:pt x="204098" y="226687"/>
                    <a:pt x="213083" y="226687"/>
                    <a:pt x="222068" y="226687"/>
                  </a:cubicBezTo>
                  <a:cubicBezTo>
                    <a:pt x="223352" y="226687"/>
                    <a:pt x="224636" y="226687"/>
                    <a:pt x="225919" y="226687"/>
                  </a:cubicBezTo>
                  <a:cubicBezTo>
                    <a:pt x="227203" y="226687"/>
                    <a:pt x="224636" y="226687"/>
                    <a:pt x="225919" y="226687"/>
                  </a:cubicBezTo>
                  <a:cubicBezTo>
                    <a:pt x="227203" y="226687"/>
                    <a:pt x="224636" y="226687"/>
                    <a:pt x="224636" y="226687"/>
                  </a:cubicBezTo>
                  <a:cubicBezTo>
                    <a:pt x="224636" y="226687"/>
                    <a:pt x="223352" y="227971"/>
                    <a:pt x="224636" y="226687"/>
                  </a:cubicBezTo>
                  <a:cubicBezTo>
                    <a:pt x="224636" y="226687"/>
                    <a:pt x="224636" y="227971"/>
                    <a:pt x="224636" y="226687"/>
                  </a:cubicBezTo>
                  <a:cubicBezTo>
                    <a:pt x="224636" y="226687"/>
                    <a:pt x="224636" y="225403"/>
                    <a:pt x="224636" y="225403"/>
                  </a:cubicBezTo>
                  <a:cubicBezTo>
                    <a:pt x="224636" y="224120"/>
                    <a:pt x="224636" y="222836"/>
                    <a:pt x="225919" y="221553"/>
                  </a:cubicBezTo>
                  <a:cubicBezTo>
                    <a:pt x="225919" y="218985"/>
                    <a:pt x="225919" y="218985"/>
                    <a:pt x="227203" y="216418"/>
                  </a:cubicBezTo>
                  <a:cubicBezTo>
                    <a:pt x="227203" y="213851"/>
                    <a:pt x="227203" y="211284"/>
                    <a:pt x="228487" y="208716"/>
                  </a:cubicBezTo>
                  <a:cubicBezTo>
                    <a:pt x="229770" y="202298"/>
                    <a:pt x="229770" y="195880"/>
                    <a:pt x="229770" y="190745"/>
                  </a:cubicBezTo>
                  <a:cubicBezTo>
                    <a:pt x="231054" y="174058"/>
                    <a:pt x="232338" y="157371"/>
                    <a:pt x="233621" y="140684"/>
                  </a:cubicBezTo>
                  <a:cubicBezTo>
                    <a:pt x="237472" y="103458"/>
                    <a:pt x="240039" y="66233"/>
                    <a:pt x="243890" y="29008"/>
                  </a:cubicBezTo>
                  <a:cubicBezTo>
                    <a:pt x="243890" y="25157"/>
                    <a:pt x="245174" y="21306"/>
                    <a:pt x="245174" y="17455"/>
                  </a:cubicBezTo>
                  <a:cubicBezTo>
                    <a:pt x="246458" y="13604"/>
                    <a:pt x="252876" y="13604"/>
                    <a:pt x="251592" y="17455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220">
              <a:extLst>
                <a:ext uri="{FF2B5EF4-FFF2-40B4-BE49-F238E27FC236}">
                  <a16:creationId xmlns:a16="http://schemas.microsoft.com/office/drawing/2014/main" id="{ADA2FB90-8935-44B6-8F96-EBA5D041E0CB}"/>
                </a:ext>
              </a:extLst>
            </p:cNvPr>
            <p:cNvSpPr/>
            <p:nvPr/>
          </p:nvSpPr>
          <p:spPr>
            <a:xfrm>
              <a:off x="3584565" y="3830921"/>
              <a:ext cx="215008" cy="21990"/>
            </a:xfrm>
            <a:custGeom>
              <a:avLst/>
              <a:gdLst>
                <a:gd name="connsiteX0" fmla="*/ 212120 w 215008"/>
                <a:gd name="connsiteY0" fmla="*/ 21822 h 21990"/>
                <a:gd name="connsiteX1" fmla="*/ 50383 w 215008"/>
                <a:gd name="connsiteY1" fmla="*/ 8985 h 21990"/>
                <a:gd name="connsiteX2" fmla="*/ 2888 w 215008"/>
                <a:gd name="connsiteY2" fmla="*/ 6418 h 21990"/>
                <a:gd name="connsiteX3" fmla="*/ 2888 w 215008"/>
                <a:gd name="connsiteY3" fmla="*/ 0 h 21990"/>
                <a:gd name="connsiteX4" fmla="*/ 164626 w 215008"/>
                <a:gd name="connsiteY4" fmla="*/ 10269 h 21990"/>
                <a:gd name="connsiteX5" fmla="*/ 212120 w 215008"/>
                <a:gd name="connsiteY5" fmla="*/ 15404 h 21990"/>
                <a:gd name="connsiteX6" fmla="*/ 212120 w 215008"/>
                <a:gd name="connsiteY6" fmla="*/ 21822 h 21990"/>
                <a:gd name="connsiteX7" fmla="*/ 212120 w 215008"/>
                <a:gd name="connsiteY7" fmla="*/ 21822 h 2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008" h="21990">
                  <a:moveTo>
                    <a:pt x="212120" y="21822"/>
                  </a:moveTo>
                  <a:cubicBezTo>
                    <a:pt x="158208" y="16687"/>
                    <a:pt x="104295" y="11553"/>
                    <a:pt x="50383" y="8985"/>
                  </a:cubicBezTo>
                  <a:cubicBezTo>
                    <a:pt x="34979" y="7702"/>
                    <a:pt x="18292" y="7702"/>
                    <a:pt x="2888" y="6418"/>
                  </a:cubicBezTo>
                  <a:cubicBezTo>
                    <a:pt x="-963" y="6418"/>
                    <a:pt x="-963" y="0"/>
                    <a:pt x="2888" y="0"/>
                  </a:cubicBezTo>
                  <a:cubicBezTo>
                    <a:pt x="56801" y="2567"/>
                    <a:pt x="110713" y="6418"/>
                    <a:pt x="164626" y="10269"/>
                  </a:cubicBezTo>
                  <a:cubicBezTo>
                    <a:pt x="180030" y="11553"/>
                    <a:pt x="196717" y="12836"/>
                    <a:pt x="212120" y="15404"/>
                  </a:cubicBezTo>
                  <a:cubicBezTo>
                    <a:pt x="215971" y="16687"/>
                    <a:pt x="215971" y="23105"/>
                    <a:pt x="212120" y="21822"/>
                  </a:cubicBezTo>
                  <a:lnTo>
                    <a:pt x="212120" y="2182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221">
              <a:extLst>
                <a:ext uri="{FF2B5EF4-FFF2-40B4-BE49-F238E27FC236}">
                  <a16:creationId xmlns:a16="http://schemas.microsoft.com/office/drawing/2014/main" id="{86F9F077-0616-4F16-996B-939C781B64D1}"/>
                </a:ext>
              </a:extLst>
            </p:cNvPr>
            <p:cNvSpPr/>
            <p:nvPr/>
          </p:nvSpPr>
          <p:spPr>
            <a:xfrm>
              <a:off x="3492143" y="4223713"/>
              <a:ext cx="532065" cy="43847"/>
            </a:xfrm>
            <a:custGeom>
              <a:avLst/>
              <a:gdLst>
                <a:gd name="connsiteX0" fmla="*/ 2888 w 532065"/>
                <a:gd name="connsiteY0" fmla="*/ 38509 h 43847"/>
                <a:gd name="connsiteX1" fmla="*/ 208269 w 532065"/>
                <a:gd name="connsiteY1" fmla="*/ 26956 h 43847"/>
                <a:gd name="connsiteX2" fmla="*/ 413651 w 532065"/>
                <a:gd name="connsiteY2" fmla="*/ 11553 h 43847"/>
                <a:gd name="connsiteX3" fmla="*/ 529178 w 532065"/>
                <a:gd name="connsiteY3" fmla="*/ 0 h 43847"/>
                <a:gd name="connsiteX4" fmla="*/ 529178 w 532065"/>
                <a:gd name="connsiteY4" fmla="*/ 6418 h 43847"/>
                <a:gd name="connsiteX5" fmla="*/ 323796 w 532065"/>
                <a:gd name="connsiteY5" fmla="*/ 24389 h 43847"/>
                <a:gd name="connsiteX6" fmla="*/ 118415 w 532065"/>
                <a:gd name="connsiteY6" fmla="*/ 38509 h 43847"/>
                <a:gd name="connsiteX7" fmla="*/ 2888 w 532065"/>
                <a:gd name="connsiteY7" fmla="*/ 43644 h 43847"/>
                <a:gd name="connsiteX8" fmla="*/ 2888 w 532065"/>
                <a:gd name="connsiteY8" fmla="*/ 38509 h 43847"/>
                <a:gd name="connsiteX9" fmla="*/ 2888 w 532065"/>
                <a:gd name="connsiteY9" fmla="*/ 38509 h 4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065" h="43847">
                  <a:moveTo>
                    <a:pt x="2888" y="38509"/>
                  </a:moveTo>
                  <a:cubicBezTo>
                    <a:pt x="70921" y="35942"/>
                    <a:pt x="140237" y="32091"/>
                    <a:pt x="208269" y="26956"/>
                  </a:cubicBezTo>
                  <a:cubicBezTo>
                    <a:pt x="276302" y="21822"/>
                    <a:pt x="345618" y="16687"/>
                    <a:pt x="413651" y="11553"/>
                  </a:cubicBezTo>
                  <a:cubicBezTo>
                    <a:pt x="452160" y="7702"/>
                    <a:pt x="490669" y="5135"/>
                    <a:pt x="529178" y="0"/>
                  </a:cubicBezTo>
                  <a:cubicBezTo>
                    <a:pt x="533029" y="0"/>
                    <a:pt x="533029" y="6418"/>
                    <a:pt x="529178" y="6418"/>
                  </a:cubicBezTo>
                  <a:cubicBezTo>
                    <a:pt x="461145" y="12836"/>
                    <a:pt x="393113" y="19254"/>
                    <a:pt x="323796" y="24389"/>
                  </a:cubicBezTo>
                  <a:cubicBezTo>
                    <a:pt x="255764" y="29524"/>
                    <a:pt x="186448" y="34658"/>
                    <a:pt x="118415" y="38509"/>
                  </a:cubicBezTo>
                  <a:cubicBezTo>
                    <a:pt x="79906" y="41076"/>
                    <a:pt x="41397" y="42360"/>
                    <a:pt x="2888" y="43644"/>
                  </a:cubicBezTo>
                  <a:cubicBezTo>
                    <a:pt x="-963" y="44927"/>
                    <a:pt x="-963" y="39793"/>
                    <a:pt x="2888" y="38509"/>
                  </a:cubicBezTo>
                  <a:lnTo>
                    <a:pt x="2888" y="38509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222">
              <a:extLst>
                <a:ext uri="{FF2B5EF4-FFF2-40B4-BE49-F238E27FC236}">
                  <a16:creationId xmlns:a16="http://schemas.microsoft.com/office/drawing/2014/main" id="{D0E78543-4288-489C-A60F-35F754E072E0}"/>
                </a:ext>
              </a:extLst>
            </p:cNvPr>
            <p:cNvSpPr/>
            <p:nvPr/>
          </p:nvSpPr>
          <p:spPr>
            <a:xfrm>
              <a:off x="3499845" y="4257671"/>
              <a:ext cx="520813" cy="76433"/>
            </a:xfrm>
            <a:custGeom>
              <a:avLst/>
              <a:gdLst>
                <a:gd name="connsiteX0" fmla="*/ 518909 w 520813"/>
                <a:gd name="connsiteY0" fmla="*/ 5834 h 76433"/>
                <a:gd name="connsiteX1" fmla="*/ 481683 w 520813"/>
                <a:gd name="connsiteY1" fmla="*/ 21238 h 76433"/>
                <a:gd name="connsiteX2" fmla="*/ 447025 w 520813"/>
                <a:gd name="connsiteY2" fmla="*/ 30223 h 76433"/>
                <a:gd name="connsiteX3" fmla="*/ 395680 w 520813"/>
                <a:gd name="connsiteY3" fmla="*/ 37925 h 76433"/>
                <a:gd name="connsiteX4" fmla="*/ 341767 w 520813"/>
                <a:gd name="connsiteY4" fmla="*/ 45627 h 76433"/>
                <a:gd name="connsiteX5" fmla="*/ 233942 w 520813"/>
                <a:gd name="connsiteY5" fmla="*/ 59747 h 76433"/>
                <a:gd name="connsiteX6" fmla="*/ 126117 w 520813"/>
                <a:gd name="connsiteY6" fmla="*/ 70016 h 76433"/>
                <a:gd name="connsiteX7" fmla="*/ 17008 w 520813"/>
                <a:gd name="connsiteY7" fmla="*/ 76434 h 76433"/>
                <a:gd name="connsiteX8" fmla="*/ 2888 w 520813"/>
                <a:gd name="connsiteY8" fmla="*/ 76434 h 76433"/>
                <a:gd name="connsiteX9" fmla="*/ 2888 w 520813"/>
                <a:gd name="connsiteY9" fmla="*/ 70016 h 76433"/>
                <a:gd name="connsiteX10" fmla="*/ 110713 w 520813"/>
                <a:gd name="connsiteY10" fmla="*/ 64881 h 76433"/>
                <a:gd name="connsiteX11" fmla="*/ 218539 w 520813"/>
                <a:gd name="connsiteY11" fmla="*/ 54612 h 76433"/>
                <a:gd name="connsiteX12" fmla="*/ 325080 w 520813"/>
                <a:gd name="connsiteY12" fmla="*/ 41776 h 76433"/>
                <a:gd name="connsiteX13" fmla="*/ 431622 w 520813"/>
                <a:gd name="connsiteY13" fmla="*/ 26372 h 76433"/>
                <a:gd name="connsiteX14" fmla="*/ 471414 w 520813"/>
                <a:gd name="connsiteY14" fmla="*/ 18670 h 76433"/>
                <a:gd name="connsiteX15" fmla="*/ 504789 w 520813"/>
                <a:gd name="connsiteY15" fmla="*/ 5834 h 76433"/>
                <a:gd name="connsiteX16" fmla="*/ 516341 w 520813"/>
                <a:gd name="connsiteY16" fmla="*/ 700 h 76433"/>
                <a:gd name="connsiteX17" fmla="*/ 518909 w 520813"/>
                <a:gd name="connsiteY17" fmla="*/ 5834 h 76433"/>
                <a:gd name="connsiteX18" fmla="*/ 518909 w 520813"/>
                <a:gd name="connsiteY18" fmla="*/ 5834 h 7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0813" h="76433">
                  <a:moveTo>
                    <a:pt x="518909" y="5834"/>
                  </a:moveTo>
                  <a:cubicBezTo>
                    <a:pt x="506072" y="10969"/>
                    <a:pt x="494520" y="16103"/>
                    <a:pt x="481683" y="21238"/>
                  </a:cubicBezTo>
                  <a:cubicBezTo>
                    <a:pt x="470131" y="25089"/>
                    <a:pt x="458578" y="27656"/>
                    <a:pt x="447025" y="30223"/>
                  </a:cubicBezTo>
                  <a:cubicBezTo>
                    <a:pt x="430338" y="32791"/>
                    <a:pt x="412367" y="35358"/>
                    <a:pt x="395680" y="37925"/>
                  </a:cubicBezTo>
                  <a:cubicBezTo>
                    <a:pt x="377709" y="40492"/>
                    <a:pt x="359738" y="43060"/>
                    <a:pt x="341767" y="45627"/>
                  </a:cubicBezTo>
                  <a:cubicBezTo>
                    <a:pt x="305826" y="50761"/>
                    <a:pt x="269884" y="55896"/>
                    <a:pt x="233942" y="59747"/>
                  </a:cubicBezTo>
                  <a:cubicBezTo>
                    <a:pt x="198000" y="63598"/>
                    <a:pt x="162059" y="67449"/>
                    <a:pt x="126117" y="70016"/>
                  </a:cubicBezTo>
                  <a:cubicBezTo>
                    <a:pt x="90175" y="72583"/>
                    <a:pt x="54233" y="75150"/>
                    <a:pt x="17008" y="76434"/>
                  </a:cubicBezTo>
                  <a:cubicBezTo>
                    <a:pt x="11874" y="76434"/>
                    <a:pt x="8023" y="76434"/>
                    <a:pt x="2888" y="76434"/>
                  </a:cubicBezTo>
                  <a:cubicBezTo>
                    <a:pt x="-963" y="76434"/>
                    <a:pt x="-963" y="70016"/>
                    <a:pt x="2888" y="70016"/>
                  </a:cubicBezTo>
                  <a:cubicBezTo>
                    <a:pt x="38830" y="68732"/>
                    <a:pt x="74772" y="67449"/>
                    <a:pt x="110713" y="64881"/>
                  </a:cubicBezTo>
                  <a:cubicBezTo>
                    <a:pt x="146655" y="62314"/>
                    <a:pt x="182597" y="58463"/>
                    <a:pt x="218539" y="54612"/>
                  </a:cubicBezTo>
                  <a:cubicBezTo>
                    <a:pt x="254480" y="50761"/>
                    <a:pt x="290422" y="45627"/>
                    <a:pt x="325080" y="41776"/>
                  </a:cubicBezTo>
                  <a:cubicBezTo>
                    <a:pt x="361022" y="36641"/>
                    <a:pt x="395680" y="31507"/>
                    <a:pt x="431622" y="26372"/>
                  </a:cubicBezTo>
                  <a:cubicBezTo>
                    <a:pt x="444458" y="25089"/>
                    <a:pt x="458578" y="22521"/>
                    <a:pt x="471414" y="18670"/>
                  </a:cubicBezTo>
                  <a:cubicBezTo>
                    <a:pt x="482967" y="14820"/>
                    <a:pt x="493236" y="10969"/>
                    <a:pt x="504789" y="5834"/>
                  </a:cubicBezTo>
                  <a:cubicBezTo>
                    <a:pt x="508640" y="4551"/>
                    <a:pt x="512491" y="3267"/>
                    <a:pt x="516341" y="700"/>
                  </a:cubicBezTo>
                  <a:cubicBezTo>
                    <a:pt x="520192" y="-1868"/>
                    <a:pt x="522760" y="3267"/>
                    <a:pt x="518909" y="5834"/>
                  </a:cubicBezTo>
                  <a:lnTo>
                    <a:pt x="518909" y="583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223">
              <a:extLst>
                <a:ext uri="{FF2B5EF4-FFF2-40B4-BE49-F238E27FC236}">
                  <a16:creationId xmlns:a16="http://schemas.microsoft.com/office/drawing/2014/main" id="{DE8AF740-ADDC-42E8-B6DB-690C8A14A165}"/>
                </a:ext>
              </a:extLst>
            </p:cNvPr>
            <p:cNvSpPr/>
            <p:nvPr/>
          </p:nvSpPr>
          <p:spPr>
            <a:xfrm>
              <a:off x="3636126" y="4323516"/>
              <a:ext cx="102795" cy="378552"/>
            </a:xfrm>
            <a:custGeom>
              <a:avLst/>
              <a:gdLst>
                <a:gd name="connsiteX0" fmla="*/ 7807 w 102795"/>
                <a:gd name="connsiteY0" fmla="*/ 8023 h 378552"/>
                <a:gd name="connsiteX1" fmla="*/ 6523 w 102795"/>
                <a:gd name="connsiteY1" fmla="*/ 165910 h 378552"/>
                <a:gd name="connsiteX2" fmla="*/ 6523 w 102795"/>
                <a:gd name="connsiteY2" fmla="*/ 244211 h 378552"/>
                <a:gd name="connsiteX3" fmla="*/ 6523 w 102795"/>
                <a:gd name="connsiteY3" fmla="*/ 284004 h 378552"/>
                <a:gd name="connsiteX4" fmla="*/ 6523 w 102795"/>
                <a:gd name="connsiteY4" fmla="*/ 304542 h 378552"/>
                <a:gd name="connsiteX5" fmla="*/ 6523 w 102795"/>
                <a:gd name="connsiteY5" fmla="*/ 321229 h 378552"/>
                <a:gd name="connsiteX6" fmla="*/ 15508 w 102795"/>
                <a:gd name="connsiteY6" fmla="*/ 336633 h 378552"/>
                <a:gd name="connsiteX7" fmla="*/ 32196 w 102795"/>
                <a:gd name="connsiteY7" fmla="*/ 348185 h 378552"/>
                <a:gd name="connsiteX8" fmla="*/ 69421 w 102795"/>
                <a:gd name="connsiteY8" fmla="*/ 373858 h 378552"/>
                <a:gd name="connsiteX9" fmla="*/ 64286 w 102795"/>
                <a:gd name="connsiteY9" fmla="*/ 375142 h 378552"/>
                <a:gd name="connsiteX10" fmla="*/ 80974 w 102795"/>
                <a:gd name="connsiteY10" fmla="*/ 230091 h 378552"/>
                <a:gd name="connsiteX11" fmla="*/ 92526 w 102795"/>
                <a:gd name="connsiteY11" fmla="*/ 85041 h 378552"/>
                <a:gd name="connsiteX12" fmla="*/ 96377 w 102795"/>
                <a:gd name="connsiteY12" fmla="*/ 2888 h 378552"/>
                <a:gd name="connsiteX13" fmla="*/ 102795 w 102795"/>
                <a:gd name="connsiteY13" fmla="*/ 2888 h 378552"/>
                <a:gd name="connsiteX14" fmla="*/ 95094 w 102795"/>
                <a:gd name="connsiteY14" fmla="*/ 149222 h 378552"/>
                <a:gd name="connsiteX15" fmla="*/ 80974 w 102795"/>
                <a:gd name="connsiteY15" fmla="*/ 294273 h 378552"/>
                <a:gd name="connsiteX16" fmla="*/ 70705 w 102795"/>
                <a:gd name="connsiteY16" fmla="*/ 376425 h 378552"/>
                <a:gd name="connsiteX17" fmla="*/ 65570 w 102795"/>
                <a:gd name="connsiteY17" fmla="*/ 377709 h 378552"/>
                <a:gd name="connsiteX18" fmla="*/ 32196 w 102795"/>
                <a:gd name="connsiteY18" fmla="*/ 354604 h 378552"/>
                <a:gd name="connsiteX19" fmla="*/ 16792 w 102795"/>
                <a:gd name="connsiteY19" fmla="*/ 344334 h 378552"/>
                <a:gd name="connsiteX20" fmla="*/ 5239 w 102795"/>
                <a:gd name="connsiteY20" fmla="*/ 332782 h 378552"/>
                <a:gd name="connsiteX21" fmla="*/ 105 w 102795"/>
                <a:gd name="connsiteY21" fmla="*/ 298124 h 378552"/>
                <a:gd name="connsiteX22" fmla="*/ 105 w 102795"/>
                <a:gd name="connsiteY22" fmla="*/ 258331 h 378552"/>
                <a:gd name="connsiteX23" fmla="*/ 1388 w 102795"/>
                <a:gd name="connsiteY23" fmla="*/ 97877 h 378552"/>
                <a:gd name="connsiteX24" fmla="*/ 1388 w 102795"/>
                <a:gd name="connsiteY24" fmla="*/ 6739 h 378552"/>
                <a:gd name="connsiteX25" fmla="*/ 7807 w 102795"/>
                <a:gd name="connsiteY25" fmla="*/ 8023 h 378552"/>
                <a:gd name="connsiteX26" fmla="*/ 7807 w 102795"/>
                <a:gd name="connsiteY26" fmla="*/ 8023 h 37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795" h="378552">
                  <a:moveTo>
                    <a:pt x="7807" y="8023"/>
                  </a:moveTo>
                  <a:cubicBezTo>
                    <a:pt x="7807" y="60652"/>
                    <a:pt x="7807" y="113281"/>
                    <a:pt x="6523" y="165910"/>
                  </a:cubicBezTo>
                  <a:cubicBezTo>
                    <a:pt x="6523" y="191582"/>
                    <a:pt x="6523" y="218538"/>
                    <a:pt x="6523" y="244211"/>
                  </a:cubicBezTo>
                  <a:cubicBezTo>
                    <a:pt x="6523" y="257047"/>
                    <a:pt x="6523" y="269884"/>
                    <a:pt x="6523" y="284004"/>
                  </a:cubicBezTo>
                  <a:cubicBezTo>
                    <a:pt x="6523" y="290422"/>
                    <a:pt x="6523" y="296840"/>
                    <a:pt x="6523" y="304542"/>
                  </a:cubicBezTo>
                  <a:cubicBezTo>
                    <a:pt x="6523" y="309676"/>
                    <a:pt x="6523" y="316095"/>
                    <a:pt x="6523" y="321229"/>
                  </a:cubicBezTo>
                  <a:cubicBezTo>
                    <a:pt x="7807" y="327647"/>
                    <a:pt x="10374" y="332782"/>
                    <a:pt x="15508" y="336633"/>
                  </a:cubicBezTo>
                  <a:cubicBezTo>
                    <a:pt x="20643" y="340484"/>
                    <a:pt x="25777" y="344334"/>
                    <a:pt x="32196" y="348185"/>
                  </a:cubicBezTo>
                  <a:cubicBezTo>
                    <a:pt x="45032" y="357171"/>
                    <a:pt x="56585" y="364873"/>
                    <a:pt x="69421" y="373858"/>
                  </a:cubicBezTo>
                  <a:cubicBezTo>
                    <a:pt x="68137" y="373858"/>
                    <a:pt x="66854" y="375142"/>
                    <a:pt x="64286" y="375142"/>
                  </a:cubicBezTo>
                  <a:cubicBezTo>
                    <a:pt x="70705" y="326364"/>
                    <a:pt x="77123" y="278869"/>
                    <a:pt x="80974" y="230091"/>
                  </a:cubicBezTo>
                  <a:cubicBezTo>
                    <a:pt x="86108" y="181313"/>
                    <a:pt x="89959" y="133819"/>
                    <a:pt x="92526" y="85041"/>
                  </a:cubicBezTo>
                  <a:cubicBezTo>
                    <a:pt x="93810" y="58084"/>
                    <a:pt x="95094" y="29844"/>
                    <a:pt x="96377" y="2888"/>
                  </a:cubicBezTo>
                  <a:cubicBezTo>
                    <a:pt x="96377" y="-963"/>
                    <a:pt x="102795" y="-963"/>
                    <a:pt x="102795" y="2888"/>
                  </a:cubicBezTo>
                  <a:cubicBezTo>
                    <a:pt x="101512" y="51666"/>
                    <a:pt x="97661" y="100444"/>
                    <a:pt x="95094" y="149222"/>
                  </a:cubicBezTo>
                  <a:cubicBezTo>
                    <a:pt x="91243" y="198000"/>
                    <a:pt x="86108" y="246778"/>
                    <a:pt x="80974" y="294273"/>
                  </a:cubicBezTo>
                  <a:cubicBezTo>
                    <a:pt x="78406" y="321229"/>
                    <a:pt x="74556" y="348185"/>
                    <a:pt x="70705" y="376425"/>
                  </a:cubicBezTo>
                  <a:cubicBezTo>
                    <a:pt x="70705" y="378993"/>
                    <a:pt x="68137" y="378993"/>
                    <a:pt x="65570" y="377709"/>
                  </a:cubicBezTo>
                  <a:cubicBezTo>
                    <a:pt x="54017" y="370007"/>
                    <a:pt x="43748" y="362305"/>
                    <a:pt x="32196" y="354604"/>
                  </a:cubicBezTo>
                  <a:cubicBezTo>
                    <a:pt x="27061" y="350753"/>
                    <a:pt x="21927" y="348185"/>
                    <a:pt x="16792" y="344334"/>
                  </a:cubicBezTo>
                  <a:cubicBezTo>
                    <a:pt x="12941" y="341767"/>
                    <a:pt x="7807" y="337916"/>
                    <a:pt x="5239" y="332782"/>
                  </a:cubicBezTo>
                  <a:cubicBezTo>
                    <a:pt x="-1179" y="322513"/>
                    <a:pt x="105" y="309676"/>
                    <a:pt x="105" y="298124"/>
                  </a:cubicBezTo>
                  <a:cubicBezTo>
                    <a:pt x="105" y="285287"/>
                    <a:pt x="105" y="271167"/>
                    <a:pt x="105" y="258331"/>
                  </a:cubicBezTo>
                  <a:cubicBezTo>
                    <a:pt x="105" y="204419"/>
                    <a:pt x="105" y="150506"/>
                    <a:pt x="1388" y="97877"/>
                  </a:cubicBezTo>
                  <a:cubicBezTo>
                    <a:pt x="1388" y="67070"/>
                    <a:pt x="1388" y="37546"/>
                    <a:pt x="1388" y="6739"/>
                  </a:cubicBezTo>
                  <a:cubicBezTo>
                    <a:pt x="1388" y="4172"/>
                    <a:pt x="7807" y="4172"/>
                    <a:pt x="7807" y="8023"/>
                  </a:cubicBezTo>
                  <a:lnTo>
                    <a:pt x="7807" y="8023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224">
              <a:extLst>
                <a:ext uri="{FF2B5EF4-FFF2-40B4-BE49-F238E27FC236}">
                  <a16:creationId xmlns:a16="http://schemas.microsoft.com/office/drawing/2014/main" id="{D4191EA9-67DE-41E3-9949-21DBB4FB6DB0}"/>
                </a:ext>
              </a:extLst>
            </p:cNvPr>
            <p:cNvSpPr/>
            <p:nvPr/>
          </p:nvSpPr>
          <p:spPr>
            <a:xfrm>
              <a:off x="3959502" y="4295026"/>
              <a:ext cx="180744" cy="273400"/>
            </a:xfrm>
            <a:custGeom>
              <a:avLst/>
              <a:gdLst>
                <a:gd name="connsiteX0" fmla="*/ 5339 w 180744"/>
                <a:gd name="connsiteY0" fmla="*/ 1854 h 273400"/>
                <a:gd name="connsiteX1" fmla="*/ 64386 w 180744"/>
                <a:gd name="connsiteY1" fmla="*/ 112247 h 273400"/>
                <a:gd name="connsiteX2" fmla="*/ 134986 w 180744"/>
                <a:gd name="connsiteY2" fmla="*/ 213654 h 273400"/>
                <a:gd name="connsiteX3" fmla="*/ 179913 w 180744"/>
                <a:gd name="connsiteY3" fmla="*/ 267566 h 273400"/>
                <a:gd name="connsiteX4" fmla="*/ 174778 w 180744"/>
                <a:gd name="connsiteY4" fmla="*/ 272701 h 273400"/>
                <a:gd name="connsiteX5" fmla="*/ 96477 w 180744"/>
                <a:gd name="connsiteY5" fmla="*/ 175145 h 273400"/>
                <a:gd name="connsiteX6" fmla="*/ 31011 w 180744"/>
                <a:gd name="connsiteY6" fmla="*/ 68603 h 273400"/>
                <a:gd name="connsiteX7" fmla="*/ 204 w 180744"/>
                <a:gd name="connsiteY7" fmla="*/ 5705 h 273400"/>
                <a:gd name="connsiteX8" fmla="*/ 5339 w 180744"/>
                <a:gd name="connsiteY8" fmla="*/ 1854 h 273400"/>
                <a:gd name="connsiteX9" fmla="*/ 5339 w 180744"/>
                <a:gd name="connsiteY9" fmla="*/ 1854 h 27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744" h="273400">
                  <a:moveTo>
                    <a:pt x="5339" y="1854"/>
                  </a:moveTo>
                  <a:cubicBezTo>
                    <a:pt x="22026" y="40363"/>
                    <a:pt x="42564" y="76305"/>
                    <a:pt x="64386" y="112247"/>
                  </a:cubicBezTo>
                  <a:cubicBezTo>
                    <a:pt x="86208" y="148188"/>
                    <a:pt x="109313" y="181563"/>
                    <a:pt x="134986" y="213654"/>
                  </a:cubicBezTo>
                  <a:cubicBezTo>
                    <a:pt x="149106" y="231624"/>
                    <a:pt x="164509" y="249595"/>
                    <a:pt x="179913" y="267566"/>
                  </a:cubicBezTo>
                  <a:cubicBezTo>
                    <a:pt x="182480" y="270133"/>
                    <a:pt x="178629" y="275268"/>
                    <a:pt x="174778" y="272701"/>
                  </a:cubicBezTo>
                  <a:cubicBezTo>
                    <a:pt x="146538" y="241894"/>
                    <a:pt x="120866" y="208519"/>
                    <a:pt x="96477" y="175145"/>
                  </a:cubicBezTo>
                  <a:cubicBezTo>
                    <a:pt x="72088" y="140486"/>
                    <a:pt x="50266" y="105828"/>
                    <a:pt x="31011" y="68603"/>
                  </a:cubicBezTo>
                  <a:cubicBezTo>
                    <a:pt x="19459" y="48065"/>
                    <a:pt x="9190" y="27527"/>
                    <a:pt x="204" y="5705"/>
                  </a:cubicBezTo>
                  <a:cubicBezTo>
                    <a:pt x="-1079" y="570"/>
                    <a:pt x="4055" y="-1997"/>
                    <a:pt x="5339" y="1854"/>
                  </a:cubicBezTo>
                  <a:lnTo>
                    <a:pt x="5339" y="185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225">
              <a:extLst>
                <a:ext uri="{FF2B5EF4-FFF2-40B4-BE49-F238E27FC236}">
                  <a16:creationId xmlns:a16="http://schemas.microsoft.com/office/drawing/2014/main" id="{F3580AE1-3776-431A-AD4A-A1032FDE3EAC}"/>
                </a:ext>
              </a:extLst>
            </p:cNvPr>
            <p:cNvSpPr/>
            <p:nvPr/>
          </p:nvSpPr>
          <p:spPr>
            <a:xfrm>
              <a:off x="3428866" y="4337110"/>
              <a:ext cx="107443" cy="133760"/>
            </a:xfrm>
            <a:custGeom>
              <a:avLst/>
              <a:gdLst>
                <a:gd name="connsiteX0" fmla="*/ 107241 w 107443"/>
                <a:gd name="connsiteY0" fmla="*/ 4698 h 133760"/>
                <a:gd name="connsiteX1" fmla="*/ 32791 w 107443"/>
                <a:gd name="connsiteY1" fmla="*/ 108672 h 133760"/>
                <a:gd name="connsiteX2" fmla="*/ 5834 w 107443"/>
                <a:gd name="connsiteY2" fmla="*/ 133061 h 133760"/>
                <a:gd name="connsiteX3" fmla="*/ 700 w 107443"/>
                <a:gd name="connsiteY3" fmla="*/ 127926 h 133760"/>
                <a:gd name="connsiteX4" fmla="*/ 84136 w 107443"/>
                <a:gd name="connsiteY4" fmla="*/ 32937 h 133760"/>
                <a:gd name="connsiteX5" fmla="*/ 100823 w 107443"/>
                <a:gd name="connsiteY5" fmla="*/ 847 h 133760"/>
                <a:gd name="connsiteX6" fmla="*/ 107241 w 107443"/>
                <a:gd name="connsiteY6" fmla="*/ 4698 h 133760"/>
                <a:gd name="connsiteX7" fmla="*/ 107241 w 107443"/>
                <a:gd name="connsiteY7" fmla="*/ 4698 h 13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43" h="133760">
                  <a:moveTo>
                    <a:pt x="107241" y="4698"/>
                  </a:moveTo>
                  <a:cubicBezTo>
                    <a:pt x="89270" y="43207"/>
                    <a:pt x="63598" y="79148"/>
                    <a:pt x="32791" y="108672"/>
                  </a:cubicBezTo>
                  <a:cubicBezTo>
                    <a:pt x="23805" y="117657"/>
                    <a:pt x="14820" y="125359"/>
                    <a:pt x="5834" y="133061"/>
                  </a:cubicBezTo>
                  <a:cubicBezTo>
                    <a:pt x="3267" y="135628"/>
                    <a:pt x="-1868" y="130494"/>
                    <a:pt x="700" y="127926"/>
                  </a:cubicBezTo>
                  <a:cubicBezTo>
                    <a:pt x="34074" y="102254"/>
                    <a:pt x="62314" y="68879"/>
                    <a:pt x="84136" y="32937"/>
                  </a:cubicBezTo>
                  <a:cubicBezTo>
                    <a:pt x="90554" y="22668"/>
                    <a:pt x="95689" y="12399"/>
                    <a:pt x="100823" y="847"/>
                  </a:cubicBezTo>
                  <a:cubicBezTo>
                    <a:pt x="103390" y="-1721"/>
                    <a:pt x="108525" y="2130"/>
                    <a:pt x="107241" y="4698"/>
                  </a:cubicBezTo>
                  <a:lnTo>
                    <a:pt x="107241" y="469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226">
              <a:extLst>
                <a:ext uri="{FF2B5EF4-FFF2-40B4-BE49-F238E27FC236}">
                  <a16:creationId xmlns:a16="http://schemas.microsoft.com/office/drawing/2014/main" id="{25B2E93A-BEEB-421D-A0F0-61C55B7E87FC}"/>
                </a:ext>
              </a:extLst>
            </p:cNvPr>
            <p:cNvSpPr/>
            <p:nvPr/>
          </p:nvSpPr>
          <p:spPr>
            <a:xfrm>
              <a:off x="3506584" y="3545334"/>
              <a:ext cx="66164" cy="158829"/>
            </a:xfrm>
            <a:custGeom>
              <a:avLst/>
              <a:gdLst>
                <a:gd name="connsiteX0" fmla="*/ 65465 w 66164"/>
                <a:gd name="connsiteY0" fmla="*/ 4472 h 158829"/>
                <a:gd name="connsiteX1" fmla="*/ 12836 w 66164"/>
                <a:gd name="connsiteY1" fmla="*/ 119999 h 158829"/>
                <a:gd name="connsiteX2" fmla="*/ 6418 w 66164"/>
                <a:gd name="connsiteY2" fmla="*/ 155941 h 158829"/>
                <a:gd name="connsiteX3" fmla="*/ 0 w 66164"/>
                <a:gd name="connsiteY3" fmla="*/ 155941 h 158829"/>
                <a:gd name="connsiteX4" fmla="*/ 39793 w 66164"/>
                <a:gd name="connsiteY4" fmla="*/ 32712 h 158829"/>
                <a:gd name="connsiteX5" fmla="*/ 60331 w 66164"/>
                <a:gd name="connsiteY5" fmla="*/ 1905 h 158829"/>
                <a:gd name="connsiteX6" fmla="*/ 65465 w 66164"/>
                <a:gd name="connsiteY6" fmla="*/ 4472 h 158829"/>
                <a:gd name="connsiteX7" fmla="*/ 65465 w 66164"/>
                <a:gd name="connsiteY7" fmla="*/ 4472 h 15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164" h="158829">
                  <a:moveTo>
                    <a:pt x="65465" y="4472"/>
                  </a:moveTo>
                  <a:cubicBezTo>
                    <a:pt x="39793" y="39130"/>
                    <a:pt x="21822" y="77639"/>
                    <a:pt x="12836" y="119999"/>
                  </a:cubicBezTo>
                  <a:cubicBezTo>
                    <a:pt x="10269" y="131552"/>
                    <a:pt x="7702" y="144388"/>
                    <a:pt x="6418" y="155941"/>
                  </a:cubicBezTo>
                  <a:cubicBezTo>
                    <a:pt x="6418" y="159792"/>
                    <a:pt x="0" y="159792"/>
                    <a:pt x="0" y="155941"/>
                  </a:cubicBezTo>
                  <a:cubicBezTo>
                    <a:pt x="3851" y="112297"/>
                    <a:pt x="17971" y="69938"/>
                    <a:pt x="39793" y="32712"/>
                  </a:cubicBezTo>
                  <a:cubicBezTo>
                    <a:pt x="46211" y="22443"/>
                    <a:pt x="52629" y="12174"/>
                    <a:pt x="60331" y="1905"/>
                  </a:cubicBezTo>
                  <a:cubicBezTo>
                    <a:pt x="62898" y="-1946"/>
                    <a:pt x="68033" y="621"/>
                    <a:pt x="65465" y="4472"/>
                  </a:cubicBezTo>
                  <a:lnTo>
                    <a:pt x="65465" y="4472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227">
              <a:extLst>
                <a:ext uri="{FF2B5EF4-FFF2-40B4-BE49-F238E27FC236}">
                  <a16:creationId xmlns:a16="http://schemas.microsoft.com/office/drawing/2014/main" id="{46CDA329-EF4B-433B-A73D-57773A40378F}"/>
                </a:ext>
              </a:extLst>
            </p:cNvPr>
            <p:cNvSpPr/>
            <p:nvPr/>
          </p:nvSpPr>
          <p:spPr>
            <a:xfrm>
              <a:off x="3319857" y="3820307"/>
              <a:ext cx="78901" cy="220158"/>
            </a:xfrm>
            <a:custGeom>
              <a:avLst/>
              <a:gdLst>
                <a:gd name="connsiteX0" fmla="*/ 5735 w 78901"/>
                <a:gd name="connsiteY0" fmla="*/ 1629 h 220158"/>
                <a:gd name="connsiteX1" fmla="*/ 78902 w 78901"/>
                <a:gd name="connsiteY1" fmla="*/ 169785 h 220158"/>
                <a:gd name="connsiteX2" fmla="*/ 69917 w 78901"/>
                <a:gd name="connsiteY2" fmla="*/ 218563 h 220158"/>
                <a:gd name="connsiteX3" fmla="*/ 64782 w 78901"/>
                <a:gd name="connsiteY3" fmla="*/ 214712 h 220158"/>
                <a:gd name="connsiteX4" fmla="*/ 66066 w 78901"/>
                <a:gd name="connsiteY4" fmla="*/ 128709 h 220158"/>
                <a:gd name="connsiteX5" fmla="*/ 26273 w 78901"/>
                <a:gd name="connsiteY5" fmla="*/ 47840 h 220158"/>
                <a:gd name="connsiteX6" fmla="*/ 600 w 78901"/>
                <a:gd name="connsiteY6" fmla="*/ 4196 h 220158"/>
                <a:gd name="connsiteX7" fmla="*/ 5735 w 78901"/>
                <a:gd name="connsiteY7" fmla="*/ 1629 h 220158"/>
                <a:gd name="connsiteX8" fmla="*/ 5735 w 78901"/>
                <a:gd name="connsiteY8" fmla="*/ 1629 h 22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01" h="220158">
                  <a:moveTo>
                    <a:pt x="5735" y="1629"/>
                  </a:moveTo>
                  <a:cubicBezTo>
                    <a:pt x="35258" y="55542"/>
                    <a:pt x="77618" y="105603"/>
                    <a:pt x="78902" y="169785"/>
                  </a:cubicBezTo>
                  <a:cubicBezTo>
                    <a:pt x="78902" y="186472"/>
                    <a:pt x="76335" y="203160"/>
                    <a:pt x="69917" y="218563"/>
                  </a:cubicBezTo>
                  <a:cubicBezTo>
                    <a:pt x="68633" y="222414"/>
                    <a:pt x="62215" y="218563"/>
                    <a:pt x="64782" y="214712"/>
                  </a:cubicBezTo>
                  <a:cubicBezTo>
                    <a:pt x="76335" y="187756"/>
                    <a:pt x="73767" y="156949"/>
                    <a:pt x="66066" y="128709"/>
                  </a:cubicBezTo>
                  <a:cubicBezTo>
                    <a:pt x="57080" y="100469"/>
                    <a:pt x="41677" y="73513"/>
                    <a:pt x="26273" y="47840"/>
                  </a:cubicBezTo>
                  <a:cubicBezTo>
                    <a:pt x="17288" y="33720"/>
                    <a:pt x="8302" y="18316"/>
                    <a:pt x="600" y="4196"/>
                  </a:cubicBezTo>
                  <a:cubicBezTo>
                    <a:pt x="-1967" y="1629"/>
                    <a:pt x="4451" y="-2222"/>
                    <a:pt x="5735" y="1629"/>
                  </a:cubicBezTo>
                  <a:lnTo>
                    <a:pt x="5735" y="162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228">
              <a:extLst>
                <a:ext uri="{FF2B5EF4-FFF2-40B4-BE49-F238E27FC236}">
                  <a16:creationId xmlns:a16="http://schemas.microsoft.com/office/drawing/2014/main" id="{A65869C2-455D-4C23-A9FC-954587F1D201}"/>
                </a:ext>
              </a:extLst>
            </p:cNvPr>
            <p:cNvSpPr/>
            <p:nvPr/>
          </p:nvSpPr>
          <p:spPr>
            <a:xfrm>
              <a:off x="3368924" y="3871166"/>
              <a:ext cx="43954" cy="93573"/>
            </a:xfrm>
            <a:custGeom>
              <a:avLst/>
              <a:gdLst>
                <a:gd name="connsiteX0" fmla="*/ 5446 w 43954"/>
                <a:gd name="connsiteY0" fmla="*/ 831 h 93573"/>
                <a:gd name="connsiteX1" fmla="*/ 43955 w 43954"/>
                <a:gd name="connsiteY1" fmla="*/ 90686 h 93573"/>
                <a:gd name="connsiteX2" fmla="*/ 37537 w 43954"/>
                <a:gd name="connsiteY2" fmla="*/ 90686 h 93573"/>
                <a:gd name="connsiteX3" fmla="*/ 1595 w 43954"/>
                <a:gd name="connsiteY3" fmla="*/ 5966 h 93573"/>
                <a:gd name="connsiteX4" fmla="*/ 5446 w 43954"/>
                <a:gd name="connsiteY4" fmla="*/ 831 h 93573"/>
                <a:gd name="connsiteX5" fmla="*/ 5446 w 43954"/>
                <a:gd name="connsiteY5" fmla="*/ 831 h 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54" h="93573">
                  <a:moveTo>
                    <a:pt x="5446" y="831"/>
                  </a:moveTo>
                  <a:cubicBezTo>
                    <a:pt x="29835" y="23937"/>
                    <a:pt x="43955" y="57311"/>
                    <a:pt x="43955" y="90686"/>
                  </a:cubicBezTo>
                  <a:cubicBezTo>
                    <a:pt x="43955" y="94536"/>
                    <a:pt x="37537" y="94536"/>
                    <a:pt x="37537" y="90686"/>
                  </a:cubicBezTo>
                  <a:cubicBezTo>
                    <a:pt x="37537" y="58595"/>
                    <a:pt x="24700" y="27788"/>
                    <a:pt x="1595" y="5966"/>
                  </a:cubicBezTo>
                  <a:cubicBezTo>
                    <a:pt x="-2256" y="2115"/>
                    <a:pt x="1595" y="-1736"/>
                    <a:pt x="5446" y="831"/>
                  </a:cubicBezTo>
                  <a:lnTo>
                    <a:pt x="5446" y="83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29">
              <a:extLst>
                <a:ext uri="{FF2B5EF4-FFF2-40B4-BE49-F238E27FC236}">
                  <a16:creationId xmlns:a16="http://schemas.microsoft.com/office/drawing/2014/main" id="{DE625ACE-8652-4776-9475-A3FAB5F7C289}"/>
                </a:ext>
              </a:extLst>
            </p:cNvPr>
            <p:cNvSpPr/>
            <p:nvPr/>
          </p:nvSpPr>
          <p:spPr>
            <a:xfrm>
              <a:off x="4067363" y="3903257"/>
              <a:ext cx="108074" cy="153341"/>
            </a:xfrm>
            <a:custGeom>
              <a:avLst/>
              <a:gdLst>
                <a:gd name="connsiteX0" fmla="*/ 106710 w 108074"/>
                <a:gd name="connsiteY0" fmla="*/ 5966 h 153341"/>
                <a:gd name="connsiteX1" fmla="*/ 21991 w 108074"/>
                <a:gd name="connsiteY1" fmla="*/ 115075 h 153341"/>
                <a:gd name="connsiteX2" fmla="*/ 6587 w 108074"/>
                <a:gd name="connsiteY2" fmla="*/ 151016 h 153341"/>
                <a:gd name="connsiteX3" fmla="*/ 169 w 108074"/>
                <a:gd name="connsiteY3" fmla="*/ 149733 h 153341"/>
                <a:gd name="connsiteX4" fmla="*/ 73336 w 108074"/>
                <a:gd name="connsiteY4" fmla="*/ 29071 h 153341"/>
                <a:gd name="connsiteX5" fmla="*/ 101576 w 108074"/>
                <a:gd name="connsiteY5" fmla="*/ 831 h 153341"/>
                <a:gd name="connsiteX6" fmla="*/ 106710 w 108074"/>
                <a:gd name="connsiteY6" fmla="*/ 5966 h 153341"/>
                <a:gd name="connsiteX7" fmla="*/ 106710 w 108074"/>
                <a:gd name="connsiteY7" fmla="*/ 5966 h 15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74" h="153341">
                  <a:moveTo>
                    <a:pt x="106710" y="5966"/>
                  </a:moveTo>
                  <a:cubicBezTo>
                    <a:pt x="72052" y="36773"/>
                    <a:pt x="42529" y="73998"/>
                    <a:pt x="21991" y="115075"/>
                  </a:cubicBezTo>
                  <a:cubicBezTo>
                    <a:pt x="15572" y="126627"/>
                    <a:pt x="10438" y="139464"/>
                    <a:pt x="6587" y="151016"/>
                  </a:cubicBezTo>
                  <a:cubicBezTo>
                    <a:pt x="5303" y="154867"/>
                    <a:pt x="-1115" y="153584"/>
                    <a:pt x="169" y="149733"/>
                  </a:cubicBezTo>
                  <a:cubicBezTo>
                    <a:pt x="16856" y="104806"/>
                    <a:pt x="41245" y="63729"/>
                    <a:pt x="73336" y="29071"/>
                  </a:cubicBezTo>
                  <a:cubicBezTo>
                    <a:pt x="82321" y="18802"/>
                    <a:pt x="92590" y="9817"/>
                    <a:pt x="101576" y="831"/>
                  </a:cubicBezTo>
                  <a:cubicBezTo>
                    <a:pt x="105427" y="-1736"/>
                    <a:pt x="110561" y="2115"/>
                    <a:pt x="106710" y="5966"/>
                  </a:cubicBezTo>
                  <a:lnTo>
                    <a:pt x="106710" y="596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230">
              <a:extLst>
                <a:ext uri="{FF2B5EF4-FFF2-40B4-BE49-F238E27FC236}">
                  <a16:creationId xmlns:a16="http://schemas.microsoft.com/office/drawing/2014/main" id="{FBD4E162-C9EB-4697-BFE9-EE3E778ABABB}"/>
                </a:ext>
              </a:extLst>
            </p:cNvPr>
            <p:cNvSpPr/>
            <p:nvPr/>
          </p:nvSpPr>
          <p:spPr>
            <a:xfrm>
              <a:off x="4084050" y="3900136"/>
              <a:ext cx="58631" cy="85862"/>
            </a:xfrm>
            <a:custGeom>
              <a:avLst/>
              <a:gdLst>
                <a:gd name="connsiteX0" fmla="*/ 57932 w 58631"/>
                <a:gd name="connsiteY0" fmla="*/ 5236 h 85862"/>
                <a:gd name="connsiteX1" fmla="*/ 6587 w 58631"/>
                <a:gd name="connsiteY1" fmla="*/ 83537 h 85862"/>
                <a:gd name="connsiteX2" fmla="*/ 169 w 58631"/>
                <a:gd name="connsiteY2" fmla="*/ 82254 h 85862"/>
                <a:gd name="connsiteX3" fmla="*/ 52798 w 58631"/>
                <a:gd name="connsiteY3" fmla="*/ 1385 h 85862"/>
                <a:gd name="connsiteX4" fmla="*/ 57932 w 58631"/>
                <a:gd name="connsiteY4" fmla="*/ 5236 h 85862"/>
                <a:gd name="connsiteX5" fmla="*/ 57932 w 58631"/>
                <a:gd name="connsiteY5" fmla="*/ 5236 h 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1" h="85862">
                  <a:moveTo>
                    <a:pt x="57932" y="5236"/>
                  </a:moveTo>
                  <a:cubicBezTo>
                    <a:pt x="36111" y="27057"/>
                    <a:pt x="18140" y="54014"/>
                    <a:pt x="6587" y="83537"/>
                  </a:cubicBezTo>
                  <a:cubicBezTo>
                    <a:pt x="5303" y="87388"/>
                    <a:pt x="-1115" y="86104"/>
                    <a:pt x="169" y="82254"/>
                  </a:cubicBezTo>
                  <a:cubicBezTo>
                    <a:pt x="11721" y="52730"/>
                    <a:pt x="29692" y="24490"/>
                    <a:pt x="52798" y="1385"/>
                  </a:cubicBezTo>
                  <a:cubicBezTo>
                    <a:pt x="55365" y="-2466"/>
                    <a:pt x="60499" y="2668"/>
                    <a:pt x="57932" y="5236"/>
                  </a:cubicBezTo>
                  <a:lnTo>
                    <a:pt x="57932" y="523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231">
              <a:extLst>
                <a:ext uri="{FF2B5EF4-FFF2-40B4-BE49-F238E27FC236}">
                  <a16:creationId xmlns:a16="http://schemas.microsoft.com/office/drawing/2014/main" id="{22856A69-CFD6-4E29-B3A8-CC9503C18840}"/>
                </a:ext>
              </a:extLst>
            </p:cNvPr>
            <p:cNvSpPr/>
            <p:nvPr/>
          </p:nvSpPr>
          <p:spPr>
            <a:xfrm>
              <a:off x="4032874" y="3667279"/>
              <a:ext cx="65465" cy="368061"/>
            </a:xfrm>
            <a:custGeom>
              <a:avLst/>
              <a:gdLst>
                <a:gd name="connsiteX0" fmla="*/ 65465 w 65465"/>
                <a:gd name="connsiteY0" fmla="*/ 4472 h 368061"/>
                <a:gd name="connsiteX1" fmla="*/ 38509 w 65465"/>
                <a:gd name="connsiteY1" fmla="*/ 144388 h 368061"/>
                <a:gd name="connsiteX2" fmla="*/ 16687 w 65465"/>
                <a:gd name="connsiteY2" fmla="*/ 285588 h 368061"/>
                <a:gd name="connsiteX3" fmla="*/ 6418 w 65465"/>
                <a:gd name="connsiteY3" fmla="*/ 365173 h 368061"/>
                <a:gd name="connsiteX4" fmla="*/ 0 w 65465"/>
                <a:gd name="connsiteY4" fmla="*/ 365173 h 368061"/>
                <a:gd name="connsiteX5" fmla="*/ 19254 w 65465"/>
                <a:gd name="connsiteY5" fmla="*/ 222690 h 368061"/>
                <a:gd name="connsiteX6" fmla="*/ 43644 w 65465"/>
                <a:gd name="connsiteY6" fmla="*/ 81490 h 368061"/>
                <a:gd name="connsiteX7" fmla="*/ 59047 w 65465"/>
                <a:gd name="connsiteY7" fmla="*/ 1905 h 368061"/>
                <a:gd name="connsiteX8" fmla="*/ 65465 w 65465"/>
                <a:gd name="connsiteY8" fmla="*/ 4472 h 368061"/>
                <a:gd name="connsiteX9" fmla="*/ 65465 w 65465"/>
                <a:gd name="connsiteY9" fmla="*/ 4472 h 36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65" h="368061">
                  <a:moveTo>
                    <a:pt x="65465" y="4472"/>
                  </a:moveTo>
                  <a:cubicBezTo>
                    <a:pt x="55196" y="50683"/>
                    <a:pt x="46211" y="98177"/>
                    <a:pt x="38509" y="144388"/>
                  </a:cubicBezTo>
                  <a:cubicBezTo>
                    <a:pt x="30807" y="191883"/>
                    <a:pt x="23105" y="238093"/>
                    <a:pt x="16687" y="285588"/>
                  </a:cubicBezTo>
                  <a:cubicBezTo>
                    <a:pt x="12836" y="312544"/>
                    <a:pt x="10269" y="338217"/>
                    <a:pt x="6418" y="365173"/>
                  </a:cubicBezTo>
                  <a:cubicBezTo>
                    <a:pt x="6418" y="369024"/>
                    <a:pt x="0" y="369024"/>
                    <a:pt x="0" y="365173"/>
                  </a:cubicBezTo>
                  <a:cubicBezTo>
                    <a:pt x="5135" y="317679"/>
                    <a:pt x="11553" y="270184"/>
                    <a:pt x="19254" y="222690"/>
                  </a:cubicBezTo>
                  <a:cubicBezTo>
                    <a:pt x="26956" y="175195"/>
                    <a:pt x="34658" y="127701"/>
                    <a:pt x="43644" y="81490"/>
                  </a:cubicBezTo>
                  <a:cubicBezTo>
                    <a:pt x="48778" y="54534"/>
                    <a:pt x="53913" y="28861"/>
                    <a:pt x="59047" y="1905"/>
                  </a:cubicBezTo>
                  <a:cubicBezTo>
                    <a:pt x="60331" y="-1946"/>
                    <a:pt x="65465" y="621"/>
                    <a:pt x="65465" y="4472"/>
                  </a:cubicBezTo>
                  <a:lnTo>
                    <a:pt x="65465" y="4472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232">
              <a:extLst>
                <a:ext uri="{FF2B5EF4-FFF2-40B4-BE49-F238E27FC236}">
                  <a16:creationId xmlns:a16="http://schemas.microsoft.com/office/drawing/2014/main" id="{5B0F18BE-3D6A-4492-9B07-1BDDBC4706FB}"/>
                </a:ext>
              </a:extLst>
            </p:cNvPr>
            <p:cNvSpPr/>
            <p:nvPr/>
          </p:nvSpPr>
          <p:spPr>
            <a:xfrm>
              <a:off x="4102190" y="3575377"/>
              <a:ext cx="31653" cy="56338"/>
            </a:xfrm>
            <a:custGeom>
              <a:avLst/>
              <a:gdLst>
                <a:gd name="connsiteX0" fmla="*/ 30807 w 31653"/>
                <a:gd name="connsiteY0" fmla="*/ 5236 h 56338"/>
                <a:gd name="connsiteX1" fmla="*/ 6418 w 31653"/>
                <a:gd name="connsiteY1" fmla="*/ 54014 h 56338"/>
                <a:gd name="connsiteX2" fmla="*/ 0 w 31653"/>
                <a:gd name="connsiteY2" fmla="*/ 52730 h 56338"/>
                <a:gd name="connsiteX3" fmla="*/ 26956 w 31653"/>
                <a:gd name="connsiteY3" fmla="*/ 1385 h 56338"/>
                <a:gd name="connsiteX4" fmla="*/ 30807 w 31653"/>
                <a:gd name="connsiteY4" fmla="*/ 5236 h 56338"/>
                <a:gd name="connsiteX5" fmla="*/ 30807 w 31653"/>
                <a:gd name="connsiteY5" fmla="*/ 5236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53" h="56338">
                  <a:moveTo>
                    <a:pt x="30807" y="5236"/>
                  </a:moveTo>
                  <a:cubicBezTo>
                    <a:pt x="17971" y="19356"/>
                    <a:pt x="8985" y="36043"/>
                    <a:pt x="6418" y="54014"/>
                  </a:cubicBezTo>
                  <a:cubicBezTo>
                    <a:pt x="5135" y="57865"/>
                    <a:pt x="0" y="56581"/>
                    <a:pt x="0" y="52730"/>
                  </a:cubicBezTo>
                  <a:cubicBezTo>
                    <a:pt x="3851" y="33476"/>
                    <a:pt x="12836" y="15505"/>
                    <a:pt x="26956" y="1385"/>
                  </a:cubicBezTo>
                  <a:cubicBezTo>
                    <a:pt x="29524" y="-2466"/>
                    <a:pt x="33374" y="2668"/>
                    <a:pt x="30807" y="5236"/>
                  </a:cubicBezTo>
                  <a:lnTo>
                    <a:pt x="30807" y="523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233">
              <a:extLst>
                <a:ext uri="{FF2B5EF4-FFF2-40B4-BE49-F238E27FC236}">
                  <a16:creationId xmlns:a16="http://schemas.microsoft.com/office/drawing/2014/main" id="{F151FD46-7F7A-46EB-B33B-5162E3C04AC6}"/>
                </a:ext>
              </a:extLst>
            </p:cNvPr>
            <p:cNvSpPr/>
            <p:nvPr/>
          </p:nvSpPr>
          <p:spPr>
            <a:xfrm>
              <a:off x="4013619" y="3680736"/>
              <a:ext cx="11552" cy="39792"/>
            </a:xfrm>
            <a:custGeom>
              <a:avLst/>
              <a:gdLst>
                <a:gd name="connsiteX0" fmla="*/ 11553 w 11552"/>
                <a:gd name="connsiteY0" fmla="*/ 3851 h 39792"/>
                <a:gd name="connsiteX1" fmla="*/ 6418 w 11552"/>
                <a:gd name="connsiteY1" fmla="*/ 37225 h 39792"/>
                <a:gd name="connsiteX2" fmla="*/ 2567 w 11552"/>
                <a:gd name="connsiteY2" fmla="*/ 39793 h 39792"/>
                <a:gd name="connsiteX3" fmla="*/ 0 w 11552"/>
                <a:gd name="connsiteY3" fmla="*/ 35942 h 39792"/>
                <a:gd name="connsiteX4" fmla="*/ 5135 w 11552"/>
                <a:gd name="connsiteY4" fmla="*/ 2567 h 39792"/>
                <a:gd name="connsiteX5" fmla="*/ 8985 w 11552"/>
                <a:gd name="connsiteY5" fmla="*/ 0 h 39792"/>
                <a:gd name="connsiteX6" fmla="*/ 11553 w 11552"/>
                <a:gd name="connsiteY6" fmla="*/ 3851 h 39792"/>
                <a:gd name="connsiteX7" fmla="*/ 11553 w 11552"/>
                <a:gd name="connsiteY7" fmla="*/ 3851 h 3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2" h="39792">
                  <a:moveTo>
                    <a:pt x="11553" y="3851"/>
                  </a:moveTo>
                  <a:cubicBezTo>
                    <a:pt x="10269" y="15404"/>
                    <a:pt x="7702" y="25673"/>
                    <a:pt x="6418" y="37225"/>
                  </a:cubicBezTo>
                  <a:cubicBezTo>
                    <a:pt x="6418" y="38509"/>
                    <a:pt x="3851" y="39793"/>
                    <a:pt x="2567" y="39793"/>
                  </a:cubicBezTo>
                  <a:cubicBezTo>
                    <a:pt x="1284" y="39793"/>
                    <a:pt x="0" y="37225"/>
                    <a:pt x="0" y="35942"/>
                  </a:cubicBezTo>
                  <a:cubicBezTo>
                    <a:pt x="1284" y="24389"/>
                    <a:pt x="3851" y="14120"/>
                    <a:pt x="5135" y="2567"/>
                  </a:cubicBezTo>
                  <a:cubicBezTo>
                    <a:pt x="5135" y="1284"/>
                    <a:pt x="7702" y="0"/>
                    <a:pt x="8985" y="0"/>
                  </a:cubicBezTo>
                  <a:cubicBezTo>
                    <a:pt x="10269" y="0"/>
                    <a:pt x="11553" y="2567"/>
                    <a:pt x="11553" y="3851"/>
                  </a:cubicBezTo>
                  <a:lnTo>
                    <a:pt x="11553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234">
              <a:extLst>
                <a:ext uri="{FF2B5EF4-FFF2-40B4-BE49-F238E27FC236}">
                  <a16:creationId xmlns:a16="http://schemas.microsoft.com/office/drawing/2014/main" id="{6375BC2E-990F-4110-80B5-3D428FD30844}"/>
                </a:ext>
              </a:extLst>
            </p:cNvPr>
            <p:cNvSpPr/>
            <p:nvPr/>
          </p:nvSpPr>
          <p:spPr>
            <a:xfrm>
              <a:off x="3984096" y="3668221"/>
              <a:ext cx="15403" cy="30807"/>
            </a:xfrm>
            <a:custGeom>
              <a:avLst/>
              <a:gdLst>
                <a:gd name="connsiteX0" fmla="*/ 14120 w 15403"/>
                <a:gd name="connsiteY0" fmla="*/ 4814 h 30807"/>
                <a:gd name="connsiteX1" fmla="*/ 6418 w 15403"/>
                <a:gd name="connsiteY1" fmla="*/ 27919 h 30807"/>
                <a:gd name="connsiteX2" fmla="*/ 0 w 15403"/>
                <a:gd name="connsiteY2" fmla="*/ 27919 h 30807"/>
                <a:gd name="connsiteX3" fmla="*/ 10269 w 15403"/>
                <a:gd name="connsiteY3" fmla="*/ 963 h 30807"/>
                <a:gd name="connsiteX4" fmla="*/ 15404 w 15403"/>
                <a:gd name="connsiteY4" fmla="*/ 963 h 30807"/>
                <a:gd name="connsiteX5" fmla="*/ 14120 w 15403"/>
                <a:gd name="connsiteY5" fmla="*/ 4814 h 30807"/>
                <a:gd name="connsiteX6" fmla="*/ 14120 w 15403"/>
                <a:gd name="connsiteY6" fmla="*/ 481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3" h="30807">
                  <a:moveTo>
                    <a:pt x="14120" y="4814"/>
                  </a:moveTo>
                  <a:cubicBezTo>
                    <a:pt x="8985" y="11232"/>
                    <a:pt x="6418" y="18934"/>
                    <a:pt x="6418" y="27919"/>
                  </a:cubicBezTo>
                  <a:cubicBezTo>
                    <a:pt x="6418" y="31770"/>
                    <a:pt x="0" y="31770"/>
                    <a:pt x="0" y="27919"/>
                  </a:cubicBezTo>
                  <a:cubicBezTo>
                    <a:pt x="0" y="17650"/>
                    <a:pt x="3851" y="8665"/>
                    <a:pt x="10269" y="963"/>
                  </a:cubicBezTo>
                  <a:cubicBezTo>
                    <a:pt x="11553" y="-321"/>
                    <a:pt x="14120" y="-321"/>
                    <a:pt x="15404" y="963"/>
                  </a:cubicBezTo>
                  <a:cubicBezTo>
                    <a:pt x="15404" y="2246"/>
                    <a:pt x="15404" y="3530"/>
                    <a:pt x="14120" y="4814"/>
                  </a:cubicBezTo>
                  <a:lnTo>
                    <a:pt x="14120" y="4814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235">
              <a:extLst>
                <a:ext uri="{FF2B5EF4-FFF2-40B4-BE49-F238E27FC236}">
                  <a16:creationId xmlns:a16="http://schemas.microsoft.com/office/drawing/2014/main" id="{FCE63F60-0AC7-4722-A620-628CC186600E}"/>
                </a:ext>
              </a:extLst>
            </p:cNvPr>
            <p:cNvSpPr/>
            <p:nvPr/>
          </p:nvSpPr>
          <p:spPr>
            <a:xfrm>
              <a:off x="3996932" y="3591634"/>
              <a:ext cx="13679" cy="22885"/>
            </a:xfrm>
            <a:custGeom>
              <a:avLst/>
              <a:gdLst>
                <a:gd name="connsiteX0" fmla="*/ 12836 w 13679"/>
                <a:gd name="connsiteY0" fmla="*/ 4383 h 22885"/>
                <a:gd name="connsiteX1" fmla="*/ 5135 w 13679"/>
                <a:gd name="connsiteY1" fmla="*/ 21070 h 22885"/>
                <a:gd name="connsiteX2" fmla="*/ 1284 w 13679"/>
                <a:gd name="connsiteY2" fmla="*/ 22353 h 22885"/>
                <a:gd name="connsiteX3" fmla="*/ 0 w 13679"/>
                <a:gd name="connsiteY3" fmla="*/ 18503 h 22885"/>
                <a:gd name="connsiteX4" fmla="*/ 7702 w 13679"/>
                <a:gd name="connsiteY4" fmla="*/ 1815 h 22885"/>
                <a:gd name="connsiteX5" fmla="*/ 11553 w 13679"/>
                <a:gd name="connsiteY5" fmla="*/ 532 h 22885"/>
                <a:gd name="connsiteX6" fmla="*/ 12836 w 13679"/>
                <a:gd name="connsiteY6" fmla="*/ 4383 h 22885"/>
                <a:gd name="connsiteX7" fmla="*/ 12836 w 13679"/>
                <a:gd name="connsiteY7" fmla="*/ 4383 h 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9" h="22885">
                  <a:moveTo>
                    <a:pt x="12836" y="4383"/>
                  </a:moveTo>
                  <a:cubicBezTo>
                    <a:pt x="10269" y="9517"/>
                    <a:pt x="7702" y="15935"/>
                    <a:pt x="5135" y="21070"/>
                  </a:cubicBezTo>
                  <a:cubicBezTo>
                    <a:pt x="3851" y="22353"/>
                    <a:pt x="2567" y="23637"/>
                    <a:pt x="1284" y="22353"/>
                  </a:cubicBezTo>
                  <a:cubicBezTo>
                    <a:pt x="0" y="21070"/>
                    <a:pt x="0" y="19786"/>
                    <a:pt x="0" y="18503"/>
                  </a:cubicBezTo>
                  <a:cubicBezTo>
                    <a:pt x="2567" y="13368"/>
                    <a:pt x="5135" y="6950"/>
                    <a:pt x="7702" y="1815"/>
                  </a:cubicBezTo>
                  <a:cubicBezTo>
                    <a:pt x="8985" y="532"/>
                    <a:pt x="10269" y="-752"/>
                    <a:pt x="11553" y="532"/>
                  </a:cubicBezTo>
                  <a:cubicBezTo>
                    <a:pt x="14120" y="1815"/>
                    <a:pt x="14120" y="3099"/>
                    <a:pt x="12836" y="4383"/>
                  </a:cubicBezTo>
                  <a:lnTo>
                    <a:pt x="12836" y="438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236">
              <a:extLst>
                <a:ext uri="{FF2B5EF4-FFF2-40B4-BE49-F238E27FC236}">
                  <a16:creationId xmlns:a16="http://schemas.microsoft.com/office/drawing/2014/main" id="{A2A512E2-CC2A-4AE3-8492-B8BD80598E13}"/>
                </a:ext>
              </a:extLst>
            </p:cNvPr>
            <p:cNvSpPr/>
            <p:nvPr/>
          </p:nvSpPr>
          <p:spPr>
            <a:xfrm>
              <a:off x="3984096" y="3811667"/>
              <a:ext cx="11552" cy="39792"/>
            </a:xfrm>
            <a:custGeom>
              <a:avLst/>
              <a:gdLst>
                <a:gd name="connsiteX0" fmla="*/ 11553 w 11552"/>
                <a:gd name="connsiteY0" fmla="*/ 3851 h 39792"/>
                <a:gd name="connsiteX1" fmla="*/ 6418 w 11552"/>
                <a:gd name="connsiteY1" fmla="*/ 37225 h 39792"/>
                <a:gd name="connsiteX2" fmla="*/ 2567 w 11552"/>
                <a:gd name="connsiteY2" fmla="*/ 39793 h 39792"/>
                <a:gd name="connsiteX3" fmla="*/ 0 w 11552"/>
                <a:gd name="connsiteY3" fmla="*/ 35942 h 39792"/>
                <a:gd name="connsiteX4" fmla="*/ 5135 w 11552"/>
                <a:gd name="connsiteY4" fmla="*/ 2567 h 39792"/>
                <a:gd name="connsiteX5" fmla="*/ 8985 w 11552"/>
                <a:gd name="connsiteY5" fmla="*/ 0 h 39792"/>
                <a:gd name="connsiteX6" fmla="*/ 11553 w 11552"/>
                <a:gd name="connsiteY6" fmla="*/ 3851 h 39792"/>
                <a:gd name="connsiteX7" fmla="*/ 11553 w 11552"/>
                <a:gd name="connsiteY7" fmla="*/ 3851 h 3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2" h="39792">
                  <a:moveTo>
                    <a:pt x="11553" y="3851"/>
                  </a:moveTo>
                  <a:cubicBezTo>
                    <a:pt x="10269" y="15404"/>
                    <a:pt x="7702" y="25673"/>
                    <a:pt x="6418" y="37225"/>
                  </a:cubicBezTo>
                  <a:cubicBezTo>
                    <a:pt x="6418" y="38509"/>
                    <a:pt x="3851" y="39793"/>
                    <a:pt x="2567" y="39793"/>
                  </a:cubicBezTo>
                  <a:cubicBezTo>
                    <a:pt x="1284" y="39793"/>
                    <a:pt x="0" y="37225"/>
                    <a:pt x="0" y="35942"/>
                  </a:cubicBezTo>
                  <a:cubicBezTo>
                    <a:pt x="1284" y="24389"/>
                    <a:pt x="3851" y="14120"/>
                    <a:pt x="5135" y="2567"/>
                  </a:cubicBezTo>
                  <a:cubicBezTo>
                    <a:pt x="5135" y="1284"/>
                    <a:pt x="7702" y="0"/>
                    <a:pt x="8985" y="0"/>
                  </a:cubicBezTo>
                  <a:cubicBezTo>
                    <a:pt x="10269" y="0"/>
                    <a:pt x="11553" y="1284"/>
                    <a:pt x="11553" y="3851"/>
                  </a:cubicBezTo>
                  <a:lnTo>
                    <a:pt x="11553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237">
              <a:extLst>
                <a:ext uri="{FF2B5EF4-FFF2-40B4-BE49-F238E27FC236}">
                  <a16:creationId xmlns:a16="http://schemas.microsoft.com/office/drawing/2014/main" id="{548B7C7D-5DDA-4795-B539-AE45DD17FC75}"/>
                </a:ext>
              </a:extLst>
            </p:cNvPr>
            <p:cNvSpPr/>
            <p:nvPr/>
          </p:nvSpPr>
          <p:spPr>
            <a:xfrm>
              <a:off x="3991797" y="3895103"/>
              <a:ext cx="15907" cy="32090"/>
            </a:xfrm>
            <a:custGeom>
              <a:avLst/>
              <a:gdLst>
                <a:gd name="connsiteX0" fmla="*/ 15404 w 15907"/>
                <a:gd name="connsiteY0" fmla="*/ 3851 h 32090"/>
                <a:gd name="connsiteX1" fmla="*/ 6418 w 15907"/>
                <a:gd name="connsiteY1" fmla="*/ 29524 h 32090"/>
                <a:gd name="connsiteX2" fmla="*/ 2567 w 15907"/>
                <a:gd name="connsiteY2" fmla="*/ 32091 h 32090"/>
                <a:gd name="connsiteX3" fmla="*/ 0 w 15907"/>
                <a:gd name="connsiteY3" fmla="*/ 28240 h 32090"/>
                <a:gd name="connsiteX4" fmla="*/ 8985 w 15907"/>
                <a:gd name="connsiteY4" fmla="*/ 2567 h 32090"/>
                <a:gd name="connsiteX5" fmla="*/ 12836 w 15907"/>
                <a:gd name="connsiteY5" fmla="*/ 0 h 32090"/>
                <a:gd name="connsiteX6" fmla="*/ 15404 w 15907"/>
                <a:gd name="connsiteY6" fmla="*/ 3851 h 32090"/>
                <a:gd name="connsiteX7" fmla="*/ 15404 w 15907"/>
                <a:gd name="connsiteY7" fmla="*/ 3851 h 32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7" h="32090">
                  <a:moveTo>
                    <a:pt x="15404" y="3851"/>
                  </a:moveTo>
                  <a:cubicBezTo>
                    <a:pt x="12836" y="12836"/>
                    <a:pt x="10269" y="20538"/>
                    <a:pt x="6418" y="29524"/>
                  </a:cubicBezTo>
                  <a:cubicBezTo>
                    <a:pt x="6418" y="30807"/>
                    <a:pt x="3851" y="32091"/>
                    <a:pt x="2567" y="32091"/>
                  </a:cubicBezTo>
                  <a:cubicBezTo>
                    <a:pt x="1284" y="32091"/>
                    <a:pt x="0" y="29524"/>
                    <a:pt x="0" y="28240"/>
                  </a:cubicBezTo>
                  <a:cubicBezTo>
                    <a:pt x="2567" y="19254"/>
                    <a:pt x="5134" y="11553"/>
                    <a:pt x="8985" y="2567"/>
                  </a:cubicBezTo>
                  <a:cubicBezTo>
                    <a:pt x="8985" y="1284"/>
                    <a:pt x="11553" y="0"/>
                    <a:pt x="12836" y="0"/>
                  </a:cubicBezTo>
                  <a:cubicBezTo>
                    <a:pt x="15404" y="1284"/>
                    <a:pt x="16687" y="2567"/>
                    <a:pt x="15404" y="3851"/>
                  </a:cubicBezTo>
                  <a:lnTo>
                    <a:pt x="15404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238">
              <a:extLst>
                <a:ext uri="{FF2B5EF4-FFF2-40B4-BE49-F238E27FC236}">
                  <a16:creationId xmlns:a16="http://schemas.microsoft.com/office/drawing/2014/main" id="{FF851AEC-4F95-428C-A258-AA415D723685}"/>
                </a:ext>
              </a:extLst>
            </p:cNvPr>
            <p:cNvSpPr/>
            <p:nvPr/>
          </p:nvSpPr>
          <p:spPr>
            <a:xfrm>
              <a:off x="3723197" y="3598584"/>
              <a:ext cx="132206" cy="18918"/>
            </a:xfrm>
            <a:custGeom>
              <a:avLst/>
              <a:gdLst>
                <a:gd name="connsiteX0" fmla="*/ 129968 w 132206"/>
                <a:gd name="connsiteY0" fmla="*/ 6418 h 18918"/>
                <a:gd name="connsiteX1" fmla="*/ 2888 w 132206"/>
                <a:gd name="connsiteY1" fmla="*/ 16687 h 18918"/>
                <a:gd name="connsiteX2" fmla="*/ 2888 w 132206"/>
                <a:gd name="connsiteY2" fmla="*/ 10269 h 18918"/>
                <a:gd name="connsiteX3" fmla="*/ 127401 w 132206"/>
                <a:gd name="connsiteY3" fmla="*/ 0 h 18918"/>
                <a:gd name="connsiteX4" fmla="*/ 129968 w 132206"/>
                <a:gd name="connsiteY4" fmla="*/ 6418 h 18918"/>
                <a:gd name="connsiteX5" fmla="*/ 129968 w 132206"/>
                <a:gd name="connsiteY5" fmla="*/ 6418 h 1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206" h="18918">
                  <a:moveTo>
                    <a:pt x="129968" y="6418"/>
                  </a:moveTo>
                  <a:cubicBezTo>
                    <a:pt x="88892" y="17971"/>
                    <a:pt x="45248" y="21822"/>
                    <a:pt x="2888" y="16687"/>
                  </a:cubicBezTo>
                  <a:cubicBezTo>
                    <a:pt x="-963" y="16687"/>
                    <a:pt x="-963" y="10269"/>
                    <a:pt x="2888" y="10269"/>
                  </a:cubicBezTo>
                  <a:cubicBezTo>
                    <a:pt x="45248" y="14120"/>
                    <a:pt x="87608" y="11553"/>
                    <a:pt x="127401" y="0"/>
                  </a:cubicBezTo>
                  <a:cubicBezTo>
                    <a:pt x="132535" y="0"/>
                    <a:pt x="133819" y="5135"/>
                    <a:pt x="129968" y="6418"/>
                  </a:cubicBezTo>
                  <a:lnTo>
                    <a:pt x="129968" y="6418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239">
              <a:extLst>
                <a:ext uri="{FF2B5EF4-FFF2-40B4-BE49-F238E27FC236}">
                  <a16:creationId xmlns:a16="http://schemas.microsoft.com/office/drawing/2014/main" id="{810B1444-1A13-426A-8A70-0405ADD9ED14}"/>
                </a:ext>
              </a:extLst>
            </p:cNvPr>
            <p:cNvSpPr/>
            <p:nvPr/>
          </p:nvSpPr>
          <p:spPr>
            <a:xfrm>
              <a:off x="3742461" y="3302727"/>
              <a:ext cx="49295" cy="20083"/>
            </a:xfrm>
            <a:custGeom>
              <a:avLst/>
              <a:gdLst>
                <a:gd name="connsiteX0" fmla="*/ 49089 w 49295"/>
                <a:gd name="connsiteY0" fmla="*/ 4472 h 20083"/>
                <a:gd name="connsiteX1" fmla="*/ 1595 w 49295"/>
                <a:gd name="connsiteY1" fmla="*/ 14741 h 20083"/>
                <a:gd name="connsiteX2" fmla="*/ 5446 w 49295"/>
                <a:gd name="connsiteY2" fmla="*/ 9607 h 20083"/>
                <a:gd name="connsiteX3" fmla="*/ 45239 w 49295"/>
                <a:gd name="connsiteY3" fmla="*/ 1905 h 20083"/>
                <a:gd name="connsiteX4" fmla="*/ 49089 w 49295"/>
                <a:gd name="connsiteY4" fmla="*/ 4472 h 20083"/>
                <a:gd name="connsiteX5" fmla="*/ 49089 w 49295"/>
                <a:gd name="connsiteY5" fmla="*/ 4472 h 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95" h="20083">
                  <a:moveTo>
                    <a:pt x="49089" y="4472"/>
                  </a:moveTo>
                  <a:cubicBezTo>
                    <a:pt x="38820" y="19876"/>
                    <a:pt x="15715" y="25010"/>
                    <a:pt x="1595" y="14741"/>
                  </a:cubicBezTo>
                  <a:cubicBezTo>
                    <a:pt x="-2256" y="12174"/>
                    <a:pt x="1595" y="7039"/>
                    <a:pt x="5446" y="9607"/>
                  </a:cubicBezTo>
                  <a:cubicBezTo>
                    <a:pt x="18282" y="18592"/>
                    <a:pt x="36253" y="14741"/>
                    <a:pt x="45239" y="1905"/>
                  </a:cubicBezTo>
                  <a:cubicBezTo>
                    <a:pt x="45239" y="-1946"/>
                    <a:pt x="50373" y="621"/>
                    <a:pt x="49089" y="4472"/>
                  </a:cubicBezTo>
                  <a:lnTo>
                    <a:pt x="49089" y="447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240">
              <a:extLst>
                <a:ext uri="{FF2B5EF4-FFF2-40B4-BE49-F238E27FC236}">
                  <a16:creationId xmlns:a16="http://schemas.microsoft.com/office/drawing/2014/main" id="{C6B4DD3F-02E0-4163-9EC7-ADA1DBB187D5}"/>
                </a:ext>
              </a:extLst>
            </p:cNvPr>
            <p:cNvSpPr/>
            <p:nvPr/>
          </p:nvSpPr>
          <p:spPr>
            <a:xfrm>
              <a:off x="3729936" y="3435356"/>
              <a:ext cx="119377" cy="42565"/>
            </a:xfrm>
            <a:custGeom>
              <a:avLst/>
              <a:gdLst>
                <a:gd name="connsiteX0" fmla="*/ 5135 w 119377"/>
                <a:gd name="connsiteY0" fmla="*/ 206 h 42565"/>
                <a:gd name="connsiteX1" fmla="*/ 119378 w 119377"/>
                <a:gd name="connsiteY1" fmla="*/ 4057 h 42565"/>
                <a:gd name="connsiteX2" fmla="*/ 0 w 119377"/>
                <a:gd name="connsiteY2" fmla="*/ 42566 h 42565"/>
                <a:gd name="connsiteX3" fmla="*/ 5135 w 119377"/>
                <a:gd name="connsiteY3" fmla="*/ 206 h 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77" h="42565">
                  <a:moveTo>
                    <a:pt x="5135" y="206"/>
                  </a:moveTo>
                  <a:cubicBezTo>
                    <a:pt x="5135" y="-1078"/>
                    <a:pt x="119378" y="4057"/>
                    <a:pt x="119378" y="4057"/>
                  </a:cubicBezTo>
                  <a:lnTo>
                    <a:pt x="0" y="42566"/>
                  </a:lnTo>
                  <a:lnTo>
                    <a:pt x="5135" y="206"/>
                  </a:lnTo>
                  <a:close/>
                </a:path>
              </a:pathLst>
            </a:custGeom>
            <a:solidFill>
              <a:srgbClr val="000000">
                <a:alpha val="59000"/>
              </a:srgbClr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241">
              <a:extLst>
                <a:ext uri="{FF2B5EF4-FFF2-40B4-BE49-F238E27FC236}">
                  <a16:creationId xmlns:a16="http://schemas.microsoft.com/office/drawing/2014/main" id="{69F80F0B-F47C-4F90-84E1-32D49B409269}"/>
                </a:ext>
              </a:extLst>
            </p:cNvPr>
            <p:cNvSpPr/>
            <p:nvPr/>
          </p:nvSpPr>
          <p:spPr>
            <a:xfrm>
              <a:off x="2986713" y="3487492"/>
              <a:ext cx="57487" cy="80394"/>
            </a:xfrm>
            <a:custGeom>
              <a:avLst/>
              <a:gdLst>
                <a:gd name="connsiteX0" fmla="*/ 34658 w 57487"/>
                <a:gd name="connsiteY0" fmla="*/ 5834 h 80394"/>
                <a:gd name="connsiteX1" fmla="*/ 11553 w 57487"/>
                <a:gd name="connsiteY1" fmla="*/ 25089 h 80394"/>
                <a:gd name="connsiteX2" fmla="*/ 6418 w 57487"/>
                <a:gd name="connsiteY2" fmla="*/ 37925 h 80394"/>
                <a:gd name="connsiteX3" fmla="*/ 8985 w 57487"/>
                <a:gd name="connsiteY3" fmla="*/ 53329 h 80394"/>
                <a:gd name="connsiteX4" fmla="*/ 23105 w 57487"/>
                <a:gd name="connsiteY4" fmla="*/ 72583 h 80394"/>
                <a:gd name="connsiteX5" fmla="*/ 44927 w 57487"/>
                <a:gd name="connsiteY5" fmla="*/ 59747 h 80394"/>
                <a:gd name="connsiteX6" fmla="*/ 50062 w 57487"/>
                <a:gd name="connsiteY6" fmla="*/ 32791 h 80394"/>
                <a:gd name="connsiteX7" fmla="*/ 56480 w 57487"/>
                <a:gd name="connsiteY7" fmla="*/ 31507 h 80394"/>
                <a:gd name="connsiteX8" fmla="*/ 51345 w 57487"/>
                <a:gd name="connsiteY8" fmla="*/ 61030 h 80394"/>
                <a:gd name="connsiteX9" fmla="*/ 26956 w 57487"/>
                <a:gd name="connsiteY9" fmla="*/ 80285 h 80394"/>
                <a:gd name="connsiteX10" fmla="*/ 6418 w 57487"/>
                <a:gd name="connsiteY10" fmla="*/ 62314 h 80394"/>
                <a:gd name="connsiteX11" fmla="*/ 0 w 57487"/>
                <a:gd name="connsiteY11" fmla="*/ 44343 h 80394"/>
                <a:gd name="connsiteX12" fmla="*/ 3851 w 57487"/>
                <a:gd name="connsiteY12" fmla="*/ 27656 h 80394"/>
                <a:gd name="connsiteX13" fmla="*/ 32091 w 57487"/>
                <a:gd name="connsiteY13" fmla="*/ 700 h 80394"/>
                <a:gd name="connsiteX14" fmla="*/ 34658 w 57487"/>
                <a:gd name="connsiteY14" fmla="*/ 5834 h 80394"/>
                <a:gd name="connsiteX15" fmla="*/ 34658 w 57487"/>
                <a:gd name="connsiteY15" fmla="*/ 5834 h 8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487" h="80394">
                  <a:moveTo>
                    <a:pt x="34658" y="5834"/>
                  </a:moveTo>
                  <a:cubicBezTo>
                    <a:pt x="25673" y="10969"/>
                    <a:pt x="17971" y="16103"/>
                    <a:pt x="11553" y="25089"/>
                  </a:cubicBezTo>
                  <a:cubicBezTo>
                    <a:pt x="8985" y="28940"/>
                    <a:pt x="6418" y="32791"/>
                    <a:pt x="6418" y="37925"/>
                  </a:cubicBezTo>
                  <a:cubicBezTo>
                    <a:pt x="5135" y="43060"/>
                    <a:pt x="6418" y="48194"/>
                    <a:pt x="8985" y="53329"/>
                  </a:cubicBezTo>
                  <a:cubicBezTo>
                    <a:pt x="11553" y="59747"/>
                    <a:pt x="15404" y="70016"/>
                    <a:pt x="23105" y="72583"/>
                  </a:cubicBezTo>
                  <a:cubicBezTo>
                    <a:pt x="32091" y="75150"/>
                    <a:pt x="41076" y="66165"/>
                    <a:pt x="44927" y="59747"/>
                  </a:cubicBezTo>
                  <a:cubicBezTo>
                    <a:pt x="50062" y="52045"/>
                    <a:pt x="52629" y="41776"/>
                    <a:pt x="50062" y="32791"/>
                  </a:cubicBezTo>
                  <a:cubicBezTo>
                    <a:pt x="48778" y="28940"/>
                    <a:pt x="55196" y="27656"/>
                    <a:pt x="56480" y="31507"/>
                  </a:cubicBezTo>
                  <a:cubicBezTo>
                    <a:pt x="59047" y="41776"/>
                    <a:pt x="56480" y="52045"/>
                    <a:pt x="51345" y="61030"/>
                  </a:cubicBezTo>
                  <a:cubicBezTo>
                    <a:pt x="46211" y="70016"/>
                    <a:pt x="37225" y="79001"/>
                    <a:pt x="26956" y="80285"/>
                  </a:cubicBezTo>
                  <a:cubicBezTo>
                    <a:pt x="16687" y="81569"/>
                    <a:pt x="10269" y="71300"/>
                    <a:pt x="6418" y="62314"/>
                  </a:cubicBezTo>
                  <a:cubicBezTo>
                    <a:pt x="3851" y="57180"/>
                    <a:pt x="1284" y="50761"/>
                    <a:pt x="0" y="44343"/>
                  </a:cubicBezTo>
                  <a:cubicBezTo>
                    <a:pt x="0" y="39209"/>
                    <a:pt x="1284" y="32791"/>
                    <a:pt x="3851" y="27656"/>
                  </a:cubicBezTo>
                  <a:cubicBezTo>
                    <a:pt x="10269" y="14820"/>
                    <a:pt x="21822" y="8402"/>
                    <a:pt x="32091" y="700"/>
                  </a:cubicBezTo>
                  <a:cubicBezTo>
                    <a:pt x="34658" y="-1868"/>
                    <a:pt x="38509" y="3267"/>
                    <a:pt x="34658" y="5834"/>
                  </a:cubicBezTo>
                  <a:lnTo>
                    <a:pt x="34658" y="583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242">
              <a:extLst>
                <a:ext uri="{FF2B5EF4-FFF2-40B4-BE49-F238E27FC236}">
                  <a16:creationId xmlns:a16="http://schemas.microsoft.com/office/drawing/2014/main" id="{7FED4188-3132-4DF2-8DD6-148FB520C627}"/>
                </a:ext>
              </a:extLst>
            </p:cNvPr>
            <p:cNvSpPr/>
            <p:nvPr/>
          </p:nvSpPr>
          <p:spPr>
            <a:xfrm>
              <a:off x="3038810" y="3520467"/>
              <a:ext cx="18502" cy="22168"/>
            </a:xfrm>
            <a:custGeom>
              <a:avLst/>
              <a:gdLst>
                <a:gd name="connsiteX0" fmla="*/ 18503 w 18502"/>
                <a:gd name="connsiteY0" fmla="*/ 2382 h 22168"/>
                <a:gd name="connsiteX1" fmla="*/ 4383 w 18502"/>
                <a:gd name="connsiteY1" fmla="*/ 21637 h 22168"/>
                <a:gd name="connsiteX2" fmla="*/ 532 w 18502"/>
                <a:gd name="connsiteY2" fmla="*/ 20353 h 22168"/>
                <a:gd name="connsiteX3" fmla="*/ 1815 w 18502"/>
                <a:gd name="connsiteY3" fmla="*/ 16502 h 22168"/>
                <a:gd name="connsiteX4" fmla="*/ 3099 w 18502"/>
                <a:gd name="connsiteY4" fmla="*/ 15218 h 22168"/>
                <a:gd name="connsiteX5" fmla="*/ 3099 w 18502"/>
                <a:gd name="connsiteY5" fmla="*/ 15218 h 22168"/>
                <a:gd name="connsiteX6" fmla="*/ 3099 w 18502"/>
                <a:gd name="connsiteY6" fmla="*/ 15218 h 22168"/>
                <a:gd name="connsiteX7" fmla="*/ 5666 w 18502"/>
                <a:gd name="connsiteY7" fmla="*/ 13935 h 22168"/>
                <a:gd name="connsiteX8" fmla="*/ 6950 w 18502"/>
                <a:gd name="connsiteY8" fmla="*/ 12651 h 22168"/>
                <a:gd name="connsiteX9" fmla="*/ 8234 w 18502"/>
                <a:gd name="connsiteY9" fmla="*/ 11368 h 22168"/>
                <a:gd name="connsiteX10" fmla="*/ 8234 w 18502"/>
                <a:gd name="connsiteY10" fmla="*/ 11368 h 22168"/>
                <a:gd name="connsiteX11" fmla="*/ 8234 w 18502"/>
                <a:gd name="connsiteY11" fmla="*/ 11368 h 22168"/>
                <a:gd name="connsiteX12" fmla="*/ 10801 w 18502"/>
                <a:gd name="connsiteY12" fmla="*/ 7517 h 22168"/>
                <a:gd name="connsiteX13" fmla="*/ 10801 w 18502"/>
                <a:gd name="connsiteY13" fmla="*/ 6233 h 22168"/>
                <a:gd name="connsiteX14" fmla="*/ 10801 w 18502"/>
                <a:gd name="connsiteY14" fmla="*/ 6233 h 22168"/>
                <a:gd name="connsiteX15" fmla="*/ 10801 w 18502"/>
                <a:gd name="connsiteY15" fmla="*/ 6233 h 22168"/>
                <a:gd name="connsiteX16" fmla="*/ 12084 w 18502"/>
                <a:gd name="connsiteY16" fmla="*/ 3666 h 22168"/>
                <a:gd name="connsiteX17" fmla="*/ 15935 w 18502"/>
                <a:gd name="connsiteY17" fmla="*/ 1098 h 22168"/>
                <a:gd name="connsiteX18" fmla="*/ 18503 w 18502"/>
                <a:gd name="connsiteY18" fmla="*/ 2382 h 22168"/>
                <a:gd name="connsiteX19" fmla="*/ 18503 w 18502"/>
                <a:gd name="connsiteY19" fmla="*/ 2382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02" h="22168">
                  <a:moveTo>
                    <a:pt x="18503" y="2382"/>
                  </a:moveTo>
                  <a:cubicBezTo>
                    <a:pt x="15935" y="10084"/>
                    <a:pt x="10801" y="16502"/>
                    <a:pt x="4383" y="21637"/>
                  </a:cubicBezTo>
                  <a:cubicBezTo>
                    <a:pt x="3099" y="22920"/>
                    <a:pt x="532" y="21637"/>
                    <a:pt x="532" y="20353"/>
                  </a:cubicBezTo>
                  <a:cubicBezTo>
                    <a:pt x="-752" y="19069"/>
                    <a:pt x="532" y="16502"/>
                    <a:pt x="1815" y="16502"/>
                  </a:cubicBezTo>
                  <a:cubicBezTo>
                    <a:pt x="1815" y="16502"/>
                    <a:pt x="3099" y="16502"/>
                    <a:pt x="3099" y="15218"/>
                  </a:cubicBezTo>
                  <a:cubicBezTo>
                    <a:pt x="3099" y="15218"/>
                    <a:pt x="3099" y="15218"/>
                    <a:pt x="3099" y="15218"/>
                  </a:cubicBezTo>
                  <a:cubicBezTo>
                    <a:pt x="3099" y="15218"/>
                    <a:pt x="3099" y="15218"/>
                    <a:pt x="3099" y="15218"/>
                  </a:cubicBezTo>
                  <a:cubicBezTo>
                    <a:pt x="4383" y="15218"/>
                    <a:pt x="4383" y="13935"/>
                    <a:pt x="5666" y="13935"/>
                  </a:cubicBezTo>
                  <a:cubicBezTo>
                    <a:pt x="5666" y="13935"/>
                    <a:pt x="6950" y="12651"/>
                    <a:pt x="6950" y="12651"/>
                  </a:cubicBezTo>
                  <a:cubicBezTo>
                    <a:pt x="6950" y="12651"/>
                    <a:pt x="6950" y="11368"/>
                    <a:pt x="8234" y="11368"/>
                  </a:cubicBezTo>
                  <a:cubicBezTo>
                    <a:pt x="8234" y="11368"/>
                    <a:pt x="8234" y="11368"/>
                    <a:pt x="8234" y="11368"/>
                  </a:cubicBezTo>
                  <a:cubicBezTo>
                    <a:pt x="8234" y="11368"/>
                    <a:pt x="8234" y="11368"/>
                    <a:pt x="8234" y="11368"/>
                  </a:cubicBezTo>
                  <a:cubicBezTo>
                    <a:pt x="9517" y="10084"/>
                    <a:pt x="10801" y="8800"/>
                    <a:pt x="10801" y="7517"/>
                  </a:cubicBezTo>
                  <a:cubicBezTo>
                    <a:pt x="10801" y="7517"/>
                    <a:pt x="10801" y="6233"/>
                    <a:pt x="10801" y="6233"/>
                  </a:cubicBezTo>
                  <a:cubicBezTo>
                    <a:pt x="10801" y="6233"/>
                    <a:pt x="10801" y="6233"/>
                    <a:pt x="10801" y="6233"/>
                  </a:cubicBezTo>
                  <a:cubicBezTo>
                    <a:pt x="10801" y="4949"/>
                    <a:pt x="10801" y="6233"/>
                    <a:pt x="10801" y="6233"/>
                  </a:cubicBezTo>
                  <a:cubicBezTo>
                    <a:pt x="10801" y="4949"/>
                    <a:pt x="10801" y="4949"/>
                    <a:pt x="12084" y="3666"/>
                  </a:cubicBezTo>
                  <a:cubicBezTo>
                    <a:pt x="12084" y="2382"/>
                    <a:pt x="14652" y="1098"/>
                    <a:pt x="15935" y="1098"/>
                  </a:cubicBezTo>
                  <a:cubicBezTo>
                    <a:pt x="17219" y="-1469"/>
                    <a:pt x="18503" y="1098"/>
                    <a:pt x="18503" y="2382"/>
                  </a:cubicBezTo>
                  <a:lnTo>
                    <a:pt x="18503" y="238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243">
              <a:extLst>
                <a:ext uri="{FF2B5EF4-FFF2-40B4-BE49-F238E27FC236}">
                  <a16:creationId xmlns:a16="http://schemas.microsoft.com/office/drawing/2014/main" id="{19D9F460-2EC3-402D-A3AB-FC8CDFF06218}"/>
                </a:ext>
              </a:extLst>
            </p:cNvPr>
            <p:cNvSpPr/>
            <p:nvPr/>
          </p:nvSpPr>
          <p:spPr>
            <a:xfrm>
              <a:off x="2872329" y="3480321"/>
              <a:ext cx="81330" cy="189003"/>
            </a:xfrm>
            <a:custGeom>
              <a:avLst/>
              <a:gdLst>
                <a:gd name="connsiteX0" fmla="*/ 25813 w 81330"/>
                <a:gd name="connsiteY0" fmla="*/ 6587 h 189003"/>
                <a:gd name="connsiteX1" fmla="*/ 18111 w 81330"/>
                <a:gd name="connsiteY1" fmla="*/ 21991 h 189003"/>
                <a:gd name="connsiteX2" fmla="*/ 32231 w 81330"/>
                <a:gd name="connsiteY2" fmla="*/ 42529 h 189003"/>
                <a:gd name="connsiteX3" fmla="*/ 30948 w 81330"/>
                <a:gd name="connsiteY3" fmla="*/ 47663 h 189003"/>
                <a:gd name="connsiteX4" fmla="*/ 19395 w 81330"/>
                <a:gd name="connsiteY4" fmla="*/ 87456 h 189003"/>
                <a:gd name="connsiteX5" fmla="*/ 18111 w 81330"/>
                <a:gd name="connsiteY5" fmla="*/ 92590 h 189003"/>
                <a:gd name="connsiteX6" fmla="*/ 5275 w 81330"/>
                <a:gd name="connsiteY6" fmla="*/ 107994 h 189003"/>
                <a:gd name="connsiteX7" fmla="*/ 16828 w 81330"/>
                <a:gd name="connsiteY7" fmla="*/ 124681 h 189003"/>
                <a:gd name="connsiteX8" fmla="*/ 16828 w 81330"/>
                <a:gd name="connsiteY8" fmla="*/ 131099 h 189003"/>
                <a:gd name="connsiteX9" fmla="*/ 7842 w 81330"/>
                <a:gd name="connsiteY9" fmla="*/ 142652 h 189003"/>
                <a:gd name="connsiteX10" fmla="*/ 12977 w 81330"/>
                <a:gd name="connsiteY10" fmla="*/ 158056 h 189003"/>
                <a:gd name="connsiteX11" fmla="*/ 29664 w 81330"/>
                <a:gd name="connsiteY11" fmla="*/ 169608 h 189003"/>
                <a:gd name="connsiteX12" fmla="*/ 51486 w 81330"/>
                <a:gd name="connsiteY12" fmla="*/ 178594 h 189003"/>
                <a:gd name="connsiteX13" fmla="*/ 78442 w 81330"/>
                <a:gd name="connsiteY13" fmla="*/ 182445 h 189003"/>
                <a:gd name="connsiteX14" fmla="*/ 78442 w 81330"/>
                <a:gd name="connsiteY14" fmla="*/ 188863 h 189003"/>
                <a:gd name="connsiteX15" fmla="*/ 25813 w 81330"/>
                <a:gd name="connsiteY15" fmla="*/ 173459 h 189003"/>
                <a:gd name="connsiteX16" fmla="*/ 2708 w 81330"/>
                <a:gd name="connsiteY16" fmla="*/ 138801 h 189003"/>
                <a:gd name="connsiteX17" fmla="*/ 15544 w 81330"/>
                <a:gd name="connsiteY17" fmla="*/ 123398 h 189003"/>
                <a:gd name="connsiteX18" fmla="*/ 15544 w 81330"/>
                <a:gd name="connsiteY18" fmla="*/ 129816 h 189003"/>
                <a:gd name="connsiteX19" fmla="*/ 140 w 81330"/>
                <a:gd name="connsiteY19" fmla="*/ 106710 h 189003"/>
                <a:gd name="connsiteX20" fmla="*/ 16828 w 81330"/>
                <a:gd name="connsiteY20" fmla="*/ 86172 h 189003"/>
                <a:gd name="connsiteX21" fmla="*/ 15544 w 81330"/>
                <a:gd name="connsiteY21" fmla="*/ 91307 h 189003"/>
                <a:gd name="connsiteX22" fmla="*/ 30948 w 81330"/>
                <a:gd name="connsiteY22" fmla="*/ 42529 h 189003"/>
                <a:gd name="connsiteX23" fmla="*/ 29664 w 81330"/>
                <a:gd name="connsiteY23" fmla="*/ 47663 h 189003"/>
                <a:gd name="connsiteX24" fmla="*/ 12977 w 81330"/>
                <a:gd name="connsiteY24" fmla="*/ 20707 h 189003"/>
                <a:gd name="connsiteX25" fmla="*/ 25813 w 81330"/>
                <a:gd name="connsiteY25" fmla="*/ 169 h 189003"/>
                <a:gd name="connsiteX26" fmla="*/ 25813 w 81330"/>
                <a:gd name="connsiteY26" fmla="*/ 6587 h 189003"/>
                <a:gd name="connsiteX27" fmla="*/ 25813 w 81330"/>
                <a:gd name="connsiteY27" fmla="*/ 6587 h 18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1330" h="189003">
                  <a:moveTo>
                    <a:pt x="25813" y="6587"/>
                  </a:moveTo>
                  <a:cubicBezTo>
                    <a:pt x="19395" y="7871"/>
                    <a:pt x="16828" y="15572"/>
                    <a:pt x="18111" y="21991"/>
                  </a:cubicBezTo>
                  <a:cubicBezTo>
                    <a:pt x="19395" y="30976"/>
                    <a:pt x="27097" y="37394"/>
                    <a:pt x="32231" y="42529"/>
                  </a:cubicBezTo>
                  <a:cubicBezTo>
                    <a:pt x="33515" y="43812"/>
                    <a:pt x="33515" y="47663"/>
                    <a:pt x="30948" y="47663"/>
                  </a:cubicBezTo>
                  <a:cubicBezTo>
                    <a:pt x="15544" y="54081"/>
                    <a:pt x="9126" y="74619"/>
                    <a:pt x="19395" y="87456"/>
                  </a:cubicBezTo>
                  <a:cubicBezTo>
                    <a:pt x="20679" y="88739"/>
                    <a:pt x="19395" y="91307"/>
                    <a:pt x="18111" y="92590"/>
                  </a:cubicBezTo>
                  <a:cubicBezTo>
                    <a:pt x="10410" y="93874"/>
                    <a:pt x="5275" y="100292"/>
                    <a:pt x="5275" y="107994"/>
                  </a:cubicBezTo>
                  <a:cubicBezTo>
                    <a:pt x="5275" y="115696"/>
                    <a:pt x="9126" y="122114"/>
                    <a:pt x="16828" y="124681"/>
                  </a:cubicBezTo>
                  <a:cubicBezTo>
                    <a:pt x="19395" y="125965"/>
                    <a:pt x="19395" y="129816"/>
                    <a:pt x="16828" y="131099"/>
                  </a:cubicBezTo>
                  <a:cubicBezTo>
                    <a:pt x="11693" y="132383"/>
                    <a:pt x="9126" y="137518"/>
                    <a:pt x="7842" y="142652"/>
                  </a:cubicBezTo>
                  <a:cubicBezTo>
                    <a:pt x="6559" y="149070"/>
                    <a:pt x="9126" y="154205"/>
                    <a:pt x="12977" y="158056"/>
                  </a:cubicBezTo>
                  <a:cubicBezTo>
                    <a:pt x="18111" y="163190"/>
                    <a:pt x="23246" y="167041"/>
                    <a:pt x="29664" y="169608"/>
                  </a:cubicBezTo>
                  <a:cubicBezTo>
                    <a:pt x="36082" y="173459"/>
                    <a:pt x="43784" y="177310"/>
                    <a:pt x="51486" y="178594"/>
                  </a:cubicBezTo>
                  <a:cubicBezTo>
                    <a:pt x="60471" y="181161"/>
                    <a:pt x="69457" y="182445"/>
                    <a:pt x="78442" y="182445"/>
                  </a:cubicBezTo>
                  <a:cubicBezTo>
                    <a:pt x="82293" y="182445"/>
                    <a:pt x="82293" y="188863"/>
                    <a:pt x="78442" y="188863"/>
                  </a:cubicBezTo>
                  <a:cubicBezTo>
                    <a:pt x="59188" y="190146"/>
                    <a:pt x="41217" y="182445"/>
                    <a:pt x="25813" y="173459"/>
                  </a:cubicBezTo>
                  <a:cubicBezTo>
                    <a:pt x="12977" y="167041"/>
                    <a:pt x="140" y="155488"/>
                    <a:pt x="2708" y="138801"/>
                  </a:cubicBezTo>
                  <a:cubicBezTo>
                    <a:pt x="3991" y="131099"/>
                    <a:pt x="7842" y="124681"/>
                    <a:pt x="15544" y="123398"/>
                  </a:cubicBezTo>
                  <a:cubicBezTo>
                    <a:pt x="15544" y="125965"/>
                    <a:pt x="15544" y="127248"/>
                    <a:pt x="15544" y="129816"/>
                  </a:cubicBezTo>
                  <a:cubicBezTo>
                    <a:pt x="6559" y="127248"/>
                    <a:pt x="-1143" y="116979"/>
                    <a:pt x="140" y="106710"/>
                  </a:cubicBezTo>
                  <a:cubicBezTo>
                    <a:pt x="140" y="96441"/>
                    <a:pt x="7842" y="88739"/>
                    <a:pt x="16828" y="86172"/>
                  </a:cubicBezTo>
                  <a:cubicBezTo>
                    <a:pt x="16828" y="87456"/>
                    <a:pt x="15544" y="88739"/>
                    <a:pt x="15544" y="91307"/>
                  </a:cubicBezTo>
                  <a:cubicBezTo>
                    <a:pt x="2708" y="74619"/>
                    <a:pt x="11693" y="48947"/>
                    <a:pt x="30948" y="42529"/>
                  </a:cubicBezTo>
                  <a:cubicBezTo>
                    <a:pt x="30948" y="43812"/>
                    <a:pt x="29664" y="46380"/>
                    <a:pt x="29664" y="47663"/>
                  </a:cubicBezTo>
                  <a:cubicBezTo>
                    <a:pt x="21962" y="39961"/>
                    <a:pt x="14260" y="32260"/>
                    <a:pt x="12977" y="20707"/>
                  </a:cubicBezTo>
                  <a:cubicBezTo>
                    <a:pt x="12977" y="11721"/>
                    <a:pt x="16828" y="2736"/>
                    <a:pt x="25813" y="169"/>
                  </a:cubicBezTo>
                  <a:cubicBezTo>
                    <a:pt x="27097" y="-1115"/>
                    <a:pt x="29664" y="5303"/>
                    <a:pt x="25813" y="6587"/>
                  </a:cubicBezTo>
                  <a:lnTo>
                    <a:pt x="25813" y="658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244">
              <a:extLst>
                <a:ext uri="{FF2B5EF4-FFF2-40B4-BE49-F238E27FC236}">
                  <a16:creationId xmlns:a16="http://schemas.microsoft.com/office/drawing/2014/main" id="{670FAA76-DCB8-4683-BD3D-5B332EA5768C}"/>
                </a:ext>
              </a:extLst>
            </p:cNvPr>
            <p:cNvSpPr/>
            <p:nvPr/>
          </p:nvSpPr>
          <p:spPr>
            <a:xfrm>
              <a:off x="4490431" y="3769969"/>
              <a:ext cx="24855" cy="66917"/>
            </a:xfrm>
            <a:custGeom>
              <a:avLst/>
              <a:gdLst>
                <a:gd name="connsiteX0" fmla="*/ 19954 w 24855"/>
                <a:gd name="connsiteY0" fmla="*/ 1905 h 66917"/>
                <a:gd name="connsiteX1" fmla="*/ 5834 w 24855"/>
                <a:gd name="connsiteY1" fmla="*/ 66087 h 66917"/>
                <a:gd name="connsiteX2" fmla="*/ 700 w 24855"/>
                <a:gd name="connsiteY2" fmla="*/ 60952 h 66917"/>
                <a:gd name="connsiteX3" fmla="*/ 13536 w 24855"/>
                <a:gd name="connsiteY3" fmla="*/ 4472 h 66917"/>
                <a:gd name="connsiteX4" fmla="*/ 19954 w 24855"/>
                <a:gd name="connsiteY4" fmla="*/ 1905 h 66917"/>
                <a:gd name="connsiteX5" fmla="*/ 19954 w 24855"/>
                <a:gd name="connsiteY5" fmla="*/ 1905 h 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55" h="66917">
                  <a:moveTo>
                    <a:pt x="19954" y="1905"/>
                  </a:moveTo>
                  <a:cubicBezTo>
                    <a:pt x="30223" y="23727"/>
                    <a:pt x="23805" y="50683"/>
                    <a:pt x="5834" y="66087"/>
                  </a:cubicBezTo>
                  <a:cubicBezTo>
                    <a:pt x="3267" y="68654"/>
                    <a:pt x="-1868" y="64803"/>
                    <a:pt x="700" y="60952"/>
                  </a:cubicBezTo>
                  <a:cubicBezTo>
                    <a:pt x="17387" y="48116"/>
                    <a:pt x="22521" y="23727"/>
                    <a:pt x="13536" y="4472"/>
                  </a:cubicBezTo>
                  <a:cubicBezTo>
                    <a:pt x="12252" y="621"/>
                    <a:pt x="18671" y="-1946"/>
                    <a:pt x="19954" y="1905"/>
                  </a:cubicBezTo>
                  <a:lnTo>
                    <a:pt x="19954" y="190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245">
              <a:extLst>
                <a:ext uri="{FF2B5EF4-FFF2-40B4-BE49-F238E27FC236}">
                  <a16:creationId xmlns:a16="http://schemas.microsoft.com/office/drawing/2014/main" id="{916BC144-055F-4A44-AEF9-DB27F5AEAB07}"/>
                </a:ext>
              </a:extLst>
            </p:cNvPr>
            <p:cNvSpPr/>
            <p:nvPr/>
          </p:nvSpPr>
          <p:spPr>
            <a:xfrm>
              <a:off x="4387156" y="3747164"/>
              <a:ext cx="99345" cy="82935"/>
            </a:xfrm>
            <a:custGeom>
              <a:avLst/>
              <a:gdLst>
                <a:gd name="connsiteX0" fmla="*/ 96273 w 99345"/>
                <a:gd name="connsiteY0" fmla="*/ 82473 h 82935"/>
                <a:gd name="connsiteX1" fmla="*/ 7702 w 99345"/>
                <a:gd name="connsiteY1" fmla="*/ 32412 h 82935"/>
                <a:gd name="connsiteX2" fmla="*/ 0 w 99345"/>
                <a:gd name="connsiteY2" fmla="*/ 2888 h 82935"/>
                <a:gd name="connsiteX3" fmla="*/ 6418 w 99345"/>
                <a:gd name="connsiteY3" fmla="*/ 2888 h 82935"/>
                <a:gd name="connsiteX4" fmla="*/ 68032 w 99345"/>
                <a:gd name="connsiteY4" fmla="*/ 74772 h 82935"/>
                <a:gd name="connsiteX5" fmla="*/ 97556 w 99345"/>
                <a:gd name="connsiteY5" fmla="*/ 76055 h 82935"/>
                <a:gd name="connsiteX6" fmla="*/ 96273 w 99345"/>
                <a:gd name="connsiteY6" fmla="*/ 82473 h 82935"/>
                <a:gd name="connsiteX7" fmla="*/ 96273 w 99345"/>
                <a:gd name="connsiteY7" fmla="*/ 82473 h 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345" h="82935">
                  <a:moveTo>
                    <a:pt x="96273" y="82473"/>
                  </a:moveTo>
                  <a:cubicBezTo>
                    <a:pt x="59047" y="86324"/>
                    <a:pt x="23105" y="65786"/>
                    <a:pt x="7702" y="32412"/>
                  </a:cubicBezTo>
                  <a:cubicBezTo>
                    <a:pt x="3851" y="23426"/>
                    <a:pt x="1284" y="13157"/>
                    <a:pt x="0" y="2888"/>
                  </a:cubicBezTo>
                  <a:cubicBezTo>
                    <a:pt x="0" y="-963"/>
                    <a:pt x="6418" y="-963"/>
                    <a:pt x="6418" y="2888"/>
                  </a:cubicBezTo>
                  <a:cubicBezTo>
                    <a:pt x="8985" y="37546"/>
                    <a:pt x="34658" y="65786"/>
                    <a:pt x="68032" y="74772"/>
                  </a:cubicBezTo>
                  <a:cubicBezTo>
                    <a:pt x="77018" y="77339"/>
                    <a:pt x="87287" y="77339"/>
                    <a:pt x="97556" y="76055"/>
                  </a:cubicBezTo>
                  <a:cubicBezTo>
                    <a:pt x="100123" y="76055"/>
                    <a:pt x="100123" y="82473"/>
                    <a:pt x="96273" y="82473"/>
                  </a:cubicBezTo>
                  <a:lnTo>
                    <a:pt x="96273" y="8247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246">
              <a:extLst>
                <a:ext uri="{FF2B5EF4-FFF2-40B4-BE49-F238E27FC236}">
                  <a16:creationId xmlns:a16="http://schemas.microsoft.com/office/drawing/2014/main" id="{3B288731-DF59-4C39-BD37-A0F6F8FCECAD}"/>
                </a:ext>
              </a:extLst>
            </p:cNvPr>
            <p:cNvSpPr/>
            <p:nvPr/>
          </p:nvSpPr>
          <p:spPr>
            <a:xfrm>
              <a:off x="4393406" y="3470052"/>
              <a:ext cx="103814" cy="101333"/>
            </a:xfrm>
            <a:custGeom>
              <a:avLst/>
              <a:gdLst>
                <a:gd name="connsiteX0" fmla="*/ 101576 w 103814"/>
                <a:gd name="connsiteY0" fmla="*/ 6587 h 101333"/>
                <a:gd name="connsiteX1" fmla="*/ 54081 w 103814"/>
                <a:gd name="connsiteY1" fmla="*/ 37394 h 101333"/>
                <a:gd name="connsiteX2" fmla="*/ 18140 w 103814"/>
                <a:gd name="connsiteY2" fmla="*/ 73336 h 101333"/>
                <a:gd name="connsiteX3" fmla="*/ 6587 w 103814"/>
                <a:gd name="connsiteY3" fmla="*/ 99008 h 101333"/>
                <a:gd name="connsiteX4" fmla="*/ 169 w 103814"/>
                <a:gd name="connsiteY4" fmla="*/ 97725 h 101333"/>
                <a:gd name="connsiteX5" fmla="*/ 27125 w 103814"/>
                <a:gd name="connsiteY5" fmla="*/ 52798 h 101333"/>
                <a:gd name="connsiteX6" fmla="*/ 69485 w 103814"/>
                <a:gd name="connsiteY6" fmla="*/ 16856 h 101333"/>
                <a:gd name="connsiteX7" fmla="*/ 99009 w 103814"/>
                <a:gd name="connsiteY7" fmla="*/ 169 h 101333"/>
                <a:gd name="connsiteX8" fmla="*/ 101576 w 103814"/>
                <a:gd name="connsiteY8" fmla="*/ 6587 h 101333"/>
                <a:gd name="connsiteX9" fmla="*/ 101576 w 103814"/>
                <a:gd name="connsiteY9" fmla="*/ 6587 h 10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14" h="101333">
                  <a:moveTo>
                    <a:pt x="101576" y="6587"/>
                  </a:moveTo>
                  <a:cubicBezTo>
                    <a:pt x="83605" y="11721"/>
                    <a:pt x="68201" y="25841"/>
                    <a:pt x="54081" y="37394"/>
                  </a:cubicBezTo>
                  <a:cubicBezTo>
                    <a:pt x="41245" y="47663"/>
                    <a:pt x="27125" y="59216"/>
                    <a:pt x="18140" y="73336"/>
                  </a:cubicBezTo>
                  <a:cubicBezTo>
                    <a:pt x="13005" y="81038"/>
                    <a:pt x="7871" y="90023"/>
                    <a:pt x="6587" y="99008"/>
                  </a:cubicBezTo>
                  <a:cubicBezTo>
                    <a:pt x="5303" y="102859"/>
                    <a:pt x="-1115" y="101576"/>
                    <a:pt x="169" y="97725"/>
                  </a:cubicBezTo>
                  <a:cubicBezTo>
                    <a:pt x="5303" y="79754"/>
                    <a:pt x="15572" y="65634"/>
                    <a:pt x="27125" y="52798"/>
                  </a:cubicBezTo>
                  <a:cubicBezTo>
                    <a:pt x="39961" y="39961"/>
                    <a:pt x="55365" y="28409"/>
                    <a:pt x="69485" y="16856"/>
                  </a:cubicBezTo>
                  <a:cubicBezTo>
                    <a:pt x="78470" y="10438"/>
                    <a:pt x="88739" y="4020"/>
                    <a:pt x="99009" y="169"/>
                  </a:cubicBezTo>
                  <a:cubicBezTo>
                    <a:pt x="104143" y="-1115"/>
                    <a:pt x="105427" y="5303"/>
                    <a:pt x="101576" y="6587"/>
                  </a:cubicBezTo>
                  <a:lnTo>
                    <a:pt x="101576" y="6587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247">
              <a:extLst>
                <a:ext uri="{FF2B5EF4-FFF2-40B4-BE49-F238E27FC236}">
                  <a16:creationId xmlns:a16="http://schemas.microsoft.com/office/drawing/2014/main" id="{1CBD8995-E302-4009-84F3-C67E55A7E444}"/>
                </a:ext>
              </a:extLst>
            </p:cNvPr>
            <p:cNvSpPr/>
            <p:nvPr/>
          </p:nvSpPr>
          <p:spPr>
            <a:xfrm>
              <a:off x="4492998" y="3492820"/>
              <a:ext cx="18670" cy="54729"/>
            </a:xfrm>
            <a:custGeom>
              <a:avLst/>
              <a:gdLst>
                <a:gd name="connsiteX0" fmla="*/ 18671 w 18670"/>
                <a:gd name="connsiteY0" fmla="*/ 3073 h 54729"/>
                <a:gd name="connsiteX1" fmla="*/ 5834 w 18670"/>
                <a:gd name="connsiteY1" fmla="*/ 53135 h 54729"/>
                <a:gd name="connsiteX2" fmla="*/ 700 w 18670"/>
                <a:gd name="connsiteY2" fmla="*/ 49284 h 54729"/>
                <a:gd name="connsiteX3" fmla="*/ 12252 w 18670"/>
                <a:gd name="connsiteY3" fmla="*/ 1789 h 54729"/>
                <a:gd name="connsiteX4" fmla="*/ 18671 w 18670"/>
                <a:gd name="connsiteY4" fmla="*/ 3073 h 54729"/>
                <a:gd name="connsiteX5" fmla="*/ 18671 w 18670"/>
                <a:gd name="connsiteY5" fmla="*/ 3073 h 5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70" h="54729">
                  <a:moveTo>
                    <a:pt x="18671" y="3073"/>
                  </a:moveTo>
                  <a:cubicBezTo>
                    <a:pt x="18671" y="21044"/>
                    <a:pt x="14820" y="37731"/>
                    <a:pt x="5834" y="53135"/>
                  </a:cubicBezTo>
                  <a:cubicBezTo>
                    <a:pt x="3267" y="56985"/>
                    <a:pt x="-1868" y="53135"/>
                    <a:pt x="700" y="49284"/>
                  </a:cubicBezTo>
                  <a:cubicBezTo>
                    <a:pt x="9685" y="35164"/>
                    <a:pt x="13536" y="18476"/>
                    <a:pt x="12252" y="1789"/>
                  </a:cubicBezTo>
                  <a:cubicBezTo>
                    <a:pt x="12252" y="-778"/>
                    <a:pt x="18671" y="-778"/>
                    <a:pt x="18671" y="3073"/>
                  </a:cubicBezTo>
                  <a:lnTo>
                    <a:pt x="18671" y="307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248">
              <a:extLst>
                <a:ext uri="{FF2B5EF4-FFF2-40B4-BE49-F238E27FC236}">
                  <a16:creationId xmlns:a16="http://schemas.microsoft.com/office/drawing/2014/main" id="{32045613-C9EB-4D9F-BBAF-32356489DFEB}"/>
                </a:ext>
              </a:extLst>
            </p:cNvPr>
            <p:cNvSpPr/>
            <p:nvPr/>
          </p:nvSpPr>
          <p:spPr>
            <a:xfrm>
              <a:off x="3828776" y="3752129"/>
              <a:ext cx="26956" cy="25044"/>
            </a:xfrm>
            <a:custGeom>
              <a:avLst/>
              <a:gdLst>
                <a:gd name="connsiteX0" fmla="*/ 20538 w 26956"/>
                <a:gd name="connsiteY0" fmla="*/ 3058 h 25044"/>
                <a:gd name="connsiteX1" fmla="*/ 25673 w 26956"/>
                <a:gd name="connsiteY1" fmla="*/ 10760 h 25044"/>
                <a:gd name="connsiteX2" fmla="*/ 14120 w 26956"/>
                <a:gd name="connsiteY2" fmla="*/ 24880 h 25044"/>
                <a:gd name="connsiteX3" fmla="*/ 0 w 26956"/>
                <a:gd name="connsiteY3" fmla="*/ 13327 h 25044"/>
                <a:gd name="connsiteX4" fmla="*/ 2567 w 26956"/>
                <a:gd name="connsiteY4" fmla="*/ 5625 h 25044"/>
                <a:gd name="connsiteX5" fmla="*/ 26956 w 26956"/>
                <a:gd name="connsiteY5" fmla="*/ 6909 h 25044"/>
                <a:gd name="connsiteX6" fmla="*/ 20538 w 26956"/>
                <a:gd name="connsiteY6" fmla="*/ 3058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25044">
                  <a:moveTo>
                    <a:pt x="20538" y="3058"/>
                  </a:moveTo>
                  <a:cubicBezTo>
                    <a:pt x="23105" y="4342"/>
                    <a:pt x="25673" y="8192"/>
                    <a:pt x="25673" y="10760"/>
                  </a:cubicBezTo>
                  <a:cubicBezTo>
                    <a:pt x="26956" y="17178"/>
                    <a:pt x="21822" y="24880"/>
                    <a:pt x="14120" y="24880"/>
                  </a:cubicBezTo>
                  <a:cubicBezTo>
                    <a:pt x="7702" y="26163"/>
                    <a:pt x="0" y="19745"/>
                    <a:pt x="0" y="13327"/>
                  </a:cubicBezTo>
                  <a:cubicBezTo>
                    <a:pt x="0" y="10760"/>
                    <a:pt x="0" y="6909"/>
                    <a:pt x="2567" y="5625"/>
                  </a:cubicBezTo>
                  <a:cubicBezTo>
                    <a:pt x="7702" y="-2077"/>
                    <a:pt x="21822" y="-2077"/>
                    <a:pt x="26956" y="6909"/>
                  </a:cubicBezTo>
                  <a:lnTo>
                    <a:pt x="20538" y="30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249">
              <a:extLst>
                <a:ext uri="{FF2B5EF4-FFF2-40B4-BE49-F238E27FC236}">
                  <a16:creationId xmlns:a16="http://schemas.microsoft.com/office/drawing/2014/main" id="{96CC4DCE-B178-4BCC-80BF-82D4EFCF6189}"/>
                </a:ext>
              </a:extLst>
            </p:cNvPr>
            <p:cNvSpPr/>
            <p:nvPr/>
          </p:nvSpPr>
          <p:spPr>
            <a:xfrm>
              <a:off x="3574617" y="3723889"/>
              <a:ext cx="26956" cy="25044"/>
            </a:xfrm>
            <a:custGeom>
              <a:avLst/>
              <a:gdLst>
                <a:gd name="connsiteX0" fmla="*/ 20538 w 26956"/>
                <a:gd name="connsiteY0" fmla="*/ 3058 h 25044"/>
                <a:gd name="connsiteX1" fmla="*/ 25673 w 26956"/>
                <a:gd name="connsiteY1" fmla="*/ 10760 h 25044"/>
                <a:gd name="connsiteX2" fmla="*/ 14120 w 26956"/>
                <a:gd name="connsiteY2" fmla="*/ 24880 h 25044"/>
                <a:gd name="connsiteX3" fmla="*/ 0 w 26956"/>
                <a:gd name="connsiteY3" fmla="*/ 13327 h 25044"/>
                <a:gd name="connsiteX4" fmla="*/ 2567 w 26956"/>
                <a:gd name="connsiteY4" fmla="*/ 5625 h 25044"/>
                <a:gd name="connsiteX5" fmla="*/ 26956 w 26956"/>
                <a:gd name="connsiteY5" fmla="*/ 6909 h 25044"/>
                <a:gd name="connsiteX6" fmla="*/ 20538 w 26956"/>
                <a:gd name="connsiteY6" fmla="*/ 3058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25044">
                  <a:moveTo>
                    <a:pt x="20538" y="3058"/>
                  </a:moveTo>
                  <a:cubicBezTo>
                    <a:pt x="23105" y="4342"/>
                    <a:pt x="25673" y="8192"/>
                    <a:pt x="25673" y="10760"/>
                  </a:cubicBezTo>
                  <a:cubicBezTo>
                    <a:pt x="26956" y="17178"/>
                    <a:pt x="21822" y="24880"/>
                    <a:pt x="14120" y="24880"/>
                  </a:cubicBezTo>
                  <a:cubicBezTo>
                    <a:pt x="7702" y="26163"/>
                    <a:pt x="0" y="19745"/>
                    <a:pt x="0" y="13327"/>
                  </a:cubicBezTo>
                  <a:cubicBezTo>
                    <a:pt x="0" y="10760"/>
                    <a:pt x="0" y="6909"/>
                    <a:pt x="2567" y="5625"/>
                  </a:cubicBezTo>
                  <a:cubicBezTo>
                    <a:pt x="7702" y="-2077"/>
                    <a:pt x="21822" y="-2077"/>
                    <a:pt x="26956" y="6909"/>
                  </a:cubicBezTo>
                  <a:lnTo>
                    <a:pt x="20538" y="30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250">
              <a:extLst>
                <a:ext uri="{FF2B5EF4-FFF2-40B4-BE49-F238E27FC236}">
                  <a16:creationId xmlns:a16="http://schemas.microsoft.com/office/drawing/2014/main" id="{15D9BB87-BEE4-436D-9197-DBC9785451A2}"/>
                </a:ext>
              </a:extLst>
            </p:cNvPr>
            <p:cNvSpPr/>
            <p:nvPr/>
          </p:nvSpPr>
          <p:spPr>
            <a:xfrm>
              <a:off x="3826209" y="3221196"/>
              <a:ext cx="30807" cy="30807"/>
            </a:xfrm>
            <a:custGeom>
              <a:avLst/>
              <a:gdLst>
                <a:gd name="connsiteX0" fmla="*/ 0 w 30807"/>
                <a:gd name="connsiteY0" fmla="*/ 15404 h 30807"/>
                <a:gd name="connsiteX1" fmla="*/ 15404 w 30807"/>
                <a:gd name="connsiteY1" fmla="*/ 30807 h 30807"/>
                <a:gd name="connsiteX2" fmla="*/ 30807 w 30807"/>
                <a:gd name="connsiteY2" fmla="*/ 15404 h 30807"/>
                <a:gd name="connsiteX3" fmla="*/ 15404 w 30807"/>
                <a:gd name="connsiteY3" fmla="*/ 0 h 30807"/>
                <a:gd name="connsiteX4" fmla="*/ 0 w 30807"/>
                <a:gd name="connsiteY4" fmla="*/ 1540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7" h="30807">
                  <a:moveTo>
                    <a:pt x="0" y="15404"/>
                  </a:moveTo>
                  <a:cubicBezTo>
                    <a:pt x="0" y="24389"/>
                    <a:pt x="6418" y="30807"/>
                    <a:pt x="15404" y="30807"/>
                  </a:cubicBezTo>
                  <a:cubicBezTo>
                    <a:pt x="23105" y="30807"/>
                    <a:pt x="30807" y="23105"/>
                    <a:pt x="30807" y="15404"/>
                  </a:cubicBezTo>
                  <a:cubicBezTo>
                    <a:pt x="30807" y="6418"/>
                    <a:pt x="24389" y="0"/>
                    <a:pt x="15404" y="0"/>
                  </a:cubicBezTo>
                  <a:cubicBezTo>
                    <a:pt x="6418" y="0"/>
                    <a:pt x="0" y="7702"/>
                    <a:pt x="0" y="15404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251">
              <a:extLst>
                <a:ext uri="{FF2B5EF4-FFF2-40B4-BE49-F238E27FC236}">
                  <a16:creationId xmlns:a16="http://schemas.microsoft.com/office/drawing/2014/main" id="{A4DCCF72-F3CD-44CB-9AE7-920D28B99BC8}"/>
                </a:ext>
              </a:extLst>
            </p:cNvPr>
            <p:cNvSpPr/>
            <p:nvPr/>
          </p:nvSpPr>
          <p:spPr>
            <a:xfrm>
              <a:off x="3687576" y="3203225"/>
              <a:ext cx="30807" cy="30807"/>
            </a:xfrm>
            <a:custGeom>
              <a:avLst/>
              <a:gdLst>
                <a:gd name="connsiteX0" fmla="*/ 0 w 30807"/>
                <a:gd name="connsiteY0" fmla="*/ 15404 h 30807"/>
                <a:gd name="connsiteX1" fmla="*/ 15404 w 30807"/>
                <a:gd name="connsiteY1" fmla="*/ 30807 h 30807"/>
                <a:gd name="connsiteX2" fmla="*/ 30807 w 30807"/>
                <a:gd name="connsiteY2" fmla="*/ 15404 h 30807"/>
                <a:gd name="connsiteX3" fmla="*/ 15404 w 30807"/>
                <a:gd name="connsiteY3" fmla="*/ 0 h 30807"/>
                <a:gd name="connsiteX4" fmla="*/ 0 w 30807"/>
                <a:gd name="connsiteY4" fmla="*/ 1540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7" h="30807">
                  <a:moveTo>
                    <a:pt x="0" y="15404"/>
                  </a:moveTo>
                  <a:cubicBezTo>
                    <a:pt x="0" y="24389"/>
                    <a:pt x="6418" y="30807"/>
                    <a:pt x="15404" y="30807"/>
                  </a:cubicBezTo>
                  <a:cubicBezTo>
                    <a:pt x="23105" y="30807"/>
                    <a:pt x="30807" y="23105"/>
                    <a:pt x="30807" y="15404"/>
                  </a:cubicBezTo>
                  <a:cubicBezTo>
                    <a:pt x="30807" y="6418"/>
                    <a:pt x="24389" y="0"/>
                    <a:pt x="15404" y="0"/>
                  </a:cubicBezTo>
                  <a:cubicBezTo>
                    <a:pt x="6418" y="0"/>
                    <a:pt x="0" y="6418"/>
                    <a:pt x="0" y="15404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252">
              <a:extLst>
                <a:ext uri="{FF2B5EF4-FFF2-40B4-BE49-F238E27FC236}">
                  <a16:creationId xmlns:a16="http://schemas.microsoft.com/office/drawing/2014/main" id="{ED71FF1A-125C-4907-AFCA-F80EC6CA302F}"/>
                </a:ext>
              </a:extLst>
            </p:cNvPr>
            <p:cNvSpPr/>
            <p:nvPr/>
          </p:nvSpPr>
          <p:spPr>
            <a:xfrm>
              <a:off x="3831784" y="3166000"/>
              <a:ext cx="43202" cy="44927"/>
            </a:xfrm>
            <a:custGeom>
              <a:avLst/>
              <a:gdLst>
                <a:gd name="connsiteX0" fmla="*/ 2127 w 43202"/>
                <a:gd name="connsiteY0" fmla="*/ 0 h 44927"/>
                <a:gd name="connsiteX1" fmla="*/ 843 w 43202"/>
                <a:gd name="connsiteY1" fmla="*/ 11553 h 44927"/>
                <a:gd name="connsiteX2" fmla="*/ 9829 w 43202"/>
                <a:gd name="connsiteY2" fmla="*/ 20538 h 44927"/>
                <a:gd name="connsiteX3" fmla="*/ 43203 w 43202"/>
                <a:gd name="connsiteY3" fmla="*/ 44927 h 44927"/>
                <a:gd name="connsiteX4" fmla="*/ 29083 w 43202"/>
                <a:gd name="connsiteY4" fmla="*/ 14120 h 44927"/>
                <a:gd name="connsiteX5" fmla="*/ 18814 w 43202"/>
                <a:gd name="connsiteY5" fmla="*/ 3851 h 44927"/>
                <a:gd name="connsiteX6" fmla="*/ 4694 w 43202"/>
                <a:gd name="connsiteY6" fmla="*/ 2567 h 44927"/>
                <a:gd name="connsiteX7" fmla="*/ 2127 w 43202"/>
                <a:gd name="connsiteY7" fmla="*/ 0 h 4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02" h="44927">
                  <a:moveTo>
                    <a:pt x="2127" y="0"/>
                  </a:moveTo>
                  <a:cubicBezTo>
                    <a:pt x="-440" y="2567"/>
                    <a:pt x="-440" y="7702"/>
                    <a:pt x="843" y="11553"/>
                  </a:cubicBezTo>
                  <a:cubicBezTo>
                    <a:pt x="3410" y="15404"/>
                    <a:pt x="5978" y="17971"/>
                    <a:pt x="9829" y="20538"/>
                  </a:cubicBezTo>
                  <a:cubicBezTo>
                    <a:pt x="21381" y="28240"/>
                    <a:pt x="31650" y="37225"/>
                    <a:pt x="43203" y="44927"/>
                  </a:cubicBezTo>
                  <a:cubicBezTo>
                    <a:pt x="43203" y="33374"/>
                    <a:pt x="35501" y="23105"/>
                    <a:pt x="29083" y="14120"/>
                  </a:cubicBezTo>
                  <a:cubicBezTo>
                    <a:pt x="26516" y="10269"/>
                    <a:pt x="22665" y="6418"/>
                    <a:pt x="18814" y="3851"/>
                  </a:cubicBezTo>
                  <a:cubicBezTo>
                    <a:pt x="14963" y="1284"/>
                    <a:pt x="8545" y="0"/>
                    <a:pt x="4694" y="2567"/>
                  </a:cubicBezTo>
                  <a:lnTo>
                    <a:pt x="2127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253">
              <a:extLst>
                <a:ext uri="{FF2B5EF4-FFF2-40B4-BE49-F238E27FC236}">
                  <a16:creationId xmlns:a16="http://schemas.microsoft.com/office/drawing/2014/main" id="{976A99FC-3CCB-41DB-ACC6-05397EC592BF}"/>
                </a:ext>
              </a:extLst>
            </p:cNvPr>
            <p:cNvSpPr/>
            <p:nvPr/>
          </p:nvSpPr>
          <p:spPr>
            <a:xfrm>
              <a:off x="3669605" y="3141610"/>
              <a:ext cx="60582" cy="19254"/>
            </a:xfrm>
            <a:custGeom>
              <a:avLst/>
              <a:gdLst>
                <a:gd name="connsiteX0" fmla="*/ 60331 w 60582"/>
                <a:gd name="connsiteY0" fmla="*/ 6418 h 19254"/>
                <a:gd name="connsiteX1" fmla="*/ 53913 w 60582"/>
                <a:gd name="connsiteY1" fmla="*/ 16687 h 19254"/>
                <a:gd name="connsiteX2" fmla="*/ 41076 w 60582"/>
                <a:gd name="connsiteY2" fmla="*/ 19254 h 19254"/>
                <a:gd name="connsiteX3" fmla="*/ 0 w 60582"/>
                <a:gd name="connsiteY3" fmla="*/ 19254 h 19254"/>
                <a:gd name="connsiteX4" fmla="*/ 29524 w 60582"/>
                <a:gd name="connsiteY4" fmla="*/ 2567 h 19254"/>
                <a:gd name="connsiteX5" fmla="*/ 44927 w 60582"/>
                <a:gd name="connsiteY5" fmla="*/ 0 h 19254"/>
                <a:gd name="connsiteX6" fmla="*/ 57763 w 60582"/>
                <a:gd name="connsiteY6" fmla="*/ 7702 h 19254"/>
                <a:gd name="connsiteX7" fmla="*/ 60331 w 60582"/>
                <a:gd name="connsiteY7" fmla="*/ 6418 h 1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82" h="19254">
                  <a:moveTo>
                    <a:pt x="60331" y="6418"/>
                  </a:moveTo>
                  <a:cubicBezTo>
                    <a:pt x="61614" y="10269"/>
                    <a:pt x="57763" y="15404"/>
                    <a:pt x="53913" y="16687"/>
                  </a:cubicBezTo>
                  <a:cubicBezTo>
                    <a:pt x="50062" y="17971"/>
                    <a:pt x="44927" y="17971"/>
                    <a:pt x="41076" y="19254"/>
                  </a:cubicBezTo>
                  <a:cubicBezTo>
                    <a:pt x="26956" y="19254"/>
                    <a:pt x="12836" y="19254"/>
                    <a:pt x="0" y="19254"/>
                  </a:cubicBezTo>
                  <a:cubicBezTo>
                    <a:pt x="6418" y="10269"/>
                    <a:pt x="19254" y="6418"/>
                    <a:pt x="29524" y="2567"/>
                  </a:cubicBezTo>
                  <a:cubicBezTo>
                    <a:pt x="34658" y="1284"/>
                    <a:pt x="39793" y="0"/>
                    <a:pt x="44927" y="0"/>
                  </a:cubicBezTo>
                  <a:cubicBezTo>
                    <a:pt x="50062" y="0"/>
                    <a:pt x="55196" y="2567"/>
                    <a:pt x="57763" y="7702"/>
                  </a:cubicBezTo>
                  <a:lnTo>
                    <a:pt x="60331" y="641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254">
              <a:extLst>
                <a:ext uri="{FF2B5EF4-FFF2-40B4-BE49-F238E27FC236}">
                  <a16:creationId xmlns:a16="http://schemas.microsoft.com/office/drawing/2014/main" id="{485E7F3A-22DE-4F70-8F7B-ACA0D1CBA0BB}"/>
                </a:ext>
              </a:extLst>
            </p:cNvPr>
            <p:cNvSpPr/>
            <p:nvPr/>
          </p:nvSpPr>
          <p:spPr>
            <a:xfrm>
              <a:off x="3594387" y="3083847"/>
              <a:ext cx="138116" cy="127079"/>
            </a:xfrm>
            <a:custGeom>
              <a:avLst/>
              <a:gdLst>
                <a:gd name="connsiteX0" fmla="*/ 7186 w 138116"/>
                <a:gd name="connsiteY0" fmla="*/ 105258 h 127079"/>
                <a:gd name="connsiteX1" fmla="*/ 768 w 138116"/>
                <a:gd name="connsiteY1" fmla="*/ 80869 h 127079"/>
                <a:gd name="connsiteX2" fmla="*/ 3335 w 138116"/>
                <a:gd name="connsiteY2" fmla="*/ 53913 h 127079"/>
                <a:gd name="connsiteX3" fmla="*/ 46979 w 138116"/>
                <a:gd name="connsiteY3" fmla="*/ 25673 h 127079"/>
                <a:gd name="connsiteX4" fmla="*/ 58531 w 138116"/>
                <a:gd name="connsiteY4" fmla="*/ 3851 h 127079"/>
                <a:gd name="connsiteX5" fmla="*/ 84204 w 138116"/>
                <a:gd name="connsiteY5" fmla="*/ 0 h 127079"/>
                <a:gd name="connsiteX6" fmla="*/ 138116 w 138116"/>
                <a:gd name="connsiteY6" fmla="*/ 7702 h 127079"/>
                <a:gd name="connsiteX7" fmla="*/ 71368 w 138116"/>
                <a:gd name="connsiteY7" fmla="*/ 51345 h 127079"/>
                <a:gd name="connsiteX8" fmla="*/ 72651 w 138116"/>
                <a:gd name="connsiteY8" fmla="*/ 74451 h 127079"/>
                <a:gd name="connsiteX9" fmla="*/ 59815 w 138116"/>
                <a:gd name="connsiteY9" fmla="*/ 94989 h 127079"/>
                <a:gd name="connsiteX10" fmla="*/ 9753 w 138116"/>
                <a:gd name="connsiteY10" fmla="*/ 127080 h 127079"/>
                <a:gd name="connsiteX11" fmla="*/ 7186 w 138116"/>
                <a:gd name="connsiteY11" fmla="*/ 105258 h 12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116" h="127079">
                  <a:moveTo>
                    <a:pt x="7186" y="105258"/>
                  </a:moveTo>
                  <a:cubicBezTo>
                    <a:pt x="3335" y="97556"/>
                    <a:pt x="2051" y="89854"/>
                    <a:pt x="768" y="80869"/>
                  </a:cubicBezTo>
                  <a:cubicBezTo>
                    <a:pt x="-516" y="71883"/>
                    <a:pt x="-516" y="62898"/>
                    <a:pt x="3335" y="53913"/>
                  </a:cubicBezTo>
                  <a:cubicBezTo>
                    <a:pt x="9753" y="37225"/>
                    <a:pt x="29008" y="26956"/>
                    <a:pt x="46979" y="25673"/>
                  </a:cubicBezTo>
                  <a:cubicBezTo>
                    <a:pt x="44411" y="16687"/>
                    <a:pt x="50829" y="7702"/>
                    <a:pt x="58531" y="3851"/>
                  </a:cubicBezTo>
                  <a:cubicBezTo>
                    <a:pt x="66233" y="0"/>
                    <a:pt x="75218" y="0"/>
                    <a:pt x="84204" y="0"/>
                  </a:cubicBezTo>
                  <a:cubicBezTo>
                    <a:pt x="102175" y="1284"/>
                    <a:pt x="120146" y="3851"/>
                    <a:pt x="138116" y="7702"/>
                  </a:cubicBezTo>
                  <a:cubicBezTo>
                    <a:pt x="122713" y="30807"/>
                    <a:pt x="98324" y="46211"/>
                    <a:pt x="71368" y="51345"/>
                  </a:cubicBezTo>
                  <a:cubicBezTo>
                    <a:pt x="75218" y="57763"/>
                    <a:pt x="75218" y="66749"/>
                    <a:pt x="72651" y="74451"/>
                  </a:cubicBezTo>
                  <a:cubicBezTo>
                    <a:pt x="70084" y="82153"/>
                    <a:pt x="64949" y="88571"/>
                    <a:pt x="59815" y="94989"/>
                  </a:cubicBezTo>
                  <a:cubicBezTo>
                    <a:pt x="46979" y="110392"/>
                    <a:pt x="30291" y="127080"/>
                    <a:pt x="9753" y="127080"/>
                  </a:cubicBezTo>
                  <a:lnTo>
                    <a:pt x="7186" y="1052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255">
              <a:extLst>
                <a:ext uri="{FF2B5EF4-FFF2-40B4-BE49-F238E27FC236}">
                  <a16:creationId xmlns:a16="http://schemas.microsoft.com/office/drawing/2014/main" id="{00075E67-E53F-49CE-B131-40C763A5FB57}"/>
                </a:ext>
              </a:extLst>
            </p:cNvPr>
            <p:cNvSpPr/>
            <p:nvPr/>
          </p:nvSpPr>
          <p:spPr>
            <a:xfrm>
              <a:off x="3716568" y="3206034"/>
              <a:ext cx="47342" cy="85930"/>
            </a:xfrm>
            <a:custGeom>
              <a:avLst/>
              <a:gdLst>
                <a:gd name="connsiteX0" fmla="*/ 41608 w 47342"/>
                <a:gd name="connsiteY0" fmla="*/ 2325 h 85930"/>
                <a:gd name="connsiteX1" fmla="*/ 1815 w 47342"/>
                <a:gd name="connsiteY1" fmla="*/ 49820 h 85930"/>
                <a:gd name="connsiteX2" fmla="*/ 532 w 47342"/>
                <a:gd name="connsiteY2" fmla="*/ 53670 h 85930"/>
                <a:gd name="connsiteX3" fmla="*/ 32623 w 47342"/>
                <a:gd name="connsiteY3" fmla="*/ 85761 h 85930"/>
                <a:gd name="connsiteX4" fmla="*/ 33906 w 47342"/>
                <a:gd name="connsiteY4" fmla="*/ 79343 h 85930"/>
                <a:gd name="connsiteX5" fmla="*/ 5666 w 47342"/>
                <a:gd name="connsiteY5" fmla="*/ 51103 h 85930"/>
                <a:gd name="connsiteX6" fmla="*/ 4383 w 47342"/>
                <a:gd name="connsiteY6" fmla="*/ 54954 h 85930"/>
                <a:gd name="connsiteX7" fmla="*/ 46742 w 47342"/>
                <a:gd name="connsiteY7" fmla="*/ 3609 h 85930"/>
                <a:gd name="connsiteX8" fmla="*/ 41608 w 47342"/>
                <a:gd name="connsiteY8" fmla="*/ 2325 h 85930"/>
                <a:gd name="connsiteX9" fmla="*/ 41608 w 47342"/>
                <a:gd name="connsiteY9" fmla="*/ 2325 h 8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342" h="85930">
                  <a:moveTo>
                    <a:pt x="41608" y="2325"/>
                  </a:moveTo>
                  <a:cubicBezTo>
                    <a:pt x="36473" y="22863"/>
                    <a:pt x="21070" y="40834"/>
                    <a:pt x="1815" y="49820"/>
                  </a:cubicBezTo>
                  <a:cubicBezTo>
                    <a:pt x="532" y="51103"/>
                    <a:pt x="-752" y="52387"/>
                    <a:pt x="532" y="53670"/>
                  </a:cubicBezTo>
                  <a:cubicBezTo>
                    <a:pt x="8233" y="66507"/>
                    <a:pt x="17219" y="79343"/>
                    <a:pt x="32623" y="85761"/>
                  </a:cubicBezTo>
                  <a:cubicBezTo>
                    <a:pt x="36473" y="87045"/>
                    <a:pt x="37757" y="80627"/>
                    <a:pt x="33906" y="79343"/>
                  </a:cubicBezTo>
                  <a:cubicBezTo>
                    <a:pt x="21070" y="74209"/>
                    <a:pt x="13368" y="61372"/>
                    <a:pt x="5666" y="51103"/>
                  </a:cubicBezTo>
                  <a:cubicBezTo>
                    <a:pt x="5666" y="52387"/>
                    <a:pt x="4383" y="53670"/>
                    <a:pt x="4383" y="54954"/>
                  </a:cubicBezTo>
                  <a:cubicBezTo>
                    <a:pt x="24921" y="44685"/>
                    <a:pt x="41608" y="26714"/>
                    <a:pt x="46742" y="3609"/>
                  </a:cubicBezTo>
                  <a:cubicBezTo>
                    <a:pt x="49310" y="-242"/>
                    <a:pt x="42892" y="-1526"/>
                    <a:pt x="41608" y="2325"/>
                  </a:cubicBezTo>
                  <a:lnTo>
                    <a:pt x="41608" y="2325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256">
              <a:extLst>
                <a:ext uri="{FF2B5EF4-FFF2-40B4-BE49-F238E27FC236}">
                  <a16:creationId xmlns:a16="http://schemas.microsoft.com/office/drawing/2014/main" id="{E29493B1-B6E8-426A-A467-A690AA42253D}"/>
                </a:ext>
              </a:extLst>
            </p:cNvPr>
            <p:cNvSpPr/>
            <p:nvPr/>
          </p:nvSpPr>
          <p:spPr>
            <a:xfrm>
              <a:off x="3858300" y="3173701"/>
              <a:ext cx="124512" cy="165612"/>
            </a:xfrm>
            <a:custGeom>
              <a:avLst/>
              <a:gdLst>
                <a:gd name="connsiteX0" fmla="*/ 78302 w 124512"/>
                <a:gd name="connsiteY0" fmla="*/ 0 h 165612"/>
                <a:gd name="connsiteX1" fmla="*/ 33374 w 124512"/>
                <a:gd name="connsiteY1" fmla="*/ 111676 h 165612"/>
                <a:gd name="connsiteX2" fmla="*/ 37225 w 124512"/>
                <a:gd name="connsiteY2" fmla="*/ 130931 h 165612"/>
                <a:gd name="connsiteX3" fmla="*/ 28240 w 124512"/>
                <a:gd name="connsiteY3" fmla="*/ 150185 h 165612"/>
                <a:gd name="connsiteX4" fmla="*/ 15404 w 124512"/>
                <a:gd name="connsiteY4" fmla="*/ 159171 h 165612"/>
                <a:gd name="connsiteX5" fmla="*/ 0 w 124512"/>
                <a:gd name="connsiteY5" fmla="*/ 155320 h 165612"/>
                <a:gd name="connsiteX6" fmla="*/ 52629 w 124512"/>
                <a:gd name="connsiteY6" fmla="*/ 156603 h 165612"/>
                <a:gd name="connsiteX7" fmla="*/ 79585 w 124512"/>
                <a:gd name="connsiteY7" fmla="*/ 115527 h 165612"/>
                <a:gd name="connsiteX8" fmla="*/ 124512 w 124512"/>
                <a:gd name="connsiteY8" fmla="*/ 93705 h 165612"/>
                <a:gd name="connsiteX9" fmla="*/ 78302 w 124512"/>
                <a:gd name="connsiteY9" fmla="*/ 0 h 16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512" h="165612">
                  <a:moveTo>
                    <a:pt x="78302" y="0"/>
                  </a:moveTo>
                  <a:cubicBezTo>
                    <a:pt x="55196" y="61614"/>
                    <a:pt x="29524" y="88571"/>
                    <a:pt x="33374" y="111676"/>
                  </a:cubicBezTo>
                  <a:cubicBezTo>
                    <a:pt x="34658" y="118094"/>
                    <a:pt x="37225" y="124512"/>
                    <a:pt x="37225" y="130931"/>
                  </a:cubicBezTo>
                  <a:cubicBezTo>
                    <a:pt x="37225" y="138632"/>
                    <a:pt x="33374" y="145051"/>
                    <a:pt x="28240" y="150185"/>
                  </a:cubicBezTo>
                  <a:cubicBezTo>
                    <a:pt x="24389" y="154036"/>
                    <a:pt x="20538" y="157887"/>
                    <a:pt x="15404" y="159171"/>
                  </a:cubicBezTo>
                  <a:cubicBezTo>
                    <a:pt x="10269" y="160454"/>
                    <a:pt x="3851" y="159171"/>
                    <a:pt x="0" y="155320"/>
                  </a:cubicBezTo>
                  <a:cubicBezTo>
                    <a:pt x="14120" y="168156"/>
                    <a:pt x="38509" y="169440"/>
                    <a:pt x="52629" y="156603"/>
                  </a:cubicBezTo>
                  <a:cubicBezTo>
                    <a:pt x="65465" y="146334"/>
                    <a:pt x="69316" y="128363"/>
                    <a:pt x="79585" y="115527"/>
                  </a:cubicBezTo>
                  <a:cubicBezTo>
                    <a:pt x="89854" y="101407"/>
                    <a:pt x="107825" y="93705"/>
                    <a:pt x="124512" y="93705"/>
                  </a:cubicBezTo>
                  <a:lnTo>
                    <a:pt x="78302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257">
              <a:extLst>
                <a:ext uri="{FF2B5EF4-FFF2-40B4-BE49-F238E27FC236}">
                  <a16:creationId xmlns:a16="http://schemas.microsoft.com/office/drawing/2014/main" id="{83575337-E083-4BCA-8E87-4E5CCF8D2088}"/>
                </a:ext>
              </a:extLst>
            </p:cNvPr>
            <p:cNvSpPr/>
            <p:nvPr/>
          </p:nvSpPr>
          <p:spPr>
            <a:xfrm>
              <a:off x="4029091" y="3300517"/>
              <a:ext cx="110564" cy="175871"/>
            </a:xfrm>
            <a:custGeom>
              <a:avLst/>
              <a:gdLst>
                <a:gd name="connsiteX0" fmla="*/ 5066 w 110564"/>
                <a:gd name="connsiteY0" fmla="*/ 31071 h 175871"/>
                <a:gd name="connsiteX1" fmla="*/ 21753 w 110564"/>
                <a:gd name="connsiteY1" fmla="*/ 5399 h 175871"/>
                <a:gd name="connsiteX2" fmla="*/ 34590 w 110564"/>
                <a:gd name="connsiteY2" fmla="*/ 7966 h 175871"/>
                <a:gd name="connsiteX3" fmla="*/ 41008 w 110564"/>
                <a:gd name="connsiteY3" fmla="*/ 22086 h 175871"/>
                <a:gd name="connsiteX4" fmla="*/ 30739 w 110564"/>
                <a:gd name="connsiteY4" fmla="*/ 88835 h 175871"/>
                <a:gd name="connsiteX5" fmla="*/ 21753 w 110564"/>
                <a:gd name="connsiteY5" fmla="*/ 102955 h 175871"/>
                <a:gd name="connsiteX6" fmla="*/ 16619 w 110564"/>
                <a:gd name="connsiteY6" fmla="*/ 109373 h 175871"/>
                <a:gd name="connsiteX7" fmla="*/ 11484 w 110564"/>
                <a:gd name="connsiteY7" fmla="*/ 113224 h 175871"/>
                <a:gd name="connsiteX8" fmla="*/ 8917 w 110564"/>
                <a:gd name="connsiteY8" fmla="*/ 106806 h 175871"/>
                <a:gd name="connsiteX9" fmla="*/ 7633 w 110564"/>
                <a:gd name="connsiteY9" fmla="*/ 97820 h 175871"/>
                <a:gd name="connsiteX10" fmla="*/ 10201 w 110564"/>
                <a:gd name="connsiteY10" fmla="*/ 81133 h 175871"/>
                <a:gd name="connsiteX11" fmla="*/ 30739 w 110564"/>
                <a:gd name="connsiteY11" fmla="*/ 64446 h 175871"/>
                <a:gd name="connsiteX12" fmla="*/ 51277 w 110564"/>
                <a:gd name="connsiteY12" fmla="*/ 84984 h 175871"/>
                <a:gd name="connsiteX13" fmla="*/ 41008 w 110564"/>
                <a:gd name="connsiteY13" fmla="*/ 145315 h 175871"/>
                <a:gd name="connsiteX14" fmla="*/ 46142 w 110564"/>
                <a:gd name="connsiteY14" fmla="*/ 145315 h 175871"/>
                <a:gd name="connsiteX15" fmla="*/ 46142 w 110564"/>
                <a:gd name="connsiteY15" fmla="*/ 126060 h 175871"/>
                <a:gd name="connsiteX16" fmla="*/ 66681 w 110564"/>
                <a:gd name="connsiteY16" fmla="*/ 114507 h 175871"/>
                <a:gd name="connsiteX17" fmla="*/ 103906 w 110564"/>
                <a:gd name="connsiteY17" fmla="*/ 142747 h 175871"/>
                <a:gd name="connsiteX18" fmla="*/ 89786 w 110564"/>
                <a:gd name="connsiteY18" fmla="*/ 170987 h 175871"/>
                <a:gd name="connsiteX19" fmla="*/ 94920 w 110564"/>
                <a:gd name="connsiteY19" fmla="*/ 174838 h 175871"/>
                <a:gd name="connsiteX20" fmla="*/ 110324 w 110564"/>
                <a:gd name="connsiteY20" fmla="*/ 145315 h 175871"/>
                <a:gd name="connsiteX21" fmla="*/ 98771 w 110564"/>
                <a:gd name="connsiteY21" fmla="*/ 118358 h 175871"/>
                <a:gd name="connsiteX22" fmla="*/ 42291 w 110564"/>
                <a:gd name="connsiteY22" fmla="*/ 123493 h 175871"/>
                <a:gd name="connsiteX23" fmla="*/ 42291 w 110564"/>
                <a:gd name="connsiteY23" fmla="*/ 151733 h 175871"/>
                <a:gd name="connsiteX24" fmla="*/ 47426 w 110564"/>
                <a:gd name="connsiteY24" fmla="*/ 151733 h 175871"/>
                <a:gd name="connsiteX25" fmla="*/ 60262 w 110564"/>
                <a:gd name="connsiteY25" fmla="*/ 86267 h 175871"/>
                <a:gd name="connsiteX26" fmla="*/ 37157 w 110564"/>
                <a:gd name="connsiteY26" fmla="*/ 60595 h 175871"/>
                <a:gd name="connsiteX27" fmla="*/ 8917 w 110564"/>
                <a:gd name="connsiteY27" fmla="*/ 75998 h 175871"/>
                <a:gd name="connsiteX28" fmla="*/ 6350 w 110564"/>
                <a:gd name="connsiteY28" fmla="*/ 115791 h 175871"/>
                <a:gd name="connsiteX29" fmla="*/ 19186 w 110564"/>
                <a:gd name="connsiteY29" fmla="*/ 119642 h 175871"/>
                <a:gd name="connsiteX30" fmla="*/ 30739 w 110564"/>
                <a:gd name="connsiteY30" fmla="*/ 104238 h 175871"/>
                <a:gd name="connsiteX31" fmla="*/ 49993 w 110564"/>
                <a:gd name="connsiteY31" fmla="*/ 27220 h 175871"/>
                <a:gd name="connsiteX32" fmla="*/ 25604 w 110564"/>
                <a:gd name="connsiteY32" fmla="*/ 264 h 175871"/>
                <a:gd name="connsiteX33" fmla="*/ 1215 w 110564"/>
                <a:gd name="connsiteY33" fmla="*/ 31071 h 175871"/>
                <a:gd name="connsiteX34" fmla="*/ 5066 w 110564"/>
                <a:gd name="connsiteY34" fmla="*/ 31071 h 175871"/>
                <a:gd name="connsiteX35" fmla="*/ 5066 w 110564"/>
                <a:gd name="connsiteY35" fmla="*/ 31071 h 17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564" h="175871">
                  <a:moveTo>
                    <a:pt x="5066" y="31071"/>
                  </a:moveTo>
                  <a:cubicBezTo>
                    <a:pt x="7633" y="20802"/>
                    <a:pt x="11484" y="9249"/>
                    <a:pt x="21753" y="5399"/>
                  </a:cubicBezTo>
                  <a:cubicBezTo>
                    <a:pt x="25604" y="4115"/>
                    <a:pt x="30739" y="4115"/>
                    <a:pt x="34590" y="7966"/>
                  </a:cubicBezTo>
                  <a:cubicBezTo>
                    <a:pt x="38441" y="11817"/>
                    <a:pt x="39724" y="16951"/>
                    <a:pt x="41008" y="22086"/>
                  </a:cubicBezTo>
                  <a:cubicBezTo>
                    <a:pt x="46142" y="43908"/>
                    <a:pt x="41008" y="69580"/>
                    <a:pt x="30739" y="88835"/>
                  </a:cubicBezTo>
                  <a:cubicBezTo>
                    <a:pt x="28172" y="93969"/>
                    <a:pt x="25604" y="99104"/>
                    <a:pt x="21753" y="102955"/>
                  </a:cubicBezTo>
                  <a:cubicBezTo>
                    <a:pt x="20470" y="105522"/>
                    <a:pt x="17902" y="106806"/>
                    <a:pt x="16619" y="109373"/>
                  </a:cubicBezTo>
                  <a:cubicBezTo>
                    <a:pt x="16619" y="108089"/>
                    <a:pt x="12768" y="113224"/>
                    <a:pt x="11484" y="113224"/>
                  </a:cubicBezTo>
                  <a:cubicBezTo>
                    <a:pt x="10201" y="113224"/>
                    <a:pt x="8917" y="108089"/>
                    <a:pt x="8917" y="106806"/>
                  </a:cubicBezTo>
                  <a:cubicBezTo>
                    <a:pt x="7633" y="104238"/>
                    <a:pt x="7633" y="100387"/>
                    <a:pt x="7633" y="97820"/>
                  </a:cubicBezTo>
                  <a:cubicBezTo>
                    <a:pt x="7633" y="91402"/>
                    <a:pt x="8917" y="86267"/>
                    <a:pt x="10201" y="81133"/>
                  </a:cubicBezTo>
                  <a:cubicBezTo>
                    <a:pt x="12768" y="72147"/>
                    <a:pt x="20470" y="61878"/>
                    <a:pt x="30739" y="64446"/>
                  </a:cubicBezTo>
                  <a:cubicBezTo>
                    <a:pt x="41008" y="65729"/>
                    <a:pt x="47426" y="75998"/>
                    <a:pt x="51277" y="84984"/>
                  </a:cubicBezTo>
                  <a:cubicBezTo>
                    <a:pt x="58979" y="105522"/>
                    <a:pt x="55128" y="129911"/>
                    <a:pt x="41008" y="145315"/>
                  </a:cubicBezTo>
                  <a:cubicBezTo>
                    <a:pt x="42291" y="145315"/>
                    <a:pt x="43575" y="145315"/>
                    <a:pt x="46142" y="145315"/>
                  </a:cubicBezTo>
                  <a:cubicBezTo>
                    <a:pt x="42291" y="140180"/>
                    <a:pt x="42291" y="131195"/>
                    <a:pt x="46142" y="126060"/>
                  </a:cubicBezTo>
                  <a:cubicBezTo>
                    <a:pt x="49993" y="118358"/>
                    <a:pt x="57695" y="114507"/>
                    <a:pt x="66681" y="114507"/>
                  </a:cubicBezTo>
                  <a:cubicBezTo>
                    <a:pt x="83368" y="113224"/>
                    <a:pt x="106473" y="123493"/>
                    <a:pt x="103906" y="142747"/>
                  </a:cubicBezTo>
                  <a:cubicBezTo>
                    <a:pt x="102622" y="153016"/>
                    <a:pt x="96204" y="162002"/>
                    <a:pt x="89786" y="170987"/>
                  </a:cubicBezTo>
                  <a:cubicBezTo>
                    <a:pt x="87219" y="174838"/>
                    <a:pt x="92353" y="177405"/>
                    <a:pt x="94920" y="174838"/>
                  </a:cubicBezTo>
                  <a:cubicBezTo>
                    <a:pt x="101339" y="165853"/>
                    <a:pt x="107757" y="155584"/>
                    <a:pt x="110324" y="145315"/>
                  </a:cubicBezTo>
                  <a:cubicBezTo>
                    <a:pt x="111608" y="133762"/>
                    <a:pt x="107757" y="124776"/>
                    <a:pt x="98771" y="118358"/>
                  </a:cubicBezTo>
                  <a:cubicBezTo>
                    <a:pt x="82084" y="106806"/>
                    <a:pt x="55128" y="104238"/>
                    <a:pt x="42291" y="123493"/>
                  </a:cubicBezTo>
                  <a:cubicBezTo>
                    <a:pt x="37157" y="132478"/>
                    <a:pt x="35873" y="144031"/>
                    <a:pt x="42291" y="151733"/>
                  </a:cubicBezTo>
                  <a:cubicBezTo>
                    <a:pt x="43575" y="153016"/>
                    <a:pt x="46142" y="153016"/>
                    <a:pt x="47426" y="151733"/>
                  </a:cubicBezTo>
                  <a:cubicBezTo>
                    <a:pt x="62830" y="133762"/>
                    <a:pt x="67964" y="108089"/>
                    <a:pt x="60262" y="86267"/>
                  </a:cubicBezTo>
                  <a:cubicBezTo>
                    <a:pt x="56411" y="75998"/>
                    <a:pt x="48710" y="64446"/>
                    <a:pt x="37157" y="60595"/>
                  </a:cubicBezTo>
                  <a:cubicBezTo>
                    <a:pt x="24321" y="56744"/>
                    <a:pt x="14052" y="65729"/>
                    <a:pt x="8917" y="75998"/>
                  </a:cubicBezTo>
                  <a:cubicBezTo>
                    <a:pt x="2499" y="87551"/>
                    <a:pt x="1215" y="102955"/>
                    <a:pt x="6350" y="115791"/>
                  </a:cubicBezTo>
                  <a:cubicBezTo>
                    <a:pt x="8917" y="122209"/>
                    <a:pt x="14052" y="124776"/>
                    <a:pt x="19186" y="119642"/>
                  </a:cubicBezTo>
                  <a:cubicBezTo>
                    <a:pt x="24321" y="115791"/>
                    <a:pt x="28172" y="109373"/>
                    <a:pt x="30739" y="104238"/>
                  </a:cubicBezTo>
                  <a:cubicBezTo>
                    <a:pt x="46142" y="82417"/>
                    <a:pt x="53844" y="52893"/>
                    <a:pt x="49993" y="27220"/>
                  </a:cubicBezTo>
                  <a:cubicBezTo>
                    <a:pt x="47426" y="14384"/>
                    <a:pt x="41008" y="-2303"/>
                    <a:pt x="25604" y="264"/>
                  </a:cubicBezTo>
                  <a:cubicBezTo>
                    <a:pt x="10201" y="2831"/>
                    <a:pt x="3782" y="18235"/>
                    <a:pt x="1215" y="31071"/>
                  </a:cubicBezTo>
                  <a:cubicBezTo>
                    <a:pt x="-2636" y="32355"/>
                    <a:pt x="3782" y="34922"/>
                    <a:pt x="5066" y="31071"/>
                  </a:cubicBezTo>
                  <a:lnTo>
                    <a:pt x="5066" y="3107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258">
              <a:extLst>
                <a:ext uri="{FF2B5EF4-FFF2-40B4-BE49-F238E27FC236}">
                  <a16:creationId xmlns:a16="http://schemas.microsoft.com/office/drawing/2014/main" id="{82F2A153-91DA-40B4-9FFD-AAF998A440B6}"/>
                </a:ext>
              </a:extLst>
            </p:cNvPr>
            <p:cNvSpPr/>
            <p:nvPr/>
          </p:nvSpPr>
          <p:spPr>
            <a:xfrm>
              <a:off x="3954572" y="3407242"/>
              <a:ext cx="78833" cy="73568"/>
            </a:xfrm>
            <a:custGeom>
              <a:avLst/>
              <a:gdLst>
                <a:gd name="connsiteX0" fmla="*/ 7702 w 78833"/>
                <a:gd name="connsiteY0" fmla="*/ 1364 h 73568"/>
                <a:gd name="connsiteX1" fmla="*/ 0 w 78833"/>
                <a:gd name="connsiteY1" fmla="*/ 25753 h 73568"/>
                <a:gd name="connsiteX2" fmla="*/ 7702 w 78833"/>
                <a:gd name="connsiteY2" fmla="*/ 50142 h 73568"/>
                <a:gd name="connsiteX3" fmla="*/ 30807 w 78833"/>
                <a:gd name="connsiteY3" fmla="*/ 57844 h 73568"/>
                <a:gd name="connsiteX4" fmla="*/ 47494 w 78833"/>
                <a:gd name="connsiteY4" fmla="*/ 36022 h 73568"/>
                <a:gd name="connsiteX5" fmla="*/ 44927 w 78833"/>
                <a:gd name="connsiteY5" fmla="*/ 7782 h 73568"/>
                <a:gd name="connsiteX6" fmla="*/ 39793 w 78833"/>
                <a:gd name="connsiteY6" fmla="*/ 7782 h 73568"/>
                <a:gd name="connsiteX7" fmla="*/ 34658 w 78833"/>
                <a:gd name="connsiteY7" fmla="*/ 46291 h 73568"/>
                <a:gd name="connsiteX8" fmla="*/ 60331 w 78833"/>
                <a:gd name="connsiteY8" fmla="*/ 73247 h 73568"/>
                <a:gd name="connsiteX9" fmla="*/ 78302 w 78833"/>
                <a:gd name="connsiteY9" fmla="*/ 65546 h 73568"/>
                <a:gd name="connsiteX10" fmla="*/ 77018 w 78833"/>
                <a:gd name="connsiteY10" fmla="*/ 61695 h 73568"/>
                <a:gd name="connsiteX11" fmla="*/ 73167 w 78833"/>
                <a:gd name="connsiteY11" fmla="*/ 62978 h 73568"/>
                <a:gd name="connsiteX12" fmla="*/ 56480 w 78833"/>
                <a:gd name="connsiteY12" fmla="*/ 66829 h 73568"/>
                <a:gd name="connsiteX13" fmla="*/ 42360 w 78833"/>
                <a:gd name="connsiteY13" fmla="*/ 52709 h 73568"/>
                <a:gd name="connsiteX14" fmla="*/ 43644 w 78833"/>
                <a:gd name="connsiteY14" fmla="*/ 12917 h 73568"/>
                <a:gd name="connsiteX15" fmla="*/ 38509 w 78833"/>
                <a:gd name="connsiteY15" fmla="*/ 12917 h 73568"/>
                <a:gd name="connsiteX16" fmla="*/ 39793 w 78833"/>
                <a:gd name="connsiteY16" fmla="*/ 32171 h 73568"/>
                <a:gd name="connsiteX17" fmla="*/ 28240 w 78833"/>
                <a:gd name="connsiteY17" fmla="*/ 51426 h 73568"/>
                <a:gd name="connsiteX18" fmla="*/ 11553 w 78833"/>
                <a:gd name="connsiteY18" fmla="*/ 47575 h 73568"/>
                <a:gd name="connsiteX19" fmla="*/ 5135 w 78833"/>
                <a:gd name="connsiteY19" fmla="*/ 28320 h 73568"/>
                <a:gd name="connsiteX20" fmla="*/ 10269 w 78833"/>
                <a:gd name="connsiteY20" fmla="*/ 6498 h 73568"/>
                <a:gd name="connsiteX21" fmla="*/ 7702 w 78833"/>
                <a:gd name="connsiteY21" fmla="*/ 1364 h 73568"/>
                <a:gd name="connsiteX22" fmla="*/ 7702 w 78833"/>
                <a:gd name="connsiteY22" fmla="*/ 1364 h 7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833" h="73568">
                  <a:moveTo>
                    <a:pt x="7702" y="1364"/>
                  </a:moveTo>
                  <a:cubicBezTo>
                    <a:pt x="1284" y="7782"/>
                    <a:pt x="0" y="16767"/>
                    <a:pt x="0" y="25753"/>
                  </a:cubicBezTo>
                  <a:cubicBezTo>
                    <a:pt x="0" y="34738"/>
                    <a:pt x="2567" y="43724"/>
                    <a:pt x="7702" y="50142"/>
                  </a:cubicBezTo>
                  <a:cubicBezTo>
                    <a:pt x="12836" y="57844"/>
                    <a:pt x="21822" y="60411"/>
                    <a:pt x="30807" y="57844"/>
                  </a:cubicBezTo>
                  <a:cubicBezTo>
                    <a:pt x="39793" y="53993"/>
                    <a:pt x="44927" y="45007"/>
                    <a:pt x="47494" y="36022"/>
                  </a:cubicBezTo>
                  <a:cubicBezTo>
                    <a:pt x="50062" y="27037"/>
                    <a:pt x="52629" y="15484"/>
                    <a:pt x="44927" y="7782"/>
                  </a:cubicBezTo>
                  <a:cubicBezTo>
                    <a:pt x="43644" y="6498"/>
                    <a:pt x="41076" y="6498"/>
                    <a:pt x="39793" y="7782"/>
                  </a:cubicBezTo>
                  <a:cubicBezTo>
                    <a:pt x="30807" y="19335"/>
                    <a:pt x="30807" y="33455"/>
                    <a:pt x="34658" y="46291"/>
                  </a:cubicBezTo>
                  <a:cubicBezTo>
                    <a:pt x="38509" y="59127"/>
                    <a:pt x="46211" y="71964"/>
                    <a:pt x="60331" y="73247"/>
                  </a:cubicBezTo>
                  <a:cubicBezTo>
                    <a:pt x="68032" y="74531"/>
                    <a:pt x="74451" y="71964"/>
                    <a:pt x="78302" y="65546"/>
                  </a:cubicBezTo>
                  <a:cubicBezTo>
                    <a:pt x="79585" y="64262"/>
                    <a:pt x="78302" y="61695"/>
                    <a:pt x="77018" y="61695"/>
                  </a:cubicBezTo>
                  <a:cubicBezTo>
                    <a:pt x="75734" y="60411"/>
                    <a:pt x="73167" y="61695"/>
                    <a:pt x="73167" y="62978"/>
                  </a:cubicBezTo>
                  <a:cubicBezTo>
                    <a:pt x="69316" y="68113"/>
                    <a:pt x="62898" y="68113"/>
                    <a:pt x="56480" y="66829"/>
                  </a:cubicBezTo>
                  <a:cubicBezTo>
                    <a:pt x="50062" y="64262"/>
                    <a:pt x="44927" y="57844"/>
                    <a:pt x="42360" y="52709"/>
                  </a:cubicBezTo>
                  <a:cubicBezTo>
                    <a:pt x="37225" y="41157"/>
                    <a:pt x="34658" y="23186"/>
                    <a:pt x="43644" y="12917"/>
                  </a:cubicBezTo>
                  <a:cubicBezTo>
                    <a:pt x="42360" y="12917"/>
                    <a:pt x="41076" y="12917"/>
                    <a:pt x="38509" y="12917"/>
                  </a:cubicBezTo>
                  <a:cubicBezTo>
                    <a:pt x="43644" y="18051"/>
                    <a:pt x="41076" y="25753"/>
                    <a:pt x="39793" y="32171"/>
                  </a:cubicBezTo>
                  <a:cubicBezTo>
                    <a:pt x="37225" y="39873"/>
                    <a:pt x="34658" y="47575"/>
                    <a:pt x="28240" y="51426"/>
                  </a:cubicBezTo>
                  <a:cubicBezTo>
                    <a:pt x="21822" y="55276"/>
                    <a:pt x="15404" y="53993"/>
                    <a:pt x="11553" y="47575"/>
                  </a:cubicBezTo>
                  <a:cubicBezTo>
                    <a:pt x="7702" y="42440"/>
                    <a:pt x="6418" y="34738"/>
                    <a:pt x="5135" y="28320"/>
                  </a:cubicBezTo>
                  <a:cubicBezTo>
                    <a:pt x="3851" y="20618"/>
                    <a:pt x="5135" y="11633"/>
                    <a:pt x="10269" y="6498"/>
                  </a:cubicBezTo>
                  <a:cubicBezTo>
                    <a:pt x="15404" y="2648"/>
                    <a:pt x="11553" y="-2487"/>
                    <a:pt x="7702" y="1364"/>
                  </a:cubicBezTo>
                  <a:lnTo>
                    <a:pt x="7702" y="1364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259">
              <a:extLst>
                <a:ext uri="{FF2B5EF4-FFF2-40B4-BE49-F238E27FC236}">
                  <a16:creationId xmlns:a16="http://schemas.microsoft.com/office/drawing/2014/main" id="{8144AA81-1357-4856-B6E9-C5E99E13B0D3}"/>
                </a:ext>
              </a:extLst>
            </p:cNvPr>
            <p:cNvSpPr/>
            <p:nvPr/>
          </p:nvSpPr>
          <p:spPr>
            <a:xfrm>
              <a:off x="3918319" y="3140275"/>
              <a:ext cx="53444" cy="102059"/>
            </a:xfrm>
            <a:custGeom>
              <a:avLst/>
              <a:gdLst>
                <a:gd name="connsiteX0" fmla="*/ 43955 w 53444"/>
                <a:gd name="connsiteY0" fmla="*/ 3903 h 102059"/>
                <a:gd name="connsiteX1" fmla="*/ 20850 w 53444"/>
                <a:gd name="connsiteY1" fmla="*/ 82205 h 102059"/>
                <a:gd name="connsiteX2" fmla="*/ 1595 w 53444"/>
                <a:gd name="connsiteY2" fmla="*/ 96324 h 102059"/>
                <a:gd name="connsiteX3" fmla="*/ 5446 w 53444"/>
                <a:gd name="connsiteY3" fmla="*/ 101459 h 102059"/>
                <a:gd name="connsiteX4" fmla="*/ 52940 w 53444"/>
                <a:gd name="connsiteY4" fmla="*/ 27008 h 102059"/>
                <a:gd name="connsiteX5" fmla="*/ 50373 w 53444"/>
                <a:gd name="connsiteY5" fmla="*/ 1336 h 102059"/>
                <a:gd name="connsiteX6" fmla="*/ 43955 w 53444"/>
                <a:gd name="connsiteY6" fmla="*/ 3903 h 102059"/>
                <a:gd name="connsiteX7" fmla="*/ 43955 w 53444"/>
                <a:gd name="connsiteY7" fmla="*/ 3903 h 10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4" h="102059">
                  <a:moveTo>
                    <a:pt x="43955" y="3903"/>
                  </a:moveTo>
                  <a:cubicBezTo>
                    <a:pt x="50373" y="32143"/>
                    <a:pt x="41388" y="61666"/>
                    <a:pt x="20850" y="82205"/>
                  </a:cubicBezTo>
                  <a:cubicBezTo>
                    <a:pt x="15715" y="88623"/>
                    <a:pt x="8013" y="92474"/>
                    <a:pt x="1595" y="96324"/>
                  </a:cubicBezTo>
                  <a:cubicBezTo>
                    <a:pt x="-2256" y="97608"/>
                    <a:pt x="1595" y="104026"/>
                    <a:pt x="5446" y="101459"/>
                  </a:cubicBezTo>
                  <a:cubicBezTo>
                    <a:pt x="32402" y="87339"/>
                    <a:pt x="50373" y="57816"/>
                    <a:pt x="52940" y="27008"/>
                  </a:cubicBezTo>
                  <a:cubicBezTo>
                    <a:pt x="54224" y="18023"/>
                    <a:pt x="52940" y="9037"/>
                    <a:pt x="50373" y="1336"/>
                  </a:cubicBezTo>
                  <a:cubicBezTo>
                    <a:pt x="49090" y="-1232"/>
                    <a:pt x="42671" y="52"/>
                    <a:pt x="43955" y="3903"/>
                  </a:cubicBezTo>
                  <a:lnTo>
                    <a:pt x="43955" y="390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260">
              <a:extLst>
                <a:ext uri="{FF2B5EF4-FFF2-40B4-BE49-F238E27FC236}">
                  <a16:creationId xmlns:a16="http://schemas.microsoft.com/office/drawing/2014/main" id="{FF3B4ADA-5B31-4B58-BA24-4D38695616CC}"/>
                </a:ext>
              </a:extLst>
            </p:cNvPr>
            <p:cNvSpPr/>
            <p:nvPr/>
          </p:nvSpPr>
          <p:spPr>
            <a:xfrm>
              <a:off x="3958219" y="3177374"/>
              <a:ext cx="20742" cy="60258"/>
            </a:xfrm>
            <a:custGeom>
              <a:avLst/>
              <a:gdLst>
                <a:gd name="connsiteX0" fmla="*/ 14324 w 20742"/>
                <a:gd name="connsiteY0" fmla="*/ 2745 h 60258"/>
                <a:gd name="connsiteX1" fmla="*/ 204 w 20742"/>
                <a:gd name="connsiteY1" fmla="*/ 55374 h 60258"/>
                <a:gd name="connsiteX2" fmla="*/ 5339 w 20742"/>
                <a:gd name="connsiteY2" fmla="*/ 59225 h 60258"/>
                <a:gd name="connsiteX3" fmla="*/ 20742 w 20742"/>
                <a:gd name="connsiteY3" fmla="*/ 4029 h 60258"/>
                <a:gd name="connsiteX4" fmla="*/ 14324 w 20742"/>
                <a:gd name="connsiteY4" fmla="*/ 2745 h 60258"/>
                <a:gd name="connsiteX5" fmla="*/ 14324 w 20742"/>
                <a:gd name="connsiteY5" fmla="*/ 2745 h 6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2" h="60258">
                  <a:moveTo>
                    <a:pt x="14324" y="2745"/>
                  </a:moveTo>
                  <a:cubicBezTo>
                    <a:pt x="13041" y="20716"/>
                    <a:pt x="7906" y="38687"/>
                    <a:pt x="204" y="55374"/>
                  </a:cubicBezTo>
                  <a:cubicBezTo>
                    <a:pt x="-1079" y="59225"/>
                    <a:pt x="4055" y="61792"/>
                    <a:pt x="5339" y="59225"/>
                  </a:cubicBezTo>
                  <a:cubicBezTo>
                    <a:pt x="14324" y="41254"/>
                    <a:pt x="19459" y="23283"/>
                    <a:pt x="20742" y="4029"/>
                  </a:cubicBezTo>
                  <a:cubicBezTo>
                    <a:pt x="20742" y="-1106"/>
                    <a:pt x="14324" y="-1106"/>
                    <a:pt x="14324" y="2745"/>
                  </a:cubicBezTo>
                  <a:lnTo>
                    <a:pt x="14324" y="274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261">
              <a:extLst>
                <a:ext uri="{FF2B5EF4-FFF2-40B4-BE49-F238E27FC236}">
                  <a16:creationId xmlns:a16="http://schemas.microsoft.com/office/drawing/2014/main" id="{4347CB17-ADD4-4EFD-A0FC-8B717711C928}"/>
                </a:ext>
              </a:extLst>
            </p:cNvPr>
            <p:cNvSpPr/>
            <p:nvPr/>
          </p:nvSpPr>
          <p:spPr>
            <a:xfrm>
              <a:off x="3984548" y="3190631"/>
              <a:ext cx="21534" cy="67206"/>
            </a:xfrm>
            <a:custGeom>
              <a:avLst/>
              <a:gdLst>
                <a:gd name="connsiteX0" fmla="*/ 12384 w 21534"/>
                <a:gd name="connsiteY0" fmla="*/ 3609 h 67206"/>
                <a:gd name="connsiteX1" fmla="*/ 831 w 21534"/>
                <a:gd name="connsiteY1" fmla="*/ 61372 h 67206"/>
                <a:gd name="connsiteX2" fmla="*/ 5966 w 21534"/>
                <a:gd name="connsiteY2" fmla="*/ 66507 h 67206"/>
                <a:gd name="connsiteX3" fmla="*/ 18802 w 21534"/>
                <a:gd name="connsiteY3" fmla="*/ 2325 h 67206"/>
                <a:gd name="connsiteX4" fmla="*/ 12384 w 21534"/>
                <a:gd name="connsiteY4" fmla="*/ 3609 h 67206"/>
                <a:gd name="connsiteX5" fmla="*/ 12384 w 21534"/>
                <a:gd name="connsiteY5" fmla="*/ 3609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34" h="67206">
                  <a:moveTo>
                    <a:pt x="12384" y="3609"/>
                  </a:moveTo>
                  <a:cubicBezTo>
                    <a:pt x="18802" y="22863"/>
                    <a:pt x="13668" y="44685"/>
                    <a:pt x="831" y="61372"/>
                  </a:cubicBezTo>
                  <a:cubicBezTo>
                    <a:pt x="-1736" y="63940"/>
                    <a:pt x="2115" y="69074"/>
                    <a:pt x="5966" y="66507"/>
                  </a:cubicBezTo>
                  <a:cubicBezTo>
                    <a:pt x="20086" y="48536"/>
                    <a:pt x="25220" y="24147"/>
                    <a:pt x="18802" y="2325"/>
                  </a:cubicBezTo>
                  <a:cubicBezTo>
                    <a:pt x="17518" y="-1526"/>
                    <a:pt x="11100" y="-242"/>
                    <a:pt x="12384" y="3609"/>
                  </a:cubicBezTo>
                  <a:lnTo>
                    <a:pt x="12384" y="360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262">
              <a:extLst>
                <a:ext uri="{FF2B5EF4-FFF2-40B4-BE49-F238E27FC236}">
                  <a16:creationId xmlns:a16="http://schemas.microsoft.com/office/drawing/2014/main" id="{BE4EB057-6A01-4EDF-A848-8562A0B9F43F}"/>
                </a:ext>
              </a:extLst>
            </p:cNvPr>
            <p:cNvSpPr/>
            <p:nvPr/>
          </p:nvSpPr>
          <p:spPr>
            <a:xfrm>
              <a:off x="3515648" y="3161183"/>
              <a:ext cx="122487" cy="269776"/>
            </a:xfrm>
            <a:custGeom>
              <a:avLst/>
              <a:gdLst>
                <a:gd name="connsiteX0" fmla="*/ 120583 w 122487"/>
                <a:gd name="connsiteY0" fmla="*/ 2249 h 269776"/>
                <a:gd name="connsiteX1" fmla="*/ 61536 w 122487"/>
                <a:gd name="connsiteY1" fmla="*/ 29205 h 269776"/>
                <a:gd name="connsiteX2" fmla="*/ 78223 w 122487"/>
                <a:gd name="connsiteY2" fmla="*/ 98522 h 269776"/>
                <a:gd name="connsiteX3" fmla="*/ 96194 w 122487"/>
                <a:gd name="connsiteY3" fmla="*/ 106223 h 269776"/>
                <a:gd name="connsiteX4" fmla="*/ 109030 w 122487"/>
                <a:gd name="connsiteY4" fmla="*/ 95954 h 269776"/>
                <a:gd name="connsiteX5" fmla="*/ 103896 w 122487"/>
                <a:gd name="connsiteY5" fmla="*/ 81834 h 269776"/>
                <a:gd name="connsiteX6" fmla="*/ 88492 w 122487"/>
                <a:gd name="connsiteY6" fmla="*/ 79267 h 269776"/>
                <a:gd name="connsiteX7" fmla="*/ 48699 w 122487"/>
                <a:gd name="connsiteY7" fmla="*/ 124194 h 269776"/>
                <a:gd name="connsiteX8" fmla="*/ 53834 w 122487"/>
                <a:gd name="connsiteY8" fmla="*/ 155001 h 269776"/>
                <a:gd name="connsiteX9" fmla="*/ 67954 w 122487"/>
                <a:gd name="connsiteY9" fmla="*/ 167838 h 269776"/>
                <a:gd name="connsiteX10" fmla="*/ 82074 w 122487"/>
                <a:gd name="connsiteY10" fmla="*/ 163987 h 269776"/>
                <a:gd name="connsiteX11" fmla="*/ 84641 w 122487"/>
                <a:gd name="connsiteY11" fmla="*/ 149867 h 269776"/>
                <a:gd name="connsiteX12" fmla="*/ 69238 w 122487"/>
                <a:gd name="connsiteY12" fmla="*/ 144732 h 269776"/>
                <a:gd name="connsiteX13" fmla="*/ 37147 w 122487"/>
                <a:gd name="connsiteY13" fmla="*/ 161420 h 269776"/>
                <a:gd name="connsiteX14" fmla="*/ 21743 w 122487"/>
                <a:gd name="connsiteY14" fmla="*/ 228168 h 269776"/>
                <a:gd name="connsiteX15" fmla="*/ 34580 w 122487"/>
                <a:gd name="connsiteY15" fmla="*/ 239721 h 269776"/>
                <a:gd name="connsiteX16" fmla="*/ 49983 w 122487"/>
                <a:gd name="connsiteY16" fmla="*/ 238438 h 269776"/>
                <a:gd name="connsiteX17" fmla="*/ 57685 w 122487"/>
                <a:gd name="connsiteY17" fmla="*/ 212765 h 269776"/>
                <a:gd name="connsiteX18" fmla="*/ 3772 w 122487"/>
                <a:gd name="connsiteY18" fmla="*/ 220467 h 269776"/>
                <a:gd name="connsiteX19" fmla="*/ 30729 w 122487"/>
                <a:gd name="connsiteY19" fmla="*/ 269245 h 269776"/>
                <a:gd name="connsiteX20" fmla="*/ 47416 w 122487"/>
                <a:gd name="connsiteY20" fmla="*/ 267961 h 269776"/>
                <a:gd name="connsiteX21" fmla="*/ 46132 w 122487"/>
                <a:gd name="connsiteY21" fmla="*/ 261543 h 269776"/>
                <a:gd name="connsiteX22" fmla="*/ 6340 w 122487"/>
                <a:gd name="connsiteY22" fmla="*/ 237154 h 269776"/>
                <a:gd name="connsiteX23" fmla="*/ 38430 w 122487"/>
                <a:gd name="connsiteY23" fmla="*/ 208914 h 269776"/>
                <a:gd name="connsiteX24" fmla="*/ 53834 w 122487"/>
                <a:gd name="connsiteY24" fmla="*/ 225601 h 269776"/>
                <a:gd name="connsiteX25" fmla="*/ 33296 w 122487"/>
                <a:gd name="connsiteY25" fmla="*/ 232019 h 269776"/>
                <a:gd name="connsiteX26" fmla="*/ 21743 w 122487"/>
                <a:gd name="connsiteY26" fmla="*/ 207630 h 269776"/>
                <a:gd name="connsiteX27" fmla="*/ 29445 w 122487"/>
                <a:gd name="connsiteY27" fmla="*/ 179390 h 269776"/>
                <a:gd name="connsiteX28" fmla="*/ 51267 w 122487"/>
                <a:gd name="connsiteY28" fmla="*/ 158852 h 269776"/>
                <a:gd name="connsiteX29" fmla="*/ 65387 w 122487"/>
                <a:gd name="connsiteY29" fmla="*/ 153718 h 269776"/>
                <a:gd name="connsiteX30" fmla="*/ 79507 w 122487"/>
                <a:gd name="connsiteY30" fmla="*/ 153718 h 269776"/>
                <a:gd name="connsiteX31" fmla="*/ 75656 w 122487"/>
                <a:gd name="connsiteY31" fmla="*/ 161420 h 269776"/>
                <a:gd name="connsiteX32" fmla="*/ 62819 w 122487"/>
                <a:gd name="connsiteY32" fmla="*/ 157569 h 269776"/>
                <a:gd name="connsiteX33" fmla="*/ 52550 w 122487"/>
                <a:gd name="connsiteY33" fmla="*/ 133180 h 269776"/>
                <a:gd name="connsiteX34" fmla="*/ 75656 w 122487"/>
                <a:gd name="connsiteY34" fmla="*/ 89536 h 269776"/>
                <a:gd name="connsiteX35" fmla="*/ 98761 w 122487"/>
                <a:gd name="connsiteY35" fmla="*/ 86969 h 269776"/>
                <a:gd name="connsiteX36" fmla="*/ 98761 w 122487"/>
                <a:gd name="connsiteY36" fmla="*/ 95954 h 269776"/>
                <a:gd name="connsiteX37" fmla="*/ 84641 w 122487"/>
                <a:gd name="connsiteY37" fmla="*/ 94671 h 269776"/>
                <a:gd name="connsiteX38" fmla="*/ 65387 w 122487"/>
                <a:gd name="connsiteY38" fmla="*/ 68998 h 269776"/>
                <a:gd name="connsiteX39" fmla="*/ 62819 w 122487"/>
                <a:gd name="connsiteY39" fmla="*/ 38191 h 269776"/>
                <a:gd name="connsiteX40" fmla="*/ 103896 w 122487"/>
                <a:gd name="connsiteY40" fmla="*/ 3533 h 269776"/>
                <a:gd name="connsiteX41" fmla="*/ 118016 w 122487"/>
                <a:gd name="connsiteY41" fmla="*/ 6100 h 269776"/>
                <a:gd name="connsiteX42" fmla="*/ 120583 w 122487"/>
                <a:gd name="connsiteY42" fmla="*/ 2249 h 269776"/>
                <a:gd name="connsiteX43" fmla="*/ 120583 w 122487"/>
                <a:gd name="connsiteY43" fmla="*/ 2249 h 26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2487" h="269776">
                  <a:moveTo>
                    <a:pt x="120583" y="2249"/>
                  </a:moveTo>
                  <a:cubicBezTo>
                    <a:pt x="97478" y="-5453"/>
                    <a:pt x="71805" y="7384"/>
                    <a:pt x="61536" y="29205"/>
                  </a:cubicBezTo>
                  <a:cubicBezTo>
                    <a:pt x="51267" y="52311"/>
                    <a:pt x="58969" y="81834"/>
                    <a:pt x="78223" y="98522"/>
                  </a:cubicBezTo>
                  <a:cubicBezTo>
                    <a:pt x="83358" y="102372"/>
                    <a:pt x="89776" y="106223"/>
                    <a:pt x="96194" y="106223"/>
                  </a:cubicBezTo>
                  <a:cubicBezTo>
                    <a:pt x="101328" y="106223"/>
                    <a:pt x="107747" y="102372"/>
                    <a:pt x="109030" y="95954"/>
                  </a:cubicBezTo>
                  <a:cubicBezTo>
                    <a:pt x="110314" y="90820"/>
                    <a:pt x="107747" y="85685"/>
                    <a:pt x="103896" y="81834"/>
                  </a:cubicBezTo>
                  <a:cubicBezTo>
                    <a:pt x="98761" y="79267"/>
                    <a:pt x="93627" y="77983"/>
                    <a:pt x="88492" y="79267"/>
                  </a:cubicBezTo>
                  <a:cubicBezTo>
                    <a:pt x="66670" y="81834"/>
                    <a:pt x="51267" y="103656"/>
                    <a:pt x="48699" y="124194"/>
                  </a:cubicBezTo>
                  <a:cubicBezTo>
                    <a:pt x="47416" y="134463"/>
                    <a:pt x="48699" y="146016"/>
                    <a:pt x="53834" y="155001"/>
                  </a:cubicBezTo>
                  <a:cubicBezTo>
                    <a:pt x="56401" y="160136"/>
                    <a:pt x="61536" y="166554"/>
                    <a:pt x="67954" y="167838"/>
                  </a:cubicBezTo>
                  <a:cubicBezTo>
                    <a:pt x="73089" y="169121"/>
                    <a:pt x="79507" y="167838"/>
                    <a:pt x="82074" y="163987"/>
                  </a:cubicBezTo>
                  <a:cubicBezTo>
                    <a:pt x="84641" y="160136"/>
                    <a:pt x="87208" y="155001"/>
                    <a:pt x="84641" y="149867"/>
                  </a:cubicBezTo>
                  <a:cubicBezTo>
                    <a:pt x="82074" y="143449"/>
                    <a:pt x="74372" y="143449"/>
                    <a:pt x="69238" y="144732"/>
                  </a:cubicBezTo>
                  <a:cubicBezTo>
                    <a:pt x="57685" y="147300"/>
                    <a:pt x="46132" y="152434"/>
                    <a:pt x="37147" y="161420"/>
                  </a:cubicBezTo>
                  <a:cubicBezTo>
                    <a:pt x="20460" y="176823"/>
                    <a:pt x="8907" y="206347"/>
                    <a:pt x="21743" y="228168"/>
                  </a:cubicBezTo>
                  <a:cubicBezTo>
                    <a:pt x="24310" y="233303"/>
                    <a:pt x="29445" y="237154"/>
                    <a:pt x="34580" y="239721"/>
                  </a:cubicBezTo>
                  <a:cubicBezTo>
                    <a:pt x="39714" y="242288"/>
                    <a:pt x="46132" y="241005"/>
                    <a:pt x="49983" y="238438"/>
                  </a:cubicBezTo>
                  <a:cubicBezTo>
                    <a:pt x="60252" y="233303"/>
                    <a:pt x="65387" y="221750"/>
                    <a:pt x="57685" y="212765"/>
                  </a:cubicBezTo>
                  <a:cubicBezTo>
                    <a:pt x="43565" y="194794"/>
                    <a:pt x="14041" y="202496"/>
                    <a:pt x="3772" y="220467"/>
                  </a:cubicBezTo>
                  <a:cubicBezTo>
                    <a:pt x="-7780" y="241005"/>
                    <a:pt x="8907" y="265394"/>
                    <a:pt x="30729" y="269245"/>
                  </a:cubicBezTo>
                  <a:cubicBezTo>
                    <a:pt x="35863" y="270528"/>
                    <a:pt x="42281" y="269245"/>
                    <a:pt x="47416" y="267961"/>
                  </a:cubicBezTo>
                  <a:cubicBezTo>
                    <a:pt x="51267" y="266677"/>
                    <a:pt x="49983" y="260259"/>
                    <a:pt x="46132" y="261543"/>
                  </a:cubicBezTo>
                  <a:cubicBezTo>
                    <a:pt x="29445" y="267961"/>
                    <a:pt x="8907" y="255125"/>
                    <a:pt x="6340" y="237154"/>
                  </a:cubicBezTo>
                  <a:cubicBezTo>
                    <a:pt x="5056" y="220467"/>
                    <a:pt x="23027" y="206347"/>
                    <a:pt x="38430" y="208914"/>
                  </a:cubicBezTo>
                  <a:cubicBezTo>
                    <a:pt x="46132" y="210198"/>
                    <a:pt x="57685" y="216616"/>
                    <a:pt x="53834" y="225601"/>
                  </a:cubicBezTo>
                  <a:cubicBezTo>
                    <a:pt x="51267" y="233303"/>
                    <a:pt x="40998" y="235870"/>
                    <a:pt x="33296" y="232019"/>
                  </a:cubicBezTo>
                  <a:cubicBezTo>
                    <a:pt x="24310" y="226885"/>
                    <a:pt x="21743" y="216616"/>
                    <a:pt x="21743" y="207630"/>
                  </a:cubicBezTo>
                  <a:cubicBezTo>
                    <a:pt x="21743" y="197361"/>
                    <a:pt x="24310" y="187092"/>
                    <a:pt x="29445" y="179390"/>
                  </a:cubicBezTo>
                  <a:cubicBezTo>
                    <a:pt x="34580" y="170405"/>
                    <a:pt x="42281" y="163987"/>
                    <a:pt x="51267" y="158852"/>
                  </a:cubicBezTo>
                  <a:cubicBezTo>
                    <a:pt x="55118" y="156285"/>
                    <a:pt x="60252" y="155001"/>
                    <a:pt x="65387" y="153718"/>
                  </a:cubicBezTo>
                  <a:cubicBezTo>
                    <a:pt x="69238" y="152434"/>
                    <a:pt x="76939" y="149867"/>
                    <a:pt x="79507" y="153718"/>
                  </a:cubicBezTo>
                  <a:cubicBezTo>
                    <a:pt x="80790" y="156285"/>
                    <a:pt x="78223" y="160136"/>
                    <a:pt x="75656" y="161420"/>
                  </a:cubicBezTo>
                  <a:cubicBezTo>
                    <a:pt x="71805" y="163987"/>
                    <a:pt x="66670" y="161420"/>
                    <a:pt x="62819" y="157569"/>
                  </a:cubicBezTo>
                  <a:cubicBezTo>
                    <a:pt x="56401" y="151150"/>
                    <a:pt x="53834" y="142165"/>
                    <a:pt x="52550" y="133180"/>
                  </a:cubicBezTo>
                  <a:cubicBezTo>
                    <a:pt x="52550" y="116492"/>
                    <a:pt x="60252" y="98522"/>
                    <a:pt x="75656" y="89536"/>
                  </a:cubicBezTo>
                  <a:cubicBezTo>
                    <a:pt x="82074" y="85685"/>
                    <a:pt x="92343" y="81834"/>
                    <a:pt x="98761" y="86969"/>
                  </a:cubicBezTo>
                  <a:cubicBezTo>
                    <a:pt x="102612" y="89536"/>
                    <a:pt x="101328" y="93387"/>
                    <a:pt x="98761" y="95954"/>
                  </a:cubicBezTo>
                  <a:cubicBezTo>
                    <a:pt x="93627" y="99805"/>
                    <a:pt x="88492" y="97238"/>
                    <a:pt x="84641" y="94671"/>
                  </a:cubicBezTo>
                  <a:cubicBezTo>
                    <a:pt x="75656" y="89536"/>
                    <a:pt x="69238" y="79267"/>
                    <a:pt x="65387" y="68998"/>
                  </a:cubicBezTo>
                  <a:cubicBezTo>
                    <a:pt x="61536" y="58729"/>
                    <a:pt x="60252" y="48460"/>
                    <a:pt x="62819" y="38191"/>
                  </a:cubicBezTo>
                  <a:cubicBezTo>
                    <a:pt x="66670" y="18936"/>
                    <a:pt x="84641" y="3533"/>
                    <a:pt x="103896" y="3533"/>
                  </a:cubicBezTo>
                  <a:cubicBezTo>
                    <a:pt x="109030" y="3533"/>
                    <a:pt x="112881" y="3533"/>
                    <a:pt x="118016" y="6100"/>
                  </a:cubicBezTo>
                  <a:cubicBezTo>
                    <a:pt x="121867" y="8667"/>
                    <a:pt x="124434" y="3533"/>
                    <a:pt x="120583" y="2249"/>
                  </a:cubicBezTo>
                  <a:lnTo>
                    <a:pt x="120583" y="224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263">
              <a:extLst>
                <a:ext uri="{FF2B5EF4-FFF2-40B4-BE49-F238E27FC236}">
                  <a16:creationId xmlns:a16="http://schemas.microsoft.com/office/drawing/2014/main" id="{5F9031A9-AEF8-482C-9E6D-8A2941C576E1}"/>
                </a:ext>
              </a:extLst>
            </p:cNvPr>
            <p:cNvSpPr/>
            <p:nvPr/>
          </p:nvSpPr>
          <p:spPr>
            <a:xfrm>
              <a:off x="3609375" y="3368192"/>
              <a:ext cx="33032" cy="63688"/>
            </a:xfrm>
            <a:custGeom>
              <a:avLst/>
              <a:gdLst>
                <a:gd name="connsiteX0" fmla="*/ 3751 w 33032"/>
                <a:gd name="connsiteY0" fmla="*/ 1905 h 63688"/>
                <a:gd name="connsiteX1" fmla="*/ 29424 w 33032"/>
                <a:gd name="connsiteY1" fmla="*/ 63519 h 63688"/>
                <a:gd name="connsiteX2" fmla="*/ 30707 w 33032"/>
                <a:gd name="connsiteY2" fmla="*/ 57101 h 63688"/>
                <a:gd name="connsiteX3" fmla="*/ 8885 w 33032"/>
                <a:gd name="connsiteY3" fmla="*/ 4472 h 63688"/>
                <a:gd name="connsiteX4" fmla="*/ 3751 w 33032"/>
                <a:gd name="connsiteY4" fmla="*/ 1905 h 63688"/>
                <a:gd name="connsiteX5" fmla="*/ 3751 w 33032"/>
                <a:gd name="connsiteY5" fmla="*/ 1905 h 6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32" h="63688">
                  <a:moveTo>
                    <a:pt x="3751" y="1905"/>
                  </a:moveTo>
                  <a:cubicBezTo>
                    <a:pt x="-6518" y="25010"/>
                    <a:pt x="5034" y="54534"/>
                    <a:pt x="29424" y="63519"/>
                  </a:cubicBezTo>
                  <a:cubicBezTo>
                    <a:pt x="33274" y="64803"/>
                    <a:pt x="34558" y="58385"/>
                    <a:pt x="30707" y="57101"/>
                  </a:cubicBezTo>
                  <a:cubicBezTo>
                    <a:pt x="11453" y="49399"/>
                    <a:pt x="-100" y="23727"/>
                    <a:pt x="8885" y="4472"/>
                  </a:cubicBezTo>
                  <a:cubicBezTo>
                    <a:pt x="11453" y="621"/>
                    <a:pt x="5034" y="-1946"/>
                    <a:pt x="3751" y="1905"/>
                  </a:cubicBezTo>
                  <a:lnTo>
                    <a:pt x="3751" y="190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264">
              <a:extLst>
                <a:ext uri="{FF2B5EF4-FFF2-40B4-BE49-F238E27FC236}">
                  <a16:creationId xmlns:a16="http://schemas.microsoft.com/office/drawing/2014/main" id="{DDFF9E07-037D-4A8E-A7EB-81330568AB5C}"/>
                </a:ext>
              </a:extLst>
            </p:cNvPr>
            <p:cNvSpPr/>
            <p:nvPr/>
          </p:nvSpPr>
          <p:spPr>
            <a:xfrm>
              <a:off x="3592479" y="3396704"/>
              <a:ext cx="25781" cy="32440"/>
            </a:xfrm>
            <a:custGeom>
              <a:avLst/>
              <a:gdLst>
                <a:gd name="connsiteX0" fmla="*/ 109 w 25781"/>
                <a:gd name="connsiteY0" fmla="*/ 2917 h 32440"/>
                <a:gd name="connsiteX1" fmla="*/ 21930 w 25781"/>
                <a:gd name="connsiteY1" fmla="*/ 32441 h 32440"/>
                <a:gd name="connsiteX2" fmla="*/ 25781 w 25781"/>
                <a:gd name="connsiteY2" fmla="*/ 29873 h 32440"/>
                <a:gd name="connsiteX3" fmla="*/ 23214 w 25781"/>
                <a:gd name="connsiteY3" fmla="*/ 26023 h 32440"/>
                <a:gd name="connsiteX4" fmla="*/ 5243 w 25781"/>
                <a:gd name="connsiteY4" fmla="*/ 2917 h 32440"/>
                <a:gd name="connsiteX5" fmla="*/ 2676 w 25781"/>
                <a:gd name="connsiteY5" fmla="*/ 350 h 32440"/>
                <a:gd name="connsiteX6" fmla="*/ 109 w 25781"/>
                <a:gd name="connsiteY6" fmla="*/ 2917 h 32440"/>
                <a:gd name="connsiteX7" fmla="*/ 109 w 25781"/>
                <a:gd name="connsiteY7" fmla="*/ 2917 h 3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81" h="32440">
                  <a:moveTo>
                    <a:pt x="109" y="2917"/>
                  </a:moveTo>
                  <a:cubicBezTo>
                    <a:pt x="-1175" y="15753"/>
                    <a:pt x="9094" y="28590"/>
                    <a:pt x="21930" y="32441"/>
                  </a:cubicBezTo>
                  <a:cubicBezTo>
                    <a:pt x="23214" y="32441"/>
                    <a:pt x="25781" y="32441"/>
                    <a:pt x="25781" y="29873"/>
                  </a:cubicBezTo>
                  <a:cubicBezTo>
                    <a:pt x="25781" y="28590"/>
                    <a:pt x="25781" y="26023"/>
                    <a:pt x="23214" y="26023"/>
                  </a:cubicBezTo>
                  <a:cubicBezTo>
                    <a:pt x="12945" y="23455"/>
                    <a:pt x="5243" y="13186"/>
                    <a:pt x="5243" y="2917"/>
                  </a:cubicBezTo>
                  <a:cubicBezTo>
                    <a:pt x="5243" y="1633"/>
                    <a:pt x="3959" y="350"/>
                    <a:pt x="2676" y="350"/>
                  </a:cubicBezTo>
                  <a:cubicBezTo>
                    <a:pt x="1392" y="-934"/>
                    <a:pt x="109" y="1633"/>
                    <a:pt x="109" y="2917"/>
                  </a:cubicBezTo>
                  <a:lnTo>
                    <a:pt x="109" y="2917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265">
              <a:extLst>
                <a:ext uri="{FF2B5EF4-FFF2-40B4-BE49-F238E27FC236}">
                  <a16:creationId xmlns:a16="http://schemas.microsoft.com/office/drawing/2014/main" id="{5693D0E1-41E5-4CD2-BFD7-9C7D671C826A}"/>
                </a:ext>
              </a:extLst>
            </p:cNvPr>
            <p:cNvSpPr/>
            <p:nvPr/>
          </p:nvSpPr>
          <p:spPr>
            <a:xfrm>
              <a:off x="3891916" y="3263798"/>
              <a:ext cx="20896" cy="58805"/>
            </a:xfrm>
            <a:custGeom>
              <a:avLst/>
              <a:gdLst>
                <a:gd name="connsiteX0" fmla="*/ 15161 w 20896"/>
                <a:gd name="connsiteY0" fmla="*/ 2325 h 58805"/>
                <a:gd name="connsiteX1" fmla="*/ 13878 w 20896"/>
                <a:gd name="connsiteY1" fmla="*/ 34416 h 58805"/>
                <a:gd name="connsiteX2" fmla="*/ 2325 w 20896"/>
                <a:gd name="connsiteY2" fmla="*/ 52387 h 58805"/>
                <a:gd name="connsiteX3" fmla="*/ 3609 w 20896"/>
                <a:gd name="connsiteY3" fmla="*/ 58805 h 58805"/>
                <a:gd name="connsiteX4" fmla="*/ 19012 w 20896"/>
                <a:gd name="connsiteY4" fmla="*/ 38267 h 58805"/>
                <a:gd name="connsiteX5" fmla="*/ 20296 w 20896"/>
                <a:gd name="connsiteY5" fmla="*/ 3609 h 58805"/>
                <a:gd name="connsiteX6" fmla="*/ 15161 w 20896"/>
                <a:gd name="connsiteY6" fmla="*/ 2325 h 58805"/>
                <a:gd name="connsiteX7" fmla="*/ 15161 w 20896"/>
                <a:gd name="connsiteY7" fmla="*/ 2325 h 5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96" h="58805">
                  <a:moveTo>
                    <a:pt x="15161" y="2325"/>
                  </a:moveTo>
                  <a:cubicBezTo>
                    <a:pt x="11311" y="12594"/>
                    <a:pt x="13878" y="22863"/>
                    <a:pt x="13878" y="34416"/>
                  </a:cubicBezTo>
                  <a:cubicBezTo>
                    <a:pt x="13878" y="42118"/>
                    <a:pt x="10027" y="51103"/>
                    <a:pt x="2325" y="52387"/>
                  </a:cubicBezTo>
                  <a:cubicBezTo>
                    <a:pt x="-1526" y="53670"/>
                    <a:pt x="-242" y="58805"/>
                    <a:pt x="3609" y="58805"/>
                  </a:cubicBezTo>
                  <a:cubicBezTo>
                    <a:pt x="12594" y="56238"/>
                    <a:pt x="17729" y="47252"/>
                    <a:pt x="19012" y="38267"/>
                  </a:cubicBezTo>
                  <a:cubicBezTo>
                    <a:pt x="20296" y="26714"/>
                    <a:pt x="16445" y="15161"/>
                    <a:pt x="20296" y="3609"/>
                  </a:cubicBezTo>
                  <a:cubicBezTo>
                    <a:pt x="22863" y="-242"/>
                    <a:pt x="16445" y="-1526"/>
                    <a:pt x="15161" y="2325"/>
                  </a:cubicBezTo>
                  <a:lnTo>
                    <a:pt x="15161" y="232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266">
              <a:extLst>
                <a:ext uri="{FF2B5EF4-FFF2-40B4-BE49-F238E27FC236}">
                  <a16:creationId xmlns:a16="http://schemas.microsoft.com/office/drawing/2014/main" id="{3F649A1C-4D4C-457A-B19B-5BE8602990B9}"/>
                </a:ext>
              </a:extLst>
            </p:cNvPr>
            <p:cNvSpPr/>
            <p:nvPr/>
          </p:nvSpPr>
          <p:spPr>
            <a:xfrm>
              <a:off x="3916063" y="3276392"/>
              <a:ext cx="12836" cy="24389"/>
            </a:xfrm>
            <a:custGeom>
              <a:avLst/>
              <a:gdLst>
                <a:gd name="connsiteX0" fmla="*/ 6418 w 12836"/>
                <a:gd name="connsiteY0" fmla="*/ 2567 h 24389"/>
                <a:gd name="connsiteX1" fmla="*/ 0 w 12836"/>
                <a:gd name="connsiteY1" fmla="*/ 20538 h 24389"/>
                <a:gd name="connsiteX2" fmla="*/ 2567 w 12836"/>
                <a:gd name="connsiteY2" fmla="*/ 24389 h 24389"/>
                <a:gd name="connsiteX3" fmla="*/ 6418 w 12836"/>
                <a:gd name="connsiteY3" fmla="*/ 21822 h 24389"/>
                <a:gd name="connsiteX4" fmla="*/ 12836 w 12836"/>
                <a:gd name="connsiteY4" fmla="*/ 3851 h 24389"/>
                <a:gd name="connsiteX5" fmla="*/ 10269 w 12836"/>
                <a:gd name="connsiteY5" fmla="*/ 0 h 24389"/>
                <a:gd name="connsiteX6" fmla="*/ 6418 w 12836"/>
                <a:gd name="connsiteY6" fmla="*/ 2567 h 24389"/>
                <a:gd name="connsiteX7" fmla="*/ 6418 w 12836"/>
                <a:gd name="connsiteY7" fmla="*/ 2567 h 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6" h="24389">
                  <a:moveTo>
                    <a:pt x="6418" y="2567"/>
                  </a:moveTo>
                  <a:cubicBezTo>
                    <a:pt x="3851" y="8985"/>
                    <a:pt x="2567" y="14120"/>
                    <a:pt x="0" y="20538"/>
                  </a:cubicBezTo>
                  <a:cubicBezTo>
                    <a:pt x="0" y="21822"/>
                    <a:pt x="0" y="24389"/>
                    <a:pt x="2567" y="24389"/>
                  </a:cubicBezTo>
                  <a:cubicBezTo>
                    <a:pt x="3851" y="24389"/>
                    <a:pt x="6418" y="24389"/>
                    <a:pt x="6418" y="21822"/>
                  </a:cubicBezTo>
                  <a:cubicBezTo>
                    <a:pt x="8985" y="15404"/>
                    <a:pt x="10269" y="10269"/>
                    <a:pt x="12836" y="3851"/>
                  </a:cubicBezTo>
                  <a:cubicBezTo>
                    <a:pt x="12836" y="2567"/>
                    <a:pt x="12836" y="0"/>
                    <a:pt x="10269" y="0"/>
                  </a:cubicBezTo>
                  <a:cubicBezTo>
                    <a:pt x="8985" y="0"/>
                    <a:pt x="6418" y="1284"/>
                    <a:pt x="6418" y="2567"/>
                  </a:cubicBezTo>
                  <a:lnTo>
                    <a:pt x="6418" y="256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267">
              <a:extLst>
                <a:ext uri="{FF2B5EF4-FFF2-40B4-BE49-F238E27FC236}">
                  <a16:creationId xmlns:a16="http://schemas.microsoft.com/office/drawing/2014/main" id="{59CE2B7F-3797-4FFD-BFA3-11361F0AAE74}"/>
                </a:ext>
              </a:extLst>
            </p:cNvPr>
            <p:cNvSpPr/>
            <p:nvPr/>
          </p:nvSpPr>
          <p:spPr>
            <a:xfrm>
              <a:off x="4015979" y="3151258"/>
              <a:ext cx="167295" cy="273784"/>
            </a:xfrm>
            <a:custGeom>
              <a:avLst/>
              <a:gdLst>
                <a:gd name="connsiteX0" fmla="*/ 208 w 167295"/>
                <a:gd name="connsiteY0" fmla="*/ 4472 h 273784"/>
                <a:gd name="connsiteX1" fmla="*/ 16895 w 167295"/>
                <a:gd name="connsiteY1" fmla="*/ 93043 h 273784"/>
                <a:gd name="connsiteX2" fmla="*/ 23313 w 167295"/>
                <a:gd name="connsiteY2" fmla="*/ 95610 h 273784"/>
                <a:gd name="connsiteX3" fmla="*/ 69524 w 167295"/>
                <a:gd name="connsiteY3" fmla="*/ 80207 h 273784"/>
                <a:gd name="connsiteX4" fmla="*/ 93913 w 167295"/>
                <a:gd name="connsiteY4" fmla="*/ 121283 h 273784"/>
                <a:gd name="connsiteX5" fmla="*/ 90062 w 167295"/>
                <a:gd name="connsiteY5" fmla="*/ 132836 h 273784"/>
                <a:gd name="connsiteX6" fmla="*/ 79793 w 167295"/>
                <a:gd name="connsiteY6" fmla="*/ 140537 h 273784"/>
                <a:gd name="connsiteX7" fmla="*/ 79793 w 167295"/>
                <a:gd name="connsiteY7" fmla="*/ 134119 h 273784"/>
                <a:gd name="connsiteX8" fmla="*/ 91346 w 167295"/>
                <a:gd name="connsiteY8" fmla="*/ 131552 h 273784"/>
                <a:gd name="connsiteX9" fmla="*/ 128571 w 167295"/>
                <a:gd name="connsiteY9" fmla="*/ 170061 h 273784"/>
                <a:gd name="connsiteX10" fmla="*/ 120869 w 167295"/>
                <a:gd name="connsiteY10" fmla="*/ 204719 h 273784"/>
                <a:gd name="connsiteX11" fmla="*/ 110600 w 167295"/>
                <a:gd name="connsiteY11" fmla="*/ 214988 h 273784"/>
                <a:gd name="connsiteX12" fmla="*/ 100331 w 167295"/>
                <a:gd name="connsiteY12" fmla="*/ 213704 h 273784"/>
                <a:gd name="connsiteX13" fmla="*/ 100331 w 167295"/>
                <a:gd name="connsiteY13" fmla="*/ 216272 h 273784"/>
                <a:gd name="connsiteX14" fmla="*/ 136273 w 167295"/>
                <a:gd name="connsiteY14" fmla="*/ 200868 h 273784"/>
                <a:gd name="connsiteX15" fmla="*/ 160662 w 167295"/>
                <a:gd name="connsiteY15" fmla="*/ 239377 h 273784"/>
                <a:gd name="connsiteX16" fmla="*/ 151677 w 167295"/>
                <a:gd name="connsiteY16" fmla="*/ 268901 h 273784"/>
                <a:gd name="connsiteX17" fmla="*/ 156811 w 167295"/>
                <a:gd name="connsiteY17" fmla="*/ 272751 h 273784"/>
                <a:gd name="connsiteX18" fmla="*/ 163229 w 167295"/>
                <a:gd name="connsiteY18" fmla="*/ 218839 h 273784"/>
                <a:gd name="connsiteX19" fmla="*/ 126004 w 167295"/>
                <a:gd name="connsiteY19" fmla="*/ 193166 h 273784"/>
                <a:gd name="connsiteX20" fmla="*/ 104182 w 167295"/>
                <a:gd name="connsiteY20" fmla="*/ 200868 h 273784"/>
                <a:gd name="connsiteX21" fmla="*/ 96480 w 167295"/>
                <a:gd name="connsiteY21" fmla="*/ 209854 h 273784"/>
                <a:gd name="connsiteX22" fmla="*/ 93913 w 167295"/>
                <a:gd name="connsiteY22" fmla="*/ 214988 h 273784"/>
                <a:gd name="connsiteX23" fmla="*/ 95197 w 167295"/>
                <a:gd name="connsiteY23" fmla="*/ 220123 h 273784"/>
                <a:gd name="connsiteX24" fmla="*/ 114451 w 167295"/>
                <a:gd name="connsiteY24" fmla="*/ 220123 h 273784"/>
                <a:gd name="connsiteX25" fmla="*/ 128571 w 167295"/>
                <a:gd name="connsiteY25" fmla="*/ 200868 h 273784"/>
                <a:gd name="connsiteX26" fmla="*/ 126004 w 167295"/>
                <a:gd name="connsiteY26" fmla="*/ 149523 h 273784"/>
                <a:gd name="connsiteX27" fmla="*/ 108033 w 167295"/>
                <a:gd name="connsiteY27" fmla="*/ 132836 h 273784"/>
                <a:gd name="connsiteX28" fmla="*/ 84928 w 167295"/>
                <a:gd name="connsiteY28" fmla="*/ 126417 h 273784"/>
                <a:gd name="connsiteX29" fmla="*/ 69524 w 167295"/>
                <a:gd name="connsiteY29" fmla="*/ 139254 h 273784"/>
                <a:gd name="connsiteX30" fmla="*/ 74659 w 167295"/>
                <a:gd name="connsiteY30" fmla="*/ 148239 h 273784"/>
                <a:gd name="connsiteX31" fmla="*/ 84928 w 167295"/>
                <a:gd name="connsiteY31" fmla="*/ 146955 h 273784"/>
                <a:gd name="connsiteX32" fmla="*/ 96480 w 167295"/>
                <a:gd name="connsiteY32" fmla="*/ 127701 h 273784"/>
                <a:gd name="connsiteX33" fmla="*/ 95197 w 167295"/>
                <a:gd name="connsiteY33" fmla="*/ 104596 h 273784"/>
                <a:gd name="connsiteX34" fmla="*/ 64389 w 167295"/>
                <a:gd name="connsiteY34" fmla="*/ 73788 h 273784"/>
                <a:gd name="connsiteX35" fmla="*/ 22030 w 167295"/>
                <a:gd name="connsiteY35" fmla="*/ 84057 h 273784"/>
                <a:gd name="connsiteX36" fmla="*/ 14328 w 167295"/>
                <a:gd name="connsiteY36" fmla="*/ 93043 h 273784"/>
                <a:gd name="connsiteX37" fmla="*/ 20746 w 167295"/>
                <a:gd name="connsiteY37" fmla="*/ 95610 h 273784"/>
                <a:gd name="connsiteX38" fmla="*/ 2775 w 167295"/>
                <a:gd name="connsiteY38" fmla="*/ 1905 h 273784"/>
                <a:gd name="connsiteX39" fmla="*/ 208 w 167295"/>
                <a:gd name="connsiteY39" fmla="*/ 4472 h 273784"/>
                <a:gd name="connsiteX40" fmla="*/ 208 w 167295"/>
                <a:gd name="connsiteY40" fmla="*/ 4472 h 27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295" h="273784">
                  <a:moveTo>
                    <a:pt x="208" y="4472"/>
                  </a:moveTo>
                  <a:cubicBezTo>
                    <a:pt x="15611" y="31428"/>
                    <a:pt x="22030" y="63519"/>
                    <a:pt x="16895" y="93043"/>
                  </a:cubicBezTo>
                  <a:cubicBezTo>
                    <a:pt x="16895" y="96894"/>
                    <a:pt x="20746" y="98177"/>
                    <a:pt x="23313" y="95610"/>
                  </a:cubicBezTo>
                  <a:cubicBezTo>
                    <a:pt x="32299" y="81490"/>
                    <a:pt x="52837" y="75072"/>
                    <a:pt x="69524" y="80207"/>
                  </a:cubicBezTo>
                  <a:cubicBezTo>
                    <a:pt x="86211" y="85341"/>
                    <a:pt x="95197" y="104596"/>
                    <a:pt x="93913" y="121283"/>
                  </a:cubicBezTo>
                  <a:cubicBezTo>
                    <a:pt x="93913" y="125134"/>
                    <a:pt x="92629" y="128985"/>
                    <a:pt x="90062" y="132836"/>
                  </a:cubicBezTo>
                  <a:cubicBezTo>
                    <a:pt x="88779" y="135403"/>
                    <a:pt x="84928" y="140537"/>
                    <a:pt x="79793" y="140537"/>
                  </a:cubicBezTo>
                  <a:cubicBezTo>
                    <a:pt x="75942" y="140537"/>
                    <a:pt x="77226" y="135403"/>
                    <a:pt x="79793" y="134119"/>
                  </a:cubicBezTo>
                  <a:cubicBezTo>
                    <a:pt x="83644" y="131552"/>
                    <a:pt x="87495" y="130268"/>
                    <a:pt x="91346" y="131552"/>
                  </a:cubicBezTo>
                  <a:cubicBezTo>
                    <a:pt x="110600" y="134119"/>
                    <a:pt x="126004" y="150806"/>
                    <a:pt x="128571" y="170061"/>
                  </a:cubicBezTo>
                  <a:cubicBezTo>
                    <a:pt x="129855" y="181614"/>
                    <a:pt x="127288" y="194450"/>
                    <a:pt x="120869" y="204719"/>
                  </a:cubicBezTo>
                  <a:cubicBezTo>
                    <a:pt x="118302" y="208570"/>
                    <a:pt x="114451" y="212421"/>
                    <a:pt x="110600" y="214988"/>
                  </a:cubicBezTo>
                  <a:cubicBezTo>
                    <a:pt x="106749" y="216272"/>
                    <a:pt x="102898" y="217555"/>
                    <a:pt x="100331" y="213704"/>
                  </a:cubicBezTo>
                  <a:cubicBezTo>
                    <a:pt x="100331" y="214988"/>
                    <a:pt x="100331" y="214988"/>
                    <a:pt x="100331" y="216272"/>
                  </a:cubicBezTo>
                  <a:cubicBezTo>
                    <a:pt x="105466" y="202152"/>
                    <a:pt x="123437" y="195734"/>
                    <a:pt x="136273" y="200868"/>
                  </a:cubicBezTo>
                  <a:cubicBezTo>
                    <a:pt x="151677" y="206003"/>
                    <a:pt x="160662" y="223973"/>
                    <a:pt x="160662" y="239377"/>
                  </a:cubicBezTo>
                  <a:cubicBezTo>
                    <a:pt x="160662" y="249646"/>
                    <a:pt x="156811" y="259915"/>
                    <a:pt x="151677" y="268901"/>
                  </a:cubicBezTo>
                  <a:cubicBezTo>
                    <a:pt x="149109" y="272751"/>
                    <a:pt x="155527" y="275319"/>
                    <a:pt x="156811" y="272751"/>
                  </a:cubicBezTo>
                  <a:cubicBezTo>
                    <a:pt x="167080" y="257348"/>
                    <a:pt x="170931" y="236810"/>
                    <a:pt x="163229" y="218839"/>
                  </a:cubicBezTo>
                  <a:cubicBezTo>
                    <a:pt x="156811" y="203435"/>
                    <a:pt x="142691" y="191883"/>
                    <a:pt x="126004" y="193166"/>
                  </a:cubicBezTo>
                  <a:cubicBezTo>
                    <a:pt x="118302" y="193166"/>
                    <a:pt x="110600" y="195734"/>
                    <a:pt x="104182" y="200868"/>
                  </a:cubicBezTo>
                  <a:cubicBezTo>
                    <a:pt x="101615" y="203435"/>
                    <a:pt x="99048" y="206003"/>
                    <a:pt x="96480" y="209854"/>
                  </a:cubicBezTo>
                  <a:cubicBezTo>
                    <a:pt x="95197" y="211137"/>
                    <a:pt x="95197" y="213704"/>
                    <a:pt x="93913" y="214988"/>
                  </a:cubicBezTo>
                  <a:cubicBezTo>
                    <a:pt x="92629" y="217555"/>
                    <a:pt x="93913" y="218839"/>
                    <a:pt x="95197" y="220123"/>
                  </a:cubicBezTo>
                  <a:cubicBezTo>
                    <a:pt x="100331" y="225257"/>
                    <a:pt x="108033" y="223973"/>
                    <a:pt x="114451" y="220123"/>
                  </a:cubicBezTo>
                  <a:cubicBezTo>
                    <a:pt x="122153" y="216272"/>
                    <a:pt x="126004" y="208570"/>
                    <a:pt x="128571" y="200868"/>
                  </a:cubicBezTo>
                  <a:cubicBezTo>
                    <a:pt x="134989" y="184181"/>
                    <a:pt x="134989" y="164926"/>
                    <a:pt x="126004" y="149523"/>
                  </a:cubicBezTo>
                  <a:cubicBezTo>
                    <a:pt x="122153" y="143105"/>
                    <a:pt x="115735" y="136686"/>
                    <a:pt x="108033" y="132836"/>
                  </a:cubicBezTo>
                  <a:cubicBezTo>
                    <a:pt x="101615" y="128985"/>
                    <a:pt x="92629" y="125134"/>
                    <a:pt x="84928" y="126417"/>
                  </a:cubicBezTo>
                  <a:cubicBezTo>
                    <a:pt x="78510" y="127701"/>
                    <a:pt x="69524" y="131552"/>
                    <a:pt x="69524" y="139254"/>
                  </a:cubicBezTo>
                  <a:cubicBezTo>
                    <a:pt x="69524" y="143105"/>
                    <a:pt x="70808" y="145672"/>
                    <a:pt x="74659" y="148239"/>
                  </a:cubicBezTo>
                  <a:cubicBezTo>
                    <a:pt x="78510" y="149523"/>
                    <a:pt x="82360" y="149523"/>
                    <a:pt x="84928" y="146955"/>
                  </a:cubicBezTo>
                  <a:cubicBezTo>
                    <a:pt x="91346" y="143105"/>
                    <a:pt x="95197" y="135403"/>
                    <a:pt x="96480" y="127701"/>
                  </a:cubicBezTo>
                  <a:cubicBezTo>
                    <a:pt x="97764" y="119999"/>
                    <a:pt x="97764" y="112297"/>
                    <a:pt x="95197" y="104596"/>
                  </a:cubicBezTo>
                  <a:cubicBezTo>
                    <a:pt x="91346" y="90476"/>
                    <a:pt x="79793" y="77639"/>
                    <a:pt x="64389" y="73788"/>
                  </a:cubicBezTo>
                  <a:cubicBezTo>
                    <a:pt x="50270" y="69937"/>
                    <a:pt x="33582" y="73788"/>
                    <a:pt x="22030" y="84057"/>
                  </a:cubicBezTo>
                  <a:cubicBezTo>
                    <a:pt x="19462" y="86625"/>
                    <a:pt x="16895" y="89192"/>
                    <a:pt x="14328" y="93043"/>
                  </a:cubicBezTo>
                  <a:cubicBezTo>
                    <a:pt x="16895" y="94327"/>
                    <a:pt x="18179" y="94327"/>
                    <a:pt x="20746" y="95610"/>
                  </a:cubicBezTo>
                  <a:cubicBezTo>
                    <a:pt x="25880" y="63519"/>
                    <a:pt x="19462" y="30145"/>
                    <a:pt x="2775" y="1905"/>
                  </a:cubicBezTo>
                  <a:cubicBezTo>
                    <a:pt x="4059" y="-1946"/>
                    <a:pt x="-1076" y="621"/>
                    <a:pt x="208" y="4472"/>
                  </a:cubicBezTo>
                  <a:lnTo>
                    <a:pt x="208" y="447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268">
              <a:extLst>
                <a:ext uri="{FF2B5EF4-FFF2-40B4-BE49-F238E27FC236}">
                  <a16:creationId xmlns:a16="http://schemas.microsoft.com/office/drawing/2014/main" id="{11AAEF77-D0D7-4FD0-9EDA-B5B77D09C92D}"/>
                </a:ext>
              </a:extLst>
            </p:cNvPr>
            <p:cNvSpPr/>
            <p:nvPr/>
          </p:nvSpPr>
          <p:spPr>
            <a:xfrm>
              <a:off x="3442402" y="3118302"/>
              <a:ext cx="173911" cy="257760"/>
            </a:xfrm>
            <a:custGeom>
              <a:avLst/>
              <a:gdLst>
                <a:gd name="connsiteX0" fmla="*/ 169440 w 173911"/>
                <a:gd name="connsiteY0" fmla="*/ 203 h 257760"/>
                <a:gd name="connsiteX1" fmla="*/ 134781 w 173911"/>
                <a:gd name="connsiteY1" fmla="*/ 42563 h 257760"/>
                <a:gd name="connsiteX2" fmla="*/ 138632 w 173911"/>
                <a:gd name="connsiteY2" fmla="*/ 39995 h 257760"/>
                <a:gd name="connsiteX3" fmla="*/ 74451 w 173911"/>
                <a:gd name="connsiteY3" fmla="*/ 57966 h 257760"/>
                <a:gd name="connsiteX4" fmla="*/ 64182 w 173911"/>
                <a:gd name="connsiteY4" fmla="*/ 120864 h 257760"/>
                <a:gd name="connsiteX5" fmla="*/ 74451 w 173911"/>
                <a:gd name="connsiteY5" fmla="*/ 133700 h 257760"/>
                <a:gd name="connsiteX6" fmla="*/ 88571 w 173911"/>
                <a:gd name="connsiteY6" fmla="*/ 129850 h 257760"/>
                <a:gd name="connsiteX7" fmla="*/ 88571 w 173911"/>
                <a:gd name="connsiteY7" fmla="*/ 115730 h 257760"/>
                <a:gd name="connsiteX8" fmla="*/ 74451 w 173911"/>
                <a:gd name="connsiteY8" fmla="*/ 109311 h 257760"/>
                <a:gd name="connsiteX9" fmla="*/ 55196 w 173911"/>
                <a:gd name="connsiteY9" fmla="*/ 115730 h 257760"/>
                <a:gd name="connsiteX10" fmla="*/ 39793 w 173911"/>
                <a:gd name="connsiteY10" fmla="*/ 127282 h 257760"/>
                <a:gd name="connsiteX11" fmla="*/ 20538 w 173911"/>
                <a:gd name="connsiteY11" fmla="*/ 159373 h 257760"/>
                <a:gd name="connsiteX12" fmla="*/ 30807 w 173911"/>
                <a:gd name="connsiteY12" fmla="*/ 197882 h 257760"/>
                <a:gd name="connsiteX13" fmla="*/ 65465 w 173911"/>
                <a:gd name="connsiteY13" fmla="*/ 205584 h 257760"/>
                <a:gd name="connsiteX14" fmla="*/ 65465 w 173911"/>
                <a:gd name="connsiteY14" fmla="*/ 199166 h 257760"/>
                <a:gd name="connsiteX15" fmla="*/ 20538 w 173911"/>
                <a:gd name="connsiteY15" fmla="*/ 203017 h 257760"/>
                <a:gd name="connsiteX16" fmla="*/ 0 w 173911"/>
                <a:gd name="connsiteY16" fmla="*/ 236391 h 257760"/>
                <a:gd name="connsiteX17" fmla="*/ 7702 w 173911"/>
                <a:gd name="connsiteY17" fmla="*/ 256929 h 257760"/>
                <a:gd name="connsiteX18" fmla="*/ 12836 w 173911"/>
                <a:gd name="connsiteY18" fmla="*/ 251795 h 257760"/>
                <a:gd name="connsiteX19" fmla="*/ 16687 w 173911"/>
                <a:gd name="connsiteY19" fmla="*/ 212002 h 257760"/>
                <a:gd name="connsiteX20" fmla="*/ 65465 w 173911"/>
                <a:gd name="connsiteY20" fmla="*/ 203017 h 257760"/>
                <a:gd name="connsiteX21" fmla="*/ 65465 w 173911"/>
                <a:gd name="connsiteY21" fmla="*/ 196598 h 257760"/>
                <a:gd name="connsiteX22" fmla="*/ 39793 w 173911"/>
                <a:gd name="connsiteY22" fmla="*/ 192748 h 257760"/>
                <a:gd name="connsiteX23" fmla="*/ 25673 w 173911"/>
                <a:gd name="connsiteY23" fmla="*/ 170926 h 257760"/>
                <a:gd name="connsiteX24" fmla="*/ 61614 w 173911"/>
                <a:gd name="connsiteY24" fmla="*/ 122148 h 257760"/>
                <a:gd name="connsiteX25" fmla="*/ 78302 w 173911"/>
                <a:gd name="connsiteY25" fmla="*/ 118297 h 257760"/>
                <a:gd name="connsiteX26" fmla="*/ 86003 w 173911"/>
                <a:gd name="connsiteY26" fmla="*/ 127282 h 257760"/>
                <a:gd name="connsiteX27" fmla="*/ 83436 w 173911"/>
                <a:gd name="connsiteY27" fmla="*/ 131133 h 257760"/>
                <a:gd name="connsiteX28" fmla="*/ 77018 w 173911"/>
                <a:gd name="connsiteY28" fmla="*/ 129850 h 257760"/>
                <a:gd name="connsiteX29" fmla="*/ 69316 w 173911"/>
                <a:gd name="connsiteY29" fmla="*/ 118297 h 257760"/>
                <a:gd name="connsiteX30" fmla="*/ 78302 w 173911"/>
                <a:gd name="connsiteY30" fmla="*/ 65668 h 257760"/>
                <a:gd name="connsiteX31" fmla="*/ 137349 w 173911"/>
                <a:gd name="connsiteY31" fmla="*/ 47697 h 257760"/>
                <a:gd name="connsiteX32" fmla="*/ 141200 w 173911"/>
                <a:gd name="connsiteY32" fmla="*/ 45130 h 257760"/>
                <a:gd name="connsiteX33" fmla="*/ 172007 w 173911"/>
                <a:gd name="connsiteY33" fmla="*/ 6621 h 257760"/>
                <a:gd name="connsiteX34" fmla="*/ 169440 w 173911"/>
                <a:gd name="connsiteY34" fmla="*/ 203 h 257760"/>
                <a:gd name="connsiteX35" fmla="*/ 169440 w 173911"/>
                <a:gd name="connsiteY35" fmla="*/ 203 h 25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3911" h="257760">
                  <a:moveTo>
                    <a:pt x="169440" y="203"/>
                  </a:moveTo>
                  <a:cubicBezTo>
                    <a:pt x="152752" y="9188"/>
                    <a:pt x="141200" y="24592"/>
                    <a:pt x="134781" y="42563"/>
                  </a:cubicBezTo>
                  <a:cubicBezTo>
                    <a:pt x="136065" y="41279"/>
                    <a:pt x="137349" y="41279"/>
                    <a:pt x="138632" y="39995"/>
                  </a:cubicBezTo>
                  <a:cubicBezTo>
                    <a:pt x="115527" y="34861"/>
                    <a:pt x="89854" y="41279"/>
                    <a:pt x="74451" y="57966"/>
                  </a:cubicBezTo>
                  <a:cubicBezTo>
                    <a:pt x="59047" y="74653"/>
                    <a:pt x="53913" y="100326"/>
                    <a:pt x="64182" y="120864"/>
                  </a:cubicBezTo>
                  <a:cubicBezTo>
                    <a:pt x="66749" y="125999"/>
                    <a:pt x="70600" y="131133"/>
                    <a:pt x="74451" y="133700"/>
                  </a:cubicBezTo>
                  <a:cubicBezTo>
                    <a:pt x="79585" y="136268"/>
                    <a:pt x="86003" y="134984"/>
                    <a:pt x="88571" y="129850"/>
                  </a:cubicBezTo>
                  <a:cubicBezTo>
                    <a:pt x="91138" y="124715"/>
                    <a:pt x="91138" y="119580"/>
                    <a:pt x="88571" y="115730"/>
                  </a:cubicBezTo>
                  <a:cubicBezTo>
                    <a:pt x="84720" y="111879"/>
                    <a:pt x="79585" y="109311"/>
                    <a:pt x="74451" y="109311"/>
                  </a:cubicBezTo>
                  <a:cubicBezTo>
                    <a:pt x="68033" y="109311"/>
                    <a:pt x="61614" y="113162"/>
                    <a:pt x="55196" y="115730"/>
                  </a:cubicBezTo>
                  <a:cubicBezTo>
                    <a:pt x="50062" y="119580"/>
                    <a:pt x="44927" y="123431"/>
                    <a:pt x="39793" y="127282"/>
                  </a:cubicBezTo>
                  <a:cubicBezTo>
                    <a:pt x="30807" y="136268"/>
                    <a:pt x="23105" y="146537"/>
                    <a:pt x="20538" y="159373"/>
                  </a:cubicBezTo>
                  <a:cubicBezTo>
                    <a:pt x="17971" y="172209"/>
                    <a:pt x="20538" y="187613"/>
                    <a:pt x="30807" y="197882"/>
                  </a:cubicBezTo>
                  <a:cubicBezTo>
                    <a:pt x="39793" y="206868"/>
                    <a:pt x="53913" y="210718"/>
                    <a:pt x="65465" y="205584"/>
                  </a:cubicBezTo>
                  <a:cubicBezTo>
                    <a:pt x="68033" y="204300"/>
                    <a:pt x="69316" y="200449"/>
                    <a:pt x="65465" y="199166"/>
                  </a:cubicBezTo>
                  <a:cubicBezTo>
                    <a:pt x="50062" y="195315"/>
                    <a:pt x="33374" y="195315"/>
                    <a:pt x="20538" y="203017"/>
                  </a:cubicBezTo>
                  <a:cubicBezTo>
                    <a:pt x="7702" y="209435"/>
                    <a:pt x="0" y="222271"/>
                    <a:pt x="0" y="236391"/>
                  </a:cubicBezTo>
                  <a:cubicBezTo>
                    <a:pt x="0" y="244093"/>
                    <a:pt x="2567" y="251795"/>
                    <a:pt x="7702" y="256929"/>
                  </a:cubicBezTo>
                  <a:cubicBezTo>
                    <a:pt x="10269" y="259497"/>
                    <a:pt x="15404" y="255646"/>
                    <a:pt x="12836" y="251795"/>
                  </a:cubicBezTo>
                  <a:cubicBezTo>
                    <a:pt x="2567" y="240242"/>
                    <a:pt x="6418" y="222271"/>
                    <a:pt x="16687" y="212002"/>
                  </a:cubicBezTo>
                  <a:cubicBezTo>
                    <a:pt x="29524" y="199166"/>
                    <a:pt x="48778" y="199166"/>
                    <a:pt x="65465" y="203017"/>
                  </a:cubicBezTo>
                  <a:cubicBezTo>
                    <a:pt x="65465" y="200449"/>
                    <a:pt x="65465" y="199166"/>
                    <a:pt x="65465" y="196598"/>
                  </a:cubicBezTo>
                  <a:cubicBezTo>
                    <a:pt x="56480" y="200449"/>
                    <a:pt x="47494" y="197882"/>
                    <a:pt x="39793" y="192748"/>
                  </a:cubicBezTo>
                  <a:cubicBezTo>
                    <a:pt x="29524" y="190180"/>
                    <a:pt x="25673" y="179911"/>
                    <a:pt x="25673" y="170926"/>
                  </a:cubicBezTo>
                  <a:cubicBezTo>
                    <a:pt x="25673" y="149104"/>
                    <a:pt x="43644" y="132417"/>
                    <a:pt x="61614" y="122148"/>
                  </a:cubicBezTo>
                  <a:cubicBezTo>
                    <a:pt x="66749" y="119580"/>
                    <a:pt x="71883" y="117013"/>
                    <a:pt x="78302" y="118297"/>
                  </a:cubicBezTo>
                  <a:cubicBezTo>
                    <a:pt x="82153" y="119580"/>
                    <a:pt x="87287" y="122148"/>
                    <a:pt x="86003" y="127282"/>
                  </a:cubicBezTo>
                  <a:cubicBezTo>
                    <a:pt x="86003" y="128566"/>
                    <a:pt x="84720" y="131133"/>
                    <a:pt x="83436" y="131133"/>
                  </a:cubicBezTo>
                  <a:cubicBezTo>
                    <a:pt x="80869" y="132417"/>
                    <a:pt x="79585" y="131133"/>
                    <a:pt x="77018" y="129850"/>
                  </a:cubicBezTo>
                  <a:cubicBezTo>
                    <a:pt x="73167" y="125999"/>
                    <a:pt x="70600" y="122148"/>
                    <a:pt x="69316" y="118297"/>
                  </a:cubicBezTo>
                  <a:cubicBezTo>
                    <a:pt x="61614" y="101610"/>
                    <a:pt x="65465" y="79788"/>
                    <a:pt x="78302" y="65668"/>
                  </a:cubicBezTo>
                  <a:cubicBezTo>
                    <a:pt x="92422" y="48981"/>
                    <a:pt x="116811" y="42563"/>
                    <a:pt x="137349" y="47697"/>
                  </a:cubicBezTo>
                  <a:cubicBezTo>
                    <a:pt x="138632" y="47697"/>
                    <a:pt x="141200" y="47697"/>
                    <a:pt x="141200" y="45130"/>
                  </a:cubicBezTo>
                  <a:cubicBezTo>
                    <a:pt x="146334" y="28443"/>
                    <a:pt x="157887" y="15606"/>
                    <a:pt x="172007" y="6621"/>
                  </a:cubicBezTo>
                  <a:cubicBezTo>
                    <a:pt x="175858" y="4054"/>
                    <a:pt x="173290" y="-1081"/>
                    <a:pt x="169440" y="203"/>
                  </a:cubicBezTo>
                  <a:lnTo>
                    <a:pt x="169440" y="203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รูปภาพ 2">
            <a:extLst>
              <a:ext uri="{FF2B5EF4-FFF2-40B4-BE49-F238E27FC236}">
                <a16:creationId xmlns:a16="http://schemas.microsoft.com/office/drawing/2014/main" id="{1001EAD1-C882-3D90-3340-79FE95F112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1862" y="726821"/>
            <a:ext cx="2910253" cy="4099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51185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ผู้ดูแลหน่วยงานดาวน์โหลด </a:t>
            </a:r>
            <a:r>
              <a:rPr lang="en-US" sz="1800" dirty="0"/>
              <a:t>QR Code </a:t>
            </a:r>
            <a:r>
              <a:rPr lang="th-TH" sz="1800" dirty="0"/>
              <a:t>แจ้งปัญหา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8150" y="4439336"/>
            <a:ext cx="1575621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</a:t>
            </a:r>
            <a:r>
              <a:rPr lang="th-TH" sz="1200" b="0" dirty="0"/>
              <a:t> แล้วกดเลือกหน่วยงานของท่าน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2139221" y="2343814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712596" y="4480038"/>
            <a:ext cx="1916508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ฟันเฟือง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ข้อมูลหน่วยงาน</a:t>
            </a:r>
            <a:r>
              <a:rPr lang="en-US" sz="1200" b="0" dirty="0"/>
              <a:t>”</a:t>
            </a:r>
          </a:p>
        </p:txBody>
      </p:sp>
      <p:sp>
        <p:nvSpPr>
          <p:cNvPr id="28" name="Right Arrow 27"/>
          <p:cNvSpPr/>
          <p:nvPr/>
        </p:nvSpPr>
        <p:spPr>
          <a:xfrm>
            <a:off x="4694903" y="2339297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297929" y="4480038"/>
            <a:ext cx="3219426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ดาวน์โหลด </a:t>
            </a:r>
            <a:r>
              <a:rPr lang="en-US" sz="1200" b="0" dirty="0"/>
              <a:t>QR Code </a:t>
            </a:r>
            <a:r>
              <a:rPr lang="th-TH" sz="1200" b="0" dirty="0"/>
              <a:t>เพื่อประชาสัมพันธ์แจ้งปัญหาผ่าน </a:t>
            </a:r>
            <a:r>
              <a:rPr lang="en-US" sz="1200" b="0" dirty="0"/>
              <a:t>QR Code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8246" t="26715" r="69298" b="26657"/>
          <a:stretch/>
        </p:blipFill>
        <p:spPr>
          <a:xfrm>
            <a:off x="468150" y="837593"/>
            <a:ext cx="1608284" cy="33864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29112" t="20484" r="51428" b="16518"/>
          <a:stretch/>
        </p:blipFill>
        <p:spPr>
          <a:xfrm>
            <a:off x="2768234" y="837593"/>
            <a:ext cx="1859681" cy="33864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57982" t="19854" r="25329" b="13947"/>
          <a:stretch/>
        </p:blipFill>
        <p:spPr>
          <a:xfrm>
            <a:off x="5261044" y="837593"/>
            <a:ext cx="1504436" cy="33568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/>
          <a:srcRect l="78185" t="19854" r="4882" b="13947"/>
          <a:stretch/>
        </p:blipFill>
        <p:spPr>
          <a:xfrm>
            <a:off x="7047096" y="832505"/>
            <a:ext cx="1526457" cy="33568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564546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ผู้ดูแลหน่วยงานประชาสัมพันธ์ </a:t>
            </a:r>
            <a:r>
              <a:rPr lang="en-US" sz="1800" dirty="0"/>
              <a:t>QR Code </a:t>
            </a:r>
            <a:r>
              <a:rPr lang="th-TH" sz="1800" dirty="0"/>
              <a:t>แจ้งปัญหา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5672" t="19560" r="8508" b="6808"/>
          <a:stretch/>
        </p:blipFill>
        <p:spPr>
          <a:xfrm>
            <a:off x="443248" y="666291"/>
            <a:ext cx="8009542" cy="386547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68196675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ทดสอบการใช้ระบบ</a:t>
            </a:r>
            <a:endParaRPr lang="en-US" sz="3200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</a:t>
              </a:r>
              <a:r>
                <a:rPr lang="th-TH" dirty="0"/>
                <a:t>6</a:t>
              </a:r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1A1FF78-8E89-47D0-B999-56396C4A7EB4}"/>
              </a:ext>
            </a:extLst>
          </p:cNvPr>
          <p:cNvGrpSpPr/>
          <p:nvPr/>
        </p:nvGrpSpPr>
        <p:grpSpPr>
          <a:xfrm>
            <a:off x="267707" y="3217820"/>
            <a:ext cx="1161848" cy="1523364"/>
            <a:chOff x="695908" y="628960"/>
            <a:chExt cx="1654223" cy="1959519"/>
          </a:xfrm>
        </p:grpSpPr>
        <p:sp>
          <p:nvSpPr>
            <p:cNvPr id="33" name="Freeform: Shape 329">
              <a:extLst>
                <a:ext uri="{FF2B5EF4-FFF2-40B4-BE49-F238E27FC236}">
                  <a16:creationId xmlns:a16="http://schemas.microsoft.com/office/drawing/2014/main" id="{F7E6F2A5-23CA-4BBC-8546-FA697CE1A30D}"/>
                </a:ext>
              </a:extLst>
            </p:cNvPr>
            <p:cNvSpPr/>
            <p:nvPr userDrawn="1"/>
          </p:nvSpPr>
          <p:spPr>
            <a:xfrm>
              <a:off x="1107919" y="2070219"/>
              <a:ext cx="727763" cy="408325"/>
            </a:xfrm>
            <a:custGeom>
              <a:avLst/>
              <a:gdLst>
                <a:gd name="connsiteX0" fmla="*/ 112408 w 727763"/>
                <a:gd name="connsiteY0" fmla="*/ 0 h 408325"/>
                <a:gd name="connsiteX1" fmla="*/ 351466 w 727763"/>
                <a:gd name="connsiteY1" fmla="*/ 31782 h 408325"/>
                <a:gd name="connsiteX2" fmla="*/ 622307 w 727763"/>
                <a:gd name="connsiteY2" fmla="*/ 17964 h 408325"/>
                <a:gd name="connsiteX3" fmla="*/ 654089 w 727763"/>
                <a:gd name="connsiteY3" fmla="*/ 106402 h 408325"/>
                <a:gd name="connsiteX4" fmla="*/ 725600 w 727763"/>
                <a:gd name="connsiteY4" fmla="*/ 385534 h 408325"/>
                <a:gd name="connsiteX5" fmla="*/ 727763 w 727763"/>
                <a:gd name="connsiteY5" fmla="*/ 408325 h 408325"/>
                <a:gd name="connsiteX6" fmla="*/ 0 w 727763"/>
                <a:gd name="connsiteY6" fmla="*/ 408325 h 408325"/>
                <a:gd name="connsiteX7" fmla="*/ 112408 w 727763"/>
                <a:gd name="connsiteY7" fmla="*/ 0 h 40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763" h="408325">
                  <a:moveTo>
                    <a:pt x="112408" y="0"/>
                  </a:moveTo>
                  <a:lnTo>
                    <a:pt x="351466" y="31782"/>
                  </a:lnTo>
                  <a:lnTo>
                    <a:pt x="622307" y="17964"/>
                  </a:lnTo>
                  <a:lnTo>
                    <a:pt x="654089" y="106402"/>
                  </a:lnTo>
                  <a:cubicBezTo>
                    <a:pt x="687254" y="196912"/>
                    <a:pt x="711436" y="290532"/>
                    <a:pt x="725600" y="385534"/>
                  </a:cubicBezTo>
                  <a:lnTo>
                    <a:pt x="727763" y="408325"/>
                  </a:lnTo>
                  <a:lnTo>
                    <a:pt x="0" y="408325"/>
                  </a:lnTo>
                  <a:lnTo>
                    <a:pt x="112408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4" name="Freeform: Shape 330">
              <a:extLst>
                <a:ext uri="{FF2B5EF4-FFF2-40B4-BE49-F238E27FC236}">
                  <a16:creationId xmlns:a16="http://schemas.microsoft.com/office/drawing/2014/main" id="{77EB2693-6CA3-4698-BC28-D469521CA1B3}"/>
                </a:ext>
              </a:extLst>
            </p:cNvPr>
            <p:cNvSpPr/>
            <p:nvPr/>
          </p:nvSpPr>
          <p:spPr>
            <a:xfrm>
              <a:off x="2233146" y="1153989"/>
              <a:ext cx="92653" cy="139635"/>
            </a:xfrm>
            <a:custGeom>
              <a:avLst/>
              <a:gdLst>
                <a:gd name="connsiteX0" fmla="*/ 92653 w 92653"/>
                <a:gd name="connsiteY0" fmla="*/ 135490 h 139635"/>
                <a:gd name="connsiteX1" fmla="*/ 4215 w 92653"/>
                <a:gd name="connsiteY1" fmla="*/ 139636 h 139635"/>
                <a:gd name="connsiteX2" fmla="*/ 70 w 92653"/>
                <a:gd name="connsiteY2" fmla="*/ 47052 h 139635"/>
                <a:gd name="connsiteX3" fmla="*/ 42907 w 92653"/>
                <a:gd name="connsiteY3" fmla="*/ 70 h 139635"/>
                <a:gd name="connsiteX4" fmla="*/ 89889 w 92653"/>
                <a:gd name="connsiteY4" fmla="*/ 42907 h 139635"/>
                <a:gd name="connsiteX5" fmla="*/ 92653 w 92653"/>
                <a:gd name="connsiteY5" fmla="*/ 135490 h 13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653" h="139635">
                  <a:moveTo>
                    <a:pt x="92653" y="135490"/>
                  </a:moveTo>
                  <a:lnTo>
                    <a:pt x="4215" y="139636"/>
                  </a:lnTo>
                  <a:lnTo>
                    <a:pt x="70" y="47052"/>
                  </a:lnTo>
                  <a:cubicBezTo>
                    <a:pt x="-1312" y="22179"/>
                    <a:pt x="18034" y="1451"/>
                    <a:pt x="42907" y="70"/>
                  </a:cubicBezTo>
                  <a:cubicBezTo>
                    <a:pt x="67780" y="-1312"/>
                    <a:pt x="88507" y="18034"/>
                    <a:pt x="89889" y="42907"/>
                  </a:cubicBezTo>
                  <a:lnTo>
                    <a:pt x="92653" y="13549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" name="Graphic 705">
              <a:extLst>
                <a:ext uri="{FF2B5EF4-FFF2-40B4-BE49-F238E27FC236}">
                  <a16:creationId xmlns:a16="http://schemas.microsoft.com/office/drawing/2014/main" id="{5BFBD03E-361A-4A5A-97DF-8592991BD1CD}"/>
                </a:ext>
              </a:extLst>
            </p:cNvPr>
            <p:cNvGrpSpPr/>
            <p:nvPr/>
          </p:nvGrpSpPr>
          <p:grpSpPr>
            <a:xfrm>
              <a:off x="765701" y="2050874"/>
              <a:ext cx="560850" cy="397970"/>
              <a:chOff x="765701" y="2050874"/>
              <a:chExt cx="560850" cy="397970"/>
            </a:xfrm>
          </p:grpSpPr>
          <p:sp>
            <p:nvSpPr>
              <p:cNvPr id="166" name="Freeform: Shape 449">
                <a:extLst>
                  <a:ext uri="{FF2B5EF4-FFF2-40B4-BE49-F238E27FC236}">
                    <a16:creationId xmlns:a16="http://schemas.microsoft.com/office/drawing/2014/main" id="{8DCFB791-17D0-4295-92A6-F1B07FDB0DB2}"/>
                  </a:ext>
                </a:extLst>
              </p:cNvPr>
              <p:cNvSpPr/>
              <p:nvPr/>
            </p:nvSpPr>
            <p:spPr>
              <a:xfrm>
                <a:off x="771229" y="2055019"/>
                <a:ext cx="550880" cy="389679"/>
              </a:xfrm>
              <a:custGeom>
                <a:avLst/>
                <a:gdLst>
                  <a:gd name="connsiteX0" fmla="*/ 313678 w 550880"/>
                  <a:gd name="connsiteY0" fmla="*/ 389679 h 389679"/>
                  <a:gd name="connsiteX1" fmla="*/ 259786 w 550880"/>
                  <a:gd name="connsiteY1" fmla="*/ 364806 h 389679"/>
                  <a:gd name="connsiteX2" fmla="*/ 0 w 550880"/>
                  <a:gd name="connsiteY2" fmla="*/ 56656 h 389679"/>
                  <a:gd name="connsiteX3" fmla="*/ 132657 w 550880"/>
                  <a:gd name="connsiteY3" fmla="*/ 9673 h 389679"/>
                  <a:gd name="connsiteX4" fmla="*/ 198985 w 550880"/>
                  <a:gd name="connsiteY4" fmla="*/ 0 h 389679"/>
                  <a:gd name="connsiteX5" fmla="*/ 324733 w 550880"/>
                  <a:gd name="connsiteY5" fmla="*/ 248731 h 389679"/>
                  <a:gd name="connsiteX6" fmla="*/ 327496 w 550880"/>
                  <a:gd name="connsiteY6" fmla="*/ 250113 h 389679"/>
                  <a:gd name="connsiteX7" fmla="*/ 327496 w 550880"/>
                  <a:gd name="connsiteY7" fmla="*/ 250113 h 389679"/>
                  <a:gd name="connsiteX8" fmla="*/ 330260 w 550880"/>
                  <a:gd name="connsiteY8" fmla="*/ 248731 h 389679"/>
                  <a:gd name="connsiteX9" fmla="*/ 429752 w 550880"/>
                  <a:gd name="connsiteY9" fmla="*/ 169966 h 389679"/>
                  <a:gd name="connsiteX10" fmla="*/ 501608 w 550880"/>
                  <a:gd name="connsiteY10" fmla="*/ 196221 h 389679"/>
                  <a:gd name="connsiteX11" fmla="*/ 549973 w 550880"/>
                  <a:gd name="connsiteY11" fmla="*/ 266695 h 389679"/>
                  <a:gd name="connsiteX12" fmla="*/ 548591 w 550880"/>
                  <a:gd name="connsiteY12" fmla="*/ 276368 h 389679"/>
                  <a:gd name="connsiteX13" fmla="*/ 540300 w 550880"/>
                  <a:gd name="connsiteY13" fmla="*/ 280514 h 389679"/>
                  <a:gd name="connsiteX14" fmla="*/ 536154 w 550880"/>
                  <a:gd name="connsiteY14" fmla="*/ 279132 h 389679"/>
                  <a:gd name="connsiteX15" fmla="*/ 523718 w 550880"/>
                  <a:gd name="connsiteY15" fmla="*/ 273604 h 389679"/>
                  <a:gd name="connsiteX16" fmla="*/ 522336 w 550880"/>
                  <a:gd name="connsiteY16" fmla="*/ 273604 h 389679"/>
                  <a:gd name="connsiteX17" fmla="*/ 519572 w 550880"/>
                  <a:gd name="connsiteY17" fmla="*/ 274986 h 389679"/>
                  <a:gd name="connsiteX18" fmla="*/ 519572 w 550880"/>
                  <a:gd name="connsiteY18" fmla="*/ 279132 h 389679"/>
                  <a:gd name="connsiteX19" fmla="*/ 529245 w 550880"/>
                  <a:gd name="connsiteY19" fmla="*/ 291568 h 389679"/>
                  <a:gd name="connsiteX20" fmla="*/ 530627 w 550880"/>
                  <a:gd name="connsiteY20" fmla="*/ 308151 h 389679"/>
                  <a:gd name="connsiteX21" fmla="*/ 520954 w 550880"/>
                  <a:gd name="connsiteY21" fmla="*/ 313678 h 389679"/>
                  <a:gd name="connsiteX22" fmla="*/ 511281 w 550880"/>
                  <a:gd name="connsiteY22" fmla="*/ 312296 h 389679"/>
                  <a:gd name="connsiteX23" fmla="*/ 478117 w 550880"/>
                  <a:gd name="connsiteY23" fmla="*/ 298478 h 389679"/>
                  <a:gd name="connsiteX24" fmla="*/ 476735 w 550880"/>
                  <a:gd name="connsiteY24" fmla="*/ 298478 h 389679"/>
                  <a:gd name="connsiteX25" fmla="*/ 473971 w 550880"/>
                  <a:gd name="connsiteY25" fmla="*/ 299859 h 389679"/>
                  <a:gd name="connsiteX26" fmla="*/ 473971 w 550880"/>
                  <a:gd name="connsiteY26" fmla="*/ 304005 h 389679"/>
                  <a:gd name="connsiteX27" fmla="*/ 497463 w 550880"/>
                  <a:gd name="connsiteY27" fmla="*/ 331642 h 389679"/>
                  <a:gd name="connsiteX28" fmla="*/ 500226 w 550880"/>
                  <a:gd name="connsiteY28" fmla="*/ 346842 h 389679"/>
                  <a:gd name="connsiteX29" fmla="*/ 487790 w 550880"/>
                  <a:gd name="connsiteY29" fmla="*/ 353751 h 389679"/>
                  <a:gd name="connsiteX30" fmla="*/ 471208 w 550880"/>
                  <a:gd name="connsiteY30" fmla="*/ 349606 h 389679"/>
                  <a:gd name="connsiteX31" fmla="*/ 442189 w 550880"/>
                  <a:gd name="connsiteY31" fmla="*/ 331642 h 389679"/>
                  <a:gd name="connsiteX32" fmla="*/ 439425 w 550880"/>
                  <a:gd name="connsiteY32" fmla="*/ 330260 h 389679"/>
                  <a:gd name="connsiteX33" fmla="*/ 436662 w 550880"/>
                  <a:gd name="connsiteY33" fmla="*/ 331642 h 389679"/>
                  <a:gd name="connsiteX34" fmla="*/ 436662 w 550880"/>
                  <a:gd name="connsiteY34" fmla="*/ 335787 h 389679"/>
                  <a:gd name="connsiteX35" fmla="*/ 460153 w 550880"/>
                  <a:gd name="connsiteY35" fmla="*/ 377243 h 389679"/>
                  <a:gd name="connsiteX36" fmla="*/ 460153 w 550880"/>
                  <a:gd name="connsiteY36" fmla="*/ 381388 h 389679"/>
                  <a:gd name="connsiteX37" fmla="*/ 456007 w 550880"/>
                  <a:gd name="connsiteY37" fmla="*/ 382770 h 389679"/>
                  <a:gd name="connsiteX38" fmla="*/ 382770 w 550880"/>
                  <a:gd name="connsiteY38" fmla="*/ 339933 h 389679"/>
                  <a:gd name="connsiteX39" fmla="*/ 380006 w 550880"/>
                  <a:gd name="connsiteY39" fmla="*/ 338551 h 389679"/>
                  <a:gd name="connsiteX40" fmla="*/ 380006 w 550880"/>
                  <a:gd name="connsiteY40" fmla="*/ 338551 h 389679"/>
                  <a:gd name="connsiteX41" fmla="*/ 377242 w 550880"/>
                  <a:gd name="connsiteY41" fmla="*/ 339933 h 389679"/>
                  <a:gd name="connsiteX42" fmla="*/ 334405 w 550880"/>
                  <a:gd name="connsiteY42" fmla="*/ 384152 h 389679"/>
                  <a:gd name="connsiteX43" fmla="*/ 313678 w 550880"/>
                  <a:gd name="connsiteY43" fmla="*/ 389679 h 38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0880" h="389679">
                    <a:moveTo>
                      <a:pt x="313678" y="389679"/>
                    </a:moveTo>
                    <a:cubicBezTo>
                      <a:pt x="291568" y="389679"/>
                      <a:pt x="263932" y="381388"/>
                      <a:pt x="259786" y="364806"/>
                    </a:cubicBezTo>
                    <a:cubicBezTo>
                      <a:pt x="257022" y="355133"/>
                      <a:pt x="46983" y="111929"/>
                      <a:pt x="0" y="56656"/>
                    </a:cubicBezTo>
                    <a:cubicBezTo>
                      <a:pt x="30400" y="19346"/>
                      <a:pt x="80147" y="13818"/>
                      <a:pt x="132657" y="9673"/>
                    </a:cubicBezTo>
                    <a:cubicBezTo>
                      <a:pt x="154766" y="6909"/>
                      <a:pt x="178257" y="5527"/>
                      <a:pt x="198985" y="0"/>
                    </a:cubicBezTo>
                    <a:cubicBezTo>
                      <a:pt x="210040" y="24873"/>
                      <a:pt x="287423" y="203131"/>
                      <a:pt x="324733" y="248731"/>
                    </a:cubicBezTo>
                    <a:cubicBezTo>
                      <a:pt x="324733" y="250113"/>
                      <a:pt x="326114" y="250113"/>
                      <a:pt x="327496" y="250113"/>
                    </a:cubicBezTo>
                    <a:cubicBezTo>
                      <a:pt x="327496" y="250113"/>
                      <a:pt x="327496" y="250113"/>
                      <a:pt x="327496" y="250113"/>
                    </a:cubicBezTo>
                    <a:cubicBezTo>
                      <a:pt x="328878" y="250113"/>
                      <a:pt x="330260" y="250113"/>
                      <a:pt x="330260" y="248731"/>
                    </a:cubicBezTo>
                    <a:cubicBezTo>
                      <a:pt x="344078" y="226622"/>
                      <a:pt x="404879" y="169966"/>
                      <a:pt x="429752" y="169966"/>
                    </a:cubicBezTo>
                    <a:cubicBezTo>
                      <a:pt x="458771" y="169966"/>
                      <a:pt x="485026" y="183785"/>
                      <a:pt x="501608" y="196221"/>
                    </a:cubicBezTo>
                    <a:cubicBezTo>
                      <a:pt x="520954" y="210040"/>
                      <a:pt x="540300" y="241822"/>
                      <a:pt x="549973" y="266695"/>
                    </a:cubicBezTo>
                    <a:cubicBezTo>
                      <a:pt x="551354" y="269459"/>
                      <a:pt x="551354" y="273604"/>
                      <a:pt x="548591" y="276368"/>
                    </a:cubicBezTo>
                    <a:cubicBezTo>
                      <a:pt x="547209" y="279132"/>
                      <a:pt x="543063" y="280514"/>
                      <a:pt x="540300" y="280514"/>
                    </a:cubicBezTo>
                    <a:cubicBezTo>
                      <a:pt x="538918" y="280514"/>
                      <a:pt x="537536" y="280514"/>
                      <a:pt x="536154" y="279132"/>
                    </a:cubicBezTo>
                    <a:cubicBezTo>
                      <a:pt x="532009" y="277750"/>
                      <a:pt x="527863" y="274986"/>
                      <a:pt x="523718" y="273604"/>
                    </a:cubicBezTo>
                    <a:cubicBezTo>
                      <a:pt x="523718" y="273604"/>
                      <a:pt x="522336" y="273604"/>
                      <a:pt x="522336" y="273604"/>
                    </a:cubicBezTo>
                    <a:cubicBezTo>
                      <a:pt x="520954" y="273604"/>
                      <a:pt x="520954" y="273604"/>
                      <a:pt x="519572" y="274986"/>
                    </a:cubicBezTo>
                    <a:cubicBezTo>
                      <a:pt x="518190" y="276368"/>
                      <a:pt x="518190" y="277750"/>
                      <a:pt x="519572" y="279132"/>
                    </a:cubicBezTo>
                    <a:cubicBezTo>
                      <a:pt x="522336" y="283277"/>
                      <a:pt x="526481" y="287423"/>
                      <a:pt x="529245" y="291568"/>
                    </a:cubicBezTo>
                    <a:cubicBezTo>
                      <a:pt x="533391" y="297096"/>
                      <a:pt x="533391" y="302623"/>
                      <a:pt x="530627" y="308151"/>
                    </a:cubicBezTo>
                    <a:cubicBezTo>
                      <a:pt x="527863" y="312296"/>
                      <a:pt x="525099" y="313678"/>
                      <a:pt x="520954" y="313678"/>
                    </a:cubicBezTo>
                    <a:cubicBezTo>
                      <a:pt x="518190" y="313678"/>
                      <a:pt x="514045" y="312296"/>
                      <a:pt x="511281" y="312296"/>
                    </a:cubicBezTo>
                    <a:cubicBezTo>
                      <a:pt x="500226" y="309532"/>
                      <a:pt x="487790" y="304005"/>
                      <a:pt x="478117" y="298478"/>
                    </a:cubicBezTo>
                    <a:cubicBezTo>
                      <a:pt x="478117" y="298478"/>
                      <a:pt x="476735" y="298478"/>
                      <a:pt x="476735" y="298478"/>
                    </a:cubicBezTo>
                    <a:cubicBezTo>
                      <a:pt x="475353" y="298478"/>
                      <a:pt x="473971" y="298478"/>
                      <a:pt x="473971" y="299859"/>
                    </a:cubicBezTo>
                    <a:cubicBezTo>
                      <a:pt x="472590" y="301241"/>
                      <a:pt x="472590" y="302623"/>
                      <a:pt x="473971" y="304005"/>
                    </a:cubicBezTo>
                    <a:cubicBezTo>
                      <a:pt x="482262" y="312296"/>
                      <a:pt x="490553" y="321969"/>
                      <a:pt x="497463" y="331642"/>
                    </a:cubicBezTo>
                    <a:cubicBezTo>
                      <a:pt x="500226" y="335787"/>
                      <a:pt x="501608" y="342697"/>
                      <a:pt x="500226" y="346842"/>
                    </a:cubicBezTo>
                    <a:cubicBezTo>
                      <a:pt x="498844" y="350988"/>
                      <a:pt x="494699" y="353751"/>
                      <a:pt x="487790" y="353751"/>
                    </a:cubicBezTo>
                    <a:cubicBezTo>
                      <a:pt x="483644" y="353751"/>
                      <a:pt x="476735" y="352369"/>
                      <a:pt x="471208" y="349606"/>
                    </a:cubicBezTo>
                    <a:cubicBezTo>
                      <a:pt x="461535" y="344078"/>
                      <a:pt x="451862" y="338551"/>
                      <a:pt x="442189" y="331642"/>
                    </a:cubicBezTo>
                    <a:cubicBezTo>
                      <a:pt x="442189" y="331642"/>
                      <a:pt x="440807" y="330260"/>
                      <a:pt x="439425" y="330260"/>
                    </a:cubicBezTo>
                    <a:cubicBezTo>
                      <a:pt x="438043" y="330260"/>
                      <a:pt x="438043" y="330260"/>
                      <a:pt x="436662" y="331642"/>
                    </a:cubicBezTo>
                    <a:cubicBezTo>
                      <a:pt x="435280" y="333024"/>
                      <a:pt x="435280" y="334406"/>
                      <a:pt x="436662" y="335787"/>
                    </a:cubicBezTo>
                    <a:cubicBezTo>
                      <a:pt x="446335" y="348224"/>
                      <a:pt x="454626" y="362042"/>
                      <a:pt x="460153" y="377243"/>
                    </a:cubicBezTo>
                    <a:cubicBezTo>
                      <a:pt x="460153" y="378624"/>
                      <a:pt x="460153" y="380006"/>
                      <a:pt x="460153" y="381388"/>
                    </a:cubicBezTo>
                    <a:cubicBezTo>
                      <a:pt x="458771" y="382770"/>
                      <a:pt x="457389" y="382770"/>
                      <a:pt x="456007" y="382770"/>
                    </a:cubicBezTo>
                    <a:cubicBezTo>
                      <a:pt x="426989" y="377243"/>
                      <a:pt x="400734" y="362042"/>
                      <a:pt x="382770" y="339933"/>
                    </a:cubicBezTo>
                    <a:cubicBezTo>
                      <a:pt x="382770" y="338551"/>
                      <a:pt x="381388" y="338551"/>
                      <a:pt x="380006" y="338551"/>
                    </a:cubicBezTo>
                    <a:cubicBezTo>
                      <a:pt x="380006" y="338551"/>
                      <a:pt x="380006" y="338551"/>
                      <a:pt x="380006" y="338551"/>
                    </a:cubicBezTo>
                    <a:cubicBezTo>
                      <a:pt x="378624" y="338551"/>
                      <a:pt x="378624" y="338551"/>
                      <a:pt x="377242" y="339933"/>
                    </a:cubicBezTo>
                    <a:cubicBezTo>
                      <a:pt x="364806" y="356515"/>
                      <a:pt x="352369" y="373097"/>
                      <a:pt x="334405" y="384152"/>
                    </a:cubicBezTo>
                    <a:cubicBezTo>
                      <a:pt x="331642" y="388297"/>
                      <a:pt x="323351" y="389679"/>
                      <a:pt x="313678" y="3896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450">
                <a:extLst>
                  <a:ext uri="{FF2B5EF4-FFF2-40B4-BE49-F238E27FC236}">
                    <a16:creationId xmlns:a16="http://schemas.microsoft.com/office/drawing/2014/main" id="{DCDFA69A-3E9B-40B4-80E1-83A85BAB3619}"/>
                  </a:ext>
                </a:extLst>
              </p:cNvPr>
              <p:cNvSpPr/>
              <p:nvPr/>
            </p:nvSpPr>
            <p:spPr>
              <a:xfrm>
                <a:off x="765701" y="2050874"/>
                <a:ext cx="560850" cy="397970"/>
              </a:xfrm>
              <a:custGeom>
                <a:avLst/>
                <a:gdLst>
                  <a:gd name="connsiteX0" fmla="*/ 559646 w 560850"/>
                  <a:gd name="connsiteY0" fmla="*/ 269459 h 397970"/>
                  <a:gd name="connsiteX1" fmla="*/ 509899 w 560850"/>
                  <a:gd name="connsiteY1" fmla="*/ 196221 h 397970"/>
                  <a:gd name="connsiteX2" fmla="*/ 435280 w 560850"/>
                  <a:gd name="connsiteY2" fmla="*/ 169966 h 397970"/>
                  <a:gd name="connsiteX3" fmla="*/ 435280 w 560850"/>
                  <a:gd name="connsiteY3" fmla="*/ 169966 h 397970"/>
                  <a:gd name="connsiteX4" fmla="*/ 333024 w 560850"/>
                  <a:gd name="connsiteY4" fmla="*/ 250113 h 397970"/>
                  <a:gd name="connsiteX5" fmla="*/ 205894 w 560850"/>
                  <a:gd name="connsiteY5" fmla="*/ 0 h 397970"/>
                  <a:gd name="connsiteX6" fmla="*/ 0 w 560850"/>
                  <a:gd name="connsiteY6" fmla="*/ 60801 h 397970"/>
                  <a:gd name="connsiteX7" fmla="*/ 261168 w 560850"/>
                  <a:gd name="connsiteY7" fmla="*/ 370333 h 397970"/>
                  <a:gd name="connsiteX8" fmla="*/ 319205 w 560850"/>
                  <a:gd name="connsiteY8" fmla="*/ 397970 h 397970"/>
                  <a:gd name="connsiteX9" fmla="*/ 342697 w 560850"/>
                  <a:gd name="connsiteY9" fmla="*/ 392443 h 397970"/>
                  <a:gd name="connsiteX10" fmla="*/ 385534 w 560850"/>
                  <a:gd name="connsiteY10" fmla="*/ 346842 h 397970"/>
                  <a:gd name="connsiteX11" fmla="*/ 460153 w 560850"/>
                  <a:gd name="connsiteY11" fmla="*/ 389679 h 397970"/>
                  <a:gd name="connsiteX12" fmla="*/ 461535 w 560850"/>
                  <a:gd name="connsiteY12" fmla="*/ 389679 h 397970"/>
                  <a:gd name="connsiteX13" fmla="*/ 468444 w 560850"/>
                  <a:gd name="connsiteY13" fmla="*/ 378624 h 397970"/>
                  <a:gd name="connsiteX14" fmla="*/ 447716 w 560850"/>
                  <a:gd name="connsiteY14" fmla="*/ 339933 h 397970"/>
                  <a:gd name="connsiteX15" fmla="*/ 438043 w 560850"/>
                  <a:gd name="connsiteY15" fmla="*/ 339933 h 397970"/>
                  <a:gd name="connsiteX16" fmla="*/ 439425 w 560850"/>
                  <a:gd name="connsiteY16" fmla="*/ 341315 h 397970"/>
                  <a:gd name="connsiteX17" fmla="*/ 461535 w 560850"/>
                  <a:gd name="connsiteY17" fmla="*/ 381388 h 397970"/>
                  <a:gd name="connsiteX18" fmla="*/ 461535 w 560850"/>
                  <a:gd name="connsiteY18" fmla="*/ 382770 h 397970"/>
                  <a:gd name="connsiteX19" fmla="*/ 460153 w 560850"/>
                  <a:gd name="connsiteY19" fmla="*/ 382770 h 397970"/>
                  <a:gd name="connsiteX20" fmla="*/ 460153 w 560850"/>
                  <a:gd name="connsiteY20" fmla="*/ 382770 h 397970"/>
                  <a:gd name="connsiteX21" fmla="*/ 389679 w 560850"/>
                  <a:gd name="connsiteY21" fmla="*/ 341315 h 397970"/>
                  <a:gd name="connsiteX22" fmla="*/ 384152 w 560850"/>
                  <a:gd name="connsiteY22" fmla="*/ 338551 h 397970"/>
                  <a:gd name="connsiteX23" fmla="*/ 384152 w 560850"/>
                  <a:gd name="connsiteY23" fmla="*/ 338551 h 397970"/>
                  <a:gd name="connsiteX24" fmla="*/ 378624 w 560850"/>
                  <a:gd name="connsiteY24" fmla="*/ 341315 h 397970"/>
                  <a:gd name="connsiteX25" fmla="*/ 337169 w 560850"/>
                  <a:gd name="connsiteY25" fmla="*/ 385534 h 397970"/>
                  <a:gd name="connsiteX26" fmla="*/ 316442 w 560850"/>
                  <a:gd name="connsiteY26" fmla="*/ 389679 h 397970"/>
                  <a:gd name="connsiteX27" fmla="*/ 265313 w 560850"/>
                  <a:gd name="connsiteY27" fmla="*/ 367570 h 397970"/>
                  <a:gd name="connsiteX28" fmla="*/ 6909 w 560850"/>
                  <a:gd name="connsiteY28" fmla="*/ 60801 h 397970"/>
                  <a:gd name="connsiteX29" fmla="*/ 135420 w 560850"/>
                  <a:gd name="connsiteY29" fmla="*/ 16582 h 397970"/>
                  <a:gd name="connsiteX30" fmla="*/ 198985 w 560850"/>
                  <a:gd name="connsiteY30" fmla="*/ 8291 h 397970"/>
                  <a:gd name="connsiteX31" fmla="*/ 324733 w 560850"/>
                  <a:gd name="connsiteY31" fmla="*/ 254259 h 397970"/>
                  <a:gd name="connsiteX32" fmla="*/ 330260 w 560850"/>
                  <a:gd name="connsiteY32" fmla="*/ 257022 h 397970"/>
                  <a:gd name="connsiteX33" fmla="*/ 330260 w 560850"/>
                  <a:gd name="connsiteY33" fmla="*/ 257022 h 397970"/>
                  <a:gd name="connsiteX34" fmla="*/ 335787 w 560850"/>
                  <a:gd name="connsiteY34" fmla="*/ 254259 h 397970"/>
                  <a:gd name="connsiteX35" fmla="*/ 432516 w 560850"/>
                  <a:gd name="connsiteY35" fmla="*/ 176876 h 397970"/>
                  <a:gd name="connsiteX36" fmla="*/ 502990 w 560850"/>
                  <a:gd name="connsiteY36" fmla="*/ 201749 h 397970"/>
                  <a:gd name="connsiteX37" fmla="*/ 549973 w 560850"/>
                  <a:gd name="connsiteY37" fmla="*/ 270841 h 397970"/>
                  <a:gd name="connsiteX38" fmla="*/ 549973 w 560850"/>
                  <a:gd name="connsiteY38" fmla="*/ 276368 h 397970"/>
                  <a:gd name="connsiteX39" fmla="*/ 544445 w 560850"/>
                  <a:gd name="connsiteY39" fmla="*/ 279132 h 397970"/>
                  <a:gd name="connsiteX40" fmla="*/ 541682 w 560850"/>
                  <a:gd name="connsiteY40" fmla="*/ 279132 h 397970"/>
                  <a:gd name="connsiteX41" fmla="*/ 530627 w 560850"/>
                  <a:gd name="connsiteY41" fmla="*/ 273604 h 397970"/>
                  <a:gd name="connsiteX42" fmla="*/ 526481 w 560850"/>
                  <a:gd name="connsiteY42" fmla="*/ 268077 h 397970"/>
                  <a:gd name="connsiteX43" fmla="*/ 526481 w 560850"/>
                  <a:gd name="connsiteY43" fmla="*/ 279132 h 397970"/>
                  <a:gd name="connsiteX44" fmla="*/ 526481 w 560850"/>
                  <a:gd name="connsiteY44" fmla="*/ 279132 h 397970"/>
                  <a:gd name="connsiteX45" fmla="*/ 538918 w 560850"/>
                  <a:gd name="connsiteY45" fmla="*/ 284659 h 397970"/>
                  <a:gd name="connsiteX46" fmla="*/ 544445 w 560850"/>
                  <a:gd name="connsiteY46" fmla="*/ 286041 h 397970"/>
                  <a:gd name="connsiteX47" fmla="*/ 559646 w 560850"/>
                  <a:gd name="connsiteY47" fmla="*/ 269459 h 397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60850" h="397970">
                    <a:moveTo>
                      <a:pt x="559646" y="269459"/>
                    </a:moveTo>
                    <a:cubicBezTo>
                      <a:pt x="548591" y="241822"/>
                      <a:pt x="527863" y="210040"/>
                      <a:pt x="509899" y="196221"/>
                    </a:cubicBezTo>
                    <a:cubicBezTo>
                      <a:pt x="487790" y="181021"/>
                      <a:pt x="462917" y="169966"/>
                      <a:pt x="435280" y="169966"/>
                    </a:cubicBezTo>
                    <a:lnTo>
                      <a:pt x="435280" y="169966"/>
                    </a:lnTo>
                    <a:cubicBezTo>
                      <a:pt x="409025" y="169966"/>
                      <a:pt x="346842" y="228004"/>
                      <a:pt x="333024" y="250113"/>
                    </a:cubicBezTo>
                    <a:cubicBezTo>
                      <a:pt x="294332" y="203131"/>
                      <a:pt x="205894" y="0"/>
                      <a:pt x="205894" y="0"/>
                    </a:cubicBezTo>
                    <a:cubicBezTo>
                      <a:pt x="134039" y="17964"/>
                      <a:pt x="44219" y="2764"/>
                      <a:pt x="0" y="60801"/>
                    </a:cubicBezTo>
                    <a:cubicBezTo>
                      <a:pt x="0" y="60801"/>
                      <a:pt x="257022" y="360660"/>
                      <a:pt x="261168" y="370333"/>
                    </a:cubicBezTo>
                    <a:cubicBezTo>
                      <a:pt x="266695" y="388297"/>
                      <a:pt x="295714" y="397970"/>
                      <a:pt x="319205" y="397970"/>
                    </a:cubicBezTo>
                    <a:cubicBezTo>
                      <a:pt x="328878" y="397970"/>
                      <a:pt x="338551" y="396588"/>
                      <a:pt x="342697" y="392443"/>
                    </a:cubicBezTo>
                    <a:cubicBezTo>
                      <a:pt x="360660" y="381388"/>
                      <a:pt x="373097" y="363424"/>
                      <a:pt x="385534" y="346842"/>
                    </a:cubicBezTo>
                    <a:cubicBezTo>
                      <a:pt x="403497" y="370333"/>
                      <a:pt x="431134" y="385534"/>
                      <a:pt x="460153" y="389679"/>
                    </a:cubicBezTo>
                    <a:cubicBezTo>
                      <a:pt x="460153" y="389679"/>
                      <a:pt x="461535" y="389679"/>
                      <a:pt x="461535" y="389679"/>
                    </a:cubicBezTo>
                    <a:cubicBezTo>
                      <a:pt x="467062" y="389679"/>
                      <a:pt x="471208" y="384152"/>
                      <a:pt x="468444" y="378624"/>
                    </a:cubicBezTo>
                    <a:cubicBezTo>
                      <a:pt x="462917" y="364806"/>
                      <a:pt x="456007" y="350988"/>
                      <a:pt x="447716" y="339933"/>
                    </a:cubicBezTo>
                    <a:lnTo>
                      <a:pt x="438043" y="339933"/>
                    </a:lnTo>
                    <a:cubicBezTo>
                      <a:pt x="438043" y="339933"/>
                      <a:pt x="439425" y="341315"/>
                      <a:pt x="439425" y="341315"/>
                    </a:cubicBezTo>
                    <a:cubicBezTo>
                      <a:pt x="449098" y="353751"/>
                      <a:pt x="456007" y="366188"/>
                      <a:pt x="461535" y="381388"/>
                    </a:cubicBezTo>
                    <a:cubicBezTo>
                      <a:pt x="461535" y="381388"/>
                      <a:pt x="461535" y="382770"/>
                      <a:pt x="461535" y="382770"/>
                    </a:cubicBezTo>
                    <a:cubicBezTo>
                      <a:pt x="461535" y="382770"/>
                      <a:pt x="461535" y="382770"/>
                      <a:pt x="460153" y="382770"/>
                    </a:cubicBezTo>
                    <a:lnTo>
                      <a:pt x="460153" y="382770"/>
                    </a:lnTo>
                    <a:cubicBezTo>
                      <a:pt x="432516" y="378624"/>
                      <a:pt x="407643" y="363424"/>
                      <a:pt x="389679" y="341315"/>
                    </a:cubicBezTo>
                    <a:cubicBezTo>
                      <a:pt x="388297" y="339933"/>
                      <a:pt x="386915" y="338551"/>
                      <a:pt x="384152" y="338551"/>
                    </a:cubicBezTo>
                    <a:lnTo>
                      <a:pt x="384152" y="338551"/>
                    </a:lnTo>
                    <a:cubicBezTo>
                      <a:pt x="381388" y="338551"/>
                      <a:pt x="380006" y="339933"/>
                      <a:pt x="378624" y="341315"/>
                    </a:cubicBezTo>
                    <a:cubicBezTo>
                      <a:pt x="366188" y="357897"/>
                      <a:pt x="353751" y="374479"/>
                      <a:pt x="337169" y="385534"/>
                    </a:cubicBezTo>
                    <a:cubicBezTo>
                      <a:pt x="333024" y="388297"/>
                      <a:pt x="326114" y="389679"/>
                      <a:pt x="316442" y="389679"/>
                    </a:cubicBezTo>
                    <a:cubicBezTo>
                      <a:pt x="294332" y="389679"/>
                      <a:pt x="269459" y="381388"/>
                      <a:pt x="265313" y="367570"/>
                    </a:cubicBezTo>
                    <a:cubicBezTo>
                      <a:pt x="262550" y="357897"/>
                      <a:pt x="103638" y="172730"/>
                      <a:pt x="6909" y="60801"/>
                    </a:cubicBezTo>
                    <a:cubicBezTo>
                      <a:pt x="35928" y="26255"/>
                      <a:pt x="84292" y="22109"/>
                      <a:pt x="135420" y="16582"/>
                    </a:cubicBezTo>
                    <a:cubicBezTo>
                      <a:pt x="156148" y="13818"/>
                      <a:pt x="178257" y="12437"/>
                      <a:pt x="198985" y="8291"/>
                    </a:cubicBezTo>
                    <a:cubicBezTo>
                      <a:pt x="212803" y="41455"/>
                      <a:pt x="288805" y="211422"/>
                      <a:pt x="324733" y="254259"/>
                    </a:cubicBezTo>
                    <a:cubicBezTo>
                      <a:pt x="326114" y="255641"/>
                      <a:pt x="327496" y="257022"/>
                      <a:pt x="330260" y="257022"/>
                    </a:cubicBezTo>
                    <a:cubicBezTo>
                      <a:pt x="330260" y="257022"/>
                      <a:pt x="330260" y="257022"/>
                      <a:pt x="330260" y="257022"/>
                    </a:cubicBezTo>
                    <a:cubicBezTo>
                      <a:pt x="333024" y="257022"/>
                      <a:pt x="334405" y="255641"/>
                      <a:pt x="335787" y="254259"/>
                    </a:cubicBezTo>
                    <a:cubicBezTo>
                      <a:pt x="350988" y="230767"/>
                      <a:pt x="410407" y="176876"/>
                      <a:pt x="432516" y="176876"/>
                    </a:cubicBezTo>
                    <a:cubicBezTo>
                      <a:pt x="461535" y="176876"/>
                      <a:pt x="486408" y="190694"/>
                      <a:pt x="502990" y="201749"/>
                    </a:cubicBezTo>
                    <a:cubicBezTo>
                      <a:pt x="520954" y="214185"/>
                      <a:pt x="540300" y="245968"/>
                      <a:pt x="549973" y="270841"/>
                    </a:cubicBezTo>
                    <a:cubicBezTo>
                      <a:pt x="551354" y="273604"/>
                      <a:pt x="549973" y="276368"/>
                      <a:pt x="549973" y="276368"/>
                    </a:cubicBezTo>
                    <a:cubicBezTo>
                      <a:pt x="548591" y="277750"/>
                      <a:pt x="547209" y="279132"/>
                      <a:pt x="544445" y="279132"/>
                    </a:cubicBezTo>
                    <a:cubicBezTo>
                      <a:pt x="543063" y="279132"/>
                      <a:pt x="543063" y="279132"/>
                      <a:pt x="541682" y="279132"/>
                    </a:cubicBezTo>
                    <a:cubicBezTo>
                      <a:pt x="537536" y="277750"/>
                      <a:pt x="534772" y="276368"/>
                      <a:pt x="530627" y="273604"/>
                    </a:cubicBezTo>
                    <a:cubicBezTo>
                      <a:pt x="529245" y="272223"/>
                      <a:pt x="527863" y="269459"/>
                      <a:pt x="526481" y="268077"/>
                    </a:cubicBezTo>
                    <a:lnTo>
                      <a:pt x="526481" y="279132"/>
                    </a:lnTo>
                    <a:cubicBezTo>
                      <a:pt x="526481" y="279132"/>
                      <a:pt x="526481" y="279132"/>
                      <a:pt x="526481" y="279132"/>
                    </a:cubicBezTo>
                    <a:cubicBezTo>
                      <a:pt x="530627" y="281896"/>
                      <a:pt x="534772" y="283277"/>
                      <a:pt x="538918" y="284659"/>
                    </a:cubicBezTo>
                    <a:cubicBezTo>
                      <a:pt x="540300" y="286041"/>
                      <a:pt x="543063" y="286041"/>
                      <a:pt x="544445" y="286041"/>
                    </a:cubicBezTo>
                    <a:cubicBezTo>
                      <a:pt x="556882" y="287423"/>
                      <a:pt x="563791" y="277750"/>
                      <a:pt x="559646" y="269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aphic 705">
              <a:extLst>
                <a:ext uri="{FF2B5EF4-FFF2-40B4-BE49-F238E27FC236}">
                  <a16:creationId xmlns:a16="http://schemas.microsoft.com/office/drawing/2014/main" id="{CC9E6558-3B02-4668-B0BB-70DAE6B03B83}"/>
                </a:ext>
              </a:extLst>
            </p:cNvPr>
            <p:cNvGrpSpPr/>
            <p:nvPr/>
          </p:nvGrpSpPr>
          <p:grpSpPr>
            <a:xfrm>
              <a:off x="695908" y="1301916"/>
              <a:ext cx="1384964" cy="878850"/>
              <a:chOff x="695908" y="1301916"/>
              <a:chExt cx="1384964" cy="878850"/>
            </a:xfrm>
          </p:grpSpPr>
          <p:sp>
            <p:nvSpPr>
              <p:cNvPr id="164" name="Freeform: Shape 447">
                <a:extLst>
                  <a:ext uri="{FF2B5EF4-FFF2-40B4-BE49-F238E27FC236}">
                    <a16:creationId xmlns:a16="http://schemas.microsoft.com/office/drawing/2014/main" id="{14905968-0396-4AF7-826F-4A8302A25CF8}"/>
                  </a:ext>
                </a:extLst>
              </p:cNvPr>
              <p:cNvSpPr/>
              <p:nvPr/>
            </p:nvSpPr>
            <p:spPr>
              <a:xfrm>
                <a:off x="700447" y="1307443"/>
                <a:ext cx="1380425" cy="870559"/>
              </a:xfrm>
              <a:custGeom>
                <a:avLst/>
                <a:gdLst>
                  <a:gd name="connsiteX0" fmla="*/ 851522 w 1380425"/>
                  <a:gd name="connsiteY0" fmla="*/ 870560 h 870559"/>
                  <a:gd name="connsiteX1" fmla="*/ 525407 w 1380425"/>
                  <a:gd name="connsiteY1" fmla="*/ 823577 h 870559"/>
                  <a:gd name="connsiteX2" fmla="*/ 467370 w 1380425"/>
                  <a:gd name="connsiteY2" fmla="*/ 790413 h 870559"/>
                  <a:gd name="connsiteX3" fmla="*/ 449406 w 1380425"/>
                  <a:gd name="connsiteY3" fmla="*/ 724085 h 870559"/>
                  <a:gd name="connsiteX4" fmla="*/ 452170 w 1380425"/>
                  <a:gd name="connsiteY4" fmla="*/ 438044 h 870559"/>
                  <a:gd name="connsiteX5" fmla="*/ 450788 w 1380425"/>
                  <a:gd name="connsiteY5" fmla="*/ 435280 h 870559"/>
                  <a:gd name="connsiteX6" fmla="*/ 449406 w 1380425"/>
                  <a:gd name="connsiteY6" fmla="*/ 435280 h 870559"/>
                  <a:gd name="connsiteX7" fmla="*/ 446642 w 1380425"/>
                  <a:gd name="connsiteY7" fmla="*/ 436662 h 870559"/>
                  <a:gd name="connsiteX8" fmla="*/ 312604 w 1380425"/>
                  <a:gd name="connsiteY8" fmla="*/ 592810 h 870559"/>
                  <a:gd name="connsiteX9" fmla="*/ 293258 w 1380425"/>
                  <a:gd name="connsiteY9" fmla="*/ 736521 h 870559"/>
                  <a:gd name="connsiteX10" fmla="*/ 249039 w 1380425"/>
                  <a:gd name="connsiteY10" fmla="*/ 830486 h 870559"/>
                  <a:gd name="connsiteX11" fmla="*/ 152310 w 1380425"/>
                  <a:gd name="connsiteY11" fmla="*/ 858123 h 870559"/>
                  <a:gd name="connsiteX12" fmla="*/ 105328 w 1380425"/>
                  <a:gd name="connsiteY12" fmla="*/ 849832 h 870559"/>
                  <a:gd name="connsiteX13" fmla="*/ 27945 w 1380425"/>
                  <a:gd name="connsiteY13" fmla="*/ 775213 h 870559"/>
                  <a:gd name="connsiteX14" fmla="*/ 21035 w 1380425"/>
                  <a:gd name="connsiteY14" fmla="*/ 536154 h 870559"/>
                  <a:gd name="connsiteX15" fmla="*/ 142637 w 1380425"/>
                  <a:gd name="connsiteY15" fmla="*/ 320587 h 870559"/>
                  <a:gd name="connsiteX16" fmla="*/ 213111 w 1380425"/>
                  <a:gd name="connsiteY16" fmla="*/ 218331 h 870559"/>
                  <a:gd name="connsiteX17" fmla="*/ 341622 w 1380425"/>
                  <a:gd name="connsiteY17" fmla="*/ 71856 h 870559"/>
                  <a:gd name="connsiteX18" fmla="*/ 468752 w 1380425"/>
                  <a:gd name="connsiteY18" fmla="*/ 27637 h 870559"/>
                  <a:gd name="connsiteX19" fmla="*/ 524025 w 1380425"/>
                  <a:gd name="connsiteY19" fmla="*/ 37310 h 870559"/>
                  <a:gd name="connsiteX20" fmla="*/ 540607 w 1380425"/>
                  <a:gd name="connsiteY20" fmla="*/ 45601 h 870559"/>
                  <a:gd name="connsiteX21" fmla="*/ 541989 w 1380425"/>
                  <a:gd name="connsiteY21" fmla="*/ 45601 h 870559"/>
                  <a:gd name="connsiteX22" fmla="*/ 543371 w 1380425"/>
                  <a:gd name="connsiteY22" fmla="*/ 45601 h 870559"/>
                  <a:gd name="connsiteX23" fmla="*/ 555808 w 1380425"/>
                  <a:gd name="connsiteY23" fmla="*/ 41455 h 870559"/>
                  <a:gd name="connsiteX24" fmla="*/ 767229 w 1380425"/>
                  <a:gd name="connsiteY24" fmla="*/ 0 h 870559"/>
                  <a:gd name="connsiteX25" fmla="*/ 1076762 w 1380425"/>
                  <a:gd name="connsiteY25" fmla="*/ 60801 h 870559"/>
                  <a:gd name="connsiteX26" fmla="*/ 1098871 w 1380425"/>
                  <a:gd name="connsiteY26" fmla="*/ 66328 h 870559"/>
                  <a:gd name="connsiteX27" fmla="*/ 1183163 w 1380425"/>
                  <a:gd name="connsiteY27" fmla="*/ 107784 h 870559"/>
                  <a:gd name="connsiteX28" fmla="*/ 1188691 w 1380425"/>
                  <a:gd name="connsiteY28" fmla="*/ 110547 h 870559"/>
                  <a:gd name="connsiteX29" fmla="*/ 1206655 w 1380425"/>
                  <a:gd name="connsiteY29" fmla="*/ 106402 h 870559"/>
                  <a:gd name="connsiteX30" fmla="*/ 1260546 w 1380425"/>
                  <a:gd name="connsiteY30" fmla="*/ 96729 h 870559"/>
                  <a:gd name="connsiteX31" fmla="*/ 1336548 w 1380425"/>
                  <a:gd name="connsiteY31" fmla="*/ 158912 h 870559"/>
                  <a:gd name="connsiteX32" fmla="*/ 1293711 w 1380425"/>
                  <a:gd name="connsiteY32" fmla="*/ 707502 h 870559"/>
                  <a:gd name="connsiteX33" fmla="*/ 1231528 w 1380425"/>
                  <a:gd name="connsiteY33" fmla="*/ 722703 h 870559"/>
                  <a:gd name="connsiteX34" fmla="*/ 1060180 w 1380425"/>
                  <a:gd name="connsiteY34" fmla="*/ 677102 h 870559"/>
                  <a:gd name="connsiteX35" fmla="*/ 1057416 w 1380425"/>
                  <a:gd name="connsiteY35" fmla="*/ 675720 h 870559"/>
                  <a:gd name="connsiteX36" fmla="*/ 1056034 w 1380425"/>
                  <a:gd name="connsiteY36" fmla="*/ 675720 h 870559"/>
                  <a:gd name="connsiteX37" fmla="*/ 1053270 w 1380425"/>
                  <a:gd name="connsiteY37" fmla="*/ 678484 h 870559"/>
                  <a:gd name="connsiteX38" fmla="*/ 1068471 w 1380425"/>
                  <a:gd name="connsiteY38" fmla="*/ 787649 h 870559"/>
                  <a:gd name="connsiteX39" fmla="*/ 1085053 w 1380425"/>
                  <a:gd name="connsiteY39" fmla="*/ 852596 h 870559"/>
                  <a:gd name="connsiteX40" fmla="*/ 851522 w 1380425"/>
                  <a:gd name="connsiteY40" fmla="*/ 870560 h 87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80425" h="870559">
                    <a:moveTo>
                      <a:pt x="851522" y="870560"/>
                    </a:moveTo>
                    <a:cubicBezTo>
                      <a:pt x="729920" y="870560"/>
                      <a:pt x="617991" y="853978"/>
                      <a:pt x="525407" y="823577"/>
                    </a:cubicBezTo>
                    <a:cubicBezTo>
                      <a:pt x="504680" y="816668"/>
                      <a:pt x="481188" y="808377"/>
                      <a:pt x="467370" y="790413"/>
                    </a:cubicBezTo>
                    <a:cubicBezTo>
                      <a:pt x="453551" y="772449"/>
                      <a:pt x="450788" y="748958"/>
                      <a:pt x="449406" y="724085"/>
                    </a:cubicBezTo>
                    <a:cubicBezTo>
                      <a:pt x="443879" y="628738"/>
                      <a:pt x="445260" y="533390"/>
                      <a:pt x="452170" y="438044"/>
                    </a:cubicBezTo>
                    <a:cubicBezTo>
                      <a:pt x="452170" y="436662"/>
                      <a:pt x="452170" y="435280"/>
                      <a:pt x="450788" y="435280"/>
                    </a:cubicBezTo>
                    <a:cubicBezTo>
                      <a:pt x="450788" y="435280"/>
                      <a:pt x="449406" y="435280"/>
                      <a:pt x="449406" y="435280"/>
                    </a:cubicBezTo>
                    <a:cubicBezTo>
                      <a:pt x="448024" y="435280"/>
                      <a:pt x="448024" y="435280"/>
                      <a:pt x="446642" y="436662"/>
                    </a:cubicBezTo>
                    <a:cubicBezTo>
                      <a:pt x="398278" y="480881"/>
                      <a:pt x="343004" y="530627"/>
                      <a:pt x="312604" y="592810"/>
                    </a:cubicBezTo>
                    <a:cubicBezTo>
                      <a:pt x="289112" y="639792"/>
                      <a:pt x="282203" y="690920"/>
                      <a:pt x="293258" y="736521"/>
                    </a:cubicBezTo>
                    <a:cubicBezTo>
                      <a:pt x="302931" y="773831"/>
                      <a:pt x="283585" y="812522"/>
                      <a:pt x="249039" y="830486"/>
                    </a:cubicBezTo>
                    <a:cubicBezTo>
                      <a:pt x="213111" y="848450"/>
                      <a:pt x="181329" y="858123"/>
                      <a:pt x="152310" y="858123"/>
                    </a:cubicBezTo>
                    <a:cubicBezTo>
                      <a:pt x="135728" y="858123"/>
                      <a:pt x="119146" y="855359"/>
                      <a:pt x="105328" y="849832"/>
                    </a:cubicBezTo>
                    <a:cubicBezTo>
                      <a:pt x="74927" y="837395"/>
                      <a:pt x="47290" y="811141"/>
                      <a:pt x="27945" y="775213"/>
                    </a:cubicBezTo>
                    <a:cubicBezTo>
                      <a:pt x="-6601" y="710266"/>
                      <a:pt x="-9365" y="623210"/>
                      <a:pt x="21035" y="536154"/>
                    </a:cubicBezTo>
                    <a:cubicBezTo>
                      <a:pt x="48672" y="457389"/>
                      <a:pt x="95655" y="388297"/>
                      <a:pt x="142637" y="320587"/>
                    </a:cubicBezTo>
                    <a:lnTo>
                      <a:pt x="213111" y="218331"/>
                    </a:lnTo>
                    <a:cubicBezTo>
                      <a:pt x="250421" y="164439"/>
                      <a:pt x="287731" y="110547"/>
                      <a:pt x="341622" y="71856"/>
                    </a:cubicBezTo>
                    <a:cubicBezTo>
                      <a:pt x="380314" y="42837"/>
                      <a:pt x="427296" y="27637"/>
                      <a:pt x="468752" y="27637"/>
                    </a:cubicBezTo>
                    <a:cubicBezTo>
                      <a:pt x="488097" y="27637"/>
                      <a:pt x="506061" y="30401"/>
                      <a:pt x="524025" y="37310"/>
                    </a:cubicBezTo>
                    <a:lnTo>
                      <a:pt x="540607" y="45601"/>
                    </a:lnTo>
                    <a:cubicBezTo>
                      <a:pt x="540607" y="45601"/>
                      <a:pt x="541989" y="45601"/>
                      <a:pt x="541989" y="45601"/>
                    </a:cubicBezTo>
                    <a:cubicBezTo>
                      <a:pt x="541989" y="45601"/>
                      <a:pt x="541989" y="45601"/>
                      <a:pt x="543371" y="45601"/>
                    </a:cubicBezTo>
                    <a:lnTo>
                      <a:pt x="555808" y="41455"/>
                    </a:lnTo>
                    <a:cubicBezTo>
                      <a:pt x="638718" y="16582"/>
                      <a:pt x="693992" y="0"/>
                      <a:pt x="767229" y="0"/>
                    </a:cubicBezTo>
                    <a:cubicBezTo>
                      <a:pt x="841849" y="0"/>
                      <a:pt x="931668" y="17964"/>
                      <a:pt x="1076762" y="60801"/>
                    </a:cubicBezTo>
                    <a:cubicBezTo>
                      <a:pt x="1083671" y="63565"/>
                      <a:pt x="1091962" y="64947"/>
                      <a:pt x="1098871" y="66328"/>
                    </a:cubicBezTo>
                    <a:cubicBezTo>
                      <a:pt x="1130653" y="74619"/>
                      <a:pt x="1163818" y="82910"/>
                      <a:pt x="1183163" y="107784"/>
                    </a:cubicBezTo>
                    <a:cubicBezTo>
                      <a:pt x="1184545" y="109165"/>
                      <a:pt x="1185927" y="110547"/>
                      <a:pt x="1188691" y="110547"/>
                    </a:cubicBezTo>
                    <a:cubicBezTo>
                      <a:pt x="1192836" y="110547"/>
                      <a:pt x="1198364" y="109165"/>
                      <a:pt x="1206655" y="106402"/>
                    </a:cubicBezTo>
                    <a:cubicBezTo>
                      <a:pt x="1220473" y="102256"/>
                      <a:pt x="1239819" y="96729"/>
                      <a:pt x="1260546" y="96729"/>
                    </a:cubicBezTo>
                    <a:cubicBezTo>
                      <a:pt x="1297856" y="96729"/>
                      <a:pt x="1322729" y="117456"/>
                      <a:pt x="1336548" y="158912"/>
                    </a:cubicBezTo>
                    <a:cubicBezTo>
                      <a:pt x="1379385" y="292950"/>
                      <a:pt x="1424986" y="580373"/>
                      <a:pt x="1293711" y="707502"/>
                    </a:cubicBezTo>
                    <a:cubicBezTo>
                      <a:pt x="1284038" y="717175"/>
                      <a:pt x="1261928" y="722703"/>
                      <a:pt x="1231528" y="722703"/>
                    </a:cubicBezTo>
                    <a:cubicBezTo>
                      <a:pt x="1166581" y="722703"/>
                      <a:pt x="1082289" y="700593"/>
                      <a:pt x="1060180" y="677102"/>
                    </a:cubicBezTo>
                    <a:cubicBezTo>
                      <a:pt x="1060180" y="677102"/>
                      <a:pt x="1058798" y="675720"/>
                      <a:pt x="1057416" y="675720"/>
                    </a:cubicBezTo>
                    <a:cubicBezTo>
                      <a:pt x="1057416" y="675720"/>
                      <a:pt x="1057416" y="675720"/>
                      <a:pt x="1056034" y="675720"/>
                    </a:cubicBezTo>
                    <a:cubicBezTo>
                      <a:pt x="1054652" y="675720"/>
                      <a:pt x="1053270" y="677102"/>
                      <a:pt x="1053270" y="678484"/>
                    </a:cubicBezTo>
                    <a:cubicBezTo>
                      <a:pt x="1044979" y="717175"/>
                      <a:pt x="1056034" y="751721"/>
                      <a:pt x="1068471" y="787649"/>
                    </a:cubicBezTo>
                    <a:cubicBezTo>
                      <a:pt x="1075380" y="808377"/>
                      <a:pt x="1082289" y="830486"/>
                      <a:pt x="1085053" y="852596"/>
                    </a:cubicBezTo>
                    <a:cubicBezTo>
                      <a:pt x="1010433" y="863650"/>
                      <a:pt x="930286" y="870560"/>
                      <a:pt x="851522" y="870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448">
                <a:extLst>
                  <a:ext uri="{FF2B5EF4-FFF2-40B4-BE49-F238E27FC236}">
                    <a16:creationId xmlns:a16="http://schemas.microsoft.com/office/drawing/2014/main" id="{51D1FD83-A209-44EF-A045-DFCF4BA67358}"/>
                  </a:ext>
                </a:extLst>
              </p:cNvPr>
              <p:cNvSpPr/>
              <p:nvPr/>
            </p:nvSpPr>
            <p:spPr>
              <a:xfrm>
                <a:off x="695908" y="1301916"/>
                <a:ext cx="1381510" cy="878850"/>
              </a:xfrm>
              <a:custGeom>
                <a:avLst/>
                <a:gdLst>
                  <a:gd name="connsiteX0" fmla="*/ 770387 w 1381510"/>
                  <a:gd name="connsiteY0" fmla="*/ 6909 h 878850"/>
                  <a:gd name="connsiteX1" fmla="*/ 1078538 w 1381510"/>
                  <a:gd name="connsiteY1" fmla="*/ 66328 h 878850"/>
                  <a:gd name="connsiteX2" fmla="*/ 1100647 w 1381510"/>
                  <a:gd name="connsiteY2" fmla="*/ 71856 h 878850"/>
                  <a:gd name="connsiteX3" fmla="*/ 1183557 w 1381510"/>
                  <a:gd name="connsiteY3" fmla="*/ 111929 h 878850"/>
                  <a:gd name="connsiteX4" fmla="*/ 1191848 w 1381510"/>
                  <a:gd name="connsiteY4" fmla="*/ 114693 h 878850"/>
                  <a:gd name="connsiteX5" fmla="*/ 1211194 w 1381510"/>
                  <a:gd name="connsiteY5" fmla="*/ 110547 h 878850"/>
                  <a:gd name="connsiteX6" fmla="*/ 1263704 w 1381510"/>
                  <a:gd name="connsiteY6" fmla="*/ 100874 h 878850"/>
                  <a:gd name="connsiteX7" fmla="*/ 1335560 w 1381510"/>
                  <a:gd name="connsiteY7" fmla="*/ 160293 h 878850"/>
                  <a:gd name="connsiteX8" fmla="*/ 1292723 w 1381510"/>
                  <a:gd name="connsiteY8" fmla="*/ 706121 h 878850"/>
                  <a:gd name="connsiteX9" fmla="*/ 1233304 w 1381510"/>
                  <a:gd name="connsiteY9" fmla="*/ 719939 h 878850"/>
                  <a:gd name="connsiteX10" fmla="*/ 1064719 w 1381510"/>
                  <a:gd name="connsiteY10" fmla="*/ 675720 h 878850"/>
                  <a:gd name="connsiteX11" fmla="*/ 1059192 w 1381510"/>
                  <a:gd name="connsiteY11" fmla="*/ 672956 h 878850"/>
                  <a:gd name="connsiteX12" fmla="*/ 1057810 w 1381510"/>
                  <a:gd name="connsiteY12" fmla="*/ 672956 h 878850"/>
                  <a:gd name="connsiteX13" fmla="*/ 1052283 w 1381510"/>
                  <a:gd name="connsiteY13" fmla="*/ 678484 h 878850"/>
                  <a:gd name="connsiteX14" fmla="*/ 1067483 w 1381510"/>
                  <a:gd name="connsiteY14" fmla="*/ 789031 h 878850"/>
                  <a:gd name="connsiteX15" fmla="*/ 1084065 w 1381510"/>
                  <a:gd name="connsiteY15" fmla="*/ 849832 h 878850"/>
                  <a:gd name="connsiteX16" fmla="*/ 854679 w 1381510"/>
                  <a:gd name="connsiteY16" fmla="*/ 870560 h 878850"/>
                  <a:gd name="connsiteX17" fmla="*/ 529947 w 1381510"/>
                  <a:gd name="connsiteY17" fmla="*/ 823577 h 878850"/>
                  <a:gd name="connsiteX18" fmla="*/ 473291 w 1381510"/>
                  <a:gd name="connsiteY18" fmla="*/ 791795 h 878850"/>
                  <a:gd name="connsiteX19" fmla="*/ 456709 w 1381510"/>
                  <a:gd name="connsiteY19" fmla="*/ 726848 h 878850"/>
                  <a:gd name="connsiteX20" fmla="*/ 459473 w 1381510"/>
                  <a:gd name="connsiteY20" fmla="*/ 442189 h 878850"/>
                  <a:gd name="connsiteX21" fmla="*/ 455327 w 1381510"/>
                  <a:gd name="connsiteY21" fmla="*/ 435280 h 878850"/>
                  <a:gd name="connsiteX22" fmla="*/ 452564 w 1381510"/>
                  <a:gd name="connsiteY22" fmla="*/ 433898 h 878850"/>
                  <a:gd name="connsiteX23" fmla="*/ 448418 w 1381510"/>
                  <a:gd name="connsiteY23" fmla="*/ 435280 h 878850"/>
                  <a:gd name="connsiteX24" fmla="*/ 312998 w 1381510"/>
                  <a:gd name="connsiteY24" fmla="*/ 592810 h 878850"/>
                  <a:gd name="connsiteX25" fmla="*/ 293652 w 1381510"/>
                  <a:gd name="connsiteY25" fmla="*/ 737903 h 878850"/>
                  <a:gd name="connsiteX26" fmla="*/ 252197 w 1381510"/>
                  <a:gd name="connsiteY26" fmla="*/ 827723 h 878850"/>
                  <a:gd name="connsiteX27" fmla="*/ 156850 w 1381510"/>
                  <a:gd name="connsiteY27" fmla="*/ 853978 h 878850"/>
                  <a:gd name="connsiteX28" fmla="*/ 111249 w 1381510"/>
                  <a:gd name="connsiteY28" fmla="*/ 845686 h 878850"/>
                  <a:gd name="connsiteX29" fmla="*/ 35248 w 1381510"/>
                  <a:gd name="connsiteY29" fmla="*/ 772449 h 878850"/>
                  <a:gd name="connsiteX30" fmla="*/ 28339 w 1381510"/>
                  <a:gd name="connsiteY30" fmla="*/ 540300 h 878850"/>
                  <a:gd name="connsiteX31" fmla="*/ 149941 w 1381510"/>
                  <a:gd name="connsiteY31" fmla="*/ 326114 h 878850"/>
                  <a:gd name="connsiteX32" fmla="*/ 184487 w 1381510"/>
                  <a:gd name="connsiteY32" fmla="*/ 276368 h 878850"/>
                  <a:gd name="connsiteX33" fmla="*/ 220414 w 1381510"/>
                  <a:gd name="connsiteY33" fmla="*/ 223858 h 878850"/>
                  <a:gd name="connsiteX34" fmla="*/ 347544 w 1381510"/>
                  <a:gd name="connsiteY34" fmla="*/ 77383 h 878850"/>
                  <a:gd name="connsiteX35" fmla="*/ 473291 w 1381510"/>
                  <a:gd name="connsiteY35" fmla="*/ 33164 h 878850"/>
                  <a:gd name="connsiteX36" fmla="*/ 527183 w 1381510"/>
                  <a:gd name="connsiteY36" fmla="*/ 42837 h 878850"/>
                  <a:gd name="connsiteX37" fmla="*/ 543765 w 1381510"/>
                  <a:gd name="connsiteY37" fmla="*/ 51128 h 878850"/>
                  <a:gd name="connsiteX38" fmla="*/ 546529 w 1381510"/>
                  <a:gd name="connsiteY38" fmla="*/ 52510 h 878850"/>
                  <a:gd name="connsiteX39" fmla="*/ 547911 w 1381510"/>
                  <a:gd name="connsiteY39" fmla="*/ 52510 h 878850"/>
                  <a:gd name="connsiteX40" fmla="*/ 560347 w 1381510"/>
                  <a:gd name="connsiteY40" fmla="*/ 48364 h 878850"/>
                  <a:gd name="connsiteX41" fmla="*/ 770387 w 1381510"/>
                  <a:gd name="connsiteY41" fmla="*/ 6909 h 878850"/>
                  <a:gd name="connsiteX42" fmla="*/ 770387 w 1381510"/>
                  <a:gd name="connsiteY42" fmla="*/ 6909 h 878850"/>
                  <a:gd name="connsiteX43" fmla="*/ 770387 w 1381510"/>
                  <a:gd name="connsiteY43" fmla="*/ 0 h 878850"/>
                  <a:gd name="connsiteX44" fmla="*/ 545147 w 1381510"/>
                  <a:gd name="connsiteY44" fmla="*/ 45601 h 878850"/>
                  <a:gd name="connsiteX45" fmla="*/ 528565 w 1381510"/>
                  <a:gd name="connsiteY45" fmla="*/ 35928 h 878850"/>
                  <a:gd name="connsiteX46" fmla="*/ 471909 w 1381510"/>
                  <a:gd name="connsiteY46" fmla="*/ 26255 h 878850"/>
                  <a:gd name="connsiteX47" fmla="*/ 342016 w 1381510"/>
                  <a:gd name="connsiteY47" fmla="*/ 71856 h 878850"/>
                  <a:gd name="connsiteX48" fmla="*/ 213505 w 1381510"/>
                  <a:gd name="connsiteY48" fmla="*/ 219713 h 878850"/>
                  <a:gd name="connsiteX49" fmla="*/ 143031 w 1381510"/>
                  <a:gd name="connsiteY49" fmla="*/ 321969 h 878850"/>
                  <a:gd name="connsiteX50" fmla="*/ 21429 w 1381510"/>
                  <a:gd name="connsiteY50" fmla="*/ 537536 h 878850"/>
                  <a:gd name="connsiteX51" fmla="*/ 28339 w 1381510"/>
                  <a:gd name="connsiteY51" fmla="*/ 779358 h 878850"/>
                  <a:gd name="connsiteX52" fmla="*/ 107103 w 1381510"/>
                  <a:gd name="connsiteY52" fmla="*/ 855359 h 878850"/>
                  <a:gd name="connsiteX53" fmla="*/ 155468 w 1381510"/>
                  <a:gd name="connsiteY53" fmla="*/ 865032 h 878850"/>
                  <a:gd name="connsiteX54" fmla="*/ 253579 w 1381510"/>
                  <a:gd name="connsiteY54" fmla="*/ 837395 h 878850"/>
                  <a:gd name="connsiteX55" fmla="*/ 299179 w 1381510"/>
                  <a:gd name="connsiteY55" fmla="*/ 739285 h 878850"/>
                  <a:gd name="connsiteX56" fmla="*/ 317143 w 1381510"/>
                  <a:gd name="connsiteY56" fmla="*/ 598337 h 878850"/>
                  <a:gd name="connsiteX57" fmla="*/ 449800 w 1381510"/>
                  <a:gd name="connsiteY57" fmla="*/ 442189 h 878850"/>
                  <a:gd name="connsiteX58" fmla="*/ 447036 w 1381510"/>
                  <a:gd name="connsiteY58" fmla="*/ 728230 h 878850"/>
                  <a:gd name="connsiteX59" fmla="*/ 465000 w 1381510"/>
                  <a:gd name="connsiteY59" fmla="*/ 797322 h 878850"/>
                  <a:gd name="connsiteX60" fmla="*/ 524419 w 1381510"/>
                  <a:gd name="connsiteY60" fmla="*/ 831868 h 878850"/>
                  <a:gd name="connsiteX61" fmla="*/ 850534 w 1381510"/>
                  <a:gd name="connsiteY61" fmla="*/ 878851 h 878850"/>
                  <a:gd name="connsiteX62" fmla="*/ 1086829 w 1381510"/>
                  <a:gd name="connsiteY62" fmla="*/ 856741 h 878850"/>
                  <a:gd name="connsiteX63" fmla="*/ 1055046 w 1381510"/>
                  <a:gd name="connsiteY63" fmla="*/ 679866 h 878850"/>
                  <a:gd name="connsiteX64" fmla="*/ 1229158 w 1381510"/>
                  <a:gd name="connsiteY64" fmla="*/ 726848 h 878850"/>
                  <a:gd name="connsiteX65" fmla="*/ 1294105 w 1381510"/>
                  <a:gd name="connsiteY65" fmla="*/ 711648 h 878850"/>
                  <a:gd name="connsiteX66" fmla="*/ 1338323 w 1381510"/>
                  <a:gd name="connsiteY66" fmla="*/ 158912 h 878850"/>
                  <a:gd name="connsiteX67" fmla="*/ 1259559 w 1381510"/>
                  <a:gd name="connsiteY67" fmla="*/ 95347 h 878850"/>
                  <a:gd name="connsiteX68" fmla="*/ 1189085 w 1381510"/>
                  <a:gd name="connsiteY68" fmla="*/ 109165 h 878850"/>
                  <a:gd name="connsiteX69" fmla="*/ 1186321 w 1381510"/>
                  <a:gd name="connsiteY69" fmla="*/ 107784 h 878850"/>
                  <a:gd name="connsiteX70" fmla="*/ 1077156 w 1381510"/>
                  <a:gd name="connsiteY70" fmla="*/ 59419 h 878850"/>
                  <a:gd name="connsiteX71" fmla="*/ 770387 w 1381510"/>
                  <a:gd name="connsiteY71" fmla="*/ 0 h 878850"/>
                  <a:gd name="connsiteX72" fmla="*/ 770387 w 1381510"/>
                  <a:gd name="connsiteY72" fmla="*/ 0 h 87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81510" h="878850">
                    <a:moveTo>
                      <a:pt x="770387" y="6909"/>
                    </a:moveTo>
                    <a:cubicBezTo>
                      <a:pt x="845006" y="6909"/>
                      <a:pt x="933444" y="24873"/>
                      <a:pt x="1078538" y="66328"/>
                    </a:cubicBezTo>
                    <a:cubicBezTo>
                      <a:pt x="1085447" y="69092"/>
                      <a:pt x="1093738" y="70474"/>
                      <a:pt x="1100647" y="71856"/>
                    </a:cubicBezTo>
                    <a:cubicBezTo>
                      <a:pt x="1132429" y="80147"/>
                      <a:pt x="1164212" y="88438"/>
                      <a:pt x="1183557" y="111929"/>
                    </a:cubicBezTo>
                    <a:cubicBezTo>
                      <a:pt x="1184939" y="113311"/>
                      <a:pt x="1187703" y="114693"/>
                      <a:pt x="1191848" y="114693"/>
                    </a:cubicBezTo>
                    <a:cubicBezTo>
                      <a:pt x="1195994" y="114693"/>
                      <a:pt x="1202903" y="113311"/>
                      <a:pt x="1211194" y="110547"/>
                    </a:cubicBezTo>
                    <a:cubicBezTo>
                      <a:pt x="1225013" y="106402"/>
                      <a:pt x="1244358" y="100874"/>
                      <a:pt x="1263704" y="100874"/>
                    </a:cubicBezTo>
                    <a:cubicBezTo>
                      <a:pt x="1299632" y="100874"/>
                      <a:pt x="1323123" y="120220"/>
                      <a:pt x="1335560" y="160293"/>
                    </a:cubicBezTo>
                    <a:cubicBezTo>
                      <a:pt x="1378397" y="292950"/>
                      <a:pt x="1423998" y="578991"/>
                      <a:pt x="1292723" y="706121"/>
                    </a:cubicBezTo>
                    <a:cubicBezTo>
                      <a:pt x="1283050" y="714412"/>
                      <a:pt x="1262322" y="719939"/>
                      <a:pt x="1233304" y="719939"/>
                    </a:cubicBezTo>
                    <a:cubicBezTo>
                      <a:pt x="1169739" y="719939"/>
                      <a:pt x="1085447" y="697829"/>
                      <a:pt x="1064719" y="675720"/>
                    </a:cubicBezTo>
                    <a:cubicBezTo>
                      <a:pt x="1063337" y="674338"/>
                      <a:pt x="1061955" y="672956"/>
                      <a:pt x="1059192" y="672956"/>
                    </a:cubicBezTo>
                    <a:cubicBezTo>
                      <a:pt x="1059192" y="672956"/>
                      <a:pt x="1057810" y="672956"/>
                      <a:pt x="1057810" y="672956"/>
                    </a:cubicBezTo>
                    <a:cubicBezTo>
                      <a:pt x="1055046" y="674338"/>
                      <a:pt x="1053664" y="675720"/>
                      <a:pt x="1052283" y="678484"/>
                    </a:cubicBezTo>
                    <a:cubicBezTo>
                      <a:pt x="1043991" y="717175"/>
                      <a:pt x="1056428" y="754485"/>
                      <a:pt x="1067483" y="789031"/>
                    </a:cubicBezTo>
                    <a:cubicBezTo>
                      <a:pt x="1074392" y="808377"/>
                      <a:pt x="1079919" y="829104"/>
                      <a:pt x="1084065" y="849832"/>
                    </a:cubicBezTo>
                    <a:cubicBezTo>
                      <a:pt x="1012209" y="863650"/>
                      <a:pt x="933444" y="870560"/>
                      <a:pt x="854679" y="870560"/>
                    </a:cubicBezTo>
                    <a:cubicBezTo>
                      <a:pt x="734459" y="870560"/>
                      <a:pt x="621148" y="853978"/>
                      <a:pt x="529947" y="823577"/>
                    </a:cubicBezTo>
                    <a:cubicBezTo>
                      <a:pt x="509219" y="816668"/>
                      <a:pt x="487110" y="808377"/>
                      <a:pt x="473291" y="791795"/>
                    </a:cubicBezTo>
                    <a:cubicBezTo>
                      <a:pt x="459473" y="775213"/>
                      <a:pt x="458091" y="751721"/>
                      <a:pt x="456709" y="726848"/>
                    </a:cubicBezTo>
                    <a:cubicBezTo>
                      <a:pt x="451182" y="632883"/>
                      <a:pt x="452564" y="536154"/>
                      <a:pt x="459473" y="442189"/>
                    </a:cubicBezTo>
                    <a:cubicBezTo>
                      <a:pt x="459473" y="439425"/>
                      <a:pt x="458091" y="436662"/>
                      <a:pt x="455327" y="435280"/>
                    </a:cubicBezTo>
                    <a:cubicBezTo>
                      <a:pt x="453945" y="435280"/>
                      <a:pt x="453945" y="433898"/>
                      <a:pt x="452564" y="433898"/>
                    </a:cubicBezTo>
                    <a:cubicBezTo>
                      <a:pt x="451182" y="433898"/>
                      <a:pt x="449800" y="433898"/>
                      <a:pt x="448418" y="435280"/>
                    </a:cubicBezTo>
                    <a:cubicBezTo>
                      <a:pt x="400054" y="479499"/>
                      <a:pt x="344780" y="529245"/>
                      <a:pt x="312998" y="592810"/>
                    </a:cubicBezTo>
                    <a:cubicBezTo>
                      <a:pt x="289506" y="639792"/>
                      <a:pt x="282597" y="693684"/>
                      <a:pt x="293652" y="737903"/>
                    </a:cubicBezTo>
                    <a:cubicBezTo>
                      <a:pt x="301943" y="773831"/>
                      <a:pt x="285361" y="811140"/>
                      <a:pt x="252197" y="827723"/>
                    </a:cubicBezTo>
                    <a:cubicBezTo>
                      <a:pt x="216269" y="845686"/>
                      <a:pt x="184487" y="853978"/>
                      <a:pt x="156850" y="853978"/>
                    </a:cubicBezTo>
                    <a:cubicBezTo>
                      <a:pt x="140268" y="853978"/>
                      <a:pt x="125067" y="851214"/>
                      <a:pt x="111249" y="845686"/>
                    </a:cubicBezTo>
                    <a:cubicBezTo>
                      <a:pt x="80848" y="833250"/>
                      <a:pt x="54594" y="806995"/>
                      <a:pt x="35248" y="772449"/>
                    </a:cubicBezTo>
                    <a:cubicBezTo>
                      <a:pt x="2084" y="711648"/>
                      <a:pt x="-680" y="625974"/>
                      <a:pt x="28339" y="540300"/>
                    </a:cubicBezTo>
                    <a:cubicBezTo>
                      <a:pt x="55975" y="462917"/>
                      <a:pt x="102958" y="393825"/>
                      <a:pt x="149941" y="326114"/>
                    </a:cubicBezTo>
                    <a:lnTo>
                      <a:pt x="184487" y="276368"/>
                    </a:lnTo>
                    <a:lnTo>
                      <a:pt x="220414" y="223858"/>
                    </a:lnTo>
                    <a:cubicBezTo>
                      <a:pt x="257724" y="171348"/>
                      <a:pt x="295034" y="116075"/>
                      <a:pt x="347544" y="77383"/>
                    </a:cubicBezTo>
                    <a:cubicBezTo>
                      <a:pt x="386235" y="49746"/>
                      <a:pt x="431836" y="33164"/>
                      <a:pt x="473291" y="33164"/>
                    </a:cubicBezTo>
                    <a:cubicBezTo>
                      <a:pt x="492637" y="33164"/>
                      <a:pt x="510601" y="35928"/>
                      <a:pt x="527183" y="42837"/>
                    </a:cubicBezTo>
                    <a:lnTo>
                      <a:pt x="543765" y="51128"/>
                    </a:lnTo>
                    <a:cubicBezTo>
                      <a:pt x="545147" y="51128"/>
                      <a:pt x="546529" y="52510"/>
                      <a:pt x="546529" y="52510"/>
                    </a:cubicBezTo>
                    <a:cubicBezTo>
                      <a:pt x="546529" y="52510"/>
                      <a:pt x="547911" y="52510"/>
                      <a:pt x="547911" y="52510"/>
                    </a:cubicBezTo>
                    <a:lnTo>
                      <a:pt x="560347" y="48364"/>
                    </a:lnTo>
                    <a:cubicBezTo>
                      <a:pt x="643258" y="23491"/>
                      <a:pt x="697149" y="6909"/>
                      <a:pt x="770387" y="6909"/>
                    </a:cubicBezTo>
                    <a:lnTo>
                      <a:pt x="770387" y="6909"/>
                    </a:lnTo>
                    <a:close/>
                    <a:moveTo>
                      <a:pt x="770387" y="0"/>
                    </a:moveTo>
                    <a:cubicBezTo>
                      <a:pt x="693004" y="0"/>
                      <a:pt x="634967" y="19346"/>
                      <a:pt x="545147" y="45601"/>
                    </a:cubicBezTo>
                    <a:lnTo>
                      <a:pt x="528565" y="35928"/>
                    </a:lnTo>
                    <a:cubicBezTo>
                      <a:pt x="510601" y="29019"/>
                      <a:pt x="491255" y="26255"/>
                      <a:pt x="471909" y="26255"/>
                    </a:cubicBezTo>
                    <a:cubicBezTo>
                      <a:pt x="426309" y="26255"/>
                      <a:pt x="379326" y="44219"/>
                      <a:pt x="342016" y="71856"/>
                    </a:cubicBezTo>
                    <a:cubicBezTo>
                      <a:pt x="289506" y="110547"/>
                      <a:pt x="250815" y="165821"/>
                      <a:pt x="213505" y="219713"/>
                    </a:cubicBezTo>
                    <a:cubicBezTo>
                      <a:pt x="190014" y="254259"/>
                      <a:pt x="166523" y="287423"/>
                      <a:pt x="143031" y="321969"/>
                    </a:cubicBezTo>
                    <a:cubicBezTo>
                      <a:pt x="96049" y="389679"/>
                      <a:pt x="47684" y="458771"/>
                      <a:pt x="21429" y="537536"/>
                    </a:cubicBezTo>
                    <a:cubicBezTo>
                      <a:pt x="-6207" y="616301"/>
                      <a:pt x="-10353" y="706121"/>
                      <a:pt x="28339" y="779358"/>
                    </a:cubicBezTo>
                    <a:cubicBezTo>
                      <a:pt x="46302" y="812522"/>
                      <a:pt x="72557" y="841541"/>
                      <a:pt x="107103" y="855359"/>
                    </a:cubicBezTo>
                    <a:cubicBezTo>
                      <a:pt x="123686" y="862269"/>
                      <a:pt x="138886" y="865032"/>
                      <a:pt x="155468" y="865032"/>
                    </a:cubicBezTo>
                    <a:cubicBezTo>
                      <a:pt x="188632" y="865032"/>
                      <a:pt x="221796" y="853978"/>
                      <a:pt x="253579" y="837395"/>
                    </a:cubicBezTo>
                    <a:cubicBezTo>
                      <a:pt x="289506" y="819432"/>
                      <a:pt x="308852" y="779358"/>
                      <a:pt x="299179" y="739285"/>
                    </a:cubicBezTo>
                    <a:cubicBezTo>
                      <a:pt x="288125" y="693684"/>
                      <a:pt x="296416" y="641174"/>
                      <a:pt x="317143" y="598337"/>
                    </a:cubicBezTo>
                    <a:cubicBezTo>
                      <a:pt x="347544" y="536154"/>
                      <a:pt x="400054" y="489172"/>
                      <a:pt x="449800" y="442189"/>
                    </a:cubicBezTo>
                    <a:cubicBezTo>
                      <a:pt x="442891" y="537536"/>
                      <a:pt x="441509" y="632883"/>
                      <a:pt x="447036" y="728230"/>
                    </a:cubicBezTo>
                    <a:cubicBezTo>
                      <a:pt x="448418" y="751721"/>
                      <a:pt x="451182" y="777976"/>
                      <a:pt x="465000" y="797322"/>
                    </a:cubicBezTo>
                    <a:cubicBezTo>
                      <a:pt x="478819" y="815286"/>
                      <a:pt x="502310" y="824959"/>
                      <a:pt x="524419" y="831868"/>
                    </a:cubicBezTo>
                    <a:cubicBezTo>
                      <a:pt x="621148" y="863650"/>
                      <a:pt x="737223" y="878851"/>
                      <a:pt x="850534" y="878851"/>
                    </a:cubicBezTo>
                    <a:cubicBezTo>
                      <a:pt x="933444" y="878851"/>
                      <a:pt x="1014973" y="871941"/>
                      <a:pt x="1086829" y="856741"/>
                    </a:cubicBezTo>
                    <a:cubicBezTo>
                      <a:pt x="1079919" y="794558"/>
                      <a:pt x="1042610" y="742048"/>
                      <a:pt x="1055046" y="679866"/>
                    </a:cubicBezTo>
                    <a:cubicBezTo>
                      <a:pt x="1078538" y="704739"/>
                      <a:pt x="1165593" y="726848"/>
                      <a:pt x="1229158" y="726848"/>
                    </a:cubicBezTo>
                    <a:cubicBezTo>
                      <a:pt x="1258177" y="726848"/>
                      <a:pt x="1283050" y="722703"/>
                      <a:pt x="1294105" y="711648"/>
                    </a:cubicBezTo>
                    <a:cubicBezTo>
                      <a:pt x="1426761" y="581755"/>
                      <a:pt x="1379779" y="291568"/>
                      <a:pt x="1338323" y="158912"/>
                    </a:cubicBezTo>
                    <a:cubicBezTo>
                      <a:pt x="1321741" y="107784"/>
                      <a:pt x="1289959" y="95347"/>
                      <a:pt x="1259559" y="95347"/>
                    </a:cubicBezTo>
                    <a:cubicBezTo>
                      <a:pt x="1227776" y="95347"/>
                      <a:pt x="1197376" y="109165"/>
                      <a:pt x="1189085" y="109165"/>
                    </a:cubicBezTo>
                    <a:cubicBezTo>
                      <a:pt x="1187703" y="109165"/>
                      <a:pt x="1186321" y="109165"/>
                      <a:pt x="1186321" y="107784"/>
                    </a:cubicBezTo>
                    <a:cubicBezTo>
                      <a:pt x="1161448" y="76001"/>
                      <a:pt x="1115847" y="70474"/>
                      <a:pt x="1077156" y="59419"/>
                    </a:cubicBezTo>
                    <a:cubicBezTo>
                      <a:pt x="933444" y="16582"/>
                      <a:pt x="843625" y="0"/>
                      <a:pt x="770387" y="0"/>
                    </a:cubicBezTo>
                    <a:lnTo>
                      <a:pt x="77038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705">
              <a:extLst>
                <a:ext uri="{FF2B5EF4-FFF2-40B4-BE49-F238E27FC236}">
                  <a16:creationId xmlns:a16="http://schemas.microsoft.com/office/drawing/2014/main" id="{564C90B4-1351-4DB8-A8C9-5E5015508226}"/>
                </a:ext>
              </a:extLst>
            </p:cNvPr>
            <p:cNvGrpSpPr/>
            <p:nvPr/>
          </p:nvGrpSpPr>
          <p:grpSpPr>
            <a:xfrm>
              <a:off x="1818810" y="1343371"/>
              <a:ext cx="153355" cy="211421"/>
              <a:chOff x="1818810" y="1343371"/>
              <a:chExt cx="153355" cy="211421"/>
            </a:xfrm>
          </p:grpSpPr>
          <p:sp>
            <p:nvSpPr>
              <p:cNvPr id="162" name="Freeform: Shape 445">
                <a:extLst>
                  <a:ext uri="{FF2B5EF4-FFF2-40B4-BE49-F238E27FC236}">
                    <a16:creationId xmlns:a16="http://schemas.microsoft.com/office/drawing/2014/main" id="{8EEFF2FA-AD83-456D-A4D3-BFE95E83A973}"/>
                  </a:ext>
                </a:extLst>
              </p:cNvPr>
              <p:cNvSpPr/>
              <p:nvPr/>
            </p:nvSpPr>
            <p:spPr>
              <a:xfrm>
                <a:off x="1821983" y="1347517"/>
                <a:ext cx="144643" cy="204512"/>
              </a:xfrm>
              <a:custGeom>
                <a:avLst/>
                <a:gdLst>
                  <a:gd name="connsiteX0" fmla="*/ 47809 w 144643"/>
                  <a:gd name="connsiteY0" fmla="*/ 204512 h 204512"/>
                  <a:gd name="connsiteX1" fmla="*/ 35372 w 144643"/>
                  <a:gd name="connsiteY1" fmla="*/ 200367 h 204512"/>
                  <a:gd name="connsiteX2" fmla="*/ 28463 w 144643"/>
                  <a:gd name="connsiteY2" fmla="*/ 186548 h 204512"/>
                  <a:gd name="connsiteX3" fmla="*/ 826 w 144643"/>
                  <a:gd name="connsiteY3" fmla="*/ 48364 h 204512"/>
                  <a:gd name="connsiteX4" fmla="*/ 3590 w 144643"/>
                  <a:gd name="connsiteY4" fmla="*/ 26255 h 204512"/>
                  <a:gd name="connsiteX5" fmla="*/ 20172 w 144643"/>
                  <a:gd name="connsiteY5" fmla="*/ 17964 h 204512"/>
                  <a:gd name="connsiteX6" fmla="*/ 85119 w 144643"/>
                  <a:gd name="connsiteY6" fmla="*/ 0 h 204512"/>
                  <a:gd name="connsiteX7" fmla="*/ 100319 w 144643"/>
                  <a:gd name="connsiteY7" fmla="*/ 2764 h 204512"/>
                  <a:gd name="connsiteX8" fmla="*/ 122428 w 144643"/>
                  <a:gd name="connsiteY8" fmla="*/ 84292 h 204512"/>
                  <a:gd name="connsiteX9" fmla="*/ 144538 w 144643"/>
                  <a:gd name="connsiteY9" fmla="*/ 169966 h 204512"/>
                  <a:gd name="connsiteX10" fmla="*/ 141774 w 144643"/>
                  <a:gd name="connsiteY10" fmla="*/ 179639 h 204512"/>
                  <a:gd name="connsiteX11" fmla="*/ 130719 w 144643"/>
                  <a:gd name="connsiteY11" fmla="*/ 186548 h 204512"/>
                  <a:gd name="connsiteX12" fmla="*/ 56100 w 144643"/>
                  <a:gd name="connsiteY12" fmla="*/ 204512 h 204512"/>
                  <a:gd name="connsiteX13" fmla="*/ 47809 w 144643"/>
                  <a:gd name="connsiteY13" fmla="*/ 204512 h 204512"/>
                  <a:gd name="connsiteX14" fmla="*/ 47809 w 144643"/>
                  <a:gd name="connsiteY14" fmla="*/ 204512 h 204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643" h="204512">
                    <a:moveTo>
                      <a:pt x="47809" y="204512"/>
                    </a:moveTo>
                    <a:cubicBezTo>
                      <a:pt x="42282" y="204512"/>
                      <a:pt x="38136" y="203131"/>
                      <a:pt x="35372" y="200367"/>
                    </a:cubicBezTo>
                    <a:cubicBezTo>
                      <a:pt x="31227" y="197603"/>
                      <a:pt x="29845" y="192076"/>
                      <a:pt x="28463" y="186548"/>
                    </a:cubicBezTo>
                    <a:cubicBezTo>
                      <a:pt x="16027" y="140948"/>
                      <a:pt x="6354" y="93965"/>
                      <a:pt x="826" y="48364"/>
                    </a:cubicBezTo>
                    <a:cubicBezTo>
                      <a:pt x="-555" y="41455"/>
                      <a:pt x="-555" y="31782"/>
                      <a:pt x="3590" y="26255"/>
                    </a:cubicBezTo>
                    <a:cubicBezTo>
                      <a:pt x="7736" y="22109"/>
                      <a:pt x="13263" y="19346"/>
                      <a:pt x="20172" y="17964"/>
                    </a:cubicBezTo>
                    <a:lnTo>
                      <a:pt x="85119" y="0"/>
                    </a:lnTo>
                    <a:lnTo>
                      <a:pt x="100319" y="2764"/>
                    </a:lnTo>
                    <a:cubicBezTo>
                      <a:pt x="100319" y="30401"/>
                      <a:pt x="111374" y="58037"/>
                      <a:pt x="122428" y="84292"/>
                    </a:cubicBezTo>
                    <a:cubicBezTo>
                      <a:pt x="133483" y="111929"/>
                      <a:pt x="145920" y="140948"/>
                      <a:pt x="144538" y="169966"/>
                    </a:cubicBezTo>
                    <a:cubicBezTo>
                      <a:pt x="144538" y="172730"/>
                      <a:pt x="144538" y="176876"/>
                      <a:pt x="141774" y="179639"/>
                    </a:cubicBezTo>
                    <a:cubicBezTo>
                      <a:pt x="139011" y="182403"/>
                      <a:pt x="134865" y="183785"/>
                      <a:pt x="130719" y="186548"/>
                    </a:cubicBezTo>
                    <a:cubicBezTo>
                      <a:pt x="105846" y="194840"/>
                      <a:pt x="80973" y="201749"/>
                      <a:pt x="56100" y="204512"/>
                    </a:cubicBezTo>
                    <a:cubicBezTo>
                      <a:pt x="53336" y="203131"/>
                      <a:pt x="50573" y="204512"/>
                      <a:pt x="47809" y="204512"/>
                    </a:cubicBezTo>
                    <a:lnTo>
                      <a:pt x="47809" y="204512"/>
                    </a:ln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446">
                <a:extLst>
                  <a:ext uri="{FF2B5EF4-FFF2-40B4-BE49-F238E27FC236}">
                    <a16:creationId xmlns:a16="http://schemas.microsoft.com/office/drawing/2014/main" id="{818713BC-A45A-432C-9FF2-428DDF8568FF}"/>
                  </a:ext>
                </a:extLst>
              </p:cNvPr>
              <p:cNvSpPr/>
              <p:nvPr/>
            </p:nvSpPr>
            <p:spPr>
              <a:xfrm>
                <a:off x="1818810" y="1343371"/>
                <a:ext cx="153355" cy="211421"/>
              </a:xfrm>
              <a:custGeom>
                <a:avLst/>
                <a:gdLst>
                  <a:gd name="connsiteX0" fmla="*/ 88292 w 153355"/>
                  <a:gd name="connsiteY0" fmla="*/ 8291 h 211421"/>
                  <a:gd name="connsiteX1" fmla="*/ 99347 w 153355"/>
                  <a:gd name="connsiteY1" fmla="*/ 11055 h 211421"/>
                  <a:gd name="connsiteX2" fmla="*/ 121456 w 153355"/>
                  <a:gd name="connsiteY2" fmla="*/ 91201 h 211421"/>
                  <a:gd name="connsiteX3" fmla="*/ 142184 w 153355"/>
                  <a:gd name="connsiteY3" fmla="*/ 175494 h 211421"/>
                  <a:gd name="connsiteX4" fmla="*/ 140802 w 153355"/>
                  <a:gd name="connsiteY4" fmla="*/ 183785 h 211421"/>
                  <a:gd name="connsiteX5" fmla="*/ 132511 w 153355"/>
                  <a:gd name="connsiteY5" fmla="*/ 189312 h 211421"/>
                  <a:gd name="connsiteX6" fmla="*/ 57891 w 153355"/>
                  <a:gd name="connsiteY6" fmla="*/ 207276 h 211421"/>
                  <a:gd name="connsiteX7" fmla="*/ 49600 w 153355"/>
                  <a:gd name="connsiteY7" fmla="*/ 207276 h 211421"/>
                  <a:gd name="connsiteX8" fmla="*/ 38546 w 153355"/>
                  <a:gd name="connsiteY8" fmla="*/ 204512 h 211421"/>
                  <a:gd name="connsiteX9" fmla="*/ 33018 w 153355"/>
                  <a:gd name="connsiteY9" fmla="*/ 192076 h 211421"/>
                  <a:gd name="connsiteX10" fmla="*/ 5381 w 153355"/>
                  <a:gd name="connsiteY10" fmla="*/ 53892 h 211421"/>
                  <a:gd name="connsiteX11" fmla="*/ 6763 w 153355"/>
                  <a:gd name="connsiteY11" fmla="*/ 34546 h 211421"/>
                  <a:gd name="connsiteX12" fmla="*/ 21964 w 153355"/>
                  <a:gd name="connsiteY12" fmla="*/ 27637 h 211421"/>
                  <a:gd name="connsiteX13" fmla="*/ 74474 w 153355"/>
                  <a:gd name="connsiteY13" fmla="*/ 13818 h 211421"/>
                  <a:gd name="connsiteX14" fmla="*/ 88292 w 153355"/>
                  <a:gd name="connsiteY14" fmla="*/ 8291 h 211421"/>
                  <a:gd name="connsiteX15" fmla="*/ 88292 w 153355"/>
                  <a:gd name="connsiteY15" fmla="*/ 8291 h 211421"/>
                  <a:gd name="connsiteX16" fmla="*/ 88292 w 153355"/>
                  <a:gd name="connsiteY16" fmla="*/ 0 h 211421"/>
                  <a:gd name="connsiteX17" fmla="*/ 21964 w 153355"/>
                  <a:gd name="connsiteY17" fmla="*/ 17964 h 211421"/>
                  <a:gd name="connsiteX18" fmla="*/ 4000 w 153355"/>
                  <a:gd name="connsiteY18" fmla="*/ 27637 h 211421"/>
                  <a:gd name="connsiteX19" fmla="*/ 1236 w 153355"/>
                  <a:gd name="connsiteY19" fmla="*/ 52510 h 211421"/>
                  <a:gd name="connsiteX20" fmla="*/ 28873 w 153355"/>
                  <a:gd name="connsiteY20" fmla="*/ 192076 h 211421"/>
                  <a:gd name="connsiteX21" fmla="*/ 37164 w 153355"/>
                  <a:gd name="connsiteY21" fmla="*/ 207276 h 211421"/>
                  <a:gd name="connsiteX22" fmla="*/ 52364 w 153355"/>
                  <a:gd name="connsiteY22" fmla="*/ 211422 h 211421"/>
                  <a:gd name="connsiteX23" fmla="*/ 62037 w 153355"/>
                  <a:gd name="connsiteY23" fmla="*/ 210040 h 211421"/>
                  <a:gd name="connsiteX24" fmla="*/ 138038 w 153355"/>
                  <a:gd name="connsiteY24" fmla="*/ 192076 h 211421"/>
                  <a:gd name="connsiteX25" fmla="*/ 150475 w 153355"/>
                  <a:gd name="connsiteY25" fmla="*/ 183785 h 211421"/>
                  <a:gd name="connsiteX26" fmla="*/ 153238 w 153355"/>
                  <a:gd name="connsiteY26" fmla="*/ 172730 h 211421"/>
                  <a:gd name="connsiteX27" fmla="*/ 109020 w 153355"/>
                  <a:gd name="connsiteY27" fmla="*/ 2764 h 211421"/>
                  <a:gd name="connsiteX28" fmla="*/ 88292 w 153355"/>
                  <a:gd name="connsiteY28" fmla="*/ 0 h 211421"/>
                  <a:gd name="connsiteX29" fmla="*/ 88292 w 153355"/>
                  <a:gd name="connsiteY29" fmla="*/ 0 h 211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3355" h="211421">
                    <a:moveTo>
                      <a:pt x="88292" y="8291"/>
                    </a:moveTo>
                    <a:lnTo>
                      <a:pt x="99347" y="11055"/>
                    </a:lnTo>
                    <a:cubicBezTo>
                      <a:pt x="100729" y="38692"/>
                      <a:pt x="111783" y="64947"/>
                      <a:pt x="121456" y="91201"/>
                    </a:cubicBezTo>
                    <a:cubicBezTo>
                      <a:pt x="132511" y="120220"/>
                      <a:pt x="143566" y="146475"/>
                      <a:pt x="142184" y="175494"/>
                    </a:cubicBezTo>
                    <a:cubicBezTo>
                      <a:pt x="142184" y="178257"/>
                      <a:pt x="142184" y="181021"/>
                      <a:pt x="140802" y="183785"/>
                    </a:cubicBezTo>
                    <a:cubicBezTo>
                      <a:pt x="139420" y="186548"/>
                      <a:pt x="135275" y="187930"/>
                      <a:pt x="132511" y="189312"/>
                    </a:cubicBezTo>
                    <a:cubicBezTo>
                      <a:pt x="109020" y="197603"/>
                      <a:pt x="84146" y="203131"/>
                      <a:pt x="57891" y="207276"/>
                    </a:cubicBezTo>
                    <a:cubicBezTo>
                      <a:pt x="55128" y="207276"/>
                      <a:pt x="52364" y="207276"/>
                      <a:pt x="49600" y="207276"/>
                    </a:cubicBezTo>
                    <a:cubicBezTo>
                      <a:pt x="45455" y="207276"/>
                      <a:pt x="41309" y="205894"/>
                      <a:pt x="38546" y="204512"/>
                    </a:cubicBezTo>
                    <a:cubicBezTo>
                      <a:pt x="35782" y="201749"/>
                      <a:pt x="34400" y="197603"/>
                      <a:pt x="33018" y="192076"/>
                    </a:cubicBezTo>
                    <a:cubicBezTo>
                      <a:pt x="20582" y="146475"/>
                      <a:pt x="10909" y="100874"/>
                      <a:pt x="5381" y="53892"/>
                    </a:cubicBezTo>
                    <a:cubicBezTo>
                      <a:pt x="4000" y="46983"/>
                      <a:pt x="4000" y="38692"/>
                      <a:pt x="6763" y="34546"/>
                    </a:cubicBezTo>
                    <a:cubicBezTo>
                      <a:pt x="9527" y="30401"/>
                      <a:pt x="15054" y="29019"/>
                      <a:pt x="21964" y="27637"/>
                    </a:cubicBezTo>
                    <a:lnTo>
                      <a:pt x="74474" y="13818"/>
                    </a:lnTo>
                    <a:lnTo>
                      <a:pt x="88292" y="8291"/>
                    </a:lnTo>
                    <a:lnTo>
                      <a:pt x="88292" y="8291"/>
                    </a:lnTo>
                    <a:close/>
                    <a:moveTo>
                      <a:pt x="88292" y="0"/>
                    </a:moveTo>
                    <a:cubicBezTo>
                      <a:pt x="66183" y="5527"/>
                      <a:pt x="44073" y="12437"/>
                      <a:pt x="21964" y="17964"/>
                    </a:cubicBezTo>
                    <a:cubicBezTo>
                      <a:pt x="15054" y="19346"/>
                      <a:pt x="8145" y="22109"/>
                      <a:pt x="4000" y="27637"/>
                    </a:cubicBezTo>
                    <a:cubicBezTo>
                      <a:pt x="-1528" y="34546"/>
                      <a:pt x="-146" y="44219"/>
                      <a:pt x="1236" y="52510"/>
                    </a:cubicBezTo>
                    <a:cubicBezTo>
                      <a:pt x="6763" y="99493"/>
                      <a:pt x="16436" y="146475"/>
                      <a:pt x="28873" y="192076"/>
                    </a:cubicBezTo>
                    <a:cubicBezTo>
                      <a:pt x="30255" y="197603"/>
                      <a:pt x="31636" y="203131"/>
                      <a:pt x="37164" y="207276"/>
                    </a:cubicBezTo>
                    <a:cubicBezTo>
                      <a:pt x="41309" y="211422"/>
                      <a:pt x="46837" y="211422"/>
                      <a:pt x="52364" y="211422"/>
                    </a:cubicBezTo>
                    <a:cubicBezTo>
                      <a:pt x="55128" y="211422"/>
                      <a:pt x="59273" y="211422"/>
                      <a:pt x="62037" y="210040"/>
                    </a:cubicBezTo>
                    <a:cubicBezTo>
                      <a:pt x="88292" y="205894"/>
                      <a:pt x="113165" y="200367"/>
                      <a:pt x="138038" y="192076"/>
                    </a:cubicBezTo>
                    <a:cubicBezTo>
                      <a:pt x="142184" y="190694"/>
                      <a:pt x="147711" y="187930"/>
                      <a:pt x="150475" y="183785"/>
                    </a:cubicBezTo>
                    <a:cubicBezTo>
                      <a:pt x="153238" y="181021"/>
                      <a:pt x="153238" y="176876"/>
                      <a:pt x="153238" y="172730"/>
                    </a:cubicBezTo>
                    <a:cubicBezTo>
                      <a:pt x="156002" y="113311"/>
                      <a:pt x="109020" y="62183"/>
                      <a:pt x="109020" y="2764"/>
                    </a:cubicBezTo>
                    <a:lnTo>
                      <a:pt x="88292" y="0"/>
                    </a:lnTo>
                    <a:lnTo>
                      <a:pt x="882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334">
              <a:extLst>
                <a:ext uri="{FF2B5EF4-FFF2-40B4-BE49-F238E27FC236}">
                  <a16:creationId xmlns:a16="http://schemas.microsoft.com/office/drawing/2014/main" id="{A187DCE0-B7E1-471E-B38E-19A693F534B2}"/>
                </a:ext>
              </a:extLst>
            </p:cNvPr>
            <p:cNvSpPr/>
            <p:nvPr/>
          </p:nvSpPr>
          <p:spPr>
            <a:xfrm>
              <a:off x="1908484" y="1257844"/>
              <a:ext cx="441647" cy="355657"/>
            </a:xfrm>
            <a:custGeom>
              <a:avLst/>
              <a:gdLst>
                <a:gd name="connsiteX0" fmla="*/ 0 w 441647"/>
                <a:gd name="connsiteY0" fmla="*/ 84145 h 355657"/>
                <a:gd name="connsiteX1" fmla="*/ 52510 w 441647"/>
                <a:gd name="connsiteY1" fmla="*/ 82763 h 355657"/>
                <a:gd name="connsiteX2" fmla="*/ 100874 w 441647"/>
                <a:gd name="connsiteY2" fmla="*/ 114545 h 355657"/>
                <a:gd name="connsiteX3" fmla="*/ 134039 w 441647"/>
                <a:gd name="connsiteY3" fmla="*/ 113164 h 355657"/>
                <a:gd name="connsiteX4" fmla="*/ 284659 w 441647"/>
                <a:gd name="connsiteY4" fmla="*/ 84145 h 355657"/>
                <a:gd name="connsiteX5" fmla="*/ 301241 w 441647"/>
                <a:gd name="connsiteY5" fmla="*/ 78618 h 355657"/>
                <a:gd name="connsiteX6" fmla="*/ 315060 w 441647"/>
                <a:gd name="connsiteY6" fmla="*/ 33017 h 355657"/>
                <a:gd name="connsiteX7" fmla="*/ 352369 w 441647"/>
                <a:gd name="connsiteY7" fmla="*/ 2616 h 355657"/>
                <a:gd name="connsiteX8" fmla="*/ 402116 w 441647"/>
                <a:gd name="connsiteY8" fmla="*/ 2616 h 355657"/>
                <a:gd name="connsiteX9" fmla="*/ 422843 w 441647"/>
                <a:gd name="connsiteY9" fmla="*/ 9526 h 355657"/>
                <a:gd name="connsiteX10" fmla="*/ 429752 w 441647"/>
                <a:gd name="connsiteY10" fmla="*/ 27489 h 355657"/>
                <a:gd name="connsiteX11" fmla="*/ 440807 w 441647"/>
                <a:gd name="connsiteY11" fmla="*/ 211274 h 355657"/>
                <a:gd name="connsiteX12" fmla="*/ 421461 w 441647"/>
                <a:gd name="connsiteY12" fmla="*/ 332876 h 355657"/>
                <a:gd name="connsiteX13" fmla="*/ 312296 w 441647"/>
                <a:gd name="connsiteY13" fmla="*/ 335640 h 355657"/>
                <a:gd name="connsiteX14" fmla="*/ 280514 w 441647"/>
                <a:gd name="connsiteY14" fmla="*/ 215420 h 355657"/>
                <a:gd name="connsiteX15" fmla="*/ 252877 w 441647"/>
                <a:gd name="connsiteY15" fmla="*/ 208511 h 355657"/>
                <a:gd name="connsiteX16" fmla="*/ 110547 w 441647"/>
                <a:gd name="connsiteY16" fmla="*/ 236147 h 355657"/>
                <a:gd name="connsiteX17" fmla="*/ 96729 w 441647"/>
                <a:gd name="connsiteY17" fmla="*/ 244438 h 355657"/>
                <a:gd name="connsiteX18" fmla="*/ 88438 w 441647"/>
                <a:gd name="connsiteY18" fmla="*/ 259639 h 355657"/>
                <a:gd name="connsiteX19" fmla="*/ 42837 w 441647"/>
                <a:gd name="connsiteY19" fmla="*/ 274839 h 355657"/>
                <a:gd name="connsiteX20" fmla="*/ 1382 w 441647"/>
                <a:gd name="connsiteY20" fmla="*/ 79999 h 355657"/>
                <a:gd name="connsiteX21" fmla="*/ 0 w 441647"/>
                <a:gd name="connsiteY21" fmla="*/ 84145 h 35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1647" h="355657">
                  <a:moveTo>
                    <a:pt x="0" y="84145"/>
                  </a:moveTo>
                  <a:cubicBezTo>
                    <a:pt x="9673" y="67563"/>
                    <a:pt x="35928" y="71708"/>
                    <a:pt x="52510" y="82763"/>
                  </a:cubicBezTo>
                  <a:cubicBezTo>
                    <a:pt x="69092" y="93818"/>
                    <a:pt x="81529" y="110400"/>
                    <a:pt x="100874" y="114545"/>
                  </a:cubicBezTo>
                  <a:cubicBezTo>
                    <a:pt x="111929" y="117309"/>
                    <a:pt x="122984" y="114545"/>
                    <a:pt x="134039" y="113164"/>
                  </a:cubicBezTo>
                  <a:cubicBezTo>
                    <a:pt x="183785" y="103491"/>
                    <a:pt x="233531" y="93818"/>
                    <a:pt x="284659" y="84145"/>
                  </a:cubicBezTo>
                  <a:cubicBezTo>
                    <a:pt x="290187" y="82763"/>
                    <a:pt x="297096" y="81381"/>
                    <a:pt x="301241" y="78618"/>
                  </a:cubicBezTo>
                  <a:cubicBezTo>
                    <a:pt x="313678" y="68945"/>
                    <a:pt x="309532" y="48217"/>
                    <a:pt x="315060" y="33017"/>
                  </a:cubicBezTo>
                  <a:cubicBezTo>
                    <a:pt x="320587" y="17817"/>
                    <a:pt x="335787" y="6762"/>
                    <a:pt x="352369" y="2616"/>
                  </a:cubicBezTo>
                  <a:cubicBezTo>
                    <a:pt x="368952" y="-1529"/>
                    <a:pt x="385534" y="-147"/>
                    <a:pt x="402116" y="2616"/>
                  </a:cubicBezTo>
                  <a:cubicBezTo>
                    <a:pt x="409025" y="3998"/>
                    <a:pt x="417316" y="3998"/>
                    <a:pt x="422843" y="9526"/>
                  </a:cubicBezTo>
                  <a:cubicBezTo>
                    <a:pt x="426989" y="13671"/>
                    <a:pt x="428371" y="20580"/>
                    <a:pt x="429752" y="27489"/>
                  </a:cubicBezTo>
                  <a:cubicBezTo>
                    <a:pt x="439425" y="88290"/>
                    <a:pt x="443571" y="149091"/>
                    <a:pt x="440807" y="211274"/>
                  </a:cubicBezTo>
                  <a:cubicBezTo>
                    <a:pt x="439425" y="248584"/>
                    <a:pt x="446334" y="306621"/>
                    <a:pt x="421461" y="332876"/>
                  </a:cubicBezTo>
                  <a:cubicBezTo>
                    <a:pt x="396588" y="359131"/>
                    <a:pt x="331642" y="366040"/>
                    <a:pt x="312296" y="335640"/>
                  </a:cubicBezTo>
                  <a:cubicBezTo>
                    <a:pt x="292950" y="305239"/>
                    <a:pt x="310914" y="233384"/>
                    <a:pt x="280514" y="215420"/>
                  </a:cubicBezTo>
                  <a:cubicBezTo>
                    <a:pt x="272223" y="211274"/>
                    <a:pt x="262550" y="209892"/>
                    <a:pt x="252877" y="208511"/>
                  </a:cubicBezTo>
                  <a:cubicBezTo>
                    <a:pt x="204512" y="205747"/>
                    <a:pt x="154766" y="215420"/>
                    <a:pt x="110547" y="236147"/>
                  </a:cubicBezTo>
                  <a:cubicBezTo>
                    <a:pt x="106402" y="238911"/>
                    <a:pt x="100874" y="240293"/>
                    <a:pt x="96729" y="244438"/>
                  </a:cubicBezTo>
                  <a:cubicBezTo>
                    <a:pt x="92583" y="248584"/>
                    <a:pt x="91201" y="255493"/>
                    <a:pt x="88438" y="259639"/>
                  </a:cubicBezTo>
                  <a:cubicBezTo>
                    <a:pt x="78765" y="273457"/>
                    <a:pt x="59419" y="274839"/>
                    <a:pt x="42837" y="274839"/>
                  </a:cubicBezTo>
                  <a:cubicBezTo>
                    <a:pt x="24873" y="211274"/>
                    <a:pt x="11055" y="146328"/>
                    <a:pt x="1382" y="79999"/>
                  </a:cubicBezTo>
                  <a:lnTo>
                    <a:pt x="0" y="84145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35">
              <a:extLst>
                <a:ext uri="{FF2B5EF4-FFF2-40B4-BE49-F238E27FC236}">
                  <a16:creationId xmlns:a16="http://schemas.microsoft.com/office/drawing/2014/main" id="{2645D725-BA3E-42F5-BFBB-8BC61E2170ED}"/>
                </a:ext>
              </a:extLst>
            </p:cNvPr>
            <p:cNvSpPr/>
            <p:nvPr/>
          </p:nvSpPr>
          <p:spPr>
            <a:xfrm>
              <a:off x="1118345" y="1303298"/>
              <a:ext cx="263727" cy="912428"/>
            </a:xfrm>
            <a:custGeom>
              <a:avLst/>
              <a:gdLst>
                <a:gd name="connsiteX0" fmla="*/ 253985 w 263727"/>
                <a:gd name="connsiteY0" fmla="*/ 13818 h 912428"/>
                <a:gd name="connsiteX1" fmla="*/ 227730 w 263727"/>
                <a:gd name="connsiteY1" fmla="*/ 910633 h 912428"/>
                <a:gd name="connsiteX2" fmla="*/ 24599 w 263727"/>
                <a:gd name="connsiteY2" fmla="*/ 878851 h 912428"/>
                <a:gd name="connsiteX3" fmla="*/ 2490 w 263727"/>
                <a:gd name="connsiteY3" fmla="*/ 634265 h 912428"/>
                <a:gd name="connsiteX4" fmla="*/ 67436 w 263727"/>
                <a:gd name="connsiteY4" fmla="*/ 0 h 912428"/>
                <a:gd name="connsiteX5" fmla="*/ 230493 w 263727"/>
                <a:gd name="connsiteY5" fmla="*/ 5527 h 912428"/>
                <a:gd name="connsiteX6" fmla="*/ 263658 w 263727"/>
                <a:gd name="connsiteY6" fmla="*/ 27637 h 912428"/>
                <a:gd name="connsiteX7" fmla="*/ 253985 w 263727"/>
                <a:gd name="connsiteY7" fmla="*/ 13818 h 91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727" h="912428">
                  <a:moveTo>
                    <a:pt x="253985" y="13818"/>
                  </a:moveTo>
                  <a:cubicBezTo>
                    <a:pt x="160020" y="287423"/>
                    <a:pt x="234639" y="900960"/>
                    <a:pt x="227730" y="910633"/>
                  </a:cubicBezTo>
                  <a:cubicBezTo>
                    <a:pt x="220821" y="918924"/>
                    <a:pt x="81255" y="896815"/>
                    <a:pt x="24599" y="878851"/>
                  </a:cubicBezTo>
                  <a:cubicBezTo>
                    <a:pt x="20454" y="877469"/>
                    <a:pt x="3872" y="707502"/>
                    <a:pt x="2490" y="634265"/>
                  </a:cubicBezTo>
                  <a:cubicBezTo>
                    <a:pt x="-3038" y="420080"/>
                    <a:pt x="-5801" y="198985"/>
                    <a:pt x="67436" y="0"/>
                  </a:cubicBezTo>
                  <a:cubicBezTo>
                    <a:pt x="121328" y="1382"/>
                    <a:pt x="176602" y="4146"/>
                    <a:pt x="230493" y="5527"/>
                  </a:cubicBezTo>
                  <a:cubicBezTo>
                    <a:pt x="245694" y="5527"/>
                    <a:pt x="265039" y="11055"/>
                    <a:pt x="263658" y="27637"/>
                  </a:cubicBezTo>
                  <a:lnTo>
                    <a:pt x="253985" y="13818"/>
                  </a:lnTo>
                  <a:close/>
                </a:path>
              </a:pathLst>
            </a:custGeom>
            <a:solidFill>
              <a:schemeClr val="tx1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36">
              <a:extLst>
                <a:ext uri="{FF2B5EF4-FFF2-40B4-BE49-F238E27FC236}">
                  <a16:creationId xmlns:a16="http://schemas.microsoft.com/office/drawing/2014/main" id="{A0EED3D7-FD27-46C1-9DA4-0CB8668281CF}"/>
                </a:ext>
              </a:extLst>
            </p:cNvPr>
            <p:cNvSpPr/>
            <p:nvPr/>
          </p:nvSpPr>
          <p:spPr>
            <a:xfrm>
              <a:off x="1491624" y="1304680"/>
              <a:ext cx="315323" cy="934338"/>
            </a:xfrm>
            <a:custGeom>
              <a:avLst/>
              <a:gdLst>
                <a:gd name="connsiteX0" fmla="*/ 56199 w 315323"/>
                <a:gd name="connsiteY0" fmla="*/ 0 h 934338"/>
                <a:gd name="connsiteX1" fmla="*/ 925 w 315323"/>
                <a:gd name="connsiteY1" fmla="*/ 429752 h 934338"/>
                <a:gd name="connsiteX2" fmla="*/ 53435 w 315323"/>
                <a:gd name="connsiteY2" fmla="*/ 916160 h 934338"/>
                <a:gd name="connsiteX3" fmla="*/ 307694 w 315323"/>
                <a:gd name="connsiteY3" fmla="*/ 934124 h 934338"/>
                <a:gd name="connsiteX4" fmla="*/ 306312 w 315323"/>
                <a:gd name="connsiteY4" fmla="*/ 703357 h 934338"/>
                <a:gd name="connsiteX5" fmla="*/ 295257 w 315323"/>
                <a:gd name="connsiteY5" fmla="*/ 23491 h 934338"/>
                <a:gd name="connsiteX6" fmla="*/ 56199 w 315323"/>
                <a:gd name="connsiteY6" fmla="*/ 0 h 934338"/>
                <a:gd name="connsiteX7" fmla="*/ 56199 w 315323"/>
                <a:gd name="connsiteY7" fmla="*/ 0 h 93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323" h="934338">
                  <a:moveTo>
                    <a:pt x="56199" y="0"/>
                  </a:moveTo>
                  <a:cubicBezTo>
                    <a:pt x="14743" y="125747"/>
                    <a:pt x="-4602" y="284659"/>
                    <a:pt x="925" y="429752"/>
                  </a:cubicBezTo>
                  <a:cubicBezTo>
                    <a:pt x="6452" y="578991"/>
                    <a:pt x="40998" y="906487"/>
                    <a:pt x="53435" y="916160"/>
                  </a:cubicBezTo>
                  <a:cubicBezTo>
                    <a:pt x="63108" y="923069"/>
                    <a:pt x="222020" y="932742"/>
                    <a:pt x="307694" y="934124"/>
                  </a:cubicBezTo>
                  <a:cubicBezTo>
                    <a:pt x="324276" y="941033"/>
                    <a:pt x="309076" y="779358"/>
                    <a:pt x="306312" y="703357"/>
                  </a:cubicBezTo>
                  <a:cubicBezTo>
                    <a:pt x="298021" y="476735"/>
                    <a:pt x="293875" y="250113"/>
                    <a:pt x="295257" y="23491"/>
                  </a:cubicBezTo>
                  <a:cubicBezTo>
                    <a:pt x="216492" y="34546"/>
                    <a:pt x="133582" y="26255"/>
                    <a:pt x="56199" y="0"/>
                  </a:cubicBezTo>
                  <a:lnTo>
                    <a:pt x="56199" y="0"/>
                  </a:lnTo>
                  <a:close/>
                </a:path>
              </a:pathLst>
            </a:custGeom>
            <a:solidFill>
              <a:schemeClr val="tx1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337">
              <a:extLst>
                <a:ext uri="{FF2B5EF4-FFF2-40B4-BE49-F238E27FC236}">
                  <a16:creationId xmlns:a16="http://schemas.microsoft.com/office/drawing/2014/main" id="{E948C30A-5426-4BC5-823A-4E906EB9E167}"/>
                </a:ext>
              </a:extLst>
            </p:cNvPr>
            <p:cNvSpPr/>
            <p:nvPr/>
          </p:nvSpPr>
          <p:spPr>
            <a:xfrm>
              <a:off x="1086112" y="1050397"/>
              <a:ext cx="341391" cy="302272"/>
            </a:xfrm>
            <a:custGeom>
              <a:avLst/>
              <a:gdLst>
                <a:gd name="connsiteX0" fmla="*/ 189488 w 341391"/>
                <a:gd name="connsiteY0" fmla="*/ 13842 h 302272"/>
                <a:gd name="connsiteX1" fmla="*/ 142506 w 341391"/>
                <a:gd name="connsiteY1" fmla="*/ 1405 h 302272"/>
                <a:gd name="connsiteX2" fmla="*/ 83087 w 341391"/>
                <a:gd name="connsiteY2" fmla="*/ 20751 h 302272"/>
                <a:gd name="connsiteX3" fmla="*/ 52686 w 341391"/>
                <a:gd name="connsiteY3" fmla="*/ 73261 h 302272"/>
                <a:gd name="connsiteX4" fmla="*/ 95523 w 341391"/>
                <a:gd name="connsiteY4" fmla="*/ 109189 h 302272"/>
                <a:gd name="connsiteX5" fmla="*/ 62359 w 341391"/>
                <a:gd name="connsiteY5" fmla="*/ 114716 h 302272"/>
                <a:gd name="connsiteX6" fmla="*/ 15376 w 341391"/>
                <a:gd name="connsiteY6" fmla="*/ 172754 h 302272"/>
                <a:gd name="connsiteX7" fmla="*/ 176 w 341391"/>
                <a:gd name="connsiteY7" fmla="*/ 229409 h 302272"/>
                <a:gd name="connsiteX8" fmla="*/ 34722 w 341391"/>
                <a:gd name="connsiteY8" fmla="*/ 272246 h 302272"/>
                <a:gd name="connsiteX9" fmla="*/ 73414 w 341391"/>
                <a:gd name="connsiteY9" fmla="*/ 240464 h 302272"/>
                <a:gd name="connsiteX10" fmla="*/ 51304 w 341391"/>
                <a:gd name="connsiteY10" fmla="*/ 261191 h 302272"/>
                <a:gd name="connsiteX11" fmla="*/ 72032 w 341391"/>
                <a:gd name="connsiteY11" fmla="*/ 288828 h 302272"/>
                <a:gd name="connsiteX12" fmla="*/ 217125 w 341391"/>
                <a:gd name="connsiteY12" fmla="*/ 241846 h 302272"/>
                <a:gd name="connsiteX13" fmla="*/ 200543 w 341391"/>
                <a:gd name="connsiteY13" fmla="*/ 243227 h 302272"/>
                <a:gd name="connsiteX14" fmla="*/ 211598 w 341391"/>
                <a:gd name="connsiteY14" fmla="*/ 262573 h 302272"/>
                <a:gd name="connsiteX15" fmla="*/ 288981 w 341391"/>
                <a:gd name="connsiteY15" fmla="*/ 239082 h 302272"/>
                <a:gd name="connsiteX16" fmla="*/ 302799 w 341391"/>
                <a:gd name="connsiteY16" fmla="*/ 152026 h 302272"/>
                <a:gd name="connsiteX17" fmla="*/ 338727 w 341391"/>
                <a:gd name="connsiteY17" fmla="*/ 142353 h 302272"/>
                <a:gd name="connsiteX18" fmla="*/ 335963 w 341391"/>
                <a:gd name="connsiteY18" fmla="*/ 99516 h 302272"/>
                <a:gd name="connsiteX19" fmla="*/ 304181 w 341391"/>
                <a:gd name="connsiteY19" fmla="*/ 42861 h 302272"/>
                <a:gd name="connsiteX20" fmla="*/ 243380 w 341391"/>
                <a:gd name="connsiteY20" fmla="*/ 24897 h 302272"/>
                <a:gd name="connsiteX21" fmla="*/ 189488 w 341391"/>
                <a:gd name="connsiteY21" fmla="*/ 13842 h 30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1391" h="302272">
                  <a:moveTo>
                    <a:pt x="189488" y="13842"/>
                  </a:moveTo>
                  <a:cubicBezTo>
                    <a:pt x="181197" y="-1358"/>
                    <a:pt x="159088" y="-1358"/>
                    <a:pt x="142506" y="1405"/>
                  </a:cubicBezTo>
                  <a:cubicBezTo>
                    <a:pt x="121778" y="5551"/>
                    <a:pt x="101050" y="9696"/>
                    <a:pt x="83087" y="20751"/>
                  </a:cubicBezTo>
                  <a:cubicBezTo>
                    <a:pt x="65123" y="31806"/>
                    <a:pt x="51304" y="52533"/>
                    <a:pt x="52686" y="73261"/>
                  </a:cubicBezTo>
                  <a:cubicBezTo>
                    <a:pt x="54068" y="93989"/>
                    <a:pt x="74795" y="113334"/>
                    <a:pt x="95523" y="109189"/>
                  </a:cubicBezTo>
                  <a:cubicBezTo>
                    <a:pt x="88614" y="99516"/>
                    <a:pt x="72032" y="106425"/>
                    <a:pt x="62359" y="114716"/>
                  </a:cubicBezTo>
                  <a:cubicBezTo>
                    <a:pt x="44395" y="131298"/>
                    <a:pt x="27813" y="150644"/>
                    <a:pt x="15376" y="172754"/>
                  </a:cubicBezTo>
                  <a:cubicBezTo>
                    <a:pt x="5703" y="189336"/>
                    <a:pt x="-1206" y="208681"/>
                    <a:pt x="176" y="229409"/>
                  </a:cubicBezTo>
                  <a:cubicBezTo>
                    <a:pt x="1558" y="248755"/>
                    <a:pt x="15376" y="268101"/>
                    <a:pt x="34722" y="272246"/>
                  </a:cubicBezTo>
                  <a:cubicBezTo>
                    <a:pt x="54068" y="276392"/>
                    <a:pt x="76177" y="259810"/>
                    <a:pt x="73414" y="240464"/>
                  </a:cubicBezTo>
                  <a:cubicBezTo>
                    <a:pt x="62359" y="236318"/>
                    <a:pt x="51304" y="248755"/>
                    <a:pt x="51304" y="261191"/>
                  </a:cubicBezTo>
                  <a:cubicBezTo>
                    <a:pt x="52686" y="273628"/>
                    <a:pt x="62359" y="281919"/>
                    <a:pt x="72032" y="288828"/>
                  </a:cubicBezTo>
                  <a:cubicBezTo>
                    <a:pt x="121778" y="319229"/>
                    <a:pt x="195016" y="295737"/>
                    <a:pt x="217125" y="241846"/>
                  </a:cubicBezTo>
                  <a:cubicBezTo>
                    <a:pt x="215743" y="233555"/>
                    <a:pt x="201925" y="236318"/>
                    <a:pt x="200543" y="243227"/>
                  </a:cubicBezTo>
                  <a:cubicBezTo>
                    <a:pt x="199161" y="251519"/>
                    <a:pt x="204689" y="258428"/>
                    <a:pt x="211598" y="262573"/>
                  </a:cubicBezTo>
                  <a:cubicBezTo>
                    <a:pt x="236471" y="279155"/>
                    <a:pt x="272399" y="265337"/>
                    <a:pt x="288981" y="239082"/>
                  </a:cubicBezTo>
                  <a:cubicBezTo>
                    <a:pt x="305563" y="214209"/>
                    <a:pt x="305563" y="181045"/>
                    <a:pt x="302799" y="152026"/>
                  </a:cubicBezTo>
                  <a:cubicBezTo>
                    <a:pt x="312472" y="163081"/>
                    <a:pt x="333200" y="154790"/>
                    <a:pt x="338727" y="142353"/>
                  </a:cubicBezTo>
                  <a:cubicBezTo>
                    <a:pt x="344254" y="128535"/>
                    <a:pt x="340109" y="113334"/>
                    <a:pt x="335963" y="99516"/>
                  </a:cubicBezTo>
                  <a:cubicBezTo>
                    <a:pt x="329054" y="78788"/>
                    <a:pt x="319381" y="58061"/>
                    <a:pt x="304181" y="42861"/>
                  </a:cubicBezTo>
                  <a:cubicBezTo>
                    <a:pt x="287599" y="27660"/>
                    <a:pt x="264108" y="19369"/>
                    <a:pt x="243380" y="24897"/>
                  </a:cubicBezTo>
                  <a:lnTo>
                    <a:pt x="189488" y="13842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338">
              <a:extLst>
                <a:ext uri="{FF2B5EF4-FFF2-40B4-BE49-F238E27FC236}">
                  <a16:creationId xmlns:a16="http://schemas.microsoft.com/office/drawing/2014/main" id="{65BD166D-9A63-41A1-B832-5EC09371D1B5}"/>
                </a:ext>
              </a:extLst>
            </p:cNvPr>
            <p:cNvSpPr/>
            <p:nvPr/>
          </p:nvSpPr>
          <p:spPr>
            <a:xfrm>
              <a:off x="1510513" y="1088632"/>
              <a:ext cx="304092" cy="285419"/>
            </a:xfrm>
            <a:custGeom>
              <a:avLst/>
              <a:gdLst>
                <a:gd name="connsiteX0" fmla="*/ 124366 w 304092"/>
                <a:gd name="connsiteY0" fmla="*/ 37790 h 285419"/>
                <a:gd name="connsiteX1" fmla="*/ 205894 w 304092"/>
                <a:gd name="connsiteY1" fmla="*/ 7390 h 285419"/>
                <a:gd name="connsiteX2" fmla="*/ 218331 w 304092"/>
                <a:gd name="connsiteY2" fmla="*/ 94446 h 285419"/>
                <a:gd name="connsiteX3" fmla="*/ 283277 w 304092"/>
                <a:gd name="connsiteY3" fmla="*/ 119319 h 285419"/>
                <a:gd name="connsiteX4" fmla="*/ 266695 w 304092"/>
                <a:gd name="connsiteY4" fmla="*/ 187029 h 285419"/>
                <a:gd name="connsiteX5" fmla="*/ 304005 w 304092"/>
                <a:gd name="connsiteY5" fmla="*/ 203611 h 285419"/>
                <a:gd name="connsiteX6" fmla="*/ 277750 w 304092"/>
                <a:gd name="connsiteY6" fmla="*/ 247830 h 285419"/>
                <a:gd name="connsiteX7" fmla="*/ 207276 w 304092"/>
                <a:gd name="connsiteY7" fmla="*/ 285140 h 285419"/>
                <a:gd name="connsiteX8" fmla="*/ 147857 w 304092"/>
                <a:gd name="connsiteY8" fmla="*/ 242303 h 285419"/>
                <a:gd name="connsiteX9" fmla="*/ 161675 w 304092"/>
                <a:gd name="connsiteY9" fmla="*/ 245066 h 285419"/>
                <a:gd name="connsiteX10" fmla="*/ 156148 w 304092"/>
                <a:gd name="connsiteY10" fmla="*/ 261648 h 285419"/>
                <a:gd name="connsiteX11" fmla="*/ 73237 w 304092"/>
                <a:gd name="connsiteY11" fmla="*/ 272703 h 285419"/>
                <a:gd name="connsiteX12" fmla="*/ 64946 w 304092"/>
                <a:gd name="connsiteY12" fmla="*/ 192556 h 285419"/>
                <a:gd name="connsiteX13" fmla="*/ 22109 w 304092"/>
                <a:gd name="connsiteY13" fmla="*/ 210520 h 285419"/>
                <a:gd name="connsiteX14" fmla="*/ 0 w 304092"/>
                <a:gd name="connsiteY14" fmla="*/ 160774 h 285419"/>
                <a:gd name="connsiteX15" fmla="*/ 31782 w 304092"/>
                <a:gd name="connsiteY15" fmla="*/ 76482 h 285419"/>
                <a:gd name="connsiteX16" fmla="*/ 124366 w 304092"/>
                <a:gd name="connsiteY16" fmla="*/ 37790 h 2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092" h="285419">
                  <a:moveTo>
                    <a:pt x="124366" y="37790"/>
                  </a:moveTo>
                  <a:cubicBezTo>
                    <a:pt x="135420" y="6008"/>
                    <a:pt x="176876" y="-10574"/>
                    <a:pt x="205894" y="7390"/>
                  </a:cubicBezTo>
                  <a:cubicBezTo>
                    <a:pt x="234913" y="23972"/>
                    <a:pt x="241822" y="69572"/>
                    <a:pt x="218331" y="94446"/>
                  </a:cubicBezTo>
                  <a:cubicBezTo>
                    <a:pt x="241822" y="86155"/>
                    <a:pt x="270841" y="97209"/>
                    <a:pt x="283277" y="119319"/>
                  </a:cubicBezTo>
                  <a:cubicBezTo>
                    <a:pt x="295714" y="141428"/>
                    <a:pt x="287423" y="171829"/>
                    <a:pt x="266695" y="187029"/>
                  </a:cubicBezTo>
                  <a:cubicBezTo>
                    <a:pt x="276368" y="171829"/>
                    <a:pt x="302623" y="185647"/>
                    <a:pt x="304005" y="203611"/>
                  </a:cubicBezTo>
                  <a:cubicBezTo>
                    <a:pt x="305387" y="221575"/>
                    <a:pt x="290187" y="235393"/>
                    <a:pt x="277750" y="247830"/>
                  </a:cubicBezTo>
                  <a:cubicBezTo>
                    <a:pt x="257022" y="265794"/>
                    <a:pt x="233531" y="282376"/>
                    <a:pt x="207276" y="285140"/>
                  </a:cubicBezTo>
                  <a:cubicBezTo>
                    <a:pt x="181021" y="287903"/>
                    <a:pt x="150621" y="269939"/>
                    <a:pt x="147857" y="242303"/>
                  </a:cubicBezTo>
                  <a:cubicBezTo>
                    <a:pt x="150621" y="236775"/>
                    <a:pt x="160293" y="239539"/>
                    <a:pt x="161675" y="245066"/>
                  </a:cubicBezTo>
                  <a:cubicBezTo>
                    <a:pt x="163057" y="250594"/>
                    <a:pt x="160293" y="256121"/>
                    <a:pt x="156148" y="261648"/>
                  </a:cubicBezTo>
                  <a:cubicBezTo>
                    <a:pt x="135420" y="285140"/>
                    <a:pt x="98111" y="290667"/>
                    <a:pt x="73237" y="272703"/>
                  </a:cubicBezTo>
                  <a:cubicBezTo>
                    <a:pt x="48364" y="254739"/>
                    <a:pt x="42837" y="213284"/>
                    <a:pt x="64946" y="192556"/>
                  </a:cubicBezTo>
                  <a:cubicBezTo>
                    <a:pt x="64946" y="211902"/>
                    <a:pt x="38691" y="220193"/>
                    <a:pt x="22109" y="210520"/>
                  </a:cubicBezTo>
                  <a:cubicBezTo>
                    <a:pt x="6909" y="200847"/>
                    <a:pt x="0" y="180120"/>
                    <a:pt x="0" y="160774"/>
                  </a:cubicBezTo>
                  <a:cubicBezTo>
                    <a:pt x="0" y="130373"/>
                    <a:pt x="11055" y="99973"/>
                    <a:pt x="31782" y="76482"/>
                  </a:cubicBezTo>
                  <a:lnTo>
                    <a:pt x="124366" y="3779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" name="Graphic 705">
              <a:extLst>
                <a:ext uri="{FF2B5EF4-FFF2-40B4-BE49-F238E27FC236}">
                  <a16:creationId xmlns:a16="http://schemas.microsoft.com/office/drawing/2014/main" id="{842CA6EB-B78B-49B1-8F2F-B968028DD861}"/>
                </a:ext>
              </a:extLst>
            </p:cNvPr>
            <p:cNvGrpSpPr/>
            <p:nvPr/>
          </p:nvGrpSpPr>
          <p:grpSpPr>
            <a:xfrm>
              <a:off x="1266283" y="873545"/>
              <a:ext cx="393739" cy="527863"/>
              <a:chOff x="1266283" y="873545"/>
              <a:chExt cx="393739" cy="527863"/>
            </a:xfrm>
          </p:grpSpPr>
          <p:sp>
            <p:nvSpPr>
              <p:cNvPr id="160" name="Freeform: Shape 443">
                <a:extLst>
                  <a:ext uri="{FF2B5EF4-FFF2-40B4-BE49-F238E27FC236}">
                    <a16:creationId xmlns:a16="http://schemas.microsoft.com/office/drawing/2014/main" id="{28CAE9FD-C310-4824-9B23-FF2160A2A3EA}"/>
                  </a:ext>
                </a:extLst>
              </p:cNvPr>
              <p:cNvSpPr/>
              <p:nvPr/>
            </p:nvSpPr>
            <p:spPr>
              <a:xfrm>
                <a:off x="1267987" y="880455"/>
                <a:ext cx="388014" cy="515426"/>
              </a:xfrm>
              <a:custGeom>
                <a:avLst/>
                <a:gdLst>
                  <a:gd name="connsiteX0" fmla="*/ 156852 w 388014"/>
                  <a:gd name="connsiteY0" fmla="*/ 515427 h 515426"/>
                  <a:gd name="connsiteX1" fmla="*/ 111252 w 388014"/>
                  <a:gd name="connsiteY1" fmla="*/ 511281 h 515426"/>
                  <a:gd name="connsiteX2" fmla="*/ 97433 w 388014"/>
                  <a:gd name="connsiteY2" fmla="*/ 504372 h 515426"/>
                  <a:gd name="connsiteX3" fmla="*/ 94669 w 388014"/>
                  <a:gd name="connsiteY3" fmla="*/ 490553 h 515426"/>
                  <a:gd name="connsiteX4" fmla="*/ 96051 w 388014"/>
                  <a:gd name="connsiteY4" fmla="*/ 388297 h 515426"/>
                  <a:gd name="connsiteX5" fmla="*/ 97433 w 388014"/>
                  <a:gd name="connsiteY5" fmla="*/ 286041 h 515426"/>
                  <a:gd name="connsiteX6" fmla="*/ 96051 w 388014"/>
                  <a:gd name="connsiteY6" fmla="*/ 283277 h 515426"/>
                  <a:gd name="connsiteX7" fmla="*/ 94669 w 388014"/>
                  <a:gd name="connsiteY7" fmla="*/ 283277 h 515426"/>
                  <a:gd name="connsiteX8" fmla="*/ 91906 w 388014"/>
                  <a:gd name="connsiteY8" fmla="*/ 284659 h 515426"/>
                  <a:gd name="connsiteX9" fmla="*/ 60123 w 388014"/>
                  <a:gd name="connsiteY9" fmla="*/ 295714 h 515426"/>
                  <a:gd name="connsiteX10" fmla="*/ 704 w 388014"/>
                  <a:gd name="connsiteY10" fmla="*/ 251495 h 515426"/>
                  <a:gd name="connsiteX11" fmla="*/ 14523 w 388014"/>
                  <a:gd name="connsiteY11" fmla="*/ 207276 h 515426"/>
                  <a:gd name="connsiteX12" fmla="*/ 53214 w 388014"/>
                  <a:gd name="connsiteY12" fmla="*/ 187930 h 515426"/>
                  <a:gd name="connsiteX13" fmla="*/ 68414 w 388014"/>
                  <a:gd name="connsiteY13" fmla="*/ 190694 h 515426"/>
                  <a:gd name="connsiteX14" fmla="*/ 69796 w 388014"/>
                  <a:gd name="connsiteY14" fmla="*/ 190694 h 515426"/>
                  <a:gd name="connsiteX15" fmla="*/ 72560 w 388014"/>
                  <a:gd name="connsiteY15" fmla="*/ 189312 h 515426"/>
                  <a:gd name="connsiteX16" fmla="*/ 73942 w 388014"/>
                  <a:gd name="connsiteY16" fmla="*/ 186548 h 515426"/>
                  <a:gd name="connsiteX17" fmla="*/ 72560 w 388014"/>
                  <a:gd name="connsiteY17" fmla="*/ 66328 h 515426"/>
                  <a:gd name="connsiteX18" fmla="*/ 73942 w 388014"/>
                  <a:gd name="connsiteY18" fmla="*/ 5527 h 515426"/>
                  <a:gd name="connsiteX19" fmla="*/ 384856 w 388014"/>
                  <a:gd name="connsiteY19" fmla="*/ 0 h 515426"/>
                  <a:gd name="connsiteX20" fmla="*/ 380711 w 388014"/>
                  <a:gd name="connsiteY20" fmla="*/ 287423 h 515426"/>
                  <a:gd name="connsiteX21" fmla="*/ 355837 w 388014"/>
                  <a:gd name="connsiteY21" fmla="*/ 342696 h 515426"/>
                  <a:gd name="connsiteX22" fmla="*/ 283982 w 388014"/>
                  <a:gd name="connsiteY22" fmla="*/ 357897 h 515426"/>
                  <a:gd name="connsiteX23" fmla="*/ 256345 w 388014"/>
                  <a:gd name="connsiteY23" fmla="*/ 364806 h 515426"/>
                  <a:gd name="connsiteX24" fmla="*/ 256345 w 388014"/>
                  <a:gd name="connsiteY24" fmla="*/ 420080 h 515426"/>
                  <a:gd name="connsiteX25" fmla="*/ 256345 w 388014"/>
                  <a:gd name="connsiteY25" fmla="*/ 473971 h 515426"/>
                  <a:gd name="connsiteX26" fmla="*/ 253581 w 388014"/>
                  <a:gd name="connsiteY26" fmla="*/ 490553 h 515426"/>
                  <a:gd name="connsiteX27" fmla="*/ 239763 w 388014"/>
                  <a:gd name="connsiteY27" fmla="*/ 500226 h 515426"/>
                  <a:gd name="connsiteX28" fmla="*/ 156852 w 388014"/>
                  <a:gd name="connsiteY28" fmla="*/ 515427 h 515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88014" h="515426">
                    <a:moveTo>
                      <a:pt x="156852" y="515427"/>
                    </a:moveTo>
                    <a:cubicBezTo>
                      <a:pt x="141652" y="515427"/>
                      <a:pt x="126452" y="514045"/>
                      <a:pt x="111252" y="511281"/>
                    </a:cubicBezTo>
                    <a:cubicBezTo>
                      <a:pt x="105724" y="509899"/>
                      <a:pt x="100197" y="508517"/>
                      <a:pt x="97433" y="504372"/>
                    </a:cubicBezTo>
                    <a:cubicBezTo>
                      <a:pt x="94669" y="500226"/>
                      <a:pt x="94669" y="494699"/>
                      <a:pt x="94669" y="490553"/>
                    </a:cubicBezTo>
                    <a:cubicBezTo>
                      <a:pt x="96051" y="446335"/>
                      <a:pt x="96051" y="417316"/>
                      <a:pt x="96051" y="388297"/>
                    </a:cubicBezTo>
                    <a:cubicBezTo>
                      <a:pt x="96051" y="359279"/>
                      <a:pt x="96051" y="328878"/>
                      <a:pt x="97433" y="286041"/>
                    </a:cubicBezTo>
                    <a:cubicBezTo>
                      <a:pt x="97433" y="284659"/>
                      <a:pt x="96051" y="283277"/>
                      <a:pt x="96051" y="283277"/>
                    </a:cubicBezTo>
                    <a:cubicBezTo>
                      <a:pt x="96051" y="283277"/>
                      <a:pt x="94669" y="283277"/>
                      <a:pt x="94669" y="283277"/>
                    </a:cubicBezTo>
                    <a:cubicBezTo>
                      <a:pt x="93288" y="283277"/>
                      <a:pt x="93288" y="283277"/>
                      <a:pt x="91906" y="284659"/>
                    </a:cubicBezTo>
                    <a:cubicBezTo>
                      <a:pt x="83615" y="291568"/>
                      <a:pt x="72560" y="295714"/>
                      <a:pt x="60123" y="295714"/>
                    </a:cubicBezTo>
                    <a:cubicBezTo>
                      <a:pt x="35250" y="295714"/>
                      <a:pt x="6232" y="279132"/>
                      <a:pt x="704" y="251495"/>
                    </a:cubicBezTo>
                    <a:cubicBezTo>
                      <a:pt x="-2059" y="236295"/>
                      <a:pt x="3468" y="219713"/>
                      <a:pt x="14523" y="207276"/>
                    </a:cubicBezTo>
                    <a:cubicBezTo>
                      <a:pt x="25577" y="194840"/>
                      <a:pt x="39396" y="187930"/>
                      <a:pt x="53214" y="187930"/>
                    </a:cubicBezTo>
                    <a:cubicBezTo>
                      <a:pt x="58742" y="187930"/>
                      <a:pt x="64269" y="189312"/>
                      <a:pt x="68414" y="190694"/>
                    </a:cubicBezTo>
                    <a:cubicBezTo>
                      <a:pt x="68414" y="190694"/>
                      <a:pt x="69796" y="190694"/>
                      <a:pt x="69796" y="190694"/>
                    </a:cubicBezTo>
                    <a:cubicBezTo>
                      <a:pt x="71178" y="190694"/>
                      <a:pt x="71178" y="190694"/>
                      <a:pt x="72560" y="189312"/>
                    </a:cubicBezTo>
                    <a:cubicBezTo>
                      <a:pt x="73942" y="187930"/>
                      <a:pt x="73942" y="187930"/>
                      <a:pt x="73942" y="186548"/>
                    </a:cubicBezTo>
                    <a:cubicBezTo>
                      <a:pt x="68414" y="146475"/>
                      <a:pt x="69796" y="106402"/>
                      <a:pt x="72560" y="66328"/>
                    </a:cubicBezTo>
                    <a:cubicBezTo>
                      <a:pt x="73942" y="46983"/>
                      <a:pt x="73942" y="26255"/>
                      <a:pt x="73942" y="5527"/>
                    </a:cubicBezTo>
                    <a:lnTo>
                      <a:pt x="384856" y="0"/>
                    </a:lnTo>
                    <a:cubicBezTo>
                      <a:pt x="386238" y="27637"/>
                      <a:pt x="393147" y="214185"/>
                      <a:pt x="380711" y="287423"/>
                    </a:cubicBezTo>
                    <a:cubicBezTo>
                      <a:pt x="377947" y="304005"/>
                      <a:pt x="372419" y="328878"/>
                      <a:pt x="355837" y="342696"/>
                    </a:cubicBezTo>
                    <a:cubicBezTo>
                      <a:pt x="343401" y="353751"/>
                      <a:pt x="307473" y="356515"/>
                      <a:pt x="283982" y="357897"/>
                    </a:cubicBezTo>
                    <a:cubicBezTo>
                      <a:pt x="261872" y="359279"/>
                      <a:pt x="256345" y="360660"/>
                      <a:pt x="256345" y="364806"/>
                    </a:cubicBezTo>
                    <a:cubicBezTo>
                      <a:pt x="256345" y="388297"/>
                      <a:pt x="256345" y="403497"/>
                      <a:pt x="256345" y="420080"/>
                    </a:cubicBezTo>
                    <a:cubicBezTo>
                      <a:pt x="256345" y="435280"/>
                      <a:pt x="256345" y="451862"/>
                      <a:pt x="256345" y="473971"/>
                    </a:cubicBezTo>
                    <a:cubicBezTo>
                      <a:pt x="256345" y="480881"/>
                      <a:pt x="256345" y="486408"/>
                      <a:pt x="253581" y="490553"/>
                    </a:cubicBezTo>
                    <a:cubicBezTo>
                      <a:pt x="250817" y="494699"/>
                      <a:pt x="245290" y="497463"/>
                      <a:pt x="239763" y="500226"/>
                    </a:cubicBezTo>
                    <a:cubicBezTo>
                      <a:pt x="213508" y="509899"/>
                      <a:pt x="184489" y="515427"/>
                      <a:pt x="156852" y="515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444">
                <a:extLst>
                  <a:ext uri="{FF2B5EF4-FFF2-40B4-BE49-F238E27FC236}">
                    <a16:creationId xmlns:a16="http://schemas.microsoft.com/office/drawing/2014/main" id="{1F64EBF0-7E37-44D9-B2B9-FC88CEB74839}"/>
                  </a:ext>
                </a:extLst>
              </p:cNvPr>
              <p:cNvSpPr/>
              <p:nvPr/>
            </p:nvSpPr>
            <p:spPr>
              <a:xfrm>
                <a:off x="1266283" y="873545"/>
                <a:ext cx="393739" cy="527863"/>
              </a:xfrm>
              <a:custGeom>
                <a:avLst/>
                <a:gdLst>
                  <a:gd name="connsiteX0" fmla="*/ 383797 w 393739"/>
                  <a:gd name="connsiteY0" fmla="*/ 6909 h 527863"/>
                  <a:gd name="connsiteX1" fmla="*/ 379651 w 393739"/>
                  <a:gd name="connsiteY1" fmla="*/ 290187 h 527863"/>
                  <a:gd name="connsiteX2" fmla="*/ 354778 w 393739"/>
                  <a:gd name="connsiteY2" fmla="*/ 346842 h 527863"/>
                  <a:gd name="connsiteX3" fmla="*/ 284304 w 393739"/>
                  <a:gd name="connsiteY3" fmla="*/ 362042 h 527863"/>
                  <a:gd name="connsiteX4" fmla="*/ 253904 w 393739"/>
                  <a:gd name="connsiteY4" fmla="*/ 373097 h 527863"/>
                  <a:gd name="connsiteX5" fmla="*/ 253904 w 393739"/>
                  <a:gd name="connsiteY5" fmla="*/ 428371 h 527863"/>
                  <a:gd name="connsiteX6" fmla="*/ 253904 w 393739"/>
                  <a:gd name="connsiteY6" fmla="*/ 482262 h 527863"/>
                  <a:gd name="connsiteX7" fmla="*/ 251140 w 393739"/>
                  <a:gd name="connsiteY7" fmla="*/ 497463 h 527863"/>
                  <a:gd name="connsiteX8" fmla="*/ 238703 w 393739"/>
                  <a:gd name="connsiteY8" fmla="*/ 505754 h 527863"/>
                  <a:gd name="connsiteX9" fmla="*/ 158557 w 393739"/>
                  <a:gd name="connsiteY9" fmla="*/ 520954 h 527863"/>
                  <a:gd name="connsiteX10" fmla="*/ 112956 w 393739"/>
                  <a:gd name="connsiteY10" fmla="*/ 516808 h 527863"/>
                  <a:gd name="connsiteX11" fmla="*/ 100519 w 393739"/>
                  <a:gd name="connsiteY11" fmla="*/ 511281 h 527863"/>
                  <a:gd name="connsiteX12" fmla="*/ 99137 w 393739"/>
                  <a:gd name="connsiteY12" fmla="*/ 500226 h 527863"/>
                  <a:gd name="connsiteX13" fmla="*/ 100519 w 393739"/>
                  <a:gd name="connsiteY13" fmla="*/ 397970 h 527863"/>
                  <a:gd name="connsiteX14" fmla="*/ 101901 w 393739"/>
                  <a:gd name="connsiteY14" fmla="*/ 295714 h 527863"/>
                  <a:gd name="connsiteX15" fmla="*/ 97756 w 393739"/>
                  <a:gd name="connsiteY15" fmla="*/ 288805 h 527863"/>
                  <a:gd name="connsiteX16" fmla="*/ 94992 w 393739"/>
                  <a:gd name="connsiteY16" fmla="*/ 287423 h 527863"/>
                  <a:gd name="connsiteX17" fmla="*/ 90846 w 393739"/>
                  <a:gd name="connsiteY17" fmla="*/ 288805 h 527863"/>
                  <a:gd name="connsiteX18" fmla="*/ 61828 w 393739"/>
                  <a:gd name="connsiteY18" fmla="*/ 298478 h 527863"/>
                  <a:gd name="connsiteX19" fmla="*/ 6554 w 393739"/>
                  <a:gd name="connsiteY19" fmla="*/ 257022 h 527863"/>
                  <a:gd name="connsiteX20" fmla="*/ 18991 w 393739"/>
                  <a:gd name="connsiteY20" fmla="*/ 215567 h 527863"/>
                  <a:gd name="connsiteX21" fmla="*/ 56300 w 393739"/>
                  <a:gd name="connsiteY21" fmla="*/ 197603 h 527863"/>
                  <a:gd name="connsiteX22" fmla="*/ 70119 w 393739"/>
                  <a:gd name="connsiteY22" fmla="*/ 200367 h 527863"/>
                  <a:gd name="connsiteX23" fmla="*/ 72882 w 393739"/>
                  <a:gd name="connsiteY23" fmla="*/ 200367 h 527863"/>
                  <a:gd name="connsiteX24" fmla="*/ 77028 w 393739"/>
                  <a:gd name="connsiteY24" fmla="*/ 198985 h 527863"/>
                  <a:gd name="connsiteX25" fmla="*/ 79792 w 393739"/>
                  <a:gd name="connsiteY25" fmla="*/ 192076 h 527863"/>
                  <a:gd name="connsiteX26" fmla="*/ 78410 w 393739"/>
                  <a:gd name="connsiteY26" fmla="*/ 71856 h 527863"/>
                  <a:gd name="connsiteX27" fmla="*/ 79792 w 393739"/>
                  <a:gd name="connsiteY27" fmla="*/ 15200 h 527863"/>
                  <a:gd name="connsiteX28" fmla="*/ 230412 w 393739"/>
                  <a:gd name="connsiteY28" fmla="*/ 12437 h 527863"/>
                  <a:gd name="connsiteX29" fmla="*/ 383797 w 393739"/>
                  <a:gd name="connsiteY29" fmla="*/ 6909 h 527863"/>
                  <a:gd name="connsiteX30" fmla="*/ 383797 w 393739"/>
                  <a:gd name="connsiteY30" fmla="*/ 6909 h 527863"/>
                  <a:gd name="connsiteX31" fmla="*/ 390706 w 393739"/>
                  <a:gd name="connsiteY31" fmla="*/ 0 h 527863"/>
                  <a:gd name="connsiteX32" fmla="*/ 72882 w 393739"/>
                  <a:gd name="connsiteY32" fmla="*/ 5527 h 527863"/>
                  <a:gd name="connsiteX33" fmla="*/ 72882 w 393739"/>
                  <a:gd name="connsiteY33" fmla="*/ 190694 h 527863"/>
                  <a:gd name="connsiteX34" fmla="*/ 56300 w 393739"/>
                  <a:gd name="connsiteY34" fmla="*/ 187930 h 527863"/>
                  <a:gd name="connsiteX35" fmla="*/ 1027 w 393739"/>
                  <a:gd name="connsiteY35" fmla="*/ 255641 h 527863"/>
                  <a:gd name="connsiteX36" fmla="*/ 63210 w 393739"/>
                  <a:gd name="connsiteY36" fmla="*/ 304005 h 527863"/>
                  <a:gd name="connsiteX37" fmla="*/ 96374 w 393739"/>
                  <a:gd name="connsiteY37" fmla="*/ 292950 h 527863"/>
                  <a:gd name="connsiteX38" fmla="*/ 93610 w 393739"/>
                  <a:gd name="connsiteY38" fmla="*/ 498844 h 527863"/>
                  <a:gd name="connsiteX39" fmla="*/ 96374 w 393739"/>
                  <a:gd name="connsiteY39" fmla="*/ 514045 h 527863"/>
                  <a:gd name="connsiteX40" fmla="*/ 112956 w 393739"/>
                  <a:gd name="connsiteY40" fmla="*/ 522336 h 527863"/>
                  <a:gd name="connsiteX41" fmla="*/ 159938 w 393739"/>
                  <a:gd name="connsiteY41" fmla="*/ 527863 h 527863"/>
                  <a:gd name="connsiteX42" fmla="*/ 242849 w 393739"/>
                  <a:gd name="connsiteY42" fmla="*/ 512663 h 527863"/>
                  <a:gd name="connsiteX43" fmla="*/ 258049 w 393739"/>
                  <a:gd name="connsiteY43" fmla="*/ 501608 h 527863"/>
                  <a:gd name="connsiteX44" fmla="*/ 260813 w 393739"/>
                  <a:gd name="connsiteY44" fmla="*/ 480881 h 527863"/>
                  <a:gd name="connsiteX45" fmla="*/ 260813 w 393739"/>
                  <a:gd name="connsiteY45" fmla="*/ 371715 h 527863"/>
                  <a:gd name="connsiteX46" fmla="*/ 358923 w 393739"/>
                  <a:gd name="connsiteY46" fmla="*/ 350987 h 527863"/>
                  <a:gd name="connsiteX47" fmla="*/ 385178 w 393739"/>
                  <a:gd name="connsiteY47" fmla="*/ 290187 h 527863"/>
                  <a:gd name="connsiteX48" fmla="*/ 390706 w 393739"/>
                  <a:gd name="connsiteY48" fmla="*/ 0 h 527863"/>
                  <a:gd name="connsiteX49" fmla="*/ 390706 w 393739"/>
                  <a:gd name="connsiteY49" fmla="*/ 0 h 52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93739" h="527863">
                    <a:moveTo>
                      <a:pt x="383797" y="6909"/>
                    </a:moveTo>
                    <a:cubicBezTo>
                      <a:pt x="385178" y="44219"/>
                      <a:pt x="392088" y="219713"/>
                      <a:pt x="379651" y="290187"/>
                    </a:cubicBezTo>
                    <a:cubicBezTo>
                      <a:pt x="375506" y="310914"/>
                      <a:pt x="371360" y="333024"/>
                      <a:pt x="354778" y="346842"/>
                    </a:cubicBezTo>
                    <a:cubicBezTo>
                      <a:pt x="343723" y="356515"/>
                      <a:pt x="306414" y="359279"/>
                      <a:pt x="284304" y="362042"/>
                    </a:cubicBezTo>
                    <a:cubicBezTo>
                      <a:pt x="260813" y="363424"/>
                      <a:pt x="253904" y="364806"/>
                      <a:pt x="253904" y="373097"/>
                    </a:cubicBezTo>
                    <a:cubicBezTo>
                      <a:pt x="253904" y="396588"/>
                      <a:pt x="253904" y="413170"/>
                      <a:pt x="253904" y="428371"/>
                    </a:cubicBezTo>
                    <a:cubicBezTo>
                      <a:pt x="253904" y="443571"/>
                      <a:pt x="253904" y="458771"/>
                      <a:pt x="253904" y="482262"/>
                    </a:cubicBezTo>
                    <a:cubicBezTo>
                      <a:pt x="253904" y="487790"/>
                      <a:pt x="253904" y="493317"/>
                      <a:pt x="251140" y="497463"/>
                    </a:cubicBezTo>
                    <a:cubicBezTo>
                      <a:pt x="248376" y="501608"/>
                      <a:pt x="242849" y="502990"/>
                      <a:pt x="238703" y="505754"/>
                    </a:cubicBezTo>
                    <a:cubicBezTo>
                      <a:pt x="213830" y="515427"/>
                      <a:pt x="186193" y="520954"/>
                      <a:pt x="158557" y="520954"/>
                    </a:cubicBezTo>
                    <a:cubicBezTo>
                      <a:pt x="143356" y="520954"/>
                      <a:pt x="128156" y="519572"/>
                      <a:pt x="112956" y="516808"/>
                    </a:cubicBezTo>
                    <a:cubicBezTo>
                      <a:pt x="108810" y="515427"/>
                      <a:pt x="103283" y="514045"/>
                      <a:pt x="100519" y="511281"/>
                    </a:cubicBezTo>
                    <a:cubicBezTo>
                      <a:pt x="99137" y="508517"/>
                      <a:pt x="99137" y="504372"/>
                      <a:pt x="99137" y="500226"/>
                    </a:cubicBezTo>
                    <a:cubicBezTo>
                      <a:pt x="100519" y="456007"/>
                      <a:pt x="100519" y="426989"/>
                      <a:pt x="100519" y="397970"/>
                    </a:cubicBezTo>
                    <a:cubicBezTo>
                      <a:pt x="100519" y="368951"/>
                      <a:pt x="100519" y="338551"/>
                      <a:pt x="101901" y="295714"/>
                    </a:cubicBezTo>
                    <a:cubicBezTo>
                      <a:pt x="101901" y="292950"/>
                      <a:pt x="100519" y="290187"/>
                      <a:pt x="97756" y="288805"/>
                    </a:cubicBezTo>
                    <a:cubicBezTo>
                      <a:pt x="96374" y="288805"/>
                      <a:pt x="96374" y="287423"/>
                      <a:pt x="94992" y="287423"/>
                    </a:cubicBezTo>
                    <a:cubicBezTo>
                      <a:pt x="93610" y="287423"/>
                      <a:pt x="92228" y="287423"/>
                      <a:pt x="90846" y="288805"/>
                    </a:cubicBezTo>
                    <a:cubicBezTo>
                      <a:pt x="82555" y="295714"/>
                      <a:pt x="72882" y="298478"/>
                      <a:pt x="61828" y="298478"/>
                    </a:cubicBezTo>
                    <a:cubicBezTo>
                      <a:pt x="38336" y="298478"/>
                      <a:pt x="10700" y="281895"/>
                      <a:pt x="6554" y="257022"/>
                    </a:cubicBezTo>
                    <a:cubicBezTo>
                      <a:pt x="3790" y="241822"/>
                      <a:pt x="9318" y="226622"/>
                      <a:pt x="18991" y="215567"/>
                    </a:cubicBezTo>
                    <a:cubicBezTo>
                      <a:pt x="28664" y="204512"/>
                      <a:pt x="42482" y="197603"/>
                      <a:pt x="56300" y="197603"/>
                    </a:cubicBezTo>
                    <a:cubicBezTo>
                      <a:pt x="61828" y="197603"/>
                      <a:pt x="65973" y="198985"/>
                      <a:pt x="70119" y="200367"/>
                    </a:cubicBezTo>
                    <a:cubicBezTo>
                      <a:pt x="71501" y="200367"/>
                      <a:pt x="71501" y="200367"/>
                      <a:pt x="72882" y="200367"/>
                    </a:cubicBezTo>
                    <a:cubicBezTo>
                      <a:pt x="74264" y="200367"/>
                      <a:pt x="75646" y="200367"/>
                      <a:pt x="77028" y="198985"/>
                    </a:cubicBezTo>
                    <a:cubicBezTo>
                      <a:pt x="78410" y="197603"/>
                      <a:pt x="79792" y="194840"/>
                      <a:pt x="79792" y="192076"/>
                    </a:cubicBezTo>
                    <a:cubicBezTo>
                      <a:pt x="74264" y="152002"/>
                      <a:pt x="75646" y="111929"/>
                      <a:pt x="78410" y="71856"/>
                    </a:cubicBezTo>
                    <a:cubicBezTo>
                      <a:pt x="79792" y="52510"/>
                      <a:pt x="79792" y="34546"/>
                      <a:pt x="79792" y="15200"/>
                    </a:cubicBezTo>
                    <a:cubicBezTo>
                      <a:pt x="130920" y="13818"/>
                      <a:pt x="180666" y="13818"/>
                      <a:pt x="230412" y="12437"/>
                    </a:cubicBezTo>
                    <a:cubicBezTo>
                      <a:pt x="281540" y="8291"/>
                      <a:pt x="332668" y="6909"/>
                      <a:pt x="383797" y="6909"/>
                    </a:cubicBezTo>
                    <a:lnTo>
                      <a:pt x="383797" y="6909"/>
                    </a:lnTo>
                    <a:close/>
                    <a:moveTo>
                      <a:pt x="390706" y="0"/>
                    </a:moveTo>
                    <a:cubicBezTo>
                      <a:pt x="282922" y="1382"/>
                      <a:pt x="180666" y="4146"/>
                      <a:pt x="72882" y="5527"/>
                    </a:cubicBezTo>
                    <a:cubicBezTo>
                      <a:pt x="72882" y="67710"/>
                      <a:pt x="64591" y="128511"/>
                      <a:pt x="72882" y="190694"/>
                    </a:cubicBezTo>
                    <a:cubicBezTo>
                      <a:pt x="67355" y="187930"/>
                      <a:pt x="61828" y="187930"/>
                      <a:pt x="56300" y="187930"/>
                    </a:cubicBezTo>
                    <a:cubicBezTo>
                      <a:pt x="23136" y="187930"/>
                      <a:pt x="-5882" y="221095"/>
                      <a:pt x="1027" y="255641"/>
                    </a:cubicBezTo>
                    <a:cubicBezTo>
                      <a:pt x="5172" y="284659"/>
                      <a:pt x="35573" y="304005"/>
                      <a:pt x="63210" y="304005"/>
                    </a:cubicBezTo>
                    <a:cubicBezTo>
                      <a:pt x="75646" y="304005"/>
                      <a:pt x="86701" y="299859"/>
                      <a:pt x="96374" y="292950"/>
                    </a:cubicBezTo>
                    <a:cubicBezTo>
                      <a:pt x="94992" y="380006"/>
                      <a:pt x="94992" y="410407"/>
                      <a:pt x="93610" y="498844"/>
                    </a:cubicBezTo>
                    <a:cubicBezTo>
                      <a:pt x="93610" y="504372"/>
                      <a:pt x="93610" y="509899"/>
                      <a:pt x="96374" y="514045"/>
                    </a:cubicBezTo>
                    <a:cubicBezTo>
                      <a:pt x="100519" y="519572"/>
                      <a:pt x="106047" y="520954"/>
                      <a:pt x="112956" y="522336"/>
                    </a:cubicBezTo>
                    <a:cubicBezTo>
                      <a:pt x="128156" y="525099"/>
                      <a:pt x="143356" y="527863"/>
                      <a:pt x="159938" y="527863"/>
                    </a:cubicBezTo>
                    <a:cubicBezTo>
                      <a:pt x="187575" y="527863"/>
                      <a:pt x="216594" y="522336"/>
                      <a:pt x="242849" y="512663"/>
                    </a:cubicBezTo>
                    <a:cubicBezTo>
                      <a:pt x="248376" y="509899"/>
                      <a:pt x="255285" y="507136"/>
                      <a:pt x="258049" y="501608"/>
                    </a:cubicBezTo>
                    <a:cubicBezTo>
                      <a:pt x="260813" y="494699"/>
                      <a:pt x="260813" y="487790"/>
                      <a:pt x="260813" y="480881"/>
                    </a:cubicBezTo>
                    <a:cubicBezTo>
                      <a:pt x="262195" y="433898"/>
                      <a:pt x="259431" y="418698"/>
                      <a:pt x="260813" y="371715"/>
                    </a:cubicBezTo>
                    <a:cubicBezTo>
                      <a:pt x="260813" y="366188"/>
                      <a:pt x="338196" y="368951"/>
                      <a:pt x="358923" y="350987"/>
                    </a:cubicBezTo>
                    <a:cubicBezTo>
                      <a:pt x="375506" y="335787"/>
                      <a:pt x="381033" y="312296"/>
                      <a:pt x="385178" y="290187"/>
                    </a:cubicBezTo>
                    <a:cubicBezTo>
                      <a:pt x="400379" y="211422"/>
                      <a:pt x="390706" y="0"/>
                      <a:pt x="390706" y="0"/>
                    </a:cubicBezTo>
                    <a:lnTo>
                      <a:pt x="3907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340">
              <a:extLst>
                <a:ext uri="{FF2B5EF4-FFF2-40B4-BE49-F238E27FC236}">
                  <a16:creationId xmlns:a16="http://schemas.microsoft.com/office/drawing/2014/main" id="{79AE7333-784B-4F34-8B64-A808585DF4A8}"/>
                </a:ext>
              </a:extLst>
            </p:cNvPr>
            <p:cNvSpPr/>
            <p:nvPr/>
          </p:nvSpPr>
          <p:spPr>
            <a:xfrm>
              <a:off x="1249976" y="843602"/>
              <a:ext cx="452612" cy="225207"/>
            </a:xfrm>
            <a:custGeom>
              <a:avLst/>
              <a:gdLst>
                <a:gd name="connsiteX0" fmla="*/ 62934 w 452612"/>
                <a:gd name="connsiteY0" fmla="*/ 217874 h 225207"/>
                <a:gd name="connsiteX1" fmla="*/ 120971 w 452612"/>
                <a:gd name="connsiteY1" fmla="*/ 190237 h 225207"/>
                <a:gd name="connsiteX2" fmla="*/ 107153 w 452612"/>
                <a:gd name="connsiteY2" fmla="*/ 126672 h 225207"/>
                <a:gd name="connsiteX3" fmla="*/ 149990 w 452612"/>
                <a:gd name="connsiteY3" fmla="*/ 112854 h 225207"/>
                <a:gd name="connsiteX4" fmla="*/ 137553 w 452612"/>
                <a:gd name="connsiteY4" fmla="*/ 70017 h 225207"/>
                <a:gd name="connsiteX5" fmla="*/ 230137 w 452612"/>
                <a:gd name="connsiteY5" fmla="*/ 70017 h 225207"/>
                <a:gd name="connsiteX6" fmla="*/ 277119 w 452612"/>
                <a:gd name="connsiteY6" fmla="*/ 58962 h 225207"/>
                <a:gd name="connsiteX7" fmla="*/ 292319 w 452612"/>
                <a:gd name="connsiteY7" fmla="*/ 47907 h 225207"/>
                <a:gd name="connsiteX8" fmla="*/ 314429 w 452612"/>
                <a:gd name="connsiteY8" fmla="*/ 57580 h 225207"/>
                <a:gd name="connsiteX9" fmla="*/ 380757 w 452612"/>
                <a:gd name="connsiteY9" fmla="*/ 49289 h 225207"/>
                <a:gd name="connsiteX10" fmla="*/ 389048 w 452612"/>
                <a:gd name="connsiteY10" fmla="*/ 110090 h 225207"/>
                <a:gd name="connsiteX11" fmla="*/ 441558 w 452612"/>
                <a:gd name="connsiteY11" fmla="*/ 110090 h 225207"/>
                <a:gd name="connsiteX12" fmla="*/ 444322 w 452612"/>
                <a:gd name="connsiteY12" fmla="*/ 79690 h 225207"/>
                <a:gd name="connsiteX13" fmla="*/ 452613 w 452612"/>
                <a:gd name="connsiteY13" fmla="*/ 47907 h 225207"/>
                <a:gd name="connsiteX14" fmla="*/ 402867 w 452612"/>
                <a:gd name="connsiteY14" fmla="*/ 9216 h 225207"/>
                <a:gd name="connsiteX15" fmla="*/ 158281 w 452612"/>
                <a:gd name="connsiteY15" fmla="*/ 10597 h 225207"/>
                <a:gd name="connsiteX16" fmla="*/ 82280 w 452612"/>
                <a:gd name="connsiteY16" fmla="*/ 32707 h 225207"/>
                <a:gd name="connsiteX17" fmla="*/ 43588 w 452612"/>
                <a:gd name="connsiteY17" fmla="*/ 97653 h 225207"/>
                <a:gd name="connsiteX18" fmla="*/ 2133 w 452612"/>
                <a:gd name="connsiteY18" fmla="*/ 148782 h 225207"/>
                <a:gd name="connsiteX19" fmla="*/ 7660 w 452612"/>
                <a:gd name="connsiteY19" fmla="*/ 163982 h 225207"/>
                <a:gd name="connsiteX20" fmla="*/ 3515 w 452612"/>
                <a:gd name="connsiteY20" fmla="*/ 179182 h 225207"/>
                <a:gd name="connsiteX21" fmla="*/ 38061 w 452612"/>
                <a:gd name="connsiteY21" fmla="*/ 224783 h 225207"/>
                <a:gd name="connsiteX22" fmla="*/ 94716 w 452612"/>
                <a:gd name="connsiteY22" fmla="*/ 201292 h 225207"/>
                <a:gd name="connsiteX23" fmla="*/ 62934 w 452612"/>
                <a:gd name="connsiteY23" fmla="*/ 217874 h 22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2612" h="225207">
                  <a:moveTo>
                    <a:pt x="62934" y="217874"/>
                  </a:moveTo>
                  <a:cubicBezTo>
                    <a:pt x="85043" y="223401"/>
                    <a:pt x="111298" y="210964"/>
                    <a:pt x="120971" y="190237"/>
                  </a:cubicBezTo>
                  <a:cubicBezTo>
                    <a:pt x="130644" y="169509"/>
                    <a:pt x="125117" y="141872"/>
                    <a:pt x="107153" y="126672"/>
                  </a:cubicBezTo>
                  <a:cubicBezTo>
                    <a:pt x="122353" y="133581"/>
                    <a:pt x="141699" y="128054"/>
                    <a:pt x="149990" y="112854"/>
                  </a:cubicBezTo>
                  <a:cubicBezTo>
                    <a:pt x="158281" y="99035"/>
                    <a:pt x="152754" y="78308"/>
                    <a:pt x="137553" y="70017"/>
                  </a:cubicBezTo>
                  <a:cubicBezTo>
                    <a:pt x="167954" y="70017"/>
                    <a:pt x="199736" y="70017"/>
                    <a:pt x="230137" y="70017"/>
                  </a:cubicBezTo>
                  <a:cubicBezTo>
                    <a:pt x="246719" y="70017"/>
                    <a:pt x="264683" y="70017"/>
                    <a:pt x="277119" y="58962"/>
                  </a:cubicBezTo>
                  <a:cubicBezTo>
                    <a:pt x="281265" y="54816"/>
                    <a:pt x="285410" y="49289"/>
                    <a:pt x="292319" y="47907"/>
                  </a:cubicBezTo>
                  <a:cubicBezTo>
                    <a:pt x="300611" y="46525"/>
                    <a:pt x="307520" y="52053"/>
                    <a:pt x="314429" y="57580"/>
                  </a:cubicBezTo>
                  <a:cubicBezTo>
                    <a:pt x="335157" y="70017"/>
                    <a:pt x="364175" y="65871"/>
                    <a:pt x="380757" y="49289"/>
                  </a:cubicBezTo>
                  <a:cubicBezTo>
                    <a:pt x="377994" y="70017"/>
                    <a:pt x="376612" y="93508"/>
                    <a:pt x="389048" y="110090"/>
                  </a:cubicBezTo>
                  <a:cubicBezTo>
                    <a:pt x="401485" y="126672"/>
                    <a:pt x="433267" y="129436"/>
                    <a:pt x="441558" y="110090"/>
                  </a:cubicBezTo>
                  <a:cubicBezTo>
                    <a:pt x="445704" y="100417"/>
                    <a:pt x="441558" y="89362"/>
                    <a:pt x="444322" y="79690"/>
                  </a:cubicBezTo>
                  <a:cubicBezTo>
                    <a:pt x="445704" y="68635"/>
                    <a:pt x="452613" y="58962"/>
                    <a:pt x="452613" y="47907"/>
                  </a:cubicBezTo>
                  <a:cubicBezTo>
                    <a:pt x="452613" y="25798"/>
                    <a:pt x="424976" y="13361"/>
                    <a:pt x="402867" y="9216"/>
                  </a:cubicBezTo>
                  <a:cubicBezTo>
                    <a:pt x="322720" y="-4603"/>
                    <a:pt x="239810" y="-1839"/>
                    <a:pt x="158281" y="10597"/>
                  </a:cubicBezTo>
                  <a:cubicBezTo>
                    <a:pt x="132026" y="14743"/>
                    <a:pt x="104389" y="18889"/>
                    <a:pt x="82280" y="32707"/>
                  </a:cubicBezTo>
                  <a:cubicBezTo>
                    <a:pt x="60170" y="46525"/>
                    <a:pt x="42206" y="71398"/>
                    <a:pt x="43588" y="97653"/>
                  </a:cubicBezTo>
                  <a:cubicBezTo>
                    <a:pt x="17333" y="93508"/>
                    <a:pt x="-7540" y="123908"/>
                    <a:pt x="2133" y="148782"/>
                  </a:cubicBezTo>
                  <a:cubicBezTo>
                    <a:pt x="3515" y="154309"/>
                    <a:pt x="7660" y="158454"/>
                    <a:pt x="7660" y="163982"/>
                  </a:cubicBezTo>
                  <a:cubicBezTo>
                    <a:pt x="7660" y="169509"/>
                    <a:pt x="4897" y="173655"/>
                    <a:pt x="3515" y="179182"/>
                  </a:cubicBezTo>
                  <a:cubicBezTo>
                    <a:pt x="-2013" y="199910"/>
                    <a:pt x="17333" y="222019"/>
                    <a:pt x="38061" y="224783"/>
                  </a:cubicBezTo>
                  <a:cubicBezTo>
                    <a:pt x="58788" y="227546"/>
                    <a:pt x="79516" y="216492"/>
                    <a:pt x="94716" y="201292"/>
                  </a:cubicBezTo>
                  <a:lnTo>
                    <a:pt x="62934" y="21787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705">
              <a:extLst>
                <a:ext uri="{FF2B5EF4-FFF2-40B4-BE49-F238E27FC236}">
                  <a16:creationId xmlns:a16="http://schemas.microsoft.com/office/drawing/2014/main" id="{15449F41-6618-4234-8F81-8C19FE1DCC9E}"/>
                </a:ext>
              </a:extLst>
            </p:cNvPr>
            <p:cNvGrpSpPr/>
            <p:nvPr/>
          </p:nvGrpSpPr>
          <p:grpSpPr>
            <a:xfrm>
              <a:off x="1223385" y="628960"/>
              <a:ext cx="466767" cy="294332"/>
              <a:chOff x="1223385" y="628960"/>
              <a:chExt cx="466767" cy="294332"/>
            </a:xfrm>
          </p:grpSpPr>
          <p:sp>
            <p:nvSpPr>
              <p:cNvPr id="158" name="Freeform: Shape 441">
                <a:extLst>
                  <a:ext uri="{FF2B5EF4-FFF2-40B4-BE49-F238E27FC236}">
                    <a16:creationId xmlns:a16="http://schemas.microsoft.com/office/drawing/2014/main" id="{B0DFE999-D419-42A8-A212-6D712A6DBCD4}"/>
                  </a:ext>
                </a:extLst>
              </p:cNvPr>
              <p:cNvSpPr/>
              <p:nvPr/>
            </p:nvSpPr>
            <p:spPr>
              <a:xfrm>
                <a:off x="1230713" y="633105"/>
                <a:ext cx="459439" cy="286041"/>
              </a:xfrm>
              <a:custGeom>
                <a:avLst/>
                <a:gdLst>
                  <a:gd name="connsiteX0" fmla="*/ 2051 w 459439"/>
                  <a:gd name="connsiteY0" fmla="*/ 286041 h 286041"/>
                  <a:gd name="connsiteX1" fmla="*/ 4814 w 459439"/>
                  <a:gd name="connsiteY1" fmla="*/ 262550 h 286041"/>
                  <a:gd name="connsiteX2" fmla="*/ 14487 w 459439"/>
                  <a:gd name="connsiteY2" fmla="*/ 248731 h 286041"/>
                  <a:gd name="connsiteX3" fmla="*/ 24160 w 459439"/>
                  <a:gd name="connsiteY3" fmla="*/ 236295 h 286041"/>
                  <a:gd name="connsiteX4" fmla="*/ 33833 w 459439"/>
                  <a:gd name="connsiteY4" fmla="*/ 210040 h 286041"/>
                  <a:gd name="connsiteX5" fmla="*/ 35215 w 459439"/>
                  <a:gd name="connsiteY5" fmla="*/ 207276 h 286041"/>
                  <a:gd name="connsiteX6" fmla="*/ 44888 w 459439"/>
                  <a:gd name="connsiteY6" fmla="*/ 171348 h 286041"/>
                  <a:gd name="connsiteX7" fmla="*/ 91870 w 459439"/>
                  <a:gd name="connsiteY7" fmla="*/ 69092 h 286041"/>
                  <a:gd name="connsiteX8" fmla="*/ 213472 w 459439"/>
                  <a:gd name="connsiteY8" fmla="*/ 17964 h 286041"/>
                  <a:gd name="connsiteX9" fmla="*/ 232818 w 459439"/>
                  <a:gd name="connsiteY9" fmla="*/ 19346 h 286041"/>
                  <a:gd name="connsiteX10" fmla="*/ 234200 w 459439"/>
                  <a:gd name="connsiteY10" fmla="*/ 19346 h 286041"/>
                  <a:gd name="connsiteX11" fmla="*/ 243873 w 459439"/>
                  <a:gd name="connsiteY11" fmla="*/ 20728 h 286041"/>
                  <a:gd name="connsiteX12" fmla="*/ 253546 w 459439"/>
                  <a:gd name="connsiteY12" fmla="*/ 19346 h 286041"/>
                  <a:gd name="connsiteX13" fmla="*/ 264600 w 459439"/>
                  <a:gd name="connsiteY13" fmla="*/ 11055 h 286041"/>
                  <a:gd name="connsiteX14" fmla="*/ 268746 w 459439"/>
                  <a:gd name="connsiteY14" fmla="*/ 6909 h 286041"/>
                  <a:gd name="connsiteX15" fmla="*/ 288092 w 459439"/>
                  <a:gd name="connsiteY15" fmla="*/ 0 h 286041"/>
                  <a:gd name="connsiteX16" fmla="*/ 315729 w 459439"/>
                  <a:gd name="connsiteY16" fmla="*/ 15200 h 286041"/>
                  <a:gd name="connsiteX17" fmla="*/ 318492 w 459439"/>
                  <a:gd name="connsiteY17" fmla="*/ 23491 h 286041"/>
                  <a:gd name="connsiteX18" fmla="*/ 328165 w 459439"/>
                  <a:gd name="connsiteY18" fmla="*/ 40073 h 286041"/>
                  <a:gd name="connsiteX19" fmla="*/ 343365 w 459439"/>
                  <a:gd name="connsiteY19" fmla="*/ 46983 h 286041"/>
                  <a:gd name="connsiteX20" fmla="*/ 346129 w 459439"/>
                  <a:gd name="connsiteY20" fmla="*/ 46983 h 286041"/>
                  <a:gd name="connsiteX21" fmla="*/ 437330 w 459439"/>
                  <a:gd name="connsiteY21" fmla="*/ 142330 h 286041"/>
                  <a:gd name="connsiteX22" fmla="*/ 459440 w 459439"/>
                  <a:gd name="connsiteY22" fmla="*/ 263932 h 286041"/>
                  <a:gd name="connsiteX23" fmla="*/ 288092 w 459439"/>
                  <a:gd name="connsiteY23" fmla="*/ 233531 h 286041"/>
                  <a:gd name="connsiteX24" fmla="*/ 155435 w 459439"/>
                  <a:gd name="connsiteY24" fmla="*/ 240440 h 286041"/>
                  <a:gd name="connsiteX25" fmla="*/ 104307 w 459439"/>
                  <a:gd name="connsiteY25" fmla="*/ 244586 h 286041"/>
                  <a:gd name="connsiteX26" fmla="*/ 2051 w 459439"/>
                  <a:gd name="connsiteY26" fmla="*/ 286041 h 28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59439" h="286041">
                    <a:moveTo>
                      <a:pt x="2051" y="286041"/>
                    </a:moveTo>
                    <a:cubicBezTo>
                      <a:pt x="-2095" y="280514"/>
                      <a:pt x="669" y="270841"/>
                      <a:pt x="4814" y="262550"/>
                    </a:cubicBezTo>
                    <a:cubicBezTo>
                      <a:pt x="7578" y="258404"/>
                      <a:pt x="10342" y="254259"/>
                      <a:pt x="14487" y="248731"/>
                    </a:cubicBezTo>
                    <a:cubicBezTo>
                      <a:pt x="17251" y="244586"/>
                      <a:pt x="21396" y="240440"/>
                      <a:pt x="24160" y="236295"/>
                    </a:cubicBezTo>
                    <a:cubicBezTo>
                      <a:pt x="29687" y="228004"/>
                      <a:pt x="32451" y="218331"/>
                      <a:pt x="33833" y="210040"/>
                    </a:cubicBezTo>
                    <a:lnTo>
                      <a:pt x="35215" y="207276"/>
                    </a:lnTo>
                    <a:cubicBezTo>
                      <a:pt x="39360" y="194840"/>
                      <a:pt x="42124" y="183785"/>
                      <a:pt x="44888" y="171348"/>
                    </a:cubicBezTo>
                    <a:cubicBezTo>
                      <a:pt x="54561" y="132657"/>
                      <a:pt x="62852" y="96729"/>
                      <a:pt x="91870" y="69092"/>
                    </a:cubicBezTo>
                    <a:cubicBezTo>
                      <a:pt x="126416" y="37310"/>
                      <a:pt x="170635" y="17964"/>
                      <a:pt x="213472" y="17964"/>
                    </a:cubicBezTo>
                    <a:cubicBezTo>
                      <a:pt x="220381" y="17964"/>
                      <a:pt x="227291" y="17964"/>
                      <a:pt x="232818" y="19346"/>
                    </a:cubicBezTo>
                    <a:lnTo>
                      <a:pt x="234200" y="19346"/>
                    </a:lnTo>
                    <a:cubicBezTo>
                      <a:pt x="236964" y="19346"/>
                      <a:pt x="241109" y="20728"/>
                      <a:pt x="243873" y="20728"/>
                    </a:cubicBezTo>
                    <a:cubicBezTo>
                      <a:pt x="248018" y="20728"/>
                      <a:pt x="250782" y="20728"/>
                      <a:pt x="253546" y="19346"/>
                    </a:cubicBezTo>
                    <a:cubicBezTo>
                      <a:pt x="257691" y="17964"/>
                      <a:pt x="261837" y="13818"/>
                      <a:pt x="264600" y="11055"/>
                    </a:cubicBezTo>
                    <a:cubicBezTo>
                      <a:pt x="265982" y="9673"/>
                      <a:pt x="267364" y="8291"/>
                      <a:pt x="268746" y="6909"/>
                    </a:cubicBezTo>
                    <a:cubicBezTo>
                      <a:pt x="274273" y="2764"/>
                      <a:pt x="279801" y="0"/>
                      <a:pt x="288092" y="0"/>
                    </a:cubicBezTo>
                    <a:cubicBezTo>
                      <a:pt x="300528" y="0"/>
                      <a:pt x="310201" y="5527"/>
                      <a:pt x="315729" y="15200"/>
                    </a:cubicBezTo>
                    <a:cubicBezTo>
                      <a:pt x="317110" y="17964"/>
                      <a:pt x="318492" y="20728"/>
                      <a:pt x="318492" y="23491"/>
                    </a:cubicBezTo>
                    <a:cubicBezTo>
                      <a:pt x="321256" y="29019"/>
                      <a:pt x="322638" y="35928"/>
                      <a:pt x="328165" y="40073"/>
                    </a:cubicBezTo>
                    <a:cubicBezTo>
                      <a:pt x="332311" y="44219"/>
                      <a:pt x="337838" y="45601"/>
                      <a:pt x="343365" y="46983"/>
                    </a:cubicBezTo>
                    <a:lnTo>
                      <a:pt x="346129" y="46983"/>
                    </a:lnTo>
                    <a:cubicBezTo>
                      <a:pt x="386202" y="58037"/>
                      <a:pt x="420748" y="93965"/>
                      <a:pt x="437330" y="142330"/>
                    </a:cubicBezTo>
                    <a:cubicBezTo>
                      <a:pt x="452531" y="186548"/>
                      <a:pt x="458058" y="221094"/>
                      <a:pt x="459440" y="263932"/>
                    </a:cubicBezTo>
                    <a:cubicBezTo>
                      <a:pt x="412457" y="243204"/>
                      <a:pt x="357184" y="233531"/>
                      <a:pt x="288092" y="233531"/>
                    </a:cubicBezTo>
                    <a:cubicBezTo>
                      <a:pt x="243873" y="233531"/>
                      <a:pt x="199654" y="237677"/>
                      <a:pt x="155435" y="240440"/>
                    </a:cubicBezTo>
                    <a:cubicBezTo>
                      <a:pt x="138853" y="241822"/>
                      <a:pt x="120889" y="243204"/>
                      <a:pt x="104307" y="244586"/>
                    </a:cubicBezTo>
                    <a:cubicBezTo>
                      <a:pt x="62852" y="248731"/>
                      <a:pt x="33833" y="255641"/>
                      <a:pt x="2051" y="2860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442">
                <a:extLst>
                  <a:ext uri="{FF2B5EF4-FFF2-40B4-BE49-F238E27FC236}">
                    <a16:creationId xmlns:a16="http://schemas.microsoft.com/office/drawing/2014/main" id="{88FD89A9-AE0D-49CA-BA0C-3FEB8530787A}"/>
                  </a:ext>
                </a:extLst>
              </p:cNvPr>
              <p:cNvSpPr/>
              <p:nvPr/>
            </p:nvSpPr>
            <p:spPr>
              <a:xfrm>
                <a:off x="1223385" y="628960"/>
                <a:ext cx="465385" cy="294332"/>
              </a:xfrm>
              <a:custGeom>
                <a:avLst/>
                <a:gdLst>
                  <a:gd name="connsiteX0" fmla="*/ 295419 w 465385"/>
                  <a:gd name="connsiteY0" fmla="*/ 6909 h 294332"/>
                  <a:gd name="connsiteX1" fmla="*/ 295419 w 465385"/>
                  <a:gd name="connsiteY1" fmla="*/ 6909 h 294332"/>
                  <a:gd name="connsiteX2" fmla="*/ 320292 w 465385"/>
                  <a:gd name="connsiteY2" fmla="*/ 20728 h 294332"/>
                  <a:gd name="connsiteX3" fmla="*/ 323056 w 465385"/>
                  <a:gd name="connsiteY3" fmla="*/ 27637 h 294332"/>
                  <a:gd name="connsiteX4" fmla="*/ 334111 w 465385"/>
                  <a:gd name="connsiteY4" fmla="*/ 45601 h 294332"/>
                  <a:gd name="connsiteX5" fmla="*/ 350693 w 465385"/>
                  <a:gd name="connsiteY5" fmla="*/ 52510 h 294332"/>
                  <a:gd name="connsiteX6" fmla="*/ 352075 w 465385"/>
                  <a:gd name="connsiteY6" fmla="*/ 52510 h 294332"/>
                  <a:gd name="connsiteX7" fmla="*/ 440513 w 465385"/>
                  <a:gd name="connsiteY7" fmla="*/ 146475 h 294332"/>
                  <a:gd name="connsiteX8" fmla="*/ 462622 w 465385"/>
                  <a:gd name="connsiteY8" fmla="*/ 261168 h 294332"/>
                  <a:gd name="connsiteX9" fmla="*/ 295419 w 465385"/>
                  <a:gd name="connsiteY9" fmla="*/ 233531 h 294332"/>
                  <a:gd name="connsiteX10" fmla="*/ 162763 w 465385"/>
                  <a:gd name="connsiteY10" fmla="*/ 240440 h 294332"/>
                  <a:gd name="connsiteX11" fmla="*/ 113016 w 465385"/>
                  <a:gd name="connsiteY11" fmla="*/ 244586 h 294332"/>
                  <a:gd name="connsiteX12" fmla="*/ 10760 w 465385"/>
                  <a:gd name="connsiteY12" fmla="*/ 283277 h 294332"/>
                  <a:gd name="connsiteX13" fmla="*/ 14906 w 465385"/>
                  <a:gd name="connsiteY13" fmla="*/ 268077 h 294332"/>
                  <a:gd name="connsiteX14" fmla="*/ 24578 w 465385"/>
                  <a:gd name="connsiteY14" fmla="*/ 255641 h 294332"/>
                  <a:gd name="connsiteX15" fmla="*/ 34251 w 465385"/>
                  <a:gd name="connsiteY15" fmla="*/ 243204 h 294332"/>
                  <a:gd name="connsiteX16" fmla="*/ 45306 w 465385"/>
                  <a:gd name="connsiteY16" fmla="*/ 215567 h 294332"/>
                  <a:gd name="connsiteX17" fmla="*/ 46688 w 465385"/>
                  <a:gd name="connsiteY17" fmla="*/ 212803 h 294332"/>
                  <a:gd name="connsiteX18" fmla="*/ 56361 w 465385"/>
                  <a:gd name="connsiteY18" fmla="*/ 176876 h 294332"/>
                  <a:gd name="connsiteX19" fmla="*/ 103343 w 465385"/>
                  <a:gd name="connsiteY19" fmla="*/ 76001 h 294332"/>
                  <a:gd name="connsiteX20" fmla="*/ 220800 w 465385"/>
                  <a:gd name="connsiteY20" fmla="*/ 26255 h 294332"/>
                  <a:gd name="connsiteX21" fmla="*/ 240146 w 465385"/>
                  <a:gd name="connsiteY21" fmla="*/ 27637 h 294332"/>
                  <a:gd name="connsiteX22" fmla="*/ 241527 w 465385"/>
                  <a:gd name="connsiteY22" fmla="*/ 27637 h 294332"/>
                  <a:gd name="connsiteX23" fmla="*/ 251200 w 465385"/>
                  <a:gd name="connsiteY23" fmla="*/ 29019 h 294332"/>
                  <a:gd name="connsiteX24" fmla="*/ 262255 w 465385"/>
                  <a:gd name="connsiteY24" fmla="*/ 26255 h 294332"/>
                  <a:gd name="connsiteX25" fmla="*/ 274692 w 465385"/>
                  <a:gd name="connsiteY25" fmla="*/ 16582 h 294332"/>
                  <a:gd name="connsiteX26" fmla="*/ 278837 w 465385"/>
                  <a:gd name="connsiteY26" fmla="*/ 12437 h 294332"/>
                  <a:gd name="connsiteX27" fmla="*/ 295419 w 465385"/>
                  <a:gd name="connsiteY27" fmla="*/ 6909 h 294332"/>
                  <a:gd name="connsiteX28" fmla="*/ 295419 w 465385"/>
                  <a:gd name="connsiteY28" fmla="*/ 6909 h 294332"/>
                  <a:gd name="connsiteX29" fmla="*/ 295419 w 465385"/>
                  <a:gd name="connsiteY29" fmla="*/ 0 h 294332"/>
                  <a:gd name="connsiteX30" fmla="*/ 273310 w 465385"/>
                  <a:gd name="connsiteY30" fmla="*/ 8291 h 294332"/>
                  <a:gd name="connsiteX31" fmla="*/ 259491 w 465385"/>
                  <a:gd name="connsiteY31" fmla="*/ 20728 h 294332"/>
                  <a:gd name="connsiteX32" fmla="*/ 251200 w 465385"/>
                  <a:gd name="connsiteY32" fmla="*/ 22109 h 294332"/>
                  <a:gd name="connsiteX33" fmla="*/ 240146 w 465385"/>
                  <a:gd name="connsiteY33" fmla="*/ 20728 h 294332"/>
                  <a:gd name="connsiteX34" fmla="*/ 219418 w 465385"/>
                  <a:gd name="connsiteY34" fmla="*/ 19346 h 294332"/>
                  <a:gd name="connsiteX35" fmla="*/ 93671 w 465385"/>
                  <a:gd name="connsiteY35" fmla="*/ 73238 h 294332"/>
                  <a:gd name="connsiteX36" fmla="*/ 35633 w 465385"/>
                  <a:gd name="connsiteY36" fmla="*/ 211422 h 294332"/>
                  <a:gd name="connsiteX37" fmla="*/ 24578 w 465385"/>
                  <a:gd name="connsiteY37" fmla="*/ 239058 h 294332"/>
                  <a:gd name="connsiteX38" fmla="*/ 5233 w 465385"/>
                  <a:gd name="connsiteY38" fmla="*/ 265313 h 294332"/>
                  <a:gd name="connsiteX39" fmla="*/ 5233 w 465385"/>
                  <a:gd name="connsiteY39" fmla="*/ 294332 h 294332"/>
                  <a:gd name="connsiteX40" fmla="*/ 108871 w 465385"/>
                  <a:gd name="connsiteY40" fmla="*/ 252877 h 294332"/>
                  <a:gd name="connsiteX41" fmla="*/ 291274 w 465385"/>
                  <a:gd name="connsiteY41" fmla="*/ 241822 h 294332"/>
                  <a:gd name="connsiteX42" fmla="*/ 465386 w 465385"/>
                  <a:gd name="connsiteY42" fmla="*/ 273604 h 294332"/>
                  <a:gd name="connsiteX43" fmla="*/ 443276 w 465385"/>
                  <a:gd name="connsiteY43" fmla="*/ 145093 h 294332"/>
                  <a:gd name="connsiteX44" fmla="*/ 349311 w 465385"/>
                  <a:gd name="connsiteY44" fmla="*/ 46983 h 294332"/>
                  <a:gd name="connsiteX45" fmla="*/ 334111 w 465385"/>
                  <a:gd name="connsiteY45" fmla="*/ 41455 h 294332"/>
                  <a:gd name="connsiteX46" fmla="*/ 321674 w 465385"/>
                  <a:gd name="connsiteY46" fmla="*/ 17964 h 294332"/>
                  <a:gd name="connsiteX47" fmla="*/ 295419 w 465385"/>
                  <a:gd name="connsiteY47" fmla="*/ 0 h 294332"/>
                  <a:gd name="connsiteX48" fmla="*/ 295419 w 465385"/>
                  <a:gd name="connsiteY48" fmla="*/ 0 h 29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65385" h="294332">
                    <a:moveTo>
                      <a:pt x="295419" y="6909"/>
                    </a:moveTo>
                    <a:lnTo>
                      <a:pt x="295419" y="6909"/>
                    </a:lnTo>
                    <a:cubicBezTo>
                      <a:pt x="306474" y="6909"/>
                      <a:pt x="316147" y="12437"/>
                      <a:pt x="320292" y="20728"/>
                    </a:cubicBezTo>
                    <a:cubicBezTo>
                      <a:pt x="321674" y="23491"/>
                      <a:pt x="321674" y="24873"/>
                      <a:pt x="323056" y="27637"/>
                    </a:cubicBezTo>
                    <a:cubicBezTo>
                      <a:pt x="325820" y="33164"/>
                      <a:pt x="327202" y="40073"/>
                      <a:pt x="334111" y="45601"/>
                    </a:cubicBezTo>
                    <a:cubicBezTo>
                      <a:pt x="339638" y="49746"/>
                      <a:pt x="345166" y="51128"/>
                      <a:pt x="350693" y="52510"/>
                    </a:cubicBezTo>
                    <a:lnTo>
                      <a:pt x="352075" y="52510"/>
                    </a:lnTo>
                    <a:cubicBezTo>
                      <a:pt x="390766" y="62183"/>
                      <a:pt x="425312" y="98111"/>
                      <a:pt x="440513" y="146475"/>
                    </a:cubicBezTo>
                    <a:cubicBezTo>
                      <a:pt x="454331" y="187930"/>
                      <a:pt x="461240" y="221095"/>
                      <a:pt x="462622" y="261168"/>
                    </a:cubicBezTo>
                    <a:cubicBezTo>
                      <a:pt x="415639" y="241822"/>
                      <a:pt x="363130" y="233531"/>
                      <a:pt x="295419" y="233531"/>
                    </a:cubicBezTo>
                    <a:cubicBezTo>
                      <a:pt x="251200" y="233531"/>
                      <a:pt x="205600" y="237677"/>
                      <a:pt x="162763" y="240440"/>
                    </a:cubicBezTo>
                    <a:cubicBezTo>
                      <a:pt x="146180" y="241822"/>
                      <a:pt x="129598" y="243204"/>
                      <a:pt x="113016" y="244586"/>
                    </a:cubicBezTo>
                    <a:cubicBezTo>
                      <a:pt x="70179" y="247349"/>
                      <a:pt x="42542" y="254259"/>
                      <a:pt x="10760" y="283277"/>
                    </a:cubicBezTo>
                    <a:cubicBezTo>
                      <a:pt x="10760" y="279132"/>
                      <a:pt x="12142" y="273604"/>
                      <a:pt x="14906" y="268077"/>
                    </a:cubicBezTo>
                    <a:cubicBezTo>
                      <a:pt x="17669" y="263932"/>
                      <a:pt x="20433" y="259786"/>
                      <a:pt x="24578" y="255641"/>
                    </a:cubicBezTo>
                    <a:cubicBezTo>
                      <a:pt x="27342" y="251495"/>
                      <a:pt x="31488" y="247349"/>
                      <a:pt x="34251" y="243204"/>
                    </a:cubicBezTo>
                    <a:cubicBezTo>
                      <a:pt x="39779" y="234913"/>
                      <a:pt x="42542" y="225240"/>
                      <a:pt x="45306" y="215567"/>
                    </a:cubicBezTo>
                    <a:lnTo>
                      <a:pt x="46688" y="212803"/>
                    </a:lnTo>
                    <a:cubicBezTo>
                      <a:pt x="50833" y="200367"/>
                      <a:pt x="53597" y="189312"/>
                      <a:pt x="56361" y="176876"/>
                    </a:cubicBezTo>
                    <a:cubicBezTo>
                      <a:pt x="66034" y="139566"/>
                      <a:pt x="74325" y="103638"/>
                      <a:pt x="103343" y="76001"/>
                    </a:cubicBezTo>
                    <a:cubicBezTo>
                      <a:pt x="135126" y="44219"/>
                      <a:pt x="179345" y="26255"/>
                      <a:pt x="220800" y="26255"/>
                    </a:cubicBezTo>
                    <a:cubicBezTo>
                      <a:pt x="227709" y="26255"/>
                      <a:pt x="234618" y="26255"/>
                      <a:pt x="240146" y="27637"/>
                    </a:cubicBezTo>
                    <a:lnTo>
                      <a:pt x="241527" y="27637"/>
                    </a:lnTo>
                    <a:cubicBezTo>
                      <a:pt x="244291" y="27637"/>
                      <a:pt x="248437" y="29019"/>
                      <a:pt x="251200" y="29019"/>
                    </a:cubicBezTo>
                    <a:cubicBezTo>
                      <a:pt x="255346" y="29019"/>
                      <a:pt x="259491" y="29019"/>
                      <a:pt x="262255" y="26255"/>
                    </a:cubicBezTo>
                    <a:cubicBezTo>
                      <a:pt x="267782" y="23491"/>
                      <a:pt x="270546" y="19346"/>
                      <a:pt x="274692" y="16582"/>
                    </a:cubicBezTo>
                    <a:cubicBezTo>
                      <a:pt x="276074" y="15200"/>
                      <a:pt x="277455" y="13818"/>
                      <a:pt x="278837" y="12437"/>
                    </a:cubicBezTo>
                    <a:cubicBezTo>
                      <a:pt x="282983" y="9673"/>
                      <a:pt x="289892" y="6909"/>
                      <a:pt x="295419" y="6909"/>
                    </a:cubicBezTo>
                    <a:lnTo>
                      <a:pt x="295419" y="6909"/>
                    </a:lnTo>
                    <a:close/>
                    <a:moveTo>
                      <a:pt x="295419" y="0"/>
                    </a:moveTo>
                    <a:cubicBezTo>
                      <a:pt x="287128" y="0"/>
                      <a:pt x="280219" y="2764"/>
                      <a:pt x="273310" y="8291"/>
                    </a:cubicBezTo>
                    <a:cubicBezTo>
                      <a:pt x="269164" y="12437"/>
                      <a:pt x="265019" y="17964"/>
                      <a:pt x="259491" y="20728"/>
                    </a:cubicBezTo>
                    <a:cubicBezTo>
                      <a:pt x="256728" y="22109"/>
                      <a:pt x="253964" y="22109"/>
                      <a:pt x="251200" y="22109"/>
                    </a:cubicBezTo>
                    <a:cubicBezTo>
                      <a:pt x="247055" y="22109"/>
                      <a:pt x="244291" y="22109"/>
                      <a:pt x="240146" y="20728"/>
                    </a:cubicBezTo>
                    <a:cubicBezTo>
                      <a:pt x="233236" y="19346"/>
                      <a:pt x="226327" y="19346"/>
                      <a:pt x="219418" y="19346"/>
                    </a:cubicBezTo>
                    <a:cubicBezTo>
                      <a:pt x="173817" y="19346"/>
                      <a:pt x="128217" y="40073"/>
                      <a:pt x="93671" y="73238"/>
                    </a:cubicBezTo>
                    <a:cubicBezTo>
                      <a:pt x="54979" y="110547"/>
                      <a:pt x="50833" y="160294"/>
                      <a:pt x="35633" y="211422"/>
                    </a:cubicBezTo>
                    <a:cubicBezTo>
                      <a:pt x="32870" y="221095"/>
                      <a:pt x="30106" y="230767"/>
                      <a:pt x="24578" y="239058"/>
                    </a:cubicBezTo>
                    <a:cubicBezTo>
                      <a:pt x="19051" y="248731"/>
                      <a:pt x="10760" y="255641"/>
                      <a:pt x="5233" y="265313"/>
                    </a:cubicBezTo>
                    <a:cubicBezTo>
                      <a:pt x="-295" y="274986"/>
                      <a:pt x="-3058" y="288805"/>
                      <a:pt x="5233" y="294332"/>
                    </a:cubicBezTo>
                    <a:cubicBezTo>
                      <a:pt x="37015" y="262550"/>
                      <a:pt x="64652" y="255641"/>
                      <a:pt x="108871" y="252877"/>
                    </a:cubicBezTo>
                    <a:cubicBezTo>
                      <a:pt x="168290" y="248731"/>
                      <a:pt x="230473" y="241822"/>
                      <a:pt x="291274" y="241822"/>
                    </a:cubicBezTo>
                    <a:cubicBezTo>
                      <a:pt x="352075" y="241822"/>
                      <a:pt x="411494" y="248731"/>
                      <a:pt x="465386" y="273604"/>
                    </a:cubicBezTo>
                    <a:cubicBezTo>
                      <a:pt x="465386" y="226622"/>
                      <a:pt x="458476" y="190694"/>
                      <a:pt x="443276" y="145093"/>
                    </a:cubicBezTo>
                    <a:cubicBezTo>
                      <a:pt x="428076" y="99493"/>
                      <a:pt x="394912" y="58037"/>
                      <a:pt x="349311" y="46983"/>
                    </a:cubicBezTo>
                    <a:cubicBezTo>
                      <a:pt x="343784" y="45601"/>
                      <a:pt x="338256" y="44219"/>
                      <a:pt x="334111" y="41455"/>
                    </a:cubicBezTo>
                    <a:cubicBezTo>
                      <a:pt x="327202" y="35928"/>
                      <a:pt x="325820" y="26255"/>
                      <a:pt x="321674" y="17964"/>
                    </a:cubicBezTo>
                    <a:cubicBezTo>
                      <a:pt x="320292" y="6909"/>
                      <a:pt x="307856" y="0"/>
                      <a:pt x="295419" y="0"/>
                    </a:cubicBezTo>
                    <a:lnTo>
                      <a:pt x="2954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" name="Freeform: Shape 342">
              <a:extLst>
                <a:ext uri="{FF2B5EF4-FFF2-40B4-BE49-F238E27FC236}">
                  <a16:creationId xmlns:a16="http://schemas.microsoft.com/office/drawing/2014/main" id="{DA09B2E7-7D59-4779-B4D5-FB8A6ACD9E39}"/>
                </a:ext>
              </a:extLst>
            </p:cNvPr>
            <p:cNvSpPr/>
            <p:nvPr/>
          </p:nvSpPr>
          <p:spPr>
            <a:xfrm>
              <a:off x="1493187" y="655927"/>
              <a:ext cx="71217" cy="187562"/>
            </a:xfrm>
            <a:custGeom>
              <a:avLst/>
              <a:gdLst>
                <a:gd name="connsiteX0" fmla="*/ 744 w 71217"/>
                <a:gd name="connsiteY0" fmla="*/ 4814 h 187562"/>
                <a:gd name="connsiteX1" fmla="*/ 58781 w 71217"/>
                <a:gd name="connsiteY1" fmla="*/ 141617 h 187562"/>
                <a:gd name="connsiteX2" fmla="*/ 64309 w 71217"/>
                <a:gd name="connsiteY2" fmla="*/ 184454 h 187562"/>
                <a:gd name="connsiteX3" fmla="*/ 71218 w 71217"/>
                <a:gd name="connsiteY3" fmla="*/ 184454 h 187562"/>
                <a:gd name="connsiteX4" fmla="*/ 31144 w 71217"/>
                <a:gd name="connsiteY4" fmla="*/ 39360 h 187562"/>
                <a:gd name="connsiteX5" fmla="*/ 7653 w 71217"/>
                <a:gd name="connsiteY5" fmla="*/ 2051 h 187562"/>
                <a:gd name="connsiteX6" fmla="*/ 744 w 71217"/>
                <a:gd name="connsiteY6" fmla="*/ 4814 h 187562"/>
                <a:gd name="connsiteX7" fmla="*/ 744 w 71217"/>
                <a:gd name="connsiteY7" fmla="*/ 4814 h 18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17" h="187562">
                  <a:moveTo>
                    <a:pt x="744" y="4814"/>
                  </a:moveTo>
                  <a:cubicBezTo>
                    <a:pt x="29763" y="46270"/>
                    <a:pt x="49108" y="91870"/>
                    <a:pt x="58781" y="141617"/>
                  </a:cubicBezTo>
                  <a:cubicBezTo>
                    <a:pt x="61545" y="155435"/>
                    <a:pt x="62927" y="169253"/>
                    <a:pt x="64309" y="184454"/>
                  </a:cubicBezTo>
                  <a:cubicBezTo>
                    <a:pt x="64309" y="188599"/>
                    <a:pt x="71218" y="188599"/>
                    <a:pt x="71218" y="184454"/>
                  </a:cubicBezTo>
                  <a:cubicBezTo>
                    <a:pt x="68454" y="133326"/>
                    <a:pt x="54636" y="83579"/>
                    <a:pt x="31144" y="39360"/>
                  </a:cubicBezTo>
                  <a:cubicBezTo>
                    <a:pt x="24235" y="26924"/>
                    <a:pt x="17326" y="14487"/>
                    <a:pt x="7653" y="2051"/>
                  </a:cubicBezTo>
                  <a:cubicBezTo>
                    <a:pt x="3508" y="-2095"/>
                    <a:pt x="-2020" y="669"/>
                    <a:pt x="744" y="4814"/>
                  </a:cubicBezTo>
                  <a:lnTo>
                    <a:pt x="744" y="481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343">
              <a:extLst>
                <a:ext uri="{FF2B5EF4-FFF2-40B4-BE49-F238E27FC236}">
                  <a16:creationId xmlns:a16="http://schemas.microsoft.com/office/drawing/2014/main" id="{669A6CD2-2548-4F46-A450-F2A1969D54C4}"/>
                </a:ext>
              </a:extLst>
            </p:cNvPr>
            <p:cNvSpPr/>
            <p:nvPr/>
          </p:nvSpPr>
          <p:spPr>
            <a:xfrm>
              <a:off x="1565147" y="683898"/>
              <a:ext cx="61441" cy="170647"/>
            </a:xfrm>
            <a:custGeom>
              <a:avLst/>
              <a:gdLst>
                <a:gd name="connsiteX0" fmla="*/ 640 w 61441"/>
                <a:gd name="connsiteY0" fmla="*/ 5863 h 170647"/>
                <a:gd name="connsiteX1" fmla="*/ 49005 w 61441"/>
                <a:gd name="connsiteY1" fmla="*/ 130228 h 170647"/>
                <a:gd name="connsiteX2" fmla="*/ 54532 w 61441"/>
                <a:gd name="connsiteY2" fmla="*/ 167538 h 170647"/>
                <a:gd name="connsiteX3" fmla="*/ 61441 w 61441"/>
                <a:gd name="connsiteY3" fmla="*/ 167538 h 170647"/>
                <a:gd name="connsiteX4" fmla="*/ 25513 w 61441"/>
                <a:gd name="connsiteY4" fmla="*/ 36263 h 170647"/>
                <a:gd name="connsiteX5" fmla="*/ 7550 w 61441"/>
                <a:gd name="connsiteY5" fmla="*/ 1717 h 170647"/>
                <a:gd name="connsiteX6" fmla="*/ 640 w 61441"/>
                <a:gd name="connsiteY6" fmla="*/ 5863 h 170647"/>
                <a:gd name="connsiteX7" fmla="*/ 640 w 61441"/>
                <a:gd name="connsiteY7" fmla="*/ 5863 h 17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41" h="170647">
                  <a:moveTo>
                    <a:pt x="640" y="5863"/>
                  </a:moveTo>
                  <a:cubicBezTo>
                    <a:pt x="24132" y="44554"/>
                    <a:pt x="40714" y="87391"/>
                    <a:pt x="49005" y="130228"/>
                  </a:cubicBezTo>
                  <a:cubicBezTo>
                    <a:pt x="51768" y="142665"/>
                    <a:pt x="53150" y="155101"/>
                    <a:pt x="54532" y="167538"/>
                  </a:cubicBezTo>
                  <a:cubicBezTo>
                    <a:pt x="54532" y="171684"/>
                    <a:pt x="61441" y="171684"/>
                    <a:pt x="61441" y="167538"/>
                  </a:cubicBezTo>
                  <a:cubicBezTo>
                    <a:pt x="57296" y="121937"/>
                    <a:pt x="46241" y="77718"/>
                    <a:pt x="25513" y="36263"/>
                  </a:cubicBezTo>
                  <a:cubicBezTo>
                    <a:pt x="19986" y="23827"/>
                    <a:pt x="13077" y="12772"/>
                    <a:pt x="7550" y="1717"/>
                  </a:cubicBezTo>
                  <a:cubicBezTo>
                    <a:pt x="4786" y="-2428"/>
                    <a:pt x="-2123" y="1717"/>
                    <a:pt x="640" y="5863"/>
                  </a:cubicBezTo>
                  <a:lnTo>
                    <a:pt x="640" y="5863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344">
              <a:extLst>
                <a:ext uri="{FF2B5EF4-FFF2-40B4-BE49-F238E27FC236}">
                  <a16:creationId xmlns:a16="http://schemas.microsoft.com/office/drawing/2014/main" id="{B7A68858-16C6-4F5C-9DBB-1B8808042FDA}"/>
                </a:ext>
              </a:extLst>
            </p:cNvPr>
            <p:cNvSpPr/>
            <p:nvPr/>
          </p:nvSpPr>
          <p:spPr>
            <a:xfrm>
              <a:off x="1307200" y="698052"/>
              <a:ext cx="170149" cy="189657"/>
            </a:xfrm>
            <a:custGeom>
              <a:avLst/>
              <a:gdLst>
                <a:gd name="connsiteX0" fmla="*/ 5710 w 170149"/>
                <a:gd name="connsiteY0" fmla="*/ 186548 h 189657"/>
                <a:gd name="connsiteX1" fmla="*/ 48547 w 170149"/>
                <a:gd name="connsiteY1" fmla="*/ 30400 h 189657"/>
                <a:gd name="connsiteX2" fmla="*/ 80330 w 170149"/>
                <a:gd name="connsiteY2" fmla="*/ 8291 h 189657"/>
                <a:gd name="connsiteX3" fmla="*/ 99675 w 170149"/>
                <a:gd name="connsiteY3" fmla="*/ 8291 h 189657"/>
                <a:gd name="connsiteX4" fmla="*/ 116257 w 170149"/>
                <a:gd name="connsiteY4" fmla="*/ 19346 h 189657"/>
                <a:gd name="connsiteX5" fmla="*/ 150803 w 170149"/>
                <a:gd name="connsiteY5" fmla="*/ 80147 h 189657"/>
                <a:gd name="connsiteX6" fmla="*/ 163240 w 170149"/>
                <a:gd name="connsiteY6" fmla="*/ 161675 h 189657"/>
                <a:gd name="connsiteX7" fmla="*/ 170149 w 170149"/>
                <a:gd name="connsiteY7" fmla="*/ 161675 h 189657"/>
                <a:gd name="connsiteX8" fmla="*/ 125930 w 170149"/>
                <a:gd name="connsiteY8" fmla="*/ 19346 h 189657"/>
                <a:gd name="connsiteX9" fmla="*/ 91384 w 170149"/>
                <a:gd name="connsiteY9" fmla="*/ 0 h 189657"/>
                <a:gd name="connsiteX10" fmla="*/ 54075 w 170149"/>
                <a:gd name="connsiteY10" fmla="*/ 16582 h 189657"/>
                <a:gd name="connsiteX11" fmla="*/ 12619 w 170149"/>
                <a:gd name="connsiteY11" fmla="*/ 81529 h 189657"/>
                <a:gd name="connsiteX12" fmla="*/ 183 w 170149"/>
                <a:gd name="connsiteY12" fmla="*/ 186548 h 189657"/>
                <a:gd name="connsiteX13" fmla="*/ 5710 w 170149"/>
                <a:gd name="connsiteY13" fmla="*/ 186548 h 189657"/>
                <a:gd name="connsiteX14" fmla="*/ 5710 w 170149"/>
                <a:gd name="connsiteY14" fmla="*/ 186548 h 18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149" h="189657">
                  <a:moveTo>
                    <a:pt x="5710" y="186548"/>
                  </a:moveTo>
                  <a:cubicBezTo>
                    <a:pt x="7092" y="132657"/>
                    <a:pt x="8474" y="71856"/>
                    <a:pt x="48547" y="30400"/>
                  </a:cubicBezTo>
                  <a:cubicBezTo>
                    <a:pt x="56838" y="20728"/>
                    <a:pt x="67893" y="12437"/>
                    <a:pt x="80330" y="8291"/>
                  </a:cubicBezTo>
                  <a:cubicBezTo>
                    <a:pt x="87239" y="6909"/>
                    <a:pt x="92766" y="6909"/>
                    <a:pt x="99675" y="8291"/>
                  </a:cubicBezTo>
                  <a:cubicBezTo>
                    <a:pt x="105203" y="11055"/>
                    <a:pt x="110730" y="15200"/>
                    <a:pt x="116257" y="19346"/>
                  </a:cubicBezTo>
                  <a:cubicBezTo>
                    <a:pt x="132839" y="35928"/>
                    <a:pt x="143894" y="58037"/>
                    <a:pt x="150803" y="80147"/>
                  </a:cubicBezTo>
                  <a:cubicBezTo>
                    <a:pt x="157713" y="106402"/>
                    <a:pt x="160476" y="134039"/>
                    <a:pt x="163240" y="161675"/>
                  </a:cubicBezTo>
                  <a:cubicBezTo>
                    <a:pt x="163240" y="165821"/>
                    <a:pt x="170149" y="165821"/>
                    <a:pt x="170149" y="161675"/>
                  </a:cubicBezTo>
                  <a:cubicBezTo>
                    <a:pt x="166004" y="111929"/>
                    <a:pt x="160476" y="56655"/>
                    <a:pt x="125930" y="19346"/>
                  </a:cubicBezTo>
                  <a:cubicBezTo>
                    <a:pt x="116257" y="9673"/>
                    <a:pt x="105203" y="0"/>
                    <a:pt x="91384" y="0"/>
                  </a:cubicBezTo>
                  <a:cubicBezTo>
                    <a:pt x="77566" y="0"/>
                    <a:pt x="63747" y="8291"/>
                    <a:pt x="54075" y="16582"/>
                  </a:cubicBezTo>
                  <a:cubicBezTo>
                    <a:pt x="33347" y="33164"/>
                    <a:pt x="20910" y="56655"/>
                    <a:pt x="12619" y="81529"/>
                  </a:cubicBezTo>
                  <a:cubicBezTo>
                    <a:pt x="1565" y="114693"/>
                    <a:pt x="1565" y="150621"/>
                    <a:pt x="183" y="186548"/>
                  </a:cubicBezTo>
                  <a:cubicBezTo>
                    <a:pt x="-1199" y="190694"/>
                    <a:pt x="5710" y="190694"/>
                    <a:pt x="5710" y="186548"/>
                  </a:cubicBezTo>
                  <a:lnTo>
                    <a:pt x="5710" y="18654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345">
              <a:extLst>
                <a:ext uri="{FF2B5EF4-FFF2-40B4-BE49-F238E27FC236}">
                  <a16:creationId xmlns:a16="http://schemas.microsoft.com/office/drawing/2014/main" id="{F6F08A54-4F8D-4AF5-B2AD-6718DF0239F6}"/>
                </a:ext>
              </a:extLst>
            </p:cNvPr>
            <p:cNvSpPr/>
            <p:nvPr/>
          </p:nvSpPr>
          <p:spPr>
            <a:xfrm>
              <a:off x="1629132" y="717667"/>
              <a:ext cx="29238" cy="116150"/>
            </a:xfrm>
            <a:custGeom>
              <a:avLst/>
              <a:gdLst>
                <a:gd name="connsiteX0" fmla="*/ 220 w 29238"/>
                <a:gd name="connsiteY0" fmla="*/ 5258 h 116150"/>
                <a:gd name="connsiteX1" fmla="*/ 22329 w 29238"/>
                <a:gd name="connsiteY1" fmla="*/ 113042 h 116150"/>
                <a:gd name="connsiteX2" fmla="*/ 29239 w 29238"/>
                <a:gd name="connsiteY2" fmla="*/ 113042 h 116150"/>
                <a:gd name="connsiteX3" fmla="*/ 5747 w 29238"/>
                <a:gd name="connsiteY3" fmla="*/ 1112 h 116150"/>
                <a:gd name="connsiteX4" fmla="*/ 220 w 29238"/>
                <a:gd name="connsiteY4" fmla="*/ 5258 h 116150"/>
                <a:gd name="connsiteX5" fmla="*/ 220 w 29238"/>
                <a:gd name="connsiteY5" fmla="*/ 5258 h 1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38" h="116150">
                  <a:moveTo>
                    <a:pt x="220" y="5258"/>
                  </a:moveTo>
                  <a:cubicBezTo>
                    <a:pt x="15420" y="39804"/>
                    <a:pt x="23711" y="75732"/>
                    <a:pt x="22329" y="113042"/>
                  </a:cubicBezTo>
                  <a:cubicBezTo>
                    <a:pt x="22329" y="117187"/>
                    <a:pt x="29239" y="117187"/>
                    <a:pt x="29239" y="113042"/>
                  </a:cubicBezTo>
                  <a:cubicBezTo>
                    <a:pt x="29239" y="74350"/>
                    <a:pt x="22329" y="35658"/>
                    <a:pt x="5747" y="1112"/>
                  </a:cubicBezTo>
                  <a:cubicBezTo>
                    <a:pt x="4365" y="-1651"/>
                    <a:pt x="-1162" y="1112"/>
                    <a:pt x="220" y="5258"/>
                  </a:cubicBezTo>
                  <a:lnTo>
                    <a:pt x="220" y="525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705">
              <a:extLst>
                <a:ext uri="{FF2B5EF4-FFF2-40B4-BE49-F238E27FC236}">
                  <a16:creationId xmlns:a16="http://schemas.microsoft.com/office/drawing/2014/main" id="{96B1F75F-69EE-4504-A9D2-C9FFBAE43DAE}"/>
                </a:ext>
              </a:extLst>
            </p:cNvPr>
            <p:cNvGrpSpPr/>
            <p:nvPr/>
          </p:nvGrpSpPr>
          <p:grpSpPr>
            <a:xfrm>
              <a:off x="1232763" y="833472"/>
              <a:ext cx="564966" cy="140947"/>
              <a:chOff x="1232763" y="833472"/>
              <a:chExt cx="564966" cy="140947"/>
            </a:xfrm>
          </p:grpSpPr>
          <p:sp>
            <p:nvSpPr>
              <p:cNvPr id="156" name="Freeform: Shape 439">
                <a:extLst>
                  <a:ext uri="{FF2B5EF4-FFF2-40B4-BE49-F238E27FC236}">
                    <a16:creationId xmlns:a16="http://schemas.microsoft.com/office/drawing/2014/main" id="{A3432224-8858-4DA5-A3F6-603A8D540A84}"/>
                  </a:ext>
                </a:extLst>
              </p:cNvPr>
              <p:cNvSpPr/>
              <p:nvPr/>
            </p:nvSpPr>
            <p:spPr>
              <a:xfrm>
                <a:off x="1241055" y="836236"/>
                <a:ext cx="553821" cy="134038"/>
              </a:xfrm>
              <a:custGeom>
                <a:avLst/>
                <a:gdLst>
                  <a:gd name="connsiteX0" fmla="*/ 426989 w 553821"/>
                  <a:gd name="connsiteY0" fmla="*/ 62183 h 134038"/>
                  <a:gd name="connsiteX1" fmla="*/ 424225 w 553821"/>
                  <a:gd name="connsiteY1" fmla="*/ 59419 h 134038"/>
                  <a:gd name="connsiteX2" fmla="*/ 259786 w 553821"/>
                  <a:gd name="connsiteY2" fmla="*/ 46983 h 134038"/>
                  <a:gd name="connsiteX3" fmla="*/ 110547 w 553821"/>
                  <a:gd name="connsiteY3" fmla="*/ 56655 h 134038"/>
                  <a:gd name="connsiteX4" fmla="*/ 78765 w 553821"/>
                  <a:gd name="connsiteY4" fmla="*/ 67710 h 134038"/>
                  <a:gd name="connsiteX5" fmla="*/ 52510 w 553821"/>
                  <a:gd name="connsiteY5" fmla="*/ 99493 h 134038"/>
                  <a:gd name="connsiteX6" fmla="*/ 19346 w 553821"/>
                  <a:gd name="connsiteY6" fmla="*/ 92583 h 134038"/>
                  <a:gd name="connsiteX7" fmla="*/ 0 w 553821"/>
                  <a:gd name="connsiteY7" fmla="*/ 85674 h 134038"/>
                  <a:gd name="connsiteX8" fmla="*/ 320587 w 553821"/>
                  <a:gd name="connsiteY8" fmla="*/ 1382 h 134038"/>
                  <a:gd name="connsiteX9" fmla="*/ 364806 w 553821"/>
                  <a:gd name="connsiteY9" fmla="*/ 0 h 134038"/>
                  <a:gd name="connsiteX10" fmla="*/ 514045 w 553821"/>
                  <a:gd name="connsiteY10" fmla="*/ 24873 h 134038"/>
                  <a:gd name="connsiteX11" fmla="*/ 552736 w 553821"/>
                  <a:gd name="connsiteY11" fmla="*/ 73238 h 134038"/>
                  <a:gd name="connsiteX12" fmla="*/ 527863 w 553821"/>
                  <a:gd name="connsiteY12" fmla="*/ 98111 h 134038"/>
                  <a:gd name="connsiteX13" fmla="*/ 428371 w 553821"/>
                  <a:gd name="connsiteY13" fmla="*/ 134039 h 134038"/>
                  <a:gd name="connsiteX14" fmla="*/ 428371 w 553821"/>
                  <a:gd name="connsiteY14" fmla="*/ 62183 h 13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3821" h="134038">
                    <a:moveTo>
                      <a:pt x="426989" y="62183"/>
                    </a:moveTo>
                    <a:cubicBezTo>
                      <a:pt x="426989" y="60801"/>
                      <a:pt x="425607" y="59419"/>
                      <a:pt x="424225" y="59419"/>
                    </a:cubicBezTo>
                    <a:cubicBezTo>
                      <a:pt x="370333" y="51128"/>
                      <a:pt x="315060" y="46983"/>
                      <a:pt x="259786" y="46983"/>
                    </a:cubicBezTo>
                    <a:cubicBezTo>
                      <a:pt x="210040" y="46983"/>
                      <a:pt x="160294" y="51128"/>
                      <a:pt x="110547" y="56655"/>
                    </a:cubicBezTo>
                    <a:cubicBezTo>
                      <a:pt x="98111" y="58037"/>
                      <a:pt x="87056" y="60801"/>
                      <a:pt x="78765" y="67710"/>
                    </a:cubicBezTo>
                    <a:cubicBezTo>
                      <a:pt x="70474" y="73238"/>
                      <a:pt x="60801" y="81529"/>
                      <a:pt x="52510" y="99493"/>
                    </a:cubicBezTo>
                    <a:cubicBezTo>
                      <a:pt x="34546" y="98111"/>
                      <a:pt x="29019" y="96729"/>
                      <a:pt x="19346" y="92583"/>
                    </a:cubicBezTo>
                    <a:cubicBezTo>
                      <a:pt x="15200" y="91201"/>
                      <a:pt x="8291" y="88438"/>
                      <a:pt x="0" y="85674"/>
                    </a:cubicBezTo>
                    <a:cubicBezTo>
                      <a:pt x="51128" y="38692"/>
                      <a:pt x="158912" y="11055"/>
                      <a:pt x="320587" y="1382"/>
                    </a:cubicBezTo>
                    <a:cubicBezTo>
                      <a:pt x="337169" y="0"/>
                      <a:pt x="350988" y="0"/>
                      <a:pt x="364806" y="0"/>
                    </a:cubicBezTo>
                    <a:cubicBezTo>
                      <a:pt x="424225" y="0"/>
                      <a:pt x="472590" y="8291"/>
                      <a:pt x="514045" y="24873"/>
                    </a:cubicBezTo>
                    <a:cubicBezTo>
                      <a:pt x="532009" y="31782"/>
                      <a:pt x="559646" y="51128"/>
                      <a:pt x="552736" y="73238"/>
                    </a:cubicBezTo>
                    <a:cubicBezTo>
                      <a:pt x="549973" y="84292"/>
                      <a:pt x="538918" y="91201"/>
                      <a:pt x="527863" y="98111"/>
                    </a:cubicBezTo>
                    <a:cubicBezTo>
                      <a:pt x="491935" y="118838"/>
                      <a:pt x="465680" y="127129"/>
                      <a:pt x="428371" y="134039"/>
                    </a:cubicBezTo>
                    <a:lnTo>
                      <a:pt x="428371" y="62183"/>
                    </a:ln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440">
                <a:extLst>
                  <a:ext uri="{FF2B5EF4-FFF2-40B4-BE49-F238E27FC236}">
                    <a16:creationId xmlns:a16="http://schemas.microsoft.com/office/drawing/2014/main" id="{7879A2E7-1764-4FB8-8862-ED36A128092D}"/>
                  </a:ext>
                </a:extLst>
              </p:cNvPr>
              <p:cNvSpPr/>
              <p:nvPr/>
            </p:nvSpPr>
            <p:spPr>
              <a:xfrm>
                <a:off x="1232763" y="833472"/>
                <a:ext cx="564966" cy="140947"/>
              </a:xfrm>
              <a:custGeom>
                <a:avLst/>
                <a:gdLst>
                  <a:gd name="connsiteX0" fmla="*/ 371715 w 564966"/>
                  <a:gd name="connsiteY0" fmla="*/ 0 h 140947"/>
                  <a:gd name="connsiteX1" fmla="*/ 371715 w 564966"/>
                  <a:gd name="connsiteY1" fmla="*/ 6909 h 140947"/>
                  <a:gd name="connsiteX2" fmla="*/ 519572 w 564966"/>
                  <a:gd name="connsiteY2" fmla="*/ 31782 h 140947"/>
                  <a:gd name="connsiteX3" fmla="*/ 555500 w 564966"/>
                  <a:gd name="connsiteY3" fmla="*/ 76001 h 140947"/>
                  <a:gd name="connsiteX4" fmla="*/ 532009 w 564966"/>
                  <a:gd name="connsiteY4" fmla="*/ 98111 h 140947"/>
                  <a:gd name="connsiteX5" fmla="*/ 436662 w 564966"/>
                  <a:gd name="connsiteY5" fmla="*/ 132657 h 140947"/>
                  <a:gd name="connsiteX6" fmla="*/ 436662 w 564966"/>
                  <a:gd name="connsiteY6" fmla="*/ 64947 h 140947"/>
                  <a:gd name="connsiteX7" fmla="*/ 431134 w 564966"/>
                  <a:gd name="connsiteY7" fmla="*/ 58037 h 140947"/>
                  <a:gd name="connsiteX8" fmla="*/ 266695 w 564966"/>
                  <a:gd name="connsiteY8" fmla="*/ 45601 h 140947"/>
                  <a:gd name="connsiteX9" fmla="*/ 116075 w 564966"/>
                  <a:gd name="connsiteY9" fmla="*/ 56655 h 140947"/>
                  <a:gd name="connsiteX10" fmla="*/ 82910 w 564966"/>
                  <a:gd name="connsiteY10" fmla="*/ 67710 h 140947"/>
                  <a:gd name="connsiteX11" fmla="*/ 56655 w 564966"/>
                  <a:gd name="connsiteY11" fmla="*/ 99493 h 140947"/>
                  <a:gd name="connsiteX12" fmla="*/ 27637 w 564966"/>
                  <a:gd name="connsiteY12" fmla="*/ 92583 h 140947"/>
                  <a:gd name="connsiteX13" fmla="*/ 13818 w 564966"/>
                  <a:gd name="connsiteY13" fmla="*/ 87056 h 140947"/>
                  <a:gd name="connsiteX14" fmla="*/ 327496 w 564966"/>
                  <a:gd name="connsiteY14" fmla="*/ 8291 h 140947"/>
                  <a:gd name="connsiteX15" fmla="*/ 371715 w 564966"/>
                  <a:gd name="connsiteY15" fmla="*/ 6909 h 140947"/>
                  <a:gd name="connsiteX16" fmla="*/ 371715 w 564966"/>
                  <a:gd name="connsiteY16" fmla="*/ 0 h 140947"/>
                  <a:gd name="connsiteX17" fmla="*/ 371715 w 564966"/>
                  <a:gd name="connsiteY17" fmla="*/ 0 h 140947"/>
                  <a:gd name="connsiteX18" fmla="*/ 371715 w 564966"/>
                  <a:gd name="connsiteY18" fmla="*/ 0 h 140947"/>
                  <a:gd name="connsiteX19" fmla="*/ 327496 w 564966"/>
                  <a:gd name="connsiteY19" fmla="*/ 1382 h 140947"/>
                  <a:gd name="connsiteX20" fmla="*/ 0 w 564966"/>
                  <a:gd name="connsiteY20" fmla="*/ 91201 h 140947"/>
                  <a:gd name="connsiteX21" fmla="*/ 62183 w 564966"/>
                  <a:gd name="connsiteY21" fmla="*/ 106402 h 140947"/>
                  <a:gd name="connsiteX22" fmla="*/ 88438 w 564966"/>
                  <a:gd name="connsiteY22" fmla="*/ 73238 h 140947"/>
                  <a:gd name="connsiteX23" fmla="*/ 118838 w 564966"/>
                  <a:gd name="connsiteY23" fmla="*/ 63565 h 140947"/>
                  <a:gd name="connsiteX24" fmla="*/ 268077 w 564966"/>
                  <a:gd name="connsiteY24" fmla="*/ 53892 h 140947"/>
                  <a:gd name="connsiteX25" fmla="*/ 432516 w 564966"/>
                  <a:gd name="connsiteY25" fmla="*/ 66328 h 140947"/>
                  <a:gd name="connsiteX26" fmla="*/ 432516 w 564966"/>
                  <a:gd name="connsiteY26" fmla="*/ 140948 h 140947"/>
                  <a:gd name="connsiteX27" fmla="*/ 537536 w 564966"/>
                  <a:gd name="connsiteY27" fmla="*/ 105020 h 140947"/>
                  <a:gd name="connsiteX28" fmla="*/ 563791 w 564966"/>
                  <a:gd name="connsiteY28" fmla="*/ 78765 h 140947"/>
                  <a:gd name="connsiteX29" fmla="*/ 523718 w 564966"/>
                  <a:gd name="connsiteY29" fmla="*/ 26255 h 140947"/>
                  <a:gd name="connsiteX30" fmla="*/ 371715 w 564966"/>
                  <a:gd name="connsiteY30" fmla="*/ 0 h 140947"/>
                  <a:gd name="connsiteX31" fmla="*/ 371715 w 564966"/>
                  <a:gd name="connsiteY31" fmla="*/ 0 h 14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64966" h="140947">
                    <a:moveTo>
                      <a:pt x="371715" y="0"/>
                    </a:moveTo>
                    <a:lnTo>
                      <a:pt x="371715" y="6909"/>
                    </a:lnTo>
                    <a:cubicBezTo>
                      <a:pt x="431134" y="6909"/>
                      <a:pt x="479499" y="15200"/>
                      <a:pt x="519572" y="31782"/>
                    </a:cubicBezTo>
                    <a:cubicBezTo>
                      <a:pt x="540300" y="40073"/>
                      <a:pt x="561027" y="58037"/>
                      <a:pt x="555500" y="76001"/>
                    </a:cubicBezTo>
                    <a:cubicBezTo>
                      <a:pt x="552736" y="85674"/>
                      <a:pt x="541682" y="92583"/>
                      <a:pt x="532009" y="98111"/>
                    </a:cubicBezTo>
                    <a:cubicBezTo>
                      <a:pt x="497463" y="118838"/>
                      <a:pt x="472590" y="125747"/>
                      <a:pt x="436662" y="132657"/>
                    </a:cubicBezTo>
                    <a:lnTo>
                      <a:pt x="436662" y="64947"/>
                    </a:lnTo>
                    <a:cubicBezTo>
                      <a:pt x="436662" y="62183"/>
                      <a:pt x="433898" y="58037"/>
                      <a:pt x="431134" y="58037"/>
                    </a:cubicBezTo>
                    <a:cubicBezTo>
                      <a:pt x="377242" y="49746"/>
                      <a:pt x="321969" y="45601"/>
                      <a:pt x="266695" y="45601"/>
                    </a:cubicBezTo>
                    <a:cubicBezTo>
                      <a:pt x="216949" y="45601"/>
                      <a:pt x="165821" y="49746"/>
                      <a:pt x="116075" y="56655"/>
                    </a:cubicBezTo>
                    <a:cubicBezTo>
                      <a:pt x="103638" y="58037"/>
                      <a:pt x="92583" y="60801"/>
                      <a:pt x="82910" y="67710"/>
                    </a:cubicBezTo>
                    <a:cubicBezTo>
                      <a:pt x="74619" y="73238"/>
                      <a:pt x="64947" y="81529"/>
                      <a:pt x="56655" y="99493"/>
                    </a:cubicBezTo>
                    <a:cubicBezTo>
                      <a:pt x="40073" y="98111"/>
                      <a:pt x="35928" y="96729"/>
                      <a:pt x="27637" y="92583"/>
                    </a:cubicBezTo>
                    <a:cubicBezTo>
                      <a:pt x="23491" y="91201"/>
                      <a:pt x="19346" y="89820"/>
                      <a:pt x="13818" y="87056"/>
                    </a:cubicBezTo>
                    <a:cubicBezTo>
                      <a:pt x="66328" y="42837"/>
                      <a:pt x="171348" y="16582"/>
                      <a:pt x="327496" y="8291"/>
                    </a:cubicBezTo>
                    <a:cubicBezTo>
                      <a:pt x="342696" y="6909"/>
                      <a:pt x="357897" y="6909"/>
                      <a:pt x="371715" y="6909"/>
                    </a:cubicBezTo>
                    <a:lnTo>
                      <a:pt x="371715" y="0"/>
                    </a:lnTo>
                    <a:lnTo>
                      <a:pt x="371715" y="0"/>
                    </a:lnTo>
                    <a:close/>
                    <a:moveTo>
                      <a:pt x="371715" y="0"/>
                    </a:moveTo>
                    <a:cubicBezTo>
                      <a:pt x="356515" y="0"/>
                      <a:pt x="342696" y="0"/>
                      <a:pt x="327496" y="1382"/>
                    </a:cubicBezTo>
                    <a:cubicBezTo>
                      <a:pt x="210040" y="8291"/>
                      <a:pt x="63565" y="27637"/>
                      <a:pt x="0" y="91201"/>
                    </a:cubicBezTo>
                    <a:cubicBezTo>
                      <a:pt x="33164" y="99493"/>
                      <a:pt x="27637" y="105020"/>
                      <a:pt x="62183" y="106402"/>
                    </a:cubicBezTo>
                    <a:cubicBezTo>
                      <a:pt x="70474" y="88438"/>
                      <a:pt x="80147" y="80147"/>
                      <a:pt x="88438" y="73238"/>
                    </a:cubicBezTo>
                    <a:cubicBezTo>
                      <a:pt x="96729" y="66328"/>
                      <a:pt x="107784" y="64947"/>
                      <a:pt x="118838" y="63565"/>
                    </a:cubicBezTo>
                    <a:cubicBezTo>
                      <a:pt x="168585" y="56655"/>
                      <a:pt x="218331" y="53892"/>
                      <a:pt x="268077" y="53892"/>
                    </a:cubicBezTo>
                    <a:cubicBezTo>
                      <a:pt x="323351" y="53892"/>
                      <a:pt x="377242" y="58037"/>
                      <a:pt x="432516" y="66328"/>
                    </a:cubicBezTo>
                    <a:lnTo>
                      <a:pt x="432516" y="140948"/>
                    </a:lnTo>
                    <a:cubicBezTo>
                      <a:pt x="473971" y="134039"/>
                      <a:pt x="501608" y="125747"/>
                      <a:pt x="537536" y="105020"/>
                    </a:cubicBezTo>
                    <a:cubicBezTo>
                      <a:pt x="548591" y="98111"/>
                      <a:pt x="559645" y="91201"/>
                      <a:pt x="563791" y="78765"/>
                    </a:cubicBezTo>
                    <a:cubicBezTo>
                      <a:pt x="570700" y="55274"/>
                      <a:pt x="545827" y="35928"/>
                      <a:pt x="523718" y="26255"/>
                    </a:cubicBezTo>
                    <a:cubicBezTo>
                      <a:pt x="475353" y="5527"/>
                      <a:pt x="422843" y="0"/>
                      <a:pt x="371715" y="0"/>
                    </a:cubicBezTo>
                    <a:lnTo>
                      <a:pt x="3717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347">
              <a:extLst>
                <a:ext uri="{FF2B5EF4-FFF2-40B4-BE49-F238E27FC236}">
                  <a16:creationId xmlns:a16="http://schemas.microsoft.com/office/drawing/2014/main" id="{CFE23BC4-7657-462C-B13F-46B8F1718873}"/>
                </a:ext>
              </a:extLst>
            </p:cNvPr>
            <p:cNvSpPr/>
            <p:nvPr/>
          </p:nvSpPr>
          <p:spPr>
            <a:xfrm>
              <a:off x="1662119" y="1395536"/>
              <a:ext cx="18360" cy="276452"/>
            </a:xfrm>
            <a:custGeom>
              <a:avLst/>
              <a:gdLst>
                <a:gd name="connsiteX0" fmla="*/ 5924 w 18360"/>
                <a:gd name="connsiteY0" fmla="*/ 3109 h 276452"/>
                <a:gd name="connsiteX1" fmla="*/ 4542 w 18360"/>
                <a:gd name="connsiteY1" fmla="*/ 214531 h 276452"/>
                <a:gd name="connsiteX2" fmla="*/ 11452 w 18360"/>
                <a:gd name="connsiteY2" fmla="*/ 273950 h 276452"/>
                <a:gd name="connsiteX3" fmla="*/ 18361 w 18360"/>
                <a:gd name="connsiteY3" fmla="*/ 272568 h 276452"/>
                <a:gd name="connsiteX4" fmla="*/ 8688 w 18360"/>
                <a:gd name="connsiteY4" fmla="*/ 62528 h 276452"/>
                <a:gd name="connsiteX5" fmla="*/ 12833 w 18360"/>
                <a:gd name="connsiteY5" fmla="*/ 3109 h 276452"/>
                <a:gd name="connsiteX6" fmla="*/ 5924 w 18360"/>
                <a:gd name="connsiteY6" fmla="*/ 3109 h 276452"/>
                <a:gd name="connsiteX7" fmla="*/ 5924 w 18360"/>
                <a:gd name="connsiteY7" fmla="*/ 3109 h 2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60" h="276452">
                  <a:moveTo>
                    <a:pt x="5924" y="3109"/>
                  </a:moveTo>
                  <a:cubicBezTo>
                    <a:pt x="-985" y="73583"/>
                    <a:pt x="-2367" y="144057"/>
                    <a:pt x="4542" y="214531"/>
                  </a:cubicBezTo>
                  <a:cubicBezTo>
                    <a:pt x="5924" y="233877"/>
                    <a:pt x="8688" y="253222"/>
                    <a:pt x="11452" y="273950"/>
                  </a:cubicBezTo>
                  <a:cubicBezTo>
                    <a:pt x="11452" y="278095"/>
                    <a:pt x="18361" y="276714"/>
                    <a:pt x="18361" y="272568"/>
                  </a:cubicBezTo>
                  <a:cubicBezTo>
                    <a:pt x="8688" y="203476"/>
                    <a:pt x="5924" y="133002"/>
                    <a:pt x="8688" y="62528"/>
                  </a:cubicBezTo>
                  <a:cubicBezTo>
                    <a:pt x="10070" y="43182"/>
                    <a:pt x="11452" y="22455"/>
                    <a:pt x="12833" y="3109"/>
                  </a:cubicBezTo>
                  <a:cubicBezTo>
                    <a:pt x="12833" y="-1036"/>
                    <a:pt x="5924" y="-1036"/>
                    <a:pt x="5924" y="3109"/>
                  </a:cubicBezTo>
                  <a:lnTo>
                    <a:pt x="5924" y="310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348">
              <a:extLst>
                <a:ext uri="{FF2B5EF4-FFF2-40B4-BE49-F238E27FC236}">
                  <a16:creationId xmlns:a16="http://schemas.microsoft.com/office/drawing/2014/main" id="{C20B9C7F-81C8-4854-9EF9-A44DB0E8AD74}"/>
                </a:ext>
              </a:extLst>
            </p:cNvPr>
            <p:cNvSpPr/>
            <p:nvPr/>
          </p:nvSpPr>
          <p:spPr>
            <a:xfrm>
              <a:off x="1224472" y="1369979"/>
              <a:ext cx="44400" cy="239050"/>
            </a:xfrm>
            <a:custGeom>
              <a:avLst/>
              <a:gdLst>
                <a:gd name="connsiteX0" fmla="*/ 37310 w 44400"/>
                <a:gd name="connsiteY0" fmla="*/ 2410 h 239050"/>
                <a:gd name="connsiteX1" fmla="*/ 0 w 44400"/>
                <a:gd name="connsiteY1" fmla="*/ 183432 h 239050"/>
                <a:gd name="connsiteX2" fmla="*/ 1382 w 44400"/>
                <a:gd name="connsiteY2" fmla="*/ 235941 h 239050"/>
                <a:gd name="connsiteX3" fmla="*/ 8291 w 44400"/>
                <a:gd name="connsiteY3" fmla="*/ 235941 h 239050"/>
                <a:gd name="connsiteX4" fmla="*/ 27637 w 44400"/>
                <a:gd name="connsiteY4" fmla="*/ 53539 h 239050"/>
                <a:gd name="connsiteX5" fmla="*/ 44219 w 44400"/>
                <a:gd name="connsiteY5" fmla="*/ 5174 h 239050"/>
                <a:gd name="connsiteX6" fmla="*/ 37310 w 44400"/>
                <a:gd name="connsiteY6" fmla="*/ 2410 h 239050"/>
                <a:gd name="connsiteX7" fmla="*/ 37310 w 44400"/>
                <a:gd name="connsiteY7" fmla="*/ 2410 h 23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00" h="239050">
                  <a:moveTo>
                    <a:pt x="37310" y="2410"/>
                  </a:moveTo>
                  <a:cubicBezTo>
                    <a:pt x="13818" y="59066"/>
                    <a:pt x="1382" y="121249"/>
                    <a:pt x="0" y="183432"/>
                  </a:cubicBezTo>
                  <a:cubicBezTo>
                    <a:pt x="0" y="201395"/>
                    <a:pt x="0" y="217978"/>
                    <a:pt x="1382" y="235941"/>
                  </a:cubicBezTo>
                  <a:cubicBezTo>
                    <a:pt x="1382" y="240087"/>
                    <a:pt x="8291" y="240087"/>
                    <a:pt x="8291" y="235941"/>
                  </a:cubicBezTo>
                  <a:cubicBezTo>
                    <a:pt x="4146" y="175141"/>
                    <a:pt x="9673" y="112958"/>
                    <a:pt x="27637" y="53539"/>
                  </a:cubicBezTo>
                  <a:cubicBezTo>
                    <a:pt x="33164" y="36956"/>
                    <a:pt x="38692" y="20374"/>
                    <a:pt x="44219" y="5174"/>
                  </a:cubicBezTo>
                  <a:cubicBezTo>
                    <a:pt x="45601" y="-353"/>
                    <a:pt x="38692" y="-1735"/>
                    <a:pt x="37310" y="2410"/>
                  </a:cubicBezTo>
                  <a:lnTo>
                    <a:pt x="37310" y="2410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349">
              <a:extLst>
                <a:ext uri="{FF2B5EF4-FFF2-40B4-BE49-F238E27FC236}">
                  <a16:creationId xmlns:a16="http://schemas.microsoft.com/office/drawing/2014/main" id="{C312D69A-CC52-44E3-8540-5E018523407A}"/>
                </a:ext>
              </a:extLst>
            </p:cNvPr>
            <p:cNvSpPr/>
            <p:nvPr/>
          </p:nvSpPr>
          <p:spPr>
            <a:xfrm>
              <a:off x="1608624" y="2061928"/>
              <a:ext cx="198985" cy="64946"/>
            </a:xfrm>
            <a:custGeom>
              <a:avLst/>
              <a:gdLst>
                <a:gd name="connsiteX0" fmla="*/ 198985 w 198985"/>
                <a:gd name="connsiteY0" fmla="*/ 1382 h 64946"/>
                <a:gd name="connsiteX1" fmla="*/ 0 w 198985"/>
                <a:gd name="connsiteY1" fmla="*/ 0 h 64946"/>
                <a:gd name="connsiteX2" fmla="*/ 5527 w 198985"/>
                <a:gd name="connsiteY2" fmla="*/ 64947 h 64946"/>
                <a:gd name="connsiteX3" fmla="*/ 198985 w 198985"/>
                <a:gd name="connsiteY3" fmla="*/ 64947 h 6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85" h="64946">
                  <a:moveTo>
                    <a:pt x="198985" y="1382"/>
                  </a:moveTo>
                  <a:lnTo>
                    <a:pt x="0" y="0"/>
                  </a:lnTo>
                  <a:lnTo>
                    <a:pt x="5527" y="64947"/>
                  </a:lnTo>
                  <a:lnTo>
                    <a:pt x="198985" y="64947"/>
                  </a:lnTo>
                  <a:close/>
                </a:path>
              </a:pathLst>
            </a:custGeom>
            <a:solidFill>
              <a:schemeClr val="tx1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350">
              <a:extLst>
                <a:ext uri="{FF2B5EF4-FFF2-40B4-BE49-F238E27FC236}">
                  <a16:creationId xmlns:a16="http://schemas.microsoft.com/office/drawing/2014/main" id="{C42F6392-19B0-4DF2-BC2A-7C94DFF08C6B}"/>
                </a:ext>
              </a:extLst>
            </p:cNvPr>
            <p:cNvSpPr/>
            <p:nvPr/>
          </p:nvSpPr>
          <p:spPr>
            <a:xfrm>
              <a:off x="1111162" y="2037055"/>
              <a:ext cx="174111" cy="58037"/>
            </a:xfrm>
            <a:custGeom>
              <a:avLst/>
              <a:gdLst>
                <a:gd name="connsiteX0" fmla="*/ 0 w 174111"/>
                <a:gd name="connsiteY0" fmla="*/ 2764 h 58037"/>
                <a:gd name="connsiteX1" fmla="*/ 174112 w 174111"/>
                <a:gd name="connsiteY1" fmla="*/ 0 h 58037"/>
                <a:gd name="connsiteX2" fmla="*/ 168585 w 174111"/>
                <a:gd name="connsiteY2" fmla="*/ 58037 h 58037"/>
                <a:gd name="connsiteX3" fmla="*/ 0 w 174111"/>
                <a:gd name="connsiteY3" fmla="*/ 52510 h 5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111" h="58037">
                  <a:moveTo>
                    <a:pt x="0" y="2764"/>
                  </a:moveTo>
                  <a:lnTo>
                    <a:pt x="174112" y="0"/>
                  </a:lnTo>
                  <a:lnTo>
                    <a:pt x="168585" y="58037"/>
                  </a:lnTo>
                  <a:lnTo>
                    <a:pt x="0" y="52510"/>
                  </a:lnTo>
                  <a:close/>
                </a:path>
              </a:pathLst>
            </a:custGeom>
            <a:solidFill>
              <a:schemeClr val="tx1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351">
              <a:extLst>
                <a:ext uri="{FF2B5EF4-FFF2-40B4-BE49-F238E27FC236}">
                  <a16:creationId xmlns:a16="http://schemas.microsoft.com/office/drawing/2014/main" id="{839FCD6B-F4B7-49E9-BDB5-9961EA2FE16C}"/>
                </a:ext>
              </a:extLst>
            </p:cNvPr>
            <p:cNvSpPr/>
            <p:nvPr/>
          </p:nvSpPr>
          <p:spPr>
            <a:xfrm>
              <a:off x="1643170" y="2014764"/>
              <a:ext cx="90940" cy="13952"/>
            </a:xfrm>
            <a:custGeom>
              <a:avLst/>
              <a:gdLst>
                <a:gd name="connsiteX0" fmla="*/ 4145 w 90940"/>
                <a:gd name="connsiteY0" fmla="*/ 12618 h 13952"/>
                <a:gd name="connsiteX1" fmla="*/ 88438 w 90940"/>
                <a:gd name="connsiteY1" fmla="*/ 7091 h 13952"/>
                <a:gd name="connsiteX2" fmla="*/ 87056 w 90940"/>
                <a:gd name="connsiteY2" fmla="*/ 182 h 13952"/>
                <a:gd name="connsiteX3" fmla="*/ 4145 w 90940"/>
                <a:gd name="connsiteY3" fmla="*/ 5709 h 13952"/>
                <a:gd name="connsiteX4" fmla="*/ 4145 w 90940"/>
                <a:gd name="connsiteY4" fmla="*/ 12618 h 13952"/>
                <a:gd name="connsiteX5" fmla="*/ 4145 w 90940"/>
                <a:gd name="connsiteY5" fmla="*/ 12618 h 1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940" h="13952">
                  <a:moveTo>
                    <a:pt x="4145" y="12618"/>
                  </a:moveTo>
                  <a:cubicBezTo>
                    <a:pt x="31782" y="15382"/>
                    <a:pt x="60801" y="14000"/>
                    <a:pt x="88438" y="7091"/>
                  </a:cubicBezTo>
                  <a:cubicBezTo>
                    <a:pt x="92583" y="5709"/>
                    <a:pt x="91201" y="-1200"/>
                    <a:pt x="87056" y="182"/>
                  </a:cubicBezTo>
                  <a:cubicBezTo>
                    <a:pt x="59419" y="7091"/>
                    <a:pt x="31782" y="9855"/>
                    <a:pt x="4145" y="5709"/>
                  </a:cubicBezTo>
                  <a:cubicBezTo>
                    <a:pt x="-1382" y="4327"/>
                    <a:pt x="-1382" y="11236"/>
                    <a:pt x="4145" y="12618"/>
                  </a:cubicBezTo>
                  <a:lnTo>
                    <a:pt x="4145" y="12618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352">
              <a:extLst>
                <a:ext uri="{FF2B5EF4-FFF2-40B4-BE49-F238E27FC236}">
                  <a16:creationId xmlns:a16="http://schemas.microsoft.com/office/drawing/2014/main" id="{2AB2210B-0C7A-44DF-BE59-A6847BCD0942}"/>
                </a:ext>
              </a:extLst>
            </p:cNvPr>
            <p:cNvSpPr/>
            <p:nvPr/>
          </p:nvSpPr>
          <p:spPr>
            <a:xfrm>
              <a:off x="1604479" y="1974872"/>
              <a:ext cx="77728" cy="15200"/>
            </a:xfrm>
            <a:custGeom>
              <a:avLst/>
              <a:gdLst>
                <a:gd name="connsiteX0" fmla="*/ 4146 w 77728"/>
                <a:gd name="connsiteY0" fmla="*/ 15200 h 15200"/>
                <a:gd name="connsiteX1" fmla="*/ 74619 w 77728"/>
                <a:gd name="connsiteY1" fmla="*/ 6909 h 15200"/>
                <a:gd name="connsiteX2" fmla="*/ 74619 w 77728"/>
                <a:gd name="connsiteY2" fmla="*/ 0 h 15200"/>
                <a:gd name="connsiteX3" fmla="*/ 4146 w 77728"/>
                <a:gd name="connsiteY3" fmla="*/ 8291 h 15200"/>
                <a:gd name="connsiteX4" fmla="*/ 4146 w 77728"/>
                <a:gd name="connsiteY4" fmla="*/ 15200 h 15200"/>
                <a:gd name="connsiteX5" fmla="*/ 4146 w 77728"/>
                <a:gd name="connsiteY5" fmla="*/ 15200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28" h="15200">
                  <a:moveTo>
                    <a:pt x="4146" y="15200"/>
                  </a:moveTo>
                  <a:cubicBezTo>
                    <a:pt x="27637" y="12437"/>
                    <a:pt x="51128" y="9673"/>
                    <a:pt x="74619" y="6909"/>
                  </a:cubicBezTo>
                  <a:cubicBezTo>
                    <a:pt x="78765" y="6909"/>
                    <a:pt x="78765" y="0"/>
                    <a:pt x="74619" y="0"/>
                  </a:cubicBezTo>
                  <a:cubicBezTo>
                    <a:pt x="51128" y="2764"/>
                    <a:pt x="27637" y="5527"/>
                    <a:pt x="4146" y="8291"/>
                  </a:cubicBezTo>
                  <a:cubicBezTo>
                    <a:pt x="-1382" y="8291"/>
                    <a:pt x="-1382" y="15200"/>
                    <a:pt x="4146" y="15200"/>
                  </a:cubicBezTo>
                  <a:lnTo>
                    <a:pt x="4146" y="15200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353">
              <a:extLst>
                <a:ext uri="{FF2B5EF4-FFF2-40B4-BE49-F238E27FC236}">
                  <a16:creationId xmlns:a16="http://schemas.microsoft.com/office/drawing/2014/main" id="{2D065F8C-8A78-4990-9F13-7E881FEC7B15}"/>
                </a:ext>
              </a:extLst>
            </p:cNvPr>
            <p:cNvSpPr/>
            <p:nvPr/>
          </p:nvSpPr>
          <p:spPr>
            <a:xfrm>
              <a:off x="1537969" y="1518519"/>
              <a:ext cx="25054" cy="565863"/>
            </a:xfrm>
            <a:custGeom>
              <a:avLst/>
              <a:gdLst>
                <a:gd name="connsiteX0" fmla="*/ 182 w 25054"/>
                <a:gd name="connsiteY0" fmla="*/ 3109 h 565863"/>
                <a:gd name="connsiteX1" fmla="*/ 11236 w 25054"/>
                <a:gd name="connsiteY1" fmla="*/ 221440 h 565863"/>
                <a:gd name="connsiteX2" fmla="*/ 16764 w 25054"/>
                <a:gd name="connsiteY2" fmla="*/ 439771 h 565863"/>
                <a:gd name="connsiteX3" fmla="*/ 18146 w 25054"/>
                <a:gd name="connsiteY3" fmla="*/ 562755 h 565863"/>
                <a:gd name="connsiteX4" fmla="*/ 25055 w 25054"/>
                <a:gd name="connsiteY4" fmla="*/ 562755 h 565863"/>
                <a:gd name="connsiteX5" fmla="*/ 22291 w 25054"/>
                <a:gd name="connsiteY5" fmla="*/ 344424 h 565863"/>
                <a:gd name="connsiteX6" fmla="*/ 14000 w 25054"/>
                <a:gd name="connsiteY6" fmla="*/ 126093 h 565863"/>
                <a:gd name="connsiteX7" fmla="*/ 7091 w 25054"/>
                <a:gd name="connsiteY7" fmla="*/ 3109 h 565863"/>
                <a:gd name="connsiteX8" fmla="*/ 182 w 25054"/>
                <a:gd name="connsiteY8" fmla="*/ 3109 h 565863"/>
                <a:gd name="connsiteX9" fmla="*/ 182 w 25054"/>
                <a:gd name="connsiteY9" fmla="*/ 3109 h 56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54" h="565863">
                  <a:moveTo>
                    <a:pt x="182" y="3109"/>
                  </a:moveTo>
                  <a:cubicBezTo>
                    <a:pt x="4327" y="76347"/>
                    <a:pt x="8473" y="148202"/>
                    <a:pt x="11236" y="221440"/>
                  </a:cubicBezTo>
                  <a:cubicBezTo>
                    <a:pt x="14000" y="294677"/>
                    <a:pt x="16764" y="366533"/>
                    <a:pt x="16764" y="439771"/>
                  </a:cubicBezTo>
                  <a:cubicBezTo>
                    <a:pt x="16764" y="481226"/>
                    <a:pt x="18146" y="521299"/>
                    <a:pt x="18146" y="562755"/>
                  </a:cubicBezTo>
                  <a:cubicBezTo>
                    <a:pt x="18146" y="566900"/>
                    <a:pt x="25055" y="566900"/>
                    <a:pt x="25055" y="562755"/>
                  </a:cubicBezTo>
                  <a:cubicBezTo>
                    <a:pt x="25055" y="489517"/>
                    <a:pt x="23673" y="416279"/>
                    <a:pt x="22291" y="344424"/>
                  </a:cubicBezTo>
                  <a:cubicBezTo>
                    <a:pt x="19527" y="271186"/>
                    <a:pt x="16764" y="199331"/>
                    <a:pt x="14000" y="126093"/>
                  </a:cubicBezTo>
                  <a:cubicBezTo>
                    <a:pt x="12618" y="84638"/>
                    <a:pt x="9855" y="44564"/>
                    <a:pt x="7091" y="3109"/>
                  </a:cubicBezTo>
                  <a:cubicBezTo>
                    <a:pt x="5709" y="-1036"/>
                    <a:pt x="-1200" y="-1036"/>
                    <a:pt x="182" y="3109"/>
                  </a:cubicBezTo>
                  <a:lnTo>
                    <a:pt x="182" y="310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354">
              <a:extLst>
                <a:ext uri="{FF2B5EF4-FFF2-40B4-BE49-F238E27FC236}">
                  <a16:creationId xmlns:a16="http://schemas.microsoft.com/office/drawing/2014/main" id="{7738B834-7F1E-4ABC-B7B7-474052FCDF74}"/>
                </a:ext>
              </a:extLst>
            </p:cNvPr>
            <p:cNvSpPr/>
            <p:nvPr/>
          </p:nvSpPr>
          <p:spPr>
            <a:xfrm>
              <a:off x="1278364" y="1569648"/>
              <a:ext cx="20727" cy="398660"/>
            </a:xfrm>
            <a:custGeom>
              <a:avLst/>
              <a:gdLst>
                <a:gd name="connsiteX0" fmla="*/ 0 w 20727"/>
                <a:gd name="connsiteY0" fmla="*/ 3109 h 398660"/>
                <a:gd name="connsiteX1" fmla="*/ 5527 w 20727"/>
                <a:gd name="connsiteY1" fmla="*/ 156493 h 398660"/>
                <a:gd name="connsiteX2" fmla="*/ 11055 w 20727"/>
                <a:gd name="connsiteY2" fmla="*/ 309878 h 398660"/>
                <a:gd name="connsiteX3" fmla="*/ 13818 w 20727"/>
                <a:gd name="connsiteY3" fmla="*/ 395552 h 398660"/>
                <a:gd name="connsiteX4" fmla="*/ 20728 w 20727"/>
                <a:gd name="connsiteY4" fmla="*/ 395552 h 398660"/>
                <a:gd name="connsiteX5" fmla="*/ 15200 w 20727"/>
                <a:gd name="connsiteY5" fmla="*/ 242168 h 398660"/>
                <a:gd name="connsiteX6" fmla="*/ 9673 w 20727"/>
                <a:gd name="connsiteY6" fmla="*/ 88783 h 398660"/>
                <a:gd name="connsiteX7" fmla="*/ 6909 w 20727"/>
                <a:gd name="connsiteY7" fmla="*/ 3109 h 398660"/>
                <a:gd name="connsiteX8" fmla="*/ 0 w 20727"/>
                <a:gd name="connsiteY8" fmla="*/ 3109 h 398660"/>
                <a:gd name="connsiteX9" fmla="*/ 0 w 20727"/>
                <a:gd name="connsiteY9" fmla="*/ 3109 h 39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27" h="398660">
                  <a:moveTo>
                    <a:pt x="0" y="3109"/>
                  </a:moveTo>
                  <a:cubicBezTo>
                    <a:pt x="1382" y="54237"/>
                    <a:pt x="4146" y="105365"/>
                    <a:pt x="5527" y="156493"/>
                  </a:cubicBezTo>
                  <a:cubicBezTo>
                    <a:pt x="6909" y="207622"/>
                    <a:pt x="9673" y="258750"/>
                    <a:pt x="11055" y="309878"/>
                  </a:cubicBezTo>
                  <a:cubicBezTo>
                    <a:pt x="12437" y="338896"/>
                    <a:pt x="13818" y="367915"/>
                    <a:pt x="13818" y="395552"/>
                  </a:cubicBezTo>
                  <a:cubicBezTo>
                    <a:pt x="13818" y="399697"/>
                    <a:pt x="20728" y="399697"/>
                    <a:pt x="20728" y="395552"/>
                  </a:cubicBezTo>
                  <a:cubicBezTo>
                    <a:pt x="19346" y="344424"/>
                    <a:pt x="16582" y="293296"/>
                    <a:pt x="15200" y="242168"/>
                  </a:cubicBezTo>
                  <a:cubicBezTo>
                    <a:pt x="13818" y="191039"/>
                    <a:pt x="11055" y="139911"/>
                    <a:pt x="9673" y="88783"/>
                  </a:cubicBezTo>
                  <a:cubicBezTo>
                    <a:pt x="8291" y="59765"/>
                    <a:pt x="6909" y="30746"/>
                    <a:pt x="6909" y="3109"/>
                  </a:cubicBezTo>
                  <a:cubicBezTo>
                    <a:pt x="6909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355">
              <a:extLst>
                <a:ext uri="{FF2B5EF4-FFF2-40B4-BE49-F238E27FC236}">
                  <a16:creationId xmlns:a16="http://schemas.microsoft.com/office/drawing/2014/main" id="{48AA0035-DB73-4BD2-B841-FE30FDF81ACE}"/>
                </a:ext>
              </a:extLst>
            </p:cNvPr>
            <p:cNvSpPr/>
            <p:nvPr/>
          </p:nvSpPr>
          <p:spPr>
            <a:xfrm>
              <a:off x="1146517" y="2315614"/>
              <a:ext cx="80090" cy="83818"/>
            </a:xfrm>
            <a:custGeom>
              <a:avLst/>
              <a:gdLst>
                <a:gd name="connsiteX0" fmla="*/ 1954 w 80090"/>
                <a:gd name="connsiteY0" fmla="*/ 6100 h 83818"/>
                <a:gd name="connsiteX1" fmla="*/ 73810 w 80090"/>
                <a:gd name="connsiteY1" fmla="*/ 82101 h 83818"/>
                <a:gd name="connsiteX2" fmla="*/ 79337 w 80090"/>
                <a:gd name="connsiteY2" fmla="*/ 77955 h 83818"/>
                <a:gd name="connsiteX3" fmla="*/ 4718 w 80090"/>
                <a:gd name="connsiteY3" fmla="*/ 572 h 83818"/>
                <a:gd name="connsiteX4" fmla="*/ 572 w 80090"/>
                <a:gd name="connsiteY4" fmla="*/ 1954 h 83818"/>
                <a:gd name="connsiteX5" fmla="*/ 1954 w 80090"/>
                <a:gd name="connsiteY5" fmla="*/ 6100 h 83818"/>
                <a:gd name="connsiteX6" fmla="*/ 1954 w 80090"/>
                <a:gd name="connsiteY6" fmla="*/ 6100 h 8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0" h="83818">
                  <a:moveTo>
                    <a:pt x="1954" y="6100"/>
                  </a:moveTo>
                  <a:cubicBezTo>
                    <a:pt x="29591" y="26827"/>
                    <a:pt x="54464" y="53082"/>
                    <a:pt x="73810" y="82101"/>
                  </a:cubicBezTo>
                  <a:cubicBezTo>
                    <a:pt x="76574" y="86247"/>
                    <a:pt x="82101" y="82101"/>
                    <a:pt x="79337" y="77955"/>
                  </a:cubicBezTo>
                  <a:cubicBezTo>
                    <a:pt x="58610" y="48937"/>
                    <a:pt x="33737" y="22682"/>
                    <a:pt x="4718" y="572"/>
                  </a:cubicBezTo>
                  <a:cubicBezTo>
                    <a:pt x="3336" y="-809"/>
                    <a:pt x="572" y="572"/>
                    <a:pt x="572" y="1954"/>
                  </a:cubicBezTo>
                  <a:cubicBezTo>
                    <a:pt x="-809" y="3336"/>
                    <a:pt x="572" y="4718"/>
                    <a:pt x="1954" y="6100"/>
                  </a:cubicBezTo>
                  <a:lnTo>
                    <a:pt x="1954" y="610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356">
              <a:extLst>
                <a:ext uri="{FF2B5EF4-FFF2-40B4-BE49-F238E27FC236}">
                  <a16:creationId xmlns:a16="http://schemas.microsoft.com/office/drawing/2014/main" id="{782B0000-0E91-4275-BA43-E5C4601A0F70}"/>
                </a:ext>
              </a:extLst>
            </p:cNvPr>
            <p:cNvSpPr/>
            <p:nvPr/>
          </p:nvSpPr>
          <p:spPr>
            <a:xfrm>
              <a:off x="1179639" y="2284186"/>
              <a:ext cx="91187" cy="86787"/>
            </a:xfrm>
            <a:custGeom>
              <a:avLst/>
              <a:gdLst>
                <a:gd name="connsiteX0" fmla="*/ 1996 w 91187"/>
                <a:gd name="connsiteY0" fmla="*/ 7127 h 86787"/>
                <a:gd name="connsiteX1" fmla="*/ 84906 w 91187"/>
                <a:gd name="connsiteY1" fmla="*/ 85892 h 86787"/>
                <a:gd name="connsiteX2" fmla="*/ 90434 w 91187"/>
                <a:gd name="connsiteY2" fmla="*/ 80365 h 86787"/>
                <a:gd name="connsiteX3" fmla="*/ 6141 w 91187"/>
                <a:gd name="connsiteY3" fmla="*/ 218 h 86787"/>
                <a:gd name="connsiteX4" fmla="*/ 1996 w 91187"/>
                <a:gd name="connsiteY4" fmla="*/ 7127 h 86787"/>
                <a:gd name="connsiteX5" fmla="*/ 1996 w 91187"/>
                <a:gd name="connsiteY5" fmla="*/ 7127 h 8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87" h="86787">
                  <a:moveTo>
                    <a:pt x="1996" y="7127"/>
                  </a:moveTo>
                  <a:cubicBezTo>
                    <a:pt x="32396" y="29237"/>
                    <a:pt x="61415" y="56874"/>
                    <a:pt x="84906" y="85892"/>
                  </a:cubicBezTo>
                  <a:cubicBezTo>
                    <a:pt x="87670" y="88656"/>
                    <a:pt x="93197" y="84510"/>
                    <a:pt x="90434" y="80365"/>
                  </a:cubicBezTo>
                  <a:cubicBezTo>
                    <a:pt x="65561" y="49964"/>
                    <a:pt x="36542" y="23709"/>
                    <a:pt x="6141" y="218"/>
                  </a:cubicBezTo>
                  <a:cubicBezTo>
                    <a:pt x="614" y="-1164"/>
                    <a:pt x="-2150" y="4364"/>
                    <a:pt x="1996" y="7127"/>
                  </a:cubicBezTo>
                  <a:lnTo>
                    <a:pt x="1996" y="7127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357">
              <a:extLst>
                <a:ext uri="{FF2B5EF4-FFF2-40B4-BE49-F238E27FC236}">
                  <a16:creationId xmlns:a16="http://schemas.microsoft.com/office/drawing/2014/main" id="{E8AD425F-4A27-4CBF-ABEB-0272B51FB879}"/>
                </a:ext>
              </a:extLst>
            </p:cNvPr>
            <p:cNvSpPr/>
            <p:nvPr/>
          </p:nvSpPr>
          <p:spPr>
            <a:xfrm>
              <a:off x="1210282" y="2246877"/>
              <a:ext cx="90944" cy="88991"/>
            </a:xfrm>
            <a:custGeom>
              <a:avLst/>
              <a:gdLst>
                <a:gd name="connsiteX0" fmla="*/ 1754 w 90944"/>
                <a:gd name="connsiteY0" fmla="*/ 7127 h 88991"/>
                <a:gd name="connsiteX1" fmla="*/ 84664 w 90944"/>
                <a:gd name="connsiteY1" fmla="*/ 87274 h 88991"/>
                <a:gd name="connsiteX2" fmla="*/ 90192 w 90944"/>
                <a:gd name="connsiteY2" fmla="*/ 83129 h 88991"/>
                <a:gd name="connsiteX3" fmla="*/ 51500 w 90944"/>
                <a:gd name="connsiteY3" fmla="*/ 37528 h 88991"/>
                <a:gd name="connsiteX4" fmla="*/ 4517 w 90944"/>
                <a:gd name="connsiteY4" fmla="*/ 218 h 88991"/>
                <a:gd name="connsiteX5" fmla="*/ 1754 w 90944"/>
                <a:gd name="connsiteY5" fmla="*/ 7127 h 88991"/>
                <a:gd name="connsiteX6" fmla="*/ 1754 w 90944"/>
                <a:gd name="connsiteY6" fmla="*/ 7127 h 8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944" h="88991">
                  <a:moveTo>
                    <a:pt x="1754" y="7127"/>
                  </a:moveTo>
                  <a:cubicBezTo>
                    <a:pt x="33536" y="30619"/>
                    <a:pt x="62555" y="55492"/>
                    <a:pt x="84664" y="87274"/>
                  </a:cubicBezTo>
                  <a:cubicBezTo>
                    <a:pt x="87428" y="91420"/>
                    <a:pt x="92955" y="87274"/>
                    <a:pt x="90192" y="83129"/>
                  </a:cubicBezTo>
                  <a:cubicBezTo>
                    <a:pt x="79137" y="66547"/>
                    <a:pt x="66700" y="51346"/>
                    <a:pt x="51500" y="37528"/>
                  </a:cubicBezTo>
                  <a:cubicBezTo>
                    <a:pt x="36300" y="23709"/>
                    <a:pt x="21100" y="11273"/>
                    <a:pt x="4517" y="218"/>
                  </a:cubicBezTo>
                  <a:cubicBezTo>
                    <a:pt x="1754" y="-1164"/>
                    <a:pt x="-2392" y="4364"/>
                    <a:pt x="1754" y="7127"/>
                  </a:cubicBezTo>
                  <a:lnTo>
                    <a:pt x="1754" y="7127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358">
              <a:extLst>
                <a:ext uri="{FF2B5EF4-FFF2-40B4-BE49-F238E27FC236}">
                  <a16:creationId xmlns:a16="http://schemas.microsoft.com/office/drawing/2014/main" id="{C5FD8948-52DE-4B57-BB8B-2CDF5918CDA0}"/>
                </a:ext>
              </a:extLst>
            </p:cNvPr>
            <p:cNvSpPr/>
            <p:nvPr/>
          </p:nvSpPr>
          <p:spPr>
            <a:xfrm>
              <a:off x="1128231" y="2238051"/>
              <a:ext cx="92991" cy="92707"/>
            </a:xfrm>
            <a:custGeom>
              <a:avLst/>
              <a:gdLst>
                <a:gd name="connsiteX0" fmla="*/ 6422 w 92991"/>
                <a:gd name="connsiteY0" fmla="*/ 91955 h 92707"/>
                <a:gd name="connsiteX1" fmla="*/ 92096 w 92991"/>
                <a:gd name="connsiteY1" fmla="*/ 6281 h 92707"/>
                <a:gd name="connsiteX2" fmla="*/ 86569 w 92991"/>
                <a:gd name="connsiteY2" fmla="*/ 753 h 92707"/>
                <a:gd name="connsiteX3" fmla="*/ 895 w 92991"/>
                <a:gd name="connsiteY3" fmla="*/ 86427 h 92707"/>
                <a:gd name="connsiteX4" fmla="*/ 6422 w 92991"/>
                <a:gd name="connsiteY4" fmla="*/ 91955 h 92707"/>
                <a:gd name="connsiteX5" fmla="*/ 6422 w 92991"/>
                <a:gd name="connsiteY5" fmla="*/ 91955 h 9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991" h="92707">
                  <a:moveTo>
                    <a:pt x="6422" y="91955"/>
                  </a:moveTo>
                  <a:cubicBezTo>
                    <a:pt x="36823" y="65700"/>
                    <a:pt x="65841" y="36681"/>
                    <a:pt x="92096" y="6281"/>
                  </a:cubicBezTo>
                  <a:cubicBezTo>
                    <a:pt x="94860" y="3517"/>
                    <a:pt x="90715" y="-2010"/>
                    <a:pt x="86569" y="753"/>
                  </a:cubicBezTo>
                  <a:cubicBezTo>
                    <a:pt x="60314" y="31154"/>
                    <a:pt x="31295" y="60172"/>
                    <a:pt x="895" y="86427"/>
                  </a:cubicBezTo>
                  <a:cubicBezTo>
                    <a:pt x="-1869" y="89191"/>
                    <a:pt x="2277" y="94718"/>
                    <a:pt x="6422" y="91955"/>
                  </a:cubicBezTo>
                  <a:lnTo>
                    <a:pt x="6422" y="91955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359">
              <a:extLst>
                <a:ext uri="{FF2B5EF4-FFF2-40B4-BE49-F238E27FC236}">
                  <a16:creationId xmlns:a16="http://schemas.microsoft.com/office/drawing/2014/main" id="{ED2981C0-5F8E-4A45-8A16-F1E4C4528F50}"/>
                </a:ext>
              </a:extLst>
            </p:cNvPr>
            <p:cNvSpPr/>
            <p:nvPr/>
          </p:nvSpPr>
          <p:spPr>
            <a:xfrm>
              <a:off x="1134080" y="2372842"/>
              <a:ext cx="21872" cy="32354"/>
            </a:xfrm>
            <a:custGeom>
              <a:avLst/>
              <a:gdLst>
                <a:gd name="connsiteX0" fmla="*/ 572 w 21872"/>
                <a:gd name="connsiteY0" fmla="*/ 4146 h 32354"/>
                <a:gd name="connsiteX1" fmla="*/ 17154 w 21872"/>
                <a:gd name="connsiteY1" fmla="*/ 31782 h 32354"/>
                <a:gd name="connsiteX2" fmla="*/ 21300 w 21872"/>
                <a:gd name="connsiteY2" fmla="*/ 30400 h 32354"/>
                <a:gd name="connsiteX3" fmla="*/ 19918 w 21872"/>
                <a:gd name="connsiteY3" fmla="*/ 26255 h 32354"/>
                <a:gd name="connsiteX4" fmla="*/ 6100 w 21872"/>
                <a:gd name="connsiteY4" fmla="*/ 2764 h 32354"/>
                <a:gd name="connsiteX5" fmla="*/ 1954 w 21872"/>
                <a:gd name="connsiteY5" fmla="*/ 0 h 32354"/>
                <a:gd name="connsiteX6" fmla="*/ 572 w 21872"/>
                <a:gd name="connsiteY6" fmla="*/ 4146 h 32354"/>
                <a:gd name="connsiteX7" fmla="*/ 572 w 21872"/>
                <a:gd name="connsiteY7" fmla="*/ 4146 h 3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72" h="32354">
                  <a:moveTo>
                    <a:pt x="572" y="4146"/>
                  </a:moveTo>
                  <a:cubicBezTo>
                    <a:pt x="1954" y="15200"/>
                    <a:pt x="8863" y="24873"/>
                    <a:pt x="17154" y="31782"/>
                  </a:cubicBezTo>
                  <a:cubicBezTo>
                    <a:pt x="18536" y="33164"/>
                    <a:pt x="21300" y="31782"/>
                    <a:pt x="21300" y="30400"/>
                  </a:cubicBezTo>
                  <a:cubicBezTo>
                    <a:pt x="22682" y="29019"/>
                    <a:pt x="21300" y="26255"/>
                    <a:pt x="19918" y="26255"/>
                  </a:cubicBezTo>
                  <a:cubicBezTo>
                    <a:pt x="13009" y="20728"/>
                    <a:pt x="7482" y="12437"/>
                    <a:pt x="6100" y="2764"/>
                  </a:cubicBezTo>
                  <a:cubicBezTo>
                    <a:pt x="6100" y="1382"/>
                    <a:pt x="3336" y="0"/>
                    <a:pt x="1954" y="0"/>
                  </a:cubicBezTo>
                  <a:cubicBezTo>
                    <a:pt x="572" y="0"/>
                    <a:pt x="-809" y="2764"/>
                    <a:pt x="572" y="4146"/>
                  </a:cubicBezTo>
                  <a:lnTo>
                    <a:pt x="572" y="414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0" name="Graphic 705">
              <a:extLst>
                <a:ext uri="{FF2B5EF4-FFF2-40B4-BE49-F238E27FC236}">
                  <a16:creationId xmlns:a16="http://schemas.microsoft.com/office/drawing/2014/main" id="{BEA51503-3A3D-4ED1-B574-67564FF890B1}"/>
                </a:ext>
              </a:extLst>
            </p:cNvPr>
            <p:cNvGrpSpPr/>
            <p:nvPr/>
          </p:nvGrpSpPr>
          <p:grpSpPr>
            <a:xfrm>
              <a:off x="1894665" y="1330935"/>
              <a:ext cx="289846" cy="480880"/>
              <a:chOff x="1894665" y="1330935"/>
              <a:chExt cx="289846" cy="480880"/>
            </a:xfrm>
          </p:grpSpPr>
          <p:grpSp>
            <p:nvGrpSpPr>
              <p:cNvPr id="149" name="Graphic 705">
                <a:extLst>
                  <a:ext uri="{FF2B5EF4-FFF2-40B4-BE49-F238E27FC236}">
                    <a16:creationId xmlns:a16="http://schemas.microsoft.com/office/drawing/2014/main" id="{9EB33DEF-7133-4AEE-B7FF-CB3E776202D3}"/>
                  </a:ext>
                </a:extLst>
              </p:cNvPr>
              <p:cNvGrpSpPr/>
              <p:nvPr/>
            </p:nvGrpSpPr>
            <p:grpSpPr>
              <a:xfrm>
                <a:off x="1894665" y="1330935"/>
                <a:ext cx="289846" cy="480880"/>
                <a:chOff x="1894665" y="1330935"/>
                <a:chExt cx="289846" cy="480880"/>
              </a:xfrm>
            </p:grpSpPr>
            <p:sp>
              <p:nvSpPr>
                <p:cNvPr id="154" name="Freeform: Shape 437">
                  <a:extLst>
                    <a:ext uri="{FF2B5EF4-FFF2-40B4-BE49-F238E27FC236}">
                      <a16:creationId xmlns:a16="http://schemas.microsoft.com/office/drawing/2014/main" id="{C301FA22-491D-48FD-87F9-A29B8ABE93A7}"/>
                    </a:ext>
                  </a:extLst>
                </p:cNvPr>
                <p:cNvSpPr/>
                <p:nvPr/>
              </p:nvSpPr>
              <p:spPr>
                <a:xfrm>
                  <a:off x="1897429" y="1335080"/>
                  <a:ext cx="283484" cy="472589"/>
                </a:xfrm>
                <a:custGeom>
                  <a:avLst/>
                  <a:gdLst>
                    <a:gd name="connsiteX0" fmla="*/ 98111 w 283484"/>
                    <a:gd name="connsiteY0" fmla="*/ 472590 h 472589"/>
                    <a:gd name="connsiteX1" fmla="*/ 0 w 283484"/>
                    <a:gd name="connsiteY1" fmla="*/ 442189 h 472589"/>
                    <a:gd name="connsiteX2" fmla="*/ 114693 w 283484"/>
                    <a:gd name="connsiteY2" fmla="*/ 66328 h 472589"/>
                    <a:gd name="connsiteX3" fmla="*/ 116075 w 283484"/>
                    <a:gd name="connsiteY3" fmla="*/ 53892 h 472589"/>
                    <a:gd name="connsiteX4" fmla="*/ 118838 w 283484"/>
                    <a:gd name="connsiteY4" fmla="*/ 38692 h 472589"/>
                    <a:gd name="connsiteX5" fmla="*/ 128511 w 283484"/>
                    <a:gd name="connsiteY5" fmla="*/ 34546 h 472589"/>
                    <a:gd name="connsiteX6" fmla="*/ 132657 w 283484"/>
                    <a:gd name="connsiteY6" fmla="*/ 35928 h 472589"/>
                    <a:gd name="connsiteX7" fmla="*/ 134039 w 283484"/>
                    <a:gd name="connsiteY7" fmla="*/ 35928 h 472589"/>
                    <a:gd name="connsiteX8" fmla="*/ 136802 w 283484"/>
                    <a:gd name="connsiteY8" fmla="*/ 34546 h 472589"/>
                    <a:gd name="connsiteX9" fmla="*/ 138184 w 283484"/>
                    <a:gd name="connsiteY9" fmla="*/ 31782 h 472589"/>
                    <a:gd name="connsiteX10" fmla="*/ 140948 w 283484"/>
                    <a:gd name="connsiteY10" fmla="*/ 22109 h 472589"/>
                    <a:gd name="connsiteX11" fmla="*/ 147857 w 283484"/>
                    <a:gd name="connsiteY11" fmla="*/ 17964 h 472589"/>
                    <a:gd name="connsiteX12" fmla="*/ 147857 w 283484"/>
                    <a:gd name="connsiteY12" fmla="*/ 17964 h 472589"/>
                    <a:gd name="connsiteX13" fmla="*/ 165821 w 283484"/>
                    <a:gd name="connsiteY13" fmla="*/ 29019 h 472589"/>
                    <a:gd name="connsiteX14" fmla="*/ 168585 w 283484"/>
                    <a:gd name="connsiteY14" fmla="*/ 30401 h 472589"/>
                    <a:gd name="connsiteX15" fmla="*/ 169966 w 283484"/>
                    <a:gd name="connsiteY15" fmla="*/ 30401 h 472589"/>
                    <a:gd name="connsiteX16" fmla="*/ 172730 w 283484"/>
                    <a:gd name="connsiteY16" fmla="*/ 26255 h 472589"/>
                    <a:gd name="connsiteX17" fmla="*/ 185167 w 283484"/>
                    <a:gd name="connsiteY17" fmla="*/ 6909 h 472589"/>
                    <a:gd name="connsiteX18" fmla="*/ 189312 w 283484"/>
                    <a:gd name="connsiteY18" fmla="*/ 6909 h 472589"/>
                    <a:gd name="connsiteX19" fmla="*/ 208658 w 283484"/>
                    <a:gd name="connsiteY19" fmla="*/ 17964 h 472589"/>
                    <a:gd name="connsiteX20" fmla="*/ 211422 w 283484"/>
                    <a:gd name="connsiteY20" fmla="*/ 19346 h 472589"/>
                    <a:gd name="connsiteX21" fmla="*/ 212803 w 283484"/>
                    <a:gd name="connsiteY21" fmla="*/ 19346 h 472589"/>
                    <a:gd name="connsiteX22" fmla="*/ 215567 w 283484"/>
                    <a:gd name="connsiteY22" fmla="*/ 15200 h 472589"/>
                    <a:gd name="connsiteX23" fmla="*/ 219713 w 283484"/>
                    <a:gd name="connsiteY23" fmla="*/ 5527 h 472589"/>
                    <a:gd name="connsiteX24" fmla="*/ 230767 w 283484"/>
                    <a:gd name="connsiteY24" fmla="*/ 0 h 472589"/>
                    <a:gd name="connsiteX25" fmla="*/ 258404 w 283484"/>
                    <a:gd name="connsiteY25" fmla="*/ 23491 h 472589"/>
                    <a:gd name="connsiteX26" fmla="*/ 266695 w 283484"/>
                    <a:gd name="connsiteY26" fmla="*/ 183785 h 472589"/>
                    <a:gd name="connsiteX27" fmla="*/ 216949 w 283484"/>
                    <a:gd name="connsiteY27" fmla="*/ 216949 h 472589"/>
                    <a:gd name="connsiteX28" fmla="*/ 186548 w 283484"/>
                    <a:gd name="connsiteY28" fmla="*/ 237677 h 472589"/>
                    <a:gd name="connsiteX29" fmla="*/ 171348 w 283484"/>
                    <a:gd name="connsiteY29" fmla="*/ 341315 h 472589"/>
                    <a:gd name="connsiteX30" fmla="*/ 156148 w 283484"/>
                    <a:gd name="connsiteY30" fmla="*/ 443571 h 472589"/>
                    <a:gd name="connsiteX31" fmla="*/ 146475 w 283484"/>
                    <a:gd name="connsiteY31" fmla="*/ 464298 h 472589"/>
                    <a:gd name="connsiteX32" fmla="*/ 131275 w 283484"/>
                    <a:gd name="connsiteY32" fmla="*/ 469826 h 472589"/>
                    <a:gd name="connsiteX33" fmla="*/ 98111 w 283484"/>
                    <a:gd name="connsiteY33" fmla="*/ 472590 h 472589"/>
                    <a:gd name="connsiteX34" fmla="*/ 98111 w 283484"/>
                    <a:gd name="connsiteY34" fmla="*/ 472590 h 47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83484" h="472589">
                      <a:moveTo>
                        <a:pt x="98111" y="472590"/>
                      </a:moveTo>
                      <a:cubicBezTo>
                        <a:pt x="62183" y="472590"/>
                        <a:pt x="27637" y="461535"/>
                        <a:pt x="0" y="442189"/>
                      </a:cubicBezTo>
                      <a:cubicBezTo>
                        <a:pt x="8291" y="415934"/>
                        <a:pt x="78765" y="193458"/>
                        <a:pt x="114693" y="66328"/>
                      </a:cubicBezTo>
                      <a:cubicBezTo>
                        <a:pt x="116075" y="62183"/>
                        <a:pt x="116075" y="58037"/>
                        <a:pt x="116075" y="53892"/>
                      </a:cubicBezTo>
                      <a:cubicBezTo>
                        <a:pt x="116075" y="48364"/>
                        <a:pt x="116075" y="42837"/>
                        <a:pt x="118838" y="38692"/>
                      </a:cubicBezTo>
                      <a:cubicBezTo>
                        <a:pt x="120220" y="35928"/>
                        <a:pt x="124366" y="34546"/>
                        <a:pt x="128511" y="34546"/>
                      </a:cubicBezTo>
                      <a:cubicBezTo>
                        <a:pt x="129893" y="34546"/>
                        <a:pt x="131275" y="34546"/>
                        <a:pt x="132657" y="35928"/>
                      </a:cubicBezTo>
                      <a:cubicBezTo>
                        <a:pt x="132657" y="35928"/>
                        <a:pt x="134039" y="35928"/>
                        <a:pt x="134039" y="35928"/>
                      </a:cubicBezTo>
                      <a:cubicBezTo>
                        <a:pt x="135420" y="35928"/>
                        <a:pt x="135420" y="35928"/>
                        <a:pt x="136802" y="34546"/>
                      </a:cubicBezTo>
                      <a:cubicBezTo>
                        <a:pt x="138184" y="33164"/>
                        <a:pt x="138184" y="31782"/>
                        <a:pt x="138184" y="31782"/>
                      </a:cubicBezTo>
                      <a:cubicBezTo>
                        <a:pt x="138184" y="29019"/>
                        <a:pt x="138184" y="24873"/>
                        <a:pt x="140948" y="22109"/>
                      </a:cubicBezTo>
                      <a:cubicBezTo>
                        <a:pt x="142330" y="20728"/>
                        <a:pt x="145093" y="17964"/>
                        <a:pt x="147857" y="17964"/>
                      </a:cubicBezTo>
                      <a:cubicBezTo>
                        <a:pt x="147857" y="17964"/>
                        <a:pt x="147857" y="17964"/>
                        <a:pt x="147857" y="17964"/>
                      </a:cubicBezTo>
                      <a:cubicBezTo>
                        <a:pt x="157530" y="17964"/>
                        <a:pt x="163057" y="24873"/>
                        <a:pt x="165821" y="29019"/>
                      </a:cubicBezTo>
                      <a:cubicBezTo>
                        <a:pt x="165821" y="30401"/>
                        <a:pt x="167203" y="30401"/>
                        <a:pt x="168585" y="30401"/>
                      </a:cubicBezTo>
                      <a:cubicBezTo>
                        <a:pt x="168585" y="30401"/>
                        <a:pt x="169966" y="30401"/>
                        <a:pt x="169966" y="30401"/>
                      </a:cubicBezTo>
                      <a:cubicBezTo>
                        <a:pt x="171348" y="30401"/>
                        <a:pt x="172730" y="27637"/>
                        <a:pt x="172730" y="26255"/>
                      </a:cubicBezTo>
                      <a:cubicBezTo>
                        <a:pt x="171348" y="19346"/>
                        <a:pt x="176876" y="9673"/>
                        <a:pt x="185167" y="6909"/>
                      </a:cubicBezTo>
                      <a:cubicBezTo>
                        <a:pt x="186548" y="6909"/>
                        <a:pt x="187930" y="6909"/>
                        <a:pt x="189312" y="6909"/>
                      </a:cubicBezTo>
                      <a:cubicBezTo>
                        <a:pt x="196221" y="6909"/>
                        <a:pt x="204512" y="11055"/>
                        <a:pt x="208658" y="17964"/>
                      </a:cubicBezTo>
                      <a:cubicBezTo>
                        <a:pt x="208658" y="19346"/>
                        <a:pt x="210040" y="19346"/>
                        <a:pt x="211422" y="19346"/>
                      </a:cubicBezTo>
                      <a:cubicBezTo>
                        <a:pt x="211422" y="19346"/>
                        <a:pt x="212803" y="19346"/>
                        <a:pt x="212803" y="19346"/>
                      </a:cubicBezTo>
                      <a:cubicBezTo>
                        <a:pt x="214185" y="19346"/>
                        <a:pt x="215567" y="17964"/>
                        <a:pt x="215567" y="15200"/>
                      </a:cubicBezTo>
                      <a:cubicBezTo>
                        <a:pt x="215567" y="12437"/>
                        <a:pt x="216949" y="8291"/>
                        <a:pt x="219713" y="5527"/>
                      </a:cubicBezTo>
                      <a:cubicBezTo>
                        <a:pt x="222476" y="2764"/>
                        <a:pt x="226622" y="0"/>
                        <a:pt x="230767" y="0"/>
                      </a:cubicBezTo>
                      <a:cubicBezTo>
                        <a:pt x="241822" y="1382"/>
                        <a:pt x="250113" y="8291"/>
                        <a:pt x="258404" y="23491"/>
                      </a:cubicBezTo>
                      <a:cubicBezTo>
                        <a:pt x="288805" y="78765"/>
                        <a:pt x="291568" y="140948"/>
                        <a:pt x="266695" y="183785"/>
                      </a:cubicBezTo>
                      <a:cubicBezTo>
                        <a:pt x="261168" y="194840"/>
                        <a:pt x="236295" y="207276"/>
                        <a:pt x="216949" y="216949"/>
                      </a:cubicBezTo>
                      <a:cubicBezTo>
                        <a:pt x="196221" y="228004"/>
                        <a:pt x="187930" y="232149"/>
                        <a:pt x="186548" y="237677"/>
                      </a:cubicBezTo>
                      <a:cubicBezTo>
                        <a:pt x="176876" y="270841"/>
                        <a:pt x="174112" y="306769"/>
                        <a:pt x="171348" y="341315"/>
                      </a:cubicBezTo>
                      <a:cubicBezTo>
                        <a:pt x="168585" y="375861"/>
                        <a:pt x="165821" y="410407"/>
                        <a:pt x="156148" y="443571"/>
                      </a:cubicBezTo>
                      <a:cubicBezTo>
                        <a:pt x="153384" y="451862"/>
                        <a:pt x="152002" y="460153"/>
                        <a:pt x="146475" y="464298"/>
                      </a:cubicBezTo>
                      <a:cubicBezTo>
                        <a:pt x="142330" y="467062"/>
                        <a:pt x="138184" y="468444"/>
                        <a:pt x="131275" y="469826"/>
                      </a:cubicBezTo>
                      <a:cubicBezTo>
                        <a:pt x="120220" y="471208"/>
                        <a:pt x="109165" y="472590"/>
                        <a:pt x="98111" y="472590"/>
                      </a:cubicBezTo>
                      <a:lnTo>
                        <a:pt x="98111" y="4725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3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: Shape 438">
                  <a:extLst>
                    <a:ext uri="{FF2B5EF4-FFF2-40B4-BE49-F238E27FC236}">
                      <a16:creationId xmlns:a16="http://schemas.microsoft.com/office/drawing/2014/main" id="{EAC515AF-FC0D-4D7C-9842-1B700711669B}"/>
                    </a:ext>
                  </a:extLst>
                </p:cNvPr>
                <p:cNvSpPr/>
                <p:nvPr/>
              </p:nvSpPr>
              <p:spPr>
                <a:xfrm>
                  <a:off x="1894665" y="1330935"/>
                  <a:ext cx="289846" cy="480880"/>
                </a:xfrm>
                <a:custGeom>
                  <a:avLst/>
                  <a:gdLst>
                    <a:gd name="connsiteX0" fmla="*/ 232149 w 289846"/>
                    <a:gd name="connsiteY0" fmla="*/ 6909 h 480880"/>
                    <a:gd name="connsiteX1" fmla="*/ 232149 w 289846"/>
                    <a:gd name="connsiteY1" fmla="*/ 6909 h 480880"/>
                    <a:gd name="connsiteX2" fmla="*/ 257022 w 289846"/>
                    <a:gd name="connsiteY2" fmla="*/ 29019 h 480880"/>
                    <a:gd name="connsiteX3" fmla="*/ 265313 w 289846"/>
                    <a:gd name="connsiteY3" fmla="*/ 186549 h 480880"/>
                    <a:gd name="connsiteX4" fmla="*/ 216949 w 289846"/>
                    <a:gd name="connsiteY4" fmla="*/ 218331 h 480880"/>
                    <a:gd name="connsiteX5" fmla="*/ 185167 w 289846"/>
                    <a:gd name="connsiteY5" fmla="*/ 240440 h 480880"/>
                    <a:gd name="connsiteX6" fmla="*/ 169966 w 289846"/>
                    <a:gd name="connsiteY6" fmla="*/ 344078 h 480880"/>
                    <a:gd name="connsiteX7" fmla="*/ 154766 w 289846"/>
                    <a:gd name="connsiteY7" fmla="*/ 444953 h 480880"/>
                    <a:gd name="connsiteX8" fmla="*/ 145093 w 289846"/>
                    <a:gd name="connsiteY8" fmla="*/ 464298 h 480880"/>
                    <a:gd name="connsiteX9" fmla="*/ 131275 w 289846"/>
                    <a:gd name="connsiteY9" fmla="*/ 469826 h 480880"/>
                    <a:gd name="connsiteX10" fmla="*/ 99493 w 289846"/>
                    <a:gd name="connsiteY10" fmla="*/ 472590 h 480880"/>
                    <a:gd name="connsiteX11" fmla="*/ 5527 w 289846"/>
                    <a:gd name="connsiteY11" fmla="*/ 443571 h 480880"/>
                    <a:gd name="connsiteX12" fmla="*/ 118838 w 289846"/>
                    <a:gd name="connsiteY12" fmla="*/ 69092 h 480880"/>
                    <a:gd name="connsiteX13" fmla="*/ 120220 w 289846"/>
                    <a:gd name="connsiteY13" fmla="*/ 55274 h 480880"/>
                    <a:gd name="connsiteX14" fmla="*/ 122984 w 289846"/>
                    <a:gd name="connsiteY14" fmla="*/ 42837 h 480880"/>
                    <a:gd name="connsiteX15" fmla="*/ 129893 w 289846"/>
                    <a:gd name="connsiteY15" fmla="*/ 40073 h 480880"/>
                    <a:gd name="connsiteX16" fmla="*/ 129893 w 289846"/>
                    <a:gd name="connsiteY16" fmla="*/ 40073 h 480880"/>
                    <a:gd name="connsiteX17" fmla="*/ 138184 w 289846"/>
                    <a:gd name="connsiteY17" fmla="*/ 46983 h 480880"/>
                    <a:gd name="connsiteX18" fmla="*/ 140948 w 289846"/>
                    <a:gd name="connsiteY18" fmla="*/ 46983 h 480880"/>
                    <a:gd name="connsiteX19" fmla="*/ 145093 w 289846"/>
                    <a:gd name="connsiteY19" fmla="*/ 45601 h 480880"/>
                    <a:gd name="connsiteX20" fmla="*/ 147857 w 289846"/>
                    <a:gd name="connsiteY20" fmla="*/ 38692 h 480880"/>
                    <a:gd name="connsiteX21" fmla="*/ 142330 w 289846"/>
                    <a:gd name="connsiteY21" fmla="*/ 30401 h 480880"/>
                    <a:gd name="connsiteX22" fmla="*/ 145093 w 289846"/>
                    <a:gd name="connsiteY22" fmla="*/ 26255 h 480880"/>
                    <a:gd name="connsiteX23" fmla="*/ 150621 w 289846"/>
                    <a:gd name="connsiteY23" fmla="*/ 23491 h 480880"/>
                    <a:gd name="connsiteX24" fmla="*/ 164439 w 289846"/>
                    <a:gd name="connsiteY24" fmla="*/ 31782 h 480880"/>
                    <a:gd name="connsiteX25" fmla="*/ 169966 w 289846"/>
                    <a:gd name="connsiteY25" fmla="*/ 42837 h 480880"/>
                    <a:gd name="connsiteX26" fmla="*/ 174112 w 289846"/>
                    <a:gd name="connsiteY26" fmla="*/ 44219 h 480880"/>
                    <a:gd name="connsiteX27" fmla="*/ 178257 w 289846"/>
                    <a:gd name="connsiteY27" fmla="*/ 42837 h 480880"/>
                    <a:gd name="connsiteX28" fmla="*/ 181021 w 289846"/>
                    <a:gd name="connsiteY28" fmla="*/ 34546 h 480880"/>
                    <a:gd name="connsiteX29" fmla="*/ 176876 w 289846"/>
                    <a:gd name="connsiteY29" fmla="*/ 26255 h 480880"/>
                    <a:gd name="connsiteX30" fmla="*/ 186548 w 289846"/>
                    <a:gd name="connsiteY30" fmla="*/ 12437 h 480880"/>
                    <a:gd name="connsiteX31" fmla="*/ 189312 w 289846"/>
                    <a:gd name="connsiteY31" fmla="*/ 12437 h 480880"/>
                    <a:gd name="connsiteX32" fmla="*/ 204512 w 289846"/>
                    <a:gd name="connsiteY32" fmla="*/ 20728 h 480880"/>
                    <a:gd name="connsiteX33" fmla="*/ 210040 w 289846"/>
                    <a:gd name="connsiteY33" fmla="*/ 30401 h 480880"/>
                    <a:gd name="connsiteX34" fmla="*/ 214185 w 289846"/>
                    <a:gd name="connsiteY34" fmla="*/ 31782 h 480880"/>
                    <a:gd name="connsiteX35" fmla="*/ 218331 w 289846"/>
                    <a:gd name="connsiteY35" fmla="*/ 30401 h 480880"/>
                    <a:gd name="connsiteX36" fmla="*/ 221095 w 289846"/>
                    <a:gd name="connsiteY36" fmla="*/ 22109 h 480880"/>
                    <a:gd name="connsiteX37" fmla="*/ 218331 w 289846"/>
                    <a:gd name="connsiteY37" fmla="*/ 15200 h 480880"/>
                    <a:gd name="connsiteX38" fmla="*/ 221095 w 289846"/>
                    <a:gd name="connsiteY38" fmla="*/ 9673 h 480880"/>
                    <a:gd name="connsiteX39" fmla="*/ 232149 w 289846"/>
                    <a:gd name="connsiteY39" fmla="*/ 6909 h 480880"/>
                    <a:gd name="connsiteX40" fmla="*/ 232149 w 289846"/>
                    <a:gd name="connsiteY40" fmla="*/ 6909 h 480880"/>
                    <a:gd name="connsiteX41" fmla="*/ 232149 w 289846"/>
                    <a:gd name="connsiteY41" fmla="*/ 0 h 480880"/>
                    <a:gd name="connsiteX42" fmla="*/ 214185 w 289846"/>
                    <a:gd name="connsiteY42" fmla="*/ 19346 h 480880"/>
                    <a:gd name="connsiteX43" fmla="*/ 218331 w 289846"/>
                    <a:gd name="connsiteY43" fmla="*/ 27637 h 480880"/>
                    <a:gd name="connsiteX44" fmla="*/ 214185 w 289846"/>
                    <a:gd name="connsiteY44" fmla="*/ 19346 h 480880"/>
                    <a:gd name="connsiteX45" fmla="*/ 192076 w 289846"/>
                    <a:gd name="connsiteY45" fmla="*/ 6909 h 480880"/>
                    <a:gd name="connsiteX46" fmla="*/ 186548 w 289846"/>
                    <a:gd name="connsiteY46" fmla="*/ 6909 h 480880"/>
                    <a:gd name="connsiteX47" fmla="*/ 171348 w 289846"/>
                    <a:gd name="connsiteY47" fmla="*/ 30401 h 480880"/>
                    <a:gd name="connsiteX48" fmla="*/ 175494 w 289846"/>
                    <a:gd name="connsiteY48" fmla="*/ 38692 h 480880"/>
                    <a:gd name="connsiteX49" fmla="*/ 171348 w 289846"/>
                    <a:gd name="connsiteY49" fmla="*/ 30401 h 480880"/>
                    <a:gd name="connsiteX50" fmla="*/ 152002 w 289846"/>
                    <a:gd name="connsiteY50" fmla="*/ 17964 h 480880"/>
                    <a:gd name="connsiteX51" fmla="*/ 150621 w 289846"/>
                    <a:gd name="connsiteY51" fmla="*/ 17964 h 480880"/>
                    <a:gd name="connsiteX52" fmla="*/ 138184 w 289846"/>
                    <a:gd name="connsiteY52" fmla="*/ 35928 h 480880"/>
                    <a:gd name="connsiteX53" fmla="*/ 143711 w 289846"/>
                    <a:gd name="connsiteY53" fmla="*/ 42837 h 480880"/>
                    <a:gd name="connsiteX54" fmla="*/ 138184 w 289846"/>
                    <a:gd name="connsiteY54" fmla="*/ 35928 h 480880"/>
                    <a:gd name="connsiteX55" fmla="*/ 132657 w 289846"/>
                    <a:gd name="connsiteY55" fmla="*/ 34546 h 480880"/>
                    <a:gd name="connsiteX56" fmla="*/ 120220 w 289846"/>
                    <a:gd name="connsiteY56" fmla="*/ 40073 h 480880"/>
                    <a:gd name="connsiteX57" fmla="*/ 114693 w 289846"/>
                    <a:gd name="connsiteY57" fmla="*/ 69092 h 480880"/>
                    <a:gd name="connsiteX58" fmla="*/ 0 w 289846"/>
                    <a:gd name="connsiteY58" fmla="*/ 447716 h 480880"/>
                    <a:gd name="connsiteX59" fmla="*/ 102256 w 289846"/>
                    <a:gd name="connsiteY59" fmla="*/ 480881 h 480880"/>
                    <a:gd name="connsiteX60" fmla="*/ 135420 w 289846"/>
                    <a:gd name="connsiteY60" fmla="*/ 478117 h 480880"/>
                    <a:gd name="connsiteX61" fmla="*/ 152002 w 289846"/>
                    <a:gd name="connsiteY61" fmla="*/ 471208 h 480880"/>
                    <a:gd name="connsiteX62" fmla="*/ 163057 w 289846"/>
                    <a:gd name="connsiteY62" fmla="*/ 449098 h 480880"/>
                    <a:gd name="connsiteX63" fmla="*/ 193458 w 289846"/>
                    <a:gd name="connsiteY63" fmla="*/ 243204 h 480880"/>
                    <a:gd name="connsiteX64" fmla="*/ 272223 w 289846"/>
                    <a:gd name="connsiteY64" fmla="*/ 189312 h 480880"/>
                    <a:gd name="connsiteX65" fmla="*/ 263932 w 289846"/>
                    <a:gd name="connsiteY65" fmla="*/ 24873 h 480880"/>
                    <a:gd name="connsiteX66" fmla="*/ 232149 w 289846"/>
                    <a:gd name="connsiteY66" fmla="*/ 0 h 480880"/>
                    <a:gd name="connsiteX67" fmla="*/ 232149 w 289846"/>
                    <a:gd name="connsiteY67" fmla="*/ 0 h 480880"/>
                    <a:gd name="connsiteX68" fmla="*/ 232149 w 289846"/>
                    <a:gd name="connsiteY68" fmla="*/ 0 h 48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89846" h="480880">
                      <a:moveTo>
                        <a:pt x="232149" y="6909"/>
                      </a:moveTo>
                      <a:lnTo>
                        <a:pt x="232149" y="6909"/>
                      </a:lnTo>
                      <a:cubicBezTo>
                        <a:pt x="241822" y="6909"/>
                        <a:pt x="250113" y="15200"/>
                        <a:pt x="257022" y="29019"/>
                      </a:cubicBezTo>
                      <a:cubicBezTo>
                        <a:pt x="279132" y="69092"/>
                        <a:pt x="295714" y="135420"/>
                        <a:pt x="265313" y="186549"/>
                      </a:cubicBezTo>
                      <a:cubicBezTo>
                        <a:pt x="259786" y="196221"/>
                        <a:pt x="234913" y="208658"/>
                        <a:pt x="216949" y="218331"/>
                      </a:cubicBezTo>
                      <a:cubicBezTo>
                        <a:pt x="194840" y="230767"/>
                        <a:pt x="186548" y="234913"/>
                        <a:pt x="185167" y="240440"/>
                      </a:cubicBezTo>
                      <a:cubicBezTo>
                        <a:pt x="175494" y="274986"/>
                        <a:pt x="172730" y="309532"/>
                        <a:pt x="169966" y="344078"/>
                      </a:cubicBezTo>
                      <a:cubicBezTo>
                        <a:pt x="167203" y="377242"/>
                        <a:pt x="164439" y="413170"/>
                        <a:pt x="154766" y="444953"/>
                      </a:cubicBezTo>
                      <a:cubicBezTo>
                        <a:pt x="152002" y="453244"/>
                        <a:pt x="150621" y="460153"/>
                        <a:pt x="145093" y="464298"/>
                      </a:cubicBezTo>
                      <a:cubicBezTo>
                        <a:pt x="140948" y="467062"/>
                        <a:pt x="136802" y="468444"/>
                        <a:pt x="131275" y="469826"/>
                      </a:cubicBezTo>
                      <a:cubicBezTo>
                        <a:pt x="121602" y="471208"/>
                        <a:pt x="110547" y="472590"/>
                        <a:pt x="99493" y="472590"/>
                      </a:cubicBezTo>
                      <a:cubicBezTo>
                        <a:pt x="66328" y="472590"/>
                        <a:pt x="33164" y="462917"/>
                        <a:pt x="5527" y="443571"/>
                      </a:cubicBezTo>
                      <a:cubicBezTo>
                        <a:pt x="16582" y="409025"/>
                        <a:pt x="85674" y="193458"/>
                        <a:pt x="118838" y="69092"/>
                      </a:cubicBezTo>
                      <a:cubicBezTo>
                        <a:pt x="120220" y="64947"/>
                        <a:pt x="120220" y="59419"/>
                        <a:pt x="120220" y="55274"/>
                      </a:cubicBezTo>
                      <a:cubicBezTo>
                        <a:pt x="120220" y="49746"/>
                        <a:pt x="120220" y="45601"/>
                        <a:pt x="122984" y="42837"/>
                      </a:cubicBezTo>
                      <a:cubicBezTo>
                        <a:pt x="124366" y="41455"/>
                        <a:pt x="127129" y="40073"/>
                        <a:pt x="129893" y="40073"/>
                      </a:cubicBezTo>
                      <a:cubicBezTo>
                        <a:pt x="129893" y="40073"/>
                        <a:pt x="129893" y="40073"/>
                        <a:pt x="129893" y="40073"/>
                      </a:cubicBezTo>
                      <a:cubicBezTo>
                        <a:pt x="131275" y="42837"/>
                        <a:pt x="134039" y="45601"/>
                        <a:pt x="138184" y="46983"/>
                      </a:cubicBezTo>
                      <a:cubicBezTo>
                        <a:pt x="139566" y="46983"/>
                        <a:pt x="139566" y="46983"/>
                        <a:pt x="140948" y="46983"/>
                      </a:cubicBezTo>
                      <a:cubicBezTo>
                        <a:pt x="142330" y="46983"/>
                        <a:pt x="143711" y="46983"/>
                        <a:pt x="145093" y="45601"/>
                      </a:cubicBezTo>
                      <a:cubicBezTo>
                        <a:pt x="146475" y="44219"/>
                        <a:pt x="147857" y="41455"/>
                        <a:pt x="147857" y="38692"/>
                      </a:cubicBezTo>
                      <a:cubicBezTo>
                        <a:pt x="146475" y="34546"/>
                        <a:pt x="145093" y="31782"/>
                        <a:pt x="142330" y="30401"/>
                      </a:cubicBezTo>
                      <a:cubicBezTo>
                        <a:pt x="142330" y="29019"/>
                        <a:pt x="143711" y="27637"/>
                        <a:pt x="145093" y="26255"/>
                      </a:cubicBezTo>
                      <a:cubicBezTo>
                        <a:pt x="146475" y="24873"/>
                        <a:pt x="147857" y="23491"/>
                        <a:pt x="150621" y="23491"/>
                      </a:cubicBezTo>
                      <a:cubicBezTo>
                        <a:pt x="157530" y="23491"/>
                        <a:pt x="161675" y="29019"/>
                        <a:pt x="164439" y="31782"/>
                      </a:cubicBezTo>
                      <a:cubicBezTo>
                        <a:pt x="165821" y="35928"/>
                        <a:pt x="167203" y="40073"/>
                        <a:pt x="169966" y="42837"/>
                      </a:cubicBezTo>
                      <a:cubicBezTo>
                        <a:pt x="171348" y="44219"/>
                        <a:pt x="172730" y="44219"/>
                        <a:pt x="174112" y="44219"/>
                      </a:cubicBezTo>
                      <a:cubicBezTo>
                        <a:pt x="175494" y="44219"/>
                        <a:pt x="176876" y="44219"/>
                        <a:pt x="178257" y="42837"/>
                      </a:cubicBezTo>
                      <a:cubicBezTo>
                        <a:pt x="181021" y="41455"/>
                        <a:pt x="182403" y="37310"/>
                        <a:pt x="181021" y="34546"/>
                      </a:cubicBezTo>
                      <a:cubicBezTo>
                        <a:pt x="179639" y="31782"/>
                        <a:pt x="178257" y="29019"/>
                        <a:pt x="176876" y="26255"/>
                      </a:cubicBezTo>
                      <a:cubicBezTo>
                        <a:pt x="176876" y="20728"/>
                        <a:pt x="181021" y="13818"/>
                        <a:pt x="186548" y="12437"/>
                      </a:cubicBezTo>
                      <a:cubicBezTo>
                        <a:pt x="187930" y="12437"/>
                        <a:pt x="189312" y="12437"/>
                        <a:pt x="189312" y="12437"/>
                      </a:cubicBezTo>
                      <a:cubicBezTo>
                        <a:pt x="194840" y="12437"/>
                        <a:pt x="200367" y="15200"/>
                        <a:pt x="204512" y="20728"/>
                      </a:cubicBezTo>
                      <a:cubicBezTo>
                        <a:pt x="205894" y="24873"/>
                        <a:pt x="207276" y="27637"/>
                        <a:pt x="210040" y="30401"/>
                      </a:cubicBezTo>
                      <a:cubicBezTo>
                        <a:pt x="211422" y="31782"/>
                        <a:pt x="212803" y="31782"/>
                        <a:pt x="214185" y="31782"/>
                      </a:cubicBezTo>
                      <a:cubicBezTo>
                        <a:pt x="215567" y="31782"/>
                        <a:pt x="216949" y="31782"/>
                        <a:pt x="218331" y="30401"/>
                      </a:cubicBezTo>
                      <a:cubicBezTo>
                        <a:pt x="221095" y="29019"/>
                        <a:pt x="222476" y="24873"/>
                        <a:pt x="221095" y="22109"/>
                      </a:cubicBezTo>
                      <a:cubicBezTo>
                        <a:pt x="219713" y="19346"/>
                        <a:pt x="219713" y="16582"/>
                        <a:pt x="218331" y="15200"/>
                      </a:cubicBezTo>
                      <a:cubicBezTo>
                        <a:pt x="218331" y="13818"/>
                        <a:pt x="219713" y="11055"/>
                        <a:pt x="221095" y="9673"/>
                      </a:cubicBezTo>
                      <a:cubicBezTo>
                        <a:pt x="226622" y="8291"/>
                        <a:pt x="229386" y="6909"/>
                        <a:pt x="232149" y="6909"/>
                      </a:cubicBezTo>
                      <a:lnTo>
                        <a:pt x="232149" y="6909"/>
                      </a:lnTo>
                      <a:close/>
                      <a:moveTo>
                        <a:pt x="232149" y="0"/>
                      </a:moveTo>
                      <a:cubicBezTo>
                        <a:pt x="222476" y="0"/>
                        <a:pt x="212803" y="9673"/>
                        <a:pt x="214185" y="19346"/>
                      </a:cubicBezTo>
                      <a:cubicBezTo>
                        <a:pt x="215567" y="22109"/>
                        <a:pt x="216949" y="24873"/>
                        <a:pt x="218331" y="27637"/>
                      </a:cubicBezTo>
                      <a:cubicBezTo>
                        <a:pt x="215567" y="24873"/>
                        <a:pt x="214185" y="23491"/>
                        <a:pt x="214185" y="19346"/>
                      </a:cubicBezTo>
                      <a:cubicBezTo>
                        <a:pt x="208658" y="12437"/>
                        <a:pt x="200367" y="6909"/>
                        <a:pt x="192076" y="6909"/>
                      </a:cubicBezTo>
                      <a:cubicBezTo>
                        <a:pt x="190694" y="6909"/>
                        <a:pt x="189312" y="6909"/>
                        <a:pt x="186548" y="6909"/>
                      </a:cubicBezTo>
                      <a:cubicBezTo>
                        <a:pt x="176876" y="9673"/>
                        <a:pt x="169966" y="20728"/>
                        <a:pt x="171348" y="30401"/>
                      </a:cubicBezTo>
                      <a:cubicBezTo>
                        <a:pt x="172730" y="33164"/>
                        <a:pt x="174112" y="35928"/>
                        <a:pt x="175494" y="38692"/>
                      </a:cubicBezTo>
                      <a:cubicBezTo>
                        <a:pt x="172730" y="35928"/>
                        <a:pt x="171348" y="33164"/>
                        <a:pt x="171348" y="30401"/>
                      </a:cubicBezTo>
                      <a:cubicBezTo>
                        <a:pt x="167203" y="23491"/>
                        <a:pt x="160293" y="17964"/>
                        <a:pt x="152002" y="17964"/>
                      </a:cubicBezTo>
                      <a:cubicBezTo>
                        <a:pt x="152002" y="17964"/>
                        <a:pt x="152002" y="17964"/>
                        <a:pt x="150621" y="17964"/>
                      </a:cubicBezTo>
                      <a:cubicBezTo>
                        <a:pt x="142330" y="17964"/>
                        <a:pt x="135420" y="29019"/>
                        <a:pt x="138184" y="35928"/>
                      </a:cubicBezTo>
                      <a:cubicBezTo>
                        <a:pt x="140948" y="37310"/>
                        <a:pt x="142330" y="38692"/>
                        <a:pt x="143711" y="42837"/>
                      </a:cubicBezTo>
                      <a:cubicBezTo>
                        <a:pt x="140948" y="41455"/>
                        <a:pt x="139566" y="38692"/>
                        <a:pt x="138184" y="35928"/>
                      </a:cubicBezTo>
                      <a:cubicBezTo>
                        <a:pt x="136802" y="34546"/>
                        <a:pt x="134039" y="34546"/>
                        <a:pt x="132657" y="34546"/>
                      </a:cubicBezTo>
                      <a:cubicBezTo>
                        <a:pt x="128511" y="34546"/>
                        <a:pt x="122984" y="35928"/>
                        <a:pt x="120220" y="40073"/>
                      </a:cubicBezTo>
                      <a:cubicBezTo>
                        <a:pt x="114693" y="48364"/>
                        <a:pt x="117456" y="59419"/>
                        <a:pt x="114693" y="69092"/>
                      </a:cubicBezTo>
                      <a:cubicBezTo>
                        <a:pt x="77383" y="204512"/>
                        <a:pt x="0" y="447716"/>
                        <a:pt x="0" y="447716"/>
                      </a:cubicBezTo>
                      <a:cubicBezTo>
                        <a:pt x="29019" y="468444"/>
                        <a:pt x="66328" y="480881"/>
                        <a:pt x="102256" y="480881"/>
                      </a:cubicBezTo>
                      <a:cubicBezTo>
                        <a:pt x="113311" y="480881"/>
                        <a:pt x="124366" y="479499"/>
                        <a:pt x="135420" y="478117"/>
                      </a:cubicBezTo>
                      <a:cubicBezTo>
                        <a:pt x="140948" y="476735"/>
                        <a:pt x="147857" y="475353"/>
                        <a:pt x="152002" y="471208"/>
                      </a:cubicBezTo>
                      <a:cubicBezTo>
                        <a:pt x="158912" y="465680"/>
                        <a:pt x="161675" y="457389"/>
                        <a:pt x="163057" y="449098"/>
                      </a:cubicBezTo>
                      <a:cubicBezTo>
                        <a:pt x="182403" y="382770"/>
                        <a:pt x="174112" y="310914"/>
                        <a:pt x="193458" y="243204"/>
                      </a:cubicBezTo>
                      <a:cubicBezTo>
                        <a:pt x="196221" y="234913"/>
                        <a:pt x="261168" y="210040"/>
                        <a:pt x="272223" y="189312"/>
                      </a:cubicBezTo>
                      <a:cubicBezTo>
                        <a:pt x="301241" y="140948"/>
                        <a:pt x="291568" y="74619"/>
                        <a:pt x="263932" y="24873"/>
                      </a:cubicBezTo>
                      <a:cubicBezTo>
                        <a:pt x="255641" y="13818"/>
                        <a:pt x="245968" y="1382"/>
                        <a:pt x="232149" y="0"/>
                      </a:cubicBezTo>
                      <a:cubicBezTo>
                        <a:pt x="232149" y="0"/>
                        <a:pt x="232149" y="0"/>
                        <a:pt x="232149" y="0"/>
                      </a:cubicBezTo>
                      <a:lnTo>
                        <a:pt x="23214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3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0" name="Freeform: Shape 433">
                <a:extLst>
                  <a:ext uri="{FF2B5EF4-FFF2-40B4-BE49-F238E27FC236}">
                    <a16:creationId xmlns:a16="http://schemas.microsoft.com/office/drawing/2014/main" id="{B582B405-4AED-46D6-AD25-91B9A36BEDCF}"/>
                  </a:ext>
                </a:extLst>
              </p:cNvPr>
              <p:cNvSpPr/>
              <p:nvPr/>
            </p:nvSpPr>
            <p:spPr>
              <a:xfrm>
                <a:off x="2028486" y="1363430"/>
                <a:ext cx="31570" cy="110179"/>
              </a:xfrm>
              <a:custGeom>
                <a:avLst/>
                <a:gdLst>
                  <a:gd name="connsiteX0" fmla="*/ 218 w 31570"/>
                  <a:gd name="connsiteY0" fmla="*/ 4814 h 110179"/>
                  <a:gd name="connsiteX1" fmla="*/ 23709 w 31570"/>
                  <a:gd name="connsiteY1" fmla="*/ 107071 h 110179"/>
                  <a:gd name="connsiteX2" fmla="*/ 30619 w 31570"/>
                  <a:gd name="connsiteY2" fmla="*/ 107071 h 110179"/>
                  <a:gd name="connsiteX3" fmla="*/ 7127 w 31570"/>
                  <a:gd name="connsiteY3" fmla="*/ 2051 h 110179"/>
                  <a:gd name="connsiteX4" fmla="*/ 218 w 31570"/>
                  <a:gd name="connsiteY4" fmla="*/ 4814 h 110179"/>
                  <a:gd name="connsiteX5" fmla="*/ 218 w 31570"/>
                  <a:gd name="connsiteY5" fmla="*/ 4814 h 11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570" h="110179">
                    <a:moveTo>
                      <a:pt x="218" y="4814"/>
                    </a:moveTo>
                    <a:cubicBezTo>
                      <a:pt x="18182" y="35215"/>
                      <a:pt x="26473" y="71143"/>
                      <a:pt x="23709" y="107071"/>
                    </a:cubicBezTo>
                    <a:cubicBezTo>
                      <a:pt x="23709" y="111216"/>
                      <a:pt x="30619" y="111216"/>
                      <a:pt x="30619" y="107071"/>
                    </a:cubicBezTo>
                    <a:cubicBezTo>
                      <a:pt x="34764" y="71143"/>
                      <a:pt x="25091" y="32451"/>
                      <a:pt x="7127" y="2051"/>
                    </a:cubicBezTo>
                    <a:cubicBezTo>
                      <a:pt x="4364" y="-2095"/>
                      <a:pt x="-1164" y="669"/>
                      <a:pt x="218" y="4814"/>
                    </a:cubicBezTo>
                    <a:lnTo>
                      <a:pt x="218" y="4814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434">
                <a:extLst>
                  <a:ext uri="{FF2B5EF4-FFF2-40B4-BE49-F238E27FC236}">
                    <a16:creationId xmlns:a16="http://schemas.microsoft.com/office/drawing/2014/main" id="{4631F836-423A-4CED-8B8A-0495A038A097}"/>
                  </a:ext>
                </a:extLst>
              </p:cNvPr>
              <p:cNvSpPr/>
              <p:nvPr/>
            </p:nvSpPr>
            <p:spPr>
              <a:xfrm>
                <a:off x="2061648" y="1359042"/>
                <a:ext cx="30620" cy="97985"/>
              </a:xfrm>
              <a:custGeom>
                <a:avLst/>
                <a:gdLst>
                  <a:gd name="connsiteX0" fmla="*/ 220 w 30620"/>
                  <a:gd name="connsiteY0" fmla="*/ 5057 h 97985"/>
                  <a:gd name="connsiteX1" fmla="*/ 23711 w 30620"/>
                  <a:gd name="connsiteY1" fmla="*/ 94877 h 97985"/>
                  <a:gd name="connsiteX2" fmla="*/ 30620 w 30620"/>
                  <a:gd name="connsiteY2" fmla="*/ 94877 h 97985"/>
                  <a:gd name="connsiteX3" fmla="*/ 5747 w 30620"/>
                  <a:gd name="connsiteY3" fmla="*/ 911 h 97985"/>
                  <a:gd name="connsiteX4" fmla="*/ 220 w 30620"/>
                  <a:gd name="connsiteY4" fmla="*/ 5057 h 97985"/>
                  <a:gd name="connsiteX5" fmla="*/ 220 w 30620"/>
                  <a:gd name="connsiteY5" fmla="*/ 5057 h 97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20" h="97985">
                    <a:moveTo>
                      <a:pt x="220" y="5057"/>
                    </a:moveTo>
                    <a:cubicBezTo>
                      <a:pt x="14038" y="34076"/>
                      <a:pt x="22329" y="64476"/>
                      <a:pt x="23711" y="94877"/>
                    </a:cubicBezTo>
                    <a:cubicBezTo>
                      <a:pt x="23711" y="99022"/>
                      <a:pt x="30620" y="99022"/>
                      <a:pt x="30620" y="94877"/>
                    </a:cubicBezTo>
                    <a:cubicBezTo>
                      <a:pt x="27857" y="61712"/>
                      <a:pt x="19566" y="29930"/>
                      <a:pt x="5747" y="911"/>
                    </a:cubicBezTo>
                    <a:cubicBezTo>
                      <a:pt x="4365" y="-1852"/>
                      <a:pt x="-1162" y="2293"/>
                      <a:pt x="220" y="5057"/>
                    </a:cubicBezTo>
                    <a:lnTo>
                      <a:pt x="220" y="5057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435">
                <a:extLst>
                  <a:ext uri="{FF2B5EF4-FFF2-40B4-BE49-F238E27FC236}">
                    <a16:creationId xmlns:a16="http://schemas.microsoft.com/office/drawing/2014/main" id="{01ECA273-BCAE-409E-BD6F-13E14AA85660}"/>
                  </a:ext>
                </a:extLst>
              </p:cNvPr>
              <p:cNvSpPr/>
              <p:nvPr/>
            </p:nvSpPr>
            <p:spPr>
              <a:xfrm>
                <a:off x="2105869" y="1348567"/>
                <a:ext cx="22327" cy="84969"/>
              </a:xfrm>
              <a:custGeom>
                <a:avLst/>
                <a:gdLst>
                  <a:gd name="connsiteX0" fmla="*/ 218 w 22327"/>
                  <a:gd name="connsiteY0" fmla="*/ 4477 h 84969"/>
                  <a:gd name="connsiteX1" fmla="*/ 15418 w 22327"/>
                  <a:gd name="connsiteY1" fmla="*/ 81860 h 84969"/>
                  <a:gd name="connsiteX2" fmla="*/ 22328 w 22327"/>
                  <a:gd name="connsiteY2" fmla="*/ 81860 h 84969"/>
                  <a:gd name="connsiteX3" fmla="*/ 7127 w 22327"/>
                  <a:gd name="connsiteY3" fmla="*/ 3095 h 84969"/>
                  <a:gd name="connsiteX4" fmla="*/ 218 w 22327"/>
                  <a:gd name="connsiteY4" fmla="*/ 4477 h 84969"/>
                  <a:gd name="connsiteX5" fmla="*/ 218 w 22327"/>
                  <a:gd name="connsiteY5" fmla="*/ 4477 h 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27" h="84969">
                    <a:moveTo>
                      <a:pt x="218" y="4477"/>
                    </a:moveTo>
                    <a:cubicBezTo>
                      <a:pt x="9891" y="29350"/>
                      <a:pt x="15418" y="54223"/>
                      <a:pt x="15418" y="81860"/>
                    </a:cubicBezTo>
                    <a:cubicBezTo>
                      <a:pt x="15418" y="86006"/>
                      <a:pt x="22328" y="86006"/>
                      <a:pt x="22328" y="81860"/>
                    </a:cubicBezTo>
                    <a:cubicBezTo>
                      <a:pt x="22328" y="55605"/>
                      <a:pt x="18182" y="27968"/>
                      <a:pt x="7127" y="3095"/>
                    </a:cubicBezTo>
                    <a:cubicBezTo>
                      <a:pt x="4364" y="-2432"/>
                      <a:pt x="-1164" y="332"/>
                      <a:pt x="218" y="4477"/>
                    </a:cubicBezTo>
                    <a:lnTo>
                      <a:pt x="218" y="4477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436">
                <a:extLst>
                  <a:ext uri="{FF2B5EF4-FFF2-40B4-BE49-F238E27FC236}">
                    <a16:creationId xmlns:a16="http://schemas.microsoft.com/office/drawing/2014/main" id="{AED0BE2E-0805-4DDB-B589-03501C89A10A}"/>
                  </a:ext>
                </a:extLst>
              </p:cNvPr>
              <p:cNvSpPr/>
              <p:nvPr/>
            </p:nvSpPr>
            <p:spPr>
              <a:xfrm>
                <a:off x="2040471" y="1422765"/>
                <a:ext cx="100496" cy="56208"/>
              </a:xfrm>
              <a:custGeom>
                <a:avLst/>
                <a:gdLst>
                  <a:gd name="connsiteX0" fmla="*/ 4814 w 100496"/>
                  <a:gd name="connsiteY0" fmla="*/ 56027 h 56208"/>
                  <a:gd name="connsiteX1" fmla="*/ 98780 w 100496"/>
                  <a:gd name="connsiteY1" fmla="*/ 6281 h 56208"/>
                  <a:gd name="connsiteX2" fmla="*/ 94634 w 100496"/>
                  <a:gd name="connsiteY2" fmla="*/ 753 h 56208"/>
                  <a:gd name="connsiteX3" fmla="*/ 2051 w 100496"/>
                  <a:gd name="connsiteY3" fmla="*/ 49118 h 56208"/>
                  <a:gd name="connsiteX4" fmla="*/ 4814 w 100496"/>
                  <a:gd name="connsiteY4" fmla="*/ 56027 h 56208"/>
                  <a:gd name="connsiteX5" fmla="*/ 4814 w 100496"/>
                  <a:gd name="connsiteY5" fmla="*/ 56027 h 5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496" h="56208">
                    <a:moveTo>
                      <a:pt x="4814" y="56027"/>
                    </a:moveTo>
                    <a:cubicBezTo>
                      <a:pt x="37979" y="43590"/>
                      <a:pt x="69761" y="27008"/>
                      <a:pt x="98780" y="6281"/>
                    </a:cubicBezTo>
                    <a:cubicBezTo>
                      <a:pt x="102925" y="3517"/>
                      <a:pt x="98780" y="-2010"/>
                      <a:pt x="94634" y="753"/>
                    </a:cubicBezTo>
                    <a:cubicBezTo>
                      <a:pt x="65615" y="20099"/>
                      <a:pt x="35215" y="36681"/>
                      <a:pt x="2051" y="49118"/>
                    </a:cubicBezTo>
                    <a:cubicBezTo>
                      <a:pt x="-2095" y="50499"/>
                      <a:pt x="669" y="57409"/>
                      <a:pt x="4814" y="56027"/>
                    </a:cubicBezTo>
                    <a:lnTo>
                      <a:pt x="4814" y="56027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1" name="Freeform: Shape 361">
              <a:extLst>
                <a:ext uri="{FF2B5EF4-FFF2-40B4-BE49-F238E27FC236}">
                  <a16:creationId xmlns:a16="http://schemas.microsoft.com/office/drawing/2014/main" id="{938222B0-4DBD-4D16-A991-F3A157417631}"/>
                </a:ext>
              </a:extLst>
            </p:cNvPr>
            <p:cNvSpPr/>
            <p:nvPr/>
          </p:nvSpPr>
          <p:spPr>
            <a:xfrm>
              <a:off x="2266380" y="1021057"/>
              <a:ext cx="15200" cy="194148"/>
            </a:xfrm>
            <a:custGeom>
              <a:avLst/>
              <a:gdLst>
                <a:gd name="connsiteX0" fmla="*/ 0 w 15200"/>
                <a:gd name="connsiteY0" fmla="*/ 3109 h 194148"/>
                <a:gd name="connsiteX1" fmla="*/ 6909 w 15200"/>
                <a:gd name="connsiteY1" fmla="*/ 149584 h 194148"/>
                <a:gd name="connsiteX2" fmla="*/ 8291 w 15200"/>
                <a:gd name="connsiteY2" fmla="*/ 191039 h 194148"/>
                <a:gd name="connsiteX3" fmla="*/ 15200 w 15200"/>
                <a:gd name="connsiteY3" fmla="*/ 191039 h 194148"/>
                <a:gd name="connsiteX4" fmla="*/ 8291 w 15200"/>
                <a:gd name="connsiteY4" fmla="*/ 44564 h 194148"/>
                <a:gd name="connsiteX5" fmla="*/ 6909 w 15200"/>
                <a:gd name="connsiteY5" fmla="*/ 3109 h 194148"/>
                <a:gd name="connsiteX6" fmla="*/ 0 w 15200"/>
                <a:gd name="connsiteY6" fmla="*/ 3109 h 194148"/>
                <a:gd name="connsiteX7" fmla="*/ 0 w 15200"/>
                <a:gd name="connsiteY7" fmla="*/ 3109 h 1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0" h="194148">
                  <a:moveTo>
                    <a:pt x="0" y="3109"/>
                  </a:moveTo>
                  <a:cubicBezTo>
                    <a:pt x="2764" y="51474"/>
                    <a:pt x="4146" y="101220"/>
                    <a:pt x="6909" y="149584"/>
                  </a:cubicBezTo>
                  <a:cubicBezTo>
                    <a:pt x="6909" y="163403"/>
                    <a:pt x="8291" y="177221"/>
                    <a:pt x="8291" y="191039"/>
                  </a:cubicBezTo>
                  <a:cubicBezTo>
                    <a:pt x="8291" y="195185"/>
                    <a:pt x="15200" y="195185"/>
                    <a:pt x="15200" y="191039"/>
                  </a:cubicBezTo>
                  <a:cubicBezTo>
                    <a:pt x="12437" y="142675"/>
                    <a:pt x="11055" y="92929"/>
                    <a:pt x="8291" y="44564"/>
                  </a:cubicBezTo>
                  <a:cubicBezTo>
                    <a:pt x="8291" y="30746"/>
                    <a:pt x="6909" y="16928"/>
                    <a:pt x="6909" y="3109"/>
                  </a:cubicBezTo>
                  <a:cubicBezTo>
                    <a:pt x="6909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2" name="Graphic 705">
              <a:extLst>
                <a:ext uri="{FF2B5EF4-FFF2-40B4-BE49-F238E27FC236}">
                  <a16:creationId xmlns:a16="http://schemas.microsoft.com/office/drawing/2014/main" id="{9C7F476E-AACD-43CA-8290-BE88650ECDCC}"/>
                </a:ext>
              </a:extLst>
            </p:cNvPr>
            <p:cNvGrpSpPr/>
            <p:nvPr/>
          </p:nvGrpSpPr>
          <p:grpSpPr>
            <a:xfrm>
              <a:off x="1354365" y="1267370"/>
              <a:ext cx="186733" cy="169966"/>
              <a:chOff x="1354365" y="1267370"/>
              <a:chExt cx="186733" cy="169966"/>
            </a:xfrm>
          </p:grpSpPr>
          <p:sp>
            <p:nvSpPr>
              <p:cNvPr id="147" name="Freeform: Shape 430">
                <a:extLst>
                  <a:ext uri="{FF2B5EF4-FFF2-40B4-BE49-F238E27FC236}">
                    <a16:creationId xmlns:a16="http://schemas.microsoft.com/office/drawing/2014/main" id="{E2968B4C-5155-4747-9591-19DA69103394}"/>
                  </a:ext>
                </a:extLst>
              </p:cNvPr>
              <p:cNvSpPr/>
              <p:nvPr/>
            </p:nvSpPr>
            <p:spPr>
              <a:xfrm>
                <a:off x="1357129" y="1271515"/>
                <a:ext cx="181021" cy="160293"/>
              </a:xfrm>
              <a:custGeom>
                <a:avLst/>
                <a:gdLst>
                  <a:gd name="connsiteX0" fmla="*/ 82910 w 181021"/>
                  <a:gd name="connsiteY0" fmla="*/ 160293 h 160293"/>
                  <a:gd name="connsiteX1" fmla="*/ 22109 w 181021"/>
                  <a:gd name="connsiteY1" fmla="*/ 146475 h 160293"/>
                  <a:gd name="connsiteX2" fmla="*/ 0 w 181021"/>
                  <a:gd name="connsiteY2" fmla="*/ 135420 h 160293"/>
                  <a:gd name="connsiteX3" fmla="*/ 2764 w 181021"/>
                  <a:gd name="connsiteY3" fmla="*/ 9673 h 160293"/>
                  <a:gd name="connsiteX4" fmla="*/ 92583 w 181021"/>
                  <a:gd name="connsiteY4" fmla="*/ 24873 h 160293"/>
                  <a:gd name="connsiteX5" fmla="*/ 95347 w 181021"/>
                  <a:gd name="connsiteY5" fmla="*/ 24873 h 160293"/>
                  <a:gd name="connsiteX6" fmla="*/ 181021 w 181021"/>
                  <a:gd name="connsiteY6" fmla="*/ 0 h 160293"/>
                  <a:gd name="connsiteX7" fmla="*/ 178257 w 181021"/>
                  <a:gd name="connsiteY7" fmla="*/ 15200 h 160293"/>
                  <a:gd name="connsiteX8" fmla="*/ 175494 w 181021"/>
                  <a:gd name="connsiteY8" fmla="*/ 38692 h 160293"/>
                  <a:gd name="connsiteX9" fmla="*/ 174112 w 181021"/>
                  <a:gd name="connsiteY9" fmla="*/ 46983 h 160293"/>
                  <a:gd name="connsiteX10" fmla="*/ 174112 w 181021"/>
                  <a:gd name="connsiteY10" fmla="*/ 49746 h 160293"/>
                  <a:gd name="connsiteX11" fmla="*/ 172730 w 181021"/>
                  <a:gd name="connsiteY11" fmla="*/ 64947 h 160293"/>
                  <a:gd name="connsiteX12" fmla="*/ 169966 w 181021"/>
                  <a:gd name="connsiteY12" fmla="*/ 93965 h 160293"/>
                  <a:gd name="connsiteX13" fmla="*/ 158912 w 181021"/>
                  <a:gd name="connsiteY13" fmla="*/ 106402 h 160293"/>
                  <a:gd name="connsiteX14" fmla="*/ 147857 w 181021"/>
                  <a:gd name="connsiteY14" fmla="*/ 113311 h 160293"/>
                  <a:gd name="connsiteX15" fmla="*/ 125748 w 181021"/>
                  <a:gd name="connsiteY15" fmla="*/ 136802 h 160293"/>
                  <a:gd name="connsiteX16" fmla="*/ 99493 w 181021"/>
                  <a:gd name="connsiteY16" fmla="*/ 156148 h 160293"/>
                  <a:gd name="connsiteX17" fmla="*/ 82910 w 181021"/>
                  <a:gd name="connsiteY17" fmla="*/ 160293 h 1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1021" h="160293">
                    <a:moveTo>
                      <a:pt x="82910" y="160293"/>
                    </a:moveTo>
                    <a:cubicBezTo>
                      <a:pt x="64947" y="160293"/>
                      <a:pt x="45601" y="156148"/>
                      <a:pt x="22109" y="146475"/>
                    </a:cubicBezTo>
                    <a:lnTo>
                      <a:pt x="0" y="135420"/>
                    </a:lnTo>
                    <a:cubicBezTo>
                      <a:pt x="2764" y="93965"/>
                      <a:pt x="2764" y="51128"/>
                      <a:pt x="2764" y="9673"/>
                    </a:cubicBezTo>
                    <a:cubicBezTo>
                      <a:pt x="31782" y="17964"/>
                      <a:pt x="62183" y="24873"/>
                      <a:pt x="92583" y="24873"/>
                    </a:cubicBezTo>
                    <a:lnTo>
                      <a:pt x="95347" y="24873"/>
                    </a:lnTo>
                    <a:cubicBezTo>
                      <a:pt x="127129" y="24873"/>
                      <a:pt x="157530" y="16582"/>
                      <a:pt x="181021" y="0"/>
                    </a:cubicBezTo>
                    <a:cubicBezTo>
                      <a:pt x="181021" y="5527"/>
                      <a:pt x="179639" y="9673"/>
                      <a:pt x="178257" y="15200"/>
                    </a:cubicBezTo>
                    <a:cubicBezTo>
                      <a:pt x="176876" y="22109"/>
                      <a:pt x="174112" y="30401"/>
                      <a:pt x="175494" y="38692"/>
                    </a:cubicBezTo>
                    <a:cubicBezTo>
                      <a:pt x="175494" y="41455"/>
                      <a:pt x="175494" y="44219"/>
                      <a:pt x="174112" y="46983"/>
                    </a:cubicBezTo>
                    <a:lnTo>
                      <a:pt x="174112" y="49746"/>
                    </a:lnTo>
                    <a:cubicBezTo>
                      <a:pt x="174112" y="51128"/>
                      <a:pt x="174112" y="56655"/>
                      <a:pt x="172730" y="64947"/>
                    </a:cubicBezTo>
                    <a:cubicBezTo>
                      <a:pt x="171348" y="74619"/>
                      <a:pt x="171348" y="91201"/>
                      <a:pt x="169966" y="93965"/>
                    </a:cubicBezTo>
                    <a:cubicBezTo>
                      <a:pt x="165821" y="103638"/>
                      <a:pt x="164439" y="103638"/>
                      <a:pt x="158912" y="106402"/>
                    </a:cubicBezTo>
                    <a:cubicBezTo>
                      <a:pt x="156148" y="107784"/>
                      <a:pt x="152002" y="110547"/>
                      <a:pt x="147857" y="113311"/>
                    </a:cubicBezTo>
                    <a:cubicBezTo>
                      <a:pt x="136802" y="121602"/>
                      <a:pt x="131275" y="129893"/>
                      <a:pt x="125748" y="136802"/>
                    </a:cubicBezTo>
                    <a:cubicBezTo>
                      <a:pt x="118838" y="146475"/>
                      <a:pt x="113311" y="153384"/>
                      <a:pt x="99493" y="156148"/>
                    </a:cubicBezTo>
                    <a:cubicBezTo>
                      <a:pt x="93965" y="160293"/>
                      <a:pt x="88438" y="160293"/>
                      <a:pt x="82910" y="1602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431">
                <a:extLst>
                  <a:ext uri="{FF2B5EF4-FFF2-40B4-BE49-F238E27FC236}">
                    <a16:creationId xmlns:a16="http://schemas.microsoft.com/office/drawing/2014/main" id="{E20A26BB-8866-4D51-AC4B-B64C5B0BB657}"/>
                  </a:ext>
                </a:extLst>
              </p:cNvPr>
              <p:cNvSpPr/>
              <p:nvPr/>
            </p:nvSpPr>
            <p:spPr>
              <a:xfrm>
                <a:off x="1354365" y="1267370"/>
                <a:ext cx="186733" cy="169966"/>
              </a:xfrm>
              <a:custGeom>
                <a:avLst/>
                <a:gdLst>
                  <a:gd name="connsiteX0" fmla="*/ 179639 w 186733"/>
                  <a:gd name="connsiteY0" fmla="*/ 12437 h 169966"/>
                  <a:gd name="connsiteX1" fmla="*/ 178257 w 186733"/>
                  <a:gd name="connsiteY1" fmla="*/ 19346 h 169966"/>
                  <a:gd name="connsiteX2" fmla="*/ 175494 w 186733"/>
                  <a:gd name="connsiteY2" fmla="*/ 44219 h 169966"/>
                  <a:gd name="connsiteX3" fmla="*/ 174112 w 186733"/>
                  <a:gd name="connsiteY3" fmla="*/ 52510 h 169966"/>
                  <a:gd name="connsiteX4" fmla="*/ 172730 w 186733"/>
                  <a:gd name="connsiteY4" fmla="*/ 55274 h 169966"/>
                  <a:gd name="connsiteX5" fmla="*/ 171348 w 186733"/>
                  <a:gd name="connsiteY5" fmla="*/ 71856 h 169966"/>
                  <a:gd name="connsiteX6" fmla="*/ 168585 w 186733"/>
                  <a:gd name="connsiteY6" fmla="*/ 99493 h 169966"/>
                  <a:gd name="connsiteX7" fmla="*/ 158912 w 186733"/>
                  <a:gd name="connsiteY7" fmla="*/ 110547 h 169966"/>
                  <a:gd name="connsiteX8" fmla="*/ 147857 w 186733"/>
                  <a:gd name="connsiteY8" fmla="*/ 117456 h 169966"/>
                  <a:gd name="connsiteX9" fmla="*/ 125747 w 186733"/>
                  <a:gd name="connsiteY9" fmla="*/ 142330 h 169966"/>
                  <a:gd name="connsiteX10" fmla="*/ 102256 w 186733"/>
                  <a:gd name="connsiteY10" fmla="*/ 160293 h 169966"/>
                  <a:gd name="connsiteX11" fmla="*/ 85674 w 186733"/>
                  <a:gd name="connsiteY11" fmla="*/ 161675 h 169966"/>
                  <a:gd name="connsiteX12" fmla="*/ 27637 w 186733"/>
                  <a:gd name="connsiteY12" fmla="*/ 147857 h 169966"/>
                  <a:gd name="connsiteX13" fmla="*/ 6909 w 186733"/>
                  <a:gd name="connsiteY13" fmla="*/ 138184 h 169966"/>
                  <a:gd name="connsiteX14" fmla="*/ 9673 w 186733"/>
                  <a:gd name="connsiteY14" fmla="*/ 19346 h 169966"/>
                  <a:gd name="connsiteX15" fmla="*/ 96729 w 186733"/>
                  <a:gd name="connsiteY15" fmla="*/ 34546 h 169966"/>
                  <a:gd name="connsiteX16" fmla="*/ 99493 w 186733"/>
                  <a:gd name="connsiteY16" fmla="*/ 34546 h 169966"/>
                  <a:gd name="connsiteX17" fmla="*/ 179639 w 186733"/>
                  <a:gd name="connsiteY17" fmla="*/ 12437 h 169966"/>
                  <a:gd name="connsiteX18" fmla="*/ 179639 w 186733"/>
                  <a:gd name="connsiteY18" fmla="*/ 12437 h 169966"/>
                  <a:gd name="connsiteX19" fmla="*/ 186548 w 186733"/>
                  <a:gd name="connsiteY19" fmla="*/ 0 h 169966"/>
                  <a:gd name="connsiteX20" fmla="*/ 98111 w 186733"/>
                  <a:gd name="connsiteY20" fmla="*/ 27637 h 169966"/>
                  <a:gd name="connsiteX21" fmla="*/ 96729 w 186733"/>
                  <a:gd name="connsiteY21" fmla="*/ 27637 h 169966"/>
                  <a:gd name="connsiteX22" fmla="*/ 2764 w 186733"/>
                  <a:gd name="connsiteY22" fmla="*/ 11055 h 169966"/>
                  <a:gd name="connsiteX23" fmla="*/ 0 w 186733"/>
                  <a:gd name="connsiteY23" fmla="*/ 143711 h 169966"/>
                  <a:gd name="connsiteX24" fmla="*/ 23491 w 186733"/>
                  <a:gd name="connsiteY24" fmla="*/ 156148 h 169966"/>
                  <a:gd name="connsiteX25" fmla="*/ 85674 w 186733"/>
                  <a:gd name="connsiteY25" fmla="*/ 169966 h 169966"/>
                  <a:gd name="connsiteX26" fmla="*/ 103638 w 186733"/>
                  <a:gd name="connsiteY26" fmla="*/ 168585 h 169966"/>
                  <a:gd name="connsiteX27" fmla="*/ 153384 w 186733"/>
                  <a:gd name="connsiteY27" fmla="*/ 125747 h 169966"/>
                  <a:gd name="connsiteX28" fmla="*/ 176876 w 186733"/>
                  <a:gd name="connsiteY28" fmla="*/ 103638 h 169966"/>
                  <a:gd name="connsiteX29" fmla="*/ 181021 w 186733"/>
                  <a:gd name="connsiteY29" fmla="*/ 58037 h 169966"/>
                  <a:gd name="connsiteX30" fmla="*/ 183785 w 186733"/>
                  <a:gd name="connsiteY30" fmla="*/ 45601 h 169966"/>
                  <a:gd name="connsiteX31" fmla="*/ 186548 w 186733"/>
                  <a:gd name="connsiteY31" fmla="*/ 0 h 169966"/>
                  <a:gd name="connsiteX32" fmla="*/ 186548 w 186733"/>
                  <a:gd name="connsiteY32" fmla="*/ 0 h 169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6733" h="169966">
                    <a:moveTo>
                      <a:pt x="179639" y="12437"/>
                    </a:moveTo>
                    <a:cubicBezTo>
                      <a:pt x="179639" y="15200"/>
                      <a:pt x="178257" y="16582"/>
                      <a:pt x="178257" y="19346"/>
                    </a:cubicBezTo>
                    <a:cubicBezTo>
                      <a:pt x="176876" y="26255"/>
                      <a:pt x="174112" y="34546"/>
                      <a:pt x="175494" y="44219"/>
                    </a:cubicBezTo>
                    <a:cubicBezTo>
                      <a:pt x="175494" y="45601"/>
                      <a:pt x="174112" y="49746"/>
                      <a:pt x="174112" y="52510"/>
                    </a:cubicBezTo>
                    <a:cubicBezTo>
                      <a:pt x="174112" y="53892"/>
                      <a:pt x="174112" y="55274"/>
                      <a:pt x="172730" y="55274"/>
                    </a:cubicBezTo>
                    <a:cubicBezTo>
                      <a:pt x="172730" y="56655"/>
                      <a:pt x="172730" y="60801"/>
                      <a:pt x="171348" y="71856"/>
                    </a:cubicBezTo>
                    <a:cubicBezTo>
                      <a:pt x="171348" y="80147"/>
                      <a:pt x="169966" y="96729"/>
                      <a:pt x="168585" y="99493"/>
                    </a:cubicBezTo>
                    <a:cubicBezTo>
                      <a:pt x="164439" y="107784"/>
                      <a:pt x="164439" y="107784"/>
                      <a:pt x="158912" y="110547"/>
                    </a:cubicBezTo>
                    <a:cubicBezTo>
                      <a:pt x="156148" y="111929"/>
                      <a:pt x="152002" y="114693"/>
                      <a:pt x="147857" y="117456"/>
                    </a:cubicBezTo>
                    <a:cubicBezTo>
                      <a:pt x="136802" y="125747"/>
                      <a:pt x="129893" y="134039"/>
                      <a:pt x="125747" y="142330"/>
                    </a:cubicBezTo>
                    <a:cubicBezTo>
                      <a:pt x="118838" y="152002"/>
                      <a:pt x="114693" y="157530"/>
                      <a:pt x="102256" y="160293"/>
                    </a:cubicBezTo>
                    <a:cubicBezTo>
                      <a:pt x="96729" y="161675"/>
                      <a:pt x="91201" y="161675"/>
                      <a:pt x="85674" y="161675"/>
                    </a:cubicBezTo>
                    <a:cubicBezTo>
                      <a:pt x="67710" y="161675"/>
                      <a:pt x="48364" y="157530"/>
                      <a:pt x="27637" y="147857"/>
                    </a:cubicBezTo>
                    <a:lnTo>
                      <a:pt x="6909" y="138184"/>
                    </a:lnTo>
                    <a:cubicBezTo>
                      <a:pt x="9673" y="98111"/>
                      <a:pt x="9673" y="59419"/>
                      <a:pt x="9673" y="19346"/>
                    </a:cubicBezTo>
                    <a:cubicBezTo>
                      <a:pt x="37310" y="26255"/>
                      <a:pt x="66328" y="33164"/>
                      <a:pt x="96729" y="34546"/>
                    </a:cubicBezTo>
                    <a:lnTo>
                      <a:pt x="99493" y="34546"/>
                    </a:lnTo>
                    <a:cubicBezTo>
                      <a:pt x="128511" y="34546"/>
                      <a:pt x="156148" y="26255"/>
                      <a:pt x="179639" y="12437"/>
                    </a:cubicBezTo>
                    <a:lnTo>
                      <a:pt x="179639" y="12437"/>
                    </a:lnTo>
                    <a:close/>
                    <a:moveTo>
                      <a:pt x="186548" y="0"/>
                    </a:moveTo>
                    <a:cubicBezTo>
                      <a:pt x="160293" y="19346"/>
                      <a:pt x="128511" y="27637"/>
                      <a:pt x="98111" y="27637"/>
                    </a:cubicBezTo>
                    <a:cubicBezTo>
                      <a:pt x="98111" y="27637"/>
                      <a:pt x="96729" y="27637"/>
                      <a:pt x="96729" y="27637"/>
                    </a:cubicBezTo>
                    <a:cubicBezTo>
                      <a:pt x="64947" y="27637"/>
                      <a:pt x="33164" y="19346"/>
                      <a:pt x="2764" y="11055"/>
                    </a:cubicBezTo>
                    <a:cubicBezTo>
                      <a:pt x="4146" y="55274"/>
                      <a:pt x="2764" y="99493"/>
                      <a:pt x="0" y="143711"/>
                    </a:cubicBezTo>
                    <a:lnTo>
                      <a:pt x="23491" y="156148"/>
                    </a:lnTo>
                    <a:cubicBezTo>
                      <a:pt x="42837" y="164439"/>
                      <a:pt x="63565" y="169966"/>
                      <a:pt x="85674" y="169966"/>
                    </a:cubicBezTo>
                    <a:cubicBezTo>
                      <a:pt x="91201" y="169966"/>
                      <a:pt x="96729" y="169966"/>
                      <a:pt x="103638" y="168585"/>
                    </a:cubicBezTo>
                    <a:cubicBezTo>
                      <a:pt x="129893" y="164439"/>
                      <a:pt x="128511" y="143711"/>
                      <a:pt x="153384" y="125747"/>
                    </a:cubicBezTo>
                    <a:cubicBezTo>
                      <a:pt x="168585" y="114693"/>
                      <a:pt x="169966" y="120220"/>
                      <a:pt x="176876" y="103638"/>
                    </a:cubicBezTo>
                    <a:cubicBezTo>
                      <a:pt x="178257" y="100874"/>
                      <a:pt x="181021" y="62183"/>
                      <a:pt x="181021" y="58037"/>
                    </a:cubicBezTo>
                    <a:cubicBezTo>
                      <a:pt x="182403" y="53892"/>
                      <a:pt x="183785" y="48364"/>
                      <a:pt x="183785" y="45601"/>
                    </a:cubicBezTo>
                    <a:cubicBezTo>
                      <a:pt x="181021" y="27637"/>
                      <a:pt x="187930" y="15200"/>
                      <a:pt x="186548" y="0"/>
                    </a:cubicBezTo>
                    <a:lnTo>
                      <a:pt x="1865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3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3" name="Freeform: Shape 363">
              <a:extLst>
                <a:ext uri="{FF2B5EF4-FFF2-40B4-BE49-F238E27FC236}">
                  <a16:creationId xmlns:a16="http://schemas.microsoft.com/office/drawing/2014/main" id="{31BFD72E-7916-4300-920B-89F3D2817EC9}"/>
                </a:ext>
              </a:extLst>
            </p:cNvPr>
            <p:cNvSpPr/>
            <p:nvPr/>
          </p:nvSpPr>
          <p:spPr>
            <a:xfrm>
              <a:off x="1369566" y="1301570"/>
              <a:ext cx="9672" cy="51819"/>
            </a:xfrm>
            <a:custGeom>
              <a:avLst/>
              <a:gdLst>
                <a:gd name="connsiteX0" fmla="*/ 0 w 9672"/>
                <a:gd name="connsiteY0" fmla="*/ 3109 h 51819"/>
                <a:gd name="connsiteX1" fmla="*/ 2764 w 9672"/>
                <a:gd name="connsiteY1" fmla="*/ 48710 h 51819"/>
                <a:gd name="connsiteX2" fmla="*/ 9673 w 9672"/>
                <a:gd name="connsiteY2" fmla="*/ 48710 h 51819"/>
                <a:gd name="connsiteX3" fmla="*/ 6909 w 9672"/>
                <a:gd name="connsiteY3" fmla="*/ 3109 h 51819"/>
                <a:gd name="connsiteX4" fmla="*/ 0 w 9672"/>
                <a:gd name="connsiteY4" fmla="*/ 3109 h 51819"/>
                <a:gd name="connsiteX5" fmla="*/ 0 w 9672"/>
                <a:gd name="connsiteY5" fmla="*/ 3109 h 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2" h="51819">
                  <a:moveTo>
                    <a:pt x="0" y="3109"/>
                  </a:moveTo>
                  <a:cubicBezTo>
                    <a:pt x="1382" y="18309"/>
                    <a:pt x="1382" y="33510"/>
                    <a:pt x="2764" y="48710"/>
                  </a:cubicBezTo>
                  <a:cubicBezTo>
                    <a:pt x="2764" y="52855"/>
                    <a:pt x="9673" y="52855"/>
                    <a:pt x="9673" y="48710"/>
                  </a:cubicBezTo>
                  <a:cubicBezTo>
                    <a:pt x="8291" y="33510"/>
                    <a:pt x="8291" y="18309"/>
                    <a:pt x="6909" y="3109"/>
                  </a:cubicBezTo>
                  <a:cubicBezTo>
                    <a:pt x="6909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364">
              <a:extLst>
                <a:ext uri="{FF2B5EF4-FFF2-40B4-BE49-F238E27FC236}">
                  <a16:creationId xmlns:a16="http://schemas.microsoft.com/office/drawing/2014/main" id="{8EA84459-F2F5-4F80-902F-4C657BA382E0}"/>
                </a:ext>
              </a:extLst>
            </p:cNvPr>
            <p:cNvSpPr/>
            <p:nvPr/>
          </p:nvSpPr>
          <p:spPr>
            <a:xfrm>
              <a:off x="1391675" y="1308283"/>
              <a:ext cx="10049" cy="51670"/>
            </a:xfrm>
            <a:custGeom>
              <a:avLst/>
              <a:gdLst>
                <a:gd name="connsiteX0" fmla="*/ 0 w 10049"/>
                <a:gd name="connsiteY0" fmla="*/ 3306 h 51670"/>
                <a:gd name="connsiteX1" fmla="*/ 4146 w 10049"/>
                <a:gd name="connsiteY1" fmla="*/ 48907 h 51670"/>
                <a:gd name="connsiteX2" fmla="*/ 6909 w 10049"/>
                <a:gd name="connsiteY2" fmla="*/ 51670 h 51670"/>
                <a:gd name="connsiteX3" fmla="*/ 9673 w 10049"/>
                <a:gd name="connsiteY3" fmla="*/ 48907 h 51670"/>
                <a:gd name="connsiteX4" fmla="*/ 5527 w 10049"/>
                <a:gd name="connsiteY4" fmla="*/ 3306 h 51670"/>
                <a:gd name="connsiteX5" fmla="*/ 2764 w 10049"/>
                <a:gd name="connsiteY5" fmla="*/ 542 h 51670"/>
                <a:gd name="connsiteX6" fmla="*/ 0 w 10049"/>
                <a:gd name="connsiteY6" fmla="*/ 3306 h 51670"/>
                <a:gd name="connsiteX7" fmla="*/ 0 w 10049"/>
                <a:gd name="connsiteY7" fmla="*/ 3306 h 5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9" h="51670">
                  <a:moveTo>
                    <a:pt x="0" y="3306"/>
                  </a:moveTo>
                  <a:cubicBezTo>
                    <a:pt x="1382" y="18506"/>
                    <a:pt x="2764" y="33706"/>
                    <a:pt x="4146" y="48907"/>
                  </a:cubicBezTo>
                  <a:cubicBezTo>
                    <a:pt x="4146" y="50288"/>
                    <a:pt x="5527" y="51670"/>
                    <a:pt x="6909" y="51670"/>
                  </a:cubicBezTo>
                  <a:cubicBezTo>
                    <a:pt x="8291" y="51670"/>
                    <a:pt x="11055" y="50288"/>
                    <a:pt x="9673" y="48907"/>
                  </a:cubicBezTo>
                  <a:cubicBezTo>
                    <a:pt x="8291" y="33706"/>
                    <a:pt x="6909" y="18506"/>
                    <a:pt x="5527" y="3306"/>
                  </a:cubicBezTo>
                  <a:cubicBezTo>
                    <a:pt x="5527" y="1924"/>
                    <a:pt x="4146" y="542"/>
                    <a:pt x="2764" y="542"/>
                  </a:cubicBezTo>
                  <a:cubicBezTo>
                    <a:pt x="1382" y="-840"/>
                    <a:pt x="0" y="542"/>
                    <a:pt x="0" y="3306"/>
                  </a:cubicBezTo>
                  <a:lnTo>
                    <a:pt x="0" y="330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365">
              <a:extLst>
                <a:ext uri="{FF2B5EF4-FFF2-40B4-BE49-F238E27FC236}">
                  <a16:creationId xmlns:a16="http://schemas.microsoft.com/office/drawing/2014/main" id="{FE519BC8-441D-4D85-BECA-D34B6F48BE9A}"/>
                </a:ext>
              </a:extLst>
            </p:cNvPr>
            <p:cNvSpPr/>
            <p:nvPr/>
          </p:nvSpPr>
          <p:spPr>
            <a:xfrm>
              <a:off x="1423457" y="1309861"/>
              <a:ext cx="8291" cy="51818"/>
            </a:xfrm>
            <a:custGeom>
              <a:avLst/>
              <a:gdLst>
                <a:gd name="connsiteX0" fmla="*/ 0 w 8291"/>
                <a:gd name="connsiteY0" fmla="*/ 3109 h 51818"/>
                <a:gd name="connsiteX1" fmla="*/ 1382 w 8291"/>
                <a:gd name="connsiteY1" fmla="*/ 48710 h 51818"/>
                <a:gd name="connsiteX2" fmla="*/ 8291 w 8291"/>
                <a:gd name="connsiteY2" fmla="*/ 48710 h 51818"/>
                <a:gd name="connsiteX3" fmla="*/ 6909 w 8291"/>
                <a:gd name="connsiteY3" fmla="*/ 3109 h 51818"/>
                <a:gd name="connsiteX4" fmla="*/ 0 w 8291"/>
                <a:gd name="connsiteY4" fmla="*/ 3109 h 51818"/>
                <a:gd name="connsiteX5" fmla="*/ 0 w 8291"/>
                <a:gd name="connsiteY5" fmla="*/ 3109 h 5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1" h="51818">
                  <a:moveTo>
                    <a:pt x="0" y="3109"/>
                  </a:moveTo>
                  <a:cubicBezTo>
                    <a:pt x="0" y="18309"/>
                    <a:pt x="1382" y="33510"/>
                    <a:pt x="1382" y="48710"/>
                  </a:cubicBezTo>
                  <a:cubicBezTo>
                    <a:pt x="1382" y="52855"/>
                    <a:pt x="8291" y="52855"/>
                    <a:pt x="8291" y="48710"/>
                  </a:cubicBezTo>
                  <a:cubicBezTo>
                    <a:pt x="8291" y="33510"/>
                    <a:pt x="6909" y="18309"/>
                    <a:pt x="6909" y="3109"/>
                  </a:cubicBezTo>
                  <a:cubicBezTo>
                    <a:pt x="6909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366">
              <a:extLst>
                <a:ext uri="{FF2B5EF4-FFF2-40B4-BE49-F238E27FC236}">
                  <a16:creationId xmlns:a16="http://schemas.microsoft.com/office/drawing/2014/main" id="{A6B84310-9683-42EB-9266-1AF8659AC1A9}"/>
                </a:ext>
              </a:extLst>
            </p:cNvPr>
            <p:cNvSpPr/>
            <p:nvPr/>
          </p:nvSpPr>
          <p:spPr>
            <a:xfrm>
              <a:off x="1450552" y="1311589"/>
              <a:ext cx="12625" cy="48103"/>
            </a:xfrm>
            <a:custGeom>
              <a:avLst/>
              <a:gdLst>
                <a:gd name="connsiteX0" fmla="*/ 542 w 12625"/>
                <a:gd name="connsiteY0" fmla="*/ 5527 h 48103"/>
                <a:gd name="connsiteX1" fmla="*/ 3306 w 12625"/>
                <a:gd name="connsiteY1" fmla="*/ 44219 h 48103"/>
                <a:gd name="connsiteX2" fmla="*/ 10215 w 12625"/>
                <a:gd name="connsiteY2" fmla="*/ 45601 h 48103"/>
                <a:gd name="connsiteX3" fmla="*/ 7451 w 12625"/>
                <a:gd name="connsiteY3" fmla="*/ 2764 h 48103"/>
                <a:gd name="connsiteX4" fmla="*/ 3306 w 12625"/>
                <a:gd name="connsiteY4" fmla="*/ 0 h 48103"/>
                <a:gd name="connsiteX5" fmla="*/ 542 w 12625"/>
                <a:gd name="connsiteY5" fmla="*/ 5527 h 48103"/>
                <a:gd name="connsiteX6" fmla="*/ 542 w 12625"/>
                <a:gd name="connsiteY6" fmla="*/ 5527 h 4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25" h="48103">
                  <a:moveTo>
                    <a:pt x="542" y="5527"/>
                  </a:moveTo>
                  <a:cubicBezTo>
                    <a:pt x="6069" y="17964"/>
                    <a:pt x="6069" y="31782"/>
                    <a:pt x="3306" y="44219"/>
                  </a:cubicBezTo>
                  <a:cubicBezTo>
                    <a:pt x="1924" y="48364"/>
                    <a:pt x="8833" y="49746"/>
                    <a:pt x="10215" y="45601"/>
                  </a:cubicBezTo>
                  <a:cubicBezTo>
                    <a:pt x="14361" y="31782"/>
                    <a:pt x="12979" y="16582"/>
                    <a:pt x="7451" y="2764"/>
                  </a:cubicBezTo>
                  <a:cubicBezTo>
                    <a:pt x="7451" y="1382"/>
                    <a:pt x="4688" y="0"/>
                    <a:pt x="3306" y="0"/>
                  </a:cubicBezTo>
                  <a:cubicBezTo>
                    <a:pt x="542" y="1382"/>
                    <a:pt x="-840" y="2764"/>
                    <a:pt x="542" y="5527"/>
                  </a:cubicBezTo>
                  <a:lnTo>
                    <a:pt x="542" y="5527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367">
              <a:extLst>
                <a:ext uri="{FF2B5EF4-FFF2-40B4-BE49-F238E27FC236}">
                  <a16:creationId xmlns:a16="http://schemas.microsoft.com/office/drawing/2014/main" id="{71B0664C-0CA9-4AAE-847B-DD0A3DDC2228}"/>
                </a:ext>
              </a:extLst>
            </p:cNvPr>
            <p:cNvSpPr/>
            <p:nvPr/>
          </p:nvSpPr>
          <p:spPr>
            <a:xfrm>
              <a:off x="1482877" y="1312625"/>
              <a:ext cx="6909" cy="33855"/>
            </a:xfrm>
            <a:custGeom>
              <a:avLst/>
              <a:gdLst>
                <a:gd name="connsiteX0" fmla="*/ 0 w 6909"/>
                <a:gd name="connsiteY0" fmla="*/ 3109 h 33855"/>
                <a:gd name="connsiteX1" fmla="*/ 0 w 6909"/>
                <a:gd name="connsiteY1" fmla="*/ 30746 h 33855"/>
                <a:gd name="connsiteX2" fmla="*/ 6909 w 6909"/>
                <a:gd name="connsiteY2" fmla="*/ 30746 h 33855"/>
                <a:gd name="connsiteX3" fmla="*/ 6909 w 6909"/>
                <a:gd name="connsiteY3" fmla="*/ 3109 h 33855"/>
                <a:gd name="connsiteX4" fmla="*/ 0 w 6909"/>
                <a:gd name="connsiteY4" fmla="*/ 3109 h 33855"/>
                <a:gd name="connsiteX5" fmla="*/ 0 w 6909"/>
                <a:gd name="connsiteY5" fmla="*/ 3109 h 33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9" h="33855">
                  <a:moveTo>
                    <a:pt x="0" y="3109"/>
                  </a:moveTo>
                  <a:cubicBezTo>
                    <a:pt x="0" y="12782"/>
                    <a:pt x="0" y="21073"/>
                    <a:pt x="0" y="30746"/>
                  </a:cubicBezTo>
                  <a:cubicBezTo>
                    <a:pt x="0" y="34891"/>
                    <a:pt x="6909" y="34891"/>
                    <a:pt x="6909" y="30746"/>
                  </a:cubicBezTo>
                  <a:cubicBezTo>
                    <a:pt x="6909" y="21073"/>
                    <a:pt x="6909" y="12782"/>
                    <a:pt x="6909" y="3109"/>
                  </a:cubicBezTo>
                  <a:cubicBezTo>
                    <a:pt x="5527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368">
              <a:extLst>
                <a:ext uri="{FF2B5EF4-FFF2-40B4-BE49-F238E27FC236}">
                  <a16:creationId xmlns:a16="http://schemas.microsoft.com/office/drawing/2014/main" id="{C446834F-C3C6-4C68-88A0-2A14A59FF564}"/>
                </a:ext>
              </a:extLst>
            </p:cNvPr>
            <p:cNvSpPr/>
            <p:nvPr/>
          </p:nvSpPr>
          <p:spPr>
            <a:xfrm>
              <a:off x="1510513" y="1299152"/>
              <a:ext cx="6909" cy="43182"/>
            </a:xfrm>
            <a:custGeom>
              <a:avLst/>
              <a:gdLst>
                <a:gd name="connsiteX0" fmla="*/ 0 w 6909"/>
                <a:gd name="connsiteY0" fmla="*/ 4145 h 43182"/>
                <a:gd name="connsiteX1" fmla="*/ 0 w 6909"/>
                <a:gd name="connsiteY1" fmla="*/ 40073 h 43182"/>
                <a:gd name="connsiteX2" fmla="*/ 6909 w 6909"/>
                <a:gd name="connsiteY2" fmla="*/ 40073 h 43182"/>
                <a:gd name="connsiteX3" fmla="*/ 6909 w 6909"/>
                <a:gd name="connsiteY3" fmla="*/ 4145 h 43182"/>
                <a:gd name="connsiteX4" fmla="*/ 0 w 6909"/>
                <a:gd name="connsiteY4" fmla="*/ 4145 h 43182"/>
                <a:gd name="connsiteX5" fmla="*/ 0 w 6909"/>
                <a:gd name="connsiteY5" fmla="*/ 4145 h 4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9" h="43182">
                  <a:moveTo>
                    <a:pt x="0" y="4145"/>
                  </a:moveTo>
                  <a:cubicBezTo>
                    <a:pt x="0" y="16582"/>
                    <a:pt x="0" y="29019"/>
                    <a:pt x="0" y="40073"/>
                  </a:cubicBezTo>
                  <a:cubicBezTo>
                    <a:pt x="0" y="44219"/>
                    <a:pt x="6909" y="44219"/>
                    <a:pt x="6909" y="40073"/>
                  </a:cubicBezTo>
                  <a:cubicBezTo>
                    <a:pt x="6909" y="27637"/>
                    <a:pt x="6909" y="15200"/>
                    <a:pt x="6909" y="4145"/>
                  </a:cubicBezTo>
                  <a:cubicBezTo>
                    <a:pt x="6909" y="-1382"/>
                    <a:pt x="0" y="-1382"/>
                    <a:pt x="0" y="4145"/>
                  </a:cubicBezTo>
                  <a:lnTo>
                    <a:pt x="0" y="4145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369">
              <a:extLst>
                <a:ext uri="{FF2B5EF4-FFF2-40B4-BE49-F238E27FC236}">
                  <a16:creationId xmlns:a16="http://schemas.microsoft.com/office/drawing/2014/main" id="{475B76B7-561A-469A-A466-3C1DD8909F47}"/>
                </a:ext>
              </a:extLst>
            </p:cNvPr>
            <p:cNvSpPr/>
            <p:nvPr/>
          </p:nvSpPr>
          <p:spPr>
            <a:xfrm>
              <a:off x="1386861" y="1349527"/>
              <a:ext cx="123987" cy="32765"/>
            </a:xfrm>
            <a:custGeom>
              <a:avLst/>
              <a:gdLst>
                <a:gd name="connsiteX0" fmla="*/ 2051 w 123987"/>
                <a:gd name="connsiteY0" fmla="*/ 24245 h 32765"/>
                <a:gd name="connsiteX1" fmla="*/ 97398 w 123987"/>
                <a:gd name="connsiteY1" fmla="*/ 20099 h 32765"/>
                <a:gd name="connsiteX2" fmla="*/ 122271 w 123987"/>
                <a:gd name="connsiteY2" fmla="*/ 6281 h 32765"/>
                <a:gd name="connsiteX3" fmla="*/ 118125 w 123987"/>
                <a:gd name="connsiteY3" fmla="*/ 753 h 32765"/>
                <a:gd name="connsiteX4" fmla="*/ 4814 w 123987"/>
                <a:gd name="connsiteY4" fmla="*/ 17335 h 32765"/>
                <a:gd name="connsiteX5" fmla="*/ 2051 w 123987"/>
                <a:gd name="connsiteY5" fmla="*/ 24245 h 32765"/>
                <a:gd name="connsiteX6" fmla="*/ 2051 w 123987"/>
                <a:gd name="connsiteY6" fmla="*/ 24245 h 3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87" h="32765">
                  <a:moveTo>
                    <a:pt x="2051" y="24245"/>
                  </a:moveTo>
                  <a:cubicBezTo>
                    <a:pt x="32451" y="38063"/>
                    <a:pt x="66997" y="33917"/>
                    <a:pt x="97398" y="20099"/>
                  </a:cubicBezTo>
                  <a:cubicBezTo>
                    <a:pt x="105689" y="15953"/>
                    <a:pt x="113980" y="11808"/>
                    <a:pt x="122271" y="6281"/>
                  </a:cubicBezTo>
                  <a:cubicBezTo>
                    <a:pt x="126416" y="3517"/>
                    <a:pt x="122271" y="-2010"/>
                    <a:pt x="118125" y="753"/>
                  </a:cubicBezTo>
                  <a:cubicBezTo>
                    <a:pt x="84961" y="21481"/>
                    <a:pt x="42124" y="33917"/>
                    <a:pt x="4814" y="17335"/>
                  </a:cubicBezTo>
                  <a:cubicBezTo>
                    <a:pt x="669" y="15953"/>
                    <a:pt x="-2095" y="21481"/>
                    <a:pt x="2051" y="24245"/>
                  </a:cubicBezTo>
                  <a:lnTo>
                    <a:pt x="2051" y="24245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370">
              <a:extLst>
                <a:ext uri="{FF2B5EF4-FFF2-40B4-BE49-F238E27FC236}">
                  <a16:creationId xmlns:a16="http://schemas.microsoft.com/office/drawing/2014/main" id="{52EAF77A-0CE5-4DF8-BCD8-1E61EE4B7A17}"/>
                </a:ext>
              </a:extLst>
            </p:cNvPr>
            <p:cNvSpPr/>
            <p:nvPr/>
          </p:nvSpPr>
          <p:spPr>
            <a:xfrm>
              <a:off x="1379877" y="1580475"/>
              <a:ext cx="97654" cy="240752"/>
            </a:xfrm>
            <a:custGeom>
              <a:avLst/>
              <a:gdLst>
                <a:gd name="connsiteX0" fmla="*/ 744 w 97654"/>
                <a:gd name="connsiteY0" fmla="*/ 4718 h 240752"/>
                <a:gd name="connsiteX1" fmla="*/ 25617 w 97654"/>
                <a:gd name="connsiteY1" fmla="*/ 44792 h 240752"/>
                <a:gd name="connsiteX2" fmla="*/ 44963 w 97654"/>
                <a:gd name="connsiteY2" fmla="*/ 90392 h 240752"/>
                <a:gd name="connsiteX3" fmla="*/ 75363 w 97654"/>
                <a:gd name="connsiteY3" fmla="*/ 184357 h 240752"/>
                <a:gd name="connsiteX4" fmla="*/ 90564 w 97654"/>
                <a:gd name="connsiteY4" fmla="*/ 238249 h 240752"/>
                <a:gd name="connsiteX5" fmla="*/ 97473 w 97654"/>
                <a:gd name="connsiteY5" fmla="*/ 236867 h 240752"/>
                <a:gd name="connsiteX6" fmla="*/ 35290 w 97654"/>
                <a:gd name="connsiteY6" fmla="*/ 47555 h 240752"/>
                <a:gd name="connsiteX7" fmla="*/ 7653 w 97654"/>
                <a:gd name="connsiteY7" fmla="*/ 3336 h 240752"/>
                <a:gd name="connsiteX8" fmla="*/ 744 w 97654"/>
                <a:gd name="connsiteY8" fmla="*/ 4718 h 240752"/>
                <a:gd name="connsiteX9" fmla="*/ 744 w 97654"/>
                <a:gd name="connsiteY9" fmla="*/ 4718 h 24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54" h="240752">
                  <a:moveTo>
                    <a:pt x="744" y="4718"/>
                  </a:moveTo>
                  <a:cubicBezTo>
                    <a:pt x="10417" y="15773"/>
                    <a:pt x="18708" y="29591"/>
                    <a:pt x="25617" y="44792"/>
                  </a:cubicBezTo>
                  <a:cubicBezTo>
                    <a:pt x="32526" y="59992"/>
                    <a:pt x="39435" y="75192"/>
                    <a:pt x="44963" y="90392"/>
                  </a:cubicBezTo>
                  <a:cubicBezTo>
                    <a:pt x="56018" y="120793"/>
                    <a:pt x="65690" y="152575"/>
                    <a:pt x="75363" y="184357"/>
                  </a:cubicBezTo>
                  <a:cubicBezTo>
                    <a:pt x="80891" y="202321"/>
                    <a:pt x="85036" y="220285"/>
                    <a:pt x="90564" y="238249"/>
                  </a:cubicBezTo>
                  <a:cubicBezTo>
                    <a:pt x="91945" y="242395"/>
                    <a:pt x="98855" y="241013"/>
                    <a:pt x="97473" y="236867"/>
                  </a:cubicBezTo>
                  <a:cubicBezTo>
                    <a:pt x="80891" y="171921"/>
                    <a:pt x="62927" y="106974"/>
                    <a:pt x="35290" y="47555"/>
                  </a:cubicBezTo>
                  <a:cubicBezTo>
                    <a:pt x="28381" y="32355"/>
                    <a:pt x="20090" y="15773"/>
                    <a:pt x="7653" y="3336"/>
                  </a:cubicBezTo>
                  <a:cubicBezTo>
                    <a:pt x="3508" y="-3573"/>
                    <a:pt x="-2020" y="1955"/>
                    <a:pt x="744" y="4718"/>
                  </a:cubicBezTo>
                  <a:lnTo>
                    <a:pt x="744" y="471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371">
              <a:extLst>
                <a:ext uri="{FF2B5EF4-FFF2-40B4-BE49-F238E27FC236}">
                  <a16:creationId xmlns:a16="http://schemas.microsoft.com/office/drawing/2014/main" id="{62514350-62C8-4342-A8CF-B6A2537D314C}"/>
                </a:ext>
              </a:extLst>
            </p:cNvPr>
            <p:cNvSpPr/>
            <p:nvPr/>
          </p:nvSpPr>
          <p:spPr>
            <a:xfrm>
              <a:off x="1383164" y="1652235"/>
              <a:ext cx="61202" cy="120628"/>
            </a:xfrm>
            <a:custGeom>
              <a:avLst/>
              <a:gdLst>
                <a:gd name="connsiteX0" fmla="*/ 220 w 61202"/>
                <a:gd name="connsiteY0" fmla="*/ 4814 h 120628"/>
                <a:gd name="connsiteX1" fmla="*/ 54112 w 61202"/>
                <a:gd name="connsiteY1" fmla="*/ 118125 h 120628"/>
                <a:gd name="connsiteX2" fmla="*/ 61021 w 61202"/>
                <a:gd name="connsiteY2" fmla="*/ 116743 h 120628"/>
                <a:gd name="connsiteX3" fmla="*/ 5747 w 61202"/>
                <a:gd name="connsiteY3" fmla="*/ 2051 h 120628"/>
                <a:gd name="connsiteX4" fmla="*/ 220 w 61202"/>
                <a:gd name="connsiteY4" fmla="*/ 4814 h 120628"/>
                <a:gd name="connsiteX5" fmla="*/ 220 w 61202"/>
                <a:gd name="connsiteY5" fmla="*/ 4814 h 1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02" h="120628">
                  <a:moveTo>
                    <a:pt x="220" y="4814"/>
                  </a:moveTo>
                  <a:cubicBezTo>
                    <a:pt x="20948" y="40742"/>
                    <a:pt x="38911" y="78052"/>
                    <a:pt x="54112" y="118125"/>
                  </a:cubicBezTo>
                  <a:cubicBezTo>
                    <a:pt x="55494" y="122271"/>
                    <a:pt x="62403" y="120889"/>
                    <a:pt x="61021" y="116743"/>
                  </a:cubicBezTo>
                  <a:cubicBezTo>
                    <a:pt x="45821" y="76670"/>
                    <a:pt x="27857" y="39360"/>
                    <a:pt x="5747" y="2051"/>
                  </a:cubicBezTo>
                  <a:cubicBezTo>
                    <a:pt x="4365" y="-2095"/>
                    <a:pt x="-1162" y="669"/>
                    <a:pt x="220" y="4814"/>
                  </a:cubicBezTo>
                  <a:lnTo>
                    <a:pt x="220" y="481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372">
              <a:extLst>
                <a:ext uri="{FF2B5EF4-FFF2-40B4-BE49-F238E27FC236}">
                  <a16:creationId xmlns:a16="http://schemas.microsoft.com/office/drawing/2014/main" id="{B1B138D7-69E5-4013-B21A-DADB08E7E354}"/>
                </a:ext>
              </a:extLst>
            </p:cNvPr>
            <p:cNvSpPr/>
            <p:nvPr/>
          </p:nvSpPr>
          <p:spPr>
            <a:xfrm>
              <a:off x="1874747" y="1788324"/>
              <a:ext cx="21872" cy="36500"/>
            </a:xfrm>
            <a:custGeom>
              <a:avLst/>
              <a:gdLst>
                <a:gd name="connsiteX0" fmla="*/ 15773 w 21872"/>
                <a:gd name="connsiteY0" fmla="*/ 1382 h 36500"/>
                <a:gd name="connsiteX1" fmla="*/ 572 w 21872"/>
                <a:gd name="connsiteY1" fmla="*/ 31782 h 36500"/>
                <a:gd name="connsiteX2" fmla="*/ 1954 w 21872"/>
                <a:gd name="connsiteY2" fmla="*/ 35928 h 36500"/>
                <a:gd name="connsiteX3" fmla="*/ 6100 w 21872"/>
                <a:gd name="connsiteY3" fmla="*/ 34546 h 36500"/>
                <a:gd name="connsiteX4" fmla="*/ 21300 w 21872"/>
                <a:gd name="connsiteY4" fmla="*/ 4145 h 36500"/>
                <a:gd name="connsiteX5" fmla="*/ 19918 w 21872"/>
                <a:gd name="connsiteY5" fmla="*/ 0 h 36500"/>
                <a:gd name="connsiteX6" fmla="*/ 15773 w 21872"/>
                <a:gd name="connsiteY6" fmla="*/ 1382 h 36500"/>
                <a:gd name="connsiteX7" fmla="*/ 15773 w 21872"/>
                <a:gd name="connsiteY7" fmla="*/ 1382 h 3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72" h="36500">
                  <a:moveTo>
                    <a:pt x="15773" y="1382"/>
                  </a:moveTo>
                  <a:cubicBezTo>
                    <a:pt x="10245" y="11055"/>
                    <a:pt x="6100" y="22109"/>
                    <a:pt x="572" y="31782"/>
                  </a:cubicBezTo>
                  <a:cubicBezTo>
                    <a:pt x="-809" y="33164"/>
                    <a:pt x="572" y="35928"/>
                    <a:pt x="1954" y="35928"/>
                  </a:cubicBezTo>
                  <a:cubicBezTo>
                    <a:pt x="3336" y="37310"/>
                    <a:pt x="6100" y="35928"/>
                    <a:pt x="6100" y="34546"/>
                  </a:cubicBezTo>
                  <a:cubicBezTo>
                    <a:pt x="11627" y="24873"/>
                    <a:pt x="15773" y="13818"/>
                    <a:pt x="21300" y="4145"/>
                  </a:cubicBezTo>
                  <a:cubicBezTo>
                    <a:pt x="22682" y="2764"/>
                    <a:pt x="21300" y="0"/>
                    <a:pt x="19918" y="0"/>
                  </a:cubicBezTo>
                  <a:cubicBezTo>
                    <a:pt x="18536" y="0"/>
                    <a:pt x="15773" y="0"/>
                    <a:pt x="15773" y="1382"/>
                  </a:cubicBezTo>
                  <a:lnTo>
                    <a:pt x="15773" y="1382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373">
              <a:extLst>
                <a:ext uri="{FF2B5EF4-FFF2-40B4-BE49-F238E27FC236}">
                  <a16:creationId xmlns:a16="http://schemas.microsoft.com/office/drawing/2014/main" id="{6C44916A-E441-4D3A-B9A6-C2BEE3C5FE78}"/>
                </a:ext>
              </a:extLst>
            </p:cNvPr>
            <p:cNvSpPr/>
            <p:nvPr/>
          </p:nvSpPr>
          <p:spPr>
            <a:xfrm>
              <a:off x="1893102" y="1799639"/>
              <a:ext cx="15563" cy="36788"/>
            </a:xfrm>
            <a:custGeom>
              <a:avLst/>
              <a:gdLst>
                <a:gd name="connsiteX0" fmla="*/ 8473 w 15563"/>
                <a:gd name="connsiteY0" fmla="*/ 2503 h 36788"/>
                <a:gd name="connsiteX1" fmla="*/ 182 w 15563"/>
                <a:gd name="connsiteY1" fmla="*/ 32904 h 36788"/>
                <a:gd name="connsiteX2" fmla="*/ 7091 w 15563"/>
                <a:gd name="connsiteY2" fmla="*/ 34285 h 36788"/>
                <a:gd name="connsiteX3" fmla="*/ 15382 w 15563"/>
                <a:gd name="connsiteY3" fmla="*/ 3885 h 36788"/>
                <a:gd name="connsiteX4" fmla="*/ 8473 w 15563"/>
                <a:gd name="connsiteY4" fmla="*/ 2503 h 36788"/>
                <a:gd name="connsiteX5" fmla="*/ 8473 w 15563"/>
                <a:gd name="connsiteY5" fmla="*/ 2503 h 3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3" h="36788">
                  <a:moveTo>
                    <a:pt x="8473" y="2503"/>
                  </a:moveTo>
                  <a:cubicBezTo>
                    <a:pt x="5709" y="12176"/>
                    <a:pt x="2945" y="23231"/>
                    <a:pt x="182" y="32904"/>
                  </a:cubicBezTo>
                  <a:cubicBezTo>
                    <a:pt x="-1200" y="37049"/>
                    <a:pt x="5709" y="38431"/>
                    <a:pt x="7091" y="34285"/>
                  </a:cubicBezTo>
                  <a:cubicBezTo>
                    <a:pt x="9855" y="24613"/>
                    <a:pt x="12618" y="13558"/>
                    <a:pt x="15382" y="3885"/>
                  </a:cubicBezTo>
                  <a:cubicBezTo>
                    <a:pt x="16764" y="-261"/>
                    <a:pt x="9855" y="-1642"/>
                    <a:pt x="8473" y="2503"/>
                  </a:cubicBezTo>
                  <a:lnTo>
                    <a:pt x="8473" y="2503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374">
              <a:extLst>
                <a:ext uri="{FF2B5EF4-FFF2-40B4-BE49-F238E27FC236}">
                  <a16:creationId xmlns:a16="http://schemas.microsoft.com/office/drawing/2014/main" id="{372204DD-BF5C-4206-8B8B-A9F13C1E94C4}"/>
                </a:ext>
              </a:extLst>
            </p:cNvPr>
            <p:cNvSpPr/>
            <p:nvPr/>
          </p:nvSpPr>
          <p:spPr>
            <a:xfrm>
              <a:off x="1914011" y="1811815"/>
              <a:ext cx="15200" cy="34546"/>
            </a:xfrm>
            <a:custGeom>
              <a:avLst/>
              <a:gdLst>
                <a:gd name="connsiteX0" fmla="*/ 8291 w 15200"/>
                <a:gd name="connsiteY0" fmla="*/ 2764 h 34546"/>
                <a:gd name="connsiteX1" fmla="*/ 0 w 15200"/>
                <a:gd name="connsiteY1" fmla="*/ 30401 h 34546"/>
                <a:gd name="connsiteX2" fmla="*/ 2764 w 15200"/>
                <a:gd name="connsiteY2" fmla="*/ 34546 h 34546"/>
                <a:gd name="connsiteX3" fmla="*/ 6909 w 15200"/>
                <a:gd name="connsiteY3" fmla="*/ 31782 h 34546"/>
                <a:gd name="connsiteX4" fmla="*/ 15200 w 15200"/>
                <a:gd name="connsiteY4" fmla="*/ 4146 h 34546"/>
                <a:gd name="connsiteX5" fmla="*/ 12437 w 15200"/>
                <a:gd name="connsiteY5" fmla="*/ 0 h 34546"/>
                <a:gd name="connsiteX6" fmla="*/ 8291 w 15200"/>
                <a:gd name="connsiteY6" fmla="*/ 2764 h 34546"/>
                <a:gd name="connsiteX7" fmla="*/ 8291 w 15200"/>
                <a:gd name="connsiteY7" fmla="*/ 2764 h 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0" h="34546">
                  <a:moveTo>
                    <a:pt x="8291" y="2764"/>
                  </a:moveTo>
                  <a:cubicBezTo>
                    <a:pt x="5527" y="12437"/>
                    <a:pt x="2764" y="20728"/>
                    <a:pt x="0" y="30401"/>
                  </a:cubicBezTo>
                  <a:cubicBezTo>
                    <a:pt x="0" y="31782"/>
                    <a:pt x="0" y="34546"/>
                    <a:pt x="2764" y="34546"/>
                  </a:cubicBezTo>
                  <a:cubicBezTo>
                    <a:pt x="4146" y="34546"/>
                    <a:pt x="6909" y="34546"/>
                    <a:pt x="6909" y="31782"/>
                  </a:cubicBezTo>
                  <a:cubicBezTo>
                    <a:pt x="8291" y="22109"/>
                    <a:pt x="11055" y="12437"/>
                    <a:pt x="15200" y="4146"/>
                  </a:cubicBezTo>
                  <a:cubicBezTo>
                    <a:pt x="15200" y="2764"/>
                    <a:pt x="13818" y="0"/>
                    <a:pt x="12437" y="0"/>
                  </a:cubicBezTo>
                  <a:cubicBezTo>
                    <a:pt x="9673" y="0"/>
                    <a:pt x="8291" y="1382"/>
                    <a:pt x="8291" y="2764"/>
                  </a:cubicBezTo>
                  <a:lnTo>
                    <a:pt x="8291" y="276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375">
              <a:extLst>
                <a:ext uri="{FF2B5EF4-FFF2-40B4-BE49-F238E27FC236}">
                  <a16:creationId xmlns:a16="http://schemas.microsoft.com/office/drawing/2014/main" id="{2B1752AD-BE38-4DDD-994F-F86E06095499}"/>
                </a:ext>
              </a:extLst>
            </p:cNvPr>
            <p:cNvSpPr/>
            <p:nvPr/>
          </p:nvSpPr>
          <p:spPr>
            <a:xfrm>
              <a:off x="1943030" y="1820946"/>
              <a:ext cx="12436" cy="36815"/>
            </a:xfrm>
            <a:custGeom>
              <a:avLst/>
              <a:gdLst>
                <a:gd name="connsiteX0" fmla="*/ 5527 w 12436"/>
                <a:gd name="connsiteY0" fmla="*/ 3306 h 36815"/>
                <a:gd name="connsiteX1" fmla="*/ 0 w 12436"/>
                <a:gd name="connsiteY1" fmla="*/ 33706 h 36815"/>
                <a:gd name="connsiteX2" fmla="*/ 6909 w 12436"/>
                <a:gd name="connsiteY2" fmla="*/ 33706 h 36815"/>
                <a:gd name="connsiteX3" fmla="*/ 12437 w 12436"/>
                <a:gd name="connsiteY3" fmla="*/ 4688 h 36815"/>
                <a:gd name="connsiteX4" fmla="*/ 9673 w 12436"/>
                <a:gd name="connsiteY4" fmla="*/ 542 h 36815"/>
                <a:gd name="connsiteX5" fmla="*/ 5527 w 12436"/>
                <a:gd name="connsiteY5" fmla="*/ 3306 h 36815"/>
                <a:gd name="connsiteX6" fmla="*/ 5527 w 12436"/>
                <a:gd name="connsiteY6" fmla="*/ 3306 h 3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6" h="36815">
                  <a:moveTo>
                    <a:pt x="5527" y="3306"/>
                  </a:moveTo>
                  <a:cubicBezTo>
                    <a:pt x="2764" y="12979"/>
                    <a:pt x="0" y="24033"/>
                    <a:pt x="0" y="33706"/>
                  </a:cubicBezTo>
                  <a:cubicBezTo>
                    <a:pt x="0" y="37852"/>
                    <a:pt x="6909" y="37852"/>
                    <a:pt x="6909" y="33706"/>
                  </a:cubicBezTo>
                  <a:cubicBezTo>
                    <a:pt x="6909" y="24033"/>
                    <a:pt x="9673" y="14361"/>
                    <a:pt x="12437" y="4688"/>
                  </a:cubicBezTo>
                  <a:cubicBezTo>
                    <a:pt x="12437" y="3306"/>
                    <a:pt x="12437" y="542"/>
                    <a:pt x="9673" y="542"/>
                  </a:cubicBezTo>
                  <a:cubicBezTo>
                    <a:pt x="8291" y="-840"/>
                    <a:pt x="6909" y="542"/>
                    <a:pt x="5527" y="3306"/>
                  </a:cubicBezTo>
                  <a:lnTo>
                    <a:pt x="5527" y="330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376">
              <a:extLst>
                <a:ext uri="{FF2B5EF4-FFF2-40B4-BE49-F238E27FC236}">
                  <a16:creationId xmlns:a16="http://schemas.microsoft.com/office/drawing/2014/main" id="{CB5289EC-9969-486D-9DBF-DEDD3BB4DCC6}"/>
                </a:ext>
              </a:extLst>
            </p:cNvPr>
            <p:cNvSpPr/>
            <p:nvPr/>
          </p:nvSpPr>
          <p:spPr>
            <a:xfrm>
              <a:off x="1969025" y="1823357"/>
              <a:ext cx="17752" cy="40968"/>
            </a:xfrm>
            <a:custGeom>
              <a:avLst/>
              <a:gdLst>
                <a:gd name="connsiteX0" fmla="*/ 12696 w 17752"/>
                <a:gd name="connsiteY0" fmla="*/ 895 h 40968"/>
                <a:gd name="connsiteX1" fmla="*/ 259 w 17752"/>
                <a:gd name="connsiteY1" fmla="*/ 38204 h 40968"/>
                <a:gd name="connsiteX2" fmla="*/ 3023 w 17752"/>
                <a:gd name="connsiteY2" fmla="*/ 40968 h 40968"/>
                <a:gd name="connsiteX3" fmla="*/ 5786 w 17752"/>
                <a:gd name="connsiteY3" fmla="*/ 38204 h 40968"/>
                <a:gd name="connsiteX4" fmla="*/ 16841 w 17752"/>
                <a:gd name="connsiteY4" fmla="*/ 6422 h 40968"/>
                <a:gd name="connsiteX5" fmla="*/ 12696 w 17752"/>
                <a:gd name="connsiteY5" fmla="*/ 895 h 40968"/>
                <a:gd name="connsiteX6" fmla="*/ 12696 w 17752"/>
                <a:gd name="connsiteY6" fmla="*/ 895 h 4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52" h="40968">
                  <a:moveTo>
                    <a:pt x="12696" y="895"/>
                  </a:moveTo>
                  <a:cubicBezTo>
                    <a:pt x="3023" y="10568"/>
                    <a:pt x="-1123" y="24386"/>
                    <a:pt x="259" y="38204"/>
                  </a:cubicBezTo>
                  <a:cubicBezTo>
                    <a:pt x="259" y="39586"/>
                    <a:pt x="1641" y="40968"/>
                    <a:pt x="3023" y="40968"/>
                  </a:cubicBezTo>
                  <a:cubicBezTo>
                    <a:pt x="4405" y="40968"/>
                    <a:pt x="7168" y="39586"/>
                    <a:pt x="5786" y="38204"/>
                  </a:cubicBezTo>
                  <a:cubicBezTo>
                    <a:pt x="4405" y="27150"/>
                    <a:pt x="8550" y="14713"/>
                    <a:pt x="16841" y="6422"/>
                  </a:cubicBezTo>
                  <a:cubicBezTo>
                    <a:pt x="19605" y="2277"/>
                    <a:pt x="15459" y="-1869"/>
                    <a:pt x="12696" y="895"/>
                  </a:cubicBezTo>
                  <a:lnTo>
                    <a:pt x="12696" y="895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377">
              <a:extLst>
                <a:ext uri="{FF2B5EF4-FFF2-40B4-BE49-F238E27FC236}">
                  <a16:creationId xmlns:a16="http://schemas.microsoft.com/office/drawing/2014/main" id="{2F03C0E3-7B51-4C4F-9299-AB04CA865300}"/>
                </a:ext>
              </a:extLst>
            </p:cNvPr>
            <p:cNvSpPr/>
            <p:nvPr/>
          </p:nvSpPr>
          <p:spPr>
            <a:xfrm>
              <a:off x="1998303" y="1822870"/>
              <a:ext cx="12436" cy="38691"/>
            </a:xfrm>
            <a:custGeom>
              <a:avLst/>
              <a:gdLst>
                <a:gd name="connsiteX0" fmla="*/ 5527 w 12436"/>
                <a:gd name="connsiteY0" fmla="*/ 2764 h 38691"/>
                <a:gd name="connsiteX1" fmla="*/ 0 w 12436"/>
                <a:gd name="connsiteY1" fmla="*/ 34546 h 38691"/>
                <a:gd name="connsiteX2" fmla="*/ 2764 w 12436"/>
                <a:gd name="connsiteY2" fmla="*/ 38691 h 38691"/>
                <a:gd name="connsiteX3" fmla="*/ 6909 w 12436"/>
                <a:gd name="connsiteY3" fmla="*/ 35928 h 38691"/>
                <a:gd name="connsiteX4" fmla="*/ 12437 w 12436"/>
                <a:gd name="connsiteY4" fmla="*/ 4145 h 38691"/>
                <a:gd name="connsiteX5" fmla="*/ 9673 w 12436"/>
                <a:gd name="connsiteY5" fmla="*/ 0 h 38691"/>
                <a:gd name="connsiteX6" fmla="*/ 5527 w 12436"/>
                <a:gd name="connsiteY6" fmla="*/ 2764 h 38691"/>
                <a:gd name="connsiteX7" fmla="*/ 5527 w 12436"/>
                <a:gd name="connsiteY7" fmla="*/ 2764 h 3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6" h="38691">
                  <a:moveTo>
                    <a:pt x="5527" y="2764"/>
                  </a:moveTo>
                  <a:cubicBezTo>
                    <a:pt x="4146" y="13818"/>
                    <a:pt x="2764" y="23491"/>
                    <a:pt x="0" y="34546"/>
                  </a:cubicBezTo>
                  <a:cubicBezTo>
                    <a:pt x="0" y="35928"/>
                    <a:pt x="0" y="38691"/>
                    <a:pt x="2764" y="38691"/>
                  </a:cubicBezTo>
                  <a:cubicBezTo>
                    <a:pt x="4146" y="38691"/>
                    <a:pt x="6909" y="38691"/>
                    <a:pt x="6909" y="35928"/>
                  </a:cubicBezTo>
                  <a:cubicBezTo>
                    <a:pt x="8291" y="24873"/>
                    <a:pt x="9673" y="15200"/>
                    <a:pt x="12437" y="4145"/>
                  </a:cubicBezTo>
                  <a:cubicBezTo>
                    <a:pt x="12437" y="2764"/>
                    <a:pt x="12437" y="0"/>
                    <a:pt x="9673" y="0"/>
                  </a:cubicBezTo>
                  <a:cubicBezTo>
                    <a:pt x="8291" y="0"/>
                    <a:pt x="5527" y="1382"/>
                    <a:pt x="5527" y="2764"/>
                  </a:cubicBezTo>
                  <a:lnTo>
                    <a:pt x="5527" y="276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378">
              <a:extLst>
                <a:ext uri="{FF2B5EF4-FFF2-40B4-BE49-F238E27FC236}">
                  <a16:creationId xmlns:a16="http://schemas.microsoft.com/office/drawing/2014/main" id="{51B4EC4A-4FDE-487F-8FD4-779475DCBB60}"/>
                </a:ext>
              </a:extLst>
            </p:cNvPr>
            <p:cNvSpPr/>
            <p:nvPr/>
          </p:nvSpPr>
          <p:spPr>
            <a:xfrm>
              <a:off x="2031467" y="1818724"/>
              <a:ext cx="6909" cy="39036"/>
            </a:xfrm>
            <a:custGeom>
              <a:avLst/>
              <a:gdLst>
                <a:gd name="connsiteX0" fmla="*/ 0 w 6909"/>
                <a:gd name="connsiteY0" fmla="*/ 4146 h 39036"/>
                <a:gd name="connsiteX1" fmla="*/ 0 w 6909"/>
                <a:gd name="connsiteY1" fmla="*/ 35928 h 39036"/>
                <a:gd name="connsiteX2" fmla="*/ 6909 w 6909"/>
                <a:gd name="connsiteY2" fmla="*/ 35928 h 39036"/>
                <a:gd name="connsiteX3" fmla="*/ 6909 w 6909"/>
                <a:gd name="connsiteY3" fmla="*/ 4146 h 39036"/>
                <a:gd name="connsiteX4" fmla="*/ 0 w 6909"/>
                <a:gd name="connsiteY4" fmla="*/ 4146 h 39036"/>
                <a:gd name="connsiteX5" fmla="*/ 0 w 6909"/>
                <a:gd name="connsiteY5" fmla="*/ 4146 h 3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9" h="39036">
                  <a:moveTo>
                    <a:pt x="0" y="4146"/>
                  </a:moveTo>
                  <a:cubicBezTo>
                    <a:pt x="0" y="15200"/>
                    <a:pt x="0" y="26255"/>
                    <a:pt x="0" y="35928"/>
                  </a:cubicBezTo>
                  <a:cubicBezTo>
                    <a:pt x="0" y="40073"/>
                    <a:pt x="6909" y="40073"/>
                    <a:pt x="6909" y="35928"/>
                  </a:cubicBezTo>
                  <a:cubicBezTo>
                    <a:pt x="6909" y="24873"/>
                    <a:pt x="6909" y="13818"/>
                    <a:pt x="6909" y="4146"/>
                  </a:cubicBezTo>
                  <a:cubicBezTo>
                    <a:pt x="6909" y="-1382"/>
                    <a:pt x="0" y="-1382"/>
                    <a:pt x="0" y="4146"/>
                  </a:cubicBezTo>
                  <a:lnTo>
                    <a:pt x="0" y="414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379">
              <a:extLst>
                <a:ext uri="{FF2B5EF4-FFF2-40B4-BE49-F238E27FC236}">
                  <a16:creationId xmlns:a16="http://schemas.microsoft.com/office/drawing/2014/main" id="{6BB1217D-594D-4002-8E7D-43DDF1696ABB}"/>
                </a:ext>
              </a:extLst>
            </p:cNvPr>
            <p:cNvSpPr/>
            <p:nvPr/>
          </p:nvSpPr>
          <p:spPr>
            <a:xfrm>
              <a:off x="2048049" y="1816966"/>
              <a:ext cx="8667" cy="27008"/>
            </a:xfrm>
            <a:custGeom>
              <a:avLst/>
              <a:gdLst>
                <a:gd name="connsiteX0" fmla="*/ 0 w 8667"/>
                <a:gd name="connsiteY0" fmla="*/ 3140 h 27008"/>
                <a:gd name="connsiteX1" fmla="*/ 2764 w 8667"/>
                <a:gd name="connsiteY1" fmla="*/ 23868 h 27008"/>
                <a:gd name="connsiteX2" fmla="*/ 5527 w 8667"/>
                <a:gd name="connsiteY2" fmla="*/ 26632 h 27008"/>
                <a:gd name="connsiteX3" fmla="*/ 8291 w 8667"/>
                <a:gd name="connsiteY3" fmla="*/ 23868 h 27008"/>
                <a:gd name="connsiteX4" fmla="*/ 5527 w 8667"/>
                <a:gd name="connsiteY4" fmla="*/ 3140 h 27008"/>
                <a:gd name="connsiteX5" fmla="*/ 2764 w 8667"/>
                <a:gd name="connsiteY5" fmla="*/ 377 h 27008"/>
                <a:gd name="connsiteX6" fmla="*/ 0 w 8667"/>
                <a:gd name="connsiteY6" fmla="*/ 3140 h 27008"/>
                <a:gd name="connsiteX7" fmla="*/ 0 w 8667"/>
                <a:gd name="connsiteY7" fmla="*/ 3140 h 2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27008">
                  <a:moveTo>
                    <a:pt x="0" y="3140"/>
                  </a:moveTo>
                  <a:cubicBezTo>
                    <a:pt x="1382" y="10049"/>
                    <a:pt x="1382" y="16959"/>
                    <a:pt x="2764" y="23868"/>
                  </a:cubicBezTo>
                  <a:cubicBezTo>
                    <a:pt x="2764" y="25250"/>
                    <a:pt x="4146" y="28013"/>
                    <a:pt x="5527" y="26632"/>
                  </a:cubicBezTo>
                  <a:cubicBezTo>
                    <a:pt x="6909" y="26632"/>
                    <a:pt x="9673" y="25250"/>
                    <a:pt x="8291" y="23868"/>
                  </a:cubicBezTo>
                  <a:cubicBezTo>
                    <a:pt x="6909" y="16959"/>
                    <a:pt x="6909" y="10049"/>
                    <a:pt x="5527" y="3140"/>
                  </a:cubicBezTo>
                  <a:cubicBezTo>
                    <a:pt x="5527" y="1758"/>
                    <a:pt x="4146" y="-1005"/>
                    <a:pt x="2764" y="377"/>
                  </a:cubicBezTo>
                  <a:cubicBezTo>
                    <a:pt x="2764" y="377"/>
                    <a:pt x="0" y="1758"/>
                    <a:pt x="0" y="3140"/>
                  </a:cubicBezTo>
                  <a:lnTo>
                    <a:pt x="0" y="314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380">
              <a:extLst>
                <a:ext uri="{FF2B5EF4-FFF2-40B4-BE49-F238E27FC236}">
                  <a16:creationId xmlns:a16="http://schemas.microsoft.com/office/drawing/2014/main" id="{3F3AFB7C-47FE-4F18-8EE1-232ADD5B5328}"/>
                </a:ext>
              </a:extLst>
            </p:cNvPr>
            <p:cNvSpPr/>
            <p:nvPr/>
          </p:nvSpPr>
          <p:spPr>
            <a:xfrm>
              <a:off x="1827691" y="1762707"/>
              <a:ext cx="66705" cy="65421"/>
            </a:xfrm>
            <a:custGeom>
              <a:avLst/>
              <a:gdLst>
                <a:gd name="connsiteX0" fmla="*/ 61447 w 66705"/>
                <a:gd name="connsiteY0" fmla="*/ 744 h 65421"/>
                <a:gd name="connsiteX1" fmla="*/ 646 w 66705"/>
                <a:gd name="connsiteY1" fmla="*/ 60163 h 65421"/>
                <a:gd name="connsiteX2" fmla="*/ 6174 w 66705"/>
                <a:gd name="connsiteY2" fmla="*/ 64309 h 65421"/>
                <a:gd name="connsiteX3" fmla="*/ 65593 w 66705"/>
                <a:gd name="connsiteY3" fmla="*/ 7653 h 65421"/>
                <a:gd name="connsiteX4" fmla="*/ 61447 w 66705"/>
                <a:gd name="connsiteY4" fmla="*/ 744 h 65421"/>
                <a:gd name="connsiteX5" fmla="*/ 61447 w 66705"/>
                <a:gd name="connsiteY5" fmla="*/ 744 h 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05" h="65421">
                  <a:moveTo>
                    <a:pt x="61447" y="744"/>
                  </a:moveTo>
                  <a:cubicBezTo>
                    <a:pt x="36574" y="14562"/>
                    <a:pt x="14465" y="35290"/>
                    <a:pt x="646" y="60163"/>
                  </a:cubicBezTo>
                  <a:cubicBezTo>
                    <a:pt x="-2117" y="64309"/>
                    <a:pt x="4792" y="67072"/>
                    <a:pt x="6174" y="64309"/>
                  </a:cubicBezTo>
                  <a:cubicBezTo>
                    <a:pt x="19992" y="40817"/>
                    <a:pt x="40720" y="21471"/>
                    <a:pt x="65593" y="7653"/>
                  </a:cubicBezTo>
                  <a:cubicBezTo>
                    <a:pt x="68356" y="3508"/>
                    <a:pt x="65593" y="-2020"/>
                    <a:pt x="61447" y="744"/>
                  </a:cubicBezTo>
                  <a:lnTo>
                    <a:pt x="61447" y="74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381">
              <a:extLst>
                <a:ext uri="{FF2B5EF4-FFF2-40B4-BE49-F238E27FC236}">
                  <a16:creationId xmlns:a16="http://schemas.microsoft.com/office/drawing/2014/main" id="{87B247A7-F504-40A8-810B-386ABF1179E8}"/>
                </a:ext>
              </a:extLst>
            </p:cNvPr>
            <p:cNvSpPr/>
            <p:nvPr/>
          </p:nvSpPr>
          <p:spPr>
            <a:xfrm>
              <a:off x="1826286" y="1778651"/>
              <a:ext cx="50415" cy="23711"/>
            </a:xfrm>
            <a:custGeom>
              <a:avLst/>
              <a:gdLst>
                <a:gd name="connsiteX0" fmla="*/ 4814 w 50415"/>
                <a:gd name="connsiteY0" fmla="*/ 23491 h 23711"/>
                <a:gd name="connsiteX1" fmla="*/ 47651 w 50415"/>
                <a:gd name="connsiteY1" fmla="*/ 6909 h 23711"/>
                <a:gd name="connsiteX2" fmla="*/ 50415 w 50415"/>
                <a:gd name="connsiteY2" fmla="*/ 2764 h 23711"/>
                <a:gd name="connsiteX3" fmla="*/ 46270 w 50415"/>
                <a:gd name="connsiteY3" fmla="*/ 0 h 23711"/>
                <a:gd name="connsiteX4" fmla="*/ 2051 w 50415"/>
                <a:gd name="connsiteY4" fmla="*/ 17964 h 23711"/>
                <a:gd name="connsiteX5" fmla="*/ 4814 w 50415"/>
                <a:gd name="connsiteY5" fmla="*/ 23491 h 23711"/>
                <a:gd name="connsiteX6" fmla="*/ 4814 w 50415"/>
                <a:gd name="connsiteY6" fmla="*/ 23491 h 2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15" h="23711">
                  <a:moveTo>
                    <a:pt x="4814" y="23491"/>
                  </a:moveTo>
                  <a:cubicBezTo>
                    <a:pt x="17251" y="15200"/>
                    <a:pt x="32451" y="9673"/>
                    <a:pt x="47651" y="6909"/>
                  </a:cubicBezTo>
                  <a:cubicBezTo>
                    <a:pt x="49033" y="6909"/>
                    <a:pt x="50415" y="4146"/>
                    <a:pt x="50415" y="2764"/>
                  </a:cubicBezTo>
                  <a:cubicBezTo>
                    <a:pt x="50415" y="1382"/>
                    <a:pt x="47651" y="0"/>
                    <a:pt x="46270" y="0"/>
                  </a:cubicBezTo>
                  <a:cubicBezTo>
                    <a:pt x="31069" y="2764"/>
                    <a:pt x="15869" y="8291"/>
                    <a:pt x="2051" y="17964"/>
                  </a:cubicBezTo>
                  <a:cubicBezTo>
                    <a:pt x="-2095" y="19346"/>
                    <a:pt x="669" y="24873"/>
                    <a:pt x="4814" y="23491"/>
                  </a:cubicBezTo>
                  <a:lnTo>
                    <a:pt x="4814" y="23491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382">
              <a:extLst>
                <a:ext uri="{FF2B5EF4-FFF2-40B4-BE49-F238E27FC236}">
                  <a16:creationId xmlns:a16="http://schemas.microsoft.com/office/drawing/2014/main" id="{F4F50340-9CBF-405F-BE1B-8AEBE6F6BC2A}"/>
                </a:ext>
              </a:extLst>
            </p:cNvPr>
            <p:cNvSpPr/>
            <p:nvPr/>
          </p:nvSpPr>
          <p:spPr>
            <a:xfrm>
              <a:off x="1898269" y="1966927"/>
              <a:ext cx="8023" cy="21763"/>
            </a:xfrm>
            <a:custGeom>
              <a:avLst/>
              <a:gdLst>
                <a:gd name="connsiteX0" fmla="*/ 3306 w 8023"/>
                <a:gd name="connsiteY0" fmla="*/ 1036 h 21763"/>
                <a:gd name="connsiteX1" fmla="*/ 542 w 8023"/>
                <a:gd name="connsiteY1" fmla="*/ 19000 h 21763"/>
                <a:gd name="connsiteX2" fmla="*/ 4688 w 8023"/>
                <a:gd name="connsiteY2" fmla="*/ 21764 h 21763"/>
                <a:gd name="connsiteX3" fmla="*/ 7451 w 8023"/>
                <a:gd name="connsiteY3" fmla="*/ 17618 h 21763"/>
                <a:gd name="connsiteX4" fmla="*/ 7451 w 8023"/>
                <a:gd name="connsiteY4" fmla="*/ 16237 h 21763"/>
                <a:gd name="connsiteX5" fmla="*/ 7451 w 8023"/>
                <a:gd name="connsiteY5" fmla="*/ 16237 h 21763"/>
                <a:gd name="connsiteX6" fmla="*/ 7451 w 8023"/>
                <a:gd name="connsiteY6" fmla="*/ 16237 h 21763"/>
                <a:gd name="connsiteX7" fmla="*/ 7451 w 8023"/>
                <a:gd name="connsiteY7" fmla="*/ 14855 h 21763"/>
                <a:gd name="connsiteX8" fmla="*/ 7451 w 8023"/>
                <a:gd name="connsiteY8" fmla="*/ 10709 h 21763"/>
                <a:gd name="connsiteX9" fmla="*/ 7451 w 8023"/>
                <a:gd name="connsiteY9" fmla="*/ 10709 h 21763"/>
                <a:gd name="connsiteX10" fmla="*/ 7451 w 8023"/>
                <a:gd name="connsiteY10" fmla="*/ 9327 h 21763"/>
                <a:gd name="connsiteX11" fmla="*/ 7451 w 8023"/>
                <a:gd name="connsiteY11" fmla="*/ 7946 h 21763"/>
                <a:gd name="connsiteX12" fmla="*/ 7451 w 8023"/>
                <a:gd name="connsiteY12" fmla="*/ 6564 h 21763"/>
                <a:gd name="connsiteX13" fmla="*/ 7451 w 8023"/>
                <a:gd name="connsiteY13" fmla="*/ 6564 h 21763"/>
                <a:gd name="connsiteX14" fmla="*/ 7451 w 8023"/>
                <a:gd name="connsiteY14" fmla="*/ 5182 h 21763"/>
                <a:gd name="connsiteX15" fmla="*/ 6069 w 8023"/>
                <a:gd name="connsiteY15" fmla="*/ 1036 h 21763"/>
                <a:gd name="connsiteX16" fmla="*/ 3306 w 8023"/>
                <a:gd name="connsiteY16" fmla="*/ 1036 h 21763"/>
                <a:gd name="connsiteX17" fmla="*/ 3306 w 8023"/>
                <a:gd name="connsiteY17" fmla="*/ 1036 h 21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23" h="21763">
                  <a:moveTo>
                    <a:pt x="3306" y="1036"/>
                  </a:moveTo>
                  <a:cubicBezTo>
                    <a:pt x="542" y="6564"/>
                    <a:pt x="-840" y="12091"/>
                    <a:pt x="542" y="19000"/>
                  </a:cubicBezTo>
                  <a:cubicBezTo>
                    <a:pt x="542" y="20382"/>
                    <a:pt x="3306" y="21764"/>
                    <a:pt x="4688" y="21764"/>
                  </a:cubicBezTo>
                  <a:cubicBezTo>
                    <a:pt x="6069" y="21764"/>
                    <a:pt x="7451" y="19000"/>
                    <a:pt x="7451" y="17618"/>
                  </a:cubicBezTo>
                  <a:cubicBezTo>
                    <a:pt x="7451" y="17618"/>
                    <a:pt x="7451" y="16237"/>
                    <a:pt x="7451" y="16237"/>
                  </a:cubicBezTo>
                  <a:cubicBezTo>
                    <a:pt x="7451" y="16237"/>
                    <a:pt x="7451" y="16237"/>
                    <a:pt x="7451" y="16237"/>
                  </a:cubicBezTo>
                  <a:cubicBezTo>
                    <a:pt x="7451" y="16237"/>
                    <a:pt x="7451" y="16237"/>
                    <a:pt x="7451" y="16237"/>
                  </a:cubicBezTo>
                  <a:cubicBezTo>
                    <a:pt x="7451" y="16237"/>
                    <a:pt x="7451" y="16237"/>
                    <a:pt x="7451" y="14855"/>
                  </a:cubicBezTo>
                  <a:cubicBezTo>
                    <a:pt x="7451" y="13473"/>
                    <a:pt x="7451" y="12091"/>
                    <a:pt x="7451" y="10709"/>
                  </a:cubicBezTo>
                  <a:cubicBezTo>
                    <a:pt x="7451" y="9327"/>
                    <a:pt x="7451" y="10709"/>
                    <a:pt x="7451" y="10709"/>
                  </a:cubicBezTo>
                  <a:cubicBezTo>
                    <a:pt x="7451" y="10709"/>
                    <a:pt x="7451" y="10709"/>
                    <a:pt x="7451" y="9327"/>
                  </a:cubicBezTo>
                  <a:cubicBezTo>
                    <a:pt x="7451" y="9327"/>
                    <a:pt x="7451" y="7946"/>
                    <a:pt x="7451" y="7946"/>
                  </a:cubicBezTo>
                  <a:cubicBezTo>
                    <a:pt x="7451" y="7946"/>
                    <a:pt x="7451" y="6564"/>
                    <a:pt x="7451" y="6564"/>
                  </a:cubicBezTo>
                  <a:cubicBezTo>
                    <a:pt x="7451" y="6564"/>
                    <a:pt x="7451" y="5182"/>
                    <a:pt x="7451" y="6564"/>
                  </a:cubicBezTo>
                  <a:cubicBezTo>
                    <a:pt x="7451" y="6564"/>
                    <a:pt x="7451" y="6564"/>
                    <a:pt x="7451" y="5182"/>
                  </a:cubicBezTo>
                  <a:cubicBezTo>
                    <a:pt x="8833" y="3800"/>
                    <a:pt x="7451" y="1036"/>
                    <a:pt x="6069" y="1036"/>
                  </a:cubicBezTo>
                  <a:cubicBezTo>
                    <a:pt x="6069" y="-345"/>
                    <a:pt x="3306" y="-345"/>
                    <a:pt x="3306" y="1036"/>
                  </a:cubicBezTo>
                  <a:lnTo>
                    <a:pt x="3306" y="103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383">
              <a:extLst>
                <a:ext uri="{FF2B5EF4-FFF2-40B4-BE49-F238E27FC236}">
                  <a16:creationId xmlns:a16="http://schemas.microsoft.com/office/drawing/2014/main" id="{0DE46559-7243-4369-BE08-CFE124DD0C61}"/>
                </a:ext>
              </a:extLst>
            </p:cNvPr>
            <p:cNvSpPr/>
            <p:nvPr/>
          </p:nvSpPr>
          <p:spPr>
            <a:xfrm>
              <a:off x="1932815" y="1974181"/>
              <a:ext cx="9869" cy="15891"/>
            </a:xfrm>
            <a:custGeom>
              <a:avLst/>
              <a:gdLst>
                <a:gd name="connsiteX0" fmla="*/ 542 w 9869"/>
                <a:gd name="connsiteY0" fmla="*/ 2073 h 15891"/>
                <a:gd name="connsiteX1" fmla="*/ 3306 w 9869"/>
                <a:gd name="connsiteY1" fmla="*/ 14509 h 15891"/>
                <a:gd name="connsiteX2" fmla="*/ 6069 w 9869"/>
                <a:gd name="connsiteY2" fmla="*/ 15891 h 15891"/>
                <a:gd name="connsiteX3" fmla="*/ 8833 w 9869"/>
                <a:gd name="connsiteY3" fmla="*/ 14509 h 15891"/>
                <a:gd name="connsiteX4" fmla="*/ 8833 w 9869"/>
                <a:gd name="connsiteY4" fmla="*/ 8982 h 15891"/>
                <a:gd name="connsiteX5" fmla="*/ 8833 w 9869"/>
                <a:gd name="connsiteY5" fmla="*/ 8982 h 15891"/>
                <a:gd name="connsiteX6" fmla="*/ 8833 w 9869"/>
                <a:gd name="connsiteY6" fmla="*/ 10364 h 15891"/>
                <a:gd name="connsiteX7" fmla="*/ 7451 w 9869"/>
                <a:gd name="connsiteY7" fmla="*/ 8982 h 15891"/>
                <a:gd name="connsiteX8" fmla="*/ 7451 w 9869"/>
                <a:gd name="connsiteY8" fmla="*/ 10364 h 15891"/>
                <a:gd name="connsiteX9" fmla="*/ 7451 w 9869"/>
                <a:gd name="connsiteY9" fmla="*/ 7600 h 15891"/>
                <a:gd name="connsiteX10" fmla="*/ 7451 w 9869"/>
                <a:gd name="connsiteY10" fmla="*/ 8982 h 15891"/>
                <a:gd name="connsiteX11" fmla="*/ 7451 w 9869"/>
                <a:gd name="connsiteY11" fmla="*/ 6218 h 15891"/>
                <a:gd name="connsiteX12" fmla="*/ 7451 w 9869"/>
                <a:gd name="connsiteY12" fmla="*/ 7600 h 15891"/>
                <a:gd name="connsiteX13" fmla="*/ 7451 w 9869"/>
                <a:gd name="connsiteY13" fmla="*/ 6218 h 15891"/>
                <a:gd name="connsiteX14" fmla="*/ 4688 w 9869"/>
                <a:gd name="connsiteY14" fmla="*/ 2073 h 15891"/>
                <a:gd name="connsiteX15" fmla="*/ 542 w 9869"/>
                <a:gd name="connsiteY15" fmla="*/ 2073 h 15891"/>
                <a:gd name="connsiteX16" fmla="*/ 542 w 9869"/>
                <a:gd name="connsiteY16" fmla="*/ 2073 h 1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69" h="15891">
                  <a:moveTo>
                    <a:pt x="542" y="2073"/>
                  </a:moveTo>
                  <a:cubicBezTo>
                    <a:pt x="-840" y="6218"/>
                    <a:pt x="542" y="10364"/>
                    <a:pt x="3306" y="14509"/>
                  </a:cubicBezTo>
                  <a:cubicBezTo>
                    <a:pt x="3306" y="14509"/>
                    <a:pt x="4688" y="15891"/>
                    <a:pt x="6069" y="15891"/>
                  </a:cubicBezTo>
                  <a:cubicBezTo>
                    <a:pt x="7451" y="15891"/>
                    <a:pt x="7451" y="15891"/>
                    <a:pt x="8833" y="14509"/>
                  </a:cubicBezTo>
                  <a:cubicBezTo>
                    <a:pt x="10215" y="13127"/>
                    <a:pt x="10215" y="11746"/>
                    <a:pt x="8833" y="8982"/>
                  </a:cubicBezTo>
                  <a:cubicBezTo>
                    <a:pt x="8833" y="8982"/>
                    <a:pt x="8833" y="8982"/>
                    <a:pt x="8833" y="8982"/>
                  </a:cubicBezTo>
                  <a:cubicBezTo>
                    <a:pt x="8833" y="8982"/>
                    <a:pt x="8833" y="8982"/>
                    <a:pt x="8833" y="10364"/>
                  </a:cubicBezTo>
                  <a:cubicBezTo>
                    <a:pt x="8833" y="10364"/>
                    <a:pt x="7451" y="8982"/>
                    <a:pt x="7451" y="8982"/>
                  </a:cubicBezTo>
                  <a:cubicBezTo>
                    <a:pt x="7451" y="8982"/>
                    <a:pt x="7451" y="8982"/>
                    <a:pt x="7451" y="10364"/>
                  </a:cubicBezTo>
                  <a:cubicBezTo>
                    <a:pt x="7451" y="8982"/>
                    <a:pt x="7451" y="8982"/>
                    <a:pt x="7451" y="7600"/>
                  </a:cubicBezTo>
                  <a:cubicBezTo>
                    <a:pt x="7451" y="7600"/>
                    <a:pt x="7451" y="7600"/>
                    <a:pt x="7451" y="8982"/>
                  </a:cubicBezTo>
                  <a:cubicBezTo>
                    <a:pt x="7451" y="7600"/>
                    <a:pt x="7451" y="7600"/>
                    <a:pt x="7451" y="6218"/>
                  </a:cubicBezTo>
                  <a:cubicBezTo>
                    <a:pt x="7451" y="6218"/>
                    <a:pt x="7451" y="6218"/>
                    <a:pt x="7451" y="7600"/>
                  </a:cubicBezTo>
                  <a:cubicBezTo>
                    <a:pt x="7451" y="7600"/>
                    <a:pt x="7451" y="6218"/>
                    <a:pt x="7451" y="6218"/>
                  </a:cubicBezTo>
                  <a:cubicBezTo>
                    <a:pt x="7451" y="4836"/>
                    <a:pt x="7451" y="2073"/>
                    <a:pt x="4688" y="2073"/>
                  </a:cubicBezTo>
                  <a:cubicBezTo>
                    <a:pt x="3306" y="-691"/>
                    <a:pt x="542" y="-691"/>
                    <a:pt x="542" y="2073"/>
                  </a:cubicBezTo>
                  <a:lnTo>
                    <a:pt x="542" y="2073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384">
              <a:extLst>
                <a:ext uri="{FF2B5EF4-FFF2-40B4-BE49-F238E27FC236}">
                  <a16:creationId xmlns:a16="http://schemas.microsoft.com/office/drawing/2014/main" id="{4B9C98AD-0249-4E2D-8915-79368A602951}"/>
                </a:ext>
              </a:extLst>
            </p:cNvPr>
            <p:cNvSpPr/>
            <p:nvPr/>
          </p:nvSpPr>
          <p:spPr>
            <a:xfrm>
              <a:off x="1965139" y="1977259"/>
              <a:ext cx="5527" cy="14571"/>
            </a:xfrm>
            <a:custGeom>
              <a:avLst/>
              <a:gdLst>
                <a:gd name="connsiteX0" fmla="*/ 0 w 5527"/>
                <a:gd name="connsiteY0" fmla="*/ 3140 h 14571"/>
                <a:gd name="connsiteX1" fmla="*/ 0 w 5527"/>
                <a:gd name="connsiteY1" fmla="*/ 11431 h 14571"/>
                <a:gd name="connsiteX2" fmla="*/ 2764 w 5527"/>
                <a:gd name="connsiteY2" fmla="*/ 14195 h 14571"/>
                <a:gd name="connsiteX3" fmla="*/ 5527 w 5527"/>
                <a:gd name="connsiteY3" fmla="*/ 11431 h 14571"/>
                <a:gd name="connsiteX4" fmla="*/ 5527 w 5527"/>
                <a:gd name="connsiteY4" fmla="*/ 3140 h 14571"/>
                <a:gd name="connsiteX5" fmla="*/ 2764 w 5527"/>
                <a:gd name="connsiteY5" fmla="*/ 377 h 14571"/>
                <a:gd name="connsiteX6" fmla="*/ 0 w 5527"/>
                <a:gd name="connsiteY6" fmla="*/ 3140 h 14571"/>
                <a:gd name="connsiteX7" fmla="*/ 0 w 5527"/>
                <a:gd name="connsiteY7" fmla="*/ 3140 h 1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7" h="14571">
                  <a:moveTo>
                    <a:pt x="0" y="3140"/>
                  </a:moveTo>
                  <a:cubicBezTo>
                    <a:pt x="0" y="5904"/>
                    <a:pt x="0" y="8668"/>
                    <a:pt x="0" y="11431"/>
                  </a:cubicBezTo>
                  <a:cubicBezTo>
                    <a:pt x="0" y="12813"/>
                    <a:pt x="1382" y="15577"/>
                    <a:pt x="2764" y="14195"/>
                  </a:cubicBezTo>
                  <a:cubicBezTo>
                    <a:pt x="4146" y="14195"/>
                    <a:pt x="5527" y="12813"/>
                    <a:pt x="5527" y="11431"/>
                  </a:cubicBezTo>
                  <a:cubicBezTo>
                    <a:pt x="5527" y="8668"/>
                    <a:pt x="5527" y="5904"/>
                    <a:pt x="5527" y="3140"/>
                  </a:cubicBezTo>
                  <a:cubicBezTo>
                    <a:pt x="5527" y="1758"/>
                    <a:pt x="4146" y="-1005"/>
                    <a:pt x="2764" y="377"/>
                  </a:cubicBezTo>
                  <a:cubicBezTo>
                    <a:pt x="1382" y="377"/>
                    <a:pt x="0" y="1758"/>
                    <a:pt x="0" y="3140"/>
                  </a:cubicBezTo>
                  <a:lnTo>
                    <a:pt x="0" y="314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385">
              <a:extLst>
                <a:ext uri="{FF2B5EF4-FFF2-40B4-BE49-F238E27FC236}">
                  <a16:creationId xmlns:a16="http://schemas.microsoft.com/office/drawing/2014/main" id="{D7D95675-5DFB-4BDB-A9C4-CC6F5D6245C0}"/>
                </a:ext>
              </a:extLst>
            </p:cNvPr>
            <p:cNvSpPr/>
            <p:nvPr/>
          </p:nvSpPr>
          <p:spPr>
            <a:xfrm>
              <a:off x="1990780" y="1920408"/>
              <a:ext cx="8065" cy="18536"/>
            </a:xfrm>
            <a:custGeom>
              <a:avLst/>
              <a:gdLst>
                <a:gd name="connsiteX0" fmla="*/ 614 w 8065"/>
                <a:gd name="connsiteY0" fmla="*/ 6100 h 18536"/>
                <a:gd name="connsiteX1" fmla="*/ 1996 w 8065"/>
                <a:gd name="connsiteY1" fmla="*/ 8863 h 18536"/>
                <a:gd name="connsiteX2" fmla="*/ 614 w 8065"/>
                <a:gd name="connsiteY2" fmla="*/ 6100 h 18536"/>
                <a:gd name="connsiteX3" fmla="*/ 1996 w 8065"/>
                <a:gd name="connsiteY3" fmla="*/ 11627 h 18536"/>
                <a:gd name="connsiteX4" fmla="*/ 1996 w 8065"/>
                <a:gd name="connsiteY4" fmla="*/ 10245 h 18536"/>
                <a:gd name="connsiteX5" fmla="*/ 1996 w 8065"/>
                <a:gd name="connsiteY5" fmla="*/ 14391 h 18536"/>
                <a:gd name="connsiteX6" fmla="*/ 1996 w 8065"/>
                <a:gd name="connsiteY6" fmla="*/ 13009 h 18536"/>
                <a:gd name="connsiteX7" fmla="*/ 1996 w 8065"/>
                <a:gd name="connsiteY7" fmla="*/ 14391 h 18536"/>
                <a:gd name="connsiteX8" fmla="*/ 1996 w 8065"/>
                <a:gd name="connsiteY8" fmla="*/ 17154 h 18536"/>
                <a:gd name="connsiteX9" fmla="*/ 3378 w 8065"/>
                <a:gd name="connsiteY9" fmla="*/ 18536 h 18536"/>
                <a:gd name="connsiteX10" fmla="*/ 7523 w 8065"/>
                <a:gd name="connsiteY10" fmla="*/ 15773 h 18536"/>
                <a:gd name="connsiteX11" fmla="*/ 4760 w 8065"/>
                <a:gd name="connsiteY11" fmla="*/ 1954 h 18536"/>
                <a:gd name="connsiteX12" fmla="*/ 614 w 8065"/>
                <a:gd name="connsiteY12" fmla="*/ 572 h 18536"/>
                <a:gd name="connsiteX13" fmla="*/ 614 w 8065"/>
                <a:gd name="connsiteY13" fmla="*/ 6100 h 18536"/>
                <a:gd name="connsiteX14" fmla="*/ 614 w 8065"/>
                <a:gd name="connsiteY14" fmla="*/ 6100 h 1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65" h="18536">
                  <a:moveTo>
                    <a:pt x="614" y="6100"/>
                  </a:moveTo>
                  <a:cubicBezTo>
                    <a:pt x="614" y="6100"/>
                    <a:pt x="1996" y="7482"/>
                    <a:pt x="1996" y="8863"/>
                  </a:cubicBezTo>
                  <a:cubicBezTo>
                    <a:pt x="1996" y="8863"/>
                    <a:pt x="1996" y="7482"/>
                    <a:pt x="614" y="6100"/>
                  </a:cubicBezTo>
                  <a:cubicBezTo>
                    <a:pt x="1996" y="8863"/>
                    <a:pt x="1996" y="10245"/>
                    <a:pt x="1996" y="11627"/>
                  </a:cubicBezTo>
                  <a:cubicBezTo>
                    <a:pt x="1996" y="11627"/>
                    <a:pt x="1996" y="11627"/>
                    <a:pt x="1996" y="10245"/>
                  </a:cubicBezTo>
                  <a:cubicBezTo>
                    <a:pt x="1996" y="11627"/>
                    <a:pt x="1996" y="13009"/>
                    <a:pt x="1996" y="14391"/>
                  </a:cubicBezTo>
                  <a:cubicBezTo>
                    <a:pt x="1996" y="14391"/>
                    <a:pt x="1996" y="14391"/>
                    <a:pt x="1996" y="13009"/>
                  </a:cubicBezTo>
                  <a:cubicBezTo>
                    <a:pt x="1996" y="13009"/>
                    <a:pt x="1996" y="13009"/>
                    <a:pt x="1996" y="14391"/>
                  </a:cubicBezTo>
                  <a:cubicBezTo>
                    <a:pt x="1996" y="15773"/>
                    <a:pt x="1996" y="15773"/>
                    <a:pt x="1996" y="17154"/>
                  </a:cubicBezTo>
                  <a:cubicBezTo>
                    <a:pt x="1996" y="18536"/>
                    <a:pt x="3378" y="18536"/>
                    <a:pt x="3378" y="18536"/>
                  </a:cubicBezTo>
                  <a:cubicBezTo>
                    <a:pt x="4760" y="18536"/>
                    <a:pt x="7523" y="18536"/>
                    <a:pt x="7523" y="15773"/>
                  </a:cubicBezTo>
                  <a:cubicBezTo>
                    <a:pt x="8905" y="11627"/>
                    <a:pt x="7523" y="6100"/>
                    <a:pt x="4760" y="1954"/>
                  </a:cubicBezTo>
                  <a:cubicBezTo>
                    <a:pt x="3378" y="572"/>
                    <a:pt x="1996" y="-809"/>
                    <a:pt x="614" y="572"/>
                  </a:cubicBezTo>
                  <a:cubicBezTo>
                    <a:pt x="614" y="3336"/>
                    <a:pt x="-768" y="4718"/>
                    <a:pt x="614" y="6100"/>
                  </a:cubicBezTo>
                  <a:lnTo>
                    <a:pt x="614" y="610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386">
              <a:extLst>
                <a:ext uri="{FF2B5EF4-FFF2-40B4-BE49-F238E27FC236}">
                  <a16:creationId xmlns:a16="http://schemas.microsoft.com/office/drawing/2014/main" id="{B86656D3-B643-4764-A22B-20BC79F99BA9}"/>
                </a:ext>
              </a:extLst>
            </p:cNvPr>
            <p:cNvSpPr/>
            <p:nvPr/>
          </p:nvSpPr>
          <p:spPr>
            <a:xfrm>
              <a:off x="1930593" y="1932035"/>
              <a:ext cx="11054" cy="22109"/>
            </a:xfrm>
            <a:custGeom>
              <a:avLst/>
              <a:gdLst>
                <a:gd name="connsiteX0" fmla="*/ 4146 w 11054"/>
                <a:gd name="connsiteY0" fmla="*/ 2764 h 22109"/>
                <a:gd name="connsiteX1" fmla="*/ 0 w 11054"/>
                <a:gd name="connsiteY1" fmla="*/ 17964 h 22109"/>
                <a:gd name="connsiteX2" fmla="*/ 2764 w 11054"/>
                <a:gd name="connsiteY2" fmla="*/ 22109 h 22109"/>
                <a:gd name="connsiteX3" fmla="*/ 6909 w 11054"/>
                <a:gd name="connsiteY3" fmla="*/ 19346 h 22109"/>
                <a:gd name="connsiteX4" fmla="*/ 11055 w 11054"/>
                <a:gd name="connsiteY4" fmla="*/ 4145 h 22109"/>
                <a:gd name="connsiteX5" fmla="*/ 8291 w 11054"/>
                <a:gd name="connsiteY5" fmla="*/ 0 h 22109"/>
                <a:gd name="connsiteX6" fmla="*/ 4146 w 11054"/>
                <a:gd name="connsiteY6" fmla="*/ 2764 h 22109"/>
                <a:gd name="connsiteX7" fmla="*/ 4146 w 11054"/>
                <a:gd name="connsiteY7" fmla="*/ 2764 h 2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4" h="22109">
                  <a:moveTo>
                    <a:pt x="4146" y="2764"/>
                  </a:moveTo>
                  <a:cubicBezTo>
                    <a:pt x="2764" y="8291"/>
                    <a:pt x="1382" y="12436"/>
                    <a:pt x="0" y="17964"/>
                  </a:cubicBezTo>
                  <a:cubicBezTo>
                    <a:pt x="0" y="19346"/>
                    <a:pt x="0" y="22109"/>
                    <a:pt x="2764" y="22109"/>
                  </a:cubicBezTo>
                  <a:cubicBezTo>
                    <a:pt x="4146" y="22109"/>
                    <a:pt x="6909" y="22109"/>
                    <a:pt x="6909" y="19346"/>
                  </a:cubicBezTo>
                  <a:cubicBezTo>
                    <a:pt x="8291" y="13818"/>
                    <a:pt x="9673" y="9673"/>
                    <a:pt x="11055" y="4145"/>
                  </a:cubicBezTo>
                  <a:cubicBezTo>
                    <a:pt x="11055" y="2764"/>
                    <a:pt x="11055" y="0"/>
                    <a:pt x="8291" y="0"/>
                  </a:cubicBezTo>
                  <a:cubicBezTo>
                    <a:pt x="6909" y="0"/>
                    <a:pt x="5527" y="1382"/>
                    <a:pt x="4146" y="2764"/>
                  </a:cubicBezTo>
                  <a:lnTo>
                    <a:pt x="4146" y="276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387">
              <a:extLst>
                <a:ext uri="{FF2B5EF4-FFF2-40B4-BE49-F238E27FC236}">
                  <a16:creationId xmlns:a16="http://schemas.microsoft.com/office/drawing/2014/main" id="{4656397E-46C3-4999-920B-23F0DE8879EC}"/>
                </a:ext>
              </a:extLst>
            </p:cNvPr>
            <p:cNvSpPr/>
            <p:nvPr/>
          </p:nvSpPr>
          <p:spPr>
            <a:xfrm>
              <a:off x="806120" y="2123075"/>
              <a:ext cx="29709" cy="35236"/>
            </a:xfrm>
            <a:custGeom>
              <a:avLst/>
              <a:gdLst>
                <a:gd name="connsiteX0" fmla="*/ 1036 w 29709"/>
                <a:gd name="connsiteY0" fmla="*/ 6564 h 35236"/>
                <a:gd name="connsiteX1" fmla="*/ 23146 w 29709"/>
                <a:gd name="connsiteY1" fmla="*/ 34201 h 35236"/>
                <a:gd name="connsiteX2" fmla="*/ 28673 w 29709"/>
                <a:gd name="connsiteY2" fmla="*/ 34201 h 35236"/>
                <a:gd name="connsiteX3" fmla="*/ 28673 w 29709"/>
                <a:gd name="connsiteY3" fmla="*/ 28673 h 35236"/>
                <a:gd name="connsiteX4" fmla="*/ 6564 w 29709"/>
                <a:gd name="connsiteY4" fmla="*/ 1036 h 35236"/>
                <a:gd name="connsiteX5" fmla="*/ 1036 w 29709"/>
                <a:gd name="connsiteY5" fmla="*/ 1036 h 35236"/>
                <a:gd name="connsiteX6" fmla="*/ 1036 w 29709"/>
                <a:gd name="connsiteY6" fmla="*/ 6564 h 35236"/>
                <a:gd name="connsiteX7" fmla="*/ 1036 w 29709"/>
                <a:gd name="connsiteY7" fmla="*/ 6564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09" h="35236">
                  <a:moveTo>
                    <a:pt x="1036" y="6564"/>
                  </a:moveTo>
                  <a:cubicBezTo>
                    <a:pt x="7946" y="16237"/>
                    <a:pt x="16237" y="24528"/>
                    <a:pt x="23146" y="34201"/>
                  </a:cubicBezTo>
                  <a:cubicBezTo>
                    <a:pt x="24528" y="35582"/>
                    <a:pt x="27291" y="35582"/>
                    <a:pt x="28673" y="34201"/>
                  </a:cubicBezTo>
                  <a:cubicBezTo>
                    <a:pt x="30055" y="32819"/>
                    <a:pt x="30055" y="31437"/>
                    <a:pt x="28673" y="28673"/>
                  </a:cubicBezTo>
                  <a:cubicBezTo>
                    <a:pt x="21764" y="19000"/>
                    <a:pt x="13473" y="10709"/>
                    <a:pt x="6564" y="1036"/>
                  </a:cubicBezTo>
                  <a:cubicBezTo>
                    <a:pt x="5182" y="-345"/>
                    <a:pt x="2418" y="-345"/>
                    <a:pt x="1036" y="1036"/>
                  </a:cubicBezTo>
                  <a:cubicBezTo>
                    <a:pt x="-345" y="2418"/>
                    <a:pt x="-345" y="5182"/>
                    <a:pt x="1036" y="6564"/>
                  </a:cubicBezTo>
                  <a:lnTo>
                    <a:pt x="1036" y="656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388">
              <a:extLst>
                <a:ext uri="{FF2B5EF4-FFF2-40B4-BE49-F238E27FC236}">
                  <a16:creationId xmlns:a16="http://schemas.microsoft.com/office/drawing/2014/main" id="{43D05F7C-6BDA-4752-8BAA-E865CA249B24}"/>
                </a:ext>
              </a:extLst>
            </p:cNvPr>
            <p:cNvSpPr/>
            <p:nvPr/>
          </p:nvSpPr>
          <p:spPr>
            <a:xfrm>
              <a:off x="833886" y="2126302"/>
              <a:ext cx="18062" cy="23254"/>
            </a:xfrm>
            <a:custGeom>
              <a:avLst/>
              <a:gdLst>
                <a:gd name="connsiteX0" fmla="*/ 908 w 18062"/>
                <a:gd name="connsiteY0" fmla="*/ 4718 h 23254"/>
                <a:gd name="connsiteX1" fmla="*/ 11962 w 18062"/>
                <a:gd name="connsiteY1" fmla="*/ 21300 h 23254"/>
                <a:gd name="connsiteX2" fmla="*/ 16108 w 18062"/>
                <a:gd name="connsiteY2" fmla="*/ 22682 h 23254"/>
                <a:gd name="connsiteX3" fmla="*/ 17490 w 18062"/>
                <a:gd name="connsiteY3" fmla="*/ 18536 h 23254"/>
                <a:gd name="connsiteX4" fmla="*/ 6435 w 18062"/>
                <a:gd name="connsiteY4" fmla="*/ 1954 h 23254"/>
                <a:gd name="connsiteX5" fmla="*/ 2290 w 18062"/>
                <a:gd name="connsiteY5" fmla="*/ 572 h 23254"/>
                <a:gd name="connsiteX6" fmla="*/ 908 w 18062"/>
                <a:gd name="connsiteY6" fmla="*/ 4718 h 23254"/>
                <a:gd name="connsiteX7" fmla="*/ 908 w 18062"/>
                <a:gd name="connsiteY7" fmla="*/ 4718 h 2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62" h="23254">
                  <a:moveTo>
                    <a:pt x="908" y="4718"/>
                  </a:moveTo>
                  <a:cubicBezTo>
                    <a:pt x="5053" y="10245"/>
                    <a:pt x="7817" y="15773"/>
                    <a:pt x="11962" y="21300"/>
                  </a:cubicBezTo>
                  <a:cubicBezTo>
                    <a:pt x="13344" y="22682"/>
                    <a:pt x="14726" y="24064"/>
                    <a:pt x="16108" y="22682"/>
                  </a:cubicBezTo>
                  <a:cubicBezTo>
                    <a:pt x="17490" y="21300"/>
                    <a:pt x="18872" y="19918"/>
                    <a:pt x="17490" y="18536"/>
                  </a:cubicBezTo>
                  <a:cubicBezTo>
                    <a:pt x="13344" y="13009"/>
                    <a:pt x="10581" y="7482"/>
                    <a:pt x="6435" y="1954"/>
                  </a:cubicBezTo>
                  <a:cubicBezTo>
                    <a:pt x="5053" y="572"/>
                    <a:pt x="3671" y="-809"/>
                    <a:pt x="2290" y="572"/>
                  </a:cubicBezTo>
                  <a:cubicBezTo>
                    <a:pt x="-474" y="572"/>
                    <a:pt x="-474" y="3336"/>
                    <a:pt x="908" y="4718"/>
                  </a:cubicBezTo>
                  <a:lnTo>
                    <a:pt x="908" y="471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389">
              <a:extLst>
                <a:ext uri="{FF2B5EF4-FFF2-40B4-BE49-F238E27FC236}">
                  <a16:creationId xmlns:a16="http://schemas.microsoft.com/office/drawing/2014/main" id="{68BD57FB-F4BE-4CA5-8255-FB0CACC18C61}"/>
                </a:ext>
              </a:extLst>
            </p:cNvPr>
            <p:cNvSpPr/>
            <p:nvPr/>
          </p:nvSpPr>
          <p:spPr>
            <a:xfrm>
              <a:off x="864621" y="2108338"/>
              <a:ext cx="27399" cy="37072"/>
            </a:xfrm>
            <a:custGeom>
              <a:avLst/>
              <a:gdLst>
                <a:gd name="connsiteX0" fmla="*/ 572 w 27399"/>
                <a:gd name="connsiteY0" fmla="*/ 4718 h 37072"/>
                <a:gd name="connsiteX1" fmla="*/ 21300 w 27399"/>
                <a:gd name="connsiteY1" fmla="*/ 35118 h 37072"/>
                <a:gd name="connsiteX2" fmla="*/ 25446 w 27399"/>
                <a:gd name="connsiteY2" fmla="*/ 36500 h 37072"/>
                <a:gd name="connsiteX3" fmla="*/ 26827 w 27399"/>
                <a:gd name="connsiteY3" fmla="*/ 32355 h 37072"/>
                <a:gd name="connsiteX4" fmla="*/ 6100 w 27399"/>
                <a:gd name="connsiteY4" fmla="*/ 1954 h 37072"/>
                <a:gd name="connsiteX5" fmla="*/ 1954 w 27399"/>
                <a:gd name="connsiteY5" fmla="*/ 572 h 37072"/>
                <a:gd name="connsiteX6" fmla="*/ 572 w 27399"/>
                <a:gd name="connsiteY6" fmla="*/ 4718 h 37072"/>
                <a:gd name="connsiteX7" fmla="*/ 572 w 27399"/>
                <a:gd name="connsiteY7" fmla="*/ 4718 h 3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99" h="37072">
                  <a:moveTo>
                    <a:pt x="572" y="4718"/>
                  </a:moveTo>
                  <a:cubicBezTo>
                    <a:pt x="7482" y="14391"/>
                    <a:pt x="14391" y="25446"/>
                    <a:pt x="21300" y="35118"/>
                  </a:cubicBezTo>
                  <a:cubicBezTo>
                    <a:pt x="22682" y="36500"/>
                    <a:pt x="24064" y="37882"/>
                    <a:pt x="25446" y="36500"/>
                  </a:cubicBezTo>
                  <a:cubicBezTo>
                    <a:pt x="26827" y="35118"/>
                    <a:pt x="28209" y="33737"/>
                    <a:pt x="26827" y="32355"/>
                  </a:cubicBezTo>
                  <a:cubicBezTo>
                    <a:pt x="19918" y="22682"/>
                    <a:pt x="13009" y="11627"/>
                    <a:pt x="6100" y="1954"/>
                  </a:cubicBezTo>
                  <a:cubicBezTo>
                    <a:pt x="4718" y="572"/>
                    <a:pt x="3336" y="-809"/>
                    <a:pt x="1954" y="572"/>
                  </a:cubicBezTo>
                  <a:cubicBezTo>
                    <a:pt x="572" y="572"/>
                    <a:pt x="-809" y="3336"/>
                    <a:pt x="572" y="4718"/>
                  </a:cubicBezTo>
                  <a:lnTo>
                    <a:pt x="572" y="471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390">
              <a:extLst>
                <a:ext uri="{FF2B5EF4-FFF2-40B4-BE49-F238E27FC236}">
                  <a16:creationId xmlns:a16="http://schemas.microsoft.com/office/drawing/2014/main" id="{4ABDD13A-F310-4CE7-B834-531C09ACBF17}"/>
                </a:ext>
              </a:extLst>
            </p:cNvPr>
            <p:cNvSpPr/>
            <p:nvPr/>
          </p:nvSpPr>
          <p:spPr>
            <a:xfrm>
              <a:off x="898138" y="2095362"/>
              <a:ext cx="24464" cy="38757"/>
            </a:xfrm>
            <a:custGeom>
              <a:avLst/>
              <a:gdLst>
                <a:gd name="connsiteX0" fmla="*/ 220 w 24464"/>
                <a:gd name="connsiteY0" fmla="*/ 5258 h 38757"/>
                <a:gd name="connsiteX1" fmla="*/ 18184 w 24464"/>
                <a:gd name="connsiteY1" fmla="*/ 37040 h 38757"/>
                <a:gd name="connsiteX2" fmla="*/ 23711 w 24464"/>
                <a:gd name="connsiteY2" fmla="*/ 32895 h 38757"/>
                <a:gd name="connsiteX3" fmla="*/ 5747 w 24464"/>
                <a:gd name="connsiteY3" fmla="*/ 1112 h 38757"/>
                <a:gd name="connsiteX4" fmla="*/ 220 w 24464"/>
                <a:gd name="connsiteY4" fmla="*/ 5258 h 38757"/>
                <a:gd name="connsiteX5" fmla="*/ 220 w 24464"/>
                <a:gd name="connsiteY5" fmla="*/ 5258 h 3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64" h="38757">
                  <a:moveTo>
                    <a:pt x="220" y="5258"/>
                  </a:moveTo>
                  <a:cubicBezTo>
                    <a:pt x="5747" y="16313"/>
                    <a:pt x="11275" y="25986"/>
                    <a:pt x="18184" y="37040"/>
                  </a:cubicBezTo>
                  <a:cubicBezTo>
                    <a:pt x="20948" y="41186"/>
                    <a:pt x="26475" y="37040"/>
                    <a:pt x="23711" y="32895"/>
                  </a:cubicBezTo>
                  <a:cubicBezTo>
                    <a:pt x="18184" y="21840"/>
                    <a:pt x="12656" y="12167"/>
                    <a:pt x="5747" y="1112"/>
                  </a:cubicBezTo>
                  <a:cubicBezTo>
                    <a:pt x="4365" y="-1651"/>
                    <a:pt x="-1162" y="1112"/>
                    <a:pt x="220" y="5258"/>
                  </a:cubicBezTo>
                  <a:lnTo>
                    <a:pt x="220" y="525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391">
              <a:extLst>
                <a:ext uri="{FF2B5EF4-FFF2-40B4-BE49-F238E27FC236}">
                  <a16:creationId xmlns:a16="http://schemas.microsoft.com/office/drawing/2014/main" id="{FFDD68C3-4AE8-4463-943A-8FDE6836C9CA}"/>
                </a:ext>
              </a:extLst>
            </p:cNvPr>
            <p:cNvSpPr/>
            <p:nvPr/>
          </p:nvSpPr>
          <p:spPr>
            <a:xfrm>
              <a:off x="928759" y="2069647"/>
              <a:ext cx="22109" cy="43981"/>
            </a:xfrm>
            <a:custGeom>
              <a:avLst/>
              <a:gdLst>
                <a:gd name="connsiteX0" fmla="*/ 0 w 22109"/>
                <a:gd name="connsiteY0" fmla="*/ 4718 h 43981"/>
                <a:gd name="connsiteX1" fmla="*/ 16582 w 22109"/>
                <a:gd name="connsiteY1" fmla="*/ 42028 h 43981"/>
                <a:gd name="connsiteX2" fmla="*/ 20728 w 22109"/>
                <a:gd name="connsiteY2" fmla="*/ 43409 h 43981"/>
                <a:gd name="connsiteX3" fmla="*/ 22109 w 22109"/>
                <a:gd name="connsiteY3" fmla="*/ 39264 h 43981"/>
                <a:gd name="connsiteX4" fmla="*/ 5527 w 22109"/>
                <a:gd name="connsiteY4" fmla="*/ 1954 h 43981"/>
                <a:gd name="connsiteX5" fmla="*/ 1382 w 22109"/>
                <a:gd name="connsiteY5" fmla="*/ 572 h 43981"/>
                <a:gd name="connsiteX6" fmla="*/ 0 w 22109"/>
                <a:gd name="connsiteY6" fmla="*/ 4718 h 43981"/>
                <a:gd name="connsiteX7" fmla="*/ 0 w 22109"/>
                <a:gd name="connsiteY7" fmla="*/ 4718 h 4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09" h="43981">
                  <a:moveTo>
                    <a:pt x="0" y="4718"/>
                  </a:moveTo>
                  <a:cubicBezTo>
                    <a:pt x="5527" y="17154"/>
                    <a:pt x="11055" y="29591"/>
                    <a:pt x="16582" y="42028"/>
                  </a:cubicBezTo>
                  <a:cubicBezTo>
                    <a:pt x="17964" y="43409"/>
                    <a:pt x="19346" y="44791"/>
                    <a:pt x="20728" y="43409"/>
                  </a:cubicBezTo>
                  <a:cubicBezTo>
                    <a:pt x="22109" y="42028"/>
                    <a:pt x="22109" y="40646"/>
                    <a:pt x="22109" y="39264"/>
                  </a:cubicBezTo>
                  <a:cubicBezTo>
                    <a:pt x="16582" y="26827"/>
                    <a:pt x="11055" y="14391"/>
                    <a:pt x="5527" y="1954"/>
                  </a:cubicBezTo>
                  <a:cubicBezTo>
                    <a:pt x="4146" y="572"/>
                    <a:pt x="2764" y="-810"/>
                    <a:pt x="1382" y="572"/>
                  </a:cubicBezTo>
                  <a:cubicBezTo>
                    <a:pt x="0" y="1954"/>
                    <a:pt x="0" y="3336"/>
                    <a:pt x="0" y="4718"/>
                  </a:cubicBezTo>
                  <a:lnTo>
                    <a:pt x="0" y="471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392">
              <a:extLst>
                <a:ext uri="{FF2B5EF4-FFF2-40B4-BE49-F238E27FC236}">
                  <a16:creationId xmlns:a16="http://schemas.microsoft.com/office/drawing/2014/main" id="{87ACB66B-83E9-4218-9208-E4C620DD0324}"/>
                </a:ext>
              </a:extLst>
            </p:cNvPr>
            <p:cNvSpPr/>
            <p:nvPr/>
          </p:nvSpPr>
          <p:spPr>
            <a:xfrm>
              <a:off x="956395" y="2059165"/>
              <a:ext cx="17963" cy="38691"/>
            </a:xfrm>
            <a:custGeom>
              <a:avLst/>
              <a:gdLst>
                <a:gd name="connsiteX0" fmla="*/ 0 w 17963"/>
                <a:gd name="connsiteY0" fmla="*/ 4146 h 38691"/>
                <a:gd name="connsiteX1" fmla="*/ 11055 w 17963"/>
                <a:gd name="connsiteY1" fmla="*/ 35928 h 38691"/>
                <a:gd name="connsiteX2" fmla="*/ 15200 w 17963"/>
                <a:gd name="connsiteY2" fmla="*/ 38692 h 38691"/>
                <a:gd name="connsiteX3" fmla="*/ 17964 w 17963"/>
                <a:gd name="connsiteY3" fmla="*/ 34546 h 38691"/>
                <a:gd name="connsiteX4" fmla="*/ 6909 w 17963"/>
                <a:gd name="connsiteY4" fmla="*/ 2764 h 38691"/>
                <a:gd name="connsiteX5" fmla="*/ 2764 w 17963"/>
                <a:gd name="connsiteY5" fmla="*/ 0 h 38691"/>
                <a:gd name="connsiteX6" fmla="*/ 0 w 17963"/>
                <a:gd name="connsiteY6" fmla="*/ 4146 h 38691"/>
                <a:gd name="connsiteX7" fmla="*/ 0 w 17963"/>
                <a:gd name="connsiteY7" fmla="*/ 4146 h 3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3" h="38691">
                  <a:moveTo>
                    <a:pt x="0" y="4146"/>
                  </a:moveTo>
                  <a:cubicBezTo>
                    <a:pt x="4146" y="15200"/>
                    <a:pt x="6909" y="24873"/>
                    <a:pt x="11055" y="35928"/>
                  </a:cubicBezTo>
                  <a:cubicBezTo>
                    <a:pt x="11055" y="37310"/>
                    <a:pt x="13818" y="38692"/>
                    <a:pt x="15200" y="38692"/>
                  </a:cubicBezTo>
                  <a:cubicBezTo>
                    <a:pt x="16582" y="38692"/>
                    <a:pt x="17964" y="35928"/>
                    <a:pt x="17964" y="34546"/>
                  </a:cubicBezTo>
                  <a:cubicBezTo>
                    <a:pt x="13818" y="23491"/>
                    <a:pt x="11055" y="13818"/>
                    <a:pt x="6909" y="2764"/>
                  </a:cubicBezTo>
                  <a:cubicBezTo>
                    <a:pt x="6909" y="1382"/>
                    <a:pt x="4146" y="0"/>
                    <a:pt x="2764" y="0"/>
                  </a:cubicBezTo>
                  <a:cubicBezTo>
                    <a:pt x="1382" y="0"/>
                    <a:pt x="0" y="2764"/>
                    <a:pt x="0" y="4146"/>
                  </a:cubicBezTo>
                  <a:lnTo>
                    <a:pt x="0" y="414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393">
              <a:extLst>
                <a:ext uri="{FF2B5EF4-FFF2-40B4-BE49-F238E27FC236}">
                  <a16:creationId xmlns:a16="http://schemas.microsoft.com/office/drawing/2014/main" id="{ED0AE658-FD28-4258-B2D8-60838294EDA0}"/>
                </a:ext>
              </a:extLst>
            </p:cNvPr>
            <p:cNvSpPr/>
            <p:nvPr/>
          </p:nvSpPr>
          <p:spPr>
            <a:xfrm>
              <a:off x="887774" y="1797661"/>
              <a:ext cx="94141" cy="138854"/>
            </a:xfrm>
            <a:custGeom>
              <a:avLst/>
              <a:gdLst>
                <a:gd name="connsiteX0" fmla="*/ 911 w 94141"/>
                <a:gd name="connsiteY0" fmla="*/ 5863 h 138854"/>
                <a:gd name="connsiteX1" fmla="*/ 72767 w 94141"/>
                <a:gd name="connsiteY1" fmla="*/ 105355 h 138854"/>
                <a:gd name="connsiteX2" fmla="*/ 87967 w 94141"/>
                <a:gd name="connsiteY2" fmla="*/ 137138 h 138854"/>
                <a:gd name="connsiteX3" fmla="*/ 93495 w 94141"/>
                <a:gd name="connsiteY3" fmla="*/ 132992 h 138854"/>
                <a:gd name="connsiteX4" fmla="*/ 28548 w 94141"/>
                <a:gd name="connsiteY4" fmla="*/ 27972 h 138854"/>
                <a:gd name="connsiteX5" fmla="*/ 5057 w 94141"/>
                <a:gd name="connsiteY5" fmla="*/ 1717 h 138854"/>
                <a:gd name="connsiteX6" fmla="*/ 911 w 94141"/>
                <a:gd name="connsiteY6" fmla="*/ 5863 h 138854"/>
                <a:gd name="connsiteX7" fmla="*/ 911 w 94141"/>
                <a:gd name="connsiteY7" fmla="*/ 5863 h 13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141" h="138854">
                  <a:moveTo>
                    <a:pt x="911" y="5863"/>
                  </a:moveTo>
                  <a:cubicBezTo>
                    <a:pt x="28548" y="36263"/>
                    <a:pt x="52040" y="69427"/>
                    <a:pt x="72767" y="105355"/>
                  </a:cubicBezTo>
                  <a:cubicBezTo>
                    <a:pt x="78294" y="115028"/>
                    <a:pt x="83822" y="126083"/>
                    <a:pt x="87967" y="137138"/>
                  </a:cubicBezTo>
                  <a:cubicBezTo>
                    <a:pt x="89349" y="141283"/>
                    <a:pt x="96258" y="137138"/>
                    <a:pt x="93495" y="132992"/>
                  </a:cubicBezTo>
                  <a:cubicBezTo>
                    <a:pt x="76913" y="95682"/>
                    <a:pt x="54803" y="59754"/>
                    <a:pt x="28548" y="27972"/>
                  </a:cubicBezTo>
                  <a:cubicBezTo>
                    <a:pt x="21639" y="18299"/>
                    <a:pt x="13348" y="10008"/>
                    <a:pt x="5057" y="1717"/>
                  </a:cubicBezTo>
                  <a:cubicBezTo>
                    <a:pt x="2293" y="-2428"/>
                    <a:pt x="-1852" y="1717"/>
                    <a:pt x="911" y="5863"/>
                  </a:cubicBezTo>
                  <a:lnTo>
                    <a:pt x="911" y="5863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394">
              <a:extLst>
                <a:ext uri="{FF2B5EF4-FFF2-40B4-BE49-F238E27FC236}">
                  <a16:creationId xmlns:a16="http://schemas.microsoft.com/office/drawing/2014/main" id="{4DCA35C7-9285-4504-91C7-EFCB720EC2BD}"/>
                </a:ext>
              </a:extLst>
            </p:cNvPr>
            <p:cNvSpPr/>
            <p:nvPr/>
          </p:nvSpPr>
          <p:spPr>
            <a:xfrm>
              <a:off x="907136" y="1789370"/>
              <a:ext cx="80306" cy="120890"/>
            </a:xfrm>
            <a:custGeom>
              <a:avLst/>
              <a:gdLst>
                <a:gd name="connsiteX0" fmla="*/ 895 w 80306"/>
                <a:gd name="connsiteY0" fmla="*/ 5863 h 120890"/>
                <a:gd name="connsiteX1" fmla="*/ 60314 w 80306"/>
                <a:gd name="connsiteY1" fmla="*/ 92919 h 120890"/>
                <a:gd name="connsiteX2" fmla="*/ 74132 w 80306"/>
                <a:gd name="connsiteY2" fmla="*/ 119174 h 120890"/>
                <a:gd name="connsiteX3" fmla="*/ 79660 w 80306"/>
                <a:gd name="connsiteY3" fmla="*/ 115028 h 120890"/>
                <a:gd name="connsiteX4" fmla="*/ 24386 w 80306"/>
                <a:gd name="connsiteY4" fmla="*/ 25208 h 120890"/>
                <a:gd name="connsiteX5" fmla="*/ 6422 w 80306"/>
                <a:gd name="connsiteY5" fmla="*/ 1717 h 120890"/>
                <a:gd name="connsiteX6" fmla="*/ 895 w 80306"/>
                <a:gd name="connsiteY6" fmla="*/ 5863 h 120890"/>
                <a:gd name="connsiteX7" fmla="*/ 895 w 80306"/>
                <a:gd name="connsiteY7" fmla="*/ 5863 h 12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06" h="120890">
                  <a:moveTo>
                    <a:pt x="895" y="5863"/>
                  </a:moveTo>
                  <a:cubicBezTo>
                    <a:pt x="23004" y="33499"/>
                    <a:pt x="42350" y="62518"/>
                    <a:pt x="60314" y="92919"/>
                  </a:cubicBezTo>
                  <a:cubicBezTo>
                    <a:pt x="65841" y="101210"/>
                    <a:pt x="69987" y="110883"/>
                    <a:pt x="74132" y="119174"/>
                  </a:cubicBezTo>
                  <a:cubicBezTo>
                    <a:pt x="75514" y="123319"/>
                    <a:pt x="82423" y="119174"/>
                    <a:pt x="79660" y="115028"/>
                  </a:cubicBezTo>
                  <a:cubicBezTo>
                    <a:pt x="63078" y="83246"/>
                    <a:pt x="45114" y="52845"/>
                    <a:pt x="24386" y="25208"/>
                  </a:cubicBezTo>
                  <a:cubicBezTo>
                    <a:pt x="18859" y="16917"/>
                    <a:pt x="11950" y="8626"/>
                    <a:pt x="6422" y="1717"/>
                  </a:cubicBezTo>
                  <a:cubicBezTo>
                    <a:pt x="2277" y="-2428"/>
                    <a:pt x="-1869" y="1717"/>
                    <a:pt x="895" y="5863"/>
                  </a:cubicBezTo>
                  <a:lnTo>
                    <a:pt x="895" y="5863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395">
              <a:extLst>
                <a:ext uri="{FF2B5EF4-FFF2-40B4-BE49-F238E27FC236}">
                  <a16:creationId xmlns:a16="http://schemas.microsoft.com/office/drawing/2014/main" id="{6F8A41BD-2BE8-4330-AD8D-01389A7E97B4}"/>
                </a:ext>
              </a:extLst>
            </p:cNvPr>
            <p:cNvSpPr/>
            <p:nvPr/>
          </p:nvSpPr>
          <p:spPr>
            <a:xfrm>
              <a:off x="1366584" y="2121608"/>
              <a:ext cx="22509" cy="47843"/>
            </a:xfrm>
            <a:custGeom>
              <a:avLst/>
              <a:gdLst>
                <a:gd name="connsiteX0" fmla="*/ 218 w 22509"/>
                <a:gd name="connsiteY0" fmla="*/ 3885 h 47843"/>
                <a:gd name="connsiteX1" fmla="*/ 15418 w 22509"/>
                <a:gd name="connsiteY1" fmla="*/ 45340 h 47843"/>
                <a:gd name="connsiteX2" fmla="*/ 22328 w 22509"/>
                <a:gd name="connsiteY2" fmla="*/ 43958 h 47843"/>
                <a:gd name="connsiteX3" fmla="*/ 7127 w 22509"/>
                <a:gd name="connsiteY3" fmla="*/ 2503 h 47843"/>
                <a:gd name="connsiteX4" fmla="*/ 218 w 22509"/>
                <a:gd name="connsiteY4" fmla="*/ 3885 h 47843"/>
                <a:gd name="connsiteX5" fmla="*/ 218 w 22509"/>
                <a:gd name="connsiteY5" fmla="*/ 3885 h 4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09" h="47843">
                  <a:moveTo>
                    <a:pt x="218" y="3885"/>
                  </a:moveTo>
                  <a:cubicBezTo>
                    <a:pt x="5745" y="17703"/>
                    <a:pt x="9891" y="31522"/>
                    <a:pt x="15418" y="45340"/>
                  </a:cubicBezTo>
                  <a:cubicBezTo>
                    <a:pt x="16800" y="49486"/>
                    <a:pt x="23709" y="48104"/>
                    <a:pt x="22328" y="43958"/>
                  </a:cubicBezTo>
                  <a:cubicBezTo>
                    <a:pt x="16800" y="30140"/>
                    <a:pt x="12655" y="16321"/>
                    <a:pt x="7127" y="2503"/>
                  </a:cubicBezTo>
                  <a:cubicBezTo>
                    <a:pt x="4364" y="-1642"/>
                    <a:pt x="-1164" y="-261"/>
                    <a:pt x="218" y="3885"/>
                  </a:cubicBezTo>
                  <a:lnTo>
                    <a:pt x="218" y="3885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396">
              <a:extLst>
                <a:ext uri="{FF2B5EF4-FFF2-40B4-BE49-F238E27FC236}">
                  <a16:creationId xmlns:a16="http://schemas.microsoft.com/office/drawing/2014/main" id="{3031C6E3-A601-49E7-BFB3-0ED6CDEEF6FE}"/>
                </a:ext>
              </a:extLst>
            </p:cNvPr>
            <p:cNvSpPr/>
            <p:nvPr/>
          </p:nvSpPr>
          <p:spPr>
            <a:xfrm>
              <a:off x="1411021" y="2128257"/>
              <a:ext cx="8667" cy="33164"/>
            </a:xfrm>
            <a:custGeom>
              <a:avLst/>
              <a:gdLst>
                <a:gd name="connsiteX0" fmla="*/ 0 w 8667"/>
                <a:gd name="connsiteY0" fmla="*/ 2764 h 33164"/>
                <a:gd name="connsiteX1" fmla="*/ 2764 w 8667"/>
                <a:gd name="connsiteY1" fmla="*/ 30400 h 33164"/>
                <a:gd name="connsiteX2" fmla="*/ 5527 w 8667"/>
                <a:gd name="connsiteY2" fmla="*/ 33164 h 33164"/>
                <a:gd name="connsiteX3" fmla="*/ 8291 w 8667"/>
                <a:gd name="connsiteY3" fmla="*/ 30400 h 33164"/>
                <a:gd name="connsiteX4" fmla="*/ 5527 w 8667"/>
                <a:gd name="connsiteY4" fmla="*/ 2764 h 33164"/>
                <a:gd name="connsiteX5" fmla="*/ 2764 w 8667"/>
                <a:gd name="connsiteY5" fmla="*/ 0 h 33164"/>
                <a:gd name="connsiteX6" fmla="*/ 0 w 8667"/>
                <a:gd name="connsiteY6" fmla="*/ 2764 h 33164"/>
                <a:gd name="connsiteX7" fmla="*/ 0 w 8667"/>
                <a:gd name="connsiteY7" fmla="*/ 2764 h 3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3164">
                  <a:moveTo>
                    <a:pt x="0" y="2764"/>
                  </a:moveTo>
                  <a:cubicBezTo>
                    <a:pt x="1382" y="12437"/>
                    <a:pt x="1382" y="20728"/>
                    <a:pt x="2764" y="30400"/>
                  </a:cubicBezTo>
                  <a:cubicBezTo>
                    <a:pt x="2764" y="31782"/>
                    <a:pt x="4146" y="33164"/>
                    <a:pt x="5527" y="33164"/>
                  </a:cubicBezTo>
                  <a:cubicBezTo>
                    <a:pt x="6909" y="33164"/>
                    <a:pt x="9673" y="31782"/>
                    <a:pt x="8291" y="30400"/>
                  </a:cubicBezTo>
                  <a:cubicBezTo>
                    <a:pt x="6909" y="20728"/>
                    <a:pt x="6909" y="12437"/>
                    <a:pt x="5527" y="2764"/>
                  </a:cubicBezTo>
                  <a:cubicBezTo>
                    <a:pt x="5527" y="1382"/>
                    <a:pt x="4146" y="0"/>
                    <a:pt x="2764" y="0"/>
                  </a:cubicBezTo>
                  <a:cubicBezTo>
                    <a:pt x="1382" y="0"/>
                    <a:pt x="0" y="1382"/>
                    <a:pt x="0" y="2764"/>
                  </a:cubicBezTo>
                  <a:lnTo>
                    <a:pt x="0" y="276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397">
              <a:extLst>
                <a:ext uri="{FF2B5EF4-FFF2-40B4-BE49-F238E27FC236}">
                  <a16:creationId xmlns:a16="http://schemas.microsoft.com/office/drawing/2014/main" id="{763499EE-7391-4487-842A-30E6DFB8E210}"/>
                </a:ext>
              </a:extLst>
            </p:cNvPr>
            <p:cNvSpPr/>
            <p:nvPr/>
          </p:nvSpPr>
          <p:spPr>
            <a:xfrm>
              <a:off x="1448805" y="2137357"/>
              <a:ext cx="9198" cy="25445"/>
            </a:xfrm>
            <a:custGeom>
              <a:avLst/>
              <a:gdLst>
                <a:gd name="connsiteX0" fmla="*/ 2290 w 9198"/>
                <a:gd name="connsiteY0" fmla="*/ 1954 h 25445"/>
                <a:gd name="connsiteX1" fmla="*/ 908 w 9198"/>
                <a:gd name="connsiteY1" fmla="*/ 22682 h 25445"/>
                <a:gd name="connsiteX2" fmla="*/ 5053 w 9198"/>
                <a:gd name="connsiteY2" fmla="*/ 25446 h 25445"/>
                <a:gd name="connsiteX3" fmla="*/ 7817 w 9198"/>
                <a:gd name="connsiteY3" fmla="*/ 21300 h 25445"/>
                <a:gd name="connsiteX4" fmla="*/ 7817 w 9198"/>
                <a:gd name="connsiteY4" fmla="*/ 19918 h 25445"/>
                <a:gd name="connsiteX5" fmla="*/ 7817 w 9198"/>
                <a:gd name="connsiteY5" fmla="*/ 19918 h 25445"/>
                <a:gd name="connsiteX6" fmla="*/ 7817 w 9198"/>
                <a:gd name="connsiteY6" fmla="*/ 17155 h 25445"/>
                <a:gd name="connsiteX7" fmla="*/ 7817 w 9198"/>
                <a:gd name="connsiteY7" fmla="*/ 13009 h 25445"/>
                <a:gd name="connsiteX8" fmla="*/ 7817 w 9198"/>
                <a:gd name="connsiteY8" fmla="*/ 10245 h 25445"/>
                <a:gd name="connsiteX9" fmla="*/ 7817 w 9198"/>
                <a:gd name="connsiteY9" fmla="*/ 10245 h 25445"/>
                <a:gd name="connsiteX10" fmla="*/ 7817 w 9198"/>
                <a:gd name="connsiteY10" fmla="*/ 8863 h 25445"/>
                <a:gd name="connsiteX11" fmla="*/ 9199 w 9198"/>
                <a:gd name="connsiteY11" fmla="*/ 4718 h 25445"/>
                <a:gd name="connsiteX12" fmla="*/ 6435 w 9198"/>
                <a:gd name="connsiteY12" fmla="*/ 572 h 25445"/>
                <a:gd name="connsiteX13" fmla="*/ 2290 w 9198"/>
                <a:gd name="connsiteY13" fmla="*/ 1954 h 25445"/>
                <a:gd name="connsiteX14" fmla="*/ 2290 w 9198"/>
                <a:gd name="connsiteY14" fmla="*/ 1954 h 2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98" h="25445">
                  <a:moveTo>
                    <a:pt x="2290" y="1954"/>
                  </a:moveTo>
                  <a:cubicBezTo>
                    <a:pt x="-474" y="8863"/>
                    <a:pt x="-474" y="15773"/>
                    <a:pt x="908" y="22682"/>
                  </a:cubicBezTo>
                  <a:cubicBezTo>
                    <a:pt x="908" y="24064"/>
                    <a:pt x="3671" y="25446"/>
                    <a:pt x="5053" y="25446"/>
                  </a:cubicBezTo>
                  <a:cubicBezTo>
                    <a:pt x="6435" y="25446"/>
                    <a:pt x="7817" y="22682"/>
                    <a:pt x="7817" y="21300"/>
                  </a:cubicBezTo>
                  <a:cubicBezTo>
                    <a:pt x="7817" y="21300"/>
                    <a:pt x="7817" y="19918"/>
                    <a:pt x="7817" y="19918"/>
                  </a:cubicBezTo>
                  <a:cubicBezTo>
                    <a:pt x="7817" y="19918"/>
                    <a:pt x="7817" y="18536"/>
                    <a:pt x="7817" y="19918"/>
                  </a:cubicBezTo>
                  <a:cubicBezTo>
                    <a:pt x="7817" y="18536"/>
                    <a:pt x="7817" y="18536"/>
                    <a:pt x="7817" y="17155"/>
                  </a:cubicBezTo>
                  <a:cubicBezTo>
                    <a:pt x="7817" y="15773"/>
                    <a:pt x="7817" y="14391"/>
                    <a:pt x="7817" y="13009"/>
                  </a:cubicBezTo>
                  <a:cubicBezTo>
                    <a:pt x="7817" y="11627"/>
                    <a:pt x="7817" y="11627"/>
                    <a:pt x="7817" y="10245"/>
                  </a:cubicBezTo>
                  <a:cubicBezTo>
                    <a:pt x="7817" y="10245"/>
                    <a:pt x="7817" y="10245"/>
                    <a:pt x="7817" y="10245"/>
                  </a:cubicBezTo>
                  <a:cubicBezTo>
                    <a:pt x="7817" y="10245"/>
                    <a:pt x="7817" y="8863"/>
                    <a:pt x="7817" y="8863"/>
                  </a:cubicBezTo>
                  <a:cubicBezTo>
                    <a:pt x="7817" y="7482"/>
                    <a:pt x="9199" y="6100"/>
                    <a:pt x="9199" y="4718"/>
                  </a:cubicBezTo>
                  <a:cubicBezTo>
                    <a:pt x="9199" y="3336"/>
                    <a:pt x="9199" y="572"/>
                    <a:pt x="6435" y="572"/>
                  </a:cubicBezTo>
                  <a:cubicBezTo>
                    <a:pt x="3671" y="-809"/>
                    <a:pt x="2290" y="572"/>
                    <a:pt x="2290" y="1954"/>
                  </a:cubicBezTo>
                  <a:lnTo>
                    <a:pt x="2290" y="195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398">
              <a:extLst>
                <a:ext uri="{FF2B5EF4-FFF2-40B4-BE49-F238E27FC236}">
                  <a16:creationId xmlns:a16="http://schemas.microsoft.com/office/drawing/2014/main" id="{5F0E91E2-9656-4649-93A0-9AD709A44134}"/>
                </a:ext>
              </a:extLst>
            </p:cNvPr>
            <p:cNvSpPr/>
            <p:nvPr/>
          </p:nvSpPr>
          <p:spPr>
            <a:xfrm>
              <a:off x="1025487" y="1521629"/>
              <a:ext cx="16582" cy="33164"/>
            </a:xfrm>
            <a:custGeom>
              <a:avLst/>
              <a:gdLst>
                <a:gd name="connsiteX0" fmla="*/ 9673 w 16582"/>
                <a:gd name="connsiteY0" fmla="*/ 2764 h 33164"/>
                <a:gd name="connsiteX1" fmla="*/ 0 w 16582"/>
                <a:gd name="connsiteY1" fmla="*/ 29019 h 33164"/>
                <a:gd name="connsiteX2" fmla="*/ 2764 w 16582"/>
                <a:gd name="connsiteY2" fmla="*/ 33164 h 33164"/>
                <a:gd name="connsiteX3" fmla="*/ 6909 w 16582"/>
                <a:gd name="connsiteY3" fmla="*/ 30401 h 33164"/>
                <a:gd name="connsiteX4" fmla="*/ 16582 w 16582"/>
                <a:gd name="connsiteY4" fmla="*/ 4146 h 33164"/>
                <a:gd name="connsiteX5" fmla="*/ 13818 w 16582"/>
                <a:gd name="connsiteY5" fmla="*/ 0 h 33164"/>
                <a:gd name="connsiteX6" fmla="*/ 9673 w 16582"/>
                <a:gd name="connsiteY6" fmla="*/ 2764 h 33164"/>
                <a:gd name="connsiteX7" fmla="*/ 9673 w 16582"/>
                <a:gd name="connsiteY7" fmla="*/ 2764 h 3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2" h="33164">
                  <a:moveTo>
                    <a:pt x="9673" y="2764"/>
                  </a:moveTo>
                  <a:cubicBezTo>
                    <a:pt x="6909" y="11055"/>
                    <a:pt x="2764" y="20728"/>
                    <a:pt x="0" y="29019"/>
                  </a:cubicBezTo>
                  <a:cubicBezTo>
                    <a:pt x="0" y="30401"/>
                    <a:pt x="1382" y="33164"/>
                    <a:pt x="2764" y="33164"/>
                  </a:cubicBezTo>
                  <a:cubicBezTo>
                    <a:pt x="4146" y="33164"/>
                    <a:pt x="6909" y="33164"/>
                    <a:pt x="6909" y="30401"/>
                  </a:cubicBezTo>
                  <a:cubicBezTo>
                    <a:pt x="9673" y="22109"/>
                    <a:pt x="13818" y="12437"/>
                    <a:pt x="16582" y="4146"/>
                  </a:cubicBezTo>
                  <a:cubicBezTo>
                    <a:pt x="16582" y="2764"/>
                    <a:pt x="15200" y="0"/>
                    <a:pt x="13818" y="0"/>
                  </a:cubicBezTo>
                  <a:cubicBezTo>
                    <a:pt x="12437" y="0"/>
                    <a:pt x="11055" y="1382"/>
                    <a:pt x="9673" y="2764"/>
                  </a:cubicBezTo>
                  <a:lnTo>
                    <a:pt x="9673" y="276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399">
              <a:extLst>
                <a:ext uri="{FF2B5EF4-FFF2-40B4-BE49-F238E27FC236}">
                  <a16:creationId xmlns:a16="http://schemas.microsoft.com/office/drawing/2014/main" id="{112923F3-34D5-474B-A786-692D184BF806}"/>
                </a:ext>
              </a:extLst>
            </p:cNvPr>
            <p:cNvSpPr/>
            <p:nvPr/>
          </p:nvSpPr>
          <p:spPr>
            <a:xfrm>
              <a:off x="1049818" y="1547057"/>
              <a:ext cx="10214" cy="17408"/>
            </a:xfrm>
            <a:custGeom>
              <a:avLst/>
              <a:gdLst>
                <a:gd name="connsiteX0" fmla="*/ 3306 w 10214"/>
                <a:gd name="connsiteY0" fmla="*/ 826 h 17408"/>
                <a:gd name="connsiteX1" fmla="*/ 542 w 10214"/>
                <a:gd name="connsiteY1" fmla="*/ 14645 h 17408"/>
                <a:gd name="connsiteX2" fmla="*/ 4688 w 10214"/>
                <a:gd name="connsiteY2" fmla="*/ 17408 h 17408"/>
                <a:gd name="connsiteX3" fmla="*/ 7451 w 10214"/>
                <a:gd name="connsiteY3" fmla="*/ 13263 h 17408"/>
                <a:gd name="connsiteX4" fmla="*/ 7451 w 10214"/>
                <a:gd name="connsiteY4" fmla="*/ 11881 h 17408"/>
                <a:gd name="connsiteX5" fmla="*/ 7451 w 10214"/>
                <a:gd name="connsiteY5" fmla="*/ 13263 h 17408"/>
                <a:gd name="connsiteX6" fmla="*/ 7451 w 10214"/>
                <a:gd name="connsiteY6" fmla="*/ 10499 h 17408"/>
                <a:gd name="connsiteX7" fmla="*/ 7451 w 10214"/>
                <a:gd name="connsiteY7" fmla="*/ 11881 h 17408"/>
                <a:gd name="connsiteX8" fmla="*/ 8833 w 10214"/>
                <a:gd name="connsiteY8" fmla="*/ 9117 h 17408"/>
                <a:gd name="connsiteX9" fmla="*/ 8833 w 10214"/>
                <a:gd name="connsiteY9" fmla="*/ 10499 h 17408"/>
                <a:gd name="connsiteX10" fmla="*/ 10215 w 10214"/>
                <a:gd name="connsiteY10" fmla="*/ 7736 h 17408"/>
                <a:gd name="connsiteX11" fmla="*/ 10215 w 10214"/>
                <a:gd name="connsiteY11" fmla="*/ 4972 h 17408"/>
                <a:gd name="connsiteX12" fmla="*/ 8833 w 10214"/>
                <a:gd name="connsiteY12" fmla="*/ 3590 h 17408"/>
                <a:gd name="connsiteX13" fmla="*/ 6069 w 10214"/>
                <a:gd name="connsiteY13" fmla="*/ 3590 h 17408"/>
                <a:gd name="connsiteX14" fmla="*/ 3306 w 10214"/>
                <a:gd name="connsiteY14" fmla="*/ 826 h 17408"/>
                <a:gd name="connsiteX15" fmla="*/ 3306 w 10214"/>
                <a:gd name="connsiteY15" fmla="*/ 826 h 1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14" h="17408">
                  <a:moveTo>
                    <a:pt x="3306" y="826"/>
                  </a:moveTo>
                  <a:cubicBezTo>
                    <a:pt x="542" y="4972"/>
                    <a:pt x="-840" y="9117"/>
                    <a:pt x="542" y="14645"/>
                  </a:cubicBezTo>
                  <a:cubicBezTo>
                    <a:pt x="542" y="16027"/>
                    <a:pt x="3306" y="17408"/>
                    <a:pt x="4688" y="17408"/>
                  </a:cubicBezTo>
                  <a:cubicBezTo>
                    <a:pt x="6069" y="17408"/>
                    <a:pt x="7451" y="14645"/>
                    <a:pt x="7451" y="13263"/>
                  </a:cubicBezTo>
                  <a:cubicBezTo>
                    <a:pt x="7451" y="13263"/>
                    <a:pt x="7451" y="11881"/>
                    <a:pt x="7451" y="11881"/>
                  </a:cubicBezTo>
                  <a:cubicBezTo>
                    <a:pt x="7451" y="11881"/>
                    <a:pt x="7451" y="11881"/>
                    <a:pt x="7451" y="13263"/>
                  </a:cubicBezTo>
                  <a:cubicBezTo>
                    <a:pt x="7451" y="11881"/>
                    <a:pt x="7451" y="10499"/>
                    <a:pt x="7451" y="10499"/>
                  </a:cubicBezTo>
                  <a:cubicBezTo>
                    <a:pt x="7451" y="10499"/>
                    <a:pt x="7451" y="10499"/>
                    <a:pt x="7451" y="11881"/>
                  </a:cubicBezTo>
                  <a:cubicBezTo>
                    <a:pt x="7451" y="10499"/>
                    <a:pt x="7451" y="9117"/>
                    <a:pt x="8833" y="9117"/>
                  </a:cubicBezTo>
                  <a:cubicBezTo>
                    <a:pt x="8833" y="9117"/>
                    <a:pt x="8833" y="9117"/>
                    <a:pt x="8833" y="10499"/>
                  </a:cubicBezTo>
                  <a:cubicBezTo>
                    <a:pt x="8833" y="9117"/>
                    <a:pt x="10215" y="9117"/>
                    <a:pt x="10215" y="7736"/>
                  </a:cubicBezTo>
                  <a:cubicBezTo>
                    <a:pt x="10215" y="7736"/>
                    <a:pt x="10215" y="6354"/>
                    <a:pt x="10215" y="4972"/>
                  </a:cubicBezTo>
                  <a:cubicBezTo>
                    <a:pt x="10215" y="3590"/>
                    <a:pt x="8833" y="3590"/>
                    <a:pt x="8833" y="3590"/>
                  </a:cubicBezTo>
                  <a:cubicBezTo>
                    <a:pt x="7451" y="3590"/>
                    <a:pt x="7451" y="3590"/>
                    <a:pt x="6069" y="3590"/>
                  </a:cubicBezTo>
                  <a:cubicBezTo>
                    <a:pt x="4688" y="-555"/>
                    <a:pt x="3306" y="-555"/>
                    <a:pt x="3306" y="826"/>
                  </a:cubicBezTo>
                  <a:lnTo>
                    <a:pt x="3306" y="82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400">
              <a:extLst>
                <a:ext uri="{FF2B5EF4-FFF2-40B4-BE49-F238E27FC236}">
                  <a16:creationId xmlns:a16="http://schemas.microsoft.com/office/drawing/2014/main" id="{35485574-57B5-4712-898E-6F7514744C0A}"/>
                </a:ext>
              </a:extLst>
            </p:cNvPr>
            <p:cNvSpPr/>
            <p:nvPr/>
          </p:nvSpPr>
          <p:spPr>
            <a:xfrm>
              <a:off x="1058079" y="1445055"/>
              <a:ext cx="13581" cy="17726"/>
            </a:xfrm>
            <a:custGeom>
              <a:avLst/>
              <a:gdLst>
                <a:gd name="connsiteX0" fmla="*/ 7482 w 13581"/>
                <a:gd name="connsiteY0" fmla="*/ 1954 h 17726"/>
                <a:gd name="connsiteX1" fmla="*/ 572 w 13581"/>
                <a:gd name="connsiteY1" fmla="*/ 13009 h 17726"/>
                <a:gd name="connsiteX2" fmla="*/ 1954 w 13581"/>
                <a:gd name="connsiteY2" fmla="*/ 17154 h 17726"/>
                <a:gd name="connsiteX3" fmla="*/ 6100 w 13581"/>
                <a:gd name="connsiteY3" fmla="*/ 15773 h 17726"/>
                <a:gd name="connsiteX4" fmla="*/ 13009 w 13581"/>
                <a:gd name="connsiteY4" fmla="*/ 4718 h 17726"/>
                <a:gd name="connsiteX5" fmla="*/ 11627 w 13581"/>
                <a:gd name="connsiteY5" fmla="*/ 572 h 17726"/>
                <a:gd name="connsiteX6" fmla="*/ 7482 w 13581"/>
                <a:gd name="connsiteY6" fmla="*/ 1954 h 17726"/>
                <a:gd name="connsiteX7" fmla="*/ 7482 w 13581"/>
                <a:gd name="connsiteY7" fmla="*/ 1954 h 1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1" h="17726">
                  <a:moveTo>
                    <a:pt x="7482" y="1954"/>
                  </a:moveTo>
                  <a:cubicBezTo>
                    <a:pt x="4718" y="6100"/>
                    <a:pt x="3336" y="8863"/>
                    <a:pt x="572" y="13009"/>
                  </a:cubicBezTo>
                  <a:cubicBezTo>
                    <a:pt x="-809" y="14391"/>
                    <a:pt x="572" y="17154"/>
                    <a:pt x="1954" y="17154"/>
                  </a:cubicBezTo>
                  <a:cubicBezTo>
                    <a:pt x="3336" y="18536"/>
                    <a:pt x="6100" y="17154"/>
                    <a:pt x="6100" y="15773"/>
                  </a:cubicBezTo>
                  <a:cubicBezTo>
                    <a:pt x="8863" y="11627"/>
                    <a:pt x="10245" y="8863"/>
                    <a:pt x="13009" y="4718"/>
                  </a:cubicBezTo>
                  <a:cubicBezTo>
                    <a:pt x="14391" y="3336"/>
                    <a:pt x="13009" y="572"/>
                    <a:pt x="11627" y="572"/>
                  </a:cubicBezTo>
                  <a:cubicBezTo>
                    <a:pt x="11627" y="-809"/>
                    <a:pt x="8863" y="572"/>
                    <a:pt x="7482" y="1954"/>
                  </a:cubicBezTo>
                  <a:lnTo>
                    <a:pt x="7482" y="195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401">
              <a:extLst>
                <a:ext uri="{FF2B5EF4-FFF2-40B4-BE49-F238E27FC236}">
                  <a16:creationId xmlns:a16="http://schemas.microsoft.com/office/drawing/2014/main" id="{6D636306-6B2B-4E65-A451-51AC3D0DCBC1}"/>
                </a:ext>
              </a:extLst>
            </p:cNvPr>
            <p:cNvSpPr/>
            <p:nvPr/>
          </p:nvSpPr>
          <p:spPr>
            <a:xfrm>
              <a:off x="1001424" y="1436764"/>
              <a:ext cx="19108" cy="26017"/>
            </a:xfrm>
            <a:custGeom>
              <a:avLst/>
              <a:gdLst>
                <a:gd name="connsiteX0" fmla="*/ 13009 w 19108"/>
                <a:gd name="connsiteY0" fmla="*/ 1954 h 26017"/>
                <a:gd name="connsiteX1" fmla="*/ 572 w 19108"/>
                <a:gd name="connsiteY1" fmla="*/ 21300 h 26017"/>
                <a:gd name="connsiteX2" fmla="*/ 1954 w 19108"/>
                <a:gd name="connsiteY2" fmla="*/ 25445 h 26017"/>
                <a:gd name="connsiteX3" fmla="*/ 6100 w 19108"/>
                <a:gd name="connsiteY3" fmla="*/ 24064 h 26017"/>
                <a:gd name="connsiteX4" fmla="*/ 18536 w 19108"/>
                <a:gd name="connsiteY4" fmla="*/ 4718 h 26017"/>
                <a:gd name="connsiteX5" fmla="*/ 17154 w 19108"/>
                <a:gd name="connsiteY5" fmla="*/ 572 h 26017"/>
                <a:gd name="connsiteX6" fmla="*/ 13009 w 19108"/>
                <a:gd name="connsiteY6" fmla="*/ 1954 h 26017"/>
                <a:gd name="connsiteX7" fmla="*/ 13009 w 19108"/>
                <a:gd name="connsiteY7" fmla="*/ 1954 h 2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08" h="26017">
                  <a:moveTo>
                    <a:pt x="13009" y="1954"/>
                  </a:moveTo>
                  <a:cubicBezTo>
                    <a:pt x="8863" y="7482"/>
                    <a:pt x="4718" y="14391"/>
                    <a:pt x="572" y="21300"/>
                  </a:cubicBezTo>
                  <a:cubicBezTo>
                    <a:pt x="-809" y="22682"/>
                    <a:pt x="572" y="25445"/>
                    <a:pt x="1954" y="25445"/>
                  </a:cubicBezTo>
                  <a:cubicBezTo>
                    <a:pt x="3336" y="26827"/>
                    <a:pt x="6100" y="25445"/>
                    <a:pt x="6100" y="24064"/>
                  </a:cubicBezTo>
                  <a:cubicBezTo>
                    <a:pt x="10245" y="17154"/>
                    <a:pt x="14391" y="11627"/>
                    <a:pt x="18536" y="4718"/>
                  </a:cubicBezTo>
                  <a:cubicBezTo>
                    <a:pt x="19918" y="3336"/>
                    <a:pt x="18536" y="572"/>
                    <a:pt x="17154" y="572"/>
                  </a:cubicBezTo>
                  <a:cubicBezTo>
                    <a:pt x="15773" y="-809"/>
                    <a:pt x="14391" y="572"/>
                    <a:pt x="13009" y="1954"/>
                  </a:cubicBezTo>
                  <a:lnTo>
                    <a:pt x="13009" y="195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402">
              <a:extLst>
                <a:ext uri="{FF2B5EF4-FFF2-40B4-BE49-F238E27FC236}">
                  <a16:creationId xmlns:a16="http://schemas.microsoft.com/office/drawing/2014/main" id="{677C36DF-57E7-4A9C-9838-E0B03185336B}"/>
                </a:ext>
              </a:extLst>
            </p:cNvPr>
            <p:cNvSpPr/>
            <p:nvPr/>
          </p:nvSpPr>
          <p:spPr>
            <a:xfrm>
              <a:off x="964686" y="1560320"/>
              <a:ext cx="12436" cy="20727"/>
            </a:xfrm>
            <a:custGeom>
              <a:avLst/>
              <a:gdLst>
                <a:gd name="connsiteX0" fmla="*/ 6909 w 12436"/>
                <a:gd name="connsiteY0" fmla="*/ 1382 h 20727"/>
                <a:gd name="connsiteX1" fmla="*/ 0 w 12436"/>
                <a:gd name="connsiteY1" fmla="*/ 16582 h 20727"/>
                <a:gd name="connsiteX2" fmla="*/ 0 w 12436"/>
                <a:gd name="connsiteY2" fmla="*/ 19346 h 20727"/>
                <a:gd name="connsiteX3" fmla="*/ 1382 w 12436"/>
                <a:gd name="connsiteY3" fmla="*/ 20728 h 20727"/>
                <a:gd name="connsiteX4" fmla="*/ 4146 w 12436"/>
                <a:gd name="connsiteY4" fmla="*/ 20728 h 20727"/>
                <a:gd name="connsiteX5" fmla="*/ 5527 w 12436"/>
                <a:gd name="connsiteY5" fmla="*/ 19346 h 20727"/>
                <a:gd name="connsiteX6" fmla="*/ 12437 w 12436"/>
                <a:gd name="connsiteY6" fmla="*/ 4145 h 20727"/>
                <a:gd name="connsiteX7" fmla="*/ 12437 w 12436"/>
                <a:gd name="connsiteY7" fmla="*/ 1382 h 20727"/>
                <a:gd name="connsiteX8" fmla="*/ 11055 w 12436"/>
                <a:gd name="connsiteY8" fmla="*/ 0 h 20727"/>
                <a:gd name="connsiteX9" fmla="*/ 8291 w 12436"/>
                <a:gd name="connsiteY9" fmla="*/ 0 h 20727"/>
                <a:gd name="connsiteX10" fmla="*/ 6909 w 12436"/>
                <a:gd name="connsiteY10" fmla="*/ 1382 h 20727"/>
                <a:gd name="connsiteX11" fmla="*/ 6909 w 12436"/>
                <a:gd name="connsiteY11" fmla="*/ 1382 h 20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36" h="20727">
                  <a:moveTo>
                    <a:pt x="6909" y="1382"/>
                  </a:moveTo>
                  <a:cubicBezTo>
                    <a:pt x="4146" y="6909"/>
                    <a:pt x="2764" y="11055"/>
                    <a:pt x="0" y="16582"/>
                  </a:cubicBezTo>
                  <a:cubicBezTo>
                    <a:pt x="0" y="17964"/>
                    <a:pt x="0" y="17964"/>
                    <a:pt x="0" y="19346"/>
                  </a:cubicBezTo>
                  <a:cubicBezTo>
                    <a:pt x="0" y="20728"/>
                    <a:pt x="1382" y="20728"/>
                    <a:pt x="1382" y="20728"/>
                  </a:cubicBezTo>
                  <a:cubicBezTo>
                    <a:pt x="2764" y="20728"/>
                    <a:pt x="2764" y="20728"/>
                    <a:pt x="4146" y="20728"/>
                  </a:cubicBezTo>
                  <a:cubicBezTo>
                    <a:pt x="5527" y="20728"/>
                    <a:pt x="5527" y="19346"/>
                    <a:pt x="5527" y="19346"/>
                  </a:cubicBezTo>
                  <a:cubicBezTo>
                    <a:pt x="8291" y="13818"/>
                    <a:pt x="9673" y="9673"/>
                    <a:pt x="12437" y="4145"/>
                  </a:cubicBezTo>
                  <a:cubicBezTo>
                    <a:pt x="12437" y="2764"/>
                    <a:pt x="12437" y="2764"/>
                    <a:pt x="12437" y="1382"/>
                  </a:cubicBezTo>
                  <a:cubicBezTo>
                    <a:pt x="12437" y="0"/>
                    <a:pt x="11055" y="0"/>
                    <a:pt x="11055" y="0"/>
                  </a:cubicBezTo>
                  <a:cubicBezTo>
                    <a:pt x="9673" y="0"/>
                    <a:pt x="9673" y="0"/>
                    <a:pt x="8291" y="0"/>
                  </a:cubicBezTo>
                  <a:cubicBezTo>
                    <a:pt x="6909" y="0"/>
                    <a:pt x="6909" y="0"/>
                    <a:pt x="6909" y="1382"/>
                  </a:cubicBezTo>
                  <a:lnTo>
                    <a:pt x="6909" y="1382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403">
              <a:extLst>
                <a:ext uri="{FF2B5EF4-FFF2-40B4-BE49-F238E27FC236}">
                  <a16:creationId xmlns:a16="http://schemas.microsoft.com/office/drawing/2014/main" id="{E64245AC-6062-4DD9-9B42-E3A9E9344810}"/>
                </a:ext>
              </a:extLst>
            </p:cNvPr>
            <p:cNvSpPr/>
            <p:nvPr/>
          </p:nvSpPr>
          <p:spPr>
            <a:xfrm>
              <a:off x="1301855" y="1089112"/>
              <a:ext cx="51774" cy="37645"/>
            </a:xfrm>
            <a:custGeom>
              <a:avLst/>
              <a:gdLst>
                <a:gd name="connsiteX0" fmla="*/ 4146 w 51774"/>
                <a:gd name="connsiteY0" fmla="*/ 6909 h 37645"/>
                <a:gd name="connsiteX1" fmla="*/ 45601 w 51774"/>
                <a:gd name="connsiteY1" fmla="*/ 35928 h 37645"/>
                <a:gd name="connsiteX2" fmla="*/ 51128 w 51774"/>
                <a:gd name="connsiteY2" fmla="*/ 31782 h 37645"/>
                <a:gd name="connsiteX3" fmla="*/ 4146 w 51774"/>
                <a:gd name="connsiteY3" fmla="*/ 0 h 37645"/>
                <a:gd name="connsiteX4" fmla="*/ 4146 w 51774"/>
                <a:gd name="connsiteY4" fmla="*/ 6909 h 37645"/>
                <a:gd name="connsiteX5" fmla="*/ 4146 w 51774"/>
                <a:gd name="connsiteY5" fmla="*/ 6909 h 3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74" h="37645">
                  <a:moveTo>
                    <a:pt x="4146" y="6909"/>
                  </a:moveTo>
                  <a:cubicBezTo>
                    <a:pt x="22109" y="8291"/>
                    <a:pt x="37310" y="19346"/>
                    <a:pt x="45601" y="35928"/>
                  </a:cubicBezTo>
                  <a:cubicBezTo>
                    <a:pt x="46983" y="40073"/>
                    <a:pt x="53892" y="35928"/>
                    <a:pt x="51128" y="31782"/>
                  </a:cubicBezTo>
                  <a:cubicBezTo>
                    <a:pt x="42837" y="13818"/>
                    <a:pt x="23491" y="1382"/>
                    <a:pt x="4146" y="0"/>
                  </a:cubicBezTo>
                  <a:cubicBezTo>
                    <a:pt x="-1382" y="0"/>
                    <a:pt x="-1382" y="6909"/>
                    <a:pt x="4146" y="6909"/>
                  </a:cubicBezTo>
                  <a:lnTo>
                    <a:pt x="4146" y="6909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404">
              <a:extLst>
                <a:ext uri="{FF2B5EF4-FFF2-40B4-BE49-F238E27FC236}">
                  <a16:creationId xmlns:a16="http://schemas.microsoft.com/office/drawing/2014/main" id="{4174F009-1173-4F06-A276-E93FF3ACDD3C}"/>
                </a:ext>
              </a:extLst>
            </p:cNvPr>
            <p:cNvSpPr/>
            <p:nvPr/>
          </p:nvSpPr>
          <p:spPr>
            <a:xfrm>
              <a:off x="1306001" y="1104313"/>
              <a:ext cx="33164" cy="15200"/>
            </a:xfrm>
            <a:custGeom>
              <a:avLst/>
              <a:gdLst>
                <a:gd name="connsiteX0" fmla="*/ 4146 w 33164"/>
                <a:gd name="connsiteY0" fmla="*/ 15200 h 15200"/>
                <a:gd name="connsiteX1" fmla="*/ 30401 w 33164"/>
                <a:gd name="connsiteY1" fmla="*/ 6909 h 15200"/>
                <a:gd name="connsiteX2" fmla="*/ 33164 w 33164"/>
                <a:gd name="connsiteY2" fmla="*/ 2764 h 15200"/>
                <a:gd name="connsiteX3" fmla="*/ 29019 w 33164"/>
                <a:gd name="connsiteY3" fmla="*/ 0 h 15200"/>
                <a:gd name="connsiteX4" fmla="*/ 2764 w 33164"/>
                <a:gd name="connsiteY4" fmla="*/ 8291 h 15200"/>
                <a:gd name="connsiteX5" fmla="*/ 0 w 33164"/>
                <a:gd name="connsiteY5" fmla="*/ 12437 h 15200"/>
                <a:gd name="connsiteX6" fmla="*/ 4146 w 33164"/>
                <a:gd name="connsiteY6" fmla="*/ 15200 h 15200"/>
                <a:gd name="connsiteX7" fmla="*/ 4146 w 33164"/>
                <a:gd name="connsiteY7" fmla="*/ 15200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64" h="15200">
                  <a:moveTo>
                    <a:pt x="4146" y="15200"/>
                  </a:moveTo>
                  <a:cubicBezTo>
                    <a:pt x="12437" y="12437"/>
                    <a:pt x="20728" y="9673"/>
                    <a:pt x="30401" y="6909"/>
                  </a:cubicBezTo>
                  <a:cubicBezTo>
                    <a:pt x="31782" y="6909"/>
                    <a:pt x="33164" y="4146"/>
                    <a:pt x="33164" y="2764"/>
                  </a:cubicBezTo>
                  <a:cubicBezTo>
                    <a:pt x="33164" y="1382"/>
                    <a:pt x="30401" y="0"/>
                    <a:pt x="29019" y="0"/>
                  </a:cubicBezTo>
                  <a:cubicBezTo>
                    <a:pt x="20728" y="2764"/>
                    <a:pt x="12437" y="5527"/>
                    <a:pt x="2764" y="8291"/>
                  </a:cubicBezTo>
                  <a:cubicBezTo>
                    <a:pt x="1382" y="8291"/>
                    <a:pt x="0" y="11055"/>
                    <a:pt x="0" y="12437"/>
                  </a:cubicBezTo>
                  <a:cubicBezTo>
                    <a:pt x="1382" y="13818"/>
                    <a:pt x="2764" y="15200"/>
                    <a:pt x="4146" y="15200"/>
                  </a:cubicBezTo>
                  <a:lnTo>
                    <a:pt x="4146" y="1520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405">
              <a:extLst>
                <a:ext uri="{FF2B5EF4-FFF2-40B4-BE49-F238E27FC236}">
                  <a16:creationId xmlns:a16="http://schemas.microsoft.com/office/drawing/2014/main" id="{B1C6B63F-98C3-4ED1-BCC0-DB6CFA6C0346}"/>
                </a:ext>
              </a:extLst>
            </p:cNvPr>
            <p:cNvSpPr/>
            <p:nvPr/>
          </p:nvSpPr>
          <p:spPr>
            <a:xfrm>
              <a:off x="1539745" y="1015143"/>
              <a:ext cx="45468" cy="117081"/>
            </a:xfrm>
            <a:custGeom>
              <a:avLst/>
              <a:gdLst>
                <a:gd name="connsiteX0" fmla="*/ 1169 w 45468"/>
                <a:gd name="connsiteY0" fmla="*/ 2114 h 117081"/>
                <a:gd name="connsiteX1" fmla="*/ 23278 w 45468"/>
                <a:gd name="connsiteY1" fmla="*/ 47715 h 117081"/>
                <a:gd name="connsiteX2" fmla="*/ 37096 w 45468"/>
                <a:gd name="connsiteY2" fmla="*/ 68442 h 117081"/>
                <a:gd name="connsiteX3" fmla="*/ 31569 w 45468"/>
                <a:gd name="connsiteY3" fmla="*/ 90552 h 117081"/>
                <a:gd name="connsiteX4" fmla="*/ 10841 w 45468"/>
                <a:gd name="connsiteY4" fmla="*/ 111279 h 117081"/>
                <a:gd name="connsiteX5" fmla="*/ 16369 w 45468"/>
                <a:gd name="connsiteY5" fmla="*/ 116807 h 117081"/>
                <a:gd name="connsiteX6" fmla="*/ 45387 w 45468"/>
                <a:gd name="connsiteY6" fmla="*/ 76733 h 117081"/>
                <a:gd name="connsiteX7" fmla="*/ 19133 w 45468"/>
                <a:gd name="connsiteY7" fmla="*/ 32514 h 117081"/>
                <a:gd name="connsiteX8" fmla="*/ 9460 w 45468"/>
                <a:gd name="connsiteY8" fmla="*/ 3496 h 117081"/>
                <a:gd name="connsiteX9" fmla="*/ 1169 w 45468"/>
                <a:gd name="connsiteY9" fmla="*/ 2114 h 117081"/>
                <a:gd name="connsiteX10" fmla="*/ 1169 w 45468"/>
                <a:gd name="connsiteY10" fmla="*/ 2114 h 11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68" h="117081">
                  <a:moveTo>
                    <a:pt x="1169" y="2114"/>
                  </a:moveTo>
                  <a:cubicBezTo>
                    <a:pt x="-4359" y="21460"/>
                    <a:pt x="10841" y="35278"/>
                    <a:pt x="23278" y="47715"/>
                  </a:cubicBezTo>
                  <a:cubicBezTo>
                    <a:pt x="28805" y="53242"/>
                    <a:pt x="34333" y="60151"/>
                    <a:pt x="37096" y="68442"/>
                  </a:cubicBezTo>
                  <a:cubicBezTo>
                    <a:pt x="38478" y="76733"/>
                    <a:pt x="35715" y="85024"/>
                    <a:pt x="31569" y="90552"/>
                  </a:cubicBezTo>
                  <a:cubicBezTo>
                    <a:pt x="26042" y="98843"/>
                    <a:pt x="19133" y="104370"/>
                    <a:pt x="10841" y="111279"/>
                  </a:cubicBezTo>
                  <a:cubicBezTo>
                    <a:pt x="6696" y="114043"/>
                    <a:pt x="12223" y="118189"/>
                    <a:pt x="16369" y="116807"/>
                  </a:cubicBezTo>
                  <a:cubicBezTo>
                    <a:pt x="28805" y="107134"/>
                    <a:pt x="44006" y="93315"/>
                    <a:pt x="45387" y="76733"/>
                  </a:cubicBezTo>
                  <a:cubicBezTo>
                    <a:pt x="46769" y="57388"/>
                    <a:pt x="30187" y="46333"/>
                    <a:pt x="19133" y="32514"/>
                  </a:cubicBezTo>
                  <a:cubicBezTo>
                    <a:pt x="12223" y="24223"/>
                    <a:pt x="5314" y="14551"/>
                    <a:pt x="9460" y="3496"/>
                  </a:cubicBezTo>
                  <a:cubicBezTo>
                    <a:pt x="8078" y="732"/>
                    <a:pt x="1169" y="-2032"/>
                    <a:pt x="1169" y="2114"/>
                  </a:cubicBezTo>
                  <a:lnTo>
                    <a:pt x="1169" y="2114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406">
              <a:extLst>
                <a:ext uri="{FF2B5EF4-FFF2-40B4-BE49-F238E27FC236}">
                  <a16:creationId xmlns:a16="http://schemas.microsoft.com/office/drawing/2014/main" id="{6EB2B779-0C88-4571-89FF-A9AB676894E5}"/>
                </a:ext>
              </a:extLst>
            </p:cNvPr>
            <p:cNvSpPr/>
            <p:nvPr/>
          </p:nvSpPr>
          <p:spPr>
            <a:xfrm>
              <a:off x="1428985" y="1244884"/>
              <a:ext cx="98110" cy="18340"/>
            </a:xfrm>
            <a:custGeom>
              <a:avLst/>
              <a:gdLst>
                <a:gd name="connsiteX0" fmla="*/ 98111 w 98110"/>
                <a:gd name="connsiteY0" fmla="*/ 377 h 18340"/>
                <a:gd name="connsiteX1" fmla="*/ 0 w 98110"/>
                <a:gd name="connsiteY1" fmla="*/ 3140 h 18340"/>
                <a:gd name="connsiteX2" fmla="*/ 98111 w 98110"/>
                <a:gd name="connsiteY2" fmla="*/ 18341 h 18340"/>
                <a:gd name="connsiteX3" fmla="*/ 98111 w 98110"/>
                <a:gd name="connsiteY3" fmla="*/ 377 h 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10" h="18340">
                  <a:moveTo>
                    <a:pt x="98111" y="377"/>
                  </a:moveTo>
                  <a:cubicBezTo>
                    <a:pt x="66328" y="-1005"/>
                    <a:pt x="31782" y="1758"/>
                    <a:pt x="0" y="3140"/>
                  </a:cubicBezTo>
                  <a:lnTo>
                    <a:pt x="98111" y="18341"/>
                  </a:lnTo>
                  <a:lnTo>
                    <a:pt x="98111" y="377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407">
              <a:extLst>
                <a:ext uri="{FF2B5EF4-FFF2-40B4-BE49-F238E27FC236}">
                  <a16:creationId xmlns:a16="http://schemas.microsoft.com/office/drawing/2014/main" id="{81E1E122-9773-454D-8C90-3A6C7453EC71}"/>
                </a:ext>
              </a:extLst>
            </p:cNvPr>
            <p:cNvSpPr/>
            <p:nvPr/>
          </p:nvSpPr>
          <p:spPr>
            <a:xfrm>
              <a:off x="1507750" y="1127804"/>
              <a:ext cx="52249" cy="31266"/>
            </a:xfrm>
            <a:custGeom>
              <a:avLst/>
              <a:gdLst>
                <a:gd name="connsiteX0" fmla="*/ 0 w 52249"/>
                <a:gd name="connsiteY0" fmla="*/ 4146 h 31266"/>
                <a:gd name="connsiteX1" fmla="*/ 49746 w 52249"/>
                <a:gd name="connsiteY1" fmla="*/ 30401 h 31266"/>
                <a:gd name="connsiteX2" fmla="*/ 48364 w 52249"/>
                <a:gd name="connsiteY2" fmla="*/ 23491 h 31266"/>
                <a:gd name="connsiteX3" fmla="*/ 8291 w 52249"/>
                <a:gd name="connsiteY3" fmla="*/ 2764 h 31266"/>
                <a:gd name="connsiteX4" fmla="*/ 4146 w 52249"/>
                <a:gd name="connsiteY4" fmla="*/ 0 h 31266"/>
                <a:gd name="connsiteX5" fmla="*/ 0 w 52249"/>
                <a:gd name="connsiteY5" fmla="*/ 4146 h 31266"/>
                <a:gd name="connsiteX6" fmla="*/ 0 w 52249"/>
                <a:gd name="connsiteY6" fmla="*/ 4146 h 3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49" h="31266">
                  <a:moveTo>
                    <a:pt x="0" y="4146"/>
                  </a:moveTo>
                  <a:cubicBezTo>
                    <a:pt x="6909" y="23491"/>
                    <a:pt x="29019" y="34546"/>
                    <a:pt x="49746" y="30401"/>
                  </a:cubicBezTo>
                  <a:cubicBezTo>
                    <a:pt x="53892" y="29019"/>
                    <a:pt x="52510" y="22109"/>
                    <a:pt x="48364" y="23491"/>
                  </a:cubicBezTo>
                  <a:cubicBezTo>
                    <a:pt x="31782" y="27637"/>
                    <a:pt x="13818" y="17964"/>
                    <a:pt x="8291" y="2764"/>
                  </a:cubicBezTo>
                  <a:cubicBezTo>
                    <a:pt x="8291" y="1382"/>
                    <a:pt x="5527" y="0"/>
                    <a:pt x="4146" y="0"/>
                  </a:cubicBezTo>
                  <a:cubicBezTo>
                    <a:pt x="1382" y="0"/>
                    <a:pt x="0" y="2764"/>
                    <a:pt x="0" y="4146"/>
                  </a:cubicBezTo>
                  <a:lnTo>
                    <a:pt x="0" y="414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408">
              <a:extLst>
                <a:ext uri="{FF2B5EF4-FFF2-40B4-BE49-F238E27FC236}">
                  <a16:creationId xmlns:a16="http://schemas.microsoft.com/office/drawing/2014/main" id="{548C3E4A-6B65-498A-954A-FC43EDA6DC91}"/>
                </a:ext>
              </a:extLst>
            </p:cNvPr>
            <p:cNvSpPr/>
            <p:nvPr/>
          </p:nvSpPr>
          <p:spPr>
            <a:xfrm>
              <a:off x="1442803" y="1018639"/>
              <a:ext cx="30400" cy="33164"/>
            </a:xfrm>
            <a:custGeom>
              <a:avLst/>
              <a:gdLst>
                <a:gd name="connsiteX0" fmla="*/ 30400 w 30400"/>
                <a:gd name="connsiteY0" fmla="*/ 16582 h 33164"/>
                <a:gd name="connsiteX1" fmla="*/ 15200 w 30400"/>
                <a:gd name="connsiteY1" fmla="*/ 33164 h 33164"/>
                <a:gd name="connsiteX2" fmla="*/ 0 w 30400"/>
                <a:gd name="connsiteY2" fmla="*/ 16582 h 33164"/>
                <a:gd name="connsiteX3" fmla="*/ 15200 w 30400"/>
                <a:gd name="connsiteY3" fmla="*/ 0 h 33164"/>
                <a:gd name="connsiteX4" fmla="*/ 30400 w 30400"/>
                <a:gd name="connsiteY4" fmla="*/ 16582 h 3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00" h="33164">
                  <a:moveTo>
                    <a:pt x="30400" y="16582"/>
                  </a:moveTo>
                  <a:cubicBezTo>
                    <a:pt x="30400" y="26255"/>
                    <a:pt x="23491" y="33164"/>
                    <a:pt x="15200" y="33164"/>
                  </a:cubicBezTo>
                  <a:cubicBezTo>
                    <a:pt x="6909" y="33164"/>
                    <a:pt x="0" y="26255"/>
                    <a:pt x="0" y="16582"/>
                  </a:cubicBezTo>
                  <a:cubicBezTo>
                    <a:pt x="0" y="6909"/>
                    <a:pt x="6909" y="0"/>
                    <a:pt x="15200" y="0"/>
                  </a:cubicBezTo>
                  <a:cubicBezTo>
                    <a:pt x="23491" y="0"/>
                    <a:pt x="30400" y="6909"/>
                    <a:pt x="30400" y="16582"/>
                  </a:cubicBez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409">
              <a:extLst>
                <a:ext uri="{FF2B5EF4-FFF2-40B4-BE49-F238E27FC236}">
                  <a16:creationId xmlns:a16="http://schemas.microsoft.com/office/drawing/2014/main" id="{07BC08F2-522F-4564-80FC-E4C33907FB7A}"/>
                </a:ext>
              </a:extLst>
            </p:cNvPr>
            <p:cNvSpPr/>
            <p:nvPr/>
          </p:nvSpPr>
          <p:spPr>
            <a:xfrm>
              <a:off x="1585133" y="1021402"/>
              <a:ext cx="30400" cy="33164"/>
            </a:xfrm>
            <a:custGeom>
              <a:avLst/>
              <a:gdLst>
                <a:gd name="connsiteX0" fmla="*/ 30401 w 30400"/>
                <a:gd name="connsiteY0" fmla="*/ 16582 h 33164"/>
                <a:gd name="connsiteX1" fmla="*/ 15200 w 30400"/>
                <a:gd name="connsiteY1" fmla="*/ 33164 h 33164"/>
                <a:gd name="connsiteX2" fmla="*/ 0 w 30400"/>
                <a:gd name="connsiteY2" fmla="*/ 16582 h 33164"/>
                <a:gd name="connsiteX3" fmla="*/ 15200 w 30400"/>
                <a:gd name="connsiteY3" fmla="*/ 0 h 33164"/>
                <a:gd name="connsiteX4" fmla="*/ 30401 w 30400"/>
                <a:gd name="connsiteY4" fmla="*/ 16582 h 3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00" h="33164">
                  <a:moveTo>
                    <a:pt x="30401" y="16582"/>
                  </a:moveTo>
                  <a:cubicBezTo>
                    <a:pt x="30401" y="25740"/>
                    <a:pt x="23595" y="33164"/>
                    <a:pt x="15200" y="33164"/>
                  </a:cubicBezTo>
                  <a:cubicBezTo>
                    <a:pt x="6805" y="33164"/>
                    <a:pt x="0" y="25740"/>
                    <a:pt x="0" y="16582"/>
                  </a:cubicBezTo>
                  <a:cubicBezTo>
                    <a:pt x="0" y="7424"/>
                    <a:pt x="6805" y="0"/>
                    <a:pt x="15200" y="0"/>
                  </a:cubicBezTo>
                  <a:cubicBezTo>
                    <a:pt x="23595" y="0"/>
                    <a:pt x="30401" y="7424"/>
                    <a:pt x="30401" y="16582"/>
                  </a:cubicBez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410">
              <a:extLst>
                <a:ext uri="{FF2B5EF4-FFF2-40B4-BE49-F238E27FC236}">
                  <a16:creationId xmlns:a16="http://schemas.microsoft.com/office/drawing/2014/main" id="{399DAB80-C57C-47FA-9C20-6B1D2E158676}"/>
                </a:ext>
              </a:extLst>
            </p:cNvPr>
            <p:cNvSpPr/>
            <p:nvPr/>
          </p:nvSpPr>
          <p:spPr>
            <a:xfrm>
              <a:off x="1444185" y="952310"/>
              <a:ext cx="60801" cy="34546"/>
            </a:xfrm>
            <a:custGeom>
              <a:avLst/>
              <a:gdLst>
                <a:gd name="connsiteX0" fmla="*/ 56655 w 60801"/>
                <a:gd name="connsiteY0" fmla="*/ 0 h 34546"/>
                <a:gd name="connsiteX1" fmla="*/ 60801 w 60801"/>
                <a:gd name="connsiteY1" fmla="*/ 16582 h 34546"/>
                <a:gd name="connsiteX2" fmla="*/ 0 w 60801"/>
                <a:gd name="connsiteY2" fmla="*/ 34546 h 34546"/>
                <a:gd name="connsiteX3" fmla="*/ 49746 w 60801"/>
                <a:gd name="connsiteY3" fmla="*/ 1382 h 34546"/>
                <a:gd name="connsiteX4" fmla="*/ 56655 w 60801"/>
                <a:gd name="connsiteY4" fmla="*/ 0 h 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01" h="34546">
                  <a:moveTo>
                    <a:pt x="56655" y="0"/>
                  </a:moveTo>
                  <a:cubicBezTo>
                    <a:pt x="58037" y="5527"/>
                    <a:pt x="59419" y="11055"/>
                    <a:pt x="60801" y="16582"/>
                  </a:cubicBezTo>
                  <a:cubicBezTo>
                    <a:pt x="41455" y="26255"/>
                    <a:pt x="20728" y="31782"/>
                    <a:pt x="0" y="34546"/>
                  </a:cubicBezTo>
                  <a:cubicBezTo>
                    <a:pt x="11055" y="16582"/>
                    <a:pt x="29019" y="5527"/>
                    <a:pt x="49746" y="1382"/>
                  </a:cubicBezTo>
                  <a:lnTo>
                    <a:pt x="56655" y="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411">
              <a:extLst>
                <a:ext uri="{FF2B5EF4-FFF2-40B4-BE49-F238E27FC236}">
                  <a16:creationId xmlns:a16="http://schemas.microsoft.com/office/drawing/2014/main" id="{4BE9E415-9EB6-4D0B-AE9A-0F2B277F5B3D}"/>
                </a:ext>
              </a:extLst>
            </p:cNvPr>
            <p:cNvSpPr/>
            <p:nvPr/>
          </p:nvSpPr>
          <p:spPr>
            <a:xfrm>
              <a:off x="1596188" y="952310"/>
              <a:ext cx="60801" cy="34546"/>
            </a:xfrm>
            <a:custGeom>
              <a:avLst/>
              <a:gdLst>
                <a:gd name="connsiteX0" fmla="*/ 4146 w 60801"/>
                <a:gd name="connsiteY0" fmla="*/ 0 h 34546"/>
                <a:gd name="connsiteX1" fmla="*/ 0 w 60801"/>
                <a:gd name="connsiteY1" fmla="*/ 16582 h 34546"/>
                <a:gd name="connsiteX2" fmla="*/ 60801 w 60801"/>
                <a:gd name="connsiteY2" fmla="*/ 34546 h 34546"/>
                <a:gd name="connsiteX3" fmla="*/ 11055 w 60801"/>
                <a:gd name="connsiteY3" fmla="*/ 1382 h 34546"/>
                <a:gd name="connsiteX4" fmla="*/ 4146 w 60801"/>
                <a:gd name="connsiteY4" fmla="*/ 0 h 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01" h="34546">
                  <a:moveTo>
                    <a:pt x="4146" y="0"/>
                  </a:moveTo>
                  <a:cubicBezTo>
                    <a:pt x="2764" y="5527"/>
                    <a:pt x="1382" y="11055"/>
                    <a:pt x="0" y="16582"/>
                  </a:cubicBezTo>
                  <a:cubicBezTo>
                    <a:pt x="19346" y="26255"/>
                    <a:pt x="40073" y="31782"/>
                    <a:pt x="60801" y="34546"/>
                  </a:cubicBezTo>
                  <a:cubicBezTo>
                    <a:pt x="49746" y="16582"/>
                    <a:pt x="31782" y="5527"/>
                    <a:pt x="11055" y="1382"/>
                  </a:cubicBezTo>
                  <a:lnTo>
                    <a:pt x="4146" y="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412">
              <a:extLst>
                <a:ext uri="{FF2B5EF4-FFF2-40B4-BE49-F238E27FC236}">
                  <a16:creationId xmlns:a16="http://schemas.microsoft.com/office/drawing/2014/main" id="{EC8D0890-7A7F-4926-98F4-466E8B82D41C}"/>
                </a:ext>
              </a:extLst>
            </p:cNvPr>
            <p:cNvSpPr/>
            <p:nvPr/>
          </p:nvSpPr>
          <p:spPr>
            <a:xfrm>
              <a:off x="1094905" y="1028509"/>
              <a:ext cx="171243" cy="165094"/>
            </a:xfrm>
            <a:custGeom>
              <a:avLst/>
              <a:gdLst>
                <a:gd name="connsiteX0" fmla="*/ 168259 w 171243"/>
                <a:gd name="connsiteY0" fmla="*/ 5330 h 165094"/>
                <a:gd name="connsiteX1" fmla="*/ 75675 w 171243"/>
                <a:gd name="connsiteY1" fmla="*/ 9475 h 165094"/>
                <a:gd name="connsiteX2" fmla="*/ 54948 w 171243"/>
                <a:gd name="connsiteY2" fmla="*/ 19148 h 165094"/>
                <a:gd name="connsiteX3" fmla="*/ 41129 w 171243"/>
                <a:gd name="connsiteY3" fmla="*/ 34349 h 165094"/>
                <a:gd name="connsiteX4" fmla="*/ 57711 w 171243"/>
                <a:gd name="connsiteY4" fmla="*/ 66131 h 165094"/>
                <a:gd name="connsiteX5" fmla="*/ 95021 w 171243"/>
                <a:gd name="connsiteY5" fmla="*/ 67513 h 165094"/>
                <a:gd name="connsiteX6" fmla="*/ 96403 w 171243"/>
                <a:gd name="connsiteY6" fmla="*/ 61985 h 165094"/>
                <a:gd name="connsiteX7" fmla="*/ 52184 w 171243"/>
                <a:gd name="connsiteY7" fmla="*/ 59222 h 165094"/>
                <a:gd name="connsiteX8" fmla="*/ 30074 w 171243"/>
                <a:gd name="connsiteY8" fmla="*/ 70276 h 165094"/>
                <a:gd name="connsiteX9" fmla="*/ 12110 w 171243"/>
                <a:gd name="connsiteY9" fmla="*/ 82713 h 165094"/>
                <a:gd name="connsiteX10" fmla="*/ 2438 w 171243"/>
                <a:gd name="connsiteY10" fmla="*/ 121405 h 165094"/>
                <a:gd name="connsiteX11" fmla="*/ 32838 w 171243"/>
                <a:gd name="connsiteY11" fmla="*/ 154569 h 165094"/>
                <a:gd name="connsiteX12" fmla="*/ 85348 w 171243"/>
                <a:gd name="connsiteY12" fmla="*/ 164242 h 165094"/>
                <a:gd name="connsiteX13" fmla="*/ 85348 w 171243"/>
                <a:gd name="connsiteY13" fmla="*/ 157332 h 165094"/>
                <a:gd name="connsiteX14" fmla="*/ 12110 w 171243"/>
                <a:gd name="connsiteY14" fmla="*/ 125550 h 165094"/>
                <a:gd name="connsiteX15" fmla="*/ 14874 w 171243"/>
                <a:gd name="connsiteY15" fmla="*/ 91004 h 165094"/>
                <a:gd name="connsiteX16" fmla="*/ 48038 w 171243"/>
                <a:gd name="connsiteY16" fmla="*/ 67513 h 165094"/>
                <a:gd name="connsiteX17" fmla="*/ 93639 w 171243"/>
                <a:gd name="connsiteY17" fmla="*/ 64749 h 165094"/>
                <a:gd name="connsiteX18" fmla="*/ 95021 w 171243"/>
                <a:gd name="connsiteY18" fmla="*/ 59222 h 165094"/>
                <a:gd name="connsiteX19" fmla="*/ 66002 w 171243"/>
                <a:gd name="connsiteY19" fmla="*/ 59222 h 165094"/>
                <a:gd name="connsiteX20" fmla="*/ 50802 w 171243"/>
                <a:gd name="connsiteY20" fmla="*/ 34349 h 165094"/>
                <a:gd name="connsiteX21" fmla="*/ 64620 w 171243"/>
                <a:gd name="connsiteY21" fmla="*/ 20530 h 165094"/>
                <a:gd name="connsiteX22" fmla="*/ 83966 w 171243"/>
                <a:gd name="connsiteY22" fmla="*/ 12239 h 165094"/>
                <a:gd name="connsiteX23" fmla="*/ 124040 w 171243"/>
                <a:gd name="connsiteY23" fmla="*/ 3948 h 165094"/>
                <a:gd name="connsiteX24" fmla="*/ 171022 w 171243"/>
                <a:gd name="connsiteY24" fmla="*/ 9475 h 165094"/>
                <a:gd name="connsiteX25" fmla="*/ 168259 w 171243"/>
                <a:gd name="connsiteY25" fmla="*/ 5330 h 165094"/>
                <a:gd name="connsiteX26" fmla="*/ 168259 w 171243"/>
                <a:gd name="connsiteY26" fmla="*/ 5330 h 16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1243" h="165094">
                  <a:moveTo>
                    <a:pt x="168259" y="5330"/>
                  </a:moveTo>
                  <a:cubicBezTo>
                    <a:pt x="137858" y="-2961"/>
                    <a:pt x="104694" y="-1579"/>
                    <a:pt x="75675" y="9475"/>
                  </a:cubicBezTo>
                  <a:cubicBezTo>
                    <a:pt x="68766" y="12239"/>
                    <a:pt x="61857" y="16385"/>
                    <a:pt x="54948" y="19148"/>
                  </a:cubicBezTo>
                  <a:cubicBezTo>
                    <a:pt x="49420" y="23294"/>
                    <a:pt x="42511" y="27439"/>
                    <a:pt x="41129" y="34349"/>
                  </a:cubicBezTo>
                  <a:cubicBezTo>
                    <a:pt x="38365" y="46785"/>
                    <a:pt x="46657" y="59222"/>
                    <a:pt x="57711" y="66131"/>
                  </a:cubicBezTo>
                  <a:cubicBezTo>
                    <a:pt x="68766" y="73040"/>
                    <a:pt x="83966" y="74422"/>
                    <a:pt x="95021" y="67513"/>
                  </a:cubicBezTo>
                  <a:cubicBezTo>
                    <a:pt x="96403" y="66131"/>
                    <a:pt x="97785" y="63367"/>
                    <a:pt x="96403" y="61985"/>
                  </a:cubicBezTo>
                  <a:cubicBezTo>
                    <a:pt x="83966" y="52313"/>
                    <a:pt x="66002" y="53694"/>
                    <a:pt x="52184" y="59222"/>
                  </a:cubicBezTo>
                  <a:cubicBezTo>
                    <a:pt x="43893" y="61985"/>
                    <a:pt x="36984" y="66131"/>
                    <a:pt x="30074" y="70276"/>
                  </a:cubicBezTo>
                  <a:cubicBezTo>
                    <a:pt x="23165" y="74422"/>
                    <a:pt x="17638" y="78567"/>
                    <a:pt x="12110" y="82713"/>
                  </a:cubicBezTo>
                  <a:cubicBezTo>
                    <a:pt x="1056" y="93768"/>
                    <a:pt x="-3090" y="107586"/>
                    <a:pt x="2438" y="121405"/>
                  </a:cubicBezTo>
                  <a:cubicBezTo>
                    <a:pt x="7965" y="136605"/>
                    <a:pt x="19020" y="147660"/>
                    <a:pt x="32838" y="154569"/>
                  </a:cubicBezTo>
                  <a:cubicBezTo>
                    <a:pt x="49420" y="162860"/>
                    <a:pt x="67384" y="167005"/>
                    <a:pt x="85348" y="164242"/>
                  </a:cubicBezTo>
                  <a:cubicBezTo>
                    <a:pt x="89494" y="164242"/>
                    <a:pt x="89494" y="157332"/>
                    <a:pt x="85348" y="157332"/>
                  </a:cubicBezTo>
                  <a:cubicBezTo>
                    <a:pt x="57711" y="161478"/>
                    <a:pt x="25929" y="150423"/>
                    <a:pt x="12110" y="125550"/>
                  </a:cubicBezTo>
                  <a:cubicBezTo>
                    <a:pt x="5201" y="114495"/>
                    <a:pt x="5201" y="100677"/>
                    <a:pt x="14874" y="91004"/>
                  </a:cubicBezTo>
                  <a:cubicBezTo>
                    <a:pt x="23165" y="81331"/>
                    <a:pt x="35602" y="74422"/>
                    <a:pt x="48038" y="67513"/>
                  </a:cubicBezTo>
                  <a:cubicBezTo>
                    <a:pt x="61857" y="60604"/>
                    <a:pt x="79821" y="53694"/>
                    <a:pt x="93639" y="64749"/>
                  </a:cubicBezTo>
                  <a:cubicBezTo>
                    <a:pt x="93639" y="63367"/>
                    <a:pt x="93639" y="60604"/>
                    <a:pt x="95021" y="59222"/>
                  </a:cubicBezTo>
                  <a:cubicBezTo>
                    <a:pt x="86730" y="64749"/>
                    <a:pt x="75675" y="63367"/>
                    <a:pt x="66002" y="59222"/>
                  </a:cubicBezTo>
                  <a:cubicBezTo>
                    <a:pt x="57711" y="55076"/>
                    <a:pt x="48038" y="44021"/>
                    <a:pt x="50802" y="34349"/>
                  </a:cubicBezTo>
                  <a:cubicBezTo>
                    <a:pt x="52184" y="27439"/>
                    <a:pt x="59093" y="24676"/>
                    <a:pt x="64620" y="20530"/>
                  </a:cubicBezTo>
                  <a:cubicBezTo>
                    <a:pt x="70148" y="17767"/>
                    <a:pt x="77057" y="13621"/>
                    <a:pt x="83966" y="12239"/>
                  </a:cubicBezTo>
                  <a:cubicBezTo>
                    <a:pt x="96403" y="8094"/>
                    <a:pt x="110221" y="3948"/>
                    <a:pt x="124040" y="3948"/>
                  </a:cubicBezTo>
                  <a:cubicBezTo>
                    <a:pt x="139240" y="2566"/>
                    <a:pt x="155822" y="5330"/>
                    <a:pt x="171022" y="9475"/>
                  </a:cubicBezTo>
                  <a:cubicBezTo>
                    <a:pt x="171022" y="13621"/>
                    <a:pt x="172404" y="6712"/>
                    <a:pt x="168259" y="5330"/>
                  </a:cubicBezTo>
                  <a:lnTo>
                    <a:pt x="168259" y="5330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413">
              <a:extLst>
                <a:ext uri="{FF2B5EF4-FFF2-40B4-BE49-F238E27FC236}">
                  <a16:creationId xmlns:a16="http://schemas.microsoft.com/office/drawing/2014/main" id="{8A68078B-E664-4E7B-8F6D-29067A6ECC41}"/>
                </a:ext>
              </a:extLst>
            </p:cNvPr>
            <p:cNvSpPr/>
            <p:nvPr/>
          </p:nvSpPr>
          <p:spPr>
            <a:xfrm>
              <a:off x="1668043" y="1078058"/>
              <a:ext cx="125247" cy="200794"/>
            </a:xfrm>
            <a:custGeom>
              <a:avLst/>
              <a:gdLst>
                <a:gd name="connsiteX0" fmla="*/ 8291 w 125247"/>
                <a:gd name="connsiteY0" fmla="*/ 19346 h 200794"/>
                <a:gd name="connsiteX1" fmla="*/ 56656 w 125247"/>
                <a:gd name="connsiteY1" fmla="*/ 12437 h 200794"/>
                <a:gd name="connsiteX2" fmla="*/ 64947 w 125247"/>
                <a:gd name="connsiteY2" fmla="*/ 76001 h 200794"/>
                <a:gd name="connsiteX3" fmla="*/ 40073 w 125247"/>
                <a:gd name="connsiteY3" fmla="*/ 111929 h 200794"/>
                <a:gd name="connsiteX4" fmla="*/ 45601 w 125247"/>
                <a:gd name="connsiteY4" fmla="*/ 114693 h 200794"/>
                <a:gd name="connsiteX5" fmla="*/ 76001 w 125247"/>
                <a:gd name="connsiteY5" fmla="*/ 84292 h 200794"/>
                <a:gd name="connsiteX6" fmla="*/ 110547 w 125247"/>
                <a:gd name="connsiteY6" fmla="*/ 95347 h 200794"/>
                <a:gd name="connsiteX7" fmla="*/ 118838 w 125247"/>
                <a:gd name="connsiteY7" fmla="*/ 132657 h 200794"/>
                <a:gd name="connsiteX8" fmla="*/ 93965 w 125247"/>
                <a:gd name="connsiteY8" fmla="*/ 171348 h 200794"/>
                <a:gd name="connsiteX9" fmla="*/ 71856 w 125247"/>
                <a:gd name="connsiteY9" fmla="*/ 187930 h 200794"/>
                <a:gd name="connsiteX10" fmla="*/ 46983 w 125247"/>
                <a:gd name="connsiteY10" fmla="*/ 192076 h 200794"/>
                <a:gd name="connsiteX11" fmla="*/ 42837 w 125247"/>
                <a:gd name="connsiteY11" fmla="*/ 197603 h 200794"/>
                <a:gd name="connsiteX12" fmla="*/ 67710 w 125247"/>
                <a:gd name="connsiteY12" fmla="*/ 197603 h 200794"/>
                <a:gd name="connsiteX13" fmla="*/ 91202 w 125247"/>
                <a:gd name="connsiteY13" fmla="*/ 182403 h 200794"/>
                <a:gd name="connsiteX14" fmla="*/ 122984 w 125247"/>
                <a:gd name="connsiteY14" fmla="*/ 139566 h 200794"/>
                <a:gd name="connsiteX15" fmla="*/ 117456 w 125247"/>
                <a:gd name="connsiteY15" fmla="*/ 96729 h 200794"/>
                <a:gd name="connsiteX16" fmla="*/ 78765 w 125247"/>
                <a:gd name="connsiteY16" fmla="*/ 78765 h 200794"/>
                <a:gd name="connsiteX17" fmla="*/ 37310 w 125247"/>
                <a:gd name="connsiteY17" fmla="*/ 116075 h 200794"/>
                <a:gd name="connsiteX18" fmla="*/ 42837 w 125247"/>
                <a:gd name="connsiteY18" fmla="*/ 118838 h 200794"/>
                <a:gd name="connsiteX19" fmla="*/ 76001 w 125247"/>
                <a:gd name="connsiteY19" fmla="*/ 44219 h 200794"/>
                <a:gd name="connsiteX20" fmla="*/ 60801 w 125247"/>
                <a:gd name="connsiteY20" fmla="*/ 11055 h 200794"/>
                <a:gd name="connsiteX21" fmla="*/ 30401 w 125247"/>
                <a:gd name="connsiteY21" fmla="*/ 0 h 200794"/>
                <a:gd name="connsiteX22" fmla="*/ 0 w 125247"/>
                <a:gd name="connsiteY22" fmla="*/ 17964 h 200794"/>
                <a:gd name="connsiteX23" fmla="*/ 8291 w 125247"/>
                <a:gd name="connsiteY23" fmla="*/ 19346 h 200794"/>
                <a:gd name="connsiteX24" fmla="*/ 8291 w 125247"/>
                <a:gd name="connsiteY24" fmla="*/ 19346 h 20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247" h="200794">
                  <a:moveTo>
                    <a:pt x="8291" y="19346"/>
                  </a:moveTo>
                  <a:cubicBezTo>
                    <a:pt x="16582" y="1382"/>
                    <a:pt x="42837" y="0"/>
                    <a:pt x="56656" y="12437"/>
                  </a:cubicBezTo>
                  <a:cubicBezTo>
                    <a:pt x="74619" y="27637"/>
                    <a:pt x="74619" y="55274"/>
                    <a:pt x="64947" y="76001"/>
                  </a:cubicBezTo>
                  <a:cubicBezTo>
                    <a:pt x="59419" y="89820"/>
                    <a:pt x="49746" y="100874"/>
                    <a:pt x="40073" y="111929"/>
                  </a:cubicBezTo>
                  <a:cubicBezTo>
                    <a:pt x="41455" y="113311"/>
                    <a:pt x="44219" y="114693"/>
                    <a:pt x="45601" y="114693"/>
                  </a:cubicBezTo>
                  <a:cubicBezTo>
                    <a:pt x="51128" y="100874"/>
                    <a:pt x="62183" y="88438"/>
                    <a:pt x="76001" y="84292"/>
                  </a:cubicBezTo>
                  <a:cubicBezTo>
                    <a:pt x="88438" y="80147"/>
                    <a:pt x="102256" y="84292"/>
                    <a:pt x="110547" y="95347"/>
                  </a:cubicBezTo>
                  <a:cubicBezTo>
                    <a:pt x="118838" y="105020"/>
                    <a:pt x="121602" y="120220"/>
                    <a:pt x="118838" y="132657"/>
                  </a:cubicBezTo>
                  <a:cubicBezTo>
                    <a:pt x="116075" y="147857"/>
                    <a:pt x="106402" y="160293"/>
                    <a:pt x="93965" y="171348"/>
                  </a:cubicBezTo>
                  <a:cubicBezTo>
                    <a:pt x="87056" y="176876"/>
                    <a:pt x="80147" y="182403"/>
                    <a:pt x="71856" y="187930"/>
                  </a:cubicBezTo>
                  <a:cubicBezTo>
                    <a:pt x="64947" y="192076"/>
                    <a:pt x="55274" y="197603"/>
                    <a:pt x="46983" y="192076"/>
                  </a:cubicBezTo>
                  <a:cubicBezTo>
                    <a:pt x="42837" y="189312"/>
                    <a:pt x="40073" y="194840"/>
                    <a:pt x="42837" y="197603"/>
                  </a:cubicBezTo>
                  <a:cubicBezTo>
                    <a:pt x="51128" y="203131"/>
                    <a:pt x="59419" y="200367"/>
                    <a:pt x="67710" y="197603"/>
                  </a:cubicBezTo>
                  <a:cubicBezTo>
                    <a:pt x="76001" y="193458"/>
                    <a:pt x="82910" y="187930"/>
                    <a:pt x="91202" y="182403"/>
                  </a:cubicBezTo>
                  <a:cubicBezTo>
                    <a:pt x="105020" y="171348"/>
                    <a:pt x="117456" y="157530"/>
                    <a:pt x="122984" y="139566"/>
                  </a:cubicBezTo>
                  <a:cubicBezTo>
                    <a:pt x="127129" y="125747"/>
                    <a:pt x="125748" y="109165"/>
                    <a:pt x="117456" y="96729"/>
                  </a:cubicBezTo>
                  <a:cubicBezTo>
                    <a:pt x="109165" y="82910"/>
                    <a:pt x="93965" y="76001"/>
                    <a:pt x="78765" y="78765"/>
                  </a:cubicBezTo>
                  <a:cubicBezTo>
                    <a:pt x="59419" y="81529"/>
                    <a:pt x="44219" y="98111"/>
                    <a:pt x="37310" y="116075"/>
                  </a:cubicBezTo>
                  <a:cubicBezTo>
                    <a:pt x="35928" y="118838"/>
                    <a:pt x="41455" y="121602"/>
                    <a:pt x="42837" y="118838"/>
                  </a:cubicBezTo>
                  <a:cubicBezTo>
                    <a:pt x="62183" y="98111"/>
                    <a:pt x="78765" y="73238"/>
                    <a:pt x="76001" y="44219"/>
                  </a:cubicBezTo>
                  <a:cubicBezTo>
                    <a:pt x="74619" y="31782"/>
                    <a:pt x="70474" y="19346"/>
                    <a:pt x="60801" y="11055"/>
                  </a:cubicBezTo>
                  <a:cubicBezTo>
                    <a:pt x="52510" y="2764"/>
                    <a:pt x="41455" y="0"/>
                    <a:pt x="30401" y="0"/>
                  </a:cubicBezTo>
                  <a:cubicBezTo>
                    <a:pt x="17964" y="1382"/>
                    <a:pt x="6909" y="6909"/>
                    <a:pt x="0" y="17964"/>
                  </a:cubicBezTo>
                  <a:cubicBezTo>
                    <a:pt x="1382" y="19346"/>
                    <a:pt x="6909" y="23491"/>
                    <a:pt x="8291" y="19346"/>
                  </a:cubicBezTo>
                  <a:lnTo>
                    <a:pt x="8291" y="19346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414">
              <a:extLst>
                <a:ext uri="{FF2B5EF4-FFF2-40B4-BE49-F238E27FC236}">
                  <a16:creationId xmlns:a16="http://schemas.microsoft.com/office/drawing/2014/main" id="{4D1B3B09-9512-4211-BDC3-7B237CDDBD3E}"/>
                </a:ext>
              </a:extLst>
            </p:cNvPr>
            <p:cNvSpPr/>
            <p:nvPr/>
          </p:nvSpPr>
          <p:spPr>
            <a:xfrm>
              <a:off x="1650014" y="906057"/>
              <a:ext cx="31847" cy="124748"/>
            </a:xfrm>
            <a:custGeom>
              <a:avLst/>
              <a:gdLst>
                <a:gd name="connsiteX0" fmla="*/ 2829 w 31847"/>
                <a:gd name="connsiteY0" fmla="*/ 4798 h 124748"/>
                <a:gd name="connsiteX1" fmla="*/ 13884 w 31847"/>
                <a:gd name="connsiteY1" fmla="*/ 19998 h 124748"/>
                <a:gd name="connsiteX2" fmla="*/ 6975 w 31847"/>
                <a:gd name="connsiteY2" fmla="*/ 47635 h 124748"/>
                <a:gd name="connsiteX3" fmla="*/ 8356 w 31847"/>
                <a:gd name="connsiteY3" fmla="*/ 69745 h 124748"/>
                <a:gd name="connsiteX4" fmla="*/ 16648 w 31847"/>
                <a:gd name="connsiteY4" fmla="*/ 78036 h 124748"/>
                <a:gd name="connsiteX5" fmla="*/ 24939 w 31847"/>
                <a:gd name="connsiteY5" fmla="*/ 86327 h 124748"/>
                <a:gd name="connsiteX6" fmla="*/ 18029 w 31847"/>
                <a:gd name="connsiteY6" fmla="*/ 119491 h 124748"/>
                <a:gd name="connsiteX7" fmla="*/ 23557 w 31847"/>
                <a:gd name="connsiteY7" fmla="*/ 123636 h 124748"/>
                <a:gd name="connsiteX8" fmla="*/ 31848 w 31847"/>
                <a:gd name="connsiteY8" fmla="*/ 91854 h 124748"/>
                <a:gd name="connsiteX9" fmla="*/ 29084 w 31847"/>
                <a:gd name="connsiteY9" fmla="*/ 78036 h 124748"/>
                <a:gd name="connsiteX10" fmla="*/ 18029 w 31847"/>
                <a:gd name="connsiteY10" fmla="*/ 71126 h 124748"/>
                <a:gd name="connsiteX11" fmla="*/ 16648 w 31847"/>
                <a:gd name="connsiteY11" fmla="*/ 47635 h 124748"/>
                <a:gd name="connsiteX12" fmla="*/ 23557 w 31847"/>
                <a:gd name="connsiteY12" fmla="*/ 18616 h 124748"/>
                <a:gd name="connsiteX13" fmla="*/ 5593 w 31847"/>
                <a:gd name="connsiteY13" fmla="*/ 653 h 124748"/>
                <a:gd name="connsiteX14" fmla="*/ 2829 w 31847"/>
                <a:gd name="connsiteY14" fmla="*/ 4798 h 124748"/>
                <a:gd name="connsiteX15" fmla="*/ 2829 w 31847"/>
                <a:gd name="connsiteY15" fmla="*/ 4798 h 12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47" h="124748">
                  <a:moveTo>
                    <a:pt x="2829" y="4798"/>
                  </a:moveTo>
                  <a:cubicBezTo>
                    <a:pt x="9738" y="4798"/>
                    <a:pt x="13884" y="13089"/>
                    <a:pt x="13884" y="19998"/>
                  </a:cubicBezTo>
                  <a:cubicBezTo>
                    <a:pt x="13884" y="29671"/>
                    <a:pt x="8356" y="37962"/>
                    <a:pt x="6975" y="47635"/>
                  </a:cubicBezTo>
                  <a:cubicBezTo>
                    <a:pt x="5593" y="54544"/>
                    <a:pt x="5593" y="62835"/>
                    <a:pt x="8356" y="69745"/>
                  </a:cubicBezTo>
                  <a:cubicBezTo>
                    <a:pt x="9738" y="72508"/>
                    <a:pt x="12502" y="76654"/>
                    <a:pt x="16648" y="78036"/>
                  </a:cubicBezTo>
                  <a:cubicBezTo>
                    <a:pt x="20793" y="80799"/>
                    <a:pt x="23557" y="80799"/>
                    <a:pt x="24939" y="86327"/>
                  </a:cubicBezTo>
                  <a:cubicBezTo>
                    <a:pt x="26320" y="97381"/>
                    <a:pt x="22175" y="109818"/>
                    <a:pt x="18029" y="119491"/>
                  </a:cubicBezTo>
                  <a:cubicBezTo>
                    <a:pt x="16648" y="123636"/>
                    <a:pt x="22175" y="126400"/>
                    <a:pt x="23557" y="123636"/>
                  </a:cubicBezTo>
                  <a:cubicBezTo>
                    <a:pt x="29084" y="113963"/>
                    <a:pt x="31848" y="102909"/>
                    <a:pt x="31848" y="91854"/>
                  </a:cubicBezTo>
                  <a:cubicBezTo>
                    <a:pt x="31848" y="86327"/>
                    <a:pt x="31848" y="80799"/>
                    <a:pt x="29084" y="78036"/>
                  </a:cubicBezTo>
                  <a:cubicBezTo>
                    <a:pt x="26320" y="75272"/>
                    <a:pt x="20793" y="73890"/>
                    <a:pt x="18029" y="71126"/>
                  </a:cubicBezTo>
                  <a:cubicBezTo>
                    <a:pt x="12502" y="64217"/>
                    <a:pt x="13884" y="54544"/>
                    <a:pt x="16648" y="47635"/>
                  </a:cubicBezTo>
                  <a:cubicBezTo>
                    <a:pt x="19411" y="37962"/>
                    <a:pt x="24939" y="28289"/>
                    <a:pt x="23557" y="18616"/>
                  </a:cubicBezTo>
                  <a:cubicBezTo>
                    <a:pt x="22175" y="8944"/>
                    <a:pt x="15266" y="653"/>
                    <a:pt x="5593" y="653"/>
                  </a:cubicBezTo>
                  <a:cubicBezTo>
                    <a:pt x="-1316" y="-2111"/>
                    <a:pt x="-1316" y="4798"/>
                    <a:pt x="2829" y="4798"/>
                  </a:cubicBezTo>
                  <a:lnTo>
                    <a:pt x="2829" y="479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415">
              <a:extLst>
                <a:ext uri="{FF2B5EF4-FFF2-40B4-BE49-F238E27FC236}">
                  <a16:creationId xmlns:a16="http://schemas.microsoft.com/office/drawing/2014/main" id="{7AEBEC26-C205-4E21-BFE4-1D4C73DA2624}"/>
                </a:ext>
              </a:extLst>
            </p:cNvPr>
            <p:cNvSpPr/>
            <p:nvPr/>
          </p:nvSpPr>
          <p:spPr>
            <a:xfrm>
              <a:off x="2201904" y="1445627"/>
              <a:ext cx="97975" cy="132029"/>
            </a:xfrm>
            <a:custGeom>
              <a:avLst/>
              <a:gdLst>
                <a:gd name="connsiteX0" fmla="*/ 911 w 97975"/>
                <a:gd name="connsiteY0" fmla="*/ 6909 h 132029"/>
                <a:gd name="connsiteX1" fmla="*/ 23021 w 97975"/>
                <a:gd name="connsiteY1" fmla="*/ 34546 h 132029"/>
                <a:gd name="connsiteX2" fmla="*/ 34076 w 97975"/>
                <a:gd name="connsiteY2" fmla="*/ 67710 h 132029"/>
                <a:gd name="connsiteX3" fmla="*/ 43748 w 97975"/>
                <a:gd name="connsiteY3" fmla="*/ 103638 h 132029"/>
                <a:gd name="connsiteX4" fmla="*/ 64476 w 97975"/>
                <a:gd name="connsiteY4" fmla="*/ 127129 h 132029"/>
                <a:gd name="connsiteX5" fmla="*/ 96258 w 97975"/>
                <a:gd name="connsiteY5" fmla="*/ 128511 h 132029"/>
                <a:gd name="connsiteX6" fmla="*/ 92113 w 97975"/>
                <a:gd name="connsiteY6" fmla="*/ 122984 h 132029"/>
                <a:gd name="connsiteX7" fmla="*/ 65858 w 97975"/>
                <a:gd name="connsiteY7" fmla="*/ 120220 h 132029"/>
                <a:gd name="connsiteX8" fmla="*/ 47894 w 97975"/>
                <a:gd name="connsiteY8" fmla="*/ 96729 h 132029"/>
                <a:gd name="connsiteX9" fmla="*/ 39603 w 97975"/>
                <a:gd name="connsiteY9" fmla="*/ 62183 h 132029"/>
                <a:gd name="connsiteX10" fmla="*/ 28548 w 97975"/>
                <a:gd name="connsiteY10" fmla="*/ 30401 h 132029"/>
                <a:gd name="connsiteX11" fmla="*/ 5057 w 97975"/>
                <a:gd name="connsiteY11" fmla="*/ 0 h 132029"/>
                <a:gd name="connsiteX12" fmla="*/ 911 w 97975"/>
                <a:gd name="connsiteY12" fmla="*/ 6909 h 132029"/>
                <a:gd name="connsiteX13" fmla="*/ 911 w 97975"/>
                <a:gd name="connsiteY13" fmla="*/ 6909 h 13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975" h="132029">
                  <a:moveTo>
                    <a:pt x="911" y="6909"/>
                  </a:moveTo>
                  <a:cubicBezTo>
                    <a:pt x="9202" y="15200"/>
                    <a:pt x="17493" y="24873"/>
                    <a:pt x="23021" y="34546"/>
                  </a:cubicBezTo>
                  <a:cubicBezTo>
                    <a:pt x="28548" y="45601"/>
                    <a:pt x="31312" y="56655"/>
                    <a:pt x="34076" y="67710"/>
                  </a:cubicBezTo>
                  <a:cubicBezTo>
                    <a:pt x="36839" y="80147"/>
                    <a:pt x="38221" y="92583"/>
                    <a:pt x="43748" y="103638"/>
                  </a:cubicBezTo>
                  <a:cubicBezTo>
                    <a:pt x="47894" y="113311"/>
                    <a:pt x="54803" y="121602"/>
                    <a:pt x="64476" y="127129"/>
                  </a:cubicBezTo>
                  <a:cubicBezTo>
                    <a:pt x="74149" y="132657"/>
                    <a:pt x="86586" y="134039"/>
                    <a:pt x="96258" y="128511"/>
                  </a:cubicBezTo>
                  <a:cubicBezTo>
                    <a:pt x="100404" y="125747"/>
                    <a:pt x="96258" y="120220"/>
                    <a:pt x="92113" y="122984"/>
                  </a:cubicBezTo>
                  <a:cubicBezTo>
                    <a:pt x="83822" y="127129"/>
                    <a:pt x="74149" y="125747"/>
                    <a:pt x="65858" y="120220"/>
                  </a:cubicBezTo>
                  <a:cubicBezTo>
                    <a:pt x="57567" y="114693"/>
                    <a:pt x="50658" y="106402"/>
                    <a:pt x="47894" y="96729"/>
                  </a:cubicBezTo>
                  <a:cubicBezTo>
                    <a:pt x="43748" y="85674"/>
                    <a:pt x="42367" y="73238"/>
                    <a:pt x="39603" y="62183"/>
                  </a:cubicBezTo>
                  <a:cubicBezTo>
                    <a:pt x="36839" y="51128"/>
                    <a:pt x="34076" y="40073"/>
                    <a:pt x="28548" y="30401"/>
                  </a:cubicBezTo>
                  <a:cubicBezTo>
                    <a:pt x="23021" y="19346"/>
                    <a:pt x="14730" y="9673"/>
                    <a:pt x="5057" y="0"/>
                  </a:cubicBezTo>
                  <a:cubicBezTo>
                    <a:pt x="2293" y="0"/>
                    <a:pt x="-1852" y="4146"/>
                    <a:pt x="911" y="6909"/>
                  </a:cubicBezTo>
                  <a:lnTo>
                    <a:pt x="911" y="690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416">
              <a:extLst>
                <a:ext uri="{FF2B5EF4-FFF2-40B4-BE49-F238E27FC236}">
                  <a16:creationId xmlns:a16="http://schemas.microsoft.com/office/drawing/2014/main" id="{E5FF4B37-6A82-4E8A-95EC-7424F6F3AA51}"/>
                </a:ext>
              </a:extLst>
            </p:cNvPr>
            <p:cNvSpPr/>
            <p:nvPr/>
          </p:nvSpPr>
          <p:spPr>
            <a:xfrm>
              <a:off x="2224925" y="1340262"/>
              <a:ext cx="6909" cy="91892"/>
            </a:xfrm>
            <a:custGeom>
              <a:avLst/>
              <a:gdLst>
                <a:gd name="connsiteX0" fmla="*/ 0 w 6909"/>
                <a:gd name="connsiteY0" fmla="*/ 3109 h 91892"/>
                <a:gd name="connsiteX1" fmla="*/ 0 w 6909"/>
                <a:gd name="connsiteY1" fmla="*/ 88783 h 91892"/>
                <a:gd name="connsiteX2" fmla="*/ 6909 w 6909"/>
                <a:gd name="connsiteY2" fmla="*/ 88783 h 91892"/>
                <a:gd name="connsiteX3" fmla="*/ 6909 w 6909"/>
                <a:gd name="connsiteY3" fmla="*/ 3109 h 91892"/>
                <a:gd name="connsiteX4" fmla="*/ 0 w 6909"/>
                <a:gd name="connsiteY4" fmla="*/ 3109 h 91892"/>
                <a:gd name="connsiteX5" fmla="*/ 0 w 6909"/>
                <a:gd name="connsiteY5" fmla="*/ 3109 h 9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9" h="91892">
                  <a:moveTo>
                    <a:pt x="0" y="3109"/>
                  </a:moveTo>
                  <a:cubicBezTo>
                    <a:pt x="0" y="32128"/>
                    <a:pt x="0" y="59765"/>
                    <a:pt x="0" y="88783"/>
                  </a:cubicBezTo>
                  <a:cubicBezTo>
                    <a:pt x="0" y="92929"/>
                    <a:pt x="6909" y="92929"/>
                    <a:pt x="6909" y="88783"/>
                  </a:cubicBezTo>
                  <a:cubicBezTo>
                    <a:pt x="6909" y="59765"/>
                    <a:pt x="6909" y="32128"/>
                    <a:pt x="6909" y="3109"/>
                  </a:cubicBezTo>
                  <a:cubicBezTo>
                    <a:pt x="6909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417">
              <a:extLst>
                <a:ext uri="{FF2B5EF4-FFF2-40B4-BE49-F238E27FC236}">
                  <a16:creationId xmlns:a16="http://schemas.microsoft.com/office/drawing/2014/main" id="{E6C87EA3-E76A-46E6-A15F-A72921388BA0}"/>
                </a:ext>
              </a:extLst>
            </p:cNvPr>
            <p:cNvSpPr/>
            <p:nvPr/>
          </p:nvSpPr>
          <p:spPr>
            <a:xfrm>
              <a:off x="2241507" y="1348553"/>
              <a:ext cx="6909" cy="75310"/>
            </a:xfrm>
            <a:custGeom>
              <a:avLst/>
              <a:gdLst>
                <a:gd name="connsiteX0" fmla="*/ 0 w 6909"/>
                <a:gd name="connsiteY0" fmla="*/ 3109 h 75310"/>
                <a:gd name="connsiteX1" fmla="*/ 0 w 6909"/>
                <a:gd name="connsiteY1" fmla="*/ 72201 h 75310"/>
                <a:gd name="connsiteX2" fmla="*/ 6909 w 6909"/>
                <a:gd name="connsiteY2" fmla="*/ 72201 h 75310"/>
                <a:gd name="connsiteX3" fmla="*/ 6909 w 6909"/>
                <a:gd name="connsiteY3" fmla="*/ 3109 h 75310"/>
                <a:gd name="connsiteX4" fmla="*/ 0 w 6909"/>
                <a:gd name="connsiteY4" fmla="*/ 3109 h 75310"/>
                <a:gd name="connsiteX5" fmla="*/ 0 w 6909"/>
                <a:gd name="connsiteY5" fmla="*/ 3109 h 7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9" h="75310">
                  <a:moveTo>
                    <a:pt x="0" y="3109"/>
                  </a:moveTo>
                  <a:cubicBezTo>
                    <a:pt x="0" y="26600"/>
                    <a:pt x="0" y="48710"/>
                    <a:pt x="0" y="72201"/>
                  </a:cubicBezTo>
                  <a:cubicBezTo>
                    <a:pt x="0" y="76347"/>
                    <a:pt x="6909" y="76347"/>
                    <a:pt x="6909" y="72201"/>
                  </a:cubicBezTo>
                  <a:cubicBezTo>
                    <a:pt x="6909" y="48710"/>
                    <a:pt x="6909" y="26600"/>
                    <a:pt x="6909" y="3109"/>
                  </a:cubicBezTo>
                  <a:cubicBezTo>
                    <a:pt x="6909" y="-1036"/>
                    <a:pt x="0" y="-1036"/>
                    <a:pt x="0" y="3109"/>
                  </a:cubicBezTo>
                  <a:lnTo>
                    <a:pt x="0" y="310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418">
              <a:extLst>
                <a:ext uri="{FF2B5EF4-FFF2-40B4-BE49-F238E27FC236}">
                  <a16:creationId xmlns:a16="http://schemas.microsoft.com/office/drawing/2014/main" id="{01184E6A-86A1-4CC7-9705-0A373BDED8A3}"/>
                </a:ext>
              </a:extLst>
            </p:cNvPr>
            <p:cNvSpPr/>
            <p:nvPr/>
          </p:nvSpPr>
          <p:spPr>
            <a:xfrm>
              <a:off x="2266324" y="1357189"/>
              <a:ext cx="11110" cy="63304"/>
            </a:xfrm>
            <a:custGeom>
              <a:avLst/>
              <a:gdLst>
                <a:gd name="connsiteX0" fmla="*/ 1438 w 11110"/>
                <a:gd name="connsiteY0" fmla="*/ 4146 h 63304"/>
                <a:gd name="connsiteX1" fmla="*/ 4202 w 11110"/>
                <a:gd name="connsiteY1" fmla="*/ 60801 h 63304"/>
                <a:gd name="connsiteX2" fmla="*/ 11111 w 11110"/>
                <a:gd name="connsiteY2" fmla="*/ 59419 h 63304"/>
                <a:gd name="connsiteX3" fmla="*/ 8347 w 11110"/>
                <a:gd name="connsiteY3" fmla="*/ 4146 h 63304"/>
                <a:gd name="connsiteX4" fmla="*/ 1438 w 11110"/>
                <a:gd name="connsiteY4" fmla="*/ 4146 h 63304"/>
                <a:gd name="connsiteX5" fmla="*/ 1438 w 11110"/>
                <a:gd name="connsiteY5" fmla="*/ 4146 h 6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0" h="63304">
                  <a:moveTo>
                    <a:pt x="1438" y="4146"/>
                  </a:moveTo>
                  <a:cubicBezTo>
                    <a:pt x="-1326" y="23491"/>
                    <a:pt x="56" y="42837"/>
                    <a:pt x="4202" y="60801"/>
                  </a:cubicBezTo>
                  <a:cubicBezTo>
                    <a:pt x="5583" y="64947"/>
                    <a:pt x="11111" y="63565"/>
                    <a:pt x="11111" y="59419"/>
                  </a:cubicBezTo>
                  <a:cubicBezTo>
                    <a:pt x="6965" y="41455"/>
                    <a:pt x="6965" y="22109"/>
                    <a:pt x="8347" y="4146"/>
                  </a:cubicBezTo>
                  <a:cubicBezTo>
                    <a:pt x="9729" y="-1382"/>
                    <a:pt x="2820" y="-1382"/>
                    <a:pt x="1438" y="4146"/>
                  </a:cubicBezTo>
                  <a:lnTo>
                    <a:pt x="1438" y="4146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419">
              <a:extLst>
                <a:ext uri="{FF2B5EF4-FFF2-40B4-BE49-F238E27FC236}">
                  <a16:creationId xmlns:a16="http://schemas.microsoft.com/office/drawing/2014/main" id="{2BEE814F-E18C-4008-9901-A44B33D866A0}"/>
                </a:ext>
              </a:extLst>
            </p:cNvPr>
            <p:cNvSpPr/>
            <p:nvPr/>
          </p:nvSpPr>
          <p:spPr>
            <a:xfrm>
              <a:off x="2284344" y="1362175"/>
              <a:ext cx="11431" cy="53052"/>
            </a:xfrm>
            <a:custGeom>
              <a:avLst/>
              <a:gdLst>
                <a:gd name="connsiteX0" fmla="*/ 0 w 11431"/>
                <a:gd name="connsiteY0" fmla="*/ 3306 h 53052"/>
                <a:gd name="connsiteX1" fmla="*/ 5527 w 11431"/>
                <a:gd name="connsiteY1" fmla="*/ 50288 h 53052"/>
                <a:gd name="connsiteX2" fmla="*/ 8291 w 11431"/>
                <a:gd name="connsiteY2" fmla="*/ 53052 h 53052"/>
                <a:gd name="connsiteX3" fmla="*/ 11055 w 11431"/>
                <a:gd name="connsiteY3" fmla="*/ 50288 h 53052"/>
                <a:gd name="connsiteX4" fmla="*/ 5527 w 11431"/>
                <a:gd name="connsiteY4" fmla="*/ 3306 h 53052"/>
                <a:gd name="connsiteX5" fmla="*/ 2764 w 11431"/>
                <a:gd name="connsiteY5" fmla="*/ 542 h 53052"/>
                <a:gd name="connsiteX6" fmla="*/ 0 w 11431"/>
                <a:gd name="connsiteY6" fmla="*/ 3306 h 53052"/>
                <a:gd name="connsiteX7" fmla="*/ 0 w 11431"/>
                <a:gd name="connsiteY7" fmla="*/ 3306 h 5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1" h="53052">
                  <a:moveTo>
                    <a:pt x="0" y="3306"/>
                  </a:moveTo>
                  <a:cubicBezTo>
                    <a:pt x="1382" y="18506"/>
                    <a:pt x="4145" y="35088"/>
                    <a:pt x="5527" y="50288"/>
                  </a:cubicBezTo>
                  <a:cubicBezTo>
                    <a:pt x="5527" y="51670"/>
                    <a:pt x="6909" y="53052"/>
                    <a:pt x="8291" y="53052"/>
                  </a:cubicBezTo>
                  <a:cubicBezTo>
                    <a:pt x="9673" y="53052"/>
                    <a:pt x="12436" y="51670"/>
                    <a:pt x="11055" y="50288"/>
                  </a:cubicBezTo>
                  <a:cubicBezTo>
                    <a:pt x="9673" y="35088"/>
                    <a:pt x="6909" y="18506"/>
                    <a:pt x="5527" y="3306"/>
                  </a:cubicBezTo>
                  <a:cubicBezTo>
                    <a:pt x="5527" y="1924"/>
                    <a:pt x="4145" y="542"/>
                    <a:pt x="2764" y="542"/>
                  </a:cubicBezTo>
                  <a:cubicBezTo>
                    <a:pt x="1382" y="-840"/>
                    <a:pt x="0" y="542"/>
                    <a:pt x="0" y="3306"/>
                  </a:cubicBezTo>
                  <a:lnTo>
                    <a:pt x="0" y="3306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420">
              <a:extLst>
                <a:ext uri="{FF2B5EF4-FFF2-40B4-BE49-F238E27FC236}">
                  <a16:creationId xmlns:a16="http://schemas.microsoft.com/office/drawing/2014/main" id="{A7381188-92D2-4FCE-811B-C4D93C127412}"/>
                </a:ext>
              </a:extLst>
            </p:cNvPr>
            <p:cNvSpPr/>
            <p:nvPr/>
          </p:nvSpPr>
          <p:spPr>
            <a:xfrm>
              <a:off x="2300926" y="1370631"/>
              <a:ext cx="10049" cy="44595"/>
            </a:xfrm>
            <a:custGeom>
              <a:avLst/>
              <a:gdLst>
                <a:gd name="connsiteX0" fmla="*/ 0 w 10049"/>
                <a:gd name="connsiteY0" fmla="*/ 3140 h 44595"/>
                <a:gd name="connsiteX1" fmla="*/ 4146 w 10049"/>
                <a:gd name="connsiteY1" fmla="*/ 41832 h 44595"/>
                <a:gd name="connsiteX2" fmla="*/ 6909 w 10049"/>
                <a:gd name="connsiteY2" fmla="*/ 44596 h 44595"/>
                <a:gd name="connsiteX3" fmla="*/ 9673 w 10049"/>
                <a:gd name="connsiteY3" fmla="*/ 41832 h 44595"/>
                <a:gd name="connsiteX4" fmla="*/ 5527 w 10049"/>
                <a:gd name="connsiteY4" fmla="*/ 3140 h 44595"/>
                <a:gd name="connsiteX5" fmla="*/ 2764 w 10049"/>
                <a:gd name="connsiteY5" fmla="*/ 377 h 44595"/>
                <a:gd name="connsiteX6" fmla="*/ 0 w 10049"/>
                <a:gd name="connsiteY6" fmla="*/ 3140 h 44595"/>
                <a:gd name="connsiteX7" fmla="*/ 0 w 10049"/>
                <a:gd name="connsiteY7" fmla="*/ 3140 h 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9" h="44595">
                  <a:moveTo>
                    <a:pt x="0" y="3140"/>
                  </a:moveTo>
                  <a:cubicBezTo>
                    <a:pt x="1382" y="15577"/>
                    <a:pt x="2764" y="29395"/>
                    <a:pt x="4146" y="41832"/>
                  </a:cubicBezTo>
                  <a:cubicBezTo>
                    <a:pt x="4146" y="43214"/>
                    <a:pt x="5527" y="44596"/>
                    <a:pt x="6909" y="44596"/>
                  </a:cubicBezTo>
                  <a:cubicBezTo>
                    <a:pt x="8291" y="44596"/>
                    <a:pt x="11055" y="43214"/>
                    <a:pt x="9673" y="41832"/>
                  </a:cubicBezTo>
                  <a:cubicBezTo>
                    <a:pt x="8291" y="29395"/>
                    <a:pt x="6909" y="15577"/>
                    <a:pt x="5527" y="3140"/>
                  </a:cubicBezTo>
                  <a:cubicBezTo>
                    <a:pt x="5527" y="1758"/>
                    <a:pt x="4146" y="377"/>
                    <a:pt x="2764" y="377"/>
                  </a:cubicBezTo>
                  <a:cubicBezTo>
                    <a:pt x="2764" y="-1005"/>
                    <a:pt x="0" y="1758"/>
                    <a:pt x="0" y="3140"/>
                  </a:cubicBezTo>
                  <a:lnTo>
                    <a:pt x="0" y="3140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421">
              <a:extLst>
                <a:ext uri="{FF2B5EF4-FFF2-40B4-BE49-F238E27FC236}">
                  <a16:creationId xmlns:a16="http://schemas.microsoft.com/office/drawing/2014/main" id="{B86FCC3D-F0EF-4A9C-8B45-30E57155E2B3}"/>
                </a:ext>
              </a:extLst>
            </p:cNvPr>
            <p:cNvSpPr/>
            <p:nvPr/>
          </p:nvSpPr>
          <p:spPr>
            <a:xfrm>
              <a:off x="2242989" y="1277554"/>
              <a:ext cx="88068" cy="16290"/>
            </a:xfrm>
            <a:custGeom>
              <a:avLst/>
              <a:gdLst>
                <a:gd name="connsiteX0" fmla="*/ 5428 w 88068"/>
                <a:gd name="connsiteY0" fmla="*/ 14689 h 16290"/>
                <a:gd name="connsiteX1" fmla="*/ 82811 w 88068"/>
                <a:gd name="connsiteY1" fmla="*/ 16071 h 16290"/>
                <a:gd name="connsiteX2" fmla="*/ 86956 w 88068"/>
                <a:gd name="connsiteY2" fmla="*/ 10543 h 16290"/>
                <a:gd name="connsiteX3" fmla="*/ 2664 w 88068"/>
                <a:gd name="connsiteY3" fmla="*/ 9161 h 16290"/>
                <a:gd name="connsiteX4" fmla="*/ 5428 w 88068"/>
                <a:gd name="connsiteY4" fmla="*/ 14689 h 16290"/>
                <a:gd name="connsiteX5" fmla="*/ 5428 w 88068"/>
                <a:gd name="connsiteY5" fmla="*/ 14689 h 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068" h="16290">
                  <a:moveTo>
                    <a:pt x="5428" y="14689"/>
                  </a:moveTo>
                  <a:cubicBezTo>
                    <a:pt x="30301" y="3634"/>
                    <a:pt x="59320" y="3634"/>
                    <a:pt x="82811" y="16071"/>
                  </a:cubicBezTo>
                  <a:cubicBezTo>
                    <a:pt x="86956" y="17453"/>
                    <a:pt x="89720" y="11925"/>
                    <a:pt x="86956" y="10543"/>
                  </a:cubicBezTo>
                  <a:cubicBezTo>
                    <a:pt x="60701" y="-3275"/>
                    <a:pt x="28919" y="-3275"/>
                    <a:pt x="2664" y="9161"/>
                  </a:cubicBezTo>
                  <a:cubicBezTo>
                    <a:pt x="-2863" y="10543"/>
                    <a:pt x="1282" y="17453"/>
                    <a:pt x="5428" y="14689"/>
                  </a:cubicBezTo>
                  <a:lnTo>
                    <a:pt x="5428" y="14689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422">
              <a:extLst>
                <a:ext uri="{FF2B5EF4-FFF2-40B4-BE49-F238E27FC236}">
                  <a16:creationId xmlns:a16="http://schemas.microsoft.com/office/drawing/2014/main" id="{B68EB024-4A3A-499B-823A-650D8CC2C238}"/>
                </a:ext>
              </a:extLst>
            </p:cNvPr>
            <p:cNvSpPr/>
            <p:nvPr/>
          </p:nvSpPr>
          <p:spPr>
            <a:xfrm>
              <a:off x="2271523" y="1489846"/>
              <a:ext cx="32166" cy="41455"/>
            </a:xfrm>
            <a:custGeom>
              <a:avLst/>
              <a:gdLst>
                <a:gd name="connsiteX0" fmla="*/ 384 w 32166"/>
                <a:gd name="connsiteY0" fmla="*/ 2764 h 41455"/>
                <a:gd name="connsiteX1" fmla="*/ 28021 w 32166"/>
                <a:gd name="connsiteY1" fmla="*/ 41455 h 41455"/>
                <a:gd name="connsiteX2" fmla="*/ 32167 w 32166"/>
                <a:gd name="connsiteY2" fmla="*/ 38692 h 41455"/>
                <a:gd name="connsiteX3" fmla="*/ 29403 w 32166"/>
                <a:gd name="connsiteY3" fmla="*/ 34546 h 41455"/>
                <a:gd name="connsiteX4" fmla="*/ 5912 w 32166"/>
                <a:gd name="connsiteY4" fmla="*/ 4146 h 41455"/>
                <a:gd name="connsiteX5" fmla="*/ 3148 w 32166"/>
                <a:gd name="connsiteY5" fmla="*/ 0 h 41455"/>
                <a:gd name="connsiteX6" fmla="*/ 384 w 32166"/>
                <a:gd name="connsiteY6" fmla="*/ 2764 h 41455"/>
                <a:gd name="connsiteX7" fmla="*/ 384 w 32166"/>
                <a:gd name="connsiteY7" fmla="*/ 2764 h 4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66" h="41455">
                  <a:moveTo>
                    <a:pt x="384" y="2764"/>
                  </a:moveTo>
                  <a:cubicBezTo>
                    <a:pt x="-2379" y="20728"/>
                    <a:pt x="10057" y="38692"/>
                    <a:pt x="28021" y="41455"/>
                  </a:cubicBezTo>
                  <a:cubicBezTo>
                    <a:pt x="29403" y="41455"/>
                    <a:pt x="32167" y="41455"/>
                    <a:pt x="32167" y="38692"/>
                  </a:cubicBezTo>
                  <a:cubicBezTo>
                    <a:pt x="32167" y="37310"/>
                    <a:pt x="32167" y="34546"/>
                    <a:pt x="29403" y="34546"/>
                  </a:cubicBezTo>
                  <a:cubicBezTo>
                    <a:pt x="15585" y="33164"/>
                    <a:pt x="4530" y="17964"/>
                    <a:pt x="5912" y="4146"/>
                  </a:cubicBezTo>
                  <a:cubicBezTo>
                    <a:pt x="5912" y="2764"/>
                    <a:pt x="5912" y="0"/>
                    <a:pt x="3148" y="0"/>
                  </a:cubicBezTo>
                  <a:cubicBezTo>
                    <a:pt x="3148" y="0"/>
                    <a:pt x="384" y="1382"/>
                    <a:pt x="384" y="2764"/>
                  </a:cubicBezTo>
                  <a:lnTo>
                    <a:pt x="384" y="2764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423">
              <a:extLst>
                <a:ext uri="{FF2B5EF4-FFF2-40B4-BE49-F238E27FC236}">
                  <a16:creationId xmlns:a16="http://schemas.microsoft.com/office/drawing/2014/main" id="{B72F84AC-4B0B-4F99-8BA5-36B75B514CFC}"/>
                </a:ext>
              </a:extLst>
            </p:cNvPr>
            <p:cNvSpPr/>
            <p:nvPr/>
          </p:nvSpPr>
          <p:spPr>
            <a:xfrm>
              <a:off x="1927829" y="1353305"/>
              <a:ext cx="37309" cy="139044"/>
            </a:xfrm>
            <a:custGeom>
              <a:avLst/>
              <a:gdLst>
                <a:gd name="connsiteX0" fmla="*/ 0 w 37309"/>
                <a:gd name="connsiteY0" fmla="*/ 3885 h 139044"/>
                <a:gd name="connsiteX1" fmla="*/ 30400 w 37309"/>
                <a:gd name="connsiteY1" fmla="*/ 136542 h 139044"/>
                <a:gd name="connsiteX2" fmla="*/ 37310 w 37309"/>
                <a:gd name="connsiteY2" fmla="*/ 135160 h 139044"/>
                <a:gd name="connsiteX3" fmla="*/ 6909 w 37309"/>
                <a:gd name="connsiteY3" fmla="*/ 2503 h 139044"/>
                <a:gd name="connsiteX4" fmla="*/ 0 w 37309"/>
                <a:gd name="connsiteY4" fmla="*/ 3885 h 139044"/>
                <a:gd name="connsiteX5" fmla="*/ 0 w 37309"/>
                <a:gd name="connsiteY5" fmla="*/ 3885 h 13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09" h="139044">
                  <a:moveTo>
                    <a:pt x="0" y="3885"/>
                  </a:moveTo>
                  <a:cubicBezTo>
                    <a:pt x="9673" y="48104"/>
                    <a:pt x="19346" y="92323"/>
                    <a:pt x="30400" y="136542"/>
                  </a:cubicBezTo>
                  <a:cubicBezTo>
                    <a:pt x="31782" y="140687"/>
                    <a:pt x="37310" y="139305"/>
                    <a:pt x="37310" y="135160"/>
                  </a:cubicBezTo>
                  <a:cubicBezTo>
                    <a:pt x="27637" y="90941"/>
                    <a:pt x="17964" y="46722"/>
                    <a:pt x="6909" y="2503"/>
                  </a:cubicBezTo>
                  <a:cubicBezTo>
                    <a:pt x="5527" y="-1642"/>
                    <a:pt x="0" y="-261"/>
                    <a:pt x="0" y="3885"/>
                  </a:cubicBezTo>
                  <a:lnTo>
                    <a:pt x="0" y="3885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424">
              <a:extLst>
                <a:ext uri="{FF2B5EF4-FFF2-40B4-BE49-F238E27FC236}">
                  <a16:creationId xmlns:a16="http://schemas.microsoft.com/office/drawing/2014/main" id="{AD648B5F-3E97-40FD-9619-BD8286BB967B}"/>
                </a:ext>
              </a:extLst>
            </p:cNvPr>
            <p:cNvSpPr/>
            <p:nvPr/>
          </p:nvSpPr>
          <p:spPr>
            <a:xfrm>
              <a:off x="1941648" y="1365364"/>
              <a:ext cx="40073" cy="29135"/>
            </a:xfrm>
            <a:custGeom>
              <a:avLst/>
              <a:gdLst>
                <a:gd name="connsiteX0" fmla="*/ 2764 w 40073"/>
                <a:gd name="connsiteY0" fmla="*/ 7026 h 29135"/>
                <a:gd name="connsiteX1" fmla="*/ 33164 w 40073"/>
                <a:gd name="connsiteY1" fmla="*/ 26372 h 29135"/>
                <a:gd name="connsiteX2" fmla="*/ 37310 w 40073"/>
                <a:gd name="connsiteY2" fmla="*/ 29135 h 29135"/>
                <a:gd name="connsiteX3" fmla="*/ 40073 w 40073"/>
                <a:gd name="connsiteY3" fmla="*/ 24990 h 29135"/>
                <a:gd name="connsiteX4" fmla="*/ 2764 w 40073"/>
                <a:gd name="connsiteY4" fmla="*/ 117 h 29135"/>
                <a:gd name="connsiteX5" fmla="*/ 0 w 40073"/>
                <a:gd name="connsiteY5" fmla="*/ 2880 h 29135"/>
                <a:gd name="connsiteX6" fmla="*/ 2764 w 40073"/>
                <a:gd name="connsiteY6" fmla="*/ 7026 h 29135"/>
                <a:gd name="connsiteX7" fmla="*/ 2764 w 40073"/>
                <a:gd name="connsiteY7" fmla="*/ 7026 h 2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73" h="29135">
                  <a:moveTo>
                    <a:pt x="2764" y="7026"/>
                  </a:moveTo>
                  <a:cubicBezTo>
                    <a:pt x="15200" y="5644"/>
                    <a:pt x="29019" y="13935"/>
                    <a:pt x="33164" y="26372"/>
                  </a:cubicBezTo>
                  <a:cubicBezTo>
                    <a:pt x="33164" y="27753"/>
                    <a:pt x="35928" y="29135"/>
                    <a:pt x="37310" y="29135"/>
                  </a:cubicBezTo>
                  <a:cubicBezTo>
                    <a:pt x="38692" y="29135"/>
                    <a:pt x="40073" y="26372"/>
                    <a:pt x="40073" y="24990"/>
                  </a:cubicBezTo>
                  <a:cubicBezTo>
                    <a:pt x="34546" y="9790"/>
                    <a:pt x="19346" y="-1265"/>
                    <a:pt x="2764" y="117"/>
                  </a:cubicBezTo>
                  <a:cubicBezTo>
                    <a:pt x="1382" y="117"/>
                    <a:pt x="0" y="1498"/>
                    <a:pt x="0" y="2880"/>
                  </a:cubicBezTo>
                  <a:cubicBezTo>
                    <a:pt x="0" y="5644"/>
                    <a:pt x="1382" y="7026"/>
                    <a:pt x="2764" y="7026"/>
                  </a:cubicBezTo>
                  <a:lnTo>
                    <a:pt x="2764" y="7026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425">
              <a:extLst>
                <a:ext uri="{FF2B5EF4-FFF2-40B4-BE49-F238E27FC236}">
                  <a16:creationId xmlns:a16="http://schemas.microsoft.com/office/drawing/2014/main" id="{EB940EB3-4872-4789-B169-92F4504A27C0}"/>
                </a:ext>
              </a:extLst>
            </p:cNvPr>
            <p:cNvSpPr/>
            <p:nvPr/>
          </p:nvSpPr>
          <p:spPr>
            <a:xfrm>
              <a:off x="1833864" y="1382900"/>
              <a:ext cx="73572" cy="149736"/>
            </a:xfrm>
            <a:custGeom>
              <a:avLst/>
              <a:gdLst>
                <a:gd name="connsiteX0" fmla="*/ 0 w 73572"/>
                <a:gd name="connsiteY0" fmla="*/ 3308 h 149736"/>
                <a:gd name="connsiteX1" fmla="*/ 12437 w 73572"/>
                <a:gd name="connsiteY1" fmla="*/ 82073 h 149736"/>
                <a:gd name="connsiteX2" fmla="*/ 22110 w 73572"/>
                <a:gd name="connsiteY2" fmla="*/ 118001 h 149736"/>
                <a:gd name="connsiteX3" fmla="*/ 40073 w 73572"/>
                <a:gd name="connsiteY3" fmla="*/ 144256 h 149736"/>
                <a:gd name="connsiteX4" fmla="*/ 71856 w 73572"/>
                <a:gd name="connsiteY4" fmla="*/ 145638 h 149736"/>
                <a:gd name="connsiteX5" fmla="*/ 67710 w 73572"/>
                <a:gd name="connsiteY5" fmla="*/ 140110 h 149736"/>
                <a:gd name="connsiteX6" fmla="*/ 42837 w 73572"/>
                <a:gd name="connsiteY6" fmla="*/ 138728 h 149736"/>
                <a:gd name="connsiteX7" fmla="*/ 27637 w 73572"/>
                <a:gd name="connsiteY7" fmla="*/ 113855 h 149736"/>
                <a:gd name="connsiteX8" fmla="*/ 11055 w 73572"/>
                <a:gd name="connsiteY8" fmla="*/ 43381 h 149736"/>
                <a:gd name="connsiteX9" fmla="*/ 6909 w 73572"/>
                <a:gd name="connsiteY9" fmla="*/ 1926 h 149736"/>
                <a:gd name="connsiteX10" fmla="*/ 0 w 73572"/>
                <a:gd name="connsiteY10" fmla="*/ 3308 h 149736"/>
                <a:gd name="connsiteX11" fmla="*/ 0 w 73572"/>
                <a:gd name="connsiteY11" fmla="*/ 3308 h 14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572" h="149736">
                  <a:moveTo>
                    <a:pt x="0" y="3308"/>
                  </a:moveTo>
                  <a:cubicBezTo>
                    <a:pt x="1382" y="29563"/>
                    <a:pt x="5527" y="57200"/>
                    <a:pt x="12437" y="82073"/>
                  </a:cubicBezTo>
                  <a:cubicBezTo>
                    <a:pt x="15200" y="94509"/>
                    <a:pt x="17964" y="106946"/>
                    <a:pt x="22110" y="118001"/>
                  </a:cubicBezTo>
                  <a:cubicBezTo>
                    <a:pt x="26255" y="127674"/>
                    <a:pt x="30401" y="138728"/>
                    <a:pt x="40073" y="144256"/>
                  </a:cubicBezTo>
                  <a:cubicBezTo>
                    <a:pt x="49746" y="149783"/>
                    <a:pt x="62183" y="152547"/>
                    <a:pt x="71856" y="145638"/>
                  </a:cubicBezTo>
                  <a:cubicBezTo>
                    <a:pt x="76001" y="142874"/>
                    <a:pt x="71856" y="137347"/>
                    <a:pt x="67710" y="140110"/>
                  </a:cubicBezTo>
                  <a:cubicBezTo>
                    <a:pt x="60801" y="145638"/>
                    <a:pt x="51128" y="144256"/>
                    <a:pt x="42837" y="138728"/>
                  </a:cubicBezTo>
                  <a:cubicBezTo>
                    <a:pt x="34546" y="133201"/>
                    <a:pt x="30401" y="123528"/>
                    <a:pt x="27637" y="113855"/>
                  </a:cubicBezTo>
                  <a:cubicBezTo>
                    <a:pt x="20728" y="91746"/>
                    <a:pt x="15200" y="66873"/>
                    <a:pt x="11055" y="43381"/>
                  </a:cubicBezTo>
                  <a:cubicBezTo>
                    <a:pt x="8291" y="29563"/>
                    <a:pt x="6909" y="15745"/>
                    <a:pt x="6909" y="1926"/>
                  </a:cubicBezTo>
                  <a:cubicBezTo>
                    <a:pt x="6909" y="-838"/>
                    <a:pt x="0" y="-838"/>
                    <a:pt x="0" y="3308"/>
                  </a:cubicBezTo>
                  <a:lnTo>
                    <a:pt x="0" y="3308"/>
                  </a:lnTo>
                  <a:close/>
                </a:path>
              </a:pathLst>
            </a:custGeom>
            <a:solidFill>
              <a:srgbClr val="000000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426">
              <a:extLst>
                <a:ext uri="{FF2B5EF4-FFF2-40B4-BE49-F238E27FC236}">
                  <a16:creationId xmlns:a16="http://schemas.microsoft.com/office/drawing/2014/main" id="{3E5FF1B7-7503-470F-BA9C-CEF89DBEC8CE}"/>
                </a:ext>
              </a:extLst>
            </p:cNvPr>
            <p:cNvSpPr/>
            <p:nvPr/>
          </p:nvSpPr>
          <p:spPr>
            <a:xfrm>
              <a:off x="1328110" y="2226367"/>
              <a:ext cx="199330" cy="17963"/>
            </a:xfrm>
            <a:custGeom>
              <a:avLst/>
              <a:gdLst>
                <a:gd name="connsiteX0" fmla="*/ 2764 w 199330"/>
                <a:gd name="connsiteY0" fmla="*/ 8291 h 17963"/>
                <a:gd name="connsiteX1" fmla="*/ 153384 w 199330"/>
                <a:gd name="connsiteY1" fmla="*/ 17964 h 17963"/>
                <a:gd name="connsiteX2" fmla="*/ 196221 w 199330"/>
                <a:gd name="connsiteY2" fmla="*/ 17964 h 17963"/>
                <a:gd name="connsiteX3" fmla="*/ 196221 w 199330"/>
                <a:gd name="connsiteY3" fmla="*/ 11055 h 17963"/>
                <a:gd name="connsiteX4" fmla="*/ 45601 w 199330"/>
                <a:gd name="connsiteY4" fmla="*/ 5527 h 17963"/>
                <a:gd name="connsiteX5" fmla="*/ 2764 w 199330"/>
                <a:gd name="connsiteY5" fmla="*/ 0 h 17963"/>
                <a:gd name="connsiteX6" fmla="*/ 0 w 199330"/>
                <a:gd name="connsiteY6" fmla="*/ 2764 h 17963"/>
                <a:gd name="connsiteX7" fmla="*/ 2764 w 199330"/>
                <a:gd name="connsiteY7" fmla="*/ 8291 h 17963"/>
                <a:gd name="connsiteX8" fmla="*/ 2764 w 199330"/>
                <a:gd name="connsiteY8" fmla="*/ 8291 h 1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330" h="17963">
                  <a:moveTo>
                    <a:pt x="2764" y="8291"/>
                  </a:moveTo>
                  <a:cubicBezTo>
                    <a:pt x="52510" y="15200"/>
                    <a:pt x="102256" y="17964"/>
                    <a:pt x="153384" y="17964"/>
                  </a:cubicBezTo>
                  <a:cubicBezTo>
                    <a:pt x="167203" y="17964"/>
                    <a:pt x="182403" y="17964"/>
                    <a:pt x="196221" y="17964"/>
                  </a:cubicBezTo>
                  <a:cubicBezTo>
                    <a:pt x="200367" y="17964"/>
                    <a:pt x="200367" y="11055"/>
                    <a:pt x="196221" y="11055"/>
                  </a:cubicBezTo>
                  <a:cubicBezTo>
                    <a:pt x="146475" y="12437"/>
                    <a:pt x="95347" y="11055"/>
                    <a:pt x="45601" y="5527"/>
                  </a:cubicBezTo>
                  <a:cubicBezTo>
                    <a:pt x="31782" y="4146"/>
                    <a:pt x="16582" y="2764"/>
                    <a:pt x="2764" y="0"/>
                  </a:cubicBezTo>
                  <a:cubicBezTo>
                    <a:pt x="1382" y="0"/>
                    <a:pt x="0" y="1382"/>
                    <a:pt x="0" y="2764"/>
                  </a:cubicBezTo>
                  <a:cubicBezTo>
                    <a:pt x="0" y="6909"/>
                    <a:pt x="1382" y="8291"/>
                    <a:pt x="2764" y="8291"/>
                  </a:cubicBezTo>
                  <a:lnTo>
                    <a:pt x="2764" y="8291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27">
              <a:extLst>
                <a:ext uri="{FF2B5EF4-FFF2-40B4-BE49-F238E27FC236}">
                  <a16:creationId xmlns:a16="http://schemas.microsoft.com/office/drawing/2014/main" id="{DA16A734-DDF1-4441-98B2-4D36E369617D}"/>
                </a:ext>
              </a:extLst>
            </p:cNvPr>
            <p:cNvSpPr/>
            <p:nvPr/>
          </p:nvSpPr>
          <p:spPr>
            <a:xfrm>
              <a:off x="1409639" y="2241726"/>
              <a:ext cx="56655" cy="346753"/>
            </a:xfrm>
            <a:custGeom>
              <a:avLst/>
              <a:gdLst>
                <a:gd name="connsiteX0" fmla="*/ 0 w 56655"/>
                <a:gd name="connsiteY0" fmla="*/ 3987 h 346753"/>
                <a:gd name="connsiteX1" fmla="*/ 1382 w 56655"/>
                <a:gd name="connsiteY1" fmla="*/ 158753 h 346753"/>
                <a:gd name="connsiteX2" fmla="*/ 1382 w 56655"/>
                <a:gd name="connsiteY2" fmla="*/ 236137 h 346753"/>
                <a:gd name="connsiteX3" fmla="*/ 1382 w 56655"/>
                <a:gd name="connsiteY3" fmla="*/ 273446 h 346753"/>
                <a:gd name="connsiteX4" fmla="*/ 6909 w 56655"/>
                <a:gd name="connsiteY4" fmla="*/ 307992 h 346753"/>
                <a:gd name="connsiteX5" fmla="*/ 53892 w 56655"/>
                <a:gd name="connsiteY5" fmla="*/ 346684 h 346753"/>
                <a:gd name="connsiteX6" fmla="*/ 56655 w 56655"/>
                <a:gd name="connsiteY6" fmla="*/ 343920 h 346753"/>
                <a:gd name="connsiteX7" fmla="*/ 56655 w 56655"/>
                <a:gd name="connsiteY7" fmla="*/ 215409 h 346753"/>
                <a:gd name="connsiteX8" fmla="*/ 56655 w 56655"/>
                <a:gd name="connsiteY8" fmla="*/ 86898 h 346753"/>
                <a:gd name="connsiteX9" fmla="*/ 56655 w 56655"/>
                <a:gd name="connsiteY9" fmla="*/ 13660 h 346753"/>
                <a:gd name="connsiteX10" fmla="*/ 49746 w 56655"/>
                <a:gd name="connsiteY10" fmla="*/ 13660 h 346753"/>
                <a:gd name="connsiteX11" fmla="*/ 49746 w 56655"/>
                <a:gd name="connsiteY11" fmla="*/ 142171 h 346753"/>
                <a:gd name="connsiteX12" fmla="*/ 49746 w 56655"/>
                <a:gd name="connsiteY12" fmla="*/ 270683 h 346753"/>
                <a:gd name="connsiteX13" fmla="*/ 49746 w 56655"/>
                <a:gd name="connsiteY13" fmla="*/ 343920 h 346753"/>
                <a:gd name="connsiteX14" fmla="*/ 52510 w 56655"/>
                <a:gd name="connsiteY14" fmla="*/ 341156 h 346753"/>
                <a:gd name="connsiteX15" fmla="*/ 12437 w 56655"/>
                <a:gd name="connsiteY15" fmla="*/ 307992 h 346753"/>
                <a:gd name="connsiteX16" fmla="*/ 6909 w 56655"/>
                <a:gd name="connsiteY16" fmla="*/ 274828 h 346753"/>
                <a:gd name="connsiteX17" fmla="*/ 6909 w 56655"/>
                <a:gd name="connsiteY17" fmla="*/ 238900 h 346753"/>
                <a:gd name="connsiteX18" fmla="*/ 5527 w 56655"/>
                <a:gd name="connsiteY18" fmla="*/ 89661 h 346753"/>
                <a:gd name="connsiteX19" fmla="*/ 5527 w 56655"/>
                <a:gd name="connsiteY19" fmla="*/ 5369 h 346753"/>
                <a:gd name="connsiteX20" fmla="*/ 0 w 56655"/>
                <a:gd name="connsiteY20" fmla="*/ 3987 h 346753"/>
                <a:gd name="connsiteX21" fmla="*/ 0 w 56655"/>
                <a:gd name="connsiteY21" fmla="*/ 3987 h 34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655" h="346753">
                  <a:moveTo>
                    <a:pt x="0" y="3987"/>
                  </a:moveTo>
                  <a:cubicBezTo>
                    <a:pt x="0" y="55115"/>
                    <a:pt x="0" y="107625"/>
                    <a:pt x="1382" y="158753"/>
                  </a:cubicBezTo>
                  <a:cubicBezTo>
                    <a:pt x="1382" y="185008"/>
                    <a:pt x="1382" y="209881"/>
                    <a:pt x="1382" y="236137"/>
                  </a:cubicBezTo>
                  <a:cubicBezTo>
                    <a:pt x="1382" y="248573"/>
                    <a:pt x="1382" y="261010"/>
                    <a:pt x="1382" y="273446"/>
                  </a:cubicBezTo>
                  <a:cubicBezTo>
                    <a:pt x="1382" y="284501"/>
                    <a:pt x="2764" y="296937"/>
                    <a:pt x="6909" y="307992"/>
                  </a:cubicBezTo>
                  <a:cubicBezTo>
                    <a:pt x="13818" y="328720"/>
                    <a:pt x="30401" y="348065"/>
                    <a:pt x="53892" y="346684"/>
                  </a:cubicBezTo>
                  <a:cubicBezTo>
                    <a:pt x="55274" y="346684"/>
                    <a:pt x="56655" y="345302"/>
                    <a:pt x="56655" y="343920"/>
                  </a:cubicBezTo>
                  <a:cubicBezTo>
                    <a:pt x="56655" y="301083"/>
                    <a:pt x="56655" y="258246"/>
                    <a:pt x="56655" y="215409"/>
                  </a:cubicBezTo>
                  <a:cubicBezTo>
                    <a:pt x="56655" y="172572"/>
                    <a:pt x="56655" y="129735"/>
                    <a:pt x="56655" y="86898"/>
                  </a:cubicBezTo>
                  <a:cubicBezTo>
                    <a:pt x="56655" y="62024"/>
                    <a:pt x="56655" y="38533"/>
                    <a:pt x="56655" y="13660"/>
                  </a:cubicBezTo>
                  <a:cubicBezTo>
                    <a:pt x="56655" y="9515"/>
                    <a:pt x="49746" y="9515"/>
                    <a:pt x="49746" y="13660"/>
                  </a:cubicBezTo>
                  <a:cubicBezTo>
                    <a:pt x="49746" y="56497"/>
                    <a:pt x="49746" y="99334"/>
                    <a:pt x="49746" y="142171"/>
                  </a:cubicBezTo>
                  <a:cubicBezTo>
                    <a:pt x="49746" y="185008"/>
                    <a:pt x="49746" y="227845"/>
                    <a:pt x="49746" y="270683"/>
                  </a:cubicBezTo>
                  <a:cubicBezTo>
                    <a:pt x="49746" y="295556"/>
                    <a:pt x="49746" y="319047"/>
                    <a:pt x="49746" y="343920"/>
                  </a:cubicBezTo>
                  <a:cubicBezTo>
                    <a:pt x="51128" y="342538"/>
                    <a:pt x="52510" y="341156"/>
                    <a:pt x="52510" y="341156"/>
                  </a:cubicBezTo>
                  <a:cubicBezTo>
                    <a:pt x="33164" y="341156"/>
                    <a:pt x="17964" y="324574"/>
                    <a:pt x="12437" y="307992"/>
                  </a:cubicBezTo>
                  <a:cubicBezTo>
                    <a:pt x="8291" y="296937"/>
                    <a:pt x="8291" y="285883"/>
                    <a:pt x="6909" y="274828"/>
                  </a:cubicBezTo>
                  <a:cubicBezTo>
                    <a:pt x="6909" y="262391"/>
                    <a:pt x="6909" y="251337"/>
                    <a:pt x="6909" y="238900"/>
                  </a:cubicBezTo>
                  <a:cubicBezTo>
                    <a:pt x="6909" y="189154"/>
                    <a:pt x="6909" y="139408"/>
                    <a:pt x="5527" y="89661"/>
                  </a:cubicBezTo>
                  <a:cubicBezTo>
                    <a:pt x="5527" y="62024"/>
                    <a:pt x="5527" y="33006"/>
                    <a:pt x="5527" y="5369"/>
                  </a:cubicBezTo>
                  <a:cubicBezTo>
                    <a:pt x="6909" y="-1540"/>
                    <a:pt x="0" y="-1540"/>
                    <a:pt x="0" y="3987"/>
                  </a:cubicBezTo>
                  <a:lnTo>
                    <a:pt x="0" y="3987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428">
              <a:extLst>
                <a:ext uri="{FF2B5EF4-FFF2-40B4-BE49-F238E27FC236}">
                  <a16:creationId xmlns:a16="http://schemas.microsoft.com/office/drawing/2014/main" id="{B94D7B0B-B266-4B42-A4FA-B72A3A8726B6}"/>
                </a:ext>
              </a:extLst>
            </p:cNvPr>
            <p:cNvSpPr/>
            <p:nvPr/>
          </p:nvSpPr>
          <p:spPr>
            <a:xfrm>
              <a:off x="1627207" y="2250329"/>
              <a:ext cx="144213" cy="128222"/>
            </a:xfrm>
            <a:custGeom>
              <a:avLst/>
              <a:gdLst>
                <a:gd name="connsiteX0" fmla="*/ 763 w 144213"/>
                <a:gd name="connsiteY0" fmla="*/ 5057 h 128222"/>
                <a:gd name="connsiteX1" fmla="*/ 103019 w 144213"/>
                <a:gd name="connsiteY1" fmla="*/ 110077 h 128222"/>
                <a:gd name="connsiteX2" fmla="*/ 140329 w 144213"/>
                <a:gd name="connsiteY2" fmla="*/ 128041 h 128222"/>
                <a:gd name="connsiteX3" fmla="*/ 141711 w 144213"/>
                <a:gd name="connsiteY3" fmla="*/ 121132 h 128222"/>
                <a:gd name="connsiteX4" fmla="*/ 27018 w 144213"/>
                <a:gd name="connsiteY4" fmla="*/ 35457 h 128222"/>
                <a:gd name="connsiteX5" fmla="*/ 4909 w 144213"/>
                <a:gd name="connsiteY5" fmla="*/ 911 h 128222"/>
                <a:gd name="connsiteX6" fmla="*/ 763 w 144213"/>
                <a:gd name="connsiteY6" fmla="*/ 5057 h 128222"/>
                <a:gd name="connsiteX7" fmla="*/ 763 w 144213"/>
                <a:gd name="connsiteY7" fmla="*/ 5057 h 12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213" h="128222">
                  <a:moveTo>
                    <a:pt x="763" y="5057"/>
                  </a:moveTo>
                  <a:cubicBezTo>
                    <a:pt x="24254" y="49276"/>
                    <a:pt x="60182" y="85204"/>
                    <a:pt x="103019" y="110077"/>
                  </a:cubicBezTo>
                  <a:cubicBezTo>
                    <a:pt x="115456" y="116986"/>
                    <a:pt x="127892" y="122513"/>
                    <a:pt x="140329" y="128041"/>
                  </a:cubicBezTo>
                  <a:cubicBezTo>
                    <a:pt x="144475" y="129423"/>
                    <a:pt x="145856" y="122513"/>
                    <a:pt x="141711" y="121132"/>
                  </a:cubicBezTo>
                  <a:cubicBezTo>
                    <a:pt x="96110" y="104549"/>
                    <a:pt x="56037" y="74149"/>
                    <a:pt x="27018" y="35457"/>
                  </a:cubicBezTo>
                  <a:cubicBezTo>
                    <a:pt x="18727" y="24403"/>
                    <a:pt x="11818" y="13348"/>
                    <a:pt x="4909" y="911"/>
                  </a:cubicBezTo>
                  <a:cubicBezTo>
                    <a:pt x="3527" y="-1852"/>
                    <a:pt x="-2001" y="2293"/>
                    <a:pt x="763" y="5057"/>
                  </a:cubicBezTo>
                  <a:lnTo>
                    <a:pt x="763" y="5057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429">
              <a:extLst>
                <a:ext uri="{FF2B5EF4-FFF2-40B4-BE49-F238E27FC236}">
                  <a16:creationId xmlns:a16="http://schemas.microsoft.com/office/drawing/2014/main" id="{DD3004AD-955C-4F91-AAEB-FD09E0C5FF5F}"/>
                </a:ext>
              </a:extLst>
            </p:cNvPr>
            <p:cNvSpPr/>
            <p:nvPr/>
          </p:nvSpPr>
          <p:spPr>
            <a:xfrm>
              <a:off x="1736912" y="2280757"/>
              <a:ext cx="61258" cy="207712"/>
            </a:xfrm>
            <a:custGeom>
              <a:avLst/>
              <a:gdLst>
                <a:gd name="connsiteX0" fmla="*/ 224 w 73461"/>
                <a:gd name="connsiteY0" fmla="*/ 3646 h 1655290"/>
                <a:gd name="connsiteX1" fmla="*/ 47206 w 73461"/>
                <a:gd name="connsiteY1" fmla="*/ 159794 h 1655290"/>
                <a:gd name="connsiteX2" fmla="*/ 65170 w 73461"/>
                <a:gd name="connsiteY2" fmla="*/ 326996 h 1655290"/>
                <a:gd name="connsiteX3" fmla="*/ 67934 w 73461"/>
                <a:gd name="connsiteY3" fmla="*/ 646202 h 1655290"/>
                <a:gd name="connsiteX4" fmla="*/ 66552 w 73461"/>
                <a:gd name="connsiteY4" fmla="*/ 970934 h 1655290"/>
                <a:gd name="connsiteX5" fmla="*/ 62407 w 73461"/>
                <a:gd name="connsiteY5" fmla="*/ 1294285 h 1655290"/>
                <a:gd name="connsiteX6" fmla="*/ 55497 w 73461"/>
                <a:gd name="connsiteY6" fmla="*/ 1613490 h 1655290"/>
                <a:gd name="connsiteX7" fmla="*/ 54116 w 73461"/>
                <a:gd name="connsiteY7" fmla="*/ 1652182 h 1655290"/>
                <a:gd name="connsiteX8" fmla="*/ 61025 w 73461"/>
                <a:gd name="connsiteY8" fmla="*/ 1652182 h 1655290"/>
                <a:gd name="connsiteX9" fmla="*/ 67934 w 73461"/>
                <a:gd name="connsiteY9" fmla="*/ 1332976 h 1655290"/>
                <a:gd name="connsiteX10" fmla="*/ 72079 w 73461"/>
                <a:gd name="connsiteY10" fmla="*/ 1008244 h 1655290"/>
                <a:gd name="connsiteX11" fmla="*/ 73461 w 73461"/>
                <a:gd name="connsiteY11" fmla="*/ 682129 h 1655290"/>
                <a:gd name="connsiteX12" fmla="*/ 70698 w 73461"/>
                <a:gd name="connsiteY12" fmla="*/ 364306 h 1655290"/>
                <a:gd name="connsiteX13" fmla="*/ 59643 w 73461"/>
                <a:gd name="connsiteY13" fmla="*/ 201249 h 1655290"/>
                <a:gd name="connsiteX14" fmla="*/ 16806 w 73461"/>
                <a:gd name="connsiteY14" fmla="*/ 42337 h 1655290"/>
                <a:gd name="connsiteX15" fmla="*/ 2987 w 73461"/>
                <a:gd name="connsiteY15" fmla="*/ 3646 h 1655290"/>
                <a:gd name="connsiteX16" fmla="*/ 224 w 73461"/>
                <a:gd name="connsiteY16" fmla="*/ 3646 h 1655290"/>
                <a:gd name="connsiteX17" fmla="*/ 224 w 73461"/>
                <a:gd name="connsiteY17" fmla="*/ 3646 h 1655290"/>
                <a:gd name="connsiteX0" fmla="*/ 224 w 73461"/>
                <a:gd name="connsiteY0" fmla="*/ 3646 h 1667643"/>
                <a:gd name="connsiteX1" fmla="*/ 47206 w 73461"/>
                <a:gd name="connsiteY1" fmla="*/ 159794 h 1667643"/>
                <a:gd name="connsiteX2" fmla="*/ 65170 w 73461"/>
                <a:gd name="connsiteY2" fmla="*/ 326996 h 1667643"/>
                <a:gd name="connsiteX3" fmla="*/ 67934 w 73461"/>
                <a:gd name="connsiteY3" fmla="*/ 646202 h 1667643"/>
                <a:gd name="connsiteX4" fmla="*/ 66552 w 73461"/>
                <a:gd name="connsiteY4" fmla="*/ 970934 h 1667643"/>
                <a:gd name="connsiteX5" fmla="*/ 62407 w 73461"/>
                <a:gd name="connsiteY5" fmla="*/ 1294285 h 1667643"/>
                <a:gd name="connsiteX6" fmla="*/ 55497 w 73461"/>
                <a:gd name="connsiteY6" fmla="*/ 1613490 h 1667643"/>
                <a:gd name="connsiteX7" fmla="*/ 54116 w 73461"/>
                <a:gd name="connsiteY7" fmla="*/ 1652182 h 1667643"/>
                <a:gd name="connsiteX8" fmla="*/ 67934 w 73461"/>
                <a:gd name="connsiteY8" fmla="*/ 1332976 h 1667643"/>
                <a:gd name="connsiteX9" fmla="*/ 72079 w 73461"/>
                <a:gd name="connsiteY9" fmla="*/ 1008244 h 1667643"/>
                <a:gd name="connsiteX10" fmla="*/ 73461 w 73461"/>
                <a:gd name="connsiteY10" fmla="*/ 682129 h 1667643"/>
                <a:gd name="connsiteX11" fmla="*/ 70698 w 73461"/>
                <a:gd name="connsiteY11" fmla="*/ 364306 h 1667643"/>
                <a:gd name="connsiteX12" fmla="*/ 59643 w 73461"/>
                <a:gd name="connsiteY12" fmla="*/ 201249 h 1667643"/>
                <a:gd name="connsiteX13" fmla="*/ 16806 w 73461"/>
                <a:gd name="connsiteY13" fmla="*/ 42337 h 1667643"/>
                <a:gd name="connsiteX14" fmla="*/ 2987 w 73461"/>
                <a:gd name="connsiteY14" fmla="*/ 3646 h 1667643"/>
                <a:gd name="connsiteX15" fmla="*/ 224 w 73461"/>
                <a:gd name="connsiteY15" fmla="*/ 3646 h 1667643"/>
                <a:gd name="connsiteX16" fmla="*/ 224 w 73461"/>
                <a:gd name="connsiteY16" fmla="*/ 3646 h 1667643"/>
                <a:gd name="connsiteX0" fmla="*/ 224 w 73461"/>
                <a:gd name="connsiteY0" fmla="*/ 3646 h 1613653"/>
                <a:gd name="connsiteX1" fmla="*/ 47206 w 73461"/>
                <a:gd name="connsiteY1" fmla="*/ 159794 h 1613653"/>
                <a:gd name="connsiteX2" fmla="*/ 65170 w 73461"/>
                <a:gd name="connsiteY2" fmla="*/ 326996 h 1613653"/>
                <a:gd name="connsiteX3" fmla="*/ 67934 w 73461"/>
                <a:gd name="connsiteY3" fmla="*/ 646202 h 1613653"/>
                <a:gd name="connsiteX4" fmla="*/ 66552 w 73461"/>
                <a:gd name="connsiteY4" fmla="*/ 970934 h 1613653"/>
                <a:gd name="connsiteX5" fmla="*/ 62407 w 73461"/>
                <a:gd name="connsiteY5" fmla="*/ 1294285 h 1613653"/>
                <a:gd name="connsiteX6" fmla="*/ 55497 w 73461"/>
                <a:gd name="connsiteY6" fmla="*/ 1613490 h 1613653"/>
                <a:gd name="connsiteX7" fmla="*/ 67934 w 73461"/>
                <a:gd name="connsiteY7" fmla="*/ 1332976 h 1613653"/>
                <a:gd name="connsiteX8" fmla="*/ 72079 w 73461"/>
                <a:gd name="connsiteY8" fmla="*/ 1008244 h 1613653"/>
                <a:gd name="connsiteX9" fmla="*/ 73461 w 73461"/>
                <a:gd name="connsiteY9" fmla="*/ 682129 h 1613653"/>
                <a:gd name="connsiteX10" fmla="*/ 70698 w 73461"/>
                <a:gd name="connsiteY10" fmla="*/ 364306 h 1613653"/>
                <a:gd name="connsiteX11" fmla="*/ 59643 w 73461"/>
                <a:gd name="connsiteY11" fmla="*/ 201249 h 1613653"/>
                <a:gd name="connsiteX12" fmla="*/ 16806 w 73461"/>
                <a:gd name="connsiteY12" fmla="*/ 42337 h 1613653"/>
                <a:gd name="connsiteX13" fmla="*/ 2987 w 73461"/>
                <a:gd name="connsiteY13" fmla="*/ 3646 h 1613653"/>
                <a:gd name="connsiteX14" fmla="*/ 224 w 73461"/>
                <a:gd name="connsiteY14" fmla="*/ 3646 h 1613653"/>
                <a:gd name="connsiteX15" fmla="*/ 224 w 73461"/>
                <a:gd name="connsiteY15" fmla="*/ 3646 h 1613653"/>
                <a:gd name="connsiteX0" fmla="*/ 224 w 73461"/>
                <a:gd name="connsiteY0" fmla="*/ 3646 h 1357647"/>
                <a:gd name="connsiteX1" fmla="*/ 47206 w 73461"/>
                <a:gd name="connsiteY1" fmla="*/ 159794 h 1357647"/>
                <a:gd name="connsiteX2" fmla="*/ 65170 w 73461"/>
                <a:gd name="connsiteY2" fmla="*/ 326996 h 1357647"/>
                <a:gd name="connsiteX3" fmla="*/ 67934 w 73461"/>
                <a:gd name="connsiteY3" fmla="*/ 646202 h 1357647"/>
                <a:gd name="connsiteX4" fmla="*/ 66552 w 73461"/>
                <a:gd name="connsiteY4" fmla="*/ 970934 h 1357647"/>
                <a:gd name="connsiteX5" fmla="*/ 62407 w 73461"/>
                <a:gd name="connsiteY5" fmla="*/ 1294285 h 1357647"/>
                <a:gd name="connsiteX6" fmla="*/ 67934 w 73461"/>
                <a:gd name="connsiteY6" fmla="*/ 1332976 h 1357647"/>
                <a:gd name="connsiteX7" fmla="*/ 72079 w 73461"/>
                <a:gd name="connsiteY7" fmla="*/ 1008244 h 1357647"/>
                <a:gd name="connsiteX8" fmla="*/ 73461 w 73461"/>
                <a:gd name="connsiteY8" fmla="*/ 682129 h 1357647"/>
                <a:gd name="connsiteX9" fmla="*/ 70698 w 73461"/>
                <a:gd name="connsiteY9" fmla="*/ 364306 h 1357647"/>
                <a:gd name="connsiteX10" fmla="*/ 59643 w 73461"/>
                <a:gd name="connsiteY10" fmla="*/ 201249 h 1357647"/>
                <a:gd name="connsiteX11" fmla="*/ 16806 w 73461"/>
                <a:gd name="connsiteY11" fmla="*/ 42337 h 1357647"/>
                <a:gd name="connsiteX12" fmla="*/ 2987 w 73461"/>
                <a:gd name="connsiteY12" fmla="*/ 3646 h 1357647"/>
                <a:gd name="connsiteX13" fmla="*/ 224 w 73461"/>
                <a:gd name="connsiteY13" fmla="*/ 3646 h 1357647"/>
                <a:gd name="connsiteX14" fmla="*/ 224 w 73461"/>
                <a:gd name="connsiteY14" fmla="*/ 3646 h 1357647"/>
                <a:gd name="connsiteX0" fmla="*/ 224 w 73461"/>
                <a:gd name="connsiteY0" fmla="*/ 3646 h 1294433"/>
                <a:gd name="connsiteX1" fmla="*/ 47206 w 73461"/>
                <a:gd name="connsiteY1" fmla="*/ 159794 h 1294433"/>
                <a:gd name="connsiteX2" fmla="*/ 65170 w 73461"/>
                <a:gd name="connsiteY2" fmla="*/ 326996 h 1294433"/>
                <a:gd name="connsiteX3" fmla="*/ 67934 w 73461"/>
                <a:gd name="connsiteY3" fmla="*/ 646202 h 1294433"/>
                <a:gd name="connsiteX4" fmla="*/ 66552 w 73461"/>
                <a:gd name="connsiteY4" fmla="*/ 970934 h 1294433"/>
                <a:gd name="connsiteX5" fmla="*/ 62407 w 73461"/>
                <a:gd name="connsiteY5" fmla="*/ 1294285 h 1294433"/>
                <a:gd name="connsiteX6" fmla="*/ 72079 w 73461"/>
                <a:gd name="connsiteY6" fmla="*/ 1008244 h 1294433"/>
                <a:gd name="connsiteX7" fmla="*/ 73461 w 73461"/>
                <a:gd name="connsiteY7" fmla="*/ 682129 h 1294433"/>
                <a:gd name="connsiteX8" fmla="*/ 70698 w 73461"/>
                <a:gd name="connsiteY8" fmla="*/ 364306 h 1294433"/>
                <a:gd name="connsiteX9" fmla="*/ 59643 w 73461"/>
                <a:gd name="connsiteY9" fmla="*/ 201249 h 1294433"/>
                <a:gd name="connsiteX10" fmla="*/ 16806 w 73461"/>
                <a:gd name="connsiteY10" fmla="*/ 42337 h 1294433"/>
                <a:gd name="connsiteX11" fmla="*/ 2987 w 73461"/>
                <a:gd name="connsiteY11" fmla="*/ 3646 h 1294433"/>
                <a:gd name="connsiteX12" fmla="*/ 224 w 73461"/>
                <a:gd name="connsiteY12" fmla="*/ 3646 h 1294433"/>
                <a:gd name="connsiteX13" fmla="*/ 224 w 73461"/>
                <a:gd name="connsiteY13" fmla="*/ 3646 h 1294433"/>
                <a:gd name="connsiteX0" fmla="*/ 224 w 73461"/>
                <a:gd name="connsiteY0" fmla="*/ 3646 h 1033528"/>
                <a:gd name="connsiteX1" fmla="*/ 47206 w 73461"/>
                <a:gd name="connsiteY1" fmla="*/ 159794 h 1033528"/>
                <a:gd name="connsiteX2" fmla="*/ 65170 w 73461"/>
                <a:gd name="connsiteY2" fmla="*/ 326996 h 1033528"/>
                <a:gd name="connsiteX3" fmla="*/ 67934 w 73461"/>
                <a:gd name="connsiteY3" fmla="*/ 646202 h 1033528"/>
                <a:gd name="connsiteX4" fmla="*/ 66552 w 73461"/>
                <a:gd name="connsiteY4" fmla="*/ 970934 h 1033528"/>
                <a:gd name="connsiteX5" fmla="*/ 72079 w 73461"/>
                <a:gd name="connsiteY5" fmla="*/ 1008244 h 1033528"/>
                <a:gd name="connsiteX6" fmla="*/ 73461 w 73461"/>
                <a:gd name="connsiteY6" fmla="*/ 682129 h 1033528"/>
                <a:gd name="connsiteX7" fmla="*/ 70698 w 73461"/>
                <a:gd name="connsiteY7" fmla="*/ 364306 h 1033528"/>
                <a:gd name="connsiteX8" fmla="*/ 59643 w 73461"/>
                <a:gd name="connsiteY8" fmla="*/ 201249 h 1033528"/>
                <a:gd name="connsiteX9" fmla="*/ 16806 w 73461"/>
                <a:gd name="connsiteY9" fmla="*/ 42337 h 1033528"/>
                <a:gd name="connsiteX10" fmla="*/ 2987 w 73461"/>
                <a:gd name="connsiteY10" fmla="*/ 3646 h 1033528"/>
                <a:gd name="connsiteX11" fmla="*/ 224 w 73461"/>
                <a:gd name="connsiteY11" fmla="*/ 3646 h 1033528"/>
                <a:gd name="connsiteX12" fmla="*/ 224 w 73461"/>
                <a:gd name="connsiteY12" fmla="*/ 3646 h 1033528"/>
                <a:gd name="connsiteX0" fmla="*/ 224 w 73598"/>
                <a:gd name="connsiteY0" fmla="*/ 3646 h 971069"/>
                <a:gd name="connsiteX1" fmla="*/ 47206 w 73598"/>
                <a:gd name="connsiteY1" fmla="*/ 159794 h 971069"/>
                <a:gd name="connsiteX2" fmla="*/ 65170 w 73598"/>
                <a:gd name="connsiteY2" fmla="*/ 326996 h 971069"/>
                <a:gd name="connsiteX3" fmla="*/ 67934 w 73598"/>
                <a:gd name="connsiteY3" fmla="*/ 646202 h 971069"/>
                <a:gd name="connsiteX4" fmla="*/ 66552 w 73598"/>
                <a:gd name="connsiteY4" fmla="*/ 970934 h 971069"/>
                <a:gd name="connsiteX5" fmla="*/ 73461 w 73598"/>
                <a:gd name="connsiteY5" fmla="*/ 682129 h 971069"/>
                <a:gd name="connsiteX6" fmla="*/ 70698 w 73598"/>
                <a:gd name="connsiteY6" fmla="*/ 364306 h 971069"/>
                <a:gd name="connsiteX7" fmla="*/ 59643 w 73598"/>
                <a:gd name="connsiteY7" fmla="*/ 201249 h 971069"/>
                <a:gd name="connsiteX8" fmla="*/ 16806 w 73598"/>
                <a:gd name="connsiteY8" fmla="*/ 42337 h 971069"/>
                <a:gd name="connsiteX9" fmla="*/ 2987 w 73598"/>
                <a:gd name="connsiteY9" fmla="*/ 3646 h 971069"/>
                <a:gd name="connsiteX10" fmla="*/ 224 w 73598"/>
                <a:gd name="connsiteY10" fmla="*/ 3646 h 971069"/>
                <a:gd name="connsiteX11" fmla="*/ 224 w 73598"/>
                <a:gd name="connsiteY11" fmla="*/ 3646 h 971069"/>
                <a:gd name="connsiteX0" fmla="*/ 224 w 73533"/>
                <a:gd name="connsiteY0" fmla="*/ 3646 h 707030"/>
                <a:gd name="connsiteX1" fmla="*/ 47206 w 73533"/>
                <a:gd name="connsiteY1" fmla="*/ 159794 h 707030"/>
                <a:gd name="connsiteX2" fmla="*/ 65170 w 73533"/>
                <a:gd name="connsiteY2" fmla="*/ 326996 h 707030"/>
                <a:gd name="connsiteX3" fmla="*/ 67934 w 73533"/>
                <a:gd name="connsiteY3" fmla="*/ 646202 h 707030"/>
                <a:gd name="connsiteX4" fmla="*/ 73461 w 73533"/>
                <a:gd name="connsiteY4" fmla="*/ 682129 h 707030"/>
                <a:gd name="connsiteX5" fmla="*/ 70698 w 73533"/>
                <a:gd name="connsiteY5" fmla="*/ 364306 h 707030"/>
                <a:gd name="connsiteX6" fmla="*/ 59643 w 73533"/>
                <a:gd name="connsiteY6" fmla="*/ 201249 h 707030"/>
                <a:gd name="connsiteX7" fmla="*/ 16806 w 73533"/>
                <a:gd name="connsiteY7" fmla="*/ 42337 h 707030"/>
                <a:gd name="connsiteX8" fmla="*/ 2987 w 73533"/>
                <a:gd name="connsiteY8" fmla="*/ 3646 h 707030"/>
                <a:gd name="connsiteX9" fmla="*/ 224 w 73533"/>
                <a:gd name="connsiteY9" fmla="*/ 3646 h 707030"/>
                <a:gd name="connsiteX10" fmla="*/ 224 w 73533"/>
                <a:gd name="connsiteY10" fmla="*/ 3646 h 707030"/>
                <a:gd name="connsiteX0" fmla="*/ 224 w 71037"/>
                <a:gd name="connsiteY0" fmla="*/ 3646 h 646334"/>
                <a:gd name="connsiteX1" fmla="*/ 47206 w 71037"/>
                <a:gd name="connsiteY1" fmla="*/ 159794 h 646334"/>
                <a:gd name="connsiteX2" fmla="*/ 65170 w 71037"/>
                <a:gd name="connsiteY2" fmla="*/ 326996 h 646334"/>
                <a:gd name="connsiteX3" fmla="*/ 67934 w 71037"/>
                <a:gd name="connsiteY3" fmla="*/ 646202 h 646334"/>
                <a:gd name="connsiteX4" fmla="*/ 70698 w 71037"/>
                <a:gd name="connsiteY4" fmla="*/ 364306 h 646334"/>
                <a:gd name="connsiteX5" fmla="*/ 59643 w 71037"/>
                <a:gd name="connsiteY5" fmla="*/ 201249 h 646334"/>
                <a:gd name="connsiteX6" fmla="*/ 16806 w 71037"/>
                <a:gd name="connsiteY6" fmla="*/ 42337 h 646334"/>
                <a:gd name="connsiteX7" fmla="*/ 2987 w 71037"/>
                <a:gd name="connsiteY7" fmla="*/ 3646 h 646334"/>
                <a:gd name="connsiteX8" fmla="*/ 224 w 71037"/>
                <a:gd name="connsiteY8" fmla="*/ 3646 h 646334"/>
                <a:gd name="connsiteX9" fmla="*/ 224 w 71037"/>
                <a:gd name="connsiteY9" fmla="*/ 3646 h 646334"/>
                <a:gd name="connsiteX0" fmla="*/ 224 w 70887"/>
                <a:gd name="connsiteY0" fmla="*/ 3646 h 372118"/>
                <a:gd name="connsiteX1" fmla="*/ 47206 w 70887"/>
                <a:gd name="connsiteY1" fmla="*/ 159794 h 372118"/>
                <a:gd name="connsiteX2" fmla="*/ 65170 w 70887"/>
                <a:gd name="connsiteY2" fmla="*/ 326996 h 372118"/>
                <a:gd name="connsiteX3" fmla="*/ 70698 w 70887"/>
                <a:gd name="connsiteY3" fmla="*/ 364306 h 372118"/>
                <a:gd name="connsiteX4" fmla="*/ 59643 w 70887"/>
                <a:gd name="connsiteY4" fmla="*/ 201249 h 372118"/>
                <a:gd name="connsiteX5" fmla="*/ 16806 w 70887"/>
                <a:gd name="connsiteY5" fmla="*/ 42337 h 372118"/>
                <a:gd name="connsiteX6" fmla="*/ 2987 w 70887"/>
                <a:gd name="connsiteY6" fmla="*/ 3646 h 372118"/>
                <a:gd name="connsiteX7" fmla="*/ 224 w 70887"/>
                <a:gd name="connsiteY7" fmla="*/ 3646 h 372118"/>
                <a:gd name="connsiteX8" fmla="*/ 224 w 70887"/>
                <a:gd name="connsiteY8" fmla="*/ 3646 h 372118"/>
                <a:gd name="connsiteX0" fmla="*/ 224 w 66459"/>
                <a:gd name="connsiteY0" fmla="*/ 3646 h 327391"/>
                <a:gd name="connsiteX1" fmla="*/ 47206 w 66459"/>
                <a:gd name="connsiteY1" fmla="*/ 159794 h 327391"/>
                <a:gd name="connsiteX2" fmla="*/ 65170 w 66459"/>
                <a:gd name="connsiteY2" fmla="*/ 326996 h 327391"/>
                <a:gd name="connsiteX3" fmla="*/ 59643 w 66459"/>
                <a:gd name="connsiteY3" fmla="*/ 201249 h 327391"/>
                <a:gd name="connsiteX4" fmla="*/ 16806 w 66459"/>
                <a:gd name="connsiteY4" fmla="*/ 42337 h 327391"/>
                <a:gd name="connsiteX5" fmla="*/ 2987 w 66459"/>
                <a:gd name="connsiteY5" fmla="*/ 3646 h 327391"/>
                <a:gd name="connsiteX6" fmla="*/ 224 w 66459"/>
                <a:gd name="connsiteY6" fmla="*/ 3646 h 327391"/>
                <a:gd name="connsiteX7" fmla="*/ 224 w 66459"/>
                <a:gd name="connsiteY7" fmla="*/ 3646 h 327391"/>
                <a:gd name="connsiteX0" fmla="*/ 224 w 61258"/>
                <a:gd name="connsiteY0" fmla="*/ 3646 h 207712"/>
                <a:gd name="connsiteX1" fmla="*/ 47206 w 61258"/>
                <a:gd name="connsiteY1" fmla="*/ 159794 h 207712"/>
                <a:gd name="connsiteX2" fmla="*/ 59643 w 61258"/>
                <a:gd name="connsiteY2" fmla="*/ 201249 h 207712"/>
                <a:gd name="connsiteX3" fmla="*/ 16806 w 61258"/>
                <a:gd name="connsiteY3" fmla="*/ 42337 h 207712"/>
                <a:gd name="connsiteX4" fmla="*/ 2987 w 61258"/>
                <a:gd name="connsiteY4" fmla="*/ 3646 h 207712"/>
                <a:gd name="connsiteX5" fmla="*/ 224 w 61258"/>
                <a:gd name="connsiteY5" fmla="*/ 3646 h 207712"/>
                <a:gd name="connsiteX6" fmla="*/ 224 w 61258"/>
                <a:gd name="connsiteY6" fmla="*/ 3646 h 20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58" h="207712">
                  <a:moveTo>
                    <a:pt x="224" y="3646"/>
                  </a:moveTo>
                  <a:cubicBezTo>
                    <a:pt x="18188" y="54774"/>
                    <a:pt x="34770" y="105902"/>
                    <a:pt x="47206" y="159794"/>
                  </a:cubicBezTo>
                  <a:cubicBezTo>
                    <a:pt x="57109" y="192728"/>
                    <a:pt x="64710" y="220825"/>
                    <a:pt x="59643" y="201249"/>
                  </a:cubicBezTo>
                  <a:cubicBezTo>
                    <a:pt x="49970" y="147357"/>
                    <a:pt x="34770" y="94847"/>
                    <a:pt x="16806" y="42337"/>
                  </a:cubicBezTo>
                  <a:cubicBezTo>
                    <a:pt x="12660" y="29901"/>
                    <a:pt x="8515" y="16082"/>
                    <a:pt x="2987" y="3646"/>
                  </a:cubicBezTo>
                  <a:cubicBezTo>
                    <a:pt x="4369" y="-1882"/>
                    <a:pt x="-1158" y="-500"/>
                    <a:pt x="224" y="3646"/>
                  </a:cubicBezTo>
                  <a:lnTo>
                    <a:pt x="224" y="3646"/>
                  </a:lnTo>
                  <a:close/>
                </a:path>
              </a:pathLst>
            </a:custGeom>
            <a:solidFill>
              <a:srgbClr val="FFFFFF"/>
            </a:solidFill>
            <a:ln w="13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82834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แจ้งปัญหาในฐานะประชาชน แบบสแกน </a:t>
            </a:r>
            <a:r>
              <a:rPr lang="en-US" sz="1800" dirty="0"/>
              <a:t>QR Code </a:t>
            </a:r>
            <a:r>
              <a:rPr lang="th-TH" sz="1800" dirty="0"/>
              <a:t>ของหน่วยงาน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6978" y="3664656"/>
            <a:ext cx="2414846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เปิด </a:t>
            </a:r>
            <a:r>
              <a:rPr lang="en-US" sz="1200" b="0" dirty="0"/>
              <a:t>Line </a:t>
            </a:r>
            <a:r>
              <a:rPr lang="th-TH" sz="1200" b="0" dirty="0"/>
              <a:t>กดปุ่ม </a:t>
            </a:r>
            <a:r>
              <a:rPr lang="en-US" sz="1200" b="0" dirty="0"/>
              <a:t>Home </a:t>
            </a:r>
            <a:r>
              <a:rPr lang="th-TH" sz="1200" b="0" dirty="0"/>
              <a:t>หรือ </a:t>
            </a:r>
            <a:r>
              <a:rPr lang="en-US" sz="1200" b="0" dirty="0"/>
              <a:t>Chat </a:t>
            </a:r>
            <a:r>
              <a:rPr lang="th-TH" sz="1200" b="0" dirty="0"/>
              <a:t>แล้วกดปุ่มสแกน </a:t>
            </a:r>
            <a:r>
              <a:rPr lang="en-US" sz="1200" b="0" dirty="0"/>
              <a:t>QR Code</a:t>
            </a:r>
          </a:p>
        </p:txBody>
      </p:sp>
      <p:sp>
        <p:nvSpPr>
          <p:cNvPr id="33" name="Right Arrow 32"/>
          <p:cNvSpPr/>
          <p:nvPr/>
        </p:nvSpPr>
        <p:spPr>
          <a:xfrm>
            <a:off x="3241054" y="2304590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929896" y="4081484"/>
            <a:ext cx="1916508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สแกน </a:t>
            </a:r>
            <a:r>
              <a:rPr lang="en-US" sz="1200" b="0" dirty="0"/>
              <a:t>QR Code </a:t>
            </a:r>
            <a:r>
              <a:rPr lang="th-TH" sz="1200" b="0" dirty="0"/>
              <a:t>แจ้งปัญหาของหน่วยงาน</a:t>
            </a:r>
            <a:endParaRPr lang="en-US" sz="120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385266" y="4292643"/>
            <a:ext cx="1734418" cy="299785"/>
          </a:xfrm>
        </p:spPr>
        <p:txBody>
          <a:bodyPr/>
          <a:lstStyle/>
          <a:p>
            <a:r>
              <a:rPr lang="th-TH" sz="1200" b="0" dirty="0"/>
              <a:t>แล้วกดที่ </a:t>
            </a:r>
            <a:r>
              <a:rPr lang="en-US" sz="1200" b="0" dirty="0"/>
              <a:t>Link </a:t>
            </a:r>
            <a:r>
              <a:rPr lang="th-TH" sz="1200" b="0" dirty="0"/>
              <a:t>แจ้งปัญหาของหน่วยงานนั้น</a:t>
            </a:r>
            <a:endParaRPr lang="en-US" sz="1200" b="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5596" t="31368" r="58359" b="25514"/>
          <a:stretch/>
        </p:blipFill>
        <p:spPr>
          <a:xfrm>
            <a:off x="326403" y="1570015"/>
            <a:ext cx="2695997" cy="181407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l="49030" t="29246" r="29179" b="16095"/>
          <a:stretch/>
        </p:blipFill>
        <p:spPr>
          <a:xfrm>
            <a:off x="3903959" y="1037242"/>
            <a:ext cx="1968383" cy="27773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72835" t="23408" r="8881" b="12778"/>
          <a:stretch/>
        </p:blipFill>
        <p:spPr>
          <a:xfrm>
            <a:off x="6394505" y="693764"/>
            <a:ext cx="1755231" cy="344598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" name="TextBox 9"/>
          <p:cNvSpPr txBox="1"/>
          <p:nvPr/>
        </p:nvSpPr>
        <p:spPr>
          <a:xfrm>
            <a:off x="2253417" y="2493943"/>
            <a:ext cx="266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>
                <a:solidFill>
                  <a:srgbClr val="FF0000"/>
                </a:solidFill>
              </a:rPr>
              <a:t>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121951" y="725202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>
                <a:solidFill>
                  <a:srgbClr val="FF0000"/>
                </a:solidFill>
              </a:rPr>
              <a:t>2</a:t>
            </a:r>
            <a:endParaRPr 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28663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แจ้งปัญหาในฐานะประชาชน แบบสแกน </a:t>
            </a:r>
            <a:r>
              <a:rPr lang="en-US" sz="1800" dirty="0"/>
              <a:t>QR Code </a:t>
            </a:r>
            <a:r>
              <a:rPr lang="th-TH" sz="1800" dirty="0"/>
              <a:t>ของหน่วยงาน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417792" y="4182559"/>
            <a:ext cx="2414846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“Open</a:t>
            </a:r>
            <a:r>
              <a:rPr lang="th-TH" sz="1200" b="0" dirty="0"/>
              <a:t> </a:t>
            </a:r>
            <a:r>
              <a:rPr lang="en-US" sz="1200" b="0" dirty="0"/>
              <a:t>LINE”</a:t>
            </a:r>
          </a:p>
        </p:txBody>
      </p:sp>
      <p:sp>
        <p:nvSpPr>
          <p:cNvPr id="33" name="Right Arrow 32"/>
          <p:cNvSpPr/>
          <p:nvPr/>
        </p:nvSpPr>
        <p:spPr>
          <a:xfrm>
            <a:off x="4317467" y="2174937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511315" y="4182559"/>
            <a:ext cx="1916508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เพิ่มเพื่อน</a:t>
            </a:r>
            <a:r>
              <a:rPr lang="en-US" sz="1200" b="0" dirty="0"/>
              <a:t>”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421" t="18918" r="65877" b="6851"/>
          <a:stretch/>
        </p:blipFill>
        <p:spPr>
          <a:xfrm>
            <a:off x="1482218" y="768463"/>
            <a:ext cx="2285995" cy="310895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55877" t="19074" r="10965" b="6852"/>
          <a:stretch/>
        </p:blipFill>
        <p:spPr>
          <a:xfrm>
            <a:off x="5232533" y="768463"/>
            <a:ext cx="2474073" cy="310895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0" name="TextBox 29"/>
          <p:cNvSpPr txBox="1"/>
          <p:nvPr/>
        </p:nvSpPr>
        <p:spPr>
          <a:xfrm>
            <a:off x="1482218" y="2564180"/>
            <a:ext cx="3161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b="1" dirty="0">
                <a:solidFill>
                  <a:srgbClr val="FF0000"/>
                </a:solidFill>
              </a:rPr>
              <a:t>3</a:t>
            </a:r>
            <a:endParaRPr 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6267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แจ้งปัญหาในฐานะประชาชน แบบสแกน </a:t>
            </a:r>
            <a:r>
              <a:rPr lang="en-US" sz="1800" dirty="0"/>
              <a:t>QR Code </a:t>
            </a:r>
            <a:r>
              <a:rPr lang="th-TH" sz="1800" dirty="0"/>
              <a:t>ของหน่วยงาน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234658" y="4174291"/>
            <a:ext cx="2414846" cy="299785"/>
          </a:xfrm>
        </p:spPr>
        <p:txBody>
          <a:bodyPr/>
          <a:lstStyle/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ส่งข้อความ</a:t>
            </a:r>
            <a:r>
              <a:rPr lang="en-US" sz="1200" b="0" dirty="0"/>
              <a:t>”</a:t>
            </a:r>
          </a:p>
        </p:txBody>
      </p:sp>
      <p:sp>
        <p:nvSpPr>
          <p:cNvPr id="33" name="Right Arrow 32"/>
          <p:cNvSpPr/>
          <p:nvPr/>
        </p:nvSpPr>
        <p:spPr>
          <a:xfrm>
            <a:off x="3553113" y="2249538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018516" y="4174291"/>
            <a:ext cx="1916508" cy="299785"/>
          </a:xfrm>
        </p:spPr>
        <p:txBody>
          <a:bodyPr/>
          <a:lstStyle/>
          <a:p>
            <a:r>
              <a:rPr lang="th-TH" sz="1200" b="0" dirty="0"/>
              <a:t>6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แชร์ตำแหน่ง</a:t>
            </a:r>
            <a:r>
              <a:rPr lang="en-US" sz="1200" b="0" dirty="0"/>
              <a:t>”</a:t>
            </a:r>
            <a:r>
              <a:rPr lang="th-TH" sz="1200" b="0" dirty="0"/>
              <a:t> จากนั้นกดปุ่ม </a:t>
            </a:r>
            <a:r>
              <a:rPr lang="en-US" sz="1200" b="0" dirty="0"/>
              <a:t>“Share”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4104" t="22878" r="70155" b="16492"/>
          <a:stretch/>
        </p:blipFill>
        <p:spPr>
          <a:xfrm>
            <a:off x="1692047" y="693765"/>
            <a:ext cx="1500068" cy="325008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" name="TextBox 5"/>
          <p:cNvSpPr txBox="1"/>
          <p:nvPr/>
        </p:nvSpPr>
        <p:spPr>
          <a:xfrm>
            <a:off x="776731" y="2223448"/>
            <a:ext cx="84389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h-TH" sz="1100" dirty="0"/>
              <a:t>ห้ามลบรหัสหน่วยงาน</a:t>
            </a:r>
            <a:endParaRPr lang="en-US" sz="1100" dirty="0"/>
          </a:p>
        </p:txBody>
      </p:sp>
      <p:sp>
        <p:nvSpPr>
          <p:cNvPr id="28" name="TextBox 27"/>
          <p:cNvSpPr txBox="1"/>
          <p:nvPr/>
        </p:nvSpPr>
        <p:spPr>
          <a:xfrm>
            <a:off x="3192115" y="2254225"/>
            <a:ext cx="300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1600" b="1" dirty="0">
                <a:solidFill>
                  <a:srgbClr val="FF0000"/>
                </a:solidFill>
              </a:rPr>
              <a:t>5</a:t>
            </a:r>
            <a:endParaRPr lang="en-US" sz="1600" b="1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42982" t="10653" r="38597" b="18919"/>
          <a:stretch/>
        </p:blipFill>
        <p:spPr>
          <a:xfrm>
            <a:off x="4220708" y="693764"/>
            <a:ext cx="1512124" cy="32519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l="71146" t="11296" r="10522" b="18217"/>
          <a:stretch/>
        </p:blipFill>
        <p:spPr>
          <a:xfrm>
            <a:off x="6010077" y="693764"/>
            <a:ext cx="1502696" cy="325008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004529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7911133" y="2109386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3" name="Parallelogram 282">
            <a:extLst>
              <a:ext uri="{FF2B5EF4-FFF2-40B4-BE49-F238E27FC236}">
                <a16:creationId xmlns:a16="http://schemas.microsoft.com/office/drawing/2014/main" id="{DD1DEA73-061E-4F5C-AB06-C4C7BFCD4809}"/>
              </a:ext>
            </a:extLst>
          </p:cNvPr>
          <p:cNvSpPr/>
          <p:nvPr/>
        </p:nvSpPr>
        <p:spPr>
          <a:xfrm flipH="1">
            <a:off x="89644" y="1"/>
            <a:ext cx="997253" cy="1020072"/>
          </a:xfrm>
          <a:prstGeom prst="parallelogram">
            <a:avLst>
              <a:gd name="adj" fmla="val 4178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F45D6-8398-4CBA-BD61-6E36B6712C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580744" y="618336"/>
            <a:ext cx="3430629" cy="282638"/>
          </a:xfrm>
        </p:spPr>
        <p:txBody>
          <a:bodyPr/>
          <a:lstStyle/>
          <a:p>
            <a:pPr marL="0" indent="0" algn="ctr">
              <a:buNone/>
            </a:pPr>
            <a:r>
              <a:rPr lang="en-US" sz="2800" dirty="0" err="1">
                <a:solidFill>
                  <a:srgbClr val="0070C0"/>
                </a:solidFill>
              </a:rPr>
              <a:t>Traffy</a:t>
            </a:r>
            <a:r>
              <a:rPr lang="th-TH" sz="2800" dirty="0">
                <a:solidFill>
                  <a:srgbClr val="0070C0"/>
                </a:solidFill>
              </a:rPr>
              <a:t> </a:t>
            </a:r>
            <a:r>
              <a:rPr lang="en-US" sz="2800" dirty="0">
                <a:solidFill>
                  <a:srgbClr val="0070C0"/>
                </a:solidFill>
              </a:rPr>
              <a:t>Fondue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C43E6BC-319E-4081-B3A8-B53CD958B5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602388" y="1157033"/>
            <a:ext cx="6174979" cy="1367643"/>
          </a:xfrm>
        </p:spPr>
        <p:txBody>
          <a:bodyPr/>
          <a:lstStyle/>
          <a:p>
            <a:r>
              <a:rPr lang="en-US" dirty="0"/>
              <a:t>“</a:t>
            </a:r>
            <a:r>
              <a:rPr lang="en-US" dirty="0" err="1"/>
              <a:t>Traffy</a:t>
            </a:r>
            <a:r>
              <a:rPr lang="th-TH" dirty="0"/>
              <a:t> </a:t>
            </a:r>
            <a:r>
              <a:rPr lang="en-US" dirty="0"/>
              <a:t>Fondue </a:t>
            </a:r>
            <a:r>
              <a:rPr lang="th-TH" dirty="0"/>
              <a:t>เป็นแอปพลิเคชันที่จัดทำขึ้นสำหรับสื่อสารเรื่องปัญหาของเมือง ระหว่างประชาชนและหน่วยงานที่รับผิดชอบ ประชาชนสามารถแจ้งปัญหาที่พบ เช่น อาคารชำรุด หลอดไฟชำรุด เครื่องปรับอากาศชำรุด ห้องน้ำชำรุด เพื่อติดตามสถานะการดำเนินการแกัไขปัญหาของหน่วยงานที่รับผิดชอบได้ โดยหน่วยงานจะได้รับแจ้งรายงานปัญหาที่มีข้อมูลเพียงพอต่อการดำเนินการ เช่น ภาพถ่าย ตำแหน่งบนแผนที่ และสามารถให้ข้อมูลสถานะการแก้ไขปัญหาแก่ประชาชนได้</a:t>
            </a:r>
            <a:r>
              <a:rPr lang="en-US" dirty="0"/>
              <a:t>”</a:t>
            </a: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FBAF9EA1-4D64-41D9-A6BF-C82871135353}"/>
              </a:ext>
            </a:extLst>
          </p:cNvPr>
          <p:cNvGrpSpPr/>
          <p:nvPr/>
        </p:nvGrpSpPr>
        <p:grpSpPr>
          <a:xfrm rot="21446619">
            <a:off x="593103" y="879947"/>
            <a:ext cx="1516568" cy="4756770"/>
            <a:chOff x="6159400" y="1286872"/>
            <a:chExt cx="1516568" cy="4756770"/>
          </a:xfrm>
        </p:grpSpPr>
        <p:grpSp>
          <p:nvGrpSpPr>
            <p:cNvPr id="157" name="Graphic 29">
              <a:extLst>
                <a:ext uri="{FF2B5EF4-FFF2-40B4-BE49-F238E27FC236}">
                  <a16:creationId xmlns:a16="http://schemas.microsoft.com/office/drawing/2014/main" id="{3E96229D-3372-467F-BDB2-65BB2CEEA2C9}"/>
                </a:ext>
              </a:extLst>
            </p:cNvPr>
            <p:cNvGrpSpPr/>
            <p:nvPr/>
          </p:nvGrpSpPr>
          <p:grpSpPr>
            <a:xfrm>
              <a:off x="6159400" y="1286872"/>
              <a:ext cx="712351" cy="587268"/>
              <a:chOff x="6159400" y="1197225"/>
              <a:chExt cx="712351" cy="587268"/>
            </a:xfrm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001E482-EBC1-400C-9167-619D5FB7F9DE}"/>
                  </a:ext>
                </a:extLst>
              </p:cNvPr>
              <p:cNvSpPr/>
              <p:nvPr/>
            </p:nvSpPr>
            <p:spPr>
              <a:xfrm>
                <a:off x="6510454" y="1213854"/>
                <a:ext cx="361298" cy="570638"/>
              </a:xfrm>
              <a:custGeom>
                <a:avLst/>
                <a:gdLst>
                  <a:gd name="connsiteX0" fmla="*/ 165710 w 361298"/>
                  <a:gd name="connsiteY0" fmla="*/ 554943 h 570638"/>
                  <a:gd name="connsiteX1" fmla="*/ 133429 w 361298"/>
                  <a:gd name="connsiteY1" fmla="*/ 444806 h 570638"/>
                  <a:gd name="connsiteX2" fmla="*/ 116339 w 361298"/>
                  <a:gd name="connsiteY2" fmla="*/ 389737 h 570638"/>
                  <a:gd name="connsiteX3" fmla="*/ 104945 w 361298"/>
                  <a:gd name="connsiteY3" fmla="*/ 344163 h 570638"/>
                  <a:gd name="connsiteX4" fmla="*/ 106844 w 361298"/>
                  <a:gd name="connsiteY4" fmla="*/ 304286 h 570638"/>
                  <a:gd name="connsiteX5" fmla="*/ 135328 w 361298"/>
                  <a:gd name="connsiteY5" fmla="*/ 277702 h 570638"/>
                  <a:gd name="connsiteX6" fmla="*/ 182800 w 361298"/>
                  <a:gd name="connsiteY6" fmla="*/ 262510 h 570638"/>
                  <a:gd name="connsiteX7" fmla="*/ 235970 w 361298"/>
                  <a:gd name="connsiteY7" fmla="*/ 245420 h 570638"/>
                  <a:gd name="connsiteX8" fmla="*/ 287241 w 361298"/>
                  <a:gd name="connsiteY8" fmla="*/ 228330 h 570638"/>
                  <a:gd name="connsiteX9" fmla="*/ 329017 w 361298"/>
                  <a:gd name="connsiteY9" fmla="*/ 209341 h 570638"/>
                  <a:gd name="connsiteX10" fmla="*/ 355601 w 361298"/>
                  <a:gd name="connsiteY10" fmla="*/ 173262 h 570638"/>
                  <a:gd name="connsiteX11" fmla="*/ 361298 w 361298"/>
                  <a:gd name="connsiteY11" fmla="*/ 125789 h 570638"/>
                  <a:gd name="connsiteX12" fmla="*/ 357500 w 361298"/>
                  <a:gd name="connsiteY12" fmla="*/ 76417 h 570638"/>
                  <a:gd name="connsiteX13" fmla="*/ 340410 w 361298"/>
                  <a:gd name="connsiteY13" fmla="*/ 28944 h 570638"/>
                  <a:gd name="connsiteX14" fmla="*/ 304331 w 361298"/>
                  <a:gd name="connsiteY14" fmla="*/ 2360 h 570638"/>
                  <a:gd name="connsiteX15" fmla="*/ 253060 w 361298"/>
                  <a:gd name="connsiteY15" fmla="*/ 8056 h 570638"/>
                  <a:gd name="connsiteX16" fmla="*/ 32787 w 361298"/>
                  <a:gd name="connsiteY16" fmla="*/ 74518 h 570638"/>
                  <a:gd name="connsiteX17" fmla="*/ 6202 w 361298"/>
                  <a:gd name="connsiteY17" fmla="*/ 82114 h 570638"/>
                  <a:gd name="connsiteX18" fmla="*/ 505 w 361298"/>
                  <a:gd name="connsiteY18" fmla="*/ 93507 h 570638"/>
                  <a:gd name="connsiteX19" fmla="*/ 11899 w 361298"/>
                  <a:gd name="connsiteY19" fmla="*/ 99204 h 570638"/>
                  <a:gd name="connsiteX20" fmla="*/ 228374 w 361298"/>
                  <a:gd name="connsiteY20" fmla="*/ 32742 h 570638"/>
                  <a:gd name="connsiteX21" fmla="*/ 254959 w 361298"/>
                  <a:gd name="connsiteY21" fmla="*/ 25147 h 570638"/>
                  <a:gd name="connsiteX22" fmla="*/ 279645 w 361298"/>
                  <a:gd name="connsiteY22" fmla="*/ 19450 h 570638"/>
                  <a:gd name="connsiteX23" fmla="*/ 317623 w 361298"/>
                  <a:gd name="connsiteY23" fmla="*/ 30843 h 570638"/>
                  <a:gd name="connsiteX24" fmla="*/ 342309 w 361298"/>
                  <a:gd name="connsiteY24" fmla="*/ 118193 h 570638"/>
                  <a:gd name="connsiteX25" fmla="*/ 319522 w 361298"/>
                  <a:gd name="connsiteY25" fmla="*/ 194150 h 570638"/>
                  <a:gd name="connsiteX26" fmla="*/ 281544 w 361298"/>
                  <a:gd name="connsiteY26" fmla="*/ 213139 h 570638"/>
                  <a:gd name="connsiteX27" fmla="*/ 230273 w 361298"/>
                  <a:gd name="connsiteY27" fmla="*/ 228330 h 570638"/>
                  <a:gd name="connsiteX28" fmla="*/ 177104 w 361298"/>
                  <a:gd name="connsiteY28" fmla="*/ 245420 h 570638"/>
                  <a:gd name="connsiteX29" fmla="*/ 129631 w 361298"/>
                  <a:gd name="connsiteY29" fmla="*/ 260611 h 570638"/>
                  <a:gd name="connsiteX30" fmla="*/ 93552 w 361298"/>
                  <a:gd name="connsiteY30" fmla="*/ 289095 h 570638"/>
                  <a:gd name="connsiteX31" fmla="*/ 84057 w 361298"/>
                  <a:gd name="connsiteY31" fmla="*/ 330871 h 570638"/>
                  <a:gd name="connsiteX32" fmla="*/ 91653 w 361298"/>
                  <a:gd name="connsiteY32" fmla="*/ 374546 h 570638"/>
                  <a:gd name="connsiteX33" fmla="*/ 106844 w 361298"/>
                  <a:gd name="connsiteY33" fmla="*/ 427716 h 570638"/>
                  <a:gd name="connsiteX34" fmla="*/ 139126 w 361298"/>
                  <a:gd name="connsiteY34" fmla="*/ 537852 h 570638"/>
                  <a:gd name="connsiteX35" fmla="*/ 146721 w 361298"/>
                  <a:gd name="connsiteY35" fmla="*/ 564437 h 570638"/>
                  <a:gd name="connsiteX36" fmla="*/ 158115 w 361298"/>
                  <a:gd name="connsiteY36" fmla="*/ 570134 h 570638"/>
                  <a:gd name="connsiteX37" fmla="*/ 165710 w 361298"/>
                  <a:gd name="connsiteY37" fmla="*/ 554943 h 570638"/>
                  <a:gd name="connsiteX38" fmla="*/ 165710 w 361298"/>
                  <a:gd name="connsiteY38" fmla="*/ 554943 h 57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61298" h="570638">
                    <a:moveTo>
                      <a:pt x="165710" y="554943"/>
                    </a:moveTo>
                    <a:cubicBezTo>
                      <a:pt x="154317" y="518863"/>
                      <a:pt x="142923" y="480885"/>
                      <a:pt x="133429" y="444806"/>
                    </a:cubicBezTo>
                    <a:cubicBezTo>
                      <a:pt x="127732" y="425817"/>
                      <a:pt x="122035" y="408726"/>
                      <a:pt x="116339" y="389737"/>
                    </a:cubicBezTo>
                    <a:cubicBezTo>
                      <a:pt x="112541" y="374546"/>
                      <a:pt x="106844" y="359355"/>
                      <a:pt x="104945" y="344163"/>
                    </a:cubicBezTo>
                    <a:cubicBezTo>
                      <a:pt x="103046" y="330871"/>
                      <a:pt x="101147" y="317579"/>
                      <a:pt x="106844" y="304286"/>
                    </a:cubicBezTo>
                    <a:cubicBezTo>
                      <a:pt x="112541" y="290994"/>
                      <a:pt x="122035" y="283398"/>
                      <a:pt x="135328" y="277702"/>
                    </a:cubicBezTo>
                    <a:cubicBezTo>
                      <a:pt x="150519" y="270106"/>
                      <a:pt x="167609" y="266308"/>
                      <a:pt x="182800" y="262510"/>
                    </a:cubicBezTo>
                    <a:cubicBezTo>
                      <a:pt x="199891" y="256814"/>
                      <a:pt x="218880" y="251117"/>
                      <a:pt x="235970" y="245420"/>
                    </a:cubicBezTo>
                    <a:cubicBezTo>
                      <a:pt x="253060" y="239723"/>
                      <a:pt x="270150" y="234027"/>
                      <a:pt x="287241" y="228330"/>
                    </a:cubicBezTo>
                    <a:cubicBezTo>
                      <a:pt x="302432" y="222633"/>
                      <a:pt x="315724" y="218835"/>
                      <a:pt x="329017" y="209341"/>
                    </a:cubicBezTo>
                    <a:cubicBezTo>
                      <a:pt x="342309" y="199846"/>
                      <a:pt x="349905" y="188453"/>
                      <a:pt x="355601" y="173262"/>
                    </a:cubicBezTo>
                    <a:cubicBezTo>
                      <a:pt x="361298" y="158070"/>
                      <a:pt x="361298" y="142879"/>
                      <a:pt x="361298" y="125789"/>
                    </a:cubicBezTo>
                    <a:cubicBezTo>
                      <a:pt x="361298" y="108699"/>
                      <a:pt x="361298" y="93507"/>
                      <a:pt x="357500" y="76417"/>
                    </a:cubicBezTo>
                    <a:cubicBezTo>
                      <a:pt x="355601" y="59327"/>
                      <a:pt x="349905" y="42237"/>
                      <a:pt x="340410" y="28944"/>
                    </a:cubicBezTo>
                    <a:cubicBezTo>
                      <a:pt x="330915" y="15652"/>
                      <a:pt x="319522" y="6157"/>
                      <a:pt x="304331" y="2360"/>
                    </a:cubicBezTo>
                    <a:cubicBezTo>
                      <a:pt x="287241" y="-3337"/>
                      <a:pt x="268251" y="2360"/>
                      <a:pt x="253060" y="8056"/>
                    </a:cubicBezTo>
                    <a:cubicBezTo>
                      <a:pt x="179003" y="30843"/>
                      <a:pt x="106844" y="51731"/>
                      <a:pt x="32787" y="74518"/>
                    </a:cubicBezTo>
                    <a:cubicBezTo>
                      <a:pt x="23292" y="76417"/>
                      <a:pt x="13797" y="80215"/>
                      <a:pt x="6202" y="82114"/>
                    </a:cubicBezTo>
                    <a:cubicBezTo>
                      <a:pt x="2404" y="84013"/>
                      <a:pt x="-1394" y="89710"/>
                      <a:pt x="505" y="93507"/>
                    </a:cubicBezTo>
                    <a:cubicBezTo>
                      <a:pt x="2404" y="97305"/>
                      <a:pt x="8101" y="99204"/>
                      <a:pt x="11899" y="99204"/>
                    </a:cubicBezTo>
                    <a:cubicBezTo>
                      <a:pt x="84057" y="76417"/>
                      <a:pt x="156216" y="55529"/>
                      <a:pt x="228374" y="32742"/>
                    </a:cubicBezTo>
                    <a:cubicBezTo>
                      <a:pt x="237869" y="30843"/>
                      <a:pt x="247363" y="27045"/>
                      <a:pt x="254959" y="25147"/>
                    </a:cubicBezTo>
                    <a:cubicBezTo>
                      <a:pt x="262555" y="23248"/>
                      <a:pt x="270150" y="19450"/>
                      <a:pt x="279645" y="19450"/>
                    </a:cubicBezTo>
                    <a:cubicBezTo>
                      <a:pt x="294836" y="17551"/>
                      <a:pt x="306230" y="21349"/>
                      <a:pt x="317623" y="30843"/>
                    </a:cubicBezTo>
                    <a:cubicBezTo>
                      <a:pt x="340410" y="51731"/>
                      <a:pt x="340410" y="87811"/>
                      <a:pt x="342309" y="118193"/>
                    </a:cubicBezTo>
                    <a:cubicBezTo>
                      <a:pt x="344208" y="144778"/>
                      <a:pt x="342309" y="175161"/>
                      <a:pt x="319522" y="194150"/>
                    </a:cubicBezTo>
                    <a:cubicBezTo>
                      <a:pt x="308129" y="203644"/>
                      <a:pt x="294836" y="209341"/>
                      <a:pt x="281544" y="213139"/>
                    </a:cubicBezTo>
                    <a:cubicBezTo>
                      <a:pt x="264454" y="218835"/>
                      <a:pt x="247363" y="224532"/>
                      <a:pt x="230273" y="228330"/>
                    </a:cubicBezTo>
                    <a:cubicBezTo>
                      <a:pt x="213183" y="234027"/>
                      <a:pt x="194194" y="239723"/>
                      <a:pt x="177104" y="245420"/>
                    </a:cubicBezTo>
                    <a:cubicBezTo>
                      <a:pt x="161912" y="251117"/>
                      <a:pt x="144822" y="254915"/>
                      <a:pt x="129631" y="260611"/>
                    </a:cubicBezTo>
                    <a:cubicBezTo>
                      <a:pt x="114440" y="266308"/>
                      <a:pt x="101147" y="275803"/>
                      <a:pt x="93552" y="289095"/>
                    </a:cubicBezTo>
                    <a:cubicBezTo>
                      <a:pt x="85956" y="302388"/>
                      <a:pt x="84057" y="315680"/>
                      <a:pt x="84057" y="330871"/>
                    </a:cubicBezTo>
                    <a:cubicBezTo>
                      <a:pt x="84057" y="346062"/>
                      <a:pt x="87855" y="359355"/>
                      <a:pt x="91653" y="374546"/>
                    </a:cubicBezTo>
                    <a:cubicBezTo>
                      <a:pt x="97350" y="391636"/>
                      <a:pt x="101147" y="408726"/>
                      <a:pt x="106844" y="427716"/>
                    </a:cubicBezTo>
                    <a:cubicBezTo>
                      <a:pt x="118238" y="463795"/>
                      <a:pt x="127732" y="499874"/>
                      <a:pt x="139126" y="537852"/>
                    </a:cubicBezTo>
                    <a:cubicBezTo>
                      <a:pt x="141024" y="547347"/>
                      <a:pt x="144822" y="554943"/>
                      <a:pt x="146721" y="564437"/>
                    </a:cubicBezTo>
                    <a:cubicBezTo>
                      <a:pt x="148620" y="568235"/>
                      <a:pt x="154317" y="572033"/>
                      <a:pt x="158115" y="570134"/>
                    </a:cubicBezTo>
                    <a:cubicBezTo>
                      <a:pt x="165710" y="564437"/>
                      <a:pt x="165710" y="558740"/>
                      <a:pt x="165710" y="554943"/>
                    </a:cubicBezTo>
                    <a:lnTo>
                      <a:pt x="165710" y="554943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9" name="Graphic 29">
                <a:extLst>
                  <a:ext uri="{FF2B5EF4-FFF2-40B4-BE49-F238E27FC236}">
                    <a16:creationId xmlns:a16="http://schemas.microsoft.com/office/drawing/2014/main" id="{5FFDB1F9-BA27-4C66-B969-D5AEED37088D}"/>
                  </a:ext>
                </a:extLst>
              </p:cNvPr>
              <p:cNvGrpSpPr/>
              <p:nvPr/>
            </p:nvGrpSpPr>
            <p:grpSpPr>
              <a:xfrm>
                <a:off x="6190043" y="1197225"/>
                <a:ext cx="610420" cy="225970"/>
                <a:chOff x="6190043" y="1197225"/>
                <a:chExt cx="610420" cy="225970"/>
              </a:xfrm>
            </p:grpSpPr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09154400-3765-40DC-8426-EE3E5BA808D4}"/>
                    </a:ext>
                  </a:extLst>
                </p:cNvPr>
                <p:cNvSpPr/>
                <p:nvPr/>
              </p:nvSpPr>
              <p:spPr>
                <a:xfrm>
                  <a:off x="6195740" y="1202922"/>
                  <a:ext cx="602829" cy="212677"/>
                </a:xfrm>
                <a:custGeom>
                  <a:avLst/>
                  <a:gdLst>
                    <a:gd name="connsiteX0" fmla="*/ 0 w 602829"/>
                    <a:gd name="connsiteY0" fmla="*/ 93047 h 212677"/>
                    <a:gd name="connsiteX1" fmla="*/ 529796 w 602829"/>
                    <a:gd name="connsiteY1" fmla="*/ 0 h 212677"/>
                    <a:gd name="connsiteX2" fmla="*/ 541189 w 602829"/>
                    <a:gd name="connsiteY2" fmla="*/ 0 h 212677"/>
                    <a:gd name="connsiteX3" fmla="*/ 601955 w 602829"/>
                    <a:gd name="connsiteY3" fmla="*/ 51271 h 212677"/>
                    <a:gd name="connsiteX4" fmla="*/ 552583 w 602829"/>
                    <a:gd name="connsiteY4" fmla="*/ 121530 h 212677"/>
                    <a:gd name="connsiteX5" fmla="*/ 20888 w 602829"/>
                    <a:gd name="connsiteY5" fmla="*/ 212678 h 212677"/>
                    <a:gd name="connsiteX6" fmla="*/ 0 w 602829"/>
                    <a:gd name="connsiteY6" fmla="*/ 93047 h 212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2829" h="212677">
                      <a:moveTo>
                        <a:pt x="0" y="93047"/>
                      </a:moveTo>
                      <a:lnTo>
                        <a:pt x="529796" y="0"/>
                      </a:lnTo>
                      <a:cubicBezTo>
                        <a:pt x="533594" y="0"/>
                        <a:pt x="537392" y="0"/>
                        <a:pt x="541189" y="0"/>
                      </a:cubicBezTo>
                      <a:cubicBezTo>
                        <a:pt x="571572" y="0"/>
                        <a:pt x="596258" y="20888"/>
                        <a:pt x="601955" y="51271"/>
                      </a:cubicBezTo>
                      <a:cubicBezTo>
                        <a:pt x="607651" y="83552"/>
                        <a:pt x="584864" y="115834"/>
                        <a:pt x="552583" y="121530"/>
                      </a:cubicBezTo>
                      <a:lnTo>
                        <a:pt x="20888" y="212678"/>
                      </a:lnTo>
                      <a:lnTo>
                        <a:pt x="0" y="930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89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68B6F3D2-9124-4EE4-ABB6-2C27E1677D9D}"/>
                    </a:ext>
                  </a:extLst>
                </p:cNvPr>
                <p:cNvSpPr/>
                <p:nvPr/>
              </p:nvSpPr>
              <p:spPr>
                <a:xfrm>
                  <a:off x="6190043" y="1197225"/>
                  <a:ext cx="610420" cy="225970"/>
                </a:xfrm>
                <a:custGeom>
                  <a:avLst/>
                  <a:gdLst>
                    <a:gd name="connsiteX0" fmla="*/ 544987 w 610420"/>
                    <a:gd name="connsiteY0" fmla="*/ 9495 h 225970"/>
                    <a:gd name="connsiteX1" fmla="*/ 600056 w 610420"/>
                    <a:gd name="connsiteY1" fmla="*/ 56967 h 225970"/>
                    <a:gd name="connsiteX2" fmla="*/ 554482 w 610420"/>
                    <a:gd name="connsiteY2" fmla="*/ 121530 h 225970"/>
                    <a:gd name="connsiteX3" fmla="*/ 30383 w 610420"/>
                    <a:gd name="connsiteY3" fmla="*/ 212678 h 225970"/>
                    <a:gd name="connsiteX4" fmla="*/ 11393 w 610420"/>
                    <a:gd name="connsiteY4" fmla="*/ 102541 h 225970"/>
                    <a:gd name="connsiteX5" fmla="*/ 535493 w 610420"/>
                    <a:gd name="connsiteY5" fmla="*/ 9495 h 225970"/>
                    <a:gd name="connsiteX6" fmla="*/ 544987 w 610420"/>
                    <a:gd name="connsiteY6" fmla="*/ 9495 h 225970"/>
                    <a:gd name="connsiteX7" fmla="*/ 544987 w 610420"/>
                    <a:gd name="connsiteY7" fmla="*/ 9495 h 225970"/>
                    <a:gd name="connsiteX8" fmla="*/ 544987 w 610420"/>
                    <a:gd name="connsiteY8" fmla="*/ 0 h 225970"/>
                    <a:gd name="connsiteX9" fmla="*/ 533594 w 610420"/>
                    <a:gd name="connsiteY9" fmla="*/ 1899 h 225970"/>
                    <a:gd name="connsiteX10" fmla="*/ 0 w 610420"/>
                    <a:gd name="connsiteY10" fmla="*/ 96844 h 225970"/>
                    <a:gd name="connsiteX11" fmla="*/ 22787 w 610420"/>
                    <a:gd name="connsiteY11" fmla="*/ 225970 h 225970"/>
                    <a:gd name="connsiteX12" fmla="*/ 556381 w 610420"/>
                    <a:gd name="connsiteY12" fmla="*/ 131025 h 225970"/>
                    <a:gd name="connsiteX13" fmla="*/ 609550 w 610420"/>
                    <a:gd name="connsiteY13" fmla="*/ 55068 h 225970"/>
                    <a:gd name="connsiteX14" fmla="*/ 544987 w 610420"/>
                    <a:gd name="connsiteY14" fmla="*/ 0 h 225970"/>
                    <a:gd name="connsiteX15" fmla="*/ 544987 w 610420"/>
                    <a:gd name="connsiteY15" fmla="*/ 0 h 225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10420" h="225970">
                      <a:moveTo>
                        <a:pt x="544987" y="9495"/>
                      </a:moveTo>
                      <a:cubicBezTo>
                        <a:pt x="571572" y="9495"/>
                        <a:pt x="596258" y="28484"/>
                        <a:pt x="600056" y="56967"/>
                      </a:cubicBezTo>
                      <a:cubicBezTo>
                        <a:pt x="605752" y="87350"/>
                        <a:pt x="584864" y="117732"/>
                        <a:pt x="554482" y="121530"/>
                      </a:cubicBezTo>
                      <a:lnTo>
                        <a:pt x="30383" y="212678"/>
                      </a:lnTo>
                      <a:lnTo>
                        <a:pt x="11393" y="102541"/>
                      </a:lnTo>
                      <a:lnTo>
                        <a:pt x="535493" y="9495"/>
                      </a:lnTo>
                      <a:cubicBezTo>
                        <a:pt x="539291" y="9495"/>
                        <a:pt x="543088" y="9495"/>
                        <a:pt x="544987" y="9495"/>
                      </a:cubicBezTo>
                      <a:lnTo>
                        <a:pt x="544987" y="9495"/>
                      </a:lnTo>
                      <a:close/>
                      <a:moveTo>
                        <a:pt x="544987" y="0"/>
                      </a:moveTo>
                      <a:cubicBezTo>
                        <a:pt x="541189" y="0"/>
                        <a:pt x="537392" y="0"/>
                        <a:pt x="533594" y="1899"/>
                      </a:cubicBezTo>
                      <a:lnTo>
                        <a:pt x="0" y="96844"/>
                      </a:lnTo>
                      <a:lnTo>
                        <a:pt x="22787" y="225970"/>
                      </a:lnTo>
                      <a:lnTo>
                        <a:pt x="556381" y="131025"/>
                      </a:lnTo>
                      <a:cubicBezTo>
                        <a:pt x="592460" y="125328"/>
                        <a:pt x="615247" y="91148"/>
                        <a:pt x="609550" y="55068"/>
                      </a:cubicBezTo>
                      <a:cubicBezTo>
                        <a:pt x="605752" y="20888"/>
                        <a:pt x="577269" y="0"/>
                        <a:pt x="544987" y="0"/>
                      </a:cubicBezTo>
                      <a:lnTo>
                        <a:pt x="54498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89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2" name="Graphic 29">
                <a:extLst>
                  <a:ext uri="{FF2B5EF4-FFF2-40B4-BE49-F238E27FC236}">
                    <a16:creationId xmlns:a16="http://schemas.microsoft.com/office/drawing/2014/main" id="{F01B2F6D-34EE-4979-BF85-0B5E88D3368C}"/>
                  </a:ext>
                </a:extLst>
              </p:cNvPr>
              <p:cNvGrpSpPr/>
              <p:nvPr/>
            </p:nvGrpSpPr>
            <p:grpSpPr>
              <a:xfrm>
                <a:off x="6159400" y="1288373"/>
                <a:ext cx="80274" cy="136721"/>
                <a:chOff x="6159400" y="1288373"/>
                <a:chExt cx="80274" cy="136721"/>
              </a:xfrm>
            </p:grpSpPr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A097B533-4407-44C2-9204-667F73EF8750}"/>
                    </a:ext>
                  </a:extLst>
                </p:cNvPr>
                <p:cNvSpPr/>
                <p:nvPr/>
              </p:nvSpPr>
              <p:spPr>
                <a:xfrm>
                  <a:off x="6164221" y="1294069"/>
                  <a:ext cx="73037" cy="127226"/>
                </a:xfrm>
                <a:custGeom>
                  <a:avLst/>
                  <a:gdLst>
                    <a:gd name="connsiteX0" fmla="*/ 42912 w 73037"/>
                    <a:gd name="connsiteY0" fmla="*/ 127227 h 127226"/>
                    <a:gd name="connsiteX1" fmla="*/ 1136 w 73037"/>
                    <a:gd name="connsiteY1" fmla="*/ 70260 h 127226"/>
                    <a:gd name="connsiteX2" fmla="*/ 4934 w 73037"/>
                    <a:gd name="connsiteY2" fmla="*/ 20888 h 127226"/>
                    <a:gd name="connsiteX3" fmla="*/ 25822 w 73037"/>
                    <a:gd name="connsiteY3" fmla="*/ 0 h 127226"/>
                    <a:gd name="connsiteX4" fmla="*/ 29619 w 73037"/>
                    <a:gd name="connsiteY4" fmla="*/ 0 h 127226"/>
                    <a:gd name="connsiteX5" fmla="*/ 71395 w 73037"/>
                    <a:gd name="connsiteY5" fmla="*/ 56967 h 127226"/>
                    <a:gd name="connsiteX6" fmla="*/ 48608 w 73037"/>
                    <a:gd name="connsiteY6" fmla="*/ 125328 h 127226"/>
                    <a:gd name="connsiteX7" fmla="*/ 42912 w 73037"/>
                    <a:gd name="connsiteY7" fmla="*/ 127227 h 12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037" h="127226">
                      <a:moveTo>
                        <a:pt x="42912" y="127227"/>
                      </a:moveTo>
                      <a:cubicBezTo>
                        <a:pt x="25822" y="127227"/>
                        <a:pt x="6832" y="102541"/>
                        <a:pt x="1136" y="70260"/>
                      </a:cubicBezTo>
                      <a:cubicBezTo>
                        <a:pt x="-763" y="51271"/>
                        <a:pt x="-763" y="34180"/>
                        <a:pt x="4934" y="20888"/>
                      </a:cubicBezTo>
                      <a:cubicBezTo>
                        <a:pt x="8731" y="7596"/>
                        <a:pt x="16327" y="0"/>
                        <a:pt x="25822" y="0"/>
                      </a:cubicBezTo>
                      <a:cubicBezTo>
                        <a:pt x="27720" y="0"/>
                        <a:pt x="27720" y="0"/>
                        <a:pt x="29619" y="0"/>
                      </a:cubicBezTo>
                      <a:cubicBezTo>
                        <a:pt x="46710" y="0"/>
                        <a:pt x="65699" y="24686"/>
                        <a:pt x="71395" y="56967"/>
                      </a:cubicBezTo>
                      <a:cubicBezTo>
                        <a:pt x="77092" y="91148"/>
                        <a:pt x="67598" y="123429"/>
                        <a:pt x="48608" y="125328"/>
                      </a:cubicBezTo>
                      <a:cubicBezTo>
                        <a:pt x="46710" y="125328"/>
                        <a:pt x="44811" y="127227"/>
                        <a:pt x="42912" y="1272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89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0ECDA30B-2B28-4DF2-87DD-B15D7C42D7C8}"/>
                    </a:ext>
                  </a:extLst>
                </p:cNvPr>
                <p:cNvSpPr/>
                <p:nvPr/>
              </p:nvSpPr>
              <p:spPr>
                <a:xfrm>
                  <a:off x="6159400" y="1288373"/>
                  <a:ext cx="80274" cy="136721"/>
                </a:xfrm>
                <a:custGeom>
                  <a:avLst/>
                  <a:gdLst>
                    <a:gd name="connsiteX0" fmla="*/ 32542 w 80274"/>
                    <a:gd name="connsiteY0" fmla="*/ 9495 h 136721"/>
                    <a:gd name="connsiteX1" fmla="*/ 70520 w 80274"/>
                    <a:gd name="connsiteY1" fmla="*/ 62664 h 136721"/>
                    <a:gd name="connsiteX2" fmla="*/ 66722 w 80274"/>
                    <a:gd name="connsiteY2" fmla="*/ 108238 h 136721"/>
                    <a:gd name="connsiteX3" fmla="*/ 49632 w 80274"/>
                    <a:gd name="connsiteY3" fmla="*/ 127227 h 136721"/>
                    <a:gd name="connsiteX4" fmla="*/ 47733 w 80274"/>
                    <a:gd name="connsiteY4" fmla="*/ 127227 h 136721"/>
                    <a:gd name="connsiteX5" fmla="*/ 9755 w 80274"/>
                    <a:gd name="connsiteY5" fmla="*/ 74057 h 136721"/>
                    <a:gd name="connsiteX6" fmla="*/ 11654 w 80274"/>
                    <a:gd name="connsiteY6" fmla="*/ 28484 h 136721"/>
                    <a:gd name="connsiteX7" fmla="*/ 28744 w 80274"/>
                    <a:gd name="connsiteY7" fmla="*/ 9495 h 136721"/>
                    <a:gd name="connsiteX8" fmla="*/ 32542 w 80274"/>
                    <a:gd name="connsiteY8" fmla="*/ 9495 h 136721"/>
                    <a:gd name="connsiteX9" fmla="*/ 32542 w 80274"/>
                    <a:gd name="connsiteY9" fmla="*/ 9495 h 136721"/>
                    <a:gd name="connsiteX10" fmla="*/ 32542 w 80274"/>
                    <a:gd name="connsiteY10" fmla="*/ 0 h 136721"/>
                    <a:gd name="connsiteX11" fmla="*/ 28744 w 80274"/>
                    <a:gd name="connsiteY11" fmla="*/ 0 h 136721"/>
                    <a:gd name="connsiteX12" fmla="*/ 2159 w 80274"/>
                    <a:gd name="connsiteY12" fmla="*/ 74057 h 136721"/>
                    <a:gd name="connsiteX13" fmla="*/ 47733 w 80274"/>
                    <a:gd name="connsiteY13" fmla="*/ 136722 h 136721"/>
                    <a:gd name="connsiteX14" fmla="*/ 51531 w 80274"/>
                    <a:gd name="connsiteY14" fmla="*/ 136722 h 136721"/>
                    <a:gd name="connsiteX15" fmla="*/ 78116 w 80274"/>
                    <a:gd name="connsiteY15" fmla="*/ 62664 h 136721"/>
                    <a:gd name="connsiteX16" fmla="*/ 32542 w 80274"/>
                    <a:gd name="connsiteY16" fmla="*/ 0 h 136721"/>
                    <a:gd name="connsiteX17" fmla="*/ 32542 w 80274"/>
                    <a:gd name="connsiteY17" fmla="*/ 0 h 136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274" h="136721">
                      <a:moveTo>
                        <a:pt x="32542" y="9495"/>
                      </a:moveTo>
                      <a:cubicBezTo>
                        <a:pt x="45834" y="9495"/>
                        <a:pt x="64823" y="30383"/>
                        <a:pt x="70520" y="62664"/>
                      </a:cubicBezTo>
                      <a:cubicBezTo>
                        <a:pt x="72419" y="79754"/>
                        <a:pt x="72419" y="96844"/>
                        <a:pt x="66722" y="108238"/>
                      </a:cubicBezTo>
                      <a:cubicBezTo>
                        <a:pt x="62924" y="119631"/>
                        <a:pt x="57228" y="125328"/>
                        <a:pt x="49632" y="127227"/>
                      </a:cubicBezTo>
                      <a:cubicBezTo>
                        <a:pt x="49632" y="127227"/>
                        <a:pt x="47733" y="127227"/>
                        <a:pt x="47733" y="127227"/>
                      </a:cubicBezTo>
                      <a:cubicBezTo>
                        <a:pt x="34441" y="127227"/>
                        <a:pt x="15452" y="106339"/>
                        <a:pt x="9755" y="74057"/>
                      </a:cubicBezTo>
                      <a:cubicBezTo>
                        <a:pt x="5957" y="56967"/>
                        <a:pt x="7856" y="41776"/>
                        <a:pt x="11654" y="28484"/>
                      </a:cubicBezTo>
                      <a:cubicBezTo>
                        <a:pt x="15452" y="17090"/>
                        <a:pt x="21148" y="11393"/>
                        <a:pt x="28744" y="9495"/>
                      </a:cubicBezTo>
                      <a:cubicBezTo>
                        <a:pt x="30643" y="9495"/>
                        <a:pt x="32542" y="9495"/>
                        <a:pt x="32542" y="9495"/>
                      </a:cubicBezTo>
                      <a:lnTo>
                        <a:pt x="32542" y="9495"/>
                      </a:lnTo>
                      <a:close/>
                      <a:moveTo>
                        <a:pt x="32542" y="0"/>
                      </a:moveTo>
                      <a:cubicBezTo>
                        <a:pt x="30643" y="0"/>
                        <a:pt x="30643" y="0"/>
                        <a:pt x="28744" y="0"/>
                      </a:cubicBezTo>
                      <a:cubicBezTo>
                        <a:pt x="7856" y="3798"/>
                        <a:pt x="-5436" y="37978"/>
                        <a:pt x="2159" y="74057"/>
                      </a:cubicBezTo>
                      <a:cubicBezTo>
                        <a:pt x="7856" y="110137"/>
                        <a:pt x="28744" y="136722"/>
                        <a:pt x="47733" y="136722"/>
                      </a:cubicBezTo>
                      <a:cubicBezTo>
                        <a:pt x="49632" y="136722"/>
                        <a:pt x="49632" y="136722"/>
                        <a:pt x="51531" y="136722"/>
                      </a:cubicBezTo>
                      <a:cubicBezTo>
                        <a:pt x="72419" y="132924"/>
                        <a:pt x="85711" y="98743"/>
                        <a:pt x="78116" y="62664"/>
                      </a:cubicBezTo>
                      <a:cubicBezTo>
                        <a:pt x="72419" y="26585"/>
                        <a:pt x="53430" y="0"/>
                        <a:pt x="32542" y="0"/>
                      </a:cubicBezTo>
                      <a:lnTo>
                        <a:pt x="325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89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8" name="Graphic 29">
              <a:extLst>
                <a:ext uri="{FF2B5EF4-FFF2-40B4-BE49-F238E27FC236}">
                  <a16:creationId xmlns:a16="http://schemas.microsoft.com/office/drawing/2014/main" id="{41377A7F-5A2F-4C1C-9D85-4E392A1EF63D}"/>
                </a:ext>
              </a:extLst>
            </p:cNvPr>
            <p:cNvGrpSpPr/>
            <p:nvPr/>
          </p:nvGrpSpPr>
          <p:grpSpPr>
            <a:xfrm>
              <a:off x="6640085" y="1822365"/>
              <a:ext cx="1035883" cy="4221277"/>
              <a:chOff x="6640085" y="1732718"/>
              <a:chExt cx="1035883" cy="4221277"/>
            </a:xfrm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04AF284-B14D-4D2D-ACEA-044967AE05AC}"/>
                  </a:ext>
                </a:extLst>
              </p:cNvPr>
              <p:cNvSpPr/>
              <p:nvPr/>
            </p:nvSpPr>
            <p:spPr>
              <a:xfrm>
                <a:off x="6643882" y="1738414"/>
                <a:ext cx="1026198" cy="4209883"/>
              </a:xfrm>
              <a:custGeom>
                <a:avLst/>
                <a:gdLst>
                  <a:gd name="connsiteX0" fmla="*/ 1008321 w 1026198"/>
                  <a:gd name="connsiteY0" fmla="*/ 4209884 h 4209883"/>
                  <a:gd name="connsiteX1" fmla="*/ 989332 w 1026198"/>
                  <a:gd name="connsiteY1" fmla="*/ 4192794 h 4209883"/>
                  <a:gd name="connsiteX2" fmla="*/ 0 w 1026198"/>
                  <a:gd name="connsiteY2" fmla="*/ 7596 h 4209883"/>
                  <a:gd name="connsiteX3" fmla="*/ 36079 w 1026198"/>
                  <a:gd name="connsiteY3" fmla="*/ 0 h 4209883"/>
                  <a:gd name="connsiteX4" fmla="*/ 1025412 w 1026198"/>
                  <a:gd name="connsiteY4" fmla="*/ 4183299 h 4209883"/>
                  <a:gd name="connsiteX5" fmla="*/ 1023513 w 1026198"/>
                  <a:gd name="connsiteY5" fmla="*/ 4200389 h 4209883"/>
                  <a:gd name="connsiteX6" fmla="*/ 1014018 w 1026198"/>
                  <a:gd name="connsiteY6" fmla="*/ 4207985 h 4209883"/>
                  <a:gd name="connsiteX7" fmla="*/ 1008321 w 1026198"/>
                  <a:gd name="connsiteY7" fmla="*/ 4209884 h 420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6198" h="4209883">
                    <a:moveTo>
                      <a:pt x="1008321" y="4209884"/>
                    </a:moveTo>
                    <a:cubicBezTo>
                      <a:pt x="998827" y="4209884"/>
                      <a:pt x="991231" y="4202288"/>
                      <a:pt x="989332" y="4192794"/>
                    </a:cubicBezTo>
                    <a:lnTo>
                      <a:pt x="0" y="7596"/>
                    </a:lnTo>
                    <a:lnTo>
                      <a:pt x="36079" y="0"/>
                    </a:lnTo>
                    <a:lnTo>
                      <a:pt x="1025412" y="4183299"/>
                    </a:lnTo>
                    <a:cubicBezTo>
                      <a:pt x="1027310" y="4188996"/>
                      <a:pt x="1025412" y="4196592"/>
                      <a:pt x="1023513" y="4200389"/>
                    </a:cubicBezTo>
                    <a:cubicBezTo>
                      <a:pt x="1021614" y="4204187"/>
                      <a:pt x="1017816" y="4206086"/>
                      <a:pt x="1014018" y="4207985"/>
                    </a:cubicBezTo>
                    <a:cubicBezTo>
                      <a:pt x="1010220" y="4209884"/>
                      <a:pt x="1010220" y="4209884"/>
                      <a:pt x="1008321" y="420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3F45164-7D16-43A6-BFB3-1D3C0B1EFD22}"/>
                  </a:ext>
                </a:extLst>
              </p:cNvPr>
              <p:cNvSpPr/>
              <p:nvPr/>
            </p:nvSpPr>
            <p:spPr>
              <a:xfrm>
                <a:off x="6640085" y="1732718"/>
                <a:ext cx="1035883" cy="4221277"/>
              </a:xfrm>
              <a:custGeom>
                <a:avLst/>
                <a:gdLst>
                  <a:gd name="connsiteX0" fmla="*/ 36079 w 1035883"/>
                  <a:gd name="connsiteY0" fmla="*/ 11394 h 4221277"/>
                  <a:gd name="connsiteX1" fmla="*/ 1023513 w 1035883"/>
                  <a:gd name="connsiteY1" fmla="*/ 4190895 h 4221277"/>
                  <a:gd name="connsiteX2" fmla="*/ 1021614 w 1035883"/>
                  <a:gd name="connsiteY2" fmla="*/ 4204187 h 4221277"/>
                  <a:gd name="connsiteX3" fmla="*/ 1014018 w 1035883"/>
                  <a:gd name="connsiteY3" fmla="*/ 4209884 h 4221277"/>
                  <a:gd name="connsiteX4" fmla="*/ 1012119 w 1035883"/>
                  <a:gd name="connsiteY4" fmla="*/ 4209884 h 4221277"/>
                  <a:gd name="connsiteX5" fmla="*/ 996928 w 1035883"/>
                  <a:gd name="connsiteY5" fmla="*/ 4196591 h 4221277"/>
                  <a:gd name="connsiteX6" fmla="*/ 9495 w 1035883"/>
                  <a:gd name="connsiteY6" fmla="*/ 15191 h 4221277"/>
                  <a:gd name="connsiteX7" fmla="*/ 36079 w 1035883"/>
                  <a:gd name="connsiteY7" fmla="*/ 11394 h 4221277"/>
                  <a:gd name="connsiteX8" fmla="*/ 36079 w 1035883"/>
                  <a:gd name="connsiteY8" fmla="*/ 11394 h 4221277"/>
                  <a:gd name="connsiteX9" fmla="*/ 43675 w 1035883"/>
                  <a:gd name="connsiteY9" fmla="*/ 0 h 4221277"/>
                  <a:gd name="connsiteX10" fmla="*/ 0 w 1035883"/>
                  <a:gd name="connsiteY10" fmla="*/ 9495 h 4221277"/>
                  <a:gd name="connsiteX11" fmla="*/ 991231 w 1035883"/>
                  <a:gd name="connsiteY11" fmla="*/ 4200389 h 4221277"/>
                  <a:gd name="connsiteX12" fmla="*/ 1014018 w 1035883"/>
                  <a:gd name="connsiteY12" fmla="*/ 4221278 h 4221277"/>
                  <a:gd name="connsiteX13" fmla="*/ 1017816 w 1035883"/>
                  <a:gd name="connsiteY13" fmla="*/ 4221278 h 4221277"/>
                  <a:gd name="connsiteX14" fmla="*/ 1034906 w 1035883"/>
                  <a:gd name="connsiteY14" fmla="*/ 4190895 h 4221277"/>
                  <a:gd name="connsiteX15" fmla="*/ 43675 w 1035883"/>
                  <a:gd name="connsiteY15" fmla="*/ 0 h 4221277"/>
                  <a:gd name="connsiteX16" fmla="*/ 43675 w 1035883"/>
                  <a:gd name="connsiteY16" fmla="*/ 0 h 422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35883" h="4221277">
                    <a:moveTo>
                      <a:pt x="36079" y="11394"/>
                    </a:moveTo>
                    <a:lnTo>
                      <a:pt x="1023513" y="4190895"/>
                    </a:lnTo>
                    <a:cubicBezTo>
                      <a:pt x="1025412" y="4196591"/>
                      <a:pt x="1023513" y="4200389"/>
                      <a:pt x="1021614" y="4204187"/>
                    </a:cubicBezTo>
                    <a:cubicBezTo>
                      <a:pt x="1019715" y="4206086"/>
                      <a:pt x="1017816" y="4207985"/>
                      <a:pt x="1014018" y="4209884"/>
                    </a:cubicBezTo>
                    <a:cubicBezTo>
                      <a:pt x="1014018" y="4209884"/>
                      <a:pt x="1012119" y="4209884"/>
                      <a:pt x="1012119" y="4209884"/>
                    </a:cubicBezTo>
                    <a:cubicBezTo>
                      <a:pt x="1006422" y="4209884"/>
                      <a:pt x="998827" y="4204187"/>
                      <a:pt x="996928" y="4196591"/>
                    </a:cubicBezTo>
                    <a:lnTo>
                      <a:pt x="9495" y="15191"/>
                    </a:lnTo>
                    <a:lnTo>
                      <a:pt x="36079" y="11394"/>
                    </a:lnTo>
                    <a:lnTo>
                      <a:pt x="36079" y="11394"/>
                    </a:lnTo>
                    <a:close/>
                    <a:moveTo>
                      <a:pt x="43675" y="0"/>
                    </a:moveTo>
                    <a:lnTo>
                      <a:pt x="0" y="9495"/>
                    </a:lnTo>
                    <a:lnTo>
                      <a:pt x="991231" y="4200389"/>
                    </a:lnTo>
                    <a:cubicBezTo>
                      <a:pt x="995029" y="4211783"/>
                      <a:pt x="1004523" y="4221278"/>
                      <a:pt x="1014018" y="4221278"/>
                    </a:cubicBezTo>
                    <a:cubicBezTo>
                      <a:pt x="1015917" y="4221278"/>
                      <a:pt x="1015917" y="4221278"/>
                      <a:pt x="1017816" y="4221278"/>
                    </a:cubicBezTo>
                    <a:cubicBezTo>
                      <a:pt x="1031108" y="4219379"/>
                      <a:pt x="1038704" y="4204187"/>
                      <a:pt x="1034906" y="4190895"/>
                    </a:cubicBezTo>
                    <a:lnTo>
                      <a:pt x="43675" y="0"/>
                    </a:lnTo>
                    <a:lnTo>
                      <a:pt x="436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AEA1AFD8-C365-4EBD-BF8A-929F5A8891C6}"/>
              </a:ext>
            </a:extLst>
          </p:cNvPr>
          <p:cNvGrpSpPr/>
          <p:nvPr/>
        </p:nvGrpSpPr>
        <p:grpSpPr>
          <a:xfrm>
            <a:off x="7660089" y="3655394"/>
            <a:ext cx="1223131" cy="1323897"/>
            <a:chOff x="7652986" y="3618323"/>
            <a:chExt cx="1223131" cy="1323897"/>
          </a:xfrm>
        </p:grpSpPr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90B9623C-9CAA-4A20-ADCC-A01BC25F5DFC}"/>
                </a:ext>
              </a:extLst>
            </p:cNvPr>
            <p:cNvSpPr/>
            <p:nvPr/>
          </p:nvSpPr>
          <p:spPr>
            <a:xfrm>
              <a:off x="7652986" y="4744512"/>
              <a:ext cx="1223131" cy="1977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B0D2E194-F760-4E92-BBD5-93E0AE16CA8C}"/>
                </a:ext>
              </a:extLst>
            </p:cNvPr>
            <p:cNvGrpSpPr/>
            <p:nvPr/>
          </p:nvGrpSpPr>
          <p:grpSpPr>
            <a:xfrm>
              <a:off x="7804913" y="3618323"/>
              <a:ext cx="909619" cy="1219484"/>
              <a:chOff x="7943916" y="3426546"/>
              <a:chExt cx="909619" cy="1219484"/>
            </a:xfrm>
          </p:grpSpPr>
          <p:grpSp>
            <p:nvGrpSpPr>
              <p:cNvPr id="149" name="Graphic 29">
                <a:extLst>
                  <a:ext uri="{FF2B5EF4-FFF2-40B4-BE49-F238E27FC236}">
                    <a16:creationId xmlns:a16="http://schemas.microsoft.com/office/drawing/2014/main" id="{AE2C1CCD-0A9A-4AA8-864A-286AF17111EF}"/>
                  </a:ext>
                </a:extLst>
              </p:cNvPr>
              <p:cNvGrpSpPr/>
              <p:nvPr/>
            </p:nvGrpSpPr>
            <p:grpSpPr>
              <a:xfrm>
                <a:off x="7943916" y="3827343"/>
                <a:ext cx="909619" cy="818687"/>
                <a:chOff x="7798500" y="3903299"/>
                <a:chExt cx="909619" cy="818687"/>
              </a:xfrm>
            </p:grpSpPr>
            <p:grpSp>
              <p:nvGrpSpPr>
                <p:cNvPr id="150" name="Graphic 29">
                  <a:extLst>
                    <a:ext uri="{FF2B5EF4-FFF2-40B4-BE49-F238E27FC236}">
                      <a16:creationId xmlns:a16="http://schemas.microsoft.com/office/drawing/2014/main" id="{E61A393F-DE1F-49EB-AA6A-44ABF30E549C}"/>
                    </a:ext>
                  </a:extLst>
                </p:cNvPr>
                <p:cNvGrpSpPr/>
                <p:nvPr/>
              </p:nvGrpSpPr>
              <p:grpSpPr>
                <a:xfrm>
                  <a:off x="7849690" y="3952544"/>
                  <a:ext cx="803239" cy="769442"/>
                  <a:chOff x="7849690" y="3952544"/>
                  <a:chExt cx="803239" cy="769442"/>
                </a:xfrm>
              </p:grpSpPr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AEB07BA3-019A-4A93-A072-2E6CEEFF94A9}"/>
                      </a:ext>
                    </a:extLst>
                  </p:cNvPr>
                  <p:cNvSpPr/>
                  <p:nvPr/>
                </p:nvSpPr>
                <p:spPr>
                  <a:xfrm>
                    <a:off x="7857286" y="3956341"/>
                    <a:ext cx="791845" cy="765645"/>
                  </a:xfrm>
                  <a:custGeom>
                    <a:avLst/>
                    <a:gdLst>
                      <a:gd name="connsiteX0" fmla="*/ 140519 w 791845"/>
                      <a:gd name="connsiteY0" fmla="*/ 1023513 h 1023512"/>
                      <a:gd name="connsiteX1" fmla="*/ 68361 w 791845"/>
                      <a:gd name="connsiteY1" fmla="*/ 962748 h 1023512"/>
                      <a:gd name="connsiteX2" fmla="*/ 0 w 791845"/>
                      <a:gd name="connsiteY2" fmla="*/ 7596 h 1023512"/>
                      <a:gd name="connsiteX3" fmla="*/ 791846 w 791845"/>
                      <a:gd name="connsiteY3" fmla="*/ 0 h 1023512"/>
                      <a:gd name="connsiteX4" fmla="*/ 740575 w 791845"/>
                      <a:gd name="connsiteY4" fmla="*/ 955152 h 1023512"/>
                      <a:gd name="connsiteX5" fmla="*/ 668416 w 791845"/>
                      <a:gd name="connsiteY5" fmla="*/ 1017816 h 1023512"/>
                      <a:gd name="connsiteX6" fmla="*/ 140519 w 791845"/>
                      <a:gd name="connsiteY6" fmla="*/ 1023513 h 1023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1845" h="1023512">
                        <a:moveTo>
                          <a:pt x="140519" y="1023513"/>
                        </a:moveTo>
                        <a:cubicBezTo>
                          <a:pt x="102541" y="1023513"/>
                          <a:pt x="70260" y="996928"/>
                          <a:pt x="68361" y="962748"/>
                        </a:cubicBezTo>
                        <a:lnTo>
                          <a:pt x="0" y="7596"/>
                        </a:lnTo>
                        <a:lnTo>
                          <a:pt x="791846" y="0"/>
                        </a:lnTo>
                        <a:lnTo>
                          <a:pt x="740575" y="955152"/>
                        </a:lnTo>
                        <a:cubicBezTo>
                          <a:pt x="738676" y="989332"/>
                          <a:pt x="706395" y="1017816"/>
                          <a:pt x="668416" y="1017816"/>
                        </a:cubicBezTo>
                        <a:lnTo>
                          <a:pt x="140519" y="10235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89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2D662CC6-483A-4CF1-AAA3-5FA4CAAADAD0}"/>
                      </a:ext>
                    </a:extLst>
                  </p:cNvPr>
                  <p:cNvSpPr/>
                  <p:nvPr/>
                </p:nvSpPr>
                <p:spPr>
                  <a:xfrm>
                    <a:off x="7849690" y="3952544"/>
                    <a:ext cx="803239" cy="769442"/>
                  </a:xfrm>
                  <a:custGeom>
                    <a:avLst/>
                    <a:gdLst>
                      <a:gd name="connsiteX0" fmla="*/ 793745 w 803239"/>
                      <a:gd name="connsiteY0" fmla="*/ 9495 h 1033007"/>
                      <a:gd name="connsiteX1" fmla="*/ 742474 w 803239"/>
                      <a:gd name="connsiteY1" fmla="*/ 960849 h 1033007"/>
                      <a:gd name="connsiteX2" fmla="*/ 674113 w 803239"/>
                      <a:gd name="connsiteY2" fmla="*/ 1019715 h 1033007"/>
                      <a:gd name="connsiteX3" fmla="*/ 146216 w 803239"/>
                      <a:gd name="connsiteY3" fmla="*/ 1025411 h 1033007"/>
                      <a:gd name="connsiteX4" fmla="*/ 77855 w 803239"/>
                      <a:gd name="connsiteY4" fmla="*/ 968444 h 1033007"/>
                      <a:gd name="connsiteX5" fmla="*/ 9495 w 803239"/>
                      <a:gd name="connsiteY5" fmla="*/ 18989 h 1033007"/>
                      <a:gd name="connsiteX6" fmla="*/ 793745 w 803239"/>
                      <a:gd name="connsiteY6" fmla="*/ 9495 h 1033007"/>
                      <a:gd name="connsiteX7" fmla="*/ 793745 w 803239"/>
                      <a:gd name="connsiteY7" fmla="*/ 9495 h 1033007"/>
                      <a:gd name="connsiteX8" fmla="*/ 803239 w 803239"/>
                      <a:gd name="connsiteY8" fmla="*/ 0 h 1033007"/>
                      <a:gd name="connsiteX9" fmla="*/ 0 w 803239"/>
                      <a:gd name="connsiteY9" fmla="*/ 7596 h 1033007"/>
                      <a:gd name="connsiteX10" fmla="*/ 70260 w 803239"/>
                      <a:gd name="connsiteY10" fmla="*/ 966545 h 1033007"/>
                      <a:gd name="connsiteX11" fmla="*/ 148115 w 803239"/>
                      <a:gd name="connsiteY11" fmla="*/ 1033007 h 1033007"/>
                      <a:gd name="connsiteX12" fmla="*/ 148115 w 803239"/>
                      <a:gd name="connsiteY12" fmla="*/ 1033007 h 1033007"/>
                      <a:gd name="connsiteX13" fmla="*/ 674113 w 803239"/>
                      <a:gd name="connsiteY13" fmla="*/ 1027311 h 1033007"/>
                      <a:gd name="connsiteX14" fmla="*/ 751969 w 803239"/>
                      <a:gd name="connsiteY14" fmla="*/ 958950 h 1033007"/>
                      <a:gd name="connsiteX15" fmla="*/ 803239 w 803239"/>
                      <a:gd name="connsiteY15" fmla="*/ 0 h 1033007"/>
                      <a:gd name="connsiteX16" fmla="*/ 803239 w 803239"/>
                      <a:gd name="connsiteY16" fmla="*/ 0 h 103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03239" h="1033007">
                        <a:moveTo>
                          <a:pt x="793745" y="9495"/>
                        </a:moveTo>
                        <a:lnTo>
                          <a:pt x="742474" y="960849"/>
                        </a:lnTo>
                        <a:cubicBezTo>
                          <a:pt x="740575" y="993130"/>
                          <a:pt x="710192" y="1019715"/>
                          <a:pt x="674113" y="1019715"/>
                        </a:cubicBezTo>
                        <a:lnTo>
                          <a:pt x="146216" y="1025411"/>
                        </a:lnTo>
                        <a:cubicBezTo>
                          <a:pt x="110137" y="1025411"/>
                          <a:pt x="79754" y="1000726"/>
                          <a:pt x="77855" y="968444"/>
                        </a:cubicBezTo>
                        <a:lnTo>
                          <a:pt x="9495" y="18989"/>
                        </a:lnTo>
                        <a:lnTo>
                          <a:pt x="793745" y="9495"/>
                        </a:lnTo>
                        <a:lnTo>
                          <a:pt x="793745" y="9495"/>
                        </a:lnTo>
                        <a:close/>
                        <a:moveTo>
                          <a:pt x="803239" y="0"/>
                        </a:moveTo>
                        <a:lnTo>
                          <a:pt x="0" y="7596"/>
                        </a:lnTo>
                        <a:lnTo>
                          <a:pt x="70260" y="966545"/>
                        </a:lnTo>
                        <a:cubicBezTo>
                          <a:pt x="72159" y="1004524"/>
                          <a:pt x="106339" y="1033007"/>
                          <a:pt x="148115" y="1033007"/>
                        </a:cubicBezTo>
                        <a:cubicBezTo>
                          <a:pt x="148115" y="1033007"/>
                          <a:pt x="148115" y="1033007"/>
                          <a:pt x="148115" y="1033007"/>
                        </a:cubicBezTo>
                        <a:lnTo>
                          <a:pt x="674113" y="1027311"/>
                        </a:lnTo>
                        <a:cubicBezTo>
                          <a:pt x="715889" y="1027311"/>
                          <a:pt x="750070" y="996928"/>
                          <a:pt x="751969" y="958950"/>
                        </a:cubicBezTo>
                        <a:lnTo>
                          <a:pt x="803239" y="0"/>
                        </a:lnTo>
                        <a:lnTo>
                          <a:pt x="80323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89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1CD36850-8837-4559-BA24-96FB8C8E7E59}"/>
                    </a:ext>
                  </a:extLst>
                </p:cNvPr>
                <p:cNvSpPr/>
                <p:nvPr/>
              </p:nvSpPr>
              <p:spPr>
                <a:xfrm rot="-32767">
                  <a:off x="7798500" y="3903299"/>
                  <a:ext cx="909619" cy="58868"/>
                </a:xfrm>
                <a:custGeom>
                  <a:avLst/>
                  <a:gdLst>
                    <a:gd name="connsiteX0" fmla="*/ 0 w 909619"/>
                    <a:gd name="connsiteY0" fmla="*/ 0 h 58868"/>
                    <a:gd name="connsiteX1" fmla="*/ 909619 w 909619"/>
                    <a:gd name="connsiteY1" fmla="*/ 0 h 58868"/>
                    <a:gd name="connsiteX2" fmla="*/ 909619 w 909619"/>
                    <a:gd name="connsiteY2" fmla="*/ 58869 h 58868"/>
                    <a:gd name="connsiteX3" fmla="*/ 0 w 909619"/>
                    <a:gd name="connsiteY3" fmla="*/ 58869 h 58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9619" h="58868">
                      <a:moveTo>
                        <a:pt x="0" y="0"/>
                      </a:moveTo>
                      <a:lnTo>
                        <a:pt x="909619" y="0"/>
                      </a:lnTo>
                      <a:lnTo>
                        <a:pt x="909619" y="58869"/>
                      </a:lnTo>
                      <a:lnTo>
                        <a:pt x="0" y="588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89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4" name="Graphic 29">
                <a:extLst>
                  <a:ext uri="{FF2B5EF4-FFF2-40B4-BE49-F238E27FC236}">
                    <a16:creationId xmlns:a16="http://schemas.microsoft.com/office/drawing/2014/main" id="{A3A063E9-B4B6-4ABD-9493-47F47C36A6FC}"/>
                  </a:ext>
                </a:extLst>
              </p:cNvPr>
              <p:cNvGrpSpPr/>
              <p:nvPr/>
            </p:nvGrpSpPr>
            <p:grpSpPr>
              <a:xfrm>
                <a:off x="8078658" y="3426546"/>
                <a:ext cx="649795" cy="609550"/>
                <a:chOff x="7933242" y="3502502"/>
                <a:chExt cx="649795" cy="609550"/>
              </a:xfrm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D7EF76DC-B3F9-4665-A3FD-50F41E913949}"/>
                    </a:ext>
                  </a:extLst>
                </p:cNvPr>
                <p:cNvSpPr/>
                <p:nvPr/>
              </p:nvSpPr>
              <p:spPr>
                <a:xfrm>
                  <a:off x="7938153" y="3504401"/>
                  <a:ext cx="643112" cy="603853"/>
                </a:xfrm>
                <a:custGeom>
                  <a:avLst/>
                  <a:gdLst>
                    <a:gd name="connsiteX0" fmla="*/ 10281 w 643112"/>
                    <a:gd name="connsiteY0" fmla="*/ 603853 h 603853"/>
                    <a:gd name="connsiteX1" fmla="*/ 2686 w 643112"/>
                    <a:gd name="connsiteY1" fmla="*/ 600055 h 603853"/>
                    <a:gd name="connsiteX2" fmla="*/ 787 w 643112"/>
                    <a:gd name="connsiteY2" fmla="*/ 592460 h 603853"/>
                    <a:gd name="connsiteX3" fmla="*/ 2686 w 643112"/>
                    <a:gd name="connsiteY3" fmla="*/ 556380 h 603853"/>
                    <a:gd name="connsiteX4" fmla="*/ 15978 w 643112"/>
                    <a:gd name="connsiteY4" fmla="*/ 421558 h 603853"/>
                    <a:gd name="connsiteX5" fmla="*/ 40664 w 643112"/>
                    <a:gd name="connsiteY5" fmla="*/ 294331 h 603853"/>
                    <a:gd name="connsiteX6" fmla="*/ 78642 w 643112"/>
                    <a:gd name="connsiteY6" fmla="*/ 172801 h 603853"/>
                    <a:gd name="connsiteX7" fmla="*/ 141306 w 643112"/>
                    <a:gd name="connsiteY7" fmla="*/ 68361 h 603853"/>
                    <a:gd name="connsiteX8" fmla="*/ 240049 w 643112"/>
                    <a:gd name="connsiteY8" fmla="*/ 7596 h 603853"/>
                    <a:gd name="connsiteX9" fmla="*/ 297017 w 643112"/>
                    <a:gd name="connsiteY9" fmla="*/ 0 h 603853"/>
                    <a:gd name="connsiteX10" fmla="*/ 353984 w 643112"/>
                    <a:gd name="connsiteY10" fmla="*/ 5696 h 603853"/>
                    <a:gd name="connsiteX11" fmla="*/ 458424 w 643112"/>
                    <a:gd name="connsiteY11" fmla="*/ 51271 h 603853"/>
                    <a:gd name="connsiteX12" fmla="*/ 545774 w 643112"/>
                    <a:gd name="connsiteY12" fmla="*/ 140519 h 603853"/>
                    <a:gd name="connsiteX13" fmla="*/ 604640 w 643112"/>
                    <a:gd name="connsiteY13" fmla="*/ 252555 h 603853"/>
                    <a:gd name="connsiteX14" fmla="*/ 642618 w 643112"/>
                    <a:gd name="connsiteY14" fmla="*/ 374085 h 603853"/>
                    <a:gd name="connsiteX15" fmla="*/ 635023 w 643112"/>
                    <a:gd name="connsiteY15" fmla="*/ 387378 h 603853"/>
                    <a:gd name="connsiteX16" fmla="*/ 633124 w 643112"/>
                    <a:gd name="connsiteY16" fmla="*/ 387378 h 603853"/>
                    <a:gd name="connsiteX17" fmla="*/ 621730 w 643112"/>
                    <a:gd name="connsiteY17" fmla="*/ 379782 h 603853"/>
                    <a:gd name="connsiteX18" fmla="*/ 614135 w 643112"/>
                    <a:gd name="connsiteY18" fmla="*/ 351298 h 603853"/>
                    <a:gd name="connsiteX19" fmla="*/ 595146 w 643112"/>
                    <a:gd name="connsiteY19" fmla="*/ 290533 h 603853"/>
                    <a:gd name="connsiteX20" fmla="*/ 583752 w 643112"/>
                    <a:gd name="connsiteY20" fmla="*/ 260151 h 603853"/>
                    <a:gd name="connsiteX21" fmla="*/ 578055 w 643112"/>
                    <a:gd name="connsiteY21" fmla="*/ 244959 h 603853"/>
                    <a:gd name="connsiteX22" fmla="*/ 572359 w 643112"/>
                    <a:gd name="connsiteY22" fmla="*/ 233566 h 603853"/>
                    <a:gd name="connsiteX23" fmla="*/ 543875 w 643112"/>
                    <a:gd name="connsiteY23" fmla="*/ 178497 h 603853"/>
                    <a:gd name="connsiteX24" fmla="*/ 526785 w 643112"/>
                    <a:gd name="connsiteY24" fmla="*/ 151913 h 603853"/>
                    <a:gd name="connsiteX25" fmla="*/ 517290 w 643112"/>
                    <a:gd name="connsiteY25" fmla="*/ 138620 h 603853"/>
                    <a:gd name="connsiteX26" fmla="*/ 515391 w 643112"/>
                    <a:gd name="connsiteY26" fmla="*/ 136721 h 603853"/>
                    <a:gd name="connsiteX27" fmla="*/ 509695 w 643112"/>
                    <a:gd name="connsiteY27" fmla="*/ 129126 h 603853"/>
                    <a:gd name="connsiteX28" fmla="*/ 467919 w 643112"/>
                    <a:gd name="connsiteY28" fmla="*/ 85451 h 603853"/>
                    <a:gd name="connsiteX29" fmla="*/ 460323 w 643112"/>
                    <a:gd name="connsiteY29" fmla="*/ 79754 h 603853"/>
                    <a:gd name="connsiteX30" fmla="*/ 456525 w 643112"/>
                    <a:gd name="connsiteY30" fmla="*/ 75956 h 603853"/>
                    <a:gd name="connsiteX31" fmla="*/ 447030 w 643112"/>
                    <a:gd name="connsiteY31" fmla="*/ 70260 h 603853"/>
                    <a:gd name="connsiteX32" fmla="*/ 422345 w 643112"/>
                    <a:gd name="connsiteY32" fmla="*/ 55068 h 603853"/>
                    <a:gd name="connsiteX33" fmla="*/ 397659 w 643112"/>
                    <a:gd name="connsiteY33" fmla="*/ 41776 h 603853"/>
                    <a:gd name="connsiteX34" fmla="*/ 386265 w 643112"/>
                    <a:gd name="connsiteY34" fmla="*/ 37978 h 603853"/>
                    <a:gd name="connsiteX35" fmla="*/ 372973 w 643112"/>
                    <a:gd name="connsiteY35" fmla="*/ 32281 h 603853"/>
                    <a:gd name="connsiteX36" fmla="*/ 346388 w 643112"/>
                    <a:gd name="connsiteY36" fmla="*/ 24686 h 603853"/>
                    <a:gd name="connsiteX37" fmla="*/ 333096 w 643112"/>
                    <a:gd name="connsiteY37" fmla="*/ 22787 h 603853"/>
                    <a:gd name="connsiteX38" fmla="*/ 325500 w 643112"/>
                    <a:gd name="connsiteY38" fmla="*/ 20888 h 603853"/>
                    <a:gd name="connsiteX39" fmla="*/ 321702 w 643112"/>
                    <a:gd name="connsiteY39" fmla="*/ 20888 h 603853"/>
                    <a:gd name="connsiteX40" fmla="*/ 295118 w 643112"/>
                    <a:gd name="connsiteY40" fmla="*/ 18989 h 603853"/>
                    <a:gd name="connsiteX41" fmla="*/ 266634 w 643112"/>
                    <a:gd name="connsiteY41" fmla="*/ 20888 h 603853"/>
                    <a:gd name="connsiteX42" fmla="*/ 260937 w 643112"/>
                    <a:gd name="connsiteY42" fmla="*/ 20888 h 603853"/>
                    <a:gd name="connsiteX43" fmla="*/ 255241 w 643112"/>
                    <a:gd name="connsiteY43" fmla="*/ 22787 h 603853"/>
                    <a:gd name="connsiteX44" fmla="*/ 241948 w 643112"/>
                    <a:gd name="connsiteY44" fmla="*/ 26585 h 603853"/>
                    <a:gd name="connsiteX45" fmla="*/ 228656 w 643112"/>
                    <a:gd name="connsiteY45" fmla="*/ 30382 h 603853"/>
                    <a:gd name="connsiteX46" fmla="*/ 221060 w 643112"/>
                    <a:gd name="connsiteY46" fmla="*/ 32281 h 603853"/>
                    <a:gd name="connsiteX47" fmla="*/ 219161 w 643112"/>
                    <a:gd name="connsiteY47" fmla="*/ 34180 h 603853"/>
                    <a:gd name="connsiteX48" fmla="*/ 194475 w 643112"/>
                    <a:gd name="connsiteY48" fmla="*/ 47473 h 603853"/>
                    <a:gd name="connsiteX49" fmla="*/ 183082 w 643112"/>
                    <a:gd name="connsiteY49" fmla="*/ 55068 h 603853"/>
                    <a:gd name="connsiteX50" fmla="*/ 181183 w 643112"/>
                    <a:gd name="connsiteY50" fmla="*/ 56967 h 603853"/>
                    <a:gd name="connsiteX51" fmla="*/ 181183 w 643112"/>
                    <a:gd name="connsiteY51" fmla="*/ 56967 h 603853"/>
                    <a:gd name="connsiteX52" fmla="*/ 179284 w 643112"/>
                    <a:gd name="connsiteY52" fmla="*/ 58866 h 603853"/>
                    <a:gd name="connsiteX53" fmla="*/ 173587 w 643112"/>
                    <a:gd name="connsiteY53" fmla="*/ 62664 h 603853"/>
                    <a:gd name="connsiteX54" fmla="*/ 152699 w 643112"/>
                    <a:gd name="connsiteY54" fmla="*/ 83552 h 603853"/>
                    <a:gd name="connsiteX55" fmla="*/ 143205 w 643112"/>
                    <a:gd name="connsiteY55" fmla="*/ 94946 h 603853"/>
                    <a:gd name="connsiteX56" fmla="*/ 141306 w 643112"/>
                    <a:gd name="connsiteY56" fmla="*/ 98743 h 603853"/>
                    <a:gd name="connsiteX57" fmla="*/ 137508 w 643112"/>
                    <a:gd name="connsiteY57" fmla="*/ 104440 h 603853"/>
                    <a:gd name="connsiteX58" fmla="*/ 109025 w 643112"/>
                    <a:gd name="connsiteY58" fmla="*/ 155711 h 603853"/>
                    <a:gd name="connsiteX59" fmla="*/ 103328 w 643112"/>
                    <a:gd name="connsiteY59" fmla="*/ 169003 h 603853"/>
                    <a:gd name="connsiteX60" fmla="*/ 99530 w 643112"/>
                    <a:gd name="connsiteY60" fmla="*/ 180396 h 603853"/>
                    <a:gd name="connsiteX61" fmla="*/ 90035 w 643112"/>
                    <a:gd name="connsiteY61" fmla="*/ 208880 h 603853"/>
                    <a:gd name="connsiteX62" fmla="*/ 55855 w 643112"/>
                    <a:gd name="connsiteY62" fmla="*/ 334208 h 603853"/>
                    <a:gd name="connsiteX63" fmla="*/ 44462 w 643112"/>
                    <a:gd name="connsiteY63" fmla="*/ 396872 h 603853"/>
                    <a:gd name="connsiteX64" fmla="*/ 40664 w 643112"/>
                    <a:gd name="connsiteY64" fmla="*/ 427255 h 603853"/>
                    <a:gd name="connsiteX65" fmla="*/ 38765 w 643112"/>
                    <a:gd name="connsiteY65" fmla="*/ 438648 h 603853"/>
                    <a:gd name="connsiteX66" fmla="*/ 36866 w 643112"/>
                    <a:gd name="connsiteY66" fmla="*/ 453839 h 603853"/>
                    <a:gd name="connsiteX67" fmla="*/ 25472 w 643112"/>
                    <a:gd name="connsiteY67" fmla="*/ 586763 h 603853"/>
                    <a:gd name="connsiteX68" fmla="*/ 10281 w 643112"/>
                    <a:gd name="connsiteY68" fmla="*/ 603853 h 603853"/>
                    <a:gd name="connsiteX69" fmla="*/ 10281 w 643112"/>
                    <a:gd name="connsiteY69" fmla="*/ 603853 h 603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643112" h="603853">
                      <a:moveTo>
                        <a:pt x="10281" y="603853"/>
                      </a:moveTo>
                      <a:cubicBezTo>
                        <a:pt x="8382" y="603853"/>
                        <a:pt x="4584" y="601954"/>
                        <a:pt x="2686" y="600055"/>
                      </a:cubicBezTo>
                      <a:cubicBezTo>
                        <a:pt x="787" y="598157"/>
                        <a:pt x="-1112" y="596258"/>
                        <a:pt x="787" y="592460"/>
                      </a:cubicBezTo>
                      <a:lnTo>
                        <a:pt x="2686" y="556380"/>
                      </a:lnTo>
                      <a:cubicBezTo>
                        <a:pt x="6483" y="501312"/>
                        <a:pt x="12180" y="461435"/>
                        <a:pt x="15978" y="421558"/>
                      </a:cubicBezTo>
                      <a:cubicBezTo>
                        <a:pt x="21675" y="377883"/>
                        <a:pt x="31169" y="336107"/>
                        <a:pt x="40664" y="294331"/>
                      </a:cubicBezTo>
                      <a:cubicBezTo>
                        <a:pt x="50158" y="260151"/>
                        <a:pt x="61552" y="214577"/>
                        <a:pt x="78642" y="172801"/>
                      </a:cubicBezTo>
                      <a:cubicBezTo>
                        <a:pt x="95732" y="129126"/>
                        <a:pt x="116620" y="94946"/>
                        <a:pt x="141306" y="68361"/>
                      </a:cubicBezTo>
                      <a:cubicBezTo>
                        <a:pt x="167891" y="37978"/>
                        <a:pt x="202071" y="17090"/>
                        <a:pt x="240049" y="7596"/>
                      </a:cubicBezTo>
                      <a:cubicBezTo>
                        <a:pt x="259038" y="1899"/>
                        <a:pt x="278028" y="0"/>
                        <a:pt x="297017" y="0"/>
                      </a:cubicBezTo>
                      <a:cubicBezTo>
                        <a:pt x="316006" y="0"/>
                        <a:pt x="334995" y="1899"/>
                        <a:pt x="353984" y="5696"/>
                      </a:cubicBezTo>
                      <a:cubicBezTo>
                        <a:pt x="390063" y="13292"/>
                        <a:pt x="426142" y="30382"/>
                        <a:pt x="458424" y="51271"/>
                      </a:cubicBezTo>
                      <a:cubicBezTo>
                        <a:pt x="490705" y="74057"/>
                        <a:pt x="519189" y="102541"/>
                        <a:pt x="545774" y="140519"/>
                      </a:cubicBezTo>
                      <a:cubicBezTo>
                        <a:pt x="568561" y="172801"/>
                        <a:pt x="587550" y="208880"/>
                        <a:pt x="604640" y="252555"/>
                      </a:cubicBezTo>
                      <a:cubicBezTo>
                        <a:pt x="617932" y="286735"/>
                        <a:pt x="631225" y="324713"/>
                        <a:pt x="642618" y="374085"/>
                      </a:cubicBezTo>
                      <a:cubicBezTo>
                        <a:pt x="644517" y="379782"/>
                        <a:pt x="640719" y="385479"/>
                        <a:pt x="635023" y="387378"/>
                      </a:cubicBezTo>
                      <a:cubicBezTo>
                        <a:pt x="635023" y="387378"/>
                        <a:pt x="633124" y="387378"/>
                        <a:pt x="633124" y="387378"/>
                      </a:cubicBezTo>
                      <a:cubicBezTo>
                        <a:pt x="629326" y="387378"/>
                        <a:pt x="623629" y="383580"/>
                        <a:pt x="621730" y="379782"/>
                      </a:cubicBezTo>
                      <a:cubicBezTo>
                        <a:pt x="619831" y="370287"/>
                        <a:pt x="616034" y="360793"/>
                        <a:pt x="614135" y="351298"/>
                      </a:cubicBezTo>
                      <a:cubicBezTo>
                        <a:pt x="608438" y="330410"/>
                        <a:pt x="602741" y="309522"/>
                        <a:pt x="595146" y="290533"/>
                      </a:cubicBezTo>
                      <a:cubicBezTo>
                        <a:pt x="591348" y="281038"/>
                        <a:pt x="587550" y="271544"/>
                        <a:pt x="583752" y="260151"/>
                      </a:cubicBezTo>
                      <a:cubicBezTo>
                        <a:pt x="581853" y="254454"/>
                        <a:pt x="579954" y="250656"/>
                        <a:pt x="578055" y="244959"/>
                      </a:cubicBezTo>
                      <a:lnTo>
                        <a:pt x="572359" y="233566"/>
                      </a:lnTo>
                      <a:cubicBezTo>
                        <a:pt x="562864" y="214577"/>
                        <a:pt x="553370" y="195588"/>
                        <a:pt x="543875" y="178497"/>
                      </a:cubicBezTo>
                      <a:cubicBezTo>
                        <a:pt x="538178" y="169003"/>
                        <a:pt x="532481" y="161407"/>
                        <a:pt x="526785" y="151913"/>
                      </a:cubicBezTo>
                      <a:cubicBezTo>
                        <a:pt x="522987" y="148115"/>
                        <a:pt x="521088" y="144317"/>
                        <a:pt x="517290" y="138620"/>
                      </a:cubicBezTo>
                      <a:cubicBezTo>
                        <a:pt x="517290" y="138620"/>
                        <a:pt x="515391" y="136721"/>
                        <a:pt x="515391" y="136721"/>
                      </a:cubicBezTo>
                      <a:lnTo>
                        <a:pt x="509695" y="129126"/>
                      </a:lnTo>
                      <a:cubicBezTo>
                        <a:pt x="496402" y="112036"/>
                        <a:pt x="481211" y="96844"/>
                        <a:pt x="467919" y="85451"/>
                      </a:cubicBezTo>
                      <a:cubicBezTo>
                        <a:pt x="466020" y="83552"/>
                        <a:pt x="464121" y="81653"/>
                        <a:pt x="460323" y="79754"/>
                      </a:cubicBezTo>
                      <a:cubicBezTo>
                        <a:pt x="460323" y="79754"/>
                        <a:pt x="456525" y="75956"/>
                        <a:pt x="456525" y="75956"/>
                      </a:cubicBezTo>
                      <a:lnTo>
                        <a:pt x="447030" y="70260"/>
                      </a:lnTo>
                      <a:cubicBezTo>
                        <a:pt x="439435" y="64563"/>
                        <a:pt x="431839" y="60765"/>
                        <a:pt x="422345" y="55068"/>
                      </a:cubicBezTo>
                      <a:cubicBezTo>
                        <a:pt x="414749" y="51271"/>
                        <a:pt x="405254" y="45574"/>
                        <a:pt x="397659" y="41776"/>
                      </a:cubicBezTo>
                      <a:cubicBezTo>
                        <a:pt x="397659" y="41776"/>
                        <a:pt x="388164" y="37978"/>
                        <a:pt x="386265" y="37978"/>
                      </a:cubicBezTo>
                      <a:cubicBezTo>
                        <a:pt x="382468" y="36079"/>
                        <a:pt x="376771" y="34180"/>
                        <a:pt x="372973" y="32281"/>
                      </a:cubicBezTo>
                      <a:cubicBezTo>
                        <a:pt x="363479" y="28484"/>
                        <a:pt x="353984" y="26585"/>
                        <a:pt x="346388" y="24686"/>
                      </a:cubicBezTo>
                      <a:cubicBezTo>
                        <a:pt x="342590" y="22787"/>
                        <a:pt x="336894" y="22787"/>
                        <a:pt x="333096" y="22787"/>
                      </a:cubicBezTo>
                      <a:lnTo>
                        <a:pt x="325500" y="20888"/>
                      </a:lnTo>
                      <a:lnTo>
                        <a:pt x="321702" y="20888"/>
                      </a:lnTo>
                      <a:cubicBezTo>
                        <a:pt x="312208" y="20888"/>
                        <a:pt x="304612" y="18989"/>
                        <a:pt x="295118" y="18989"/>
                      </a:cubicBezTo>
                      <a:cubicBezTo>
                        <a:pt x="285623" y="18989"/>
                        <a:pt x="276129" y="18989"/>
                        <a:pt x="266634" y="20888"/>
                      </a:cubicBezTo>
                      <a:cubicBezTo>
                        <a:pt x="266634" y="20888"/>
                        <a:pt x="260937" y="20888"/>
                        <a:pt x="260937" y="20888"/>
                      </a:cubicBezTo>
                      <a:lnTo>
                        <a:pt x="255241" y="22787"/>
                      </a:lnTo>
                      <a:cubicBezTo>
                        <a:pt x="251443" y="22787"/>
                        <a:pt x="245746" y="24686"/>
                        <a:pt x="241948" y="26585"/>
                      </a:cubicBezTo>
                      <a:cubicBezTo>
                        <a:pt x="238150" y="28484"/>
                        <a:pt x="232454" y="28484"/>
                        <a:pt x="228656" y="30382"/>
                      </a:cubicBezTo>
                      <a:cubicBezTo>
                        <a:pt x="226757" y="30382"/>
                        <a:pt x="224858" y="32281"/>
                        <a:pt x="221060" y="32281"/>
                      </a:cubicBezTo>
                      <a:lnTo>
                        <a:pt x="219161" y="34180"/>
                      </a:lnTo>
                      <a:cubicBezTo>
                        <a:pt x="209667" y="37978"/>
                        <a:pt x="202071" y="43675"/>
                        <a:pt x="194475" y="47473"/>
                      </a:cubicBezTo>
                      <a:cubicBezTo>
                        <a:pt x="190678" y="49371"/>
                        <a:pt x="186880" y="53169"/>
                        <a:pt x="183082" y="55068"/>
                      </a:cubicBezTo>
                      <a:cubicBezTo>
                        <a:pt x="183082" y="55068"/>
                        <a:pt x="181183" y="56967"/>
                        <a:pt x="181183" y="56967"/>
                      </a:cubicBezTo>
                      <a:lnTo>
                        <a:pt x="181183" y="56967"/>
                      </a:lnTo>
                      <a:cubicBezTo>
                        <a:pt x="181183" y="56967"/>
                        <a:pt x="179284" y="58866"/>
                        <a:pt x="179284" y="58866"/>
                      </a:cubicBezTo>
                      <a:cubicBezTo>
                        <a:pt x="177385" y="60765"/>
                        <a:pt x="175486" y="62664"/>
                        <a:pt x="173587" y="62664"/>
                      </a:cubicBezTo>
                      <a:cubicBezTo>
                        <a:pt x="165992" y="68361"/>
                        <a:pt x="160295" y="75956"/>
                        <a:pt x="152699" y="83552"/>
                      </a:cubicBezTo>
                      <a:cubicBezTo>
                        <a:pt x="148902" y="87350"/>
                        <a:pt x="147003" y="91147"/>
                        <a:pt x="143205" y="94946"/>
                      </a:cubicBezTo>
                      <a:cubicBezTo>
                        <a:pt x="143205" y="94946"/>
                        <a:pt x="141306" y="98743"/>
                        <a:pt x="141306" y="98743"/>
                      </a:cubicBezTo>
                      <a:lnTo>
                        <a:pt x="137508" y="104440"/>
                      </a:lnTo>
                      <a:cubicBezTo>
                        <a:pt x="126115" y="119631"/>
                        <a:pt x="116620" y="136721"/>
                        <a:pt x="109025" y="155711"/>
                      </a:cubicBezTo>
                      <a:cubicBezTo>
                        <a:pt x="107126" y="159508"/>
                        <a:pt x="105227" y="165205"/>
                        <a:pt x="103328" y="169003"/>
                      </a:cubicBezTo>
                      <a:cubicBezTo>
                        <a:pt x="103328" y="169003"/>
                        <a:pt x="99530" y="180396"/>
                        <a:pt x="99530" y="180396"/>
                      </a:cubicBezTo>
                      <a:cubicBezTo>
                        <a:pt x="95732" y="189891"/>
                        <a:pt x="91934" y="199386"/>
                        <a:pt x="90035" y="208880"/>
                      </a:cubicBezTo>
                      <a:cubicBezTo>
                        <a:pt x="76743" y="246858"/>
                        <a:pt x="65350" y="288634"/>
                        <a:pt x="55855" y="334208"/>
                      </a:cubicBezTo>
                      <a:cubicBezTo>
                        <a:pt x="52057" y="355096"/>
                        <a:pt x="46360" y="375984"/>
                        <a:pt x="44462" y="396872"/>
                      </a:cubicBezTo>
                      <a:cubicBezTo>
                        <a:pt x="42563" y="406367"/>
                        <a:pt x="40664" y="417760"/>
                        <a:pt x="40664" y="427255"/>
                      </a:cubicBezTo>
                      <a:lnTo>
                        <a:pt x="38765" y="438648"/>
                      </a:lnTo>
                      <a:lnTo>
                        <a:pt x="36866" y="453839"/>
                      </a:lnTo>
                      <a:cubicBezTo>
                        <a:pt x="31169" y="499413"/>
                        <a:pt x="27371" y="544987"/>
                        <a:pt x="25472" y="586763"/>
                      </a:cubicBezTo>
                      <a:cubicBezTo>
                        <a:pt x="19776" y="598157"/>
                        <a:pt x="15978" y="601954"/>
                        <a:pt x="10281" y="603853"/>
                      </a:cubicBezTo>
                      <a:lnTo>
                        <a:pt x="10281" y="6038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89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0B31187B-3062-4607-B54C-1F8B4F4E9A61}"/>
                    </a:ext>
                  </a:extLst>
                </p:cNvPr>
                <p:cNvSpPr/>
                <p:nvPr/>
              </p:nvSpPr>
              <p:spPr>
                <a:xfrm>
                  <a:off x="7933242" y="3502502"/>
                  <a:ext cx="649795" cy="609550"/>
                </a:xfrm>
                <a:custGeom>
                  <a:avLst/>
                  <a:gdLst>
                    <a:gd name="connsiteX0" fmla="*/ 300028 w 649795"/>
                    <a:gd name="connsiteY0" fmla="*/ 9495 h 609550"/>
                    <a:gd name="connsiteX1" fmla="*/ 355096 w 649795"/>
                    <a:gd name="connsiteY1" fmla="*/ 15191 h 609550"/>
                    <a:gd name="connsiteX2" fmla="*/ 457637 w 649795"/>
                    <a:gd name="connsiteY2" fmla="*/ 60765 h 609550"/>
                    <a:gd name="connsiteX3" fmla="*/ 543088 w 649795"/>
                    <a:gd name="connsiteY3" fmla="*/ 148115 h 609550"/>
                    <a:gd name="connsiteX4" fmla="*/ 601955 w 649795"/>
                    <a:gd name="connsiteY4" fmla="*/ 260151 h 609550"/>
                    <a:gd name="connsiteX5" fmla="*/ 639933 w 649795"/>
                    <a:gd name="connsiteY5" fmla="*/ 379782 h 609550"/>
                    <a:gd name="connsiteX6" fmla="*/ 636135 w 649795"/>
                    <a:gd name="connsiteY6" fmla="*/ 387378 h 609550"/>
                    <a:gd name="connsiteX7" fmla="*/ 634236 w 649795"/>
                    <a:gd name="connsiteY7" fmla="*/ 387378 h 609550"/>
                    <a:gd name="connsiteX8" fmla="*/ 628539 w 649795"/>
                    <a:gd name="connsiteY8" fmla="*/ 383580 h 609550"/>
                    <a:gd name="connsiteX9" fmla="*/ 620944 w 649795"/>
                    <a:gd name="connsiteY9" fmla="*/ 353197 h 609550"/>
                    <a:gd name="connsiteX10" fmla="*/ 601955 w 649795"/>
                    <a:gd name="connsiteY10" fmla="*/ 292432 h 609550"/>
                    <a:gd name="connsiteX11" fmla="*/ 590561 w 649795"/>
                    <a:gd name="connsiteY11" fmla="*/ 262050 h 609550"/>
                    <a:gd name="connsiteX12" fmla="*/ 584864 w 649795"/>
                    <a:gd name="connsiteY12" fmla="*/ 246858 h 609550"/>
                    <a:gd name="connsiteX13" fmla="*/ 584864 w 649795"/>
                    <a:gd name="connsiteY13" fmla="*/ 244959 h 609550"/>
                    <a:gd name="connsiteX14" fmla="*/ 584864 w 649795"/>
                    <a:gd name="connsiteY14" fmla="*/ 244959 h 609550"/>
                    <a:gd name="connsiteX15" fmla="*/ 582965 w 649795"/>
                    <a:gd name="connsiteY15" fmla="*/ 243061 h 609550"/>
                    <a:gd name="connsiteX16" fmla="*/ 579168 w 649795"/>
                    <a:gd name="connsiteY16" fmla="*/ 235465 h 609550"/>
                    <a:gd name="connsiteX17" fmla="*/ 550684 w 649795"/>
                    <a:gd name="connsiteY17" fmla="*/ 180396 h 609550"/>
                    <a:gd name="connsiteX18" fmla="*/ 533594 w 649795"/>
                    <a:gd name="connsiteY18" fmla="*/ 153812 h 609550"/>
                    <a:gd name="connsiteX19" fmla="*/ 524099 w 649795"/>
                    <a:gd name="connsiteY19" fmla="*/ 140519 h 609550"/>
                    <a:gd name="connsiteX20" fmla="*/ 522200 w 649795"/>
                    <a:gd name="connsiteY20" fmla="*/ 138621 h 609550"/>
                    <a:gd name="connsiteX21" fmla="*/ 522200 w 649795"/>
                    <a:gd name="connsiteY21" fmla="*/ 138621 h 609550"/>
                    <a:gd name="connsiteX22" fmla="*/ 522200 w 649795"/>
                    <a:gd name="connsiteY22" fmla="*/ 138621 h 609550"/>
                    <a:gd name="connsiteX23" fmla="*/ 520301 w 649795"/>
                    <a:gd name="connsiteY23" fmla="*/ 136721 h 609550"/>
                    <a:gd name="connsiteX24" fmla="*/ 520301 w 649795"/>
                    <a:gd name="connsiteY24" fmla="*/ 136721 h 609550"/>
                    <a:gd name="connsiteX25" fmla="*/ 520301 w 649795"/>
                    <a:gd name="connsiteY25" fmla="*/ 136721 h 609550"/>
                    <a:gd name="connsiteX26" fmla="*/ 516504 w 649795"/>
                    <a:gd name="connsiteY26" fmla="*/ 131025 h 609550"/>
                    <a:gd name="connsiteX27" fmla="*/ 472829 w 649795"/>
                    <a:gd name="connsiteY27" fmla="*/ 87350 h 609550"/>
                    <a:gd name="connsiteX28" fmla="*/ 465233 w 649795"/>
                    <a:gd name="connsiteY28" fmla="*/ 81653 h 609550"/>
                    <a:gd name="connsiteX29" fmla="*/ 463334 w 649795"/>
                    <a:gd name="connsiteY29" fmla="*/ 79754 h 609550"/>
                    <a:gd name="connsiteX30" fmla="*/ 463334 w 649795"/>
                    <a:gd name="connsiteY30" fmla="*/ 79754 h 609550"/>
                    <a:gd name="connsiteX31" fmla="*/ 463334 w 649795"/>
                    <a:gd name="connsiteY31" fmla="*/ 79754 h 609550"/>
                    <a:gd name="connsiteX32" fmla="*/ 463334 w 649795"/>
                    <a:gd name="connsiteY32" fmla="*/ 79754 h 609550"/>
                    <a:gd name="connsiteX33" fmla="*/ 461435 w 649795"/>
                    <a:gd name="connsiteY33" fmla="*/ 77855 h 609550"/>
                    <a:gd name="connsiteX34" fmla="*/ 455738 w 649795"/>
                    <a:gd name="connsiteY34" fmla="*/ 74057 h 609550"/>
                    <a:gd name="connsiteX35" fmla="*/ 431053 w 649795"/>
                    <a:gd name="connsiteY35" fmla="*/ 58866 h 609550"/>
                    <a:gd name="connsiteX36" fmla="*/ 404468 w 649795"/>
                    <a:gd name="connsiteY36" fmla="*/ 45574 h 609550"/>
                    <a:gd name="connsiteX37" fmla="*/ 402569 w 649795"/>
                    <a:gd name="connsiteY37" fmla="*/ 45574 h 609550"/>
                    <a:gd name="connsiteX38" fmla="*/ 398771 w 649795"/>
                    <a:gd name="connsiteY38" fmla="*/ 43675 h 609550"/>
                    <a:gd name="connsiteX39" fmla="*/ 393074 w 649795"/>
                    <a:gd name="connsiteY39" fmla="*/ 41776 h 609550"/>
                    <a:gd name="connsiteX40" fmla="*/ 379782 w 649795"/>
                    <a:gd name="connsiteY40" fmla="*/ 36079 h 609550"/>
                    <a:gd name="connsiteX41" fmla="*/ 351298 w 649795"/>
                    <a:gd name="connsiteY41" fmla="*/ 28484 h 609550"/>
                    <a:gd name="connsiteX42" fmla="*/ 338006 w 649795"/>
                    <a:gd name="connsiteY42" fmla="*/ 26585 h 609550"/>
                    <a:gd name="connsiteX43" fmla="*/ 332309 w 649795"/>
                    <a:gd name="connsiteY43" fmla="*/ 26585 h 609550"/>
                    <a:gd name="connsiteX44" fmla="*/ 328511 w 649795"/>
                    <a:gd name="connsiteY44" fmla="*/ 26585 h 609550"/>
                    <a:gd name="connsiteX45" fmla="*/ 326613 w 649795"/>
                    <a:gd name="connsiteY45" fmla="*/ 26585 h 609550"/>
                    <a:gd name="connsiteX46" fmla="*/ 300028 w 649795"/>
                    <a:gd name="connsiteY46" fmla="*/ 24686 h 609550"/>
                    <a:gd name="connsiteX47" fmla="*/ 273443 w 649795"/>
                    <a:gd name="connsiteY47" fmla="*/ 26585 h 609550"/>
                    <a:gd name="connsiteX48" fmla="*/ 269645 w 649795"/>
                    <a:gd name="connsiteY48" fmla="*/ 26585 h 609550"/>
                    <a:gd name="connsiteX49" fmla="*/ 265847 w 649795"/>
                    <a:gd name="connsiteY49" fmla="*/ 26585 h 609550"/>
                    <a:gd name="connsiteX50" fmla="*/ 260151 w 649795"/>
                    <a:gd name="connsiteY50" fmla="*/ 28484 h 609550"/>
                    <a:gd name="connsiteX51" fmla="*/ 246858 w 649795"/>
                    <a:gd name="connsiteY51" fmla="*/ 32281 h 609550"/>
                    <a:gd name="connsiteX52" fmla="*/ 233566 w 649795"/>
                    <a:gd name="connsiteY52" fmla="*/ 36079 h 609550"/>
                    <a:gd name="connsiteX53" fmla="*/ 225970 w 649795"/>
                    <a:gd name="connsiteY53" fmla="*/ 37978 h 609550"/>
                    <a:gd name="connsiteX54" fmla="*/ 224071 w 649795"/>
                    <a:gd name="connsiteY54" fmla="*/ 37978 h 609550"/>
                    <a:gd name="connsiteX55" fmla="*/ 220274 w 649795"/>
                    <a:gd name="connsiteY55" fmla="*/ 39877 h 609550"/>
                    <a:gd name="connsiteX56" fmla="*/ 197487 w 649795"/>
                    <a:gd name="connsiteY56" fmla="*/ 53170 h 609550"/>
                    <a:gd name="connsiteX57" fmla="*/ 186093 w 649795"/>
                    <a:gd name="connsiteY57" fmla="*/ 60765 h 609550"/>
                    <a:gd name="connsiteX58" fmla="*/ 184194 w 649795"/>
                    <a:gd name="connsiteY58" fmla="*/ 62664 h 609550"/>
                    <a:gd name="connsiteX59" fmla="*/ 182295 w 649795"/>
                    <a:gd name="connsiteY59" fmla="*/ 64563 h 609550"/>
                    <a:gd name="connsiteX60" fmla="*/ 180396 w 649795"/>
                    <a:gd name="connsiteY60" fmla="*/ 64563 h 609550"/>
                    <a:gd name="connsiteX61" fmla="*/ 180396 w 649795"/>
                    <a:gd name="connsiteY61" fmla="*/ 64563 h 609550"/>
                    <a:gd name="connsiteX62" fmla="*/ 174700 w 649795"/>
                    <a:gd name="connsiteY62" fmla="*/ 68361 h 609550"/>
                    <a:gd name="connsiteX63" fmla="*/ 153812 w 649795"/>
                    <a:gd name="connsiteY63" fmla="*/ 89249 h 609550"/>
                    <a:gd name="connsiteX64" fmla="*/ 144317 w 649795"/>
                    <a:gd name="connsiteY64" fmla="*/ 100642 h 609550"/>
                    <a:gd name="connsiteX65" fmla="*/ 144317 w 649795"/>
                    <a:gd name="connsiteY65" fmla="*/ 100642 h 609550"/>
                    <a:gd name="connsiteX66" fmla="*/ 144317 w 649795"/>
                    <a:gd name="connsiteY66" fmla="*/ 102541 h 609550"/>
                    <a:gd name="connsiteX67" fmla="*/ 150014 w 649795"/>
                    <a:gd name="connsiteY67" fmla="*/ 106339 h 609550"/>
                    <a:gd name="connsiteX68" fmla="*/ 144317 w 649795"/>
                    <a:gd name="connsiteY68" fmla="*/ 102541 h 609550"/>
                    <a:gd name="connsiteX69" fmla="*/ 142418 w 649795"/>
                    <a:gd name="connsiteY69" fmla="*/ 104440 h 609550"/>
                    <a:gd name="connsiteX70" fmla="*/ 138620 w 649795"/>
                    <a:gd name="connsiteY70" fmla="*/ 110137 h 609550"/>
                    <a:gd name="connsiteX71" fmla="*/ 108238 w 649795"/>
                    <a:gd name="connsiteY71" fmla="*/ 161407 h 609550"/>
                    <a:gd name="connsiteX72" fmla="*/ 102541 w 649795"/>
                    <a:gd name="connsiteY72" fmla="*/ 174700 h 609550"/>
                    <a:gd name="connsiteX73" fmla="*/ 102541 w 649795"/>
                    <a:gd name="connsiteY73" fmla="*/ 176599 h 609550"/>
                    <a:gd name="connsiteX74" fmla="*/ 102541 w 649795"/>
                    <a:gd name="connsiteY74" fmla="*/ 176599 h 609550"/>
                    <a:gd name="connsiteX75" fmla="*/ 102541 w 649795"/>
                    <a:gd name="connsiteY75" fmla="*/ 176599 h 609550"/>
                    <a:gd name="connsiteX76" fmla="*/ 102541 w 649795"/>
                    <a:gd name="connsiteY76" fmla="*/ 178497 h 609550"/>
                    <a:gd name="connsiteX77" fmla="*/ 102541 w 649795"/>
                    <a:gd name="connsiteY77" fmla="*/ 178497 h 609550"/>
                    <a:gd name="connsiteX78" fmla="*/ 102541 w 649795"/>
                    <a:gd name="connsiteY78" fmla="*/ 178497 h 609550"/>
                    <a:gd name="connsiteX79" fmla="*/ 100642 w 649795"/>
                    <a:gd name="connsiteY79" fmla="*/ 184194 h 609550"/>
                    <a:gd name="connsiteX80" fmla="*/ 91148 w 649795"/>
                    <a:gd name="connsiteY80" fmla="*/ 212678 h 609550"/>
                    <a:gd name="connsiteX81" fmla="*/ 56967 w 649795"/>
                    <a:gd name="connsiteY81" fmla="*/ 338006 h 609550"/>
                    <a:gd name="connsiteX82" fmla="*/ 45574 w 649795"/>
                    <a:gd name="connsiteY82" fmla="*/ 400670 h 609550"/>
                    <a:gd name="connsiteX83" fmla="*/ 39877 w 649795"/>
                    <a:gd name="connsiteY83" fmla="*/ 431053 h 609550"/>
                    <a:gd name="connsiteX84" fmla="*/ 39877 w 649795"/>
                    <a:gd name="connsiteY84" fmla="*/ 432952 h 609550"/>
                    <a:gd name="connsiteX85" fmla="*/ 39877 w 649795"/>
                    <a:gd name="connsiteY85" fmla="*/ 436749 h 609550"/>
                    <a:gd name="connsiteX86" fmla="*/ 39877 w 649795"/>
                    <a:gd name="connsiteY86" fmla="*/ 436749 h 609550"/>
                    <a:gd name="connsiteX87" fmla="*/ 39877 w 649795"/>
                    <a:gd name="connsiteY87" fmla="*/ 438648 h 609550"/>
                    <a:gd name="connsiteX88" fmla="*/ 43675 w 649795"/>
                    <a:gd name="connsiteY88" fmla="*/ 438648 h 609550"/>
                    <a:gd name="connsiteX89" fmla="*/ 39877 w 649795"/>
                    <a:gd name="connsiteY89" fmla="*/ 438648 h 609550"/>
                    <a:gd name="connsiteX90" fmla="*/ 39877 w 649795"/>
                    <a:gd name="connsiteY90" fmla="*/ 440547 h 609550"/>
                    <a:gd name="connsiteX91" fmla="*/ 39877 w 649795"/>
                    <a:gd name="connsiteY91" fmla="*/ 442446 h 609550"/>
                    <a:gd name="connsiteX92" fmla="*/ 37978 w 649795"/>
                    <a:gd name="connsiteY92" fmla="*/ 457637 h 609550"/>
                    <a:gd name="connsiteX93" fmla="*/ 26585 w 649795"/>
                    <a:gd name="connsiteY93" fmla="*/ 590561 h 609550"/>
                    <a:gd name="connsiteX94" fmla="*/ 20888 w 649795"/>
                    <a:gd name="connsiteY94" fmla="*/ 598157 h 609550"/>
                    <a:gd name="connsiteX95" fmla="*/ 17090 w 649795"/>
                    <a:gd name="connsiteY95" fmla="*/ 596258 h 609550"/>
                    <a:gd name="connsiteX96" fmla="*/ 15191 w 649795"/>
                    <a:gd name="connsiteY96" fmla="*/ 592460 h 609550"/>
                    <a:gd name="connsiteX97" fmla="*/ 17090 w 649795"/>
                    <a:gd name="connsiteY97" fmla="*/ 556381 h 609550"/>
                    <a:gd name="connsiteX98" fmla="*/ 30383 w 649795"/>
                    <a:gd name="connsiteY98" fmla="*/ 421558 h 609550"/>
                    <a:gd name="connsiteX99" fmla="*/ 55068 w 649795"/>
                    <a:gd name="connsiteY99" fmla="*/ 294331 h 609550"/>
                    <a:gd name="connsiteX100" fmla="*/ 93047 w 649795"/>
                    <a:gd name="connsiteY100" fmla="*/ 172801 h 609550"/>
                    <a:gd name="connsiteX101" fmla="*/ 153812 w 649795"/>
                    <a:gd name="connsiteY101" fmla="*/ 70260 h 609550"/>
                    <a:gd name="connsiteX102" fmla="*/ 248757 w 649795"/>
                    <a:gd name="connsiteY102" fmla="*/ 11394 h 609550"/>
                    <a:gd name="connsiteX103" fmla="*/ 300028 w 649795"/>
                    <a:gd name="connsiteY103" fmla="*/ 9495 h 609550"/>
                    <a:gd name="connsiteX104" fmla="*/ 300028 w 649795"/>
                    <a:gd name="connsiteY104" fmla="*/ 9495 h 609550"/>
                    <a:gd name="connsiteX105" fmla="*/ 300028 w 649795"/>
                    <a:gd name="connsiteY105" fmla="*/ 9495 h 609550"/>
                    <a:gd name="connsiteX106" fmla="*/ 300028 w 649795"/>
                    <a:gd name="connsiteY106" fmla="*/ 0 h 609550"/>
                    <a:gd name="connsiteX107" fmla="*/ 241162 w 649795"/>
                    <a:gd name="connsiteY107" fmla="*/ 7596 h 609550"/>
                    <a:gd name="connsiteX108" fmla="*/ 140519 w 649795"/>
                    <a:gd name="connsiteY108" fmla="*/ 70260 h 609550"/>
                    <a:gd name="connsiteX109" fmla="*/ 77855 w 649795"/>
                    <a:gd name="connsiteY109" fmla="*/ 174700 h 609550"/>
                    <a:gd name="connsiteX110" fmla="*/ 39877 w 649795"/>
                    <a:gd name="connsiteY110" fmla="*/ 296230 h 609550"/>
                    <a:gd name="connsiteX111" fmla="*/ 15191 w 649795"/>
                    <a:gd name="connsiteY111" fmla="*/ 423457 h 609550"/>
                    <a:gd name="connsiteX112" fmla="*/ 1899 w 649795"/>
                    <a:gd name="connsiteY112" fmla="*/ 558279 h 609550"/>
                    <a:gd name="connsiteX113" fmla="*/ 0 w 649795"/>
                    <a:gd name="connsiteY113" fmla="*/ 594359 h 609550"/>
                    <a:gd name="connsiteX114" fmla="*/ 15191 w 649795"/>
                    <a:gd name="connsiteY114" fmla="*/ 609550 h 609550"/>
                    <a:gd name="connsiteX115" fmla="*/ 15191 w 649795"/>
                    <a:gd name="connsiteY115" fmla="*/ 609550 h 609550"/>
                    <a:gd name="connsiteX116" fmla="*/ 30383 w 649795"/>
                    <a:gd name="connsiteY116" fmla="*/ 594359 h 609550"/>
                    <a:gd name="connsiteX117" fmla="*/ 41776 w 649795"/>
                    <a:gd name="connsiteY117" fmla="*/ 461435 h 609550"/>
                    <a:gd name="connsiteX118" fmla="*/ 43675 w 649795"/>
                    <a:gd name="connsiteY118" fmla="*/ 446244 h 609550"/>
                    <a:gd name="connsiteX119" fmla="*/ 43675 w 649795"/>
                    <a:gd name="connsiteY119" fmla="*/ 442446 h 609550"/>
                    <a:gd name="connsiteX120" fmla="*/ 43675 w 649795"/>
                    <a:gd name="connsiteY120" fmla="*/ 440547 h 609550"/>
                    <a:gd name="connsiteX121" fmla="*/ 43675 w 649795"/>
                    <a:gd name="connsiteY121" fmla="*/ 440547 h 609550"/>
                    <a:gd name="connsiteX122" fmla="*/ 43675 w 649795"/>
                    <a:gd name="connsiteY122" fmla="*/ 440547 h 609550"/>
                    <a:gd name="connsiteX123" fmla="*/ 43675 w 649795"/>
                    <a:gd name="connsiteY123" fmla="*/ 440547 h 609550"/>
                    <a:gd name="connsiteX124" fmla="*/ 43675 w 649795"/>
                    <a:gd name="connsiteY124" fmla="*/ 440547 h 609550"/>
                    <a:gd name="connsiteX125" fmla="*/ 43675 w 649795"/>
                    <a:gd name="connsiteY125" fmla="*/ 438648 h 609550"/>
                    <a:gd name="connsiteX126" fmla="*/ 43675 w 649795"/>
                    <a:gd name="connsiteY126" fmla="*/ 438648 h 609550"/>
                    <a:gd name="connsiteX127" fmla="*/ 43675 w 649795"/>
                    <a:gd name="connsiteY127" fmla="*/ 431053 h 609550"/>
                    <a:gd name="connsiteX128" fmla="*/ 47473 w 649795"/>
                    <a:gd name="connsiteY128" fmla="*/ 400670 h 609550"/>
                    <a:gd name="connsiteX129" fmla="*/ 58866 w 649795"/>
                    <a:gd name="connsiteY129" fmla="*/ 338006 h 609550"/>
                    <a:gd name="connsiteX130" fmla="*/ 93047 w 649795"/>
                    <a:gd name="connsiteY130" fmla="*/ 212678 h 609550"/>
                    <a:gd name="connsiteX131" fmla="*/ 102541 w 649795"/>
                    <a:gd name="connsiteY131" fmla="*/ 184194 h 609550"/>
                    <a:gd name="connsiteX132" fmla="*/ 104440 w 649795"/>
                    <a:gd name="connsiteY132" fmla="*/ 178497 h 609550"/>
                    <a:gd name="connsiteX133" fmla="*/ 104440 w 649795"/>
                    <a:gd name="connsiteY133" fmla="*/ 176599 h 609550"/>
                    <a:gd name="connsiteX134" fmla="*/ 104440 w 649795"/>
                    <a:gd name="connsiteY134" fmla="*/ 176599 h 609550"/>
                    <a:gd name="connsiteX135" fmla="*/ 104440 w 649795"/>
                    <a:gd name="connsiteY135" fmla="*/ 176599 h 609550"/>
                    <a:gd name="connsiteX136" fmla="*/ 104440 w 649795"/>
                    <a:gd name="connsiteY136" fmla="*/ 176599 h 609550"/>
                    <a:gd name="connsiteX137" fmla="*/ 104440 w 649795"/>
                    <a:gd name="connsiteY137" fmla="*/ 176599 h 609550"/>
                    <a:gd name="connsiteX138" fmla="*/ 104440 w 649795"/>
                    <a:gd name="connsiteY138" fmla="*/ 176599 h 609550"/>
                    <a:gd name="connsiteX139" fmla="*/ 104440 w 649795"/>
                    <a:gd name="connsiteY139" fmla="*/ 176599 h 609550"/>
                    <a:gd name="connsiteX140" fmla="*/ 104440 w 649795"/>
                    <a:gd name="connsiteY140" fmla="*/ 176599 h 609550"/>
                    <a:gd name="connsiteX141" fmla="*/ 104440 w 649795"/>
                    <a:gd name="connsiteY141" fmla="*/ 174700 h 609550"/>
                    <a:gd name="connsiteX142" fmla="*/ 110137 w 649795"/>
                    <a:gd name="connsiteY142" fmla="*/ 161407 h 609550"/>
                    <a:gd name="connsiteX143" fmla="*/ 138620 w 649795"/>
                    <a:gd name="connsiteY143" fmla="*/ 112036 h 609550"/>
                    <a:gd name="connsiteX144" fmla="*/ 142418 w 649795"/>
                    <a:gd name="connsiteY144" fmla="*/ 106339 h 609550"/>
                    <a:gd name="connsiteX145" fmla="*/ 144317 w 649795"/>
                    <a:gd name="connsiteY145" fmla="*/ 104440 h 609550"/>
                    <a:gd name="connsiteX146" fmla="*/ 144317 w 649795"/>
                    <a:gd name="connsiteY146" fmla="*/ 104440 h 609550"/>
                    <a:gd name="connsiteX147" fmla="*/ 144317 w 649795"/>
                    <a:gd name="connsiteY147" fmla="*/ 104440 h 609550"/>
                    <a:gd name="connsiteX148" fmla="*/ 144317 w 649795"/>
                    <a:gd name="connsiteY148" fmla="*/ 104440 h 609550"/>
                    <a:gd name="connsiteX149" fmla="*/ 144317 w 649795"/>
                    <a:gd name="connsiteY149" fmla="*/ 104440 h 609550"/>
                    <a:gd name="connsiteX150" fmla="*/ 144317 w 649795"/>
                    <a:gd name="connsiteY150" fmla="*/ 104440 h 609550"/>
                    <a:gd name="connsiteX151" fmla="*/ 144317 w 649795"/>
                    <a:gd name="connsiteY151" fmla="*/ 104440 h 609550"/>
                    <a:gd name="connsiteX152" fmla="*/ 144317 w 649795"/>
                    <a:gd name="connsiteY152" fmla="*/ 104440 h 609550"/>
                    <a:gd name="connsiteX153" fmla="*/ 144317 w 649795"/>
                    <a:gd name="connsiteY153" fmla="*/ 104440 h 609550"/>
                    <a:gd name="connsiteX154" fmla="*/ 146216 w 649795"/>
                    <a:gd name="connsiteY154" fmla="*/ 102541 h 609550"/>
                    <a:gd name="connsiteX155" fmla="*/ 155711 w 649795"/>
                    <a:gd name="connsiteY155" fmla="*/ 91148 h 609550"/>
                    <a:gd name="connsiteX156" fmla="*/ 176599 w 649795"/>
                    <a:gd name="connsiteY156" fmla="*/ 72159 h 609550"/>
                    <a:gd name="connsiteX157" fmla="*/ 182295 w 649795"/>
                    <a:gd name="connsiteY157" fmla="*/ 68361 h 609550"/>
                    <a:gd name="connsiteX158" fmla="*/ 184194 w 649795"/>
                    <a:gd name="connsiteY158" fmla="*/ 66462 h 609550"/>
                    <a:gd name="connsiteX159" fmla="*/ 182295 w 649795"/>
                    <a:gd name="connsiteY159" fmla="*/ 68361 h 609550"/>
                    <a:gd name="connsiteX160" fmla="*/ 186093 w 649795"/>
                    <a:gd name="connsiteY160" fmla="*/ 66462 h 609550"/>
                    <a:gd name="connsiteX161" fmla="*/ 197487 w 649795"/>
                    <a:gd name="connsiteY161" fmla="*/ 58866 h 609550"/>
                    <a:gd name="connsiteX162" fmla="*/ 222172 w 649795"/>
                    <a:gd name="connsiteY162" fmla="*/ 45574 h 609550"/>
                    <a:gd name="connsiteX163" fmla="*/ 222172 w 649795"/>
                    <a:gd name="connsiteY163" fmla="*/ 45574 h 609550"/>
                    <a:gd name="connsiteX164" fmla="*/ 222172 w 649795"/>
                    <a:gd name="connsiteY164" fmla="*/ 45574 h 609550"/>
                    <a:gd name="connsiteX165" fmla="*/ 224071 w 649795"/>
                    <a:gd name="connsiteY165" fmla="*/ 45574 h 609550"/>
                    <a:gd name="connsiteX166" fmla="*/ 224071 w 649795"/>
                    <a:gd name="connsiteY166" fmla="*/ 45574 h 609550"/>
                    <a:gd name="connsiteX167" fmla="*/ 224071 w 649795"/>
                    <a:gd name="connsiteY167" fmla="*/ 45574 h 609550"/>
                    <a:gd name="connsiteX168" fmla="*/ 227869 w 649795"/>
                    <a:gd name="connsiteY168" fmla="*/ 43675 h 609550"/>
                    <a:gd name="connsiteX169" fmla="*/ 233566 w 649795"/>
                    <a:gd name="connsiteY169" fmla="*/ 41776 h 609550"/>
                    <a:gd name="connsiteX170" fmla="*/ 246858 w 649795"/>
                    <a:gd name="connsiteY170" fmla="*/ 37978 h 609550"/>
                    <a:gd name="connsiteX171" fmla="*/ 260151 w 649795"/>
                    <a:gd name="connsiteY171" fmla="*/ 34180 h 609550"/>
                    <a:gd name="connsiteX172" fmla="*/ 265847 w 649795"/>
                    <a:gd name="connsiteY172" fmla="*/ 32281 h 609550"/>
                    <a:gd name="connsiteX173" fmla="*/ 269645 w 649795"/>
                    <a:gd name="connsiteY173" fmla="*/ 32281 h 609550"/>
                    <a:gd name="connsiteX174" fmla="*/ 271544 w 649795"/>
                    <a:gd name="connsiteY174" fmla="*/ 32281 h 609550"/>
                    <a:gd name="connsiteX175" fmla="*/ 271544 w 649795"/>
                    <a:gd name="connsiteY175" fmla="*/ 32281 h 609550"/>
                    <a:gd name="connsiteX176" fmla="*/ 271544 w 649795"/>
                    <a:gd name="connsiteY176" fmla="*/ 32281 h 609550"/>
                    <a:gd name="connsiteX177" fmla="*/ 273443 w 649795"/>
                    <a:gd name="connsiteY177" fmla="*/ 32281 h 609550"/>
                    <a:gd name="connsiteX178" fmla="*/ 273443 w 649795"/>
                    <a:gd name="connsiteY178" fmla="*/ 32281 h 609550"/>
                    <a:gd name="connsiteX179" fmla="*/ 273443 w 649795"/>
                    <a:gd name="connsiteY179" fmla="*/ 32281 h 609550"/>
                    <a:gd name="connsiteX180" fmla="*/ 301927 w 649795"/>
                    <a:gd name="connsiteY180" fmla="*/ 30383 h 609550"/>
                    <a:gd name="connsiteX181" fmla="*/ 328511 w 649795"/>
                    <a:gd name="connsiteY181" fmla="*/ 32281 h 609550"/>
                    <a:gd name="connsiteX182" fmla="*/ 332309 w 649795"/>
                    <a:gd name="connsiteY182" fmla="*/ 32281 h 609550"/>
                    <a:gd name="connsiteX183" fmla="*/ 332309 w 649795"/>
                    <a:gd name="connsiteY183" fmla="*/ 32281 h 609550"/>
                    <a:gd name="connsiteX184" fmla="*/ 332309 w 649795"/>
                    <a:gd name="connsiteY184" fmla="*/ 32281 h 609550"/>
                    <a:gd name="connsiteX185" fmla="*/ 332309 w 649795"/>
                    <a:gd name="connsiteY185" fmla="*/ 32281 h 609550"/>
                    <a:gd name="connsiteX186" fmla="*/ 334208 w 649795"/>
                    <a:gd name="connsiteY186" fmla="*/ 32281 h 609550"/>
                    <a:gd name="connsiteX187" fmla="*/ 334208 w 649795"/>
                    <a:gd name="connsiteY187" fmla="*/ 32281 h 609550"/>
                    <a:gd name="connsiteX188" fmla="*/ 339905 w 649795"/>
                    <a:gd name="connsiteY188" fmla="*/ 34180 h 609550"/>
                    <a:gd name="connsiteX189" fmla="*/ 353197 w 649795"/>
                    <a:gd name="connsiteY189" fmla="*/ 36079 h 609550"/>
                    <a:gd name="connsiteX190" fmla="*/ 379782 w 649795"/>
                    <a:gd name="connsiteY190" fmla="*/ 43675 h 609550"/>
                    <a:gd name="connsiteX191" fmla="*/ 393074 w 649795"/>
                    <a:gd name="connsiteY191" fmla="*/ 47473 h 609550"/>
                    <a:gd name="connsiteX192" fmla="*/ 398771 w 649795"/>
                    <a:gd name="connsiteY192" fmla="*/ 49372 h 609550"/>
                    <a:gd name="connsiteX193" fmla="*/ 398771 w 649795"/>
                    <a:gd name="connsiteY193" fmla="*/ 49372 h 609550"/>
                    <a:gd name="connsiteX194" fmla="*/ 398771 w 649795"/>
                    <a:gd name="connsiteY194" fmla="*/ 49372 h 609550"/>
                    <a:gd name="connsiteX195" fmla="*/ 398771 w 649795"/>
                    <a:gd name="connsiteY195" fmla="*/ 49372 h 609550"/>
                    <a:gd name="connsiteX196" fmla="*/ 400670 w 649795"/>
                    <a:gd name="connsiteY196" fmla="*/ 49372 h 609550"/>
                    <a:gd name="connsiteX197" fmla="*/ 400670 w 649795"/>
                    <a:gd name="connsiteY197" fmla="*/ 49372 h 609550"/>
                    <a:gd name="connsiteX198" fmla="*/ 398771 w 649795"/>
                    <a:gd name="connsiteY198" fmla="*/ 49372 h 609550"/>
                    <a:gd name="connsiteX199" fmla="*/ 402569 w 649795"/>
                    <a:gd name="connsiteY199" fmla="*/ 51271 h 609550"/>
                    <a:gd name="connsiteX200" fmla="*/ 427255 w 649795"/>
                    <a:gd name="connsiteY200" fmla="*/ 64563 h 609550"/>
                    <a:gd name="connsiteX201" fmla="*/ 450042 w 649795"/>
                    <a:gd name="connsiteY201" fmla="*/ 79754 h 609550"/>
                    <a:gd name="connsiteX202" fmla="*/ 455738 w 649795"/>
                    <a:gd name="connsiteY202" fmla="*/ 83552 h 609550"/>
                    <a:gd name="connsiteX203" fmla="*/ 457637 w 649795"/>
                    <a:gd name="connsiteY203" fmla="*/ 85451 h 609550"/>
                    <a:gd name="connsiteX204" fmla="*/ 459536 w 649795"/>
                    <a:gd name="connsiteY204" fmla="*/ 85451 h 609550"/>
                    <a:gd name="connsiteX205" fmla="*/ 459536 w 649795"/>
                    <a:gd name="connsiteY205" fmla="*/ 85451 h 609550"/>
                    <a:gd name="connsiteX206" fmla="*/ 459536 w 649795"/>
                    <a:gd name="connsiteY206" fmla="*/ 85451 h 609550"/>
                    <a:gd name="connsiteX207" fmla="*/ 459536 w 649795"/>
                    <a:gd name="connsiteY207" fmla="*/ 85451 h 609550"/>
                    <a:gd name="connsiteX208" fmla="*/ 459536 w 649795"/>
                    <a:gd name="connsiteY208" fmla="*/ 85451 h 609550"/>
                    <a:gd name="connsiteX209" fmla="*/ 457637 w 649795"/>
                    <a:gd name="connsiteY209" fmla="*/ 85451 h 609550"/>
                    <a:gd name="connsiteX210" fmla="*/ 457637 w 649795"/>
                    <a:gd name="connsiteY210" fmla="*/ 85451 h 609550"/>
                    <a:gd name="connsiteX211" fmla="*/ 467132 w 649795"/>
                    <a:gd name="connsiteY211" fmla="*/ 93046 h 609550"/>
                    <a:gd name="connsiteX212" fmla="*/ 508908 w 649795"/>
                    <a:gd name="connsiteY212" fmla="*/ 136721 h 609550"/>
                    <a:gd name="connsiteX213" fmla="*/ 512706 w 649795"/>
                    <a:gd name="connsiteY213" fmla="*/ 142418 h 609550"/>
                    <a:gd name="connsiteX214" fmla="*/ 512706 w 649795"/>
                    <a:gd name="connsiteY214" fmla="*/ 142418 h 609550"/>
                    <a:gd name="connsiteX215" fmla="*/ 512706 w 649795"/>
                    <a:gd name="connsiteY215" fmla="*/ 142418 h 609550"/>
                    <a:gd name="connsiteX216" fmla="*/ 512706 w 649795"/>
                    <a:gd name="connsiteY216" fmla="*/ 142418 h 609550"/>
                    <a:gd name="connsiteX217" fmla="*/ 512706 w 649795"/>
                    <a:gd name="connsiteY217" fmla="*/ 144317 h 609550"/>
                    <a:gd name="connsiteX218" fmla="*/ 512706 w 649795"/>
                    <a:gd name="connsiteY218" fmla="*/ 144317 h 609550"/>
                    <a:gd name="connsiteX219" fmla="*/ 512706 w 649795"/>
                    <a:gd name="connsiteY219" fmla="*/ 144317 h 609550"/>
                    <a:gd name="connsiteX220" fmla="*/ 512706 w 649795"/>
                    <a:gd name="connsiteY220" fmla="*/ 144317 h 609550"/>
                    <a:gd name="connsiteX221" fmla="*/ 512706 w 649795"/>
                    <a:gd name="connsiteY221" fmla="*/ 142418 h 609550"/>
                    <a:gd name="connsiteX222" fmla="*/ 512706 w 649795"/>
                    <a:gd name="connsiteY222" fmla="*/ 142418 h 609550"/>
                    <a:gd name="connsiteX223" fmla="*/ 512706 w 649795"/>
                    <a:gd name="connsiteY223" fmla="*/ 142418 h 609550"/>
                    <a:gd name="connsiteX224" fmla="*/ 514605 w 649795"/>
                    <a:gd name="connsiteY224" fmla="*/ 146216 h 609550"/>
                    <a:gd name="connsiteX225" fmla="*/ 524099 w 649795"/>
                    <a:gd name="connsiteY225" fmla="*/ 159508 h 609550"/>
                    <a:gd name="connsiteX226" fmla="*/ 541189 w 649795"/>
                    <a:gd name="connsiteY226" fmla="*/ 184194 h 609550"/>
                    <a:gd name="connsiteX227" fmla="*/ 569673 w 649795"/>
                    <a:gd name="connsiteY227" fmla="*/ 239263 h 609550"/>
                    <a:gd name="connsiteX228" fmla="*/ 573471 w 649795"/>
                    <a:gd name="connsiteY228" fmla="*/ 246858 h 609550"/>
                    <a:gd name="connsiteX229" fmla="*/ 575370 w 649795"/>
                    <a:gd name="connsiteY229" fmla="*/ 250656 h 609550"/>
                    <a:gd name="connsiteX230" fmla="*/ 575370 w 649795"/>
                    <a:gd name="connsiteY230" fmla="*/ 252555 h 609550"/>
                    <a:gd name="connsiteX231" fmla="*/ 575370 w 649795"/>
                    <a:gd name="connsiteY231" fmla="*/ 250656 h 609550"/>
                    <a:gd name="connsiteX232" fmla="*/ 575370 w 649795"/>
                    <a:gd name="connsiteY232" fmla="*/ 250656 h 609550"/>
                    <a:gd name="connsiteX233" fmla="*/ 575370 w 649795"/>
                    <a:gd name="connsiteY233" fmla="*/ 252555 h 609550"/>
                    <a:gd name="connsiteX234" fmla="*/ 581067 w 649795"/>
                    <a:gd name="connsiteY234" fmla="*/ 267746 h 609550"/>
                    <a:gd name="connsiteX235" fmla="*/ 592460 w 649795"/>
                    <a:gd name="connsiteY235" fmla="*/ 298129 h 609550"/>
                    <a:gd name="connsiteX236" fmla="*/ 611449 w 649795"/>
                    <a:gd name="connsiteY236" fmla="*/ 356995 h 609550"/>
                    <a:gd name="connsiteX237" fmla="*/ 619045 w 649795"/>
                    <a:gd name="connsiteY237" fmla="*/ 385479 h 609550"/>
                    <a:gd name="connsiteX238" fmla="*/ 634236 w 649795"/>
                    <a:gd name="connsiteY238" fmla="*/ 396872 h 609550"/>
                    <a:gd name="connsiteX239" fmla="*/ 638034 w 649795"/>
                    <a:gd name="connsiteY239" fmla="*/ 396872 h 609550"/>
                    <a:gd name="connsiteX240" fmla="*/ 649427 w 649795"/>
                    <a:gd name="connsiteY240" fmla="*/ 377883 h 609550"/>
                    <a:gd name="connsiteX241" fmla="*/ 611449 w 649795"/>
                    <a:gd name="connsiteY241" fmla="*/ 256353 h 609550"/>
                    <a:gd name="connsiteX242" fmla="*/ 552583 w 649795"/>
                    <a:gd name="connsiteY242" fmla="*/ 142418 h 609550"/>
                    <a:gd name="connsiteX243" fmla="*/ 463334 w 649795"/>
                    <a:gd name="connsiteY243" fmla="*/ 53170 h 609550"/>
                    <a:gd name="connsiteX244" fmla="*/ 356995 w 649795"/>
                    <a:gd name="connsiteY244" fmla="*/ 5697 h 609550"/>
                    <a:gd name="connsiteX245" fmla="*/ 300028 w 649795"/>
                    <a:gd name="connsiteY245" fmla="*/ 0 h 609550"/>
                    <a:gd name="connsiteX246" fmla="*/ 300028 w 649795"/>
                    <a:gd name="connsiteY246" fmla="*/ 0 h 6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</a:cxnLst>
                  <a:rect l="l" t="t" r="r" b="b"/>
                  <a:pathLst>
                    <a:path w="649795" h="609550">
                      <a:moveTo>
                        <a:pt x="300028" y="9495"/>
                      </a:moveTo>
                      <a:cubicBezTo>
                        <a:pt x="319017" y="9495"/>
                        <a:pt x="336107" y="11394"/>
                        <a:pt x="355096" y="15191"/>
                      </a:cubicBezTo>
                      <a:cubicBezTo>
                        <a:pt x="391175" y="22787"/>
                        <a:pt x="427255" y="37978"/>
                        <a:pt x="457637" y="60765"/>
                      </a:cubicBezTo>
                      <a:cubicBezTo>
                        <a:pt x="489919" y="81653"/>
                        <a:pt x="518402" y="112036"/>
                        <a:pt x="543088" y="148115"/>
                      </a:cubicBezTo>
                      <a:cubicBezTo>
                        <a:pt x="563976" y="178497"/>
                        <a:pt x="584864" y="216476"/>
                        <a:pt x="601955" y="260151"/>
                      </a:cubicBezTo>
                      <a:cubicBezTo>
                        <a:pt x="615247" y="294331"/>
                        <a:pt x="628539" y="332309"/>
                        <a:pt x="639933" y="379782"/>
                      </a:cubicBezTo>
                      <a:cubicBezTo>
                        <a:pt x="641832" y="383580"/>
                        <a:pt x="638034" y="387378"/>
                        <a:pt x="636135" y="387378"/>
                      </a:cubicBezTo>
                      <a:cubicBezTo>
                        <a:pt x="636135" y="387378"/>
                        <a:pt x="636135" y="387378"/>
                        <a:pt x="634236" y="387378"/>
                      </a:cubicBezTo>
                      <a:cubicBezTo>
                        <a:pt x="632337" y="387378"/>
                        <a:pt x="628539" y="385479"/>
                        <a:pt x="628539" y="383580"/>
                      </a:cubicBezTo>
                      <a:cubicBezTo>
                        <a:pt x="626640" y="374085"/>
                        <a:pt x="622842" y="364591"/>
                        <a:pt x="620944" y="353197"/>
                      </a:cubicBezTo>
                      <a:cubicBezTo>
                        <a:pt x="615247" y="332309"/>
                        <a:pt x="609550" y="311421"/>
                        <a:pt x="601955" y="292432"/>
                      </a:cubicBezTo>
                      <a:cubicBezTo>
                        <a:pt x="598157" y="282938"/>
                        <a:pt x="594359" y="271544"/>
                        <a:pt x="590561" y="262050"/>
                      </a:cubicBezTo>
                      <a:cubicBezTo>
                        <a:pt x="588662" y="256353"/>
                        <a:pt x="586763" y="252555"/>
                        <a:pt x="584864" y="246858"/>
                      </a:cubicBezTo>
                      <a:lnTo>
                        <a:pt x="584864" y="244959"/>
                      </a:lnTo>
                      <a:cubicBezTo>
                        <a:pt x="584864" y="244959"/>
                        <a:pt x="584864" y="244959"/>
                        <a:pt x="584864" y="244959"/>
                      </a:cubicBezTo>
                      <a:lnTo>
                        <a:pt x="582965" y="243061"/>
                      </a:lnTo>
                      <a:lnTo>
                        <a:pt x="579168" y="235465"/>
                      </a:lnTo>
                      <a:cubicBezTo>
                        <a:pt x="569673" y="216476"/>
                        <a:pt x="560179" y="197487"/>
                        <a:pt x="550684" y="180396"/>
                      </a:cubicBezTo>
                      <a:cubicBezTo>
                        <a:pt x="544987" y="170902"/>
                        <a:pt x="539291" y="163306"/>
                        <a:pt x="533594" y="153812"/>
                      </a:cubicBezTo>
                      <a:cubicBezTo>
                        <a:pt x="529796" y="150014"/>
                        <a:pt x="527897" y="146216"/>
                        <a:pt x="524099" y="140519"/>
                      </a:cubicBezTo>
                      <a:lnTo>
                        <a:pt x="522200" y="138621"/>
                      </a:lnTo>
                      <a:lnTo>
                        <a:pt x="522200" y="138621"/>
                      </a:lnTo>
                      <a:cubicBezTo>
                        <a:pt x="522200" y="138621"/>
                        <a:pt x="522200" y="138621"/>
                        <a:pt x="522200" y="138621"/>
                      </a:cubicBezTo>
                      <a:cubicBezTo>
                        <a:pt x="522200" y="138621"/>
                        <a:pt x="522200" y="136721"/>
                        <a:pt x="520301" y="136721"/>
                      </a:cubicBezTo>
                      <a:cubicBezTo>
                        <a:pt x="520301" y="136721"/>
                        <a:pt x="520301" y="136721"/>
                        <a:pt x="520301" y="136721"/>
                      </a:cubicBezTo>
                      <a:lnTo>
                        <a:pt x="520301" y="136721"/>
                      </a:lnTo>
                      <a:cubicBezTo>
                        <a:pt x="518402" y="134823"/>
                        <a:pt x="516504" y="132924"/>
                        <a:pt x="516504" y="131025"/>
                      </a:cubicBezTo>
                      <a:cubicBezTo>
                        <a:pt x="503211" y="113935"/>
                        <a:pt x="488020" y="98743"/>
                        <a:pt x="472829" y="87350"/>
                      </a:cubicBezTo>
                      <a:cubicBezTo>
                        <a:pt x="470930" y="85451"/>
                        <a:pt x="467132" y="83552"/>
                        <a:pt x="465233" y="81653"/>
                      </a:cubicBezTo>
                      <a:lnTo>
                        <a:pt x="463334" y="79754"/>
                      </a:lnTo>
                      <a:cubicBezTo>
                        <a:pt x="463334" y="79754"/>
                        <a:pt x="463334" y="79754"/>
                        <a:pt x="463334" y="79754"/>
                      </a:cubicBezTo>
                      <a:cubicBezTo>
                        <a:pt x="463334" y="79754"/>
                        <a:pt x="463334" y="79754"/>
                        <a:pt x="463334" y="79754"/>
                      </a:cubicBezTo>
                      <a:lnTo>
                        <a:pt x="463334" y="79754"/>
                      </a:lnTo>
                      <a:lnTo>
                        <a:pt x="461435" y="77855"/>
                      </a:lnTo>
                      <a:cubicBezTo>
                        <a:pt x="459536" y="75956"/>
                        <a:pt x="457637" y="74057"/>
                        <a:pt x="455738" y="74057"/>
                      </a:cubicBezTo>
                      <a:cubicBezTo>
                        <a:pt x="448143" y="68361"/>
                        <a:pt x="440547" y="62664"/>
                        <a:pt x="431053" y="58866"/>
                      </a:cubicBezTo>
                      <a:cubicBezTo>
                        <a:pt x="423457" y="55068"/>
                        <a:pt x="413962" y="49372"/>
                        <a:pt x="404468" y="45574"/>
                      </a:cubicBezTo>
                      <a:lnTo>
                        <a:pt x="402569" y="45574"/>
                      </a:lnTo>
                      <a:cubicBezTo>
                        <a:pt x="400670" y="45574"/>
                        <a:pt x="400670" y="43675"/>
                        <a:pt x="398771" y="43675"/>
                      </a:cubicBezTo>
                      <a:cubicBezTo>
                        <a:pt x="396872" y="43675"/>
                        <a:pt x="394973" y="41776"/>
                        <a:pt x="393074" y="41776"/>
                      </a:cubicBezTo>
                      <a:cubicBezTo>
                        <a:pt x="389277" y="39877"/>
                        <a:pt x="383580" y="37978"/>
                        <a:pt x="379782" y="36079"/>
                      </a:cubicBezTo>
                      <a:cubicBezTo>
                        <a:pt x="370287" y="32281"/>
                        <a:pt x="360793" y="30383"/>
                        <a:pt x="351298" y="28484"/>
                      </a:cubicBezTo>
                      <a:cubicBezTo>
                        <a:pt x="347500" y="26585"/>
                        <a:pt x="341804" y="26585"/>
                        <a:pt x="338006" y="26585"/>
                      </a:cubicBezTo>
                      <a:cubicBezTo>
                        <a:pt x="336107" y="26585"/>
                        <a:pt x="334208" y="26585"/>
                        <a:pt x="332309" y="26585"/>
                      </a:cubicBezTo>
                      <a:cubicBezTo>
                        <a:pt x="330410" y="26585"/>
                        <a:pt x="330410" y="26585"/>
                        <a:pt x="328511" y="26585"/>
                      </a:cubicBezTo>
                      <a:lnTo>
                        <a:pt x="326613" y="26585"/>
                      </a:lnTo>
                      <a:cubicBezTo>
                        <a:pt x="317118" y="24686"/>
                        <a:pt x="309522" y="24686"/>
                        <a:pt x="300028" y="24686"/>
                      </a:cubicBezTo>
                      <a:cubicBezTo>
                        <a:pt x="290533" y="24686"/>
                        <a:pt x="282938" y="24686"/>
                        <a:pt x="273443" y="26585"/>
                      </a:cubicBezTo>
                      <a:cubicBezTo>
                        <a:pt x="271544" y="26585"/>
                        <a:pt x="269645" y="26585"/>
                        <a:pt x="269645" y="26585"/>
                      </a:cubicBezTo>
                      <a:lnTo>
                        <a:pt x="265847" y="26585"/>
                      </a:lnTo>
                      <a:cubicBezTo>
                        <a:pt x="263949" y="26585"/>
                        <a:pt x="262050" y="26585"/>
                        <a:pt x="260151" y="28484"/>
                      </a:cubicBezTo>
                      <a:cubicBezTo>
                        <a:pt x="256353" y="28484"/>
                        <a:pt x="250656" y="30383"/>
                        <a:pt x="246858" y="32281"/>
                      </a:cubicBezTo>
                      <a:cubicBezTo>
                        <a:pt x="243060" y="34180"/>
                        <a:pt x="237364" y="34180"/>
                        <a:pt x="233566" y="36079"/>
                      </a:cubicBezTo>
                      <a:cubicBezTo>
                        <a:pt x="231667" y="36079"/>
                        <a:pt x="229768" y="37978"/>
                        <a:pt x="225970" y="37978"/>
                      </a:cubicBezTo>
                      <a:lnTo>
                        <a:pt x="224071" y="37978"/>
                      </a:lnTo>
                      <a:cubicBezTo>
                        <a:pt x="222172" y="37978"/>
                        <a:pt x="222172" y="37978"/>
                        <a:pt x="220274" y="39877"/>
                      </a:cubicBezTo>
                      <a:cubicBezTo>
                        <a:pt x="212678" y="43675"/>
                        <a:pt x="203183" y="47473"/>
                        <a:pt x="197487" y="53170"/>
                      </a:cubicBezTo>
                      <a:cubicBezTo>
                        <a:pt x="193689" y="55068"/>
                        <a:pt x="189891" y="58866"/>
                        <a:pt x="186093" y="60765"/>
                      </a:cubicBezTo>
                      <a:lnTo>
                        <a:pt x="184194" y="62664"/>
                      </a:lnTo>
                      <a:lnTo>
                        <a:pt x="182295" y="64563"/>
                      </a:lnTo>
                      <a:cubicBezTo>
                        <a:pt x="182295" y="64563"/>
                        <a:pt x="182295" y="64563"/>
                        <a:pt x="180396" y="64563"/>
                      </a:cubicBezTo>
                      <a:cubicBezTo>
                        <a:pt x="180396" y="64563"/>
                        <a:pt x="180396" y="64563"/>
                        <a:pt x="180396" y="64563"/>
                      </a:cubicBezTo>
                      <a:cubicBezTo>
                        <a:pt x="178498" y="66462"/>
                        <a:pt x="176599" y="68361"/>
                        <a:pt x="174700" y="68361"/>
                      </a:cubicBezTo>
                      <a:cubicBezTo>
                        <a:pt x="167104" y="74057"/>
                        <a:pt x="159508" y="81653"/>
                        <a:pt x="153812" y="89249"/>
                      </a:cubicBezTo>
                      <a:cubicBezTo>
                        <a:pt x="150014" y="93046"/>
                        <a:pt x="148115" y="96845"/>
                        <a:pt x="144317" y="100642"/>
                      </a:cubicBezTo>
                      <a:cubicBezTo>
                        <a:pt x="144317" y="100642"/>
                        <a:pt x="144317" y="100642"/>
                        <a:pt x="144317" y="100642"/>
                      </a:cubicBezTo>
                      <a:cubicBezTo>
                        <a:pt x="144317" y="100642"/>
                        <a:pt x="144317" y="100642"/>
                        <a:pt x="144317" y="102541"/>
                      </a:cubicBezTo>
                      <a:lnTo>
                        <a:pt x="150014" y="106339"/>
                      </a:lnTo>
                      <a:lnTo>
                        <a:pt x="144317" y="102541"/>
                      </a:lnTo>
                      <a:lnTo>
                        <a:pt x="142418" y="104440"/>
                      </a:lnTo>
                      <a:cubicBezTo>
                        <a:pt x="140519" y="106339"/>
                        <a:pt x="140519" y="108238"/>
                        <a:pt x="138620" y="110137"/>
                      </a:cubicBezTo>
                      <a:cubicBezTo>
                        <a:pt x="127227" y="125328"/>
                        <a:pt x="117732" y="142418"/>
                        <a:pt x="108238" y="161407"/>
                      </a:cubicBezTo>
                      <a:cubicBezTo>
                        <a:pt x="106339" y="165205"/>
                        <a:pt x="104440" y="170902"/>
                        <a:pt x="102541" y="174700"/>
                      </a:cubicBezTo>
                      <a:lnTo>
                        <a:pt x="102541" y="176599"/>
                      </a:lnTo>
                      <a:lnTo>
                        <a:pt x="102541" y="176599"/>
                      </a:lnTo>
                      <a:cubicBezTo>
                        <a:pt x="102541" y="176599"/>
                        <a:pt x="102541" y="176599"/>
                        <a:pt x="102541" y="176599"/>
                      </a:cubicBezTo>
                      <a:cubicBezTo>
                        <a:pt x="102541" y="176599"/>
                        <a:pt x="102541" y="178497"/>
                        <a:pt x="102541" y="178497"/>
                      </a:cubicBezTo>
                      <a:lnTo>
                        <a:pt x="102541" y="178497"/>
                      </a:lnTo>
                      <a:lnTo>
                        <a:pt x="102541" y="178497"/>
                      </a:lnTo>
                      <a:lnTo>
                        <a:pt x="100642" y="184194"/>
                      </a:lnTo>
                      <a:cubicBezTo>
                        <a:pt x="96844" y="193689"/>
                        <a:pt x="93047" y="203183"/>
                        <a:pt x="91148" y="212678"/>
                      </a:cubicBezTo>
                      <a:cubicBezTo>
                        <a:pt x="77855" y="250656"/>
                        <a:pt x="66462" y="292432"/>
                        <a:pt x="56967" y="338006"/>
                      </a:cubicBezTo>
                      <a:cubicBezTo>
                        <a:pt x="53169" y="358894"/>
                        <a:pt x="47473" y="379782"/>
                        <a:pt x="45574" y="400670"/>
                      </a:cubicBezTo>
                      <a:cubicBezTo>
                        <a:pt x="43675" y="410165"/>
                        <a:pt x="41776" y="421558"/>
                        <a:pt x="39877" y="431053"/>
                      </a:cubicBezTo>
                      <a:lnTo>
                        <a:pt x="39877" y="432952"/>
                      </a:lnTo>
                      <a:lnTo>
                        <a:pt x="39877" y="436749"/>
                      </a:lnTo>
                      <a:cubicBezTo>
                        <a:pt x="39877" y="436749"/>
                        <a:pt x="39877" y="436749"/>
                        <a:pt x="39877" y="436749"/>
                      </a:cubicBezTo>
                      <a:lnTo>
                        <a:pt x="39877" y="438648"/>
                      </a:lnTo>
                      <a:lnTo>
                        <a:pt x="43675" y="438648"/>
                      </a:lnTo>
                      <a:lnTo>
                        <a:pt x="39877" y="438648"/>
                      </a:lnTo>
                      <a:lnTo>
                        <a:pt x="39877" y="440547"/>
                      </a:lnTo>
                      <a:lnTo>
                        <a:pt x="39877" y="442446"/>
                      </a:lnTo>
                      <a:cubicBezTo>
                        <a:pt x="39877" y="448143"/>
                        <a:pt x="37978" y="453839"/>
                        <a:pt x="37978" y="457637"/>
                      </a:cubicBezTo>
                      <a:cubicBezTo>
                        <a:pt x="32281" y="503211"/>
                        <a:pt x="28484" y="548785"/>
                        <a:pt x="26585" y="590561"/>
                      </a:cubicBezTo>
                      <a:cubicBezTo>
                        <a:pt x="26585" y="592460"/>
                        <a:pt x="24686" y="596258"/>
                        <a:pt x="20888" y="598157"/>
                      </a:cubicBezTo>
                      <a:cubicBezTo>
                        <a:pt x="18989" y="598157"/>
                        <a:pt x="17090" y="598157"/>
                        <a:pt x="17090" y="596258"/>
                      </a:cubicBezTo>
                      <a:cubicBezTo>
                        <a:pt x="15191" y="594359"/>
                        <a:pt x="15191" y="594359"/>
                        <a:pt x="15191" y="592460"/>
                      </a:cubicBezTo>
                      <a:cubicBezTo>
                        <a:pt x="15191" y="581067"/>
                        <a:pt x="17090" y="569673"/>
                        <a:pt x="17090" y="556381"/>
                      </a:cubicBezTo>
                      <a:cubicBezTo>
                        <a:pt x="20888" y="503211"/>
                        <a:pt x="26585" y="461435"/>
                        <a:pt x="30383" y="421558"/>
                      </a:cubicBezTo>
                      <a:cubicBezTo>
                        <a:pt x="36079" y="377883"/>
                        <a:pt x="45574" y="336107"/>
                        <a:pt x="55068" y="294331"/>
                      </a:cubicBezTo>
                      <a:cubicBezTo>
                        <a:pt x="64563" y="260151"/>
                        <a:pt x="75956" y="214577"/>
                        <a:pt x="93047" y="172801"/>
                      </a:cubicBezTo>
                      <a:cubicBezTo>
                        <a:pt x="110137" y="129126"/>
                        <a:pt x="131025" y="96845"/>
                        <a:pt x="153812" y="70260"/>
                      </a:cubicBezTo>
                      <a:cubicBezTo>
                        <a:pt x="180396" y="41776"/>
                        <a:pt x="212678" y="20888"/>
                        <a:pt x="248757" y="11394"/>
                      </a:cubicBezTo>
                      <a:cubicBezTo>
                        <a:pt x="262050" y="13292"/>
                        <a:pt x="281039" y="9495"/>
                        <a:pt x="300028" y="9495"/>
                      </a:cubicBezTo>
                      <a:lnTo>
                        <a:pt x="300028" y="9495"/>
                      </a:lnTo>
                      <a:lnTo>
                        <a:pt x="300028" y="9495"/>
                      </a:lnTo>
                      <a:close/>
                      <a:moveTo>
                        <a:pt x="300028" y="0"/>
                      </a:moveTo>
                      <a:cubicBezTo>
                        <a:pt x="281039" y="0"/>
                        <a:pt x="260151" y="1899"/>
                        <a:pt x="241162" y="7596"/>
                      </a:cubicBezTo>
                      <a:cubicBezTo>
                        <a:pt x="203183" y="17090"/>
                        <a:pt x="167104" y="39877"/>
                        <a:pt x="140519" y="70260"/>
                      </a:cubicBezTo>
                      <a:cubicBezTo>
                        <a:pt x="112036" y="100642"/>
                        <a:pt x="93047" y="136721"/>
                        <a:pt x="77855" y="174700"/>
                      </a:cubicBezTo>
                      <a:cubicBezTo>
                        <a:pt x="62664" y="214577"/>
                        <a:pt x="49372" y="256353"/>
                        <a:pt x="39877" y="296230"/>
                      </a:cubicBezTo>
                      <a:cubicBezTo>
                        <a:pt x="28484" y="338006"/>
                        <a:pt x="20888" y="381681"/>
                        <a:pt x="15191" y="423457"/>
                      </a:cubicBezTo>
                      <a:cubicBezTo>
                        <a:pt x="9495" y="469031"/>
                        <a:pt x="3798" y="512706"/>
                        <a:pt x="1899" y="558279"/>
                      </a:cubicBezTo>
                      <a:cubicBezTo>
                        <a:pt x="1899" y="569673"/>
                        <a:pt x="0" y="581067"/>
                        <a:pt x="0" y="594359"/>
                      </a:cubicBezTo>
                      <a:cubicBezTo>
                        <a:pt x="0" y="601954"/>
                        <a:pt x="7596" y="609550"/>
                        <a:pt x="15191" y="609550"/>
                      </a:cubicBezTo>
                      <a:cubicBezTo>
                        <a:pt x="15191" y="609550"/>
                        <a:pt x="15191" y="609550"/>
                        <a:pt x="15191" y="609550"/>
                      </a:cubicBezTo>
                      <a:cubicBezTo>
                        <a:pt x="24686" y="609550"/>
                        <a:pt x="30383" y="601954"/>
                        <a:pt x="30383" y="594359"/>
                      </a:cubicBezTo>
                      <a:cubicBezTo>
                        <a:pt x="34180" y="550684"/>
                        <a:pt x="37978" y="505110"/>
                        <a:pt x="41776" y="461435"/>
                      </a:cubicBezTo>
                      <a:cubicBezTo>
                        <a:pt x="41776" y="455738"/>
                        <a:pt x="43675" y="450042"/>
                        <a:pt x="43675" y="446244"/>
                      </a:cubicBezTo>
                      <a:cubicBezTo>
                        <a:pt x="43675" y="444345"/>
                        <a:pt x="43675" y="444345"/>
                        <a:pt x="43675" y="442446"/>
                      </a:cubicBezTo>
                      <a:cubicBezTo>
                        <a:pt x="43675" y="442446"/>
                        <a:pt x="43675" y="440547"/>
                        <a:pt x="43675" y="440547"/>
                      </a:cubicBezTo>
                      <a:cubicBezTo>
                        <a:pt x="43675" y="440547"/>
                        <a:pt x="43675" y="440547"/>
                        <a:pt x="43675" y="440547"/>
                      </a:cubicBezTo>
                      <a:cubicBezTo>
                        <a:pt x="43675" y="440547"/>
                        <a:pt x="43675" y="440547"/>
                        <a:pt x="43675" y="440547"/>
                      </a:cubicBezTo>
                      <a:cubicBezTo>
                        <a:pt x="43675" y="440547"/>
                        <a:pt x="43675" y="440547"/>
                        <a:pt x="43675" y="440547"/>
                      </a:cubicBezTo>
                      <a:cubicBezTo>
                        <a:pt x="43675" y="440547"/>
                        <a:pt x="43675" y="440547"/>
                        <a:pt x="43675" y="440547"/>
                      </a:cubicBezTo>
                      <a:cubicBezTo>
                        <a:pt x="43675" y="440547"/>
                        <a:pt x="43675" y="438648"/>
                        <a:pt x="43675" y="438648"/>
                      </a:cubicBezTo>
                      <a:cubicBezTo>
                        <a:pt x="43675" y="438648"/>
                        <a:pt x="43675" y="438648"/>
                        <a:pt x="43675" y="438648"/>
                      </a:cubicBezTo>
                      <a:cubicBezTo>
                        <a:pt x="43675" y="436749"/>
                        <a:pt x="43675" y="434850"/>
                        <a:pt x="43675" y="431053"/>
                      </a:cubicBezTo>
                      <a:cubicBezTo>
                        <a:pt x="45574" y="421558"/>
                        <a:pt x="47473" y="410165"/>
                        <a:pt x="47473" y="400670"/>
                      </a:cubicBezTo>
                      <a:cubicBezTo>
                        <a:pt x="51271" y="379782"/>
                        <a:pt x="55068" y="358894"/>
                        <a:pt x="58866" y="338006"/>
                      </a:cubicBezTo>
                      <a:cubicBezTo>
                        <a:pt x="68361" y="296230"/>
                        <a:pt x="79754" y="254454"/>
                        <a:pt x="93047" y="212678"/>
                      </a:cubicBezTo>
                      <a:cubicBezTo>
                        <a:pt x="96844" y="203183"/>
                        <a:pt x="98743" y="193689"/>
                        <a:pt x="102541" y="184194"/>
                      </a:cubicBezTo>
                      <a:cubicBezTo>
                        <a:pt x="102541" y="182295"/>
                        <a:pt x="104440" y="180396"/>
                        <a:pt x="104440" y="178497"/>
                      </a:cubicBezTo>
                      <a:cubicBezTo>
                        <a:pt x="104440" y="178497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6599"/>
                        <a:pt x="104440" y="176599"/>
                      </a:cubicBezTo>
                      <a:cubicBezTo>
                        <a:pt x="104440" y="176599"/>
                        <a:pt x="104440" y="174700"/>
                        <a:pt x="104440" y="174700"/>
                      </a:cubicBezTo>
                      <a:cubicBezTo>
                        <a:pt x="106339" y="170902"/>
                        <a:pt x="108238" y="165205"/>
                        <a:pt x="110137" y="161407"/>
                      </a:cubicBezTo>
                      <a:cubicBezTo>
                        <a:pt x="117732" y="144317"/>
                        <a:pt x="127227" y="127227"/>
                        <a:pt x="138620" y="112036"/>
                      </a:cubicBezTo>
                      <a:cubicBezTo>
                        <a:pt x="140519" y="110137"/>
                        <a:pt x="140519" y="108238"/>
                        <a:pt x="142418" y="106339"/>
                      </a:cubicBezTo>
                      <a:cubicBezTo>
                        <a:pt x="142418" y="106339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4317" y="104440"/>
                      </a:cubicBezTo>
                      <a:cubicBezTo>
                        <a:pt x="144317" y="104440"/>
                        <a:pt x="144317" y="104440"/>
                        <a:pt x="146216" y="102541"/>
                      </a:cubicBezTo>
                      <a:cubicBezTo>
                        <a:pt x="150014" y="98743"/>
                        <a:pt x="151913" y="94946"/>
                        <a:pt x="155711" y="91148"/>
                      </a:cubicBezTo>
                      <a:cubicBezTo>
                        <a:pt x="161407" y="83552"/>
                        <a:pt x="169003" y="77855"/>
                        <a:pt x="176599" y="72159"/>
                      </a:cubicBezTo>
                      <a:cubicBezTo>
                        <a:pt x="178498" y="70260"/>
                        <a:pt x="180396" y="68361"/>
                        <a:pt x="182295" y="68361"/>
                      </a:cubicBezTo>
                      <a:cubicBezTo>
                        <a:pt x="182295" y="68361"/>
                        <a:pt x="184194" y="66462"/>
                        <a:pt x="184194" y="66462"/>
                      </a:cubicBezTo>
                      <a:cubicBezTo>
                        <a:pt x="184194" y="66462"/>
                        <a:pt x="184194" y="66462"/>
                        <a:pt x="182295" y="68361"/>
                      </a:cubicBezTo>
                      <a:cubicBezTo>
                        <a:pt x="184194" y="68361"/>
                        <a:pt x="184194" y="66462"/>
                        <a:pt x="186093" y="66462"/>
                      </a:cubicBezTo>
                      <a:cubicBezTo>
                        <a:pt x="189891" y="64563"/>
                        <a:pt x="193689" y="60765"/>
                        <a:pt x="197487" y="58866"/>
                      </a:cubicBezTo>
                      <a:cubicBezTo>
                        <a:pt x="205082" y="53170"/>
                        <a:pt x="212678" y="49372"/>
                        <a:pt x="222172" y="45574"/>
                      </a:cubicBezTo>
                      <a:cubicBezTo>
                        <a:pt x="222172" y="45574"/>
                        <a:pt x="222172" y="45574"/>
                        <a:pt x="222172" y="45574"/>
                      </a:cubicBezTo>
                      <a:cubicBezTo>
                        <a:pt x="222172" y="45574"/>
                        <a:pt x="222172" y="45574"/>
                        <a:pt x="222172" y="45574"/>
                      </a:cubicBezTo>
                      <a:cubicBezTo>
                        <a:pt x="222172" y="45574"/>
                        <a:pt x="224071" y="45574"/>
                        <a:pt x="224071" y="45574"/>
                      </a:cubicBezTo>
                      <a:cubicBezTo>
                        <a:pt x="224071" y="45574"/>
                        <a:pt x="224071" y="45574"/>
                        <a:pt x="224071" y="45574"/>
                      </a:cubicBezTo>
                      <a:cubicBezTo>
                        <a:pt x="224071" y="45574"/>
                        <a:pt x="224071" y="45574"/>
                        <a:pt x="224071" y="45574"/>
                      </a:cubicBezTo>
                      <a:cubicBezTo>
                        <a:pt x="225970" y="45574"/>
                        <a:pt x="225970" y="45574"/>
                        <a:pt x="227869" y="43675"/>
                      </a:cubicBezTo>
                      <a:cubicBezTo>
                        <a:pt x="229768" y="43675"/>
                        <a:pt x="231667" y="41776"/>
                        <a:pt x="233566" y="41776"/>
                      </a:cubicBezTo>
                      <a:cubicBezTo>
                        <a:pt x="237364" y="39877"/>
                        <a:pt x="241162" y="39877"/>
                        <a:pt x="246858" y="37978"/>
                      </a:cubicBezTo>
                      <a:cubicBezTo>
                        <a:pt x="252555" y="36079"/>
                        <a:pt x="256353" y="36079"/>
                        <a:pt x="260151" y="34180"/>
                      </a:cubicBezTo>
                      <a:cubicBezTo>
                        <a:pt x="262050" y="34180"/>
                        <a:pt x="263949" y="34180"/>
                        <a:pt x="265847" y="32281"/>
                      </a:cubicBezTo>
                      <a:cubicBezTo>
                        <a:pt x="267746" y="32281"/>
                        <a:pt x="267746" y="32281"/>
                        <a:pt x="269645" y="32281"/>
                      </a:cubicBezTo>
                      <a:cubicBezTo>
                        <a:pt x="269645" y="32281"/>
                        <a:pt x="269645" y="32281"/>
                        <a:pt x="271544" y="32281"/>
                      </a:cubicBezTo>
                      <a:cubicBezTo>
                        <a:pt x="271544" y="32281"/>
                        <a:pt x="271544" y="32281"/>
                        <a:pt x="271544" y="32281"/>
                      </a:cubicBezTo>
                      <a:cubicBezTo>
                        <a:pt x="271544" y="32281"/>
                        <a:pt x="271544" y="32281"/>
                        <a:pt x="271544" y="32281"/>
                      </a:cubicBezTo>
                      <a:cubicBezTo>
                        <a:pt x="271544" y="32281"/>
                        <a:pt x="273443" y="32281"/>
                        <a:pt x="273443" y="32281"/>
                      </a:cubicBezTo>
                      <a:cubicBezTo>
                        <a:pt x="273443" y="32281"/>
                        <a:pt x="273443" y="32281"/>
                        <a:pt x="273443" y="32281"/>
                      </a:cubicBezTo>
                      <a:cubicBezTo>
                        <a:pt x="273443" y="32281"/>
                        <a:pt x="273443" y="32281"/>
                        <a:pt x="273443" y="32281"/>
                      </a:cubicBezTo>
                      <a:cubicBezTo>
                        <a:pt x="282938" y="30383"/>
                        <a:pt x="292432" y="30383"/>
                        <a:pt x="301927" y="30383"/>
                      </a:cubicBezTo>
                      <a:cubicBezTo>
                        <a:pt x="311421" y="30383"/>
                        <a:pt x="319017" y="30383"/>
                        <a:pt x="328511" y="32281"/>
                      </a:cubicBezTo>
                      <a:cubicBezTo>
                        <a:pt x="330410" y="32281"/>
                        <a:pt x="330410" y="32281"/>
                        <a:pt x="332309" y="32281"/>
                      </a:cubicBezTo>
                      <a:cubicBezTo>
                        <a:pt x="332309" y="32281"/>
                        <a:pt x="332309" y="32281"/>
                        <a:pt x="332309" y="32281"/>
                      </a:cubicBezTo>
                      <a:cubicBezTo>
                        <a:pt x="332309" y="32281"/>
                        <a:pt x="332309" y="32281"/>
                        <a:pt x="332309" y="32281"/>
                      </a:cubicBezTo>
                      <a:cubicBezTo>
                        <a:pt x="332309" y="32281"/>
                        <a:pt x="332309" y="32281"/>
                        <a:pt x="332309" y="32281"/>
                      </a:cubicBezTo>
                      <a:cubicBezTo>
                        <a:pt x="332309" y="32281"/>
                        <a:pt x="334208" y="32281"/>
                        <a:pt x="334208" y="32281"/>
                      </a:cubicBezTo>
                      <a:cubicBezTo>
                        <a:pt x="334208" y="32281"/>
                        <a:pt x="334208" y="32281"/>
                        <a:pt x="334208" y="32281"/>
                      </a:cubicBezTo>
                      <a:cubicBezTo>
                        <a:pt x="336107" y="32281"/>
                        <a:pt x="338006" y="32281"/>
                        <a:pt x="339905" y="34180"/>
                      </a:cubicBezTo>
                      <a:cubicBezTo>
                        <a:pt x="343703" y="34180"/>
                        <a:pt x="349400" y="36079"/>
                        <a:pt x="353197" y="36079"/>
                      </a:cubicBezTo>
                      <a:cubicBezTo>
                        <a:pt x="362692" y="37978"/>
                        <a:pt x="372186" y="39877"/>
                        <a:pt x="379782" y="43675"/>
                      </a:cubicBezTo>
                      <a:cubicBezTo>
                        <a:pt x="383580" y="45574"/>
                        <a:pt x="389277" y="47473"/>
                        <a:pt x="393074" y="47473"/>
                      </a:cubicBezTo>
                      <a:cubicBezTo>
                        <a:pt x="394973" y="47473"/>
                        <a:pt x="396872" y="49372"/>
                        <a:pt x="398771" y="49372"/>
                      </a:cubicBezTo>
                      <a:cubicBezTo>
                        <a:pt x="398771" y="49372"/>
                        <a:pt x="398771" y="49372"/>
                        <a:pt x="398771" y="49372"/>
                      </a:cubicBezTo>
                      <a:cubicBezTo>
                        <a:pt x="398771" y="49372"/>
                        <a:pt x="398771" y="49372"/>
                        <a:pt x="398771" y="49372"/>
                      </a:cubicBezTo>
                      <a:cubicBezTo>
                        <a:pt x="398771" y="49372"/>
                        <a:pt x="398771" y="49372"/>
                        <a:pt x="398771" y="49372"/>
                      </a:cubicBezTo>
                      <a:cubicBezTo>
                        <a:pt x="398771" y="49372"/>
                        <a:pt x="400670" y="49372"/>
                        <a:pt x="400670" y="49372"/>
                      </a:cubicBezTo>
                      <a:lnTo>
                        <a:pt x="400670" y="49372"/>
                      </a:lnTo>
                      <a:cubicBezTo>
                        <a:pt x="400670" y="49372"/>
                        <a:pt x="400670" y="49372"/>
                        <a:pt x="398771" y="49372"/>
                      </a:cubicBezTo>
                      <a:cubicBezTo>
                        <a:pt x="400670" y="49372"/>
                        <a:pt x="400670" y="51271"/>
                        <a:pt x="402569" y="51271"/>
                      </a:cubicBezTo>
                      <a:cubicBezTo>
                        <a:pt x="410165" y="55068"/>
                        <a:pt x="419659" y="58866"/>
                        <a:pt x="427255" y="64563"/>
                      </a:cubicBezTo>
                      <a:cubicBezTo>
                        <a:pt x="434850" y="68361"/>
                        <a:pt x="442446" y="74057"/>
                        <a:pt x="450042" y="79754"/>
                      </a:cubicBezTo>
                      <a:cubicBezTo>
                        <a:pt x="451941" y="81653"/>
                        <a:pt x="453840" y="81653"/>
                        <a:pt x="455738" y="83552"/>
                      </a:cubicBezTo>
                      <a:cubicBezTo>
                        <a:pt x="455738" y="83552"/>
                        <a:pt x="457637" y="85451"/>
                        <a:pt x="457637" y="85451"/>
                      </a:cubicBezTo>
                      <a:cubicBezTo>
                        <a:pt x="457637" y="85451"/>
                        <a:pt x="457637" y="85451"/>
                        <a:pt x="459536" y="85451"/>
                      </a:cubicBezTo>
                      <a:cubicBezTo>
                        <a:pt x="459536" y="85451"/>
                        <a:pt x="459536" y="85451"/>
                        <a:pt x="459536" y="85451"/>
                      </a:cubicBezTo>
                      <a:cubicBezTo>
                        <a:pt x="459536" y="85451"/>
                        <a:pt x="459536" y="85451"/>
                        <a:pt x="459536" y="85451"/>
                      </a:cubicBezTo>
                      <a:cubicBezTo>
                        <a:pt x="459536" y="85451"/>
                        <a:pt x="459536" y="85451"/>
                        <a:pt x="459536" y="85451"/>
                      </a:cubicBezTo>
                      <a:cubicBezTo>
                        <a:pt x="459536" y="85451"/>
                        <a:pt x="459536" y="85451"/>
                        <a:pt x="459536" y="85451"/>
                      </a:cubicBezTo>
                      <a:cubicBezTo>
                        <a:pt x="459536" y="85451"/>
                        <a:pt x="459536" y="85451"/>
                        <a:pt x="457637" y="85451"/>
                      </a:cubicBezTo>
                      <a:cubicBezTo>
                        <a:pt x="457637" y="85451"/>
                        <a:pt x="457637" y="85451"/>
                        <a:pt x="457637" y="85451"/>
                      </a:cubicBezTo>
                      <a:cubicBezTo>
                        <a:pt x="461435" y="87350"/>
                        <a:pt x="465233" y="91148"/>
                        <a:pt x="467132" y="93046"/>
                      </a:cubicBezTo>
                      <a:cubicBezTo>
                        <a:pt x="482323" y="106339"/>
                        <a:pt x="495616" y="121530"/>
                        <a:pt x="508908" y="136721"/>
                      </a:cubicBezTo>
                      <a:cubicBezTo>
                        <a:pt x="510807" y="138621"/>
                        <a:pt x="512706" y="140519"/>
                        <a:pt x="512706" y="142418"/>
                      </a:cubicBezTo>
                      <a:cubicBezTo>
                        <a:pt x="512706" y="142418"/>
                        <a:pt x="512706" y="142418"/>
                        <a:pt x="512706" y="142418"/>
                      </a:cubicBezTo>
                      <a:cubicBezTo>
                        <a:pt x="512706" y="142418"/>
                        <a:pt x="512706" y="142418"/>
                        <a:pt x="512706" y="142418"/>
                      </a:cubicBezTo>
                      <a:cubicBezTo>
                        <a:pt x="512706" y="142418"/>
                        <a:pt x="512706" y="142418"/>
                        <a:pt x="512706" y="142418"/>
                      </a:cubicBezTo>
                      <a:cubicBezTo>
                        <a:pt x="512706" y="142418"/>
                        <a:pt x="512706" y="142418"/>
                        <a:pt x="512706" y="144317"/>
                      </a:cubicBezTo>
                      <a:cubicBezTo>
                        <a:pt x="512706" y="144317"/>
                        <a:pt x="512706" y="144317"/>
                        <a:pt x="512706" y="144317"/>
                      </a:cubicBezTo>
                      <a:lnTo>
                        <a:pt x="512706" y="144317"/>
                      </a:lnTo>
                      <a:cubicBezTo>
                        <a:pt x="512706" y="144317"/>
                        <a:pt x="512706" y="144317"/>
                        <a:pt x="512706" y="144317"/>
                      </a:cubicBezTo>
                      <a:cubicBezTo>
                        <a:pt x="512706" y="144317"/>
                        <a:pt x="512706" y="144317"/>
                        <a:pt x="512706" y="142418"/>
                      </a:cubicBezTo>
                      <a:cubicBezTo>
                        <a:pt x="512706" y="142418"/>
                        <a:pt x="512706" y="142418"/>
                        <a:pt x="512706" y="142418"/>
                      </a:cubicBezTo>
                      <a:cubicBezTo>
                        <a:pt x="512706" y="142418"/>
                        <a:pt x="512706" y="142418"/>
                        <a:pt x="512706" y="142418"/>
                      </a:cubicBezTo>
                      <a:cubicBezTo>
                        <a:pt x="512706" y="144317"/>
                        <a:pt x="514605" y="144317"/>
                        <a:pt x="514605" y="146216"/>
                      </a:cubicBezTo>
                      <a:cubicBezTo>
                        <a:pt x="518402" y="150014"/>
                        <a:pt x="520301" y="153812"/>
                        <a:pt x="524099" y="159508"/>
                      </a:cubicBezTo>
                      <a:cubicBezTo>
                        <a:pt x="529796" y="167104"/>
                        <a:pt x="535493" y="176599"/>
                        <a:pt x="541189" y="184194"/>
                      </a:cubicBezTo>
                      <a:cubicBezTo>
                        <a:pt x="552583" y="201285"/>
                        <a:pt x="560179" y="220274"/>
                        <a:pt x="569673" y="239263"/>
                      </a:cubicBezTo>
                      <a:cubicBezTo>
                        <a:pt x="571572" y="241162"/>
                        <a:pt x="571572" y="243061"/>
                        <a:pt x="573471" y="246858"/>
                      </a:cubicBezTo>
                      <a:cubicBezTo>
                        <a:pt x="573471" y="248757"/>
                        <a:pt x="575370" y="248757"/>
                        <a:pt x="575370" y="250656"/>
                      </a:cubicBezTo>
                      <a:cubicBezTo>
                        <a:pt x="575370" y="250656"/>
                        <a:pt x="575370" y="252555"/>
                        <a:pt x="575370" y="252555"/>
                      </a:cubicBezTo>
                      <a:cubicBezTo>
                        <a:pt x="575370" y="252555"/>
                        <a:pt x="575370" y="252555"/>
                        <a:pt x="575370" y="250656"/>
                      </a:cubicBezTo>
                      <a:cubicBezTo>
                        <a:pt x="575370" y="250656"/>
                        <a:pt x="575370" y="250656"/>
                        <a:pt x="575370" y="250656"/>
                      </a:cubicBezTo>
                      <a:cubicBezTo>
                        <a:pt x="575370" y="250656"/>
                        <a:pt x="575370" y="252555"/>
                        <a:pt x="575370" y="252555"/>
                      </a:cubicBezTo>
                      <a:cubicBezTo>
                        <a:pt x="577269" y="258252"/>
                        <a:pt x="579168" y="262050"/>
                        <a:pt x="581067" y="267746"/>
                      </a:cubicBezTo>
                      <a:cubicBezTo>
                        <a:pt x="584864" y="277241"/>
                        <a:pt x="588662" y="286736"/>
                        <a:pt x="592460" y="298129"/>
                      </a:cubicBezTo>
                      <a:cubicBezTo>
                        <a:pt x="600056" y="317118"/>
                        <a:pt x="605752" y="338006"/>
                        <a:pt x="611449" y="356995"/>
                      </a:cubicBezTo>
                      <a:cubicBezTo>
                        <a:pt x="613348" y="366490"/>
                        <a:pt x="617146" y="375984"/>
                        <a:pt x="619045" y="385479"/>
                      </a:cubicBezTo>
                      <a:cubicBezTo>
                        <a:pt x="620944" y="391176"/>
                        <a:pt x="626640" y="396872"/>
                        <a:pt x="634236" y="396872"/>
                      </a:cubicBezTo>
                      <a:cubicBezTo>
                        <a:pt x="636135" y="396872"/>
                        <a:pt x="636135" y="396872"/>
                        <a:pt x="638034" y="396872"/>
                      </a:cubicBezTo>
                      <a:cubicBezTo>
                        <a:pt x="645629" y="394973"/>
                        <a:pt x="651326" y="385479"/>
                        <a:pt x="649427" y="377883"/>
                      </a:cubicBezTo>
                      <a:cubicBezTo>
                        <a:pt x="638034" y="336107"/>
                        <a:pt x="626640" y="296230"/>
                        <a:pt x="611449" y="256353"/>
                      </a:cubicBezTo>
                      <a:cubicBezTo>
                        <a:pt x="596258" y="216476"/>
                        <a:pt x="577269" y="178497"/>
                        <a:pt x="552583" y="142418"/>
                      </a:cubicBezTo>
                      <a:cubicBezTo>
                        <a:pt x="527897" y="108238"/>
                        <a:pt x="499413" y="75956"/>
                        <a:pt x="463334" y="53170"/>
                      </a:cubicBezTo>
                      <a:cubicBezTo>
                        <a:pt x="431053" y="30383"/>
                        <a:pt x="394973" y="15191"/>
                        <a:pt x="356995" y="5697"/>
                      </a:cubicBezTo>
                      <a:cubicBezTo>
                        <a:pt x="339905" y="1899"/>
                        <a:pt x="320916" y="0"/>
                        <a:pt x="300028" y="0"/>
                      </a:cubicBezTo>
                      <a:lnTo>
                        <a:pt x="3000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89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C25C654-8C89-4F56-8627-0DAB5EEE0259}"/>
                  </a:ext>
                </a:extLst>
              </p:cNvPr>
              <p:cNvSpPr/>
              <p:nvPr/>
            </p:nvSpPr>
            <p:spPr>
              <a:xfrm>
                <a:off x="8172326" y="3818872"/>
                <a:ext cx="478525" cy="288457"/>
              </a:xfrm>
              <a:custGeom>
                <a:avLst/>
                <a:gdLst>
                  <a:gd name="connsiteX0" fmla="*/ 0 w 478525"/>
                  <a:gd name="connsiteY0" fmla="*/ 1899 h 288457"/>
                  <a:gd name="connsiteX1" fmla="*/ 53169 w 478525"/>
                  <a:gd name="connsiteY1" fmla="*/ 123429 h 288457"/>
                  <a:gd name="connsiteX2" fmla="*/ 93046 w 478525"/>
                  <a:gd name="connsiteY2" fmla="*/ 260151 h 288457"/>
                  <a:gd name="connsiteX3" fmla="*/ 148115 w 478525"/>
                  <a:gd name="connsiteY3" fmla="*/ 282938 h 288457"/>
                  <a:gd name="connsiteX4" fmla="*/ 157609 w 478525"/>
                  <a:gd name="connsiteY4" fmla="*/ 262050 h 288457"/>
                  <a:gd name="connsiteX5" fmla="*/ 199386 w 478525"/>
                  <a:gd name="connsiteY5" fmla="*/ 125328 h 288457"/>
                  <a:gd name="connsiteX6" fmla="*/ 235465 w 478525"/>
                  <a:gd name="connsiteY6" fmla="*/ 191790 h 288457"/>
                  <a:gd name="connsiteX7" fmla="*/ 244959 w 478525"/>
                  <a:gd name="connsiteY7" fmla="*/ 225970 h 288457"/>
                  <a:gd name="connsiteX8" fmla="*/ 275342 w 478525"/>
                  <a:gd name="connsiteY8" fmla="*/ 235465 h 288457"/>
                  <a:gd name="connsiteX9" fmla="*/ 284837 w 478525"/>
                  <a:gd name="connsiteY9" fmla="*/ 214577 h 288457"/>
                  <a:gd name="connsiteX10" fmla="*/ 313320 w 478525"/>
                  <a:gd name="connsiteY10" fmla="*/ 134822 h 288457"/>
                  <a:gd name="connsiteX11" fmla="*/ 334208 w 478525"/>
                  <a:gd name="connsiteY11" fmla="*/ 113935 h 288457"/>
                  <a:gd name="connsiteX12" fmla="*/ 366490 w 478525"/>
                  <a:gd name="connsiteY12" fmla="*/ 132924 h 288457"/>
                  <a:gd name="connsiteX13" fmla="*/ 374085 w 478525"/>
                  <a:gd name="connsiteY13" fmla="*/ 170902 h 288457"/>
                  <a:gd name="connsiteX14" fmla="*/ 393074 w 478525"/>
                  <a:gd name="connsiteY14" fmla="*/ 237364 h 288457"/>
                  <a:gd name="connsiteX15" fmla="*/ 404468 w 478525"/>
                  <a:gd name="connsiteY15" fmla="*/ 250656 h 288457"/>
                  <a:gd name="connsiteX16" fmla="*/ 431053 w 478525"/>
                  <a:gd name="connsiteY16" fmla="*/ 243061 h 288457"/>
                  <a:gd name="connsiteX17" fmla="*/ 440547 w 478525"/>
                  <a:gd name="connsiteY17" fmla="*/ 214577 h 288457"/>
                  <a:gd name="connsiteX18" fmla="*/ 478525 w 478525"/>
                  <a:gd name="connsiteY18" fmla="*/ 0 h 288457"/>
                  <a:gd name="connsiteX19" fmla="*/ 0 w 478525"/>
                  <a:gd name="connsiteY19" fmla="*/ 1899 h 28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8525" h="288457">
                    <a:moveTo>
                      <a:pt x="0" y="1899"/>
                    </a:moveTo>
                    <a:cubicBezTo>
                      <a:pt x="37978" y="13292"/>
                      <a:pt x="49372" y="83552"/>
                      <a:pt x="53169" y="123429"/>
                    </a:cubicBezTo>
                    <a:cubicBezTo>
                      <a:pt x="56967" y="170902"/>
                      <a:pt x="68361" y="220273"/>
                      <a:pt x="93046" y="260151"/>
                    </a:cubicBezTo>
                    <a:cubicBezTo>
                      <a:pt x="104440" y="279140"/>
                      <a:pt x="131025" y="298129"/>
                      <a:pt x="148115" y="282938"/>
                    </a:cubicBezTo>
                    <a:cubicBezTo>
                      <a:pt x="153812" y="277241"/>
                      <a:pt x="155711" y="269645"/>
                      <a:pt x="157609" y="262050"/>
                    </a:cubicBezTo>
                    <a:cubicBezTo>
                      <a:pt x="167104" y="214577"/>
                      <a:pt x="163306" y="157610"/>
                      <a:pt x="199386" y="125328"/>
                    </a:cubicBezTo>
                    <a:cubicBezTo>
                      <a:pt x="218375" y="142418"/>
                      <a:pt x="229768" y="167104"/>
                      <a:pt x="235465" y="191790"/>
                    </a:cubicBezTo>
                    <a:cubicBezTo>
                      <a:pt x="237364" y="203183"/>
                      <a:pt x="237364" y="216476"/>
                      <a:pt x="244959" y="225970"/>
                    </a:cubicBezTo>
                    <a:cubicBezTo>
                      <a:pt x="250656" y="235465"/>
                      <a:pt x="265847" y="243061"/>
                      <a:pt x="275342" y="235465"/>
                    </a:cubicBezTo>
                    <a:cubicBezTo>
                      <a:pt x="281039" y="229768"/>
                      <a:pt x="282938" y="222172"/>
                      <a:pt x="284837" y="214577"/>
                    </a:cubicBezTo>
                    <a:cubicBezTo>
                      <a:pt x="290533" y="186093"/>
                      <a:pt x="300028" y="159508"/>
                      <a:pt x="313320" y="134822"/>
                    </a:cubicBezTo>
                    <a:cubicBezTo>
                      <a:pt x="319017" y="125328"/>
                      <a:pt x="324714" y="115833"/>
                      <a:pt x="334208" y="113935"/>
                    </a:cubicBezTo>
                    <a:cubicBezTo>
                      <a:pt x="347500" y="110137"/>
                      <a:pt x="360793" y="119631"/>
                      <a:pt x="366490" y="132924"/>
                    </a:cubicBezTo>
                    <a:cubicBezTo>
                      <a:pt x="372186" y="144317"/>
                      <a:pt x="372186" y="157610"/>
                      <a:pt x="374085" y="170902"/>
                    </a:cubicBezTo>
                    <a:cubicBezTo>
                      <a:pt x="375984" y="193689"/>
                      <a:pt x="383580" y="216476"/>
                      <a:pt x="393074" y="237364"/>
                    </a:cubicBezTo>
                    <a:cubicBezTo>
                      <a:pt x="394973" y="243061"/>
                      <a:pt x="398771" y="248757"/>
                      <a:pt x="404468" y="250656"/>
                    </a:cubicBezTo>
                    <a:cubicBezTo>
                      <a:pt x="413962" y="256353"/>
                      <a:pt x="425356" y="250656"/>
                      <a:pt x="431053" y="243061"/>
                    </a:cubicBezTo>
                    <a:cubicBezTo>
                      <a:pt x="436749" y="235465"/>
                      <a:pt x="438648" y="225970"/>
                      <a:pt x="440547" y="214577"/>
                    </a:cubicBezTo>
                    <a:cubicBezTo>
                      <a:pt x="453839" y="142418"/>
                      <a:pt x="467132" y="72159"/>
                      <a:pt x="478525" y="0"/>
                    </a:cubicBezTo>
                    <a:lnTo>
                      <a:pt x="0" y="1899"/>
                    </a:lnTo>
                    <a:close/>
                  </a:path>
                </a:pathLst>
              </a:custGeom>
              <a:solidFill>
                <a:schemeClr val="accent1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5CB90C98-26B2-410B-8120-BB0D0E56A7E9}"/>
                  </a:ext>
                </a:extLst>
              </p:cNvPr>
              <p:cNvSpPr/>
              <p:nvPr/>
            </p:nvSpPr>
            <p:spPr>
              <a:xfrm>
                <a:off x="8486386" y="4107507"/>
                <a:ext cx="73964" cy="268120"/>
              </a:xfrm>
              <a:custGeom>
                <a:avLst/>
                <a:gdLst>
                  <a:gd name="connsiteX0" fmla="*/ 23946 w 73964"/>
                  <a:gd name="connsiteY0" fmla="*/ 1899 h 268120"/>
                  <a:gd name="connsiteX1" fmla="*/ 4957 w 73964"/>
                  <a:gd name="connsiteY1" fmla="*/ 237364 h 268120"/>
                  <a:gd name="connsiteX2" fmla="*/ 22047 w 73964"/>
                  <a:gd name="connsiteY2" fmla="*/ 265847 h 268120"/>
                  <a:gd name="connsiteX3" fmla="*/ 56228 w 73964"/>
                  <a:gd name="connsiteY3" fmla="*/ 256353 h 268120"/>
                  <a:gd name="connsiteX4" fmla="*/ 69520 w 73964"/>
                  <a:gd name="connsiteY4" fmla="*/ 222172 h 268120"/>
                  <a:gd name="connsiteX5" fmla="*/ 25845 w 73964"/>
                  <a:gd name="connsiteY5" fmla="*/ 0 h 268120"/>
                  <a:gd name="connsiteX6" fmla="*/ 23946 w 73964"/>
                  <a:gd name="connsiteY6" fmla="*/ 1899 h 26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964" h="268120">
                    <a:moveTo>
                      <a:pt x="23946" y="1899"/>
                    </a:moveTo>
                    <a:cubicBezTo>
                      <a:pt x="20148" y="81653"/>
                      <a:pt x="-12133" y="159508"/>
                      <a:pt x="4957" y="237364"/>
                    </a:cubicBezTo>
                    <a:cubicBezTo>
                      <a:pt x="6856" y="248757"/>
                      <a:pt x="10654" y="260151"/>
                      <a:pt x="22047" y="265847"/>
                    </a:cubicBezTo>
                    <a:cubicBezTo>
                      <a:pt x="33441" y="271544"/>
                      <a:pt x="46733" y="265847"/>
                      <a:pt x="56228" y="256353"/>
                    </a:cubicBezTo>
                    <a:cubicBezTo>
                      <a:pt x="63823" y="246858"/>
                      <a:pt x="67621" y="233566"/>
                      <a:pt x="69520" y="222172"/>
                    </a:cubicBezTo>
                    <a:cubicBezTo>
                      <a:pt x="82812" y="146216"/>
                      <a:pt x="65722" y="64563"/>
                      <a:pt x="25845" y="0"/>
                    </a:cubicBezTo>
                    <a:lnTo>
                      <a:pt x="23946" y="1899"/>
                    </a:lnTo>
                    <a:close/>
                  </a:path>
                </a:pathLst>
              </a:custGeom>
              <a:solidFill>
                <a:schemeClr val="accent1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439E1278-6D36-4E31-A11E-4FBFD95EB519}"/>
                  </a:ext>
                </a:extLst>
              </p:cNvPr>
              <p:cNvSpPr/>
              <p:nvPr/>
            </p:nvSpPr>
            <p:spPr>
              <a:xfrm>
                <a:off x="8045891" y="3977504"/>
                <a:ext cx="100534" cy="84733"/>
              </a:xfrm>
              <a:custGeom>
                <a:avLst/>
                <a:gdLst>
                  <a:gd name="connsiteX0" fmla="*/ 8081 w 100534"/>
                  <a:gd name="connsiteY0" fmla="*/ 1625 h 84733"/>
                  <a:gd name="connsiteX1" fmla="*/ 19475 w 100534"/>
                  <a:gd name="connsiteY1" fmla="*/ 73783 h 84733"/>
                  <a:gd name="connsiteX2" fmla="*/ 57453 w 100534"/>
                  <a:gd name="connsiteY2" fmla="*/ 83278 h 84733"/>
                  <a:gd name="connsiteX3" fmla="*/ 91633 w 100534"/>
                  <a:gd name="connsiteY3" fmla="*/ 58592 h 84733"/>
                  <a:gd name="connsiteX4" fmla="*/ 97330 w 100534"/>
                  <a:gd name="connsiteY4" fmla="*/ 11120 h 84733"/>
                  <a:gd name="connsiteX5" fmla="*/ 87836 w 100534"/>
                  <a:gd name="connsiteY5" fmla="*/ 13018 h 84733"/>
                  <a:gd name="connsiteX6" fmla="*/ 59352 w 100534"/>
                  <a:gd name="connsiteY6" fmla="*/ 71885 h 84733"/>
                  <a:gd name="connsiteX7" fmla="*/ 8081 w 100534"/>
                  <a:gd name="connsiteY7" fmla="*/ 39603 h 84733"/>
                  <a:gd name="connsiteX8" fmla="*/ 13778 w 100534"/>
                  <a:gd name="connsiteY8" fmla="*/ 3524 h 84733"/>
                  <a:gd name="connsiteX9" fmla="*/ 8081 w 100534"/>
                  <a:gd name="connsiteY9" fmla="*/ 1625 h 84733"/>
                  <a:gd name="connsiteX10" fmla="*/ 8081 w 100534"/>
                  <a:gd name="connsiteY10" fmla="*/ 1625 h 8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534" h="84733">
                    <a:moveTo>
                      <a:pt x="8081" y="1625"/>
                    </a:moveTo>
                    <a:cubicBezTo>
                      <a:pt x="-7110" y="24412"/>
                      <a:pt x="486" y="56693"/>
                      <a:pt x="19475" y="73783"/>
                    </a:cubicBezTo>
                    <a:cubicBezTo>
                      <a:pt x="30868" y="83278"/>
                      <a:pt x="44161" y="87076"/>
                      <a:pt x="57453" y="83278"/>
                    </a:cubicBezTo>
                    <a:cubicBezTo>
                      <a:pt x="70745" y="79480"/>
                      <a:pt x="84038" y="69986"/>
                      <a:pt x="91633" y="58592"/>
                    </a:cubicBezTo>
                    <a:cubicBezTo>
                      <a:pt x="101128" y="45300"/>
                      <a:pt x="103027" y="28210"/>
                      <a:pt x="97330" y="11120"/>
                    </a:cubicBezTo>
                    <a:cubicBezTo>
                      <a:pt x="95431" y="5423"/>
                      <a:pt x="85937" y="7322"/>
                      <a:pt x="87836" y="13018"/>
                    </a:cubicBezTo>
                    <a:cubicBezTo>
                      <a:pt x="97330" y="35805"/>
                      <a:pt x="82139" y="62390"/>
                      <a:pt x="59352" y="71885"/>
                    </a:cubicBezTo>
                    <a:cubicBezTo>
                      <a:pt x="36565" y="79480"/>
                      <a:pt x="13778" y="62390"/>
                      <a:pt x="8081" y="39603"/>
                    </a:cubicBezTo>
                    <a:cubicBezTo>
                      <a:pt x="4284" y="28210"/>
                      <a:pt x="6182" y="14917"/>
                      <a:pt x="13778" y="3524"/>
                    </a:cubicBezTo>
                    <a:cubicBezTo>
                      <a:pt x="19475" y="1625"/>
                      <a:pt x="11879" y="-2173"/>
                      <a:pt x="8081" y="1625"/>
                    </a:cubicBezTo>
                    <a:lnTo>
                      <a:pt x="8081" y="1625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DF2B90D8-9512-40B1-AFE2-71708F53D039}"/>
                  </a:ext>
                </a:extLst>
              </p:cNvPr>
              <p:cNvSpPr/>
              <p:nvPr/>
            </p:nvSpPr>
            <p:spPr>
              <a:xfrm rot="20704100">
                <a:off x="8115531" y="4490461"/>
                <a:ext cx="87065" cy="116252"/>
              </a:xfrm>
              <a:custGeom>
                <a:avLst/>
                <a:gdLst>
                  <a:gd name="connsiteX0" fmla="*/ 13366 w 87065"/>
                  <a:gd name="connsiteY0" fmla="*/ 1573 h 116252"/>
                  <a:gd name="connsiteX1" fmla="*/ 3871 w 87065"/>
                  <a:gd name="connsiteY1" fmla="*/ 66136 h 116252"/>
                  <a:gd name="connsiteX2" fmla="*/ 47546 w 87065"/>
                  <a:gd name="connsiteY2" fmla="*/ 111710 h 116252"/>
                  <a:gd name="connsiteX3" fmla="*/ 83626 w 87065"/>
                  <a:gd name="connsiteY3" fmla="*/ 115508 h 116252"/>
                  <a:gd name="connsiteX4" fmla="*/ 81727 w 87065"/>
                  <a:gd name="connsiteY4" fmla="*/ 106013 h 116252"/>
                  <a:gd name="connsiteX5" fmla="*/ 19063 w 87065"/>
                  <a:gd name="connsiteY5" fmla="*/ 77529 h 116252"/>
                  <a:gd name="connsiteX6" fmla="*/ 20961 w 87065"/>
                  <a:gd name="connsiteY6" fmla="*/ 5371 h 116252"/>
                  <a:gd name="connsiteX7" fmla="*/ 13366 w 87065"/>
                  <a:gd name="connsiteY7" fmla="*/ 1573 h 116252"/>
                  <a:gd name="connsiteX8" fmla="*/ 13366 w 87065"/>
                  <a:gd name="connsiteY8" fmla="*/ 1573 h 11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65" h="116252">
                    <a:moveTo>
                      <a:pt x="13366" y="1573"/>
                    </a:moveTo>
                    <a:cubicBezTo>
                      <a:pt x="73" y="20562"/>
                      <a:pt x="-3724" y="45248"/>
                      <a:pt x="3871" y="66136"/>
                    </a:cubicBezTo>
                    <a:cubicBezTo>
                      <a:pt x="11467" y="87024"/>
                      <a:pt x="26658" y="104114"/>
                      <a:pt x="47546" y="111710"/>
                    </a:cubicBezTo>
                    <a:cubicBezTo>
                      <a:pt x="58940" y="115508"/>
                      <a:pt x="72232" y="117407"/>
                      <a:pt x="83626" y="115508"/>
                    </a:cubicBezTo>
                    <a:cubicBezTo>
                      <a:pt x="89322" y="115508"/>
                      <a:pt x="87423" y="106013"/>
                      <a:pt x="81727" y="106013"/>
                    </a:cubicBezTo>
                    <a:cubicBezTo>
                      <a:pt x="57041" y="109811"/>
                      <a:pt x="32355" y="98418"/>
                      <a:pt x="19063" y="77529"/>
                    </a:cubicBezTo>
                    <a:cubicBezTo>
                      <a:pt x="5770" y="56642"/>
                      <a:pt x="5770" y="26259"/>
                      <a:pt x="20961" y="5371"/>
                    </a:cubicBezTo>
                    <a:cubicBezTo>
                      <a:pt x="24759" y="1573"/>
                      <a:pt x="17164" y="-2225"/>
                      <a:pt x="13366" y="1573"/>
                    </a:cubicBezTo>
                    <a:lnTo>
                      <a:pt x="13366" y="1573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4E1F272B-0B28-4A39-938D-87FEC947B5A8}"/>
                  </a:ext>
                </a:extLst>
              </p:cNvPr>
              <p:cNvSpPr/>
              <p:nvPr/>
            </p:nvSpPr>
            <p:spPr>
              <a:xfrm>
                <a:off x="8701501" y="4394515"/>
                <a:ext cx="15903" cy="182880"/>
              </a:xfrm>
              <a:custGeom>
                <a:avLst/>
                <a:gdLst>
                  <a:gd name="connsiteX0" fmla="*/ 5697 w 15903"/>
                  <a:gd name="connsiteY0" fmla="*/ 4273 h 390226"/>
                  <a:gd name="connsiteX1" fmla="*/ 3798 w 15903"/>
                  <a:gd name="connsiteY1" fmla="*/ 302401 h 390226"/>
                  <a:gd name="connsiteX2" fmla="*/ 0 w 15903"/>
                  <a:gd name="connsiteY2" fmla="*/ 385954 h 390226"/>
                  <a:gd name="connsiteX3" fmla="*/ 9495 w 15903"/>
                  <a:gd name="connsiteY3" fmla="*/ 385954 h 390226"/>
                  <a:gd name="connsiteX4" fmla="*/ 15191 w 15903"/>
                  <a:gd name="connsiteY4" fmla="*/ 87825 h 390226"/>
                  <a:gd name="connsiteX5" fmla="*/ 13292 w 15903"/>
                  <a:gd name="connsiteY5" fmla="*/ 4273 h 390226"/>
                  <a:gd name="connsiteX6" fmla="*/ 5697 w 15903"/>
                  <a:gd name="connsiteY6" fmla="*/ 4273 h 390226"/>
                  <a:gd name="connsiteX7" fmla="*/ 5697 w 15903"/>
                  <a:gd name="connsiteY7" fmla="*/ 4273 h 39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03" h="390226">
                    <a:moveTo>
                      <a:pt x="5697" y="4273"/>
                    </a:moveTo>
                    <a:cubicBezTo>
                      <a:pt x="7596" y="103016"/>
                      <a:pt x="7596" y="203658"/>
                      <a:pt x="3798" y="302401"/>
                    </a:cubicBezTo>
                    <a:cubicBezTo>
                      <a:pt x="3798" y="330885"/>
                      <a:pt x="1899" y="359369"/>
                      <a:pt x="0" y="385954"/>
                    </a:cubicBezTo>
                    <a:cubicBezTo>
                      <a:pt x="0" y="391650"/>
                      <a:pt x="9495" y="391650"/>
                      <a:pt x="9495" y="385954"/>
                    </a:cubicBezTo>
                    <a:cubicBezTo>
                      <a:pt x="15191" y="287210"/>
                      <a:pt x="17090" y="186568"/>
                      <a:pt x="15191" y="87825"/>
                    </a:cubicBezTo>
                    <a:cubicBezTo>
                      <a:pt x="15191" y="59341"/>
                      <a:pt x="15191" y="30858"/>
                      <a:pt x="13292" y="4273"/>
                    </a:cubicBezTo>
                    <a:cubicBezTo>
                      <a:pt x="15191" y="-1424"/>
                      <a:pt x="5697" y="-1424"/>
                      <a:pt x="5697" y="4273"/>
                    </a:cubicBezTo>
                    <a:lnTo>
                      <a:pt x="5697" y="4273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C9063014-6A2C-4870-9FC0-3F12ED9F8541}"/>
                  </a:ext>
                </a:extLst>
              </p:cNvPr>
              <p:cNvSpPr/>
              <p:nvPr/>
            </p:nvSpPr>
            <p:spPr>
              <a:xfrm>
                <a:off x="8105243" y="4345983"/>
                <a:ext cx="60765" cy="15191"/>
              </a:xfrm>
              <a:custGeom>
                <a:avLst/>
                <a:gdLst>
                  <a:gd name="connsiteX0" fmla="*/ 3798 w 60765"/>
                  <a:gd name="connsiteY0" fmla="*/ 7596 h 15191"/>
                  <a:gd name="connsiteX1" fmla="*/ 56967 w 60765"/>
                  <a:gd name="connsiteY1" fmla="*/ 15191 h 15191"/>
                  <a:gd name="connsiteX2" fmla="*/ 60765 w 60765"/>
                  <a:gd name="connsiteY2" fmla="*/ 11393 h 15191"/>
                  <a:gd name="connsiteX3" fmla="*/ 56967 w 60765"/>
                  <a:gd name="connsiteY3" fmla="*/ 7596 h 15191"/>
                  <a:gd name="connsiteX4" fmla="*/ 3798 w 60765"/>
                  <a:gd name="connsiteY4" fmla="*/ 0 h 15191"/>
                  <a:gd name="connsiteX5" fmla="*/ 0 w 60765"/>
                  <a:gd name="connsiteY5" fmla="*/ 3798 h 15191"/>
                  <a:gd name="connsiteX6" fmla="*/ 3798 w 60765"/>
                  <a:gd name="connsiteY6" fmla="*/ 7596 h 15191"/>
                  <a:gd name="connsiteX7" fmla="*/ 3798 w 60765"/>
                  <a:gd name="connsiteY7" fmla="*/ 7596 h 1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765" h="15191">
                    <a:moveTo>
                      <a:pt x="3798" y="7596"/>
                    </a:moveTo>
                    <a:cubicBezTo>
                      <a:pt x="20888" y="9495"/>
                      <a:pt x="39877" y="11393"/>
                      <a:pt x="56967" y="15191"/>
                    </a:cubicBezTo>
                    <a:cubicBezTo>
                      <a:pt x="58866" y="15191"/>
                      <a:pt x="60765" y="13292"/>
                      <a:pt x="60765" y="11393"/>
                    </a:cubicBezTo>
                    <a:cubicBezTo>
                      <a:pt x="60765" y="9495"/>
                      <a:pt x="58866" y="7596"/>
                      <a:pt x="56967" y="7596"/>
                    </a:cubicBezTo>
                    <a:cubicBezTo>
                      <a:pt x="39877" y="5696"/>
                      <a:pt x="20888" y="3798"/>
                      <a:pt x="3798" y="0"/>
                    </a:cubicBezTo>
                    <a:cubicBezTo>
                      <a:pt x="1899" y="0"/>
                      <a:pt x="0" y="1899"/>
                      <a:pt x="0" y="3798"/>
                    </a:cubicBezTo>
                    <a:cubicBezTo>
                      <a:pt x="0" y="5696"/>
                      <a:pt x="1899" y="5696"/>
                      <a:pt x="3798" y="7596"/>
                    </a:cubicBezTo>
                    <a:lnTo>
                      <a:pt x="3798" y="7596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C28EE2D-EA8B-4E15-B743-22B2C960CC9B}"/>
                  </a:ext>
                </a:extLst>
              </p:cNvPr>
              <p:cNvSpPr/>
              <p:nvPr/>
            </p:nvSpPr>
            <p:spPr>
              <a:xfrm>
                <a:off x="8099072" y="4290914"/>
                <a:ext cx="56017" cy="9494"/>
              </a:xfrm>
              <a:custGeom>
                <a:avLst/>
                <a:gdLst>
                  <a:gd name="connsiteX0" fmla="*/ 4272 w 56017"/>
                  <a:gd name="connsiteY0" fmla="*/ 9495 h 9494"/>
                  <a:gd name="connsiteX1" fmla="*/ 51745 w 56017"/>
                  <a:gd name="connsiteY1" fmla="*/ 9495 h 9494"/>
                  <a:gd name="connsiteX2" fmla="*/ 51745 w 56017"/>
                  <a:gd name="connsiteY2" fmla="*/ 0 h 9494"/>
                  <a:gd name="connsiteX3" fmla="*/ 4272 w 56017"/>
                  <a:gd name="connsiteY3" fmla="*/ 0 h 9494"/>
                  <a:gd name="connsiteX4" fmla="*/ 4272 w 56017"/>
                  <a:gd name="connsiteY4" fmla="*/ 9495 h 9494"/>
                  <a:gd name="connsiteX5" fmla="*/ 4272 w 56017"/>
                  <a:gd name="connsiteY5" fmla="*/ 9495 h 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17" h="9494">
                    <a:moveTo>
                      <a:pt x="4272" y="9495"/>
                    </a:moveTo>
                    <a:cubicBezTo>
                      <a:pt x="19464" y="9495"/>
                      <a:pt x="36554" y="9495"/>
                      <a:pt x="51745" y="9495"/>
                    </a:cubicBezTo>
                    <a:cubicBezTo>
                      <a:pt x="57442" y="9495"/>
                      <a:pt x="57442" y="0"/>
                      <a:pt x="51745" y="0"/>
                    </a:cubicBezTo>
                    <a:cubicBezTo>
                      <a:pt x="36554" y="0"/>
                      <a:pt x="19464" y="0"/>
                      <a:pt x="4272" y="0"/>
                    </a:cubicBezTo>
                    <a:cubicBezTo>
                      <a:pt x="-1424" y="0"/>
                      <a:pt x="-1424" y="9495"/>
                      <a:pt x="4272" y="9495"/>
                    </a:cubicBezTo>
                    <a:lnTo>
                      <a:pt x="4272" y="9495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3DAE5D57-7350-4D1C-AAAB-4D2A14F370F8}"/>
                  </a:ext>
                </a:extLst>
              </p:cNvPr>
              <p:cNvSpPr/>
              <p:nvPr/>
            </p:nvSpPr>
            <p:spPr>
              <a:xfrm>
                <a:off x="8087678" y="4207362"/>
                <a:ext cx="92097" cy="9494"/>
              </a:xfrm>
              <a:custGeom>
                <a:avLst/>
                <a:gdLst>
                  <a:gd name="connsiteX0" fmla="*/ 4272 w 92097"/>
                  <a:gd name="connsiteY0" fmla="*/ 9495 h 9494"/>
                  <a:gd name="connsiteX1" fmla="*/ 87825 w 92097"/>
                  <a:gd name="connsiteY1" fmla="*/ 9495 h 9494"/>
                  <a:gd name="connsiteX2" fmla="*/ 87825 w 92097"/>
                  <a:gd name="connsiteY2" fmla="*/ 0 h 9494"/>
                  <a:gd name="connsiteX3" fmla="*/ 4272 w 92097"/>
                  <a:gd name="connsiteY3" fmla="*/ 0 h 9494"/>
                  <a:gd name="connsiteX4" fmla="*/ 4272 w 92097"/>
                  <a:gd name="connsiteY4" fmla="*/ 9495 h 9494"/>
                  <a:gd name="connsiteX5" fmla="*/ 4272 w 92097"/>
                  <a:gd name="connsiteY5" fmla="*/ 9495 h 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97" h="9494">
                    <a:moveTo>
                      <a:pt x="4272" y="9495"/>
                    </a:moveTo>
                    <a:cubicBezTo>
                      <a:pt x="32756" y="9495"/>
                      <a:pt x="59341" y="9495"/>
                      <a:pt x="87825" y="9495"/>
                    </a:cubicBezTo>
                    <a:cubicBezTo>
                      <a:pt x="93521" y="9495"/>
                      <a:pt x="93521" y="0"/>
                      <a:pt x="87825" y="0"/>
                    </a:cubicBezTo>
                    <a:cubicBezTo>
                      <a:pt x="59341" y="0"/>
                      <a:pt x="32756" y="0"/>
                      <a:pt x="4272" y="0"/>
                    </a:cubicBezTo>
                    <a:cubicBezTo>
                      <a:pt x="-1424" y="0"/>
                      <a:pt x="-1424" y="9495"/>
                      <a:pt x="4272" y="9495"/>
                    </a:cubicBezTo>
                    <a:lnTo>
                      <a:pt x="4272" y="9495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66773B4B-3161-4358-B3D7-7EE490FAB4E5}"/>
                  </a:ext>
                </a:extLst>
              </p:cNvPr>
              <p:cNvSpPr/>
              <p:nvPr/>
            </p:nvSpPr>
            <p:spPr>
              <a:xfrm>
                <a:off x="8678196" y="4222189"/>
                <a:ext cx="25720" cy="7595"/>
              </a:xfrm>
              <a:custGeom>
                <a:avLst/>
                <a:gdLst>
                  <a:gd name="connsiteX0" fmla="*/ 4315 w 25720"/>
                  <a:gd name="connsiteY0" fmla="*/ 7596 h 7595"/>
                  <a:gd name="connsiteX1" fmla="*/ 21406 w 25720"/>
                  <a:gd name="connsiteY1" fmla="*/ 7596 h 7595"/>
                  <a:gd name="connsiteX2" fmla="*/ 25203 w 25720"/>
                  <a:gd name="connsiteY2" fmla="*/ 3798 h 7595"/>
                  <a:gd name="connsiteX3" fmla="*/ 21406 w 25720"/>
                  <a:gd name="connsiteY3" fmla="*/ 0 h 7595"/>
                  <a:gd name="connsiteX4" fmla="*/ 4315 w 25720"/>
                  <a:gd name="connsiteY4" fmla="*/ 0 h 7595"/>
                  <a:gd name="connsiteX5" fmla="*/ 518 w 25720"/>
                  <a:gd name="connsiteY5" fmla="*/ 3798 h 7595"/>
                  <a:gd name="connsiteX6" fmla="*/ 4315 w 25720"/>
                  <a:gd name="connsiteY6" fmla="*/ 7596 h 7595"/>
                  <a:gd name="connsiteX7" fmla="*/ 4315 w 25720"/>
                  <a:gd name="connsiteY7" fmla="*/ 7596 h 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20" h="7595">
                    <a:moveTo>
                      <a:pt x="4315" y="7596"/>
                    </a:moveTo>
                    <a:cubicBezTo>
                      <a:pt x="10012" y="7596"/>
                      <a:pt x="15709" y="7596"/>
                      <a:pt x="21406" y="7596"/>
                    </a:cubicBezTo>
                    <a:cubicBezTo>
                      <a:pt x="23304" y="7596"/>
                      <a:pt x="27102" y="5697"/>
                      <a:pt x="25203" y="3798"/>
                    </a:cubicBezTo>
                    <a:cubicBezTo>
                      <a:pt x="25203" y="1899"/>
                      <a:pt x="23304" y="0"/>
                      <a:pt x="21406" y="0"/>
                    </a:cubicBezTo>
                    <a:cubicBezTo>
                      <a:pt x="15709" y="0"/>
                      <a:pt x="10012" y="0"/>
                      <a:pt x="4315" y="0"/>
                    </a:cubicBezTo>
                    <a:cubicBezTo>
                      <a:pt x="2417" y="0"/>
                      <a:pt x="-1381" y="1899"/>
                      <a:pt x="518" y="3798"/>
                    </a:cubicBezTo>
                    <a:cubicBezTo>
                      <a:pt x="518" y="5697"/>
                      <a:pt x="2417" y="7596"/>
                      <a:pt x="4315" y="7596"/>
                    </a:cubicBezTo>
                    <a:lnTo>
                      <a:pt x="4315" y="7596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C22CA093-E4C3-409E-A066-8F334A0BE1A6}"/>
                  </a:ext>
                </a:extLst>
              </p:cNvPr>
              <p:cNvSpPr/>
              <p:nvPr/>
            </p:nvSpPr>
            <p:spPr>
              <a:xfrm>
                <a:off x="8649756" y="4131042"/>
                <a:ext cx="75006" cy="9494"/>
              </a:xfrm>
              <a:custGeom>
                <a:avLst/>
                <a:gdLst>
                  <a:gd name="connsiteX0" fmla="*/ 4272 w 75006"/>
                  <a:gd name="connsiteY0" fmla="*/ 9495 h 9494"/>
                  <a:gd name="connsiteX1" fmla="*/ 70734 w 75006"/>
                  <a:gd name="connsiteY1" fmla="*/ 9495 h 9494"/>
                  <a:gd name="connsiteX2" fmla="*/ 70734 w 75006"/>
                  <a:gd name="connsiteY2" fmla="*/ 0 h 9494"/>
                  <a:gd name="connsiteX3" fmla="*/ 4272 w 75006"/>
                  <a:gd name="connsiteY3" fmla="*/ 0 h 9494"/>
                  <a:gd name="connsiteX4" fmla="*/ 4272 w 75006"/>
                  <a:gd name="connsiteY4" fmla="*/ 9495 h 9494"/>
                  <a:gd name="connsiteX5" fmla="*/ 4272 w 75006"/>
                  <a:gd name="connsiteY5" fmla="*/ 9495 h 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06" h="9494">
                    <a:moveTo>
                      <a:pt x="4272" y="9495"/>
                    </a:moveTo>
                    <a:cubicBezTo>
                      <a:pt x="27059" y="9495"/>
                      <a:pt x="47947" y="9495"/>
                      <a:pt x="70734" y="9495"/>
                    </a:cubicBezTo>
                    <a:cubicBezTo>
                      <a:pt x="76431" y="9495"/>
                      <a:pt x="76431" y="0"/>
                      <a:pt x="70734" y="0"/>
                    </a:cubicBezTo>
                    <a:cubicBezTo>
                      <a:pt x="47947" y="0"/>
                      <a:pt x="27059" y="0"/>
                      <a:pt x="4272" y="0"/>
                    </a:cubicBezTo>
                    <a:cubicBezTo>
                      <a:pt x="-1424" y="0"/>
                      <a:pt x="-1424" y="9495"/>
                      <a:pt x="4272" y="9495"/>
                    </a:cubicBezTo>
                    <a:lnTo>
                      <a:pt x="4272" y="9495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38A6D7D-44BE-4C9A-AD0B-552D0EE91C40}"/>
                  </a:ext>
                </a:extLst>
              </p:cNvPr>
              <p:cNvSpPr/>
              <p:nvPr/>
            </p:nvSpPr>
            <p:spPr>
              <a:xfrm>
                <a:off x="8697228" y="4000017"/>
                <a:ext cx="67411" cy="9494"/>
              </a:xfrm>
              <a:custGeom>
                <a:avLst/>
                <a:gdLst>
                  <a:gd name="connsiteX0" fmla="*/ 4273 w 67411"/>
                  <a:gd name="connsiteY0" fmla="*/ 9495 h 9494"/>
                  <a:gd name="connsiteX1" fmla="*/ 63139 w 67411"/>
                  <a:gd name="connsiteY1" fmla="*/ 9495 h 9494"/>
                  <a:gd name="connsiteX2" fmla="*/ 63139 w 67411"/>
                  <a:gd name="connsiteY2" fmla="*/ 0 h 9494"/>
                  <a:gd name="connsiteX3" fmla="*/ 4273 w 67411"/>
                  <a:gd name="connsiteY3" fmla="*/ 0 h 9494"/>
                  <a:gd name="connsiteX4" fmla="*/ 4273 w 67411"/>
                  <a:gd name="connsiteY4" fmla="*/ 9495 h 9494"/>
                  <a:gd name="connsiteX5" fmla="*/ 4273 w 67411"/>
                  <a:gd name="connsiteY5" fmla="*/ 9495 h 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11" h="9494">
                    <a:moveTo>
                      <a:pt x="4273" y="9495"/>
                    </a:moveTo>
                    <a:cubicBezTo>
                      <a:pt x="23262" y="9495"/>
                      <a:pt x="44150" y="9495"/>
                      <a:pt x="63139" y="9495"/>
                    </a:cubicBezTo>
                    <a:cubicBezTo>
                      <a:pt x="68836" y="9495"/>
                      <a:pt x="68836" y="0"/>
                      <a:pt x="63139" y="0"/>
                    </a:cubicBezTo>
                    <a:cubicBezTo>
                      <a:pt x="44150" y="0"/>
                      <a:pt x="23262" y="0"/>
                      <a:pt x="4273" y="0"/>
                    </a:cubicBezTo>
                    <a:cubicBezTo>
                      <a:pt x="-1424" y="0"/>
                      <a:pt x="-1424" y="9495"/>
                      <a:pt x="4273" y="9495"/>
                    </a:cubicBezTo>
                    <a:lnTo>
                      <a:pt x="4273" y="9495"/>
                    </a:lnTo>
                    <a:close/>
                  </a:path>
                </a:pathLst>
              </a:custGeom>
              <a:solidFill>
                <a:srgbClr val="000000"/>
              </a:solidFill>
              <a:ln w="189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3232593" y="-40552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611907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แจ้งปัญหาในฐานะประชาชน แบบสแกน </a:t>
            </a:r>
            <a:r>
              <a:rPr lang="en-US" sz="1800" dirty="0"/>
              <a:t>QR Code </a:t>
            </a:r>
            <a:r>
              <a:rPr lang="th-TH" sz="1800" dirty="0"/>
              <a:t>ของหน่วยงาน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95006" y="4132708"/>
            <a:ext cx="2929247" cy="299785"/>
          </a:xfrm>
        </p:spPr>
        <p:txBody>
          <a:bodyPr/>
          <a:lstStyle/>
          <a:p>
            <a:r>
              <a:rPr lang="en-US" sz="1200" b="0" dirty="0"/>
              <a:t>7) </a:t>
            </a:r>
            <a:r>
              <a:rPr lang="th-TH" sz="1200" b="0" dirty="0"/>
              <a:t>พิมพ์รายละเอียดของปัญหา แล้วกดส่ง จากนั้น กดปุ่ม </a:t>
            </a:r>
            <a:r>
              <a:rPr lang="en-US" sz="1200" b="0" dirty="0"/>
              <a:t>“</a:t>
            </a:r>
            <a:r>
              <a:rPr lang="th-TH" sz="1200" b="0" dirty="0"/>
              <a:t>ถ่ายภาพ</a:t>
            </a:r>
            <a:r>
              <a:rPr lang="en-US" sz="1200" b="0" dirty="0"/>
              <a:t>” </a:t>
            </a:r>
            <a:r>
              <a:rPr lang="th-TH" sz="1200" b="0" dirty="0"/>
              <a:t>แล้วกดส่ง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3243397" y="2130925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898389" y="4145650"/>
            <a:ext cx="4972766" cy="299785"/>
          </a:xfrm>
        </p:spPr>
        <p:txBody>
          <a:bodyPr/>
          <a:lstStyle/>
          <a:p>
            <a:pPr algn="l"/>
            <a:r>
              <a:rPr lang="th-TH" sz="1200" b="0" dirty="0"/>
              <a:t>8</a:t>
            </a:r>
            <a:r>
              <a:rPr lang="en-US" sz="1200" b="0" dirty="0"/>
              <a:t>) </a:t>
            </a:r>
            <a:r>
              <a:rPr lang="th-TH" sz="1200" b="0" dirty="0"/>
              <a:t>กดเลือก ประเภทของเรื่องที่แจ้ง รอสักครู่ระบบจะส่งการแจ้งให้ท่าน </a:t>
            </a:r>
            <a:r>
              <a:rPr lang="en-US" sz="1200" b="0" dirty="0"/>
              <a:t>(</a:t>
            </a:r>
            <a:r>
              <a:rPr lang="th-TH" sz="1200" b="0" dirty="0"/>
              <a:t>หากต้องการแจ้งอีกครั้ง กดปุ่ม </a:t>
            </a:r>
            <a:r>
              <a:rPr lang="en-US" sz="1200" b="0" dirty="0"/>
              <a:t>“</a:t>
            </a:r>
            <a:r>
              <a:rPr lang="th-TH" sz="1200" b="0" dirty="0"/>
              <a:t>แจ้งเรื่องใหม่</a:t>
            </a:r>
            <a:r>
              <a:rPr lang="en-US" sz="1200" b="0" dirty="0"/>
              <a:t>”)</a:t>
            </a:r>
            <a:r>
              <a:rPr lang="th-TH" sz="1200" b="0" dirty="0"/>
              <a:t> </a:t>
            </a:r>
            <a:endParaRPr lang="en-US" sz="1200" b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9649" t="20790" r="72105" b="10127"/>
          <a:stretch/>
        </p:blipFill>
        <p:spPr>
          <a:xfrm>
            <a:off x="1196630" y="676619"/>
            <a:ext cx="1525998" cy="325008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40965" t="20790" r="40614" b="10595"/>
          <a:stretch/>
        </p:blipFill>
        <p:spPr>
          <a:xfrm>
            <a:off x="4142580" y="676619"/>
            <a:ext cx="1550297" cy="324824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71642" t="20754" r="10000" b="8665"/>
          <a:stretch/>
        </p:blipFill>
        <p:spPr>
          <a:xfrm>
            <a:off x="6046369" y="676619"/>
            <a:ext cx="1502007" cy="324824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5137404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บริหารจัดการปัญหา ผ่าน แอปพลิเคชั่น </a:t>
            </a:r>
            <a:r>
              <a:rPr lang="en-US" sz="3200" dirty="0" err="1"/>
              <a:t>Traffy</a:t>
            </a:r>
            <a:r>
              <a:rPr lang="en-US" sz="3200" dirty="0"/>
              <a:t> Fondue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</a:t>
              </a:r>
              <a:r>
                <a:rPr lang="th-TH" dirty="0"/>
                <a:t>7</a:t>
              </a:r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2" name="Graphic 1">
            <a:extLst>
              <a:ext uri="{FF2B5EF4-FFF2-40B4-BE49-F238E27FC236}">
                <a16:creationId xmlns:a16="http://schemas.microsoft.com/office/drawing/2014/main" id="{AC31A890-C814-4E64-879C-6BEAB95100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7206" y="202908"/>
            <a:ext cx="681151" cy="1860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268808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บริหารจัดการปัญหา </a:t>
            </a:r>
            <a:r>
              <a:rPr lang="en-US" sz="1800" dirty="0"/>
              <a:t>(</a:t>
            </a:r>
            <a:r>
              <a:rPr lang="th-TH" sz="1800" dirty="0"/>
              <a:t>ปรับสถานะ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231808" y="4208112"/>
            <a:ext cx="1756875" cy="299785"/>
          </a:xfrm>
        </p:spPr>
        <p:txBody>
          <a:bodyPr/>
          <a:lstStyle/>
          <a:p>
            <a:r>
              <a:rPr lang="en-US" sz="1200" b="0" dirty="0"/>
              <a:t>1)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 </a:t>
            </a:r>
            <a:r>
              <a:rPr lang="th-TH" sz="1200" b="0" dirty="0"/>
              <a:t>กดที่หน่วยงานของท่าน</a:t>
            </a:r>
            <a:endParaRPr lang="en-US" sz="1200" b="0" dirty="0"/>
          </a:p>
        </p:txBody>
      </p:sp>
      <p:sp>
        <p:nvSpPr>
          <p:cNvPr id="33" name="Right Arrow 32"/>
          <p:cNvSpPr/>
          <p:nvPr/>
        </p:nvSpPr>
        <p:spPr>
          <a:xfrm>
            <a:off x="4287451" y="2193387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48653" y="4212714"/>
            <a:ext cx="1683545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รอรับเรื่อง</a:t>
            </a:r>
            <a:r>
              <a:rPr lang="en-US" sz="1200" b="0" dirty="0"/>
              <a:t>” </a:t>
            </a:r>
            <a:r>
              <a:rPr lang="th-TH" sz="1200" b="0" dirty="0"/>
              <a:t>และกดปุ่ม </a:t>
            </a:r>
            <a:r>
              <a:rPr lang="en-US" sz="1200" b="0" dirty="0"/>
              <a:t>“</a:t>
            </a:r>
            <a:r>
              <a:rPr lang="th-TH" sz="1200" b="0" dirty="0"/>
              <a:t>จัดการ</a:t>
            </a:r>
            <a:r>
              <a:rPr lang="en-US" sz="1200" b="0" dirty="0"/>
              <a:t>”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2718" t="17983" r="69036" b="13558"/>
          <a:stretch/>
        </p:blipFill>
        <p:spPr>
          <a:xfrm>
            <a:off x="2340711" y="739081"/>
            <a:ext cx="1539070" cy="32483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57836" t="17305" r="23358" b="10257"/>
          <a:stretch/>
        </p:blipFill>
        <p:spPr>
          <a:xfrm>
            <a:off x="5240812" y="739081"/>
            <a:ext cx="1499228" cy="3248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251198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บริหารจัดการปัญหา </a:t>
            </a:r>
            <a:r>
              <a:rPr lang="en-US" sz="1800" dirty="0"/>
              <a:t>(</a:t>
            </a:r>
            <a:r>
              <a:rPr lang="th-TH" sz="1800" dirty="0"/>
              <a:t>ปรับสถานะ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349075" y="4379865"/>
            <a:ext cx="1990943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ตรวจสอบประเภทปัญหา </a:t>
            </a:r>
            <a:r>
              <a:rPr lang="en-US" sz="1050" b="0" dirty="0"/>
              <a:t>(</a:t>
            </a:r>
            <a:r>
              <a:rPr lang="th-TH" sz="1050" b="0" dirty="0"/>
              <a:t>เลือกเปลี่ยนหากไม่ถูกต้อง</a:t>
            </a:r>
            <a:r>
              <a:rPr lang="en-US" sz="1050" b="0" dirty="0"/>
              <a:t>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12895" t="15799" r="22280" b="13869"/>
          <a:stretch/>
        </p:blipFill>
        <p:spPr>
          <a:xfrm>
            <a:off x="1465347" y="574225"/>
            <a:ext cx="6054124" cy="369473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98133" y="4379865"/>
            <a:ext cx="1990943" cy="299785"/>
          </a:xfrm>
        </p:spPr>
        <p:txBody>
          <a:bodyPr/>
          <a:lstStyle/>
          <a:p>
            <a:pPr algn="thaiDist"/>
            <a:r>
              <a:rPr lang="th-TH" sz="1200" b="0" dirty="0"/>
              <a:t>เลือกจัดการสถานะ </a:t>
            </a:r>
            <a:r>
              <a:rPr lang="en-US" sz="1000" b="0" dirty="0"/>
              <a:t>(</a:t>
            </a:r>
            <a:r>
              <a:rPr lang="th-TH" sz="1000" b="0" dirty="0"/>
              <a:t>กำลังดำเนินการ</a:t>
            </a:r>
            <a:r>
              <a:rPr lang="en-US" sz="1000" b="0" dirty="0"/>
              <a:t>, </a:t>
            </a:r>
            <a:r>
              <a:rPr lang="th-TH" sz="1000" b="0" dirty="0"/>
              <a:t>เสร็จสิ้น</a:t>
            </a:r>
            <a:r>
              <a:rPr lang="en-US" sz="1000" b="0" dirty="0"/>
              <a:t>, </a:t>
            </a:r>
            <a:r>
              <a:rPr lang="th-TH" sz="1000" b="0" dirty="0"/>
              <a:t>ส่งต่อไปยังหน่วยงานอื่น หรือ เชิญร่วมให้แก้ไขปัญหาร่วมกัน</a:t>
            </a:r>
            <a:r>
              <a:rPr lang="en-US" sz="1000" b="0" dirty="0"/>
              <a:t>)</a:t>
            </a:r>
            <a:endParaRPr lang="en-US" sz="120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644921" y="4379865"/>
            <a:ext cx="1990943" cy="299785"/>
          </a:xfrm>
        </p:spPr>
        <p:txBody>
          <a:bodyPr/>
          <a:lstStyle/>
          <a:p>
            <a:pPr algn="thaiDist"/>
            <a:r>
              <a:rPr lang="th-TH" sz="1200" b="0" dirty="0"/>
              <a:t>พิมพ์รายละเอียดการแก้ปัญหา เพิ่มรูปภาพ 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ยืนยัน</a:t>
            </a:r>
            <a:r>
              <a:rPr lang="en-US" sz="1200" b="0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31417843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บริหารจัดการปัญหา </a:t>
            </a:r>
            <a:r>
              <a:rPr lang="en-US" sz="1800" dirty="0"/>
              <a:t>(</a:t>
            </a:r>
            <a:r>
              <a:rPr lang="th-TH" sz="1800" dirty="0"/>
              <a:t>ปรับสถานะ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3158" y="4406094"/>
            <a:ext cx="1990943" cy="299785"/>
          </a:xfrm>
        </p:spPr>
        <p:txBody>
          <a:bodyPr/>
          <a:lstStyle/>
          <a:p>
            <a:r>
              <a:rPr lang="en-US" sz="1200" b="0" dirty="0"/>
              <a:t>4) </a:t>
            </a:r>
            <a:r>
              <a:rPr lang="th-TH" sz="1200" b="0" dirty="0"/>
              <a:t>เรื่องจะย้ายมาอยู่ในเมนู </a:t>
            </a:r>
            <a:r>
              <a:rPr lang="en-US" sz="1200" b="0" dirty="0"/>
              <a:t>“</a:t>
            </a:r>
            <a:r>
              <a:rPr lang="th-TH" sz="1200" b="0" dirty="0"/>
              <a:t>กำลังดำเนินการ</a:t>
            </a:r>
            <a:r>
              <a:rPr lang="en-US" sz="1200" b="0" dirty="0"/>
              <a:t>” </a:t>
            </a:r>
            <a:r>
              <a:rPr lang="th-TH" sz="1200" b="0" dirty="0"/>
              <a:t>สามารถปรับสถานะต่อได้</a:t>
            </a:r>
            <a:endParaRPr lang="en-US" sz="1050" b="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98133" y="4379865"/>
            <a:ext cx="1990943" cy="299785"/>
          </a:xfrm>
        </p:spPr>
        <p:txBody>
          <a:bodyPr/>
          <a:lstStyle/>
          <a:p>
            <a:r>
              <a:rPr lang="th-TH" sz="1200" b="0" dirty="0"/>
              <a:t>ประชาชนจะได้รับแจ้งเตือนและได้รับการติดตามความก้าวหน้า</a:t>
            </a:r>
            <a:endParaRPr lang="en-US" sz="120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644921" y="4379865"/>
            <a:ext cx="2229837" cy="299785"/>
          </a:xfrm>
        </p:spPr>
        <p:txBody>
          <a:bodyPr/>
          <a:lstStyle/>
          <a:p>
            <a:r>
              <a:rPr lang="th-TH" sz="1200" b="0" dirty="0"/>
              <a:t>เมื่อสถานะเสร็จสิ้น ประชาชนจะได้รับการแจ้งเตือน ในคะแนนการจัดการปัญหา และตอบแบบสอบถาม</a:t>
            </a:r>
            <a:endParaRPr lang="en-US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0175" t="21881" r="73421" b="14805"/>
          <a:stretch/>
        </p:blipFill>
        <p:spPr>
          <a:xfrm>
            <a:off x="1275256" y="676619"/>
            <a:ext cx="1626749" cy="35318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4328" t="21816" r="49329" b="14635"/>
          <a:stretch/>
        </p:blipFill>
        <p:spPr>
          <a:xfrm>
            <a:off x="3686213" y="676619"/>
            <a:ext cx="1614781" cy="35318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58731" t="21418" r="24926" b="15033"/>
          <a:stretch/>
        </p:blipFill>
        <p:spPr>
          <a:xfrm>
            <a:off x="5964230" y="676619"/>
            <a:ext cx="1614781" cy="35318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" name="Right Arrow 25"/>
          <p:cNvSpPr/>
          <p:nvPr/>
        </p:nvSpPr>
        <p:spPr>
          <a:xfrm>
            <a:off x="3041546" y="2080609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ight Arrow 29"/>
          <p:cNvSpPr/>
          <p:nvPr/>
        </p:nvSpPr>
        <p:spPr>
          <a:xfrm>
            <a:off x="5379555" y="2080925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258509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การส่งต่อให้หน่วยงานอื่นแก้ไขปัญหา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64064" y="4402017"/>
            <a:ext cx="2249130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กดเลือกชื่อหน่วยงานของท่าน</a:t>
            </a:r>
            <a:endParaRPr lang="en-US" sz="1050" b="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98133" y="4379865"/>
            <a:ext cx="1990943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จัดการ</a:t>
            </a:r>
            <a:r>
              <a:rPr lang="en-US" sz="1200" b="0" dirty="0"/>
              <a:t>” </a:t>
            </a:r>
            <a:r>
              <a:rPr lang="th-TH" sz="1200" b="0" dirty="0"/>
              <a:t>เรื่องแจ้งที่ต้องการส่งต่อ</a:t>
            </a:r>
            <a:endParaRPr lang="en-US" sz="120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74015" y="4379864"/>
            <a:ext cx="2229837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กดจัดการสถานะ </a:t>
            </a:r>
            <a:r>
              <a:rPr lang="en-US" sz="1200" b="0" dirty="0"/>
              <a:t>“</a:t>
            </a:r>
            <a:r>
              <a:rPr lang="th-TH" sz="1200" b="0" dirty="0"/>
              <a:t>ส่งต่อ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ค้นหาหน่วยงาน</a:t>
            </a:r>
            <a:r>
              <a:rPr lang="en-US" sz="1200" b="0" dirty="0"/>
              <a:t>”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9104" t="22080" r="74329" b="14237"/>
          <a:stretch/>
        </p:blipFill>
        <p:spPr>
          <a:xfrm>
            <a:off x="1271725" y="693764"/>
            <a:ext cx="1633808" cy="353255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l="40373" t="22347" r="43283" b="14370"/>
          <a:stretch/>
        </p:blipFill>
        <p:spPr>
          <a:xfrm>
            <a:off x="3697821" y="694341"/>
            <a:ext cx="1621602" cy="35319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71493" t="22214" r="12089" b="14370"/>
          <a:stretch/>
        </p:blipFill>
        <p:spPr>
          <a:xfrm>
            <a:off x="6111711" y="693764"/>
            <a:ext cx="1627435" cy="35359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0" name="Right Arrow 29"/>
          <p:cNvSpPr/>
          <p:nvPr/>
        </p:nvSpPr>
        <p:spPr>
          <a:xfrm>
            <a:off x="3041546" y="2080609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ight Arrow 30"/>
          <p:cNvSpPr/>
          <p:nvPr/>
        </p:nvSpPr>
        <p:spPr>
          <a:xfrm>
            <a:off x="5430007" y="2080609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9366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การส่งต่อให้หน่วยงานอื่นแก้ไขปัญหา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384836" y="4409453"/>
            <a:ext cx="2499091" cy="299785"/>
          </a:xfrm>
        </p:spPr>
        <p:txBody>
          <a:bodyPr/>
          <a:lstStyle/>
          <a:p>
            <a:r>
              <a:rPr lang="en-US" sz="1200" b="0" dirty="0"/>
              <a:t>4) </a:t>
            </a:r>
            <a:r>
              <a:rPr lang="th-TH" sz="1200" b="0" dirty="0"/>
              <a:t>พิมพ์ค้นหาชื่อหน่วยงาน กดปุ่ม </a:t>
            </a:r>
            <a:r>
              <a:rPr lang="en-US" sz="1200" b="0" dirty="0"/>
              <a:t>“</a:t>
            </a:r>
            <a:r>
              <a:rPr lang="th-TH" sz="1200" b="0" dirty="0"/>
              <a:t>รีเทิร์น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ส่งต่อ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05066" y="4402016"/>
            <a:ext cx="2876541" cy="299785"/>
          </a:xfrm>
        </p:spPr>
        <p:txBody>
          <a:bodyPr/>
          <a:lstStyle/>
          <a:p>
            <a:r>
              <a:rPr lang="en-US" sz="1200" b="0" dirty="0"/>
              <a:t>5) </a:t>
            </a:r>
            <a:r>
              <a:rPr lang="th-TH" sz="1200" b="0" dirty="0"/>
              <a:t>กดปุ่มยืนยัน เพื่อส่งต่อไปยังหน่วยงานอื่นดำเนินการแก้ไข จากนั้นระบบจะแจ้งเตือนไปยังหน่วยงานส่งต่อดำเนินการ</a:t>
            </a:r>
            <a:endParaRPr lang="en-US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20074" t="19561" r="62687" b="14104"/>
          <a:stretch/>
        </p:blipFill>
        <p:spPr>
          <a:xfrm>
            <a:off x="1821091" y="693765"/>
            <a:ext cx="1626583" cy="35207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0" name="Right Arrow 29"/>
          <p:cNvSpPr/>
          <p:nvPr/>
        </p:nvSpPr>
        <p:spPr>
          <a:xfrm>
            <a:off x="4316739" y="2265579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/>
          <a:srcRect l="60790" t="19230" r="22018" b="14493"/>
          <a:stretch/>
        </p:blipFill>
        <p:spPr>
          <a:xfrm>
            <a:off x="5731495" y="693765"/>
            <a:ext cx="1623684" cy="35207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96791607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การเชิญร่วมหน่วยงานให้ดำเนินการแก้ไขปัญหาร่วมกัน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3895" y="4387305"/>
            <a:ext cx="2499091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กดเลือกชื่อหน่วยงานของท่าน</a:t>
            </a:r>
            <a:endParaRPr lang="en-US" sz="1050" b="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626570" y="4387306"/>
            <a:ext cx="1860733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จัดการ</a:t>
            </a:r>
            <a:r>
              <a:rPr lang="en-US" sz="1200" b="0" dirty="0"/>
              <a:t>” </a:t>
            </a:r>
            <a:r>
              <a:rPr lang="th-TH" sz="1200" b="0" dirty="0"/>
              <a:t>เรื่องแจ้งที่ต้องการเชิญร่วม</a:t>
            </a:r>
            <a:endParaRPr lang="en-US" sz="1200" b="0" dirty="0"/>
          </a:p>
        </p:txBody>
      </p:sp>
      <p:sp>
        <p:nvSpPr>
          <p:cNvPr id="30" name="Right Arrow 29"/>
          <p:cNvSpPr/>
          <p:nvPr/>
        </p:nvSpPr>
        <p:spPr>
          <a:xfrm>
            <a:off x="3086447" y="2265578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9210" t="14708" r="74387" b="23694"/>
          <a:stretch/>
        </p:blipFill>
        <p:spPr>
          <a:xfrm>
            <a:off x="1245466" y="693764"/>
            <a:ext cx="1665411" cy="35178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40448" t="14652" r="43059" b="21931"/>
          <a:stretch/>
        </p:blipFill>
        <p:spPr>
          <a:xfrm>
            <a:off x="3743642" y="693766"/>
            <a:ext cx="1626590" cy="35181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9" name="Right Arrow 28"/>
          <p:cNvSpPr/>
          <p:nvPr/>
        </p:nvSpPr>
        <p:spPr>
          <a:xfrm>
            <a:off x="5487303" y="2265579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/>
          <a:srcRect l="66140" t="14708" r="17456" b="21823"/>
          <a:stretch/>
        </p:blipFill>
        <p:spPr>
          <a:xfrm>
            <a:off x="6150065" y="693764"/>
            <a:ext cx="1616308" cy="35178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863631" y="4387306"/>
            <a:ext cx="2189175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กดจัดการสถานะ </a:t>
            </a:r>
            <a:r>
              <a:rPr lang="en-US" sz="1200" b="0" dirty="0"/>
              <a:t>“</a:t>
            </a:r>
            <a:r>
              <a:rPr lang="th-TH" sz="1200" b="0" dirty="0"/>
              <a:t>เชิญร่วม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ค้นหาหน่วยงาน</a:t>
            </a:r>
            <a:r>
              <a:rPr lang="en-US" sz="1200" b="0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40082146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การเชิญร่วมหน่วยงานเพื่อดำเนินการร่วมแก้ไข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660902" y="4374863"/>
            <a:ext cx="2499091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พิมพ์ค้นหาชื่อหน่วยงาน กดปุ่ม </a:t>
            </a:r>
            <a:r>
              <a:rPr lang="en-US" sz="1200" b="0" dirty="0"/>
              <a:t>“</a:t>
            </a:r>
            <a:r>
              <a:rPr lang="th-TH" sz="1200" b="0" dirty="0"/>
              <a:t>ริเทิร์น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เชิญร่วม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727805" y="4379623"/>
            <a:ext cx="3201057" cy="299785"/>
          </a:xfrm>
        </p:spPr>
        <p:txBody>
          <a:bodyPr/>
          <a:lstStyle/>
          <a:p>
            <a:r>
              <a:rPr lang="en-US" sz="1200" b="0" dirty="0"/>
              <a:t>5)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ยืนยัน</a:t>
            </a:r>
            <a:r>
              <a:rPr lang="en-US" sz="1200" b="0" dirty="0"/>
              <a:t>” </a:t>
            </a:r>
            <a:r>
              <a:rPr lang="th-TH" sz="1200" b="0" dirty="0"/>
              <a:t>เพื่อเชิญร่วมหน่วยงานดำเนินการแก้ไข จากนั้นระบบจะแจ้งเตือนไปยังหน่วยงานเชิญร่วมดำเนินการ</a:t>
            </a:r>
            <a:endParaRPr lang="en-US" sz="1200" b="0" dirty="0"/>
          </a:p>
        </p:txBody>
      </p:sp>
      <p:sp>
        <p:nvSpPr>
          <p:cNvPr id="30" name="Right Arrow 29"/>
          <p:cNvSpPr/>
          <p:nvPr/>
        </p:nvSpPr>
        <p:spPr>
          <a:xfrm>
            <a:off x="4329712" y="2245781"/>
            <a:ext cx="545691" cy="37401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22544" t="24687" r="60175" b="9660"/>
          <a:stretch/>
        </p:blipFill>
        <p:spPr>
          <a:xfrm>
            <a:off x="2087389" y="681322"/>
            <a:ext cx="1646118" cy="35178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59627" t="24734" r="23433" b="11850"/>
          <a:stretch/>
        </p:blipFill>
        <p:spPr>
          <a:xfrm>
            <a:off x="5450415" y="676559"/>
            <a:ext cx="1675132" cy="35273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9875824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รายงานสถิติ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-18855" y="4366011"/>
            <a:ext cx="1941474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หน่วยงาน</a:t>
            </a:r>
            <a:r>
              <a:rPr lang="en-US" sz="1200" b="0" dirty="0"/>
              <a:t>” </a:t>
            </a:r>
            <a:r>
              <a:rPr lang="th-TH" sz="1200" b="0" dirty="0"/>
              <a:t>แล้วกดเลือกหน่วยงานของท่าน</a:t>
            </a:r>
            <a:endParaRPr lang="en-US" sz="1050" b="0" dirty="0"/>
          </a:p>
        </p:txBody>
      </p:sp>
      <p:sp>
        <p:nvSpPr>
          <p:cNvPr id="30" name="Right Arrow 29"/>
          <p:cNvSpPr/>
          <p:nvPr/>
        </p:nvSpPr>
        <p:spPr>
          <a:xfrm>
            <a:off x="1953583" y="2333380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3134" t="21816" r="78545" b="12645"/>
          <a:stretch/>
        </p:blipFill>
        <p:spPr>
          <a:xfrm>
            <a:off x="79393" y="672470"/>
            <a:ext cx="1748250" cy="35178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25000" t="21816" r="55522" b="15033"/>
          <a:stretch/>
        </p:blipFill>
        <p:spPr>
          <a:xfrm>
            <a:off x="2480081" y="676619"/>
            <a:ext cx="1926628" cy="35136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9" name="Right Arrow 28"/>
          <p:cNvSpPr/>
          <p:nvPr/>
        </p:nvSpPr>
        <p:spPr>
          <a:xfrm>
            <a:off x="4532650" y="2333380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50448" t="19959" r="32313" b="14104"/>
          <a:stretch/>
        </p:blipFill>
        <p:spPr>
          <a:xfrm>
            <a:off x="5064822" y="672470"/>
            <a:ext cx="1635054" cy="35178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2" name="Right Arrow 31"/>
          <p:cNvSpPr/>
          <p:nvPr/>
        </p:nvSpPr>
        <p:spPr>
          <a:xfrm>
            <a:off x="6831491" y="2333379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/>
          <a:srcRect l="76567" t="18897" r="5149" b="12380"/>
          <a:stretch/>
        </p:blipFill>
        <p:spPr>
          <a:xfrm>
            <a:off x="7403591" y="680090"/>
            <a:ext cx="1652956" cy="349482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458243" y="4366011"/>
            <a:ext cx="1941474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ฟันเฟือง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รายงานสถิติ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911612" y="4366010"/>
            <a:ext cx="1941474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เข้าสู่ระบบ</a:t>
            </a:r>
            <a:r>
              <a:rPr lang="en-US" sz="1200" b="0" dirty="0"/>
              <a:t>”</a:t>
            </a:r>
            <a:r>
              <a:rPr lang="th-TH" sz="1200" b="0" dirty="0"/>
              <a:t> ด้วยชื่อบัญชีเดียวกันกับการใช้งานบนแอฟพลิเคชั่น </a:t>
            </a:r>
            <a:r>
              <a:rPr lang="en-US" sz="1200" b="0" dirty="0" err="1"/>
              <a:t>Traffy</a:t>
            </a:r>
            <a:r>
              <a:rPr lang="en-US" sz="1200" b="0" dirty="0"/>
              <a:t> Fondue</a:t>
            </a:r>
            <a:endParaRPr lang="en-US" sz="1050" b="0" dirty="0"/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259332" y="4373645"/>
            <a:ext cx="1941474" cy="299785"/>
          </a:xfrm>
        </p:spPr>
        <p:txBody>
          <a:bodyPr/>
          <a:lstStyle/>
          <a:p>
            <a:r>
              <a:rPr lang="en-US" sz="1200" b="0" dirty="0"/>
              <a:t>4)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ไข่ปลา</a:t>
            </a:r>
            <a:r>
              <a:rPr lang="en-US" sz="1200" b="0" dirty="0"/>
              <a:t>” </a:t>
            </a:r>
            <a:r>
              <a:rPr lang="th-TH" sz="1200" b="0" dirty="0"/>
              <a:t>แล้วกดเมนู </a:t>
            </a:r>
            <a:r>
              <a:rPr lang="en-US" sz="1200" b="0" dirty="0"/>
              <a:t>“</a:t>
            </a:r>
            <a:r>
              <a:rPr lang="th-TH" sz="1200" b="0" dirty="0"/>
              <a:t>สถิติ</a:t>
            </a:r>
            <a:r>
              <a:rPr lang="en-US" sz="1200" b="0" dirty="0"/>
              <a:t>”</a:t>
            </a:r>
            <a:endParaRPr lang="en-US" sz="1050" b="0" dirty="0"/>
          </a:p>
        </p:txBody>
      </p:sp>
    </p:spTree>
    <p:extLst>
      <p:ext uri="{BB962C8B-B14F-4D97-AF65-F5344CB8AC3E}">
        <p14:creationId xmlns:p14="http://schemas.microsoft.com/office/powerpoint/2010/main" val="21883049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7911133" y="2109386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8FF45D6-8398-4CBA-BD61-6E36B6712C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661860" y="215024"/>
            <a:ext cx="3430629" cy="282638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err="1">
                <a:solidFill>
                  <a:srgbClr val="0070C0"/>
                </a:solidFill>
              </a:rPr>
              <a:t>Traffy</a:t>
            </a:r>
            <a:r>
              <a:rPr lang="th-TH" dirty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Fondue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-207549" y="24821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9149059" cy="51435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7397279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ดูสถิติ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/>
          <a:srcRect l="6492" t="22817" r="8158" b="9815"/>
          <a:stretch/>
        </p:blipFill>
        <p:spPr>
          <a:xfrm>
            <a:off x="284272" y="838545"/>
            <a:ext cx="8612081" cy="382365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7829572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ดูสถิติ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6343" t="20622" r="8284" b="11053"/>
          <a:stretch/>
        </p:blipFill>
        <p:spPr>
          <a:xfrm>
            <a:off x="266083" y="676619"/>
            <a:ext cx="8603742" cy="387318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9287739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ดูสถิติ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6119" t="21020" r="7911" b="19809"/>
          <a:stretch/>
        </p:blipFill>
        <p:spPr>
          <a:xfrm>
            <a:off x="266083" y="755677"/>
            <a:ext cx="8616295" cy="333582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21355276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ดูสถิติ</a:t>
            </a:r>
            <a:r>
              <a:rPr lang="en-US" sz="1800" dirty="0"/>
              <a:t> (</a:t>
            </a:r>
            <a:r>
              <a:rPr lang="th-TH" sz="1800" dirty="0"/>
              <a:t>ใหม่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5671" t="14785" r="8508" b="21799"/>
          <a:stretch/>
        </p:blipFill>
        <p:spPr>
          <a:xfrm>
            <a:off x="256558" y="701384"/>
            <a:ext cx="8664948" cy="360160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0465644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ดูสถิติ</a:t>
            </a:r>
            <a:r>
              <a:rPr lang="en-US" sz="1800" dirty="0"/>
              <a:t> (</a:t>
            </a:r>
            <a:r>
              <a:rPr lang="th-TH" sz="1800" dirty="0"/>
              <a:t>ใหม่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5895" t="23806" r="8657" b="14900"/>
          <a:stretch/>
        </p:blipFill>
        <p:spPr>
          <a:xfrm>
            <a:off x="198578" y="755201"/>
            <a:ext cx="8749307" cy="353028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0110621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63535"/>
            <a:ext cx="6980417" cy="713646"/>
          </a:xfrm>
        </p:spPr>
        <p:txBody>
          <a:bodyPr/>
          <a:lstStyle/>
          <a:p>
            <a:r>
              <a:rPr lang="th-TH" sz="1800" dirty="0"/>
              <a:t>ดูสถิติ</a:t>
            </a:r>
            <a:r>
              <a:rPr lang="en-US" sz="1800" dirty="0"/>
              <a:t> (</a:t>
            </a:r>
            <a:r>
              <a:rPr lang="th-TH" sz="1800" dirty="0"/>
              <a:t>ใหม่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8860" t="15643" r="17368" b="6540"/>
          <a:stretch/>
        </p:blipFill>
        <p:spPr>
          <a:xfrm>
            <a:off x="1420481" y="574225"/>
            <a:ext cx="6339663" cy="435143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8539848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600" dirty="0"/>
              <a:t>การคุยกับผู้แจ้ง</a:t>
            </a:r>
          </a:p>
          <a:p>
            <a:r>
              <a:rPr lang="th-TH" sz="1600" dirty="0"/>
              <a:t>เพื่อสอบถามข้อมูลเพิ่มเติม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1119" t="19030" r="82127" b="21137"/>
          <a:stretch/>
        </p:blipFill>
        <p:spPr>
          <a:xfrm>
            <a:off x="144683" y="828654"/>
            <a:ext cx="1558756" cy="313128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5237" y="4125171"/>
            <a:ext cx="1703439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กดที่รูปภาพ เพื่อดูข้อมูลรายละเอียด</a:t>
            </a:r>
            <a:endParaRPr lang="en-US" sz="1050" b="0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3"/>
          <a:srcRect l="20775" t="19452" r="62471" b="20856"/>
          <a:stretch/>
        </p:blipFill>
        <p:spPr>
          <a:xfrm>
            <a:off x="1885182" y="836028"/>
            <a:ext cx="1558756" cy="31239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/>
          <a:srcRect l="40169" t="19452" r="41205" b="20644"/>
          <a:stretch/>
        </p:blipFill>
        <p:spPr>
          <a:xfrm>
            <a:off x="3625681" y="824967"/>
            <a:ext cx="1732935" cy="3134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60831" t="19593" r="22049" b="20362"/>
          <a:stretch/>
        </p:blipFill>
        <p:spPr>
          <a:xfrm>
            <a:off x="5540359" y="817593"/>
            <a:ext cx="1592825" cy="314234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l="80253" t="19875" r="3657" b="18530"/>
          <a:stretch/>
        </p:blipFill>
        <p:spPr>
          <a:xfrm>
            <a:off x="7314928" y="824967"/>
            <a:ext cx="1455866" cy="3134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738676" y="4135542"/>
            <a:ext cx="1807512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คุยกับผู้แจ้ง</a:t>
            </a:r>
            <a:r>
              <a:rPr lang="en-US" sz="1200" b="0" dirty="0"/>
              <a:t>”</a:t>
            </a:r>
            <a:r>
              <a:rPr lang="th-TH" sz="1200" b="0" dirty="0"/>
              <a:t> เพื่อขอข้อมูลเพิ่มเติม</a:t>
            </a:r>
            <a:endParaRPr lang="en-US" sz="1050" b="0" dirty="0"/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588392" y="4137234"/>
            <a:ext cx="1807512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พิมพ์ข้อความที่ต้องการ แล้วกดส่ง</a:t>
            </a:r>
            <a:endParaRPr lang="en-US" sz="1050" b="0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438108" y="4135542"/>
            <a:ext cx="1807512" cy="299785"/>
          </a:xfrm>
        </p:spPr>
        <p:txBody>
          <a:bodyPr/>
          <a:lstStyle/>
          <a:p>
            <a:r>
              <a:rPr lang="th-TH" sz="1200" b="0" dirty="0"/>
              <a:t>ผู้แจ้งจะได้รับข้อความ จากนั้น กดปุ่มตอบกลับและพิมพ์ข้อความส่งกลับมายังเจ้าหน้าที่</a:t>
            </a:r>
            <a:endParaRPr lang="en-US" sz="1050" b="0" dirty="0"/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140373" y="4135541"/>
            <a:ext cx="1807512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ระบบจะแสดงข้อความตอบกลับจากผู้แจ้ง</a:t>
            </a:r>
            <a:endParaRPr lang="en-US" sz="1050" b="0" dirty="0"/>
          </a:p>
        </p:txBody>
      </p:sp>
    </p:spTree>
    <p:extLst>
      <p:ext uri="{BB962C8B-B14F-4D97-AF65-F5344CB8AC3E}">
        <p14:creationId xmlns:p14="http://schemas.microsoft.com/office/powerpoint/2010/main" val="8315595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th-TH" sz="3200" dirty="0"/>
              <a:t>บริหารจัดการปัญหา ผ่านเว็บไซต์ </a:t>
            </a:r>
            <a:r>
              <a:rPr lang="en-US" sz="3200" dirty="0"/>
              <a:t>citydata.traffy.in.th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A00696B-1A24-45E0-A95A-F8CE598CD13A}"/>
              </a:ext>
            </a:extLst>
          </p:cNvPr>
          <p:cNvGrpSpPr/>
          <p:nvPr/>
        </p:nvGrpSpPr>
        <p:grpSpPr>
          <a:xfrm>
            <a:off x="263092" y="3672147"/>
            <a:ext cx="1607095" cy="1386861"/>
            <a:chOff x="240282" y="2819427"/>
            <a:chExt cx="2374046" cy="1890400"/>
          </a:xfrm>
        </p:grpSpPr>
        <p:grpSp>
          <p:nvGrpSpPr>
            <p:cNvPr id="33" name="Graphic 1169">
              <a:extLst>
                <a:ext uri="{FF2B5EF4-FFF2-40B4-BE49-F238E27FC236}">
                  <a16:creationId xmlns:a16="http://schemas.microsoft.com/office/drawing/2014/main" id="{371567DB-8795-45CB-817A-37999D7FF321}"/>
                </a:ext>
              </a:extLst>
            </p:cNvPr>
            <p:cNvGrpSpPr/>
            <p:nvPr/>
          </p:nvGrpSpPr>
          <p:grpSpPr>
            <a:xfrm>
              <a:off x="292348" y="3352026"/>
              <a:ext cx="849247" cy="496203"/>
              <a:chOff x="292348" y="3352026"/>
              <a:chExt cx="849247" cy="496203"/>
            </a:xfrm>
          </p:grpSpPr>
          <p:sp>
            <p:nvSpPr>
              <p:cNvPr id="221" name="Freeform: Shape 200">
                <a:extLst>
                  <a:ext uri="{FF2B5EF4-FFF2-40B4-BE49-F238E27FC236}">
                    <a16:creationId xmlns:a16="http://schemas.microsoft.com/office/drawing/2014/main" id="{0E7C22A3-6D35-43A0-A7D3-C8D10670D9B5}"/>
                  </a:ext>
                </a:extLst>
              </p:cNvPr>
              <p:cNvSpPr/>
              <p:nvPr/>
            </p:nvSpPr>
            <p:spPr>
              <a:xfrm>
                <a:off x="297200" y="3356879"/>
                <a:ext cx="835901" cy="488923"/>
              </a:xfrm>
              <a:custGeom>
                <a:avLst/>
                <a:gdLst>
                  <a:gd name="connsiteX0" fmla="*/ 412491 w 835901"/>
                  <a:gd name="connsiteY0" fmla="*/ 488924 h 488923"/>
                  <a:gd name="connsiteX1" fmla="*/ 365176 w 835901"/>
                  <a:gd name="connsiteY1" fmla="*/ 484071 h 488923"/>
                  <a:gd name="connsiteX2" fmla="*/ 150438 w 835901"/>
                  <a:gd name="connsiteY2" fmla="*/ 291171 h 488923"/>
                  <a:gd name="connsiteX3" fmla="*/ 74006 w 835901"/>
                  <a:gd name="connsiteY3" fmla="*/ 188048 h 488923"/>
                  <a:gd name="connsiteX4" fmla="*/ 0 w 835901"/>
                  <a:gd name="connsiteY4" fmla="*/ 88564 h 488923"/>
                  <a:gd name="connsiteX5" fmla="*/ 15772 w 835901"/>
                  <a:gd name="connsiteY5" fmla="*/ 87351 h 488923"/>
                  <a:gd name="connsiteX6" fmla="*/ 90991 w 835901"/>
                  <a:gd name="connsiteY6" fmla="*/ 101910 h 488923"/>
                  <a:gd name="connsiteX7" fmla="*/ 143159 w 835901"/>
                  <a:gd name="connsiteY7" fmla="*/ 112829 h 488923"/>
                  <a:gd name="connsiteX8" fmla="*/ 143159 w 835901"/>
                  <a:gd name="connsiteY8" fmla="*/ 112829 h 488923"/>
                  <a:gd name="connsiteX9" fmla="*/ 145585 w 835901"/>
                  <a:gd name="connsiteY9" fmla="*/ 111615 h 488923"/>
                  <a:gd name="connsiteX10" fmla="*/ 145585 w 835901"/>
                  <a:gd name="connsiteY10" fmla="*/ 109189 h 488923"/>
                  <a:gd name="connsiteX11" fmla="*/ 149225 w 835901"/>
                  <a:gd name="connsiteY11" fmla="*/ 0 h 488923"/>
                  <a:gd name="connsiteX12" fmla="*/ 202606 w 835901"/>
                  <a:gd name="connsiteY12" fmla="*/ 67940 h 488923"/>
                  <a:gd name="connsiteX13" fmla="*/ 189261 w 835901"/>
                  <a:gd name="connsiteY13" fmla="*/ 156504 h 488923"/>
                  <a:gd name="connsiteX14" fmla="*/ 189261 w 835901"/>
                  <a:gd name="connsiteY14" fmla="*/ 158931 h 488923"/>
                  <a:gd name="connsiteX15" fmla="*/ 190474 w 835901"/>
                  <a:gd name="connsiteY15" fmla="*/ 161357 h 488923"/>
                  <a:gd name="connsiteX16" fmla="*/ 388227 w 835901"/>
                  <a:gd name="connsiteY16" fmla="*/ 262054 h 488923"/>
                  <a:gd name="connsiteX17" fmla="*/ 427050 w 835901"/>
                  <a:gd name="connsiteY17" fmla="*/ 272972 h 488923"/>
                  <a:gd name="connsiteX18" fmla="*/ 470726 w 835901"/>
                  <a:gd name="connsiteY18" fmla="*/ 258414 h 488923"/>
                  <a:gd name="connsiteX19" fmla="*/ 835902 w 835901"/>
                  <a:gd name="connsiteY19" fmla="*/ 70366 h 488923"/>
                  <a:gd name="connsiteX20" fmla="*/ 833475 w 835901"/>
                  <a:gd name="connsiteY20" fmla="*/ 76432 h 488923"/>
                  <a:gd name="connsiteX21" fmla="*/ 811638 w 835901"/>
                  <a:gd name="connsiteY21" fmla="*/ 406426 h 488923"/>
                  <a:gd name="connsiteX22" fmla="*/ 532599 w 835901"/>
                  <a:gd name="connsiteY22" fmla="*/ 470726 h 488923"/>
                  <a:gd name="connsiteX23" fmla="*/ 412491 w 835901"/>
                  <a:gd name="connsiteY23" fmla="*/ 488924 h 488923"/>
                  <a:gd name="connsiteX24" fmla="*/ 412491 w 835901"/>
                  <a:gd name="connsiteY24" fmla="*/ 488924 h 4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5901" h="488923">
                    <a:moveTo>
                      <a:pt x="412491" y="488924"/>
                    </a:moveTo>
                    <a:cubicBezTo>
                      <a:pt x="395507" y="488924"/>
                      <a:pt x="379735" y="487711"/>
                      <a:pt x="365176" y="484071"/>
                    </a:cubicBezTo>
                    <a:cubicBezTo>
                      <a:pt x="270546" y="463446"/>
                      <a:pt x="207459" y="377309"/>
                      <a:pt x="150438" y="291171"/>
                    </a:cubicBezTo>
                    <a:cubicBezTo>
                      <a:pt x="132240" y="264480"/>
                      <a:pt x="103123" y="225657"/>
                      <a:pt x="74006" y="188048"/>
                    </a:cubicBezTo>
                    <a:cubicBezTo>
                      <a:pt x="46102" y="152865"/>
                      <a:pt x="18198" y="115255"/>
                      <a:pt x="0" y="88564"/>
                    </a:cubicBezTo>
                    <a:cubicBezTo>
                      <a:pt x="3640" y="88564"/>
                      <a:pt x="9706" y="87351"/>
                      <a:pt x="15772" y="87351"/>
                    </a:cubicBezTo>
                    <a:cubicBezTo>
                      <a:pt x="36396" y="87351"/>
                      <a:pt x="65513" y="94630"/>
                      <a:pt x="90991" y="101910"/>
                    </a:cubicBezTo>
                    <a:cubicBezTo>
                      <a:pt x="110402" y="106763"/>
                      <a:pt x="129813" y="112829"/>
                      <a:pt x="143159" y="112829"/>
                    </a:cubicBezTo>
                    <a:cubicBezTo>
                      <a:pt x="143159" y="112829"/>
                      <a:pt x="143159" y="112829"/>
                      <a:pt x="143159" y="112829"/>
                    </a:cubicBezTo>
                    <a:cubicBezTo>
                      <a:pt x="144372" y="112829"/>
                      <a:pt x="145585" y="112829"/>
                      <a:pt x="145585" y="111615"/>
                    </a:cubicBezTo>
                    <a:cubicBezTo>
                      <a:pt x="146798" y="110402"/>
                      <a:pt x="146798" y="109189"/>
                      <a:pt x="145585" y="109189"/>
                    </a:cubicBezTo>
                    <a:cubicBezTo>
                      <a:pt x="132240" y="74006"/>
                      <a:pt x="133453" y="33970"/>
                      <a:pt x="149225" y="0"/>
                    </a:cubicBezTo>
                    <a:cubicBezTo>
                      <a:pt x="174702" y="12132"/>
                      <a:pt x="194114" y="36396"/>
                      <a:pt x="202606" y="67940"/>
                    </a:cubicBezTo>
                    <a:cubicBezTo>
                      <a:pt x="211099" y="99483"/>
                      <a:pt x="206246" y="132240"/>
                      <a:pt x="189261" y="156504"/>
                    </a:cubicBezTo>
                    <a:cubicBezTo>
                      <a:pt x="189261" y="157717"/>
                      <a:pt x="188048" y="157717"/>
                      <a:pt x="189261" y="158931"/>
                    </a:cubicBezTo>
                    <a:cubicBezTo>
                      <a:pt x="189261" y="160144"/>
                      <a:pt x="190474" y="160144"/>
                      <a:pt x="190474" y="161357"/>
                    </a:cubicBezTo>
                    <a:cubicBezTo>
                      <a:pt x="254774" y="197753"/>
                      <a:pt x="321501" y="231723"/>
                      <a:pt x="388227" y="262054"/>
                    </a:cubicBezTo>
                    <a:cubicBezTo>
                      <a:pt x="401573" y="268120"/>
                      <a:pt x="413705" y="272972"/>
                      <a:pt x="427050" y="272972"/>
                    </a:cubicBezTo>
                    <a:cubicBezTo>
                      <a:pt x="444035" y="272972"/>
                      <a:pt x="457380" y="265693"/>
                      <a:pt x="470726" y="258414"/>
                    </a:cubicBezTo>
                    <a:lnTo>
                      <a:pt x="835902" y="70366"/>
                    </a:lnTo>
                    <a:lnTo>
                      <a:pt x="833475" y="76432"/>
                    </a:lnTo>
                    <a:cubicBezTo>
                      <a:pt x="800719" y="183195"/>
                      <a:pt x="792226" y="297237"/>
                      <a:pt x="811638" y="406426"/>
                    </a:cubicBezTo>
                    <a:lnTo>
                      <a:pt x="532599" y="470726"/>
                    </a:lnTo>
                    <a:cubicBezTo>
                      <a:pt x="496203" y="479218"/>
                      <a:pt x="453741" y="488924"/>
                      <a:pt x="412491" y="488924"/>
                    </a:cubicBezTo>
                    <a:cubicBezTo>
                      <a:pt x="412491" y="488924"/>
                      <a:pt x="412491" y="488924"/>
                      <a:pt x="412491" y="4889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01">
                <a:extLst>
                  <a:ext uri="{FF2B5EF4-FFF2-40B4-BE49-F238E27FC236}">
                    <a16:creationId xmlns:a16="http://schemas.microsoft.com/office/drawing/2014/main" id="{1F4BA10D-1F63-4E22-BDC0-83CCCA4A5E92}"/>
                  </a:ext>
                </a:extLst>
              </p:cNvPr>
              <p:cNvSpPr/>
              <p:nvPr/>
            </p:nvSpPr>
            <p:spPr>
              <a:xfrm>
                <a:off x="292348" y="3352026"/>
                <a:ext cx="849247" cy="496203"/>
              </a:xfrm>
              <a:custGeom>
                <a:avLst/>
                <a:gdLst>
                  <a:gd name="connsiteX0" fmla="*/ 155291 w 849247"/>
                  <a:gd name="connsiteY0" fmla="*/ 8492 h 496203"/>
                  <a:gd name="connsiteX1" fmla="*/ 205033 w 849247"/>
                  <a:gd name="connsiteY1" fmla="*/ 72793 h 496203"/>
                  <a:gd name="connsiteX2" fmla="*/ 192900 w 849247"/>
                  <a:gd name="connsiteY2" fmla="*/ 158931 h 496203"/>
                  <a:gd name="connsiteX3" fmla="*/ 191687 w 849247"/>
                  <a:gd name="connsiteY3" fmla="*/ 163783 h 496203"/>
                  <a:gd name="connsiteX4" fmla="*/ 194114 w 849247"/>
                  <a:gd name="connsiteY4" fmla="*/ 167423 h 496203"/>
                  <a:gd name="connsiteX5" fmla="*/ 391867 w 849247"/>
                  <a:gd name="connsiteY5" fmla="*/ 268120 h 496203"/>
                  <a:gd name="connsiteX6" fmla="*/ 431903 w 849247"/>
                  <a:gd name="connsiteY6" fmla="*/ 279038 h 496203"/>
                  <a:gd name="connsiteX7" fmla="*/ 433116 w 849247"/>
                  <a:gd name="connsiteY7" fmla="*/ 279038 h 496203"/>
                  <a:gd name="connsiteX8" fmla="*/ 478005 w 849247"/>
                  <a:gd name="connsiteY8" fmla="*/ 264480 h 496203"/>
                  <a:gd name="connsiteX9" fmla="*/ 835902 w 849247"/>
                  <a:gd name="connsiteY9" fmla="*/ 80072 h 496203"/>
                  <a:gd name="connsiteX10" fmla="*/ 812851 w 849247"/>
                  <a:gd name="connsiteY10" fmla="*/ 407639 h 496203"/>
                  <a:gd name="connsiteX11" fmla="*/ 676971 w 849247"/>
                  <a:gd name="connsiteY11" fmla="*/ 439182 h 496203"/>
                  <a:gd name="connsiteX12" fmla="*/ 536239 w 849247"/>
                  <a:gd name="connsiteY12" fmla="*/ 471939 h 496203"/>
                  <a:gd name="connsiteX13" fmla="*/ 416131 w 849247"/>
                  <a:gd name="connsiteY13" fmla="*/ 490137 h 496203"/>
                  <a:gd name="connsiteX14" fmla="*/ 368816 w 849247"/>
                  <a:gd name="connsiteY14" fmla="*/ 485284 h 496203"/>
                  <a:gd name="connsiteX15" fmla="*/ 155291 w 849247"/>
                  <a:gd name="connsiteY15" fmla="*/ 293597 h 496203"/>
                  <a:gd name="connsiteX16" fmla="*/ 78859 w 849247"/>
                  <a:gd name="connsiteY16" fmla="*/ 190474 h 496203"/>
                  <a:gd name="connsiteX17" fmla="*/ 7279 w 849247"/>
                  <a:gd name="connsiteY17" fmla="*/ 94630 h 496203"/>
                  <a:gd name="connsiteX18" fmla="*/ 18198 w 849247"/>
                  <a:gd name="connsiteY18" fmla="*/ 93417 h 496203"/>
                  <a:gd name="connsiteX19" fmla="*/ 92204 w 849247"/>
                  <a:gd name="connsiteY19" fmla="*/ 107976 h 496203"/>
                  <a:gd name="connsiteX20" fmla="*/ 144372 w 849247"/>
                  <a:gd name="connsiteY20" fmla="*/ 118895 h 496203"/>
                  <a:gd name="connsiteX21" fmla="*/ 144372 w 849247"/>
                  <a:gd name="connsiteY21" fmla="*/ 118895 h 496203"/>
                  <a:gd name="connsiteX22" fmla="*/ 149225 w 849247"/>
                  <a:gd name="connsiteY22" fmla="*/ 116468 h 496203"/>
                  <a:gd name="connsiteX23" fmla="*/ 150438 w 849247"/>
                  <a:gd name="connsiteY23" fmla="*/ 110402 h 496203"/>
                  <a:gd name="connsiteX24" fmla="*/ 155291 w 849247"/>
                  <a:gd name="connsiteY24" fmla="*/ 8492 h 496203"/>
                  <a:gd name="connsiteX25" fmla="*/ 155291 w 849247"/>
                  <a:gd name="connsiteY25" fmla="*/ 8492 h 496203"/>
                  <a:gd name="connsiteX26" fmla="*/ 152864 w 849247"/>
                  <a:gd name="connsiteY26" fmla="*/ 0 h 496203"/>
                  <a:gd name="connsiteX27" fmla="*/ 148012 w 849247"/>
                  <a:gd name="connsiteY27" fmla="*/ 114042 h 496203"/>
                  <a:gd name="connsiteX28" fmla="*/ 20625 w 849247"/>
                  <a:gd name="connsiteY28" fmla="*/ 87351 h 496203"/>
                  <a:gd name="connsiteX29" fmla="*/ 0 w 849247"/>
                  <a:gd name="connsiteY29" fmla="*/ 90991 h 496203"/>
                  <a:gd name="connsiteX30" fmla="*/ 152864 w 849247"/>
                  <a:gd name="connsiteY30" fmla="*/ 297237 h 496203"/>
                  <a:gd name="connsiteX31" fmla="*/ 370029 w 849247"/>
                  <a:gd name="connsiteY31" fmla="*/ 491350 h 496203"/>
                  <a:gd name="connsiteX32" fmla="*/ 418558 w 849247"/>
                  <a:gd name="connsiteY32" fmla="*/ 496203 h 496203"/>
                  <a:gd name="connsiteX33" fmla="*/ 539879 w 849247"/>
                  <a:gd name="connsiteY33" fmla="*/ 478005 h 496203"/>
                  <a:gd name="connsiteX34" fmla="*/ 821343 w 849247"/>
                  <a:gd name="connsiteY34" fmla="*/ 413705 h 496203"/>
                  <a:gd name="connsiteX35" fmla="*/ 843181 w 849247"/>
                  <a:gd name="connsiteY35" fmla="*/ 82498 h 496203"/>
                  <a:gd name="connsiteX36" fmla="*/ 849247 w 849247"/>
                  <a:gd name="connsiteY36" fmla="*/ 69153 h 496203"/>
                  <a:gd name="connsiteX37" fmla="*/ 475578 w 849247"/>
                  <a:gd name="connsiteY37" fmla="*/ 259627 h 496203"/>
                  <a:gd name="connsiteX38" fmla="*/ 434329 w 849247"/>
                  <a:gd name="connsiteY38" fmla="*/ 272972 h 496203"/>
                  <a:gd name="connsiteX39" fmla="*/ 434329 w 849247"/>
                  <a:gd name="connsiteY39" fmla="*/ 272972 h 496203"/>
                  <a:gd name="connsiteX40" fmla="*/ 396720 w 849247"/>
                  <a:gd name="connsiteY40" fmla="*/ 262053 h 496203"/>
                  <a:gd name="connsiteX41" fmla="*/ 198966 w 849247"/>
                  <a:gd name="connsiteY41" fmla="*/ 161357 h 496203"/>
                  <a:gd name="connsiteX42" fmla="*/ 152864 w 849247"/>
                  <a:gd name="connsiteY42" fmla="*/ 0 h 496203"/>
                  <a:gd name="connsiteX43" fmla="*/ 152864 w 849247"/>
                  <a:gd name="connsiteY43" fmla="*/ 0 h 496203"/>
                  <a:gd name="connsiteX44" fmla="*/ 848034 w 849247"/>
                  <a:gd name="connsiteY44" fmla="*/ 69153 h 496203"/>
                  <a:gd name="connsiteX45" fmla="*/ 848034 w 849247"/>
                  <a:gd name="connsiteY45" fmla="*/ 69153 h 496203"/>
                  <a:gd name="connsiteX46" fmla="*/ 848034 w 849247"/>
                  <a:gd name="connsiteY46" fmla="*/ 69153 h 4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49247" h="496203">
                    <a:moveTo>
                      <a:pt x="155291" y="8492"/>
                    </a:moveTo>
                    <a:cubicBezTo>
                      <a:pt x="178342" y="20625"/>
                      <a:pt x="196540" y="43676"/>
                      <a:pt x="205033" y="72793"/>
                    </a:cubicBezTo>
                    <a:cubicBezTo>
                      <a:pt x="213525" y="104336"/>
                      <a:pt x="208672" y="134666"/>
                      <a:pt x="192900" y="158931"/>
                    </a:cubicBezTo>
                    <a:cubicBezTo>
                      <a:pt x="191687" y="160144"/>
                      <a:pt x="191687" y="162570"/>
                      <a:pt x="191687" y="163783"/>
                    </a:cubicBezTo>
                    <a:cubicBezTo>
                      <a:pt x="191687" y="164997"/>
                      <a:pt x="192900" y="167423"/>
                      <a:pt x="194114" y="167423"/>
                    </a:cubicBezTo>
                    <a:cubicBezTo>
                      <a:pt x="258414" y="203819"/>
                      <a:pt x="325140" y="239002"/>
                      <a:pt x="391867" y="268120"/>
                    </a:cubicBezTo>
                    <a:cubicBezTo>
                      <a:pt x="405212" y="274186"/>
                      <a:pt x="418558" y="279038"/>
                      <a:pt x="431903" y="279038"/>
                    </a:cubicBezTo>
                    <a:cubicBezTo>
                      <a:pt x="431903" y="279038"/>
                      <a:pt x="431903" y="279038"/>
                      <a:pt x="433116" y="279038"/>
                    </a:cubicBezTo>
                    <a:cubicBezTo>
                      <a:pt x="450101" y="279038"/>
                      <a:pt x="464660" y="271759"/>
                      <a:pt x="478005" y="264480"/>
                    </a:cubicBezTo>
                    <a:lnTo>
                      <a:pt x="835902" y="80072"/>
                    </a:lnTo>
                    <a:cubicBezTo>
                      <a:pt x="803145" y="185621"/>
                      <a:pt x="795866" y="298450"/>
                      <a:pt x="812851" y="407639"/>
                    </a:cubicBezTo>
                    <a:lnTo>
                      <a:pt x="676971" y="439182"/>
                    </a:lnTo>
                    <a:lnTo>
                      <a:pt x="536239" y="471939"/>
                    </a:lnTo>
                    <a:cubicBezTo>
                      <a:pt x="498629" y="480431"/>
                      <a:pt x="457380" y="490137"/>
                      <a:pt x="416131" y="490137"/>
                    </a:cubicBezTo>
                    <a:cubicBezTo>
                      <a:pt x="399146" y="490137"/>
                      <a:pt x="384588" y="488924"/>
                      <a:pt x="368816" y="485284"/>
                    </a:cubicBezTo>
                    <a:cubicBezTo>
                      <a:pt x="275399" y="464660"/>
                      <a:pt x="212312" y="379735"/>
                      <a:pt x="155291" y="293597"/>
                    </a:cubicBezTo>
                    <a:cubicBezTo>
                      <a:pt x="137093" y="266906"/>
                      <a:pt x="106763" y="228084"/>
                      <a:pt x="78859" y="190474"/>
                    </a:cubicBezTo>
                    <a:cubicBezTo>
                      <a:pt x="52168" y="156504"/>
                      <a:pt x="25477" y="121321"/>
                      <a:pt x="7279" y="94630"/>
                    </a:cubicBezTo>
                    <a:cubicBezTo>
                      <a:pt x="10919" y="93417"/>
                      <a:pt x="14559" y="93417"/>
                      <a:pt x="18198" y="93417"/>
                    </a:cubicBezTo>
                    <a:cubicBezTo>
                      <a:pt x="38823" y="93417"/>
                      <a:pt x="67940" y="100696"/>
                      <a:pt x="92204" y="107976"/>
                    </a:cubicBezTo>
                    <a:cubicBezTo>
                      <a:pt x="112829" y="114042"/>
                      <a:pt x="131027" y="118895"/>
                      <a:pt x="144372" y="118895"/>
                    </a:cubicBezTo>
                    <a:cubicBezTo>
                      <a:pt x="144372" y="118895"/>
                      <a:pt x="144372" y="118895"/>
                      <a:pt x="144372" y="118895"/>
                    </a:cubicBezTo>
                    <a:cubicBezTo>
                      <a:pt x="146798" y="118895"/>
                      <a:pt x="148012" y="117681"/>
                      <a:pt x="149225" y="116468"/>
                    </a:cubicBezTo>
                    <a:cubicBezTo>
                      <a:pt x="150438" y="115255"/>
                      <a:pt x="150438" y="112829"/>
                      <a:pt x="150438" y="110402"/>
                    </a:cubicBezTo>
                    <a:cubicBezTo>
                      <a:pt x="140732" y="80072"/>
                      <a:pt x="140732" y="41249"/>
                      <a:pt x="155291" y="8492"/>
                    </a:cubicBezTo>
                    <a:lnTo>
                      <a:pt x="155291" y="8492"/>
                    </a:lnTo>
                    <a:close/>
                    <a:moveTo>
                      <a:pt x="152864" y="0"/>
                    </a:moveTo>
                    <a:cubicBezTo>
                      <a:pt x="134666" y="35183"/>
                      <a:pt x="133453" y="77645"/>
                      <a:pt x="148012" y="114042"/>
                    </a:cubicBezTo>
                    <a:cubicBezTo>
                      <a:pt x="118895" y="112829"/>
                      <a:pt x="59447" y="87351"/>
                      <a:pt x="20625" y="87351"/>
                    </a:cubicBezTo>
                    <a:cubicBezTo>
                      <a:pt x="12132" y="87351"/>
                      <a:pt x="4853" y="88564"/>
                      <a:pt x="0" y="90991"/>
                    </a:cubicBezTo>
                    <a:cubicBezTo>
                      <a:pt x="35183" y="146798"/>
                      <a:pt x="117681" y="243855"/>
                      <a:pt x="152864" y="297237"/>
                    </a:cubicBezTo>
                    <a:cubicBezTo>
                      <a:pt x="207459" y="379735"/>
                      <a:pt x="271759" y="470726"/>
                      <a:pt x="370029" y="491350"/>
                    </a:cubicBezTo>
                    <a:cubicBezTo>
                      <a:pt x="385801" y="494990"/>
                      <a:pt x="401573" y="496203"/>
                      <a:pt x="418558" y="496203"/>
                    </a:cubicBezTo>
                    <a:cubicBezTo>
                      <a:pt x="458593" y="496203"/>
                      <a:pt x="499843" y="486497"/>
                      <a:pt x="539879" y="478005"/>
                    </a:cubicBezTo>
                    <a:cubicBezTo>
                      <a:pt x="633296" y="456167"/>
                      <a:pt x="727926" y="434329"/>
                      <a:pt x="821343" y="413705"/>
                    </a:cubicBezTo>
                    <a:cubicBezTo>
                      <a:pt x="801932" y="303303"/>
                      <a:pt x="810424" y="189261"/>
                      <a:pt x="843181" y="82498"/>
                    </a:cubicBezTo>
                    <a:lnTo>
                      <a:pt x="849247" y="69153"/>
                    </a:lnTo>
                    <a:cubicBezTo>
                      <a:pt x="724287" y="132240"/>
                      <a:pt x="600539" y="196540"/>
                      <a:pt x="475578" y="259627"/>
                    </a:cubicBezTo>
                    <a:cubicBezTo>
                      <a:pt x="462233" y="266906"/>
                      <a:pt x="448888" y="272972"/>
                      <a:pt x="434329" y="272972"/>
                    </a:cubicBezTo>
                    <a:cubicBezTo>
                      <a:pt x="434329" y="272972"/>
                      <a:pt x="434329" y="272972"/>
                      <a:pt x="434329" y="272972"/>
                    </a:cubicBezTo>
                    <a:cubicBezTo>
                      <a:pt x="420984" y="272972"/>
                      <a:pt x="408852" y="268120"/>
                      <a:pt x="396720" y="262053"/>
                    </a:cubicBezTo>
                    <a:cubicBezTo>
                      <a:pt x="328780" y="231723"/>
                      <a:pt x="263267" y="197753"/>
                      <a:pt x="198966" y="161357"/>
                    </a:cubicBezTo>
                    <a:cubicBezTo>
                      <a:pt x="235363" y="110402"/>
                      <a:pt x="211099" y="26691"/>
                      <a:pt x="152864" y="0"/>
                    </a:cubicBezTo>
                    <a:lnTo>
                      <a:pt x="152864" y="0"/>
                    </a:lnTo>
                    <a:close/>
                    <a:moveTo>
                      <a:pt x="848034" y="69153"/>
                    </a:moveTo>
                    <a:lnTo>
                      <a:pt x="848034" y="69153"/>
                    </a:lnTo>
                    <a:lnTo>
                      <a:pt x="848034" y="691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" name="Graphic 1169">
              <a:extLst>
                <a:ext uri="{FF2B5EF4-FFF2-40B4-BE49-F238E27FC236}">
                  <a16:creationId xmlns:a16="http://schemas.microsoft.com/office/drawing/2014/main" id="{26D8323B-1E36-4CB9-88CE-74284E6C1B26}"/>
                </a:ext>
              </a:extLst>
            </p:cNvPr>
            <p:cNvGrpSpPr/>
            <p:nvPr/>
          </p:nvGrpSpPr>
          <p:grpSpPr>
            <a:xfrm>
              <a:off x="1898328" y="3383569"/>
              <a:ext cx="716000" cy="487710"/>
              <a:chOff x="1898328" y="3383569"/>
              <a:chExt cx="716000" cy="487710"/>
            </a:xfrm>
          </p:grpSpPr>
          <p:sp>
            <p:nvSpPr>
              <p:cNvPr id="219" name="Freeform: Shape 198">
                <a:extLst>
                  <a:ext uri="{FF2B5EF4-FFF2-40B4-BE49-F238E27FC236}">
                    <a16:creationId xmlns:a16="http://schemas.microsoft.com/office/drawing/2014/main" id="{030139CA-B40A-4CA2-A883-5C91715EA13F}"/>
                  </a:ext>
                </a:extLst>
              </p:cNvPr>
              <p:cNvSpPr/>
              <p:nvPr/>
            </p:nvSpPr>
            <p:spPr>
              <a:xfrm>
                <a:off x="1899238" y="3387209"/>
                <a:ext cx="712199" cy="481644"/>
              </a:xfrm>
              <a:custGeom>
                <a:avLst/>
                <a:gdLst>
                  <a:gd name="connsiteX0" fmla="*/ 97670 w 712199"/>
                  <a:gd name="connsiteY0" fmla="*/ 481645 h 481644"/>
                  <a:gd name="connsiteX1" fmla="*/ 38222 w 712199"/>
                  <a:gd name="connsiteY1" fmla="*/ 458594 h 481644"/>
                  <a:gd name="connsiteX2" fmla="*/ 32156 w 712199"/>
                  <a:gd name="connsiteY2" fmla="*/ 451314 h 481644"/>
                  <a:gd name="connsiteX3" fmla="*/ 33370 w 712199"/>
                  <a:gd name="connsiteY3" fmla="*/ 257201 h 481644"/>
                  <a:gd name="connsiteX4" fmla="*/ 516227 w 712199"/>
                  <a:gd name="connsiteY4" fmla="*/ 150438 h 481644"/>
                  <a:gd name="connsiteX5" fmla="*/ 534426 w 712199"/>
                  <a:gd name="connsiteY5" fmla="*/ 116468 h 481644"/>
                  <a:gd name="connsiteX6" fmla="*/ 535639 w 712199"/>
                  <a:gd name="connsiteY6" fmla="*/ 112829 h 481644"/>
                  <a:gd name="connsiteX7" fmla="*/ 597512 w 712199"/>
                  <a:gd name="connsiteY7" fmla="*/ 7279 h 481644"/>
                  <a:gd name="connsiteX8" fmla="*/ 608431 w 712199"/>
                  <a:gd name="connsiteY8" fmla="*/ 12132 h 481644"/>
                  <a:gd name="connsiteX9" fmla="*/ 622990 w 712199"/>
                  <a:gd name="connsiteY9" fmla="*/ 4853 h 481644"/>
                  <a:gd name="connsiteX10" fmla="*/ 633909 w 712199"/>
                  <a:gd name="connsiteY10" fmla="*/ 0 h 481644"/>
                  <a:gd name="connsiteX11" fmla="*/ 647254 w 712199"/>
                  <a:gd name="connsiteY11" fmla="*/ 6066 h 481644"/>
                  <a:gd name="connsiteX12" fmla="*/ 649680 w 712199"/>
                  <a:gd name="connsiteY12" fmla="*/ 19411 h 481644"/>
                  <a:gd name="connsiteX13" fmla="*/ 649680 w 712199"/>
                  <a:gd name="connsiteY13" fmla="*/ 21838 h 481644"/>
                  <a:gd name="connsiteX14" fmla="*/ 652107 w 712199"/>
                  <a:gd name="connsiteY14" fmla="*/ 23051 h 481644"/>
                  <a:gd name="connsiteX15" fmla="*/ 652107 w 712199"/>
                  <a:gd name="connsiteY15" fmla="*/ 23051 h 481644"/>
                  <a:gd name="connsiteX16" fmla="*/ 675158 w 712199"/>
                  <a:gd name="connsiteY16" fmla="*/ 38823 h 481644"/>
                  <a:gd name="connsiteX17" fmla="*/ 673945 w 712199"/>
                  <a:gd name="connsiteY17" fmla="*/ 65513 h 481644"/>
                  <a:gd name="connsiteX18" fmla="*/ 673945 w 712199"/>
                  <a:gd name="connsiteY18" fmla="*/ 67940 h 481644"/>
                  <a:gd name="connsiteX19" fmla="*/ 676371 w 712199"/>
                  <a:gd name="connsiteY19" fmla="*/ 70366 h 481644"/>
                  <a:gd name="connsiteX20" fmla="*/ 693356 w 712199"/>
                  <a:gd name="connsiteY20" fmla="*/ 88564 h 481644"/>
                  <a:gd name="connsiteX21" fmla="*/ 689716 w 712199"/>
                  <a:gd name="connsiteY21" fmla="*/ 114042 h 481644"/>
                  <a:gd name="connsiteX22" fmla="*/ 689716 w 712199"/>
                  <a:gd name="connsiteY22" fmla="*/ 117681 h 481644"/>
                  <a:gd name="connsiteX23" fmla="*/ 692143 w 712199"/>
                  <a:gd name="connsiteY23" fmla="*/ 118895 h 481644"/>
                  <a:gd name="connsiteX24" fmla="*/ 694569 w 712199"/>
                  <a:gd name="connsiteY24" fmla="*/ 117681 h 481644"/>
                  <a:gd name="connsiteX25" fmla="*/ 699422 w 712199"/>
                  <a:gd name="connsiteY25" fmla="*/ 116468 h 481644"/>
                  <a:gd name="connsiteX26" fmla="*/ 711554 w 712199"/>
                  <a:gd name="connsiteY26" fmla="*/ 124961 h 481644"/>
                  <a:gd name="connsiteX27" fmla="*/ 704275 w 712199"/>
                  <a:gd name="connsiteY27" fmla="*/ 150438 h 481644"/>
                  <a:gd name="connsiteX28" fmla="*/ 134066 w 712199"/>
                  <a:gd name="connsiteY28" fmla="*/ 478005 h 481644"/>
                  <a:gd name="connsiteX29" fmla="*/ 97670 w 712199"/>
                  <a:gd name="connsiteY29" fmla="*/ 481645 h 481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199" h="481644">
                    <a:moveTo>
                      <a:pt x="97670" y="481645"/>
                    </a:moveTo>
                    <a:cubicBezTo>
                      <a:pt x="69766" y="481645"/>
                      <a:pt x="50354" y="474365"/>
                      <a:pt x="38222" y="458594"/>
                    </a:cubicBezTo>
                    <a:cubicBezTo>
                      <a:pt x="35796" y="456167"/>
                      <a:pt x="34583" y="453741"/>
                      <a:pt x="32156" y="451314"/>
                    </a:cubicBezTo>
                    <a:cubicBezTo>
                      <a:pt x="-11519" y="394294"/>
                      <a:pt x="-10306" y="314222"/>
                      <a:pt x="33370" y="257201"/>
                    </a:cubicBezTo>
                    <a:cubicBezTo>
                      <a:pt x="178955" y="240216"/>
                      <a:pt x="505308" y="158931"/>
                      <a:pt x="516227" y="150438"/>
                    </a:cubicBezTo>
                    <a:cubicBezTo>
                      <a:pt x="525933" y="141946"/>
                      <a:pt x="530786" y="129814"/>
                      <a:pt x="534426" y="116468"/>
                    </a:cubicBezTo>
                    <a:lnTo>
                      <a:pt x="535639" y="112829"/>
                    </a:lnTo>
                    <a:cubicBezTo>
                      <a:pt x="547771" y="74006"/>
                      <a:pt x="569609" y="36396"/>
                      <a:pt x="597512" y="7279"/>
                    </a:cubicBezTo>
                    <a:cubicBezTo>
                      <a:pt x="601152" y="9706"/>
                      <a:pt x="603578" y="12132"/>
                      <a:pt x="608431" y="12132"/>
                    </a:cubicBezTo>
                    <a:cubicBezTo>
                      <a:pt x="613284" y="12132"/>
                      <a:pt x="618137" y="9706"/>
                      <a:pt x="622990" y="4853"/>
                    </a:cubicBezTo>
                    <a:cubicBezTo>
                      <a:pt x="626629" y="0"/>
                      <a:pt x="631482" y="0"/>
                      <a:pt x="633909" y="0"/>
                    </a:cubicBezTo>
                    <a:cubicBezTo>
                      <a:pt x="638761" y="0"/>
                      <a:pt x="643614" y="2426"/>
                      <a:pt x="647254" y="6066"/>
                    </a:cubicBezTo>
                    <a:cubicBezTo>
                      <a:pt x="649680" y="9706"/>
                      <a:pt x="650894" y="14559"/>
                      <a:pt x="649680" y="19411"/>
                    </a:cubicBezTo>
                    <a:cubicBezTo>
                      <a:pt x="649680" y="20625"/>
                      <a:pt x="649680" y="21838"/>
                      <a:pt x="649680" y="21838"/>
                    </a:cubicBezTo>
                    <a:cubicBezTo>
                      <a:pt x="649680" y="23051"/>
                      <a:pt x="650894" y="23051"/>
                      <a:pt x="652107" y="23051"/>
                    </a:cubicBezTo>
                    <a:cubicBezTo>
                      <a:pt x="652107" y="23051"/>
                      <a:pt x="652107" y="23051"/>
                      <a:pt x="652107" y="23051"/>
                    </a:cubicBezTo>
                    <a:cubicBezTo>
                      <a:pt x="661813" y="23051"/>
                      <a:pt x="670305" y="29117"/>
                      <a:pt x="675158" y="38823"/>
                    </a:cubicBezTo>
                    <a:cubicBezTo>
                      <a:pt x="680011" y="48528"/>
                      <a:pt x="680011" y="58234"/>
                      <a:pt x="673945" y="65513"/>
                    </a:cubicBezTo>
                    <a:cubicBezTo>
                      <a:pt x="673945" y="66727"/>
                      <a:pt x="672731" y="67940"/>
                      <a:pt x="673945" y="67940"/>
                    </a:cubicBezTo>
                    <a:cubicBezTo>
                      <a:pt x="673945" y="69153"/>
                      <a:pt x="675158" y="69153"/>
                      <a:pt x="676371" y="70366"/>
                    </a:cubicBezTo>
                    <a:cubicBezTo>
                      <a:pt x="684863" y="72793"/>
                      <a:pt x="690930" y="80072"/>
                      <a:pt x="693356" y="88564"/>
                    </a:cubicBezTo>
                    <a:cubicBezTo>
                      <a:pt x="696996" y="98270"/>
                      <a:pt x="694569" y="107976"/>
                      <a:pt x="689716" y="114042"/>
                    </a:cubicBezTo>
                    <a:cubicBezTo>
                      <a:pt x="688503" y="115255"/>
                      <a:pt x="688503" y="117681"/>
                      <a:pt x="689716" y="117681"/>
                    </a:cubicBezTo>
                    <a:cubicBezTo>
                      <a:pt x="689716" y="117681"/>
                      <a:pt x="690930" y="118895"/>
                      <a:pt x="692143" y="118895"/>
                    </a:cubicBezTo>
                    <a:cubicBezTo>
                      <a:pt x="693356" y="118895"/>
                      <a:pt x="693356" y="118895"/>
                      <a:pt x="694569" y="117681"/>
                    </a:cubicBezTo>
                    <a:cubicBezTo>
                      <a:pt x="695782" y="116468"/>
                      <a:pt x="696996" y="116468"/>
                      <a:pt x="699422" y="116468"/>
                    </a:cubicBezTo>
                    <a:cubicBezTo>
                      <a:pt x="704275" y="116468"/>
                      <a:pt x="710341" y="120108"/>
                      <a:pt x="711554" y="124961"/>
                    </a:cubicBezTo>
                    <a:cubicBezTo>
                      <a:pt x="713981" y="133453"/>
                      <a:pt x="709128" y="143159"/>
                      <a:pt x="704275" y="150438"/>
                    </a:cubicBezTo>
                    <a:cubicBezTo>
                      <a:pt x="648467" y="241429"/>
                      <a:pt x="160757" y="473152"/>
                      <a:pt x="134066" y="478005"/>
                    </a:cubicBezTo>
                    <a:cubicBezTo>
                      <a:pt x="119508" y="480431"/>
                      <a:pt x="108589" y="481645"/>
                      <a:pt x="97670" y="4816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199">
                <a:extLst>
                  <a:ext uri="{FF2B5EF4-FFF2-40B4-BE49-F238E27FC236}">
                    <a16:creationId xmlns:a16="http://schemas.microsoft.com/office/drawing/2014/main" id="{8D74EC52-5E05-4D31-AC4C-CF629EB21242}"/>
                  </a:ext>
                </a:extLst>
              </p:cNvPr>
              <p:cNvSpPr/>
              <p:nvPr/>
            </p:nvSpPr>
            <p:spPr>
              <a:xfrm>
                <a:off x="1898328" y="3383569"/>
                <a:ext cx="716000" cy="487710"/>
              </a:xfrm>
              <a:custGeom>
                <a:avLst/>
                <a:gdLst>
                  <a:gd name="connsiteX0" fmla="*/ 634818 w 716000"/>
                  <a:gd name="connsiteY0" fmla="*/ 6066 h 487710"/>
                  <a:gd name="connsiteX1" fmla="*/ 645737 w 716000"/>
                  <a:gd name="connsiteY1" fmla="*/ 10919 h 487710"/>
                  <a:gd name="connsiteX2" fmla="*/ 646951 w 716000"/>
                  <a:gd name="connsiteY2" fmla="*/ 21838 h 487710"/>
                  <a:gd name="connsiteX3" fmla="*/ 648164 w 716000"/>
                  <a:gd name="connsiteY3" fmla="*/ 27904 h 487710"/>
                  <a:gd name="connsiteX4" fmla="*/ 653017 w 716000"/>
                  <a:gd name="connsiteY4" fmla="*/ 30330 h 487710"/>
                  <a:gd name="connsiteX5" fmla="*/ 653017 w 716000"/>
                  <a:gd name="connsiteY5" fmla="*/ 30330 h 487710"/>
                  <a:gd name="connsiteX6" fmla="*/ 654230 w 716000"/>
                  <a:gd name="connsiteY6" fmla="*/ 30330 h 487710"/>
                  <a:gd name="connsiteX7" fmla="*/ 673641 w 716000"/>
                  <a:gd name="connsiteY7" fmla="*/ 43676 h 487710"/>
                  <a:gd name="connsiteX8" fmla="*/ 672428 w 716000"/>
                  <a:gd name="connsiteY8" fmla="*/ 66727 h 487710"/>
                  <a:gd name="connsiteX9" fmla="*/ 671215 w 716000"/>
                  <a:gd name="connsiteY9" fmla="*/ 72793 h 487710"/>
                  <a:gd name="connsiteX10" fmla="*/ 674854 w 716000"/>
                  <a:gd name="connsiteY10" fmla="*/ 76432 h 487710"/>
                  <a:gd name="connsiteX11" fmla="*/ 690626 w 716000"/>
                  <a:gd name="connsiteY11" fmla="*/ 92204 h 487710"/>
                  <a:gd name="connsiteX12" fmla="*/ 688200 w 716000"/>
                  <a:gd name="connsiteY12" fmla="*/ 115255 h 487710"/>
                  <a:gd name="connsiteX13" fmla="*/ 686987 w 716000"/>
                  <a:gd name="connsiteY13" fmla="*/ 117681 h 487710"/>
                  <a:gd name="connsiteX14" fmla="*/ 688200 w 716000"/>
                  <a:gd name="connsiteY14" fmla="*/ 126174 h 487710"/>
                  <a:gd name="connsiteX15" fmla="*/ 691839 w 716000"/>
                  <a:gd name="connsiteY15" fmla="*/ 127387 h 487710"/>
                  <a:gd name="connsiteX16" fmla="*/ 696692 w 716000"/>
                  <a:gd name="connsiteY16" fmla="*/ 124961 h 487710"/>
                  <a:gd name="connsiteX17" fmla="*/ 697905 w 716000"/>
                  <a:gd name="connsiteY17" fmla="*/ 123747 h 487710"/>
                  <a:gd name="connsiteX18" fmla="*/ 700332 w 716000"/>
                  <a:gd name="connsiteY18" fmla="*/ 122534 h 487710"/>
                  <a:gd name="connsiteX19" fmla="*/ 708824 w 716000"/>
                  <a:gd name="connsiteY19" fmla="*/ 128600 h 487710"/>
                  <a:gd name="connsiteX20" fmla="*/ 701545 w 716000"/>
                  <a:gd name="connsiteY20" fmla="*/ 151651 h 487710"/>
                  <a:gd name="connsiteX21" fmla="*/ 410375 w 716000"/>
                  <a:gd name="connsiteY21" fmla="*/ 345765 h 487710"/>
                  <a:gd name="connsiteX22" fmla="*/ 133763 w 716000"/>
                  <a:gd name="connsiteY22" fmla="*/ 479218 h 487710"/>
                  <a:gd name="connsiteX23" fmla="*/ 99793 w 716000"/>
                  <a:gd name="connsiteY23" fmla="*/ 482858 h 487710"/>
                  <a:gd name="connsiteX24" fmla="*/ 42772 w 716000"/>
                  <a:gd name="connsiteY24" fmla="*/ 461020 h 487710"/>
                  <a:gd name="connsiteX25" fmla="*/ 36706 w 716000"/>
                  <a:gd name="connsiteY25" fmla="*/ 453741 h 487710"/>
                  <a:gd name="connsiteX26" fmla="*/ 36706 w 716000"/>
                  <a:gd name="connsiteY26" fmla="*/ 264480 h 487710"/>
                  <a:gd name="connsiteX27" fmla="*/ 519563 w 716000"/>
                  <a:gd name="connsiteY27" fmla="*/ 156504 h 487710"/>
                  <a:gd name="connsiteX28" fmla="*/ 538975 w 716000"/>
                  <a:gd name="connsiteY28" fmla="*/ 121321 h 487710"/>
                  <a:gd name="connsiteX29" fmla="*/ 540188 w 716000"/>
                  <a:gd name="connsiteY29" fmla="*/ 117681 h 487710"/>
                  <a:gd name="connsiteX30" fmla="*/ 599635 w 716000"/>
                  <a:gd name="connsiteY30" fmla="*/ 14559 h 487710"/>
                  <a:gd name="connsiteX31" fmla="*/ 609341 w 716000"/>
                  <a:gd name="connsiteY31" fmla="*/ 18198 h 487710"/>
                  <a:gd name="connsiteX32" fmla="*/ 625113 w 716000"/>
                  <a:gd name="connsiteY32" fmla="*/ 10919 h 487710"/>
                  <a:gd name="connsiteX33" fmla="*/ 634818 w 716000"/>
                  <a:gd name="connsiteY33" fmla="*/ 6066 h 487710"/>
                  <a:gd name="connsiteX34" fmla="*/ 634818 w 716000"/>
                  <a:gd name="connsiteY34" fmla="*/ 6066 h 487710"/>
                  <a:gd name="connsiteX35" fmla="*/ 600849 w 716000"/>
                  <a:gd name="connsiteY35" fmla="*/ 12132 h 487710"/>
                  <a:gd name="connsiteX36" fmla="*/ 600849 w 716000"/>
                  <a:gd name="connsiteY36" fmla="*/ 12132 h 487710"/>
                  <a:gd name="connsiteX37" fmla="*/ 600849 w 716000"/>
                  <a:gd name="connsiteY37" fmla="*/ 12132 h 487710"/>
                  <a:gd name="connsiteX38" fmla="*/ 600849 w 716000"/>
                  <a:gd name="connsiteY38" fmla="*/ 12132 h 487710"/>
                  <a:gd name="connsiteX39" fmla="*/ 634818 w 716000"/>
                  <a:gd name="connsiteY39" fmla="*/ 0 h 487710"/>
                  <a:gd name="connsiteX40" fmla="*/ 621473 w 716000"/>
                  <a:gd name="connsiteY40" fmla="*/ 6066 h 487710"/>
                  <a:gd name="connsiteX41" fmla="*/ 609341 w 716000"/>
                  <a:gd name="connsiteY41" fmla="*/ 12132 h 487710"/>
                  <a:gd name="connsiteX42" fmla="*/ 602062 w 716000"/>
                  <a:gd name="connsiteY42" fmla="*/ 8492 h 487710"/>
                  <a:gd name="connsiteX43" fmla="*/ 599635 w 716000"/>
                  <a:gd name="connsiteY43" fmla="*/ 7279 h 487710"/>
                  <a:gd name="connsiteX44" fmla="*/ 597209 w 716000"/>
                  <a:gd name="connsiteY44" fmla="*/ 8492 h 487710"/>
                  <a:gd name="connsiteX45" fmla="*/ 534122 w 716000"/>
                  <a:gd name="connsiteY45" fmla="*/ 115255 h 487710"/>
                  <a:gd name="connsiteX46" fmla="*/ 515924 w 716000"/>
                  <a:gd name="connsiteY46" fmla="*/ 150438 h 487710"/>
                  <a:gd name="connsiteX47" fmla="*/ 34279 w 716000"/>
                  <a:gd name="connsiteY47" fmla="*/ 257201 h 487710"/>
                  <a:gd name="connsiteX48" fmla="*/ 33066 w 716000"/>
                  <a:gd name="connsiteY48" fmla="*/ 456167 h 487710"/>
                  <a:gd name="connsiteX49" fmla="*/ 39132 w 716000"/>
                  <a:gd name="connsiteY49" fmla="*/ 463446 h 487710"/>
                  <a:gd name="connsiteX50" fmla="*/ 101006 w 716000"/>
                  <a:gd name="connsiteY50" fmla="*/ 487711 h 487710"/>
                  <a:gd name="connsiteX51" fmla="*/ 136189 w 716000"/>
                  <a:gd name="connsiteY51" fmla="*/ 484071 h 487710"/>
                  <a:gd name="connsiteX52" fmla="*/ 707611 w 716000"/>
                  <a:gd name="connsiteY52" fmla="*/ 155291 h 487710"/>
                  <a:gd name="connsiteX53" fmla="*/ 714890 w 716000"/>
                  <a:gd name="connsiteY53" fmla="*/ 127387 h 487710"/>
                  <a:gd name="connsiteX54" fmla="*/ 700332 w 716000"/>
                  <a:gd name="connsiteY54" fmla="*/ 116468 h 487710"/>
                  <a:gd name="connsiteX55" fmla="*/ 694266 w 716000"/>
                  <a:gd name="connsiteY55" fmla="*/ 118895 h 487710"/>
                  <a:gd name="connsiteX56" fmla="*/ 693053 w 716000"/>
                  <a:gd name="connsiteY56" fmla="*/ 120108 h 487710"/>
                  <a:gd name="connsiteX57" fmla="*/ 694266 w 716000"/>
                  <a:gd name="connsiteY57" fmla="*/ 118895 h 487710"/>
                  <a:gd name="connsiteX58" fmla="*/ 678494 w 716000"/>
                  <a:gd name="connsiteY58" fmla="*/ 70366 h 487710"/>
                  <a:gd name="connsiteX59" fmla="*/ 654230 w 716000"/>
                  <a:gd name="connsiteY59" fmla="*/ 23051 h 487710"/>
                  <a:gd name="connsiteX60" fmla="*/ 653017 w 716000"/>
                  <a:gd name="connsiteY60" fmla="*/ 23051 h 487710"/>
                  <a:gd name="connsiteX61" fmla="*/ 653017 w 716000"/>
                  <a:gd name="connsiteY61" fmla="*/ 23051 h 487710"/>
                  <a:gd name="connsiteX62" fmla="*/ 634818 w 716000"/>
                  <a:gd name="connsiteY62" fmla="*/ 0 h 487710"/>
                  <a:gd name="connsiteX63" fmla="*/ 634818 w 716000"/>
                  <a:gd name="connsiteY63" fmla="*/ 0 h 48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16000" h="487710">
                    <a:moveTo>
                      <a:pt x="634818" y="6066"/>
                    </a:moveTo>
                    <a:cubicBezTo>
                      <a:pt x="638458" y="6066"/>
                      <a:pt x="643311" y="8492"/>
                      <a:pt x="645737" y="10919"/>
                    </a:cubicBezTo>
                    <a:cubicBezTo>
                      <a:pt x="646951" y="13345"/>
                      <a:pt x="649377" y="16985"/>
                      <a:pt x="646951" y="21838"/>
                    </a:cubicBezTo>
                    <a:cubicBezTo>
                      <a:pt x="645737" y="24264"/>
                      <a:pt x="646951" y="25477"/>
                      <a:pt x="648164" y="27904"/>
                    </a:cubicBezTo>
                    <a:cubicBezTo>
                      <a:pt x="649377" y="29117"/>
                      <a:pt x="650590" y="30330"/>
                      <a:pt x="653017" y="30330"/>
                    </a:cubicBezTo>
                    <a:cubicBezTo>
                      <a:pt x="653017" y="30330"/>
                      <a:pt x="653017" y="30330"/>
                      <a:pt x="653017" y="30330"/>
                    </a:cubicBezTo>
                    <a:lnTo>
                      <a:pt x="654230" y="30330"/>
                    </a:lnTo>
                    <a:cubicBezTo>
                      <a:pt x="663935" y="30330"/>
                      <a:pt x="670001" y="37610"/>
                      <a:pt x="673641" y="43676"/>
                    </a:cubicBezTo>
                    <a:cubicBezTo>
                      <a:pt x="677281" y="49742"/>
                      <a:pt x="678494" y="59447"/>
                      <a:pt x="672428" y="66727"/>
                    </a:cubicBezTo>
                    <a:cubicBezTo>
                      <a:pt x="671215" y="67940"/>
                      <a:pt x="671215" y="70366"/>
                      <a:pt x="671215" y="72793"/>
                    </a:cubicBezTo>
                    <a:cubicBezTo>
                      <a:pt x="672428" y="75219"/>
                      <a:pt x="673641" y="76432"/>
                      <a:pt x="674854" y="76432"/>
                    </a:cubicBezTo>
                    <a:cubicBezTo>
                      <a:pt x="682134" y="78859"/>
                      <a:pt x="688200" y="84925"/>
                      <a:pt x="690626" y="92204"/>
                    </a:cubicBezTo>
                    <a:cubicBezTo>
                      <a:pt x="693053" y="100696"/>
                      <a:pt x="691839" y="109189"/>
                      <a:pt x="688200" y="115255"/>
                    </a:cubicBezTo>
                    <a:cubicBezTo>
                      <a:pt x="686987" y="116468"/>
                      <a:pt x="686987" y="116468"/>
                      <a:pt x="686987" y="117681"/>
                    </a:cubicBezTo>
                    <a:cubicBezTo>
                      <a:pt x="685773" y="120108"/>
                      <a:pt x="685773" y="123747"/>
                      <a:pt x="688200" y="126174"/>
                    </a:cubicBezTo>
                    <a:cubicBezTo>
                      <a:pt x="689413" y="127387"/>
                      <a:pt x="690626" y="127387"/>
                      <a:pt x="691839" y="127387"/>
                    </a:cubicBezTo>
                    <a:cubicBezTo>
                      <a:pt x="693053" y="127387"/>
                      <a:pt x="695479" y="126174"/>
                      <a:pt x="696692" y="124961"/>
                    </a:cubicBezTo>
                    <a:cubicBezTo>
                      <a:pt x="696692" y="124961"/>
                      <a:pt x="697905" y="123747"/>
                      <a:pt x="697905" y="123747"/>
                    </a:cubicBezTo>
                    <a:cubicBezTo>
                      <a:pt x="697905" y="123747"/>
                      <a:pt x="699119" y="122534"/>
                      <a:pt x="700332" y="122534"/>
                    </a:cubicBezTo>
                    <a:cubicBezTo>
                      <a:pt x="703971" y="122534"/>
                      <a:pt x="708824" y="124961"/>
                      <a:pt x="708824" y="128600"/>
                    </a:cubicBezTo>
                    <a:cubicBezTo>
                      <a:pt x="711251" y="135880"/>
                      <a:pt x="706398" y="144372"/>
                      <a:pt x="701545" y="151651"/>
                    </a:cubicBezTo>
                    <a:cubicBezTo>
                      <a:pt x="678494" y="188048"/>
                      <a:pt x="575371" y="257201"/>
                      <a:pt x="410375" y="345765"/>
                    </a:cubicBezTo>
                    <a:cubicBezTo>
                      <a:pt x="275708" y="418558"/>
                      <a:pt x="149534" y="475579"/>
                      <a:pt x="133763" y="479218"/>
                    </a:cubicBezTo>
                    <a:cubicBezTo>
                      <a:pt x="120417" y="481645"/>
                      <a:pt x="109498" y="482858"/>
                      <a:pt x="99793" y="482858"/>
                    </a:cubicBezTo>
                    <a:cubicBezTo>
                      <a:pt x="73102" y="482858"/>
                      <a:pt x="54904" y="475579"/>
                      <a:pt x="42772" y="461020"/>
                    </a:cubicBezTo>
                    <a:cubicBezTo>
                      <a:pt x="41559" y="458594"/>
                      <a:pt x="39132" y="456167"/>
                      <a:pt x="36706" y="453741"/>
                    </a:cubicBezTo>
                    <a:cubicBezTo>
                      <a:pt x="-5757" y="397933"/>
                      <a:pt x="-5757" y="320288"/>
                      <a:pt x="36706" y="264480"/>
                    </a:cubicBezTo>
                    <a:cubicBezTo>
                      <a:pt x="175012" y="248708"/>
                      <a:pt x="506218" y="167423"/>
                      <a:pt x="519563" y="156504"/>
                    </a:cubicBezTo>
                    <a:cubicBezTo>
                      <a:pt x="530482" y="148012"/>
                      <a:pt x="534122" y="133453"/>
                      <a:pt x="538975" y="121321"/>
                    </a:cubicBezTo>
                    <a:lnTo>
                      <a:pt x="540188" y="117681"/>
                    </a:lnTo>
                    <a:cubicBezTo>
                      <a:pt x="552320" y="80072"/>
                      <a:pt x="572945" y="43676"/>
                      <a:pt x="599635" y="14559"/>
                    </a:cubicBezTo>
                    <a:cubicBezTo>
                      <a:pt x="602062" y="16985"/>
                      <a:pt x="605701" y="18198"/>
                      <a:pt x="609341" y="18198"/>
                    </a:cubicBezTo>
                    <a:cubicBezTo>
                      <a:pt x="615407" y="18198"/>
                      <a:pt x="621473" y="15772"/>
                      <a:pt x="625113" y="10919"/>
                    </a:cubicBezTo>
                    <a:cubicBezTo>
                      <a:pt x="628752" y="6066"/>
                      <a:pt x="632392" y="6066"/>
                      <a:pt x="634818" y="6066"/>
                    </a:cubicBezTo>
                    <a:lnTo>
                      <a:pt x="634818" y="6066"/>
                    </a:lnTo>
                    <a:close/>
                    <a:moveTo>
                      <a:pt x="600849" y="12132"/>
                    </a:moveTo>
                    <a:lnTo>
                      <a:pt x="600849" y="12132"/>
                    </a:lnTo>
                    <a:lnTo>
                      <a:pt x="600849" y="12132"/>
                    </a:lnTo>
                    <a:lnTo>
                      <a:pt x="600849" y="12132"/>
                    </a:lnTo>
                    <a:close/>
                    <a:moveTo>
                      <a:pt x="634818" y="0"/>
                    </a:moveTo>
                    <a:cubicBezTo>
                      <a:pt x="629966" y="0"/>
                      <a:pt x="625113" y="2426"/>
                      <a:pt x="621473" y="6066"/>
                    </a:cubicBezTo>
                    <a:cubicBezTo>
                      <a:pt x="617834" y="9706"/>
                      <a:pt x="614194" y="12132"/>
                      <a:pt x="609341" y="12132"/>
                    </a:cubicBezTo>
                    <a:cubicBezTo>
                      <a:pt x="606915" y="12132"/>
                      <a:pt x="603275" y="10919"/>
                      <a:pt x="602062" y="8492"/>
                    </a:cubicBezTo>
                    <a:cubicBezTo>
                      <a:pt x="600849" y="7279"/>
                      <a:pt x="600849" y="7279"/>
                      <a:pt x="599635" y="7279"/>
                    </a:cubicBezTo>
                    <a:cubicBezTo>
                      <a:pt x="598422" y="7279"/>
                      <a:pt x="597209" y="7279"/>
                      <a:pt x="597209" y="8492"/>
                    </a:cubicBezTo>
                    <a:cubicBezTo>
                      <a:pt x="568092" y="38823"/>
                      <a:pt x="547467" y="75219"/>
                      <a:pt x="534122" y="115255"/>
                    </a:cubicBezTo>
                    <a:cubicBezTo>
                      <a:pt x="530482" y="128600"/>
                      <a:pt x="526843" y="141946"/>
                      <a:pt x="515924" y="150438"/>
                    </a:cubicBezTo>
                    <a:cubicBezTo>
                      <a:pt x="506218" y="158931"/>
                      <a:pt x="179865" y="240216"/>
                      <a:pt x="34279" y="257201"/>
                    </a:cubicBezTo>
                    <a:cubicBezTo>
                      <a:pt x="-10609" y="315435"/>
                      <a:pt x="-11823" y="396720"/>
                      <a:pt x="33066" y="456167"/>
                    </a:cubicBezTo>
                    <a:cubicBezTo>
                      <a:pt x="35493" y="458594"/>
                      <a:pt x="36706" y="461020"/>
                      <a:pt x="39132" y="463446"/>
                    </a:cubicBezTo>
                    <a:cubicBezTo>
                      <a:pt x="53691" y="481645"/>
                      <a:pt x="76742" y="487711"/>
                      <a:pt x="101006" y="487711"/>
                    </a:cubicBezTo>
                    <a:cubicBezTo>
                      <a:pt x="113138" y="487711"/>
                      <a:pt x="125270" y="486497"/>
                      <a:pt x="136189" y="484071"/>
                    </a:cubicBezTo>
                    <a:cubicBezTo>
                      <a:pt x="171372" y="478005"/>
                      <a:pt x="651803" y="245069"/>
                      <a:pt x="707611" y="155291"/>
                    </a:cubicBezTo>
                    <a:cubicBezTo>
                      <a:pt x="712464" y="146798"/>
                      <a:pt x="718530" y="137093"/>
                      <a:pt x="714890" y="127387"/>
                    </a:cubicBezTo>
                    <a:cubicBezTo>
                      <a:pt x="713677" y="121321"/>
                      <a:pt x="706398" y="116468"/>
                      <a:pt x="700332" y="116468"/>
                    </a:cubicBezTo>
                    <a:cubicBezTo>
                      <a:pt x="697905" y="116468"/>
                      <a:pt x="695479" y="117681"/>
                      <a:pt x="694266" y="118895"/>
                    </a:cubicBezTo>
                    <a:cubicBezTo>
                      <a:pt x="694266" y="118895"/>
                      <a:pt x="693053" y="120108"/>
                      <a:pt x="693053" y="120108"/>
                    </a:cubicBezTo>
                    <a:cubicBezTo>
                      <a:pt x="693053" y="120108"/>
                      <a:pt x="694266" y="118895"/>
                      <a:pt x="694266" y="118895"/>
                    </a:cubicBezTo>
                    <a:cubicBezTo>
                      <a:pt x="706398" y="103123"/>
                      <a:pt x="697905" y="75219"/>
                      <a:pt x="678494" y="70366"/>
                    </a:cubicBezTo>
                    <a:cubicBezTo>
                      <a:pt x="691839" y="53381"/>
                      <a:pt x="676068" y="23051"/>
                      <a:pt x="654230" y="23051"/>
                    </a:cubicBezTo>
                    <a:cubicBezTo>
                      <a:pt x="654230" y="23051"/>
                      <a:pt x="653017" y="23051"/>
                      <a:pt x="653017" y="23051"/>
                    </a:cubicBezTo>
                    <a:cubicBezTo>
                      <a:pt x="653017" y="23051"/>
                      <a:pt x="653017" y="23051"/>
                      <a:pt x="653017" y="23051"/>
                    </a:cubicBezTo>
                    <a:cubicBezTo>
                      <a:pt x="656656" y="9706"/>
                      <a:pt x="645737" y="0"/>
                      <a:pt x="634818" y="0"/>
                    </a:cubicBezTo>
                    <a:lnTo>
                      <a:pt x="6348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" name="Graphic 1169">
              <a:extLst>
                <a:ext uri="{FF2B5EF4-FFF2-40B4-BE49-F238E27FC236}">
                  <a16:creationId xmlns:a16="http://schemas.microsoft.com/office/drawing/2014/main" id="{06EEFCB0-4717-4C5A-8A15-A9A09139A28B}"/>
                </a:ext>
              </a:extLst>
            </p:cNvPr>
            <p:cNvGrpSpPr/>
            <p:nvPr/>
          </p:nvGrpSpPr>
          <p:grpSpPr>
            <a:xfrm>
              <a:off x="747301" y="3369011"/>
              <a:ext cx="1319972" cy="814064"/>
              <a:chOff x="747301" y="3369011"/>
              <a:chExt cx="1319972" cy="814064"/>
            </a:xfrm>
          </p:grpSpPr>
          <p:sp>
            <p:nvSpPr>
              <p:cNvPr id="217" name="Freeform: Shape 196">
                <a:extLst>
                  <a:ext uri="{FF2B5EF4-FFF2-40B4-BE49-F238E27FC236}">
                    <a16:creationId xmlns:a16="http://schemas.microsoft.com/office/drawing/2014/main" id="{C7088960-DAC4-48AC-AE1C-276B32E9567F}"/>
                  </a:ext>
                </a:extLst>
              </p:cNvPr>
              <p:cNvSpPr/>
              <p:nvPr/>
            </p:nvSpPr>
            <p:spPr>
              <a:xfrm>
                <a:off x="749728" y="3373864"/>
                <a:ext cx="1312693" cy="803145"/>
              </a:xfrm>
              <a:custGeom>
                <a:avLst/>
                <a:gdLst>
                  <a:gd name="connsiteX0" fmla="*/ 485284 w 1312693"/>
                  <a:gd name="connsiteY0" fmla="*/ 803145 h 803145"/>
                  <a:gd name="connsiteX1" fmla="*/ 464660 w 1312693"/>
                  <a:gd name="connsiteY1" fmla="*/ 800719 h 803145"/>
                  <a:gd name="connsiteX2" fmla="*/ 434329 w 1312693"/>
                  <a:gd name="connsiteY2" fmla="*/ 781308 h 803145"/>
                  <a:gd name="connsiteX3" fmla="*/ 350618 w 1312693"/>
                  <a:gd name="connsiteY3" fmla="*/ 697596 h 803145"/>
                  <a:gd name="connsiteX4" fmla="*/ 305729 w 1312693"/>
                  <a:gd name="connsiteY4" fmla="*/ 452528 h 803145"/>
                  <a:gd name="connsiteX5" fmla="*/ 304516 w 1312693"/>
                  <a:gd name="connsiteY5" fmla="*/ 450101 h 803145"/>
                  <a:gd name="connsiteX6" fmla="*/ 302089 w 1312693"/>
                  <a:gd name="connsiteY6" fmla="*/ 448888 h 803145"/>
                  <a:gd name="connsiteX7" fmla="*/ 302089 w 1312693"/>
                  <a:gd name="connsiteY7" fmla="*/ 448888 h 803145"/>
                  <a:gd name="connsiteX8" fmla="*/ 162570 w 1312693"/>
                  <a:gd name="connsiteY8" fmla="*/ 458594 h 803145"/>
                  <a:gd name="connsiteX9" fmla="*/ 26691 w 1312693"/>
                  <a:gd name="connsiteY9" fmla="*/ 467086 h 803145"/>
                  <a:gd name="connsiteX10" fmla="*/ 13345 w 1312693"/>
                  <a:gd name="connsiteY10" fmla="*/ 353044 h 803145"/>
                  <a:gd name="connsiteX11" fmla="*/ 0 w 1312693"/>
                  <a:gd name="connsiteY11" fmla="*/ 237789 h 803145"/>
                  <a:gd name="connsiteX12" fmla="*/ 467086 w 1312693"/>
                  <a:gd name="connsiteY12" fmla="*/ 14559 h 803145"/>
                  <a:gd name="connsiteX13" fmla="*/ 612671 w 1312693"/>
                  <a:gd name="connsiteY13" fmla="*/ 0 h 803145"/>
                  <a:gd name="connsiteX14" fmla="*/ 863806 w 1312693"/>
                  <a:gd name="connsiteY14" fmla="*/ 25477 h 803145"/>
                  <a:gd name="connsiteX15" fmla="*/ 863806 w 1312693"/>
                  <a:gd name="connsiteY15" fmla="*/ 25477 h 803145"/>
                  <a:gd name="connsiteX16" fmla="*/ 866232 w 1312693"/>
                  <a:gd name="connsiteY16" fmla="*/ 23051 h 803145"/>
                  <a:gd name="connsiteX17" fmla="*/ 866232 w 1312693"/>
                  <a:gd name="connsiteY17" fmla="*/ 20625 h 803145"/>
                  <a:gd name="connsiteX18" fmla="*/ 1244754 w 1312693"/>
                  <a:gd name="connsiteY18" fmla="*/ 262054 h 803145"/>
                  <a:gd name="connsiteX19" fmla="*/ 1312693 w 1312693"/>
                  <a:gd name="connsiteY19" fmla="*/ 501056 h 803145"/>
                  <a:gd name="connsiteX20" fmla="*/ 1180454 w 1312693"/>
                  <a:gd name="connsiteY20" fmla="*/ 513188 h 803145"/>
                  <a:gd name="connsiteX21" fmla="*/ 1009391 w 1312693"/>
                  <a:gd name="connsiteY21" fmla="*/ 486498 h 803145"/>
                  <a:gd name="connsiteX22" fmla="*/ 1008178 w 1312693"/>
                  <a:gd name="connsiteY22" fmla="*/ 486498 h 803145"/>
                  <a:gd name="connsiteX23" fmla="*/ 1006965 w 1312693"/>
                  <a:gd name="connsiteY23" fmla="*/ 486498 h 803145"/>
                  <a:gd name="connsiteX24" fmla="*/ 1005751 w 1312693"/>
                  <a:gd name="connsiteY24" fmla="*/ 487711 h 803145"/>
                  <a:gd name="connsiteX25" fmla="*/ 915974 w 1312693"/>
                  <a:gd name="connsiteY25" fmla="*/ 772815 h 803145"/>
                  <a:gd name="connsiteX26" fmla="*/ 510761 w 1312693"/>
                  <a:gd name="connsiteY26" fmla="*/ 801932 h 803145"/>
                  <a:gd name="connsiteX27" fmla="*/ 485284 w 1312693"/>
                  <a:gd name="connsiteY27" fmla="*/ 803145 h 80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2693" h="803145">
                    <a:moveTo>
                      <a:pt x="485284" y="803145"/>
                    </a:moveTo>
                    <a:cubicBezTo>
                      <a:pt x="478005" y="803145"/>
                      <a:pt x="470726" y="801932"/>
                      <a:pt x="464660" y="800719"/>
                    </a:cubicBezTo>
                    <a:cubicBezTo>
                      <a:pt x="453741" y="797079"/>
                      <a:pt x="444035" y="788587"/>
                      <a:pt x="434329" y="781308"/>
                    </a:cubicBezTo>
                    <a:cubicBezTo>
                      <a:pt x="403999" y="755830"/>
                      <a:pt x="373669" y="730353"/>
                      <a:pt x="350618" y="697596"/>
                    </a:cubicBezTo>
                    <a:cubicBezTo>
                      <a:pt x="305729" y="630870"/>
                      <a:pt x="303303" y="547158"/>
                      <a:pt x="305729" y="452528"/>
                    </a:cubicBezTo>
                    <a:cubicBezTo>
                      <a:pt x="305729" y="451314"/>
                      <a:pt x="305729" y="451314"/>
                      <a:pt x="304516" y="450101"/>
                    </a:cubicBezTo>
                    <a:cubicBezTo>
                      <a:pt x="304516" y="450101"/>
                      <a:pt x="303303" y="448888"/>
                      <a:pt x="302089" y="448888"/>
                    </a:cubicBezTo>
                    <a:cubicBezTo>
                      <a:pt x="302089" y="448888"/>
                      <a:pt x="302089" y="448888"/>
                      <a:pt x="302089" y="448888"/>
                    </a:cubicBezTo>
                    <a:cubicBezTo>
                      <a:pt x="246282" y="454954"/>
                      <a:pt x="203819" y="456167"/>
                      <a:pt x="162570" y="458594"/>
                    </a:cubicBezTo>
                    <a:cubicBezTo>
                      <a:pt x="122534" y="459807"/>
                      <a:pt x="81285" y="462233"/>
                      <a:pt x="26691" y="467086"/>
                    </a:cubicBezTo>
                    <a:cubicBezTo>
                      <a:pt x="25477" y="423411"/>
                      <a:pt x="19411" y="387014"/>
                      <a:pt x="13345" y="353044"/>
                    </a:cubicBezTo>
                    <a:cubicBezTo>
                      <a:pt x="7279" y="317861"/>
                      <a:pt x="1213" y="282678"/>
                      <a:pt x="0" y="237789"/>
                    </a:cubicBezTo>
                    <a:cubicBezTo>
                      <a:pt x="161357" y="128600"/>
                      <a:pt x="296023" y="53381"/>
                      <a:pt x="467086" y="14559"/>
                    </a:cubicBezTo>
                    <a:cubicBezTo>
                      <a:pt x="511975" y="4853"/>
                      <a:pt x="559290" y="0"/>
                      <a:pt x="612671" y="0"/>
                    </a:cubicBezTo>
                    <a:cubicBezTo>
                      <a:pt x="698809" y="0"/>
                      <a:pt x="789800" y="13345"/>
                      <a:pt x="863806" y="25477"/>
                    </a:cubicBezTo>
                    <a:cubicBezTo>
                      <a:pt x="863806" y="25477"/>
                      <a:pt x="863806" y="25477"/>
                      <a:pt x="863806" y="25477"/>
                    </a:cubicBezTo>
                    <a:cubicBezTo>
                      <a:pt x="865019" y="25477"/>
                      <a:pt x="866232" y="24264"/>
                      <a:pt x="866232" y="23051"/>
                    </a:cubicBezTo>
                    <a:cubicBezTo>
                      <a:pt x="866232" y="21838"/>
                      <a:pt x="866232" y="21838"/>
                      <a:pt x="866232" y="20625"/>
                    </a:cubicBezTo>
                    <a:cubicBezTo>
                      <a:pt x="1006965" y="89778"/>
                      <a:pt x="1239901" y="246282"/>
                      <a:pt x="1244754" y="262054"/>
                    </a:cubicBezTo>
                    <a:cubicBezTo>
                      <a:pt x="1250820" y="329993"/>
                      <a:pt x="1277510" y="439182"/>
                      <a:pt x="1312693" y="501056"/>
                    </a:cubicBezTo>
                    <a:cubicBezTo>
                      <a:pt x="1264165" y="509548"/>
                      <a:pt x="1220490" y="513188"/>
                      <a:pt x="1180454" y="513188"/>
                    </a:cubicBezTo>
                    <a:cubicBezTo>
                      <a:pt x="1122220" y="513188"/>
                      <a:pt x="1066412" y="504696"/>
                      <a:pt x="1009391" y="486498"/>
                    </a:cubicBezTo>
                    <a:cubicBezTo>
                      <a:pt x="1009391" y="486498"/>
                      <a:pt x="1009391" y="486498"/>
                      <a:pt x="1008178" y="486498"/>
                    </a:cubicBezTo>
                    <a:cubicBezTo>
                      <a:pt x="1008178" y="486498"/>
                      <a:pt x="1006965" y="486498"/>
                      <a:pt x="1006965" y="486498"/>
                    </a:cubicBezTo>
                    <a:cubicBezTo>
                      <a:pt x="1005751" y="486498"/>
                      <a:pt x="1005751" y="487711"/>
                      <a:pt x="1005751" y="487711"/>
                    </a:cubicBezTo>
                    <a:lnTo>
                      <a:pt x="915974" y="772815"/>
                    </a:lnTo>
                    <a:cubicBezTo>
                      <a:pt x="781307" y="772815"/>
                      <a:pt x="644215" y="782521"/>
                      <a:pt x="510761" y="801932"/>
                    </a:cubicBezTo>
                    <a:cubicBezTo>
                      <a:pt x="503482" y="801932"/>
                      <a:pt x="493777" y="803145"/>
                      <a:pt x="485284" y="803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97">
                <a:extLst>
                  <a:ext uri="{FF2B5EF4-FFF2-40B4-BE49-F238E27FC236}">
                    <a16:creationId xmlns:a16="http://schemas.microsoft.com/office/drawing/2014/main" id="{EF0CBFF5-9659-406C-9B34-477C7DDB87A0}"/>
                  </a:ext>
                </a:extLst>
              </p:cNvPr>
              <p:cNvSpPr/>
              <p:nvPr/>
            </p:nvSpPr>
            <p:spPr>
              <a:xfrm>
                <a:off x="747301" y="3369011"/>
                <a:ext cx="1319972" cy="814064"/>
              </a:xfrm>
              <a:custGeom>
                <a:avLst/>
                <a:gdLst>
                  <a:gd name="connsiteX0" fmla="*/ 615098 w 1319972"/>
                  <a:gd name="connsiteY0" fmla="*/ 6066 h 814064"/>
                  <a:gd name="connsiteX1" fmla="*/ 865019 w 1319972"/>
                  <a:gd name="connsiteY1" fmla="*/ 31544 h 814064"/>
                  <a:gd name="connsiteX2" fmla="*/ 866232 w 1319972"/>
                  <a:gd name="connsiteY2" fmla="*/ 31544 h 814064"/>
                  <a:gd name="connsiteX3" fmla="*/ 871085 w 1319972"/>
                  <a:gd name="connsiteY3" fmla="*/ 29117 h 814064"/>
                  <a:gd name="connsiteX4" fmla="*/ 1243541 w 1319972"/>
                  <a:gd name="connsiteY4" fmla="*/ 266906 h 814064"/>
                  <a:gd name="connsiteX5" fmla="*/ 1310267 w 1319972"/>
                  <a:gd name="connsiteY5" fmla="*/ 502269 h 814064"/>
                  <a:gd name="connsiteX6" fmla="*/ 1182880 w 1319972"/>
                  <a:gd name="connsiteY6" fmla="*/ 514401 h 814064"/>
                  <a:gd name="connsiteX7" fmla="*/ 1013031 w 1319972"/>
                  <a:gd name="connsiteY7" fmla="*/ 487711 h 814064"/>
                  <a:gd name="connsiteX8" fmla="*/ 1010604 w 1319972"/>
                  <a:gd name="connsiteY8" fmla="*/ 487711 h 814064"/>
                  <a:gd name="connsiteX9" fmla="*/ 1008178 w 1319972"/>
                  <a:gd name="connsiteY9" fmla="*/ 488924 h 814064"/>
                  <a:gd name="connsiteX10" fmla="*/ 1005751 w 1319972"/>
                  <a:gd name="connsiteY10" fmla="*/ 492564 h 814064"/>
                  <a:gd name="connsiteX11" fmla="*/ 985127 w 1319972"/>
                  <a:gd name="connsiteY11" fmla="*/ 555650 h 814064"/>
                  <a:gd name="connsiteX12" fmla="*/ 915974 w 1319972"/>
                  <a:gd name="connsiteY12" fmla="*/ 775242 h 814064"/>
                  <a:gd name="connsiteX13" fmla="*/ 513188 w 1319972"/>
                  <a:gd name="connsiteY13" fmla="*/ 804359 h 814064"/>
                  <a:gd name="connsiteX14" fmla="*/ 487711 w 1319972"/>
                  <a:gd name="connsiteY14" fmla="*/ 806785 h 814064"/>
                  <a:gd name="connsiteX15" fmla="*/ 468299 w 1319972"/>
                  <a:gd name="connsiteY15" fmla="*/ 804359 h 814064"/>
                  <a:gd name="connsiteX16" fmla="*/ 439182 w 1319972"/>
                  <a:gd name="connsiteY16" fmla="*/ 784947 h 814064"/>
                  <a:gd name="connsiteX17" fmla="*/ 356684 w 1319972"/>
                  <a:gd name="connsiteY17" fmla="*/ 701236 h 814064"/>
                  <a:gd name="connsiteX18" fmla="*/ 313008 w 1319972"/>
                  <a:gd name="connsiteY18" fmla="*/ 457380 h 814064"/>
                  <a:gd name="connsiteX19" fmla="*/ 310582 w 1319972"/>
                  <a:gd name="connsiteY19" fmla="*/ 452528 h 814064"/>
                  <a:gd name="connsiteX20" fmla="*/ 306942 w 1319972"/>
                  <a:gd name="connsiteY20" fmla="*/ 451314 h 814064"/>
                  <a:gd name="connsiteX21" fmla="*/ 305729 w 1319972"/>
                  <a:gd name="connsiteY21" fmla="*/ 451314 h 814064"/>
                  <a:gd name="connsiteX22" fmla="*/ 166210 w 1319972"/>
                  <a:gd name="connsiteY22" fmla="*/ 461020 h 814064"/>
                  <a:gd name="connsiteX23" fmla="*/ 32757 w 1319972"/>
                  <a:gd name="connsiteY23" fmla="*/ 469513 h 814064"/>
                  <a:gd name="connsiteX24" fmla="*/ 19411 w 1319972"/>
                  <a:gd name="connsiteY24" fmla="*/ 357897 h 814064"/>
                  <a:gd name="connsiteX25" fmla="*/ 6066 w 1319972"/>
                  <a:gd name="connsiteY25" fmla="*/ 245069 h 814064"/>
                  <a:gd name="connsiteX26" fmla="*/ 470726 w 1319972"/>
                  <a:gd name="connsiteY26" fmla="*/ 20625 h 814064"/>
                  <a:gd name="connsiteX27" fmla="*/ 615098 w 1319972"/>
                  <a:gd name="connsiteY27" fmla="*/ 6066 h 814064"/>
                  <a:gd name="connsiteX28" fmla="*/ 615098 w 1319972"/>
                  <a:gd name="connsiteY28" fmla="*/ 6066 h 814064"/>
                  <a:gd name="connsiteX29" fmla="*/ 615098 w 1319972"/>
                  <a:gd name="connsiteY29" fmla="*/ 0 h 814064"/>
                  <a:gd name="connsiteX30" fmla="*/ 469512 w 1319972"/>
                  <a:gd name="connsiteY30" fmla="*/ 15772 h 814064"/>
                  <a:gd name="connsiteX31" fmla="*/ 0 w 1319972"/>
                  <a:gd name="connsiteY31" fmla="*/ 241429 h 814064"/>
                  <a:gd name="connsiteX32" fmla="*/ 27904 w 1319972"/>
                  <a:gd name="connsiteY32" fmla="*/ 475579 h 814064"/>
                  <a:gd name="connsiteX33" fmla="*/ 306942 w 1319972"/>
                  <a:gd name="connsiteY33" fmla="*/ 457380 h 814064"/>
                  <a:gd name="connsiteX34" fmla="*/ 351831 w 1319972"/>
                  <a:gd name="connsiteY34" fmla="*/ 704875 h 814064"/>
                  <a:gd name="connsiteX35" fmla="*/ 435542 w 1319972"/>
                  <a:gd name="connsiteY35" fmla="*/ 789800 h 814064"/>
                  <a:gd name="connsiteX36" fmla="*/ 467086 w 1319972"/>
                  <a:gd name="connsiteY36" fmla="*/ 810425 h 814064"/>
                  <a:gd name="connsiteX37" fmla="*/ 487711 w 1319972"/>
                  <a:gd name="connsiteY37" fmla="*/ 814064 h 814064"/>
                  <a:gd name="connsiteX38" fmla="*/ 514401 w 1319972"/>
                  <a:gd name="connsiteY38" fmla="*/ 811638 h 814064"/>
                  <a:gd name="connsiteX39" fmla="*/ 920827 w 1319972"/>
                  <a:gd name="connsiteY39" fmla="*/ 782521 h 814064"/>
                  <a:gd name="connsiteX40" fmla="*/ 1011817 w 1319972"/>
                  <a:gd name="connsiteY40" fmla="*/ 496203 h 814064"/>
                  <a:gd name="connsiteX41" fmla="*/ 1182880 w 1319972"/>
                  <a:gd name="connsiteY41" fmla="*/ 522894 h 814064"/>
                  <a:gd name="connsiteX42" fmla="*/ 1319973 w 1319972"/>
                  <a:gd name="connsiteY42" fmla="*/ 509549 h 814064"/>
                  <a:gd name="connsiteX43" fmla="*/ 1250820 w 1319972"/>
                  <a:gd name="connsiteY43" fmla="*/ 268120 h 814064"/>
                  <a:gd name="connsiteX44" fmla="*/ 846821 w 1319972"/>
                  <a:gd name="connsiteY44" fmla="*/ 13345 h 814064"/>
                  <a:gd name="connsiteX45" fmla="*/ 866232 w 1319972"/>
                  <a:gd name="connsiteY45" fmla="*/ 29117 h 814064"/>
                  <a:gd name="connsiteX46" fmla="*/ 615098 w 1319972"/>
                  <a:gd name="connsiteY46" fmla="*/ 0 h 814064"/>
                  <a:gd name="connsiteX47" fmla="*/ 615098 w 1319972"/>
                  <a:gd name="connsiteY47" fmla="*/ 0 h 81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319972" h="814064">
                    <a:moveTo>
                      <a:pt x="615098" y="6066"/>
                    </a:moveTo>
                    <a:cubicBezTo>
                      <a:pt x="701236" y="6066"/>
                      <a:pt x="792226" y="19411"/>
                      <a:pt x="865019" y="31544"/>
                    </a:cubicBezTo>
                    <a:cubicBezTo>
                      <a:pt x="865019" y="31544"/>
                      <a:pt x="866232" y="31544"/>
                      <a:pt x="866232" y="31544"/>
                    </a:cubicBezTo>
                    <a:cubicBezTo>
                      <a:pt x="868659" y="31544"/>
                      <a:pt x="869872" y="30330"/>
                      <a:pt x="871085" y="29117"/>
                    </a:cubicBezTo>
                    <a:cubicBezTo>
                      <a:pt x="1008178" y="97057"/>
                      <a:pt x="1232622" y="247495"/>
                      <a:pt x="1243541" y="266906"/>
                    </a:cubicBezTo>
                    <a:cubicBezTo>
                      <a:pt x="1249607" y="333633"/>
                      <a:pt x="1275084" y="440395"/>
                      <a:pt x="1310267" y="502269"/>
                    </a:cubicBezTo>
                    <a:cubicBezTo>
                      <a:pt x="1264165" y="510762"/>
                      <a:pt x="1221703" y="514401"/>
                      <a:pt x="1182880" y="514401"/>
                    </a:cubicBezTo>
                    <a:cubicBezTo>
                      <a:pt x="1124646" y="514401"/>
                      <a:pt x="1068838" y="505909"/>
                      <a:pt x="1013031" y="487711"/>
                    </a:cubicBezTo>
                    <a:cubicBezTo>
                      <a:pt x="1013031" y="487711"/>
                      <a:pt x="1011817" y="487711"/>
                      <a:pt x="1010604" y="487711"/>
                    </a:cubicBezTo>
                    <a:cubicBezTo>
                      <a:pt x="1009391" y="487711"/>
                      <a:pt x="1008178" y="487711"/>
                      <a:pt x="1008178" y="488924"/>
                    </a:cubicBezTo>
                    <a:cubicBezTo>
                      <a:pt x="1006965" y="490137"/>
                      <a:pt x="1005751" y="491350"/>
                      <a:pt x="1005751" y="492564"/>
                    </a:cubicBezTo>
                    <a:lnTo>
                      <a:pt x="985127" y="555650"/>
                    </a:lnTo>
                    <a:lnTo>
                      <a:pt x="915974" y="775242"/>
                    </a:lnTo>
                    <a:cubicBezTo>
                      <a:pt x="781307" y="775242"/>
                      <a:pt x="645428" y="784947"/>
                      <a:pt x="513188" y="804359"/>
                    </a:cubicBezTo>
                    <a:cubicBezTo>
                      <a:pt x="504695" y="805572"/>
                      <a:pt x="496203" y="806785"/>
                      <a:pt x="487711" y="806785"/>
                    </a:cubicBezTo>
                    <a:cubicBezTo>
                      <a:pt x="480431" y="806785"/>
                      <a:pt x="474365" y="805572"/>
                      <a:pt x="468299" y="804359"/>
                    </a:cubicBezTo>
                    <a:cubicBezTo>
                      <a:pt x="457380" y="800719"/>
                      <a:pt x="447675" y="793440"/>
                      <a:pt x="439182" y="784947"/>
                    </a:cubicBezTo>
                    <a:cubicBezTo>
                      <a:pt x="408852" y="759470"/>
                      <a:pt x="378522" y="733993"/>
                      <a:pt x="356684" y="701236"/>
                    </a:cubicBezTo>
                    <a:cubicBezTo>
                      <a:pt x="311795" y="634509"/>
                      <a:pt x="310582" y="552011"/>
                      <a:pt x="313008" y="457380"/>
                    </a:cubicBezTo>
                    <a:cubicBezTo>
                      <a:pt x="313008" y="456167"/>
                      <a:pt x="311795" y="453741"/>
                      <a:pt x="310582" y="452528"/>
                    </a:cubicBezTo>
                    <a:cubicBezTo>
                      <a:pt x="309369" y="451314"/>
                      <a:pt x="308155" y="451314"/>
                      <a:pt x="306942" y="451314"/>
                    </a:cubicBezTo>
                    <a:cubicBezTo>
                      <a:pt x="306942" y="451314"/>
                      <a:pt x="306942" y="451314"/>
                      <a:pt x="305729" y="451314"/>
                    </a:cubicBezTo>
                    <a:cubicBezTo>
                      <a:pt x="249921" y="457380"/>
                      <a:pt x="207459" y="458594"/>
                      <a:pt x="166210" y="461020"/>
                    </a:cubicBezTo>
                    <a:cubicBezTo>
                      <a:pt x="127387" y="462233"/>
                      <a:pt x="86138" y="463446"/>
                      <a:pt x="32757" y="469513"/>
                    </a:cubicBezTo>
                    <a:cubicBezTo>
                      <a:pt x="31543" y="427050"/>
                      <a:pt x="25477" y="391867"/>
                      <a:pt x="19411" y="357897"/>
                    </a:cubicBezTo>
                    <a:cubicBezTo>
                      <a:pt x="13345" y="323927"/>
                      <a:pt x="7279" y="288744"/>
                      <a:pt x="6066" y="245069"/>
                    </a:cubicBezTo>
                    <a:cubicBezTo>
                      <a:pt x="171063" y="132240"/>
                      <a:pt x="300876" y="59447"/>
                      <a:pt x="470726" y="20625"/>
                    </a:cubicBezTo>
                    <a:cubicBezTo>
                      <a:pt x="515614" y="10919"/>
                      <a:pt x="562930" y="6066"/>
                      <a:pt x="615098" y="6066"/>
                    </a:cubicBezTo>
                    <a:lnTo>
                      <a:pt x="615098" y="6066"/>
                    </a:lnTo>
                    <a:close/>
                    <a:moveTo>
                      <a:pt x="615098" y="0"/>
                    </a:moveTo>
                    <a:cubicBezTo>
                      <a:pt x="566569" y="0"/>
                      <a:pt x="516828" y="3640"/>
                      <a:pt x="469512" y="15772"/>
                    </a:cubicBezTo>
                    <a:cubicBezTo>
                      <a:pt x="291171" y="57021"/>
                      <a:pt x="155291" y="135880"/>
                      <a:pt x="0" y="241429"/>
                    </a:cubicBezTo>
                    <a:cubicBezTo>
                      <a:pt x="2426" y="332420"/>
                      <a:pt x="25477" y="384588"/>
                      <a:pt x="27904" y="475579"/>
                    </a:cubicBezTo>
                    <a:cubicBezTo>
                      <a:pt x="140732" y="463446"/>
                      <a:pt x="194114" y="469513"/>
                      <a:pt x="306942" y="457380"/>
                    </a:cubicBezTo>
                    <a:cubicBezTo>
                      <a:pt x="304516" y="542305"/>
                      <a:pt x="304516" y="633296"/>
                      <a:pt x="351831" y="704875"/>
                    </a:cubicBezTo>
                    <a:cubicBezTo>
                      <a:pt x="373669" y="737632"/>
                      <a:pt x="405212" y="764323"/>
                      <a:pt x="435542" y="789800"/>
                    </a:cubicBezTo>
                    <a:cubicBezTo>
                      <a:pt x="445248" y="798293"/>
                      <a:pt x="454954" y="805572"/>
                      <a:pt x="467086" y="810425"/>
                    </a:cubicBezTo>
                    <a:cubicBezTo>
                      <a:pt x="474365" y="812851"/>
                      <a:pt x="480431" y="814064"/>
                      <a:pt x="487711" y="814064"/>
                    </a:cubicBezTo>
                    <a:cubicBezTo>
                      <a:pt x="496203" y="814064"/>
                      <a:pt x="505909" y="812851"/>
                      <a:pt x="514401" y="811638"/>
                    </a:cubicBezTo>
                    <a:cubicBezTo>
                      <a:pt x="649068" y="792227"/>
                      <a:pt x="784947" y="782521"/>
                      <a:pt x="920827" y="782521"/>
                    </a:cubicBezTo>
                    <a:cubicBezTo>
                      <a:pt x="951157" y="686677"/>
                      <a:pt x="981487" y="590834"/>
                      <a:pt x="1011817" y="496203"/>
                    </a:cubicBezTo>
                    <a:cubicBezTo>
                      <a:pt x="1071265" y="514401"/>
                      <a:pt x="1127072" y="522894"/>
                      <a:pt x="1182880" y="522894"/>
                    </a:cubicBezTo>
                    <a:cubicBezTo>
                      <a:pt x="1226556" y="522894"/>
                      <a:pt x="1271444" y="518041"/>
                      <a:pt x="1319973" y="509549"/>
                    </a:cubicBezTo>
                    <a:cubicBezTo>
                      <a:pt x="1284790" y="450101"/>
                      <a:pt x="1255673" y="337273"/>
                      <a:pt x="1250820" y="268120"/>
                    </a:cubicBezTo>
                    <a:cubicBezTo>
                      <a:pt x="1249607" y="251135"/>
                      <a:pt x="982700" y="74006"/>
                      <a:pt x="846821" y="13345"/>
                    </a:cubicBezTo>
                    <a:lnTo>
                      <a:pt x="866232" y="29117"/>
                    </a:lnTo>
                    <a:cubicBezTo>
                      <a:pt x="783734" y="12132"/>
                      <a:pt x="698809" y="0"/>
                      <a:pt x="615098" y="0"/>
                    </a:cubicBezTo>
                    <a:lnTo>
                      <a:pt x="6150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Freeform: Shape 28">
              <a:extLst>
                <a:ext uri="{FF2B5EF4-FFF2-40B4-BE49-F238E27FC236}">
                  <a16:creationId xmlns:a16="http://schemas.microsoft.com/office/drawing/2014/main" id="{0E3A996A-24DE-4F57-A643-BEC5A118B0D5}"/>
                </a:ext>
              </a:extLst>
            </p:cNvPr>
            <p:cNvSpPr/>
            <p:nvPr userDrawn="1"/>
          </p:nvSpPr>
          <p:spPr>
            <a:xfrm>
              <a:off x="1028767" y="3376192"/>
              <a:ext cx="798735" cy="1302321"/>
            </a:xfrm>
            <a:custGeom>
              <a:avLst/>
              <a:gdLst>
                <a:gd name="connsiteX0" fmla="*/ 525320 w 798735"/>
                <a:gd name="connsiteY0" fmla="*/ 98 h 1302321"/>
                <a:gd name="connsiteX1" fmla="*/ 587194 w 798735"/>
                <a:gd name="connsiteY1" fmla="*/ 4951 h 1302321"/>
                <a:gd name="connsiteX2" fmla="*/ 653920 w 798735"/>
                <a:gd name="connsiteY2" fmla="*/ 646739 h 1302321"/>
                <a:gd name="connsiteX3" fmla="*/ 663626 w 798735"/>
                <a:gd name="connsiteY3" fmla="*/ 662511 h 1302321"/>
                <a:gd name="connsiteX4" fmla="*/ 680611 w 798735"/>
                <a:gd name="connsiteY4" fmla="*/ 660085 h 1302321"/>
                <a:gd name="connsiteX5" fmla="*/ 685464 w 798735"/>
                <a:gd name="connsiteY5" fmla="*/ 664937 h 1302321"/>
                <a:gd name="connsiteX6" fmla="*/ 690316 w 798735"/>
                <a:gd name="connsiteY6" fmla="*/ 842066 h 1302321"/>
                <a:gd name="connsiteX7" fmla="*/ 772815 w 798735"/>
                <a:gd name="connsiteY7" fmla="*/ 1162354 h 1302321"/>
                <a:gd name="connsiteX8" fmla="*/ 798735 w 798735"/>
                <a:gd name="connsiteY8" fmla="*/ 1302321 h 1302321"/>
                <a:gd name="connsiteX9" fmla="*/ 420364 w 798735"/>
                <a:gd name="connsiteY9" fmla="*/ 1302321 h 1302321"/>
                <a:gd name="connsiteX10" fmla="*/ 411278 w 798735"/>
                <a:gd name="connsiteY10" fmla="*/ 1261837 h 1302321"/>
                <a:gd name="connsiteX11" fmla="*/ 404416 w 798735"/>
                <a:gd name="connsiteY11" fmla="*/ 1302321 h 1302321"/>
                <a:gd name="connsiteX12" fmla="*/ 0 w 798735"/>
                <a:gd name="connsiteY12" fmla="*/ 1302321 h 1302321"/>
                <a:gd name="connsiteX13" fmla="*/ 0 w 798735"/>
                <a:gd name="connsiteY13" fmla="*/ 1073789 h 1302321"/>
                <a:gd name="connsiteX14" fmla="*/ 60660 w 798735"/>
                <a:gd name="connsiteY14" fmla="*/ 797177 h 1302321"/>
                <a:gd name="connsiteX15" fmla="*/ 37609 w 798735"/>
                <a:gd name="connsiteY15" fmla="*/ 677070 h 1302321"/>
                <a:gd name="connsiteX16" fmla="*/ 37609 w 798735"/>
                <a:gd name="connsiteY16" fmla="*/ 658871 h 1302321"/>
                <a:gd name="connsiteX17" fmla="*/ 49741 w 798735"/>
                <a:gd name="connsiteY17" fmla="*/ 643100 h 1302321"/>
                <a:gd name="connsiteX18" fmla="*/ 132240 w 798735"/>
                <a:gd name="connsiteY18" fmla="*/ 428361 h 1302321"/>
                <a:gd name="connsiteX19" fmla="*/ 70366 w 798735"/>
                <a:gd name="connsiteY19" fmla="*/ 42560 h 1302321"/>
                <a:gd name="connsiteX20" fmla="*/ 120108 w 798735"/>
                <a:gd name="connsiteY20" fmla="*/ 12230 h 1302321"/>
                <a:gd name="connsiteX21" fmla="*/ 225657 w 798735"/>
                <a:gd name="connsiteY21" fmla="*/ 351929 h 1302321"/>
                <a:gd name="connsiteX22" fmla="*/ 505908 w 798735"/>
                <a:gd name="connsiteY22" fmla="*/ 334944 h 1302321"/>
                <a:gd name="connsiteX23" fmla="*/ 525320 w 798735"/>
                <a:gd name="connsiteY23" fmla="*/ 309467 h 1302321"/>
                <a:gd name="connsiteX24" fmla="*/ 525320 w 798735"/>
                <a:gd name="connsiteY24" fmla="*/ 98 h 130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98735" h="1302321">
                  <a:moveTo>
                    <a:pt x="525320" y="98"/>
                  </a:moveTo>
                  <a:cubicBezTo>
                    <a:pt x="549584" y="98"/>
                    <a:pt x="571422" y="-1115"/>
                    <a:pt x="587194" y="4951"/>
                  </a:cubicBezTo>
                  <a:cubicBezTo>
                    <a:pt x="606605" y="241527"/>
                    <a:pt x="575061" y="427148"/>
                    <a:pt x="653920" y="646739"/>
                  </a:cubicBezTo>
                  <a:cubicBezTo>
                    <a:pt x="656346" y="652805"/>
                    <a:pt x="658773" y="658871"/>
                    <a:pt x="663626" y="662511"/>
                  </a:cubicBezTo>
                  <a:cubicBezTo>
                    <a:pt x="668479" y="666151"/>
                    <a:pt x="676971" y="666151"/>
                    <a:pt x="680611" y="660085"/>
                  </a:cubicBezTo>
                  <a:lnTo>
                    <a:pt x="685464" y="664937"/>
                  </a:lnTo>
                  <a:cubicBezTo>
                    <a:pt x="689103" y="724385"/>
                    <a:pt x="690316" y="783832"/>
                    <a:pt x="690316" y="842066"/>
                  </a:cubicBezTo>
                  <a:lnTo>
                    <a:pt x="772815" y="1162354"/>
                  </a:lnTo>
                  <a:lnTo>
                    <a:pt x="798735" y="1302321"/>
                  </a:lnTo>
                  <a:lnTo>
                    <a:pt x="420364" y="1302321"/>
                  </a:lnTo>
                  <a:lnTo>
                    <a:pt x="411278" y="1261837"/>
                  </a:lnTo>
                  <a:lnTo>
                    <a:pt x="404416" y="1302321"/>
                  </a:lnTo>
                  <a:lnTo>
                    <a:pt x="0" y="1302321"/>
                  </a:lnTo>
                  <a:lnTo>
                    <a:pt x="0" y="1073789"/>
                  </a:lnTo>
                  <a:lnTo>
                    <a:pt x="60660" y="797177"/>
                  </a:lnTo>
                  <a:cubicBezTo>
                    <a:pt x="55807" y="757142"/>
                    <a:pt x="44888" y="717106"/>
                    <a:pt x="37609" y="677070"/>
                  </a:cubicBezTo>
                  <a:cubicBezTo>
                    <a:pt x="36396" y="671004"/>
                    <a:pt x="35183" y="663724"/>
                    <a:pt x="37609" y="658871"/>
                  </a:cubicBezTo>
                  <a:cubicBezTo>
                    <a:pt x="40036" y="652805"/>
                    <a:pt x="44888" y="647953"/>
                    <a:pt x="49741" y="643100"/>
                  </a:cubicBezTo>
                  <a:cubicBezTo>
                    <a:pt x="106762" y="588505"/>
                    <a:pt x="128600" y="507220"/>
                    <a:pt x="132240" y="428361"/>
                  </a:cubicBezTo>
                  <a:cubicBezTo>
                    <a:pt x="139519" y="300974"/>
                    <a:pt x="150438" y="142044"/>
                    <a:pt x="70366" y="42560"/>
                  </a:cubicBezTo>
                  <a:cubicBezTo>
                    <a:pt x="82498" y="34068"/>
                    <a:pt x="107975" y="20723"/>
                    <a:pt x="120108" y="12230"/>
                  </a:cubicBezTo>
                  <a:cubicBezTo>
                    <a:pt x="188047" y="106861"/>
                    <a:pt x="184408" y="242740"/>
                    <a:pt x="225657" y="351929"/>
                  </a:cubicBezTo>
                  <a:cubicBezTo>
                    <a:pt x="319074" y="345863"/>
                    <a:pt x="412491" y="341010"/>
                    <a:pt x="505908" y="334944"/>
                  </a:cubicBezTo>
                  <a:cubicBezTo>
                    <a:pt x="515614" y="333731"/>
                    <a:pt x="524107" y="316746"/>
                    <a:pt x="525320" y="309467"/>
                  </a:cubicBezTo>
                  <a:cubicBezTo>
                    <a:pt x="541091" y="192999"/>
                    <a:pt x="518040" y="126272"/>
                    <a:pt x="525320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" name="Graphic 1169">
              <a:extLst>
                <a:ext uri="{FF2B5EF4-FFF2-40B4-BE49-F238E27FC236}">
                  <a16:creationId xmlns:a16="http://schemas.microsoft.com/office/drawing/2014/main" id="{B060421E-5926-449B-8CDF-9E34028D752D}"/>
                </a:ext>
              </a:extLst>
            </p:cNvPr>
            <p:cNvGrpSpPr/>
            <p:nvPr/>
          </p:nvGrpSpPr>
          <p:grpSpPr>
            <a:xfrm>
              <a:off x="1192550" y="2819427"/>
              <a:ext cx="385126" cy="638148"/>
              <a:chOff x="1192550" y="2819427"/>
              <a:chExt cx="385126" cy="638148"/>
            </a:xfrm>
          </p:grpSpPr>
          <p:grpSp>
            <p:nvGrpSpPr>
              <p:cNvPr id="157" name="Graphic 1169">
                <a:extLst>
                  <a:ext uri="{FF2B5EF4-FFF2-40B4-BE49-F238E27FC236}">
                    <a16:creationId xmlns:a16="http://schemas.microsoft.com/office/drawing/2014/main" id="{C31920F2-5B75-482F-BB46-EFA72D4D3ED7}"/>
                  </a:ext>
                </a:extLst>
              </p:cNvPr>
              <p:cNvGrpSpPr/>
              <p:nvPr/>
            </p:nvGrpSpPr>
            <p:grpSpPr>
              <a:xfrm>
                <a:off x="1284364" y="3248903"/>
                <a:ext cx="213914" cy="208672"/>
                <a:chOff x="1284364" y="3248903"/>
                <a:chExt cx="213914" cy="208672"/>
              </a:xfrm>
            </p:grpSpPr>
            <p:sp>
              <p:nvSpPr>
                <p:cNvPr id="215" name="Freeform: Shape 194">
                  <a:extLst>
                    <a:ext uri="{FF2B5EF4-FFF2-40B4-BE49-F238E27FC236}">
                      <a16:creationId xmlns:a16="http://schemas.microsoft.com/office/drawing/2014/main" id="{40D9B7BC-279F-43C2-91CB-AC5A6DF51955}"/>
                    </a:ext>
                  </a:extLst>
                </p:cNvPr>
                <p:cNvSpPr/>
                <p:nvPr/>
              </p:nvSpPr>
              <p:spPr>
                <a:xfrm>
                  <a:off x="1288393" y="3252543"/>
                  <a:ext cx="207458" cy="201392"/>
                </a:xfrm>
                <a:custGeom>
                  <a:avLst/>
                  <a:gdLst>
                    <a:gd name="connsiteX0" fmla="*/ 90991 w 207458"/>
                    <a:gd name="connsiteY0" fmla="*/ 201393 h 201392"/>
                    <a:gd name="connsiteX1" fmla="*/ 49742 w 207458"/>
                    <a:gd name="connsiteY1" fmla="*/ 197753 h 201392"/>
                    <a:gd name="connsiteX2" fmla="*/ 0 w 207458"/>
                    <a:gd name="connsiteY2" fmla="*/ 177129 h 201392"/>
                    <a:gd name="connsiteX3" fmla="*/ 2426 w 207458"/>
                    <a:gd name="connsiteY3" fmla="*/ 115255 h 201392"/>
                    <a:gd name="connsiteX4" fmla="*/ 7279 w 207458"/>
                    <a:gd name="connsiteY4" fmla="*/ 0 h 201392"/>
                    <a:gd name="connsiteX5" fmla="*/ 122534 w 207458"/>
                    <a:gd name="connsiteY5" fmla="*/ 4853 h 201392"/>
                    <a:gd name="connsiteX6" fmla="*/ 207459 w 207458"/>
                    <a:gd name="connsiteY6" fmla="*/ 31543 h 201392"/>
                    <a:gd name="connsiteX7" fmla="*/ 194114 w 207458"/>
                    <a:gd name="connsiteY7" fmla="*/ 178342 h 201392"/>
                    <a:gd name="connsiteX8" fmla="*/ 90991 w 207458"/>
                    <a:gd name="connsiteY8" fmla="*/ 201393 h 20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58" h="201392">
                      <a:moveTo>
                        <a:pt x="90991" y="201393"/>
                      </a:moveTo>
                      <a:cubicBezTo>
                        <a:pt x="76432" y="201393"/>
                        <a:pt x="63087" y="200180"/>
                        <a:pt x="49742" y="197753"/>
                      </a:cubicBezTo>
                      <a:cubicBezTo>
                        <a:pt x="27904" y="194114"/>
                        <a:pt x="12132" y="186834"/>
                        <a:pt x="0" y="177129"/>
                      </a:cubicBezTo>
                      <a:cubicBezTo>
                        <a:pt x="0" y="171063"/>
                        <a:pt x="1213" y="144372"/>
                        <a:pt x="2426" y="115255"/>
                      </a:cubicBezTo>
                      <a:cubicBezTo>
                        <a:pt x="4853" y="76432"/>
                        <a:pt x="7279" y="29117"/>
                        <a:pt x="7279" y="0"/>
                      </a:cubicBezTo>
                      <a:cubicBezTo>
                        <a:pt x="46102" y="0"/>
                        <a:pt x="84925" y="1213"/>
                        <a:pt x="122534" y="4853"/>
                      </a:cubicBezTo>
                      <a:lnTo>
                        <a:pt x="207459" y="31543"/>
                      </a:lnTo>
                      <a:cubicBezTo>
                        <a:pt x="207459" y="76432"/>
                        <a:pt x="197753" y="171063"/>
                        <a:pt x="194114" y="178342"/>
                      </a:cubicBezTo>
                      <a:cubicBezTo>
                        <a:pt x="161357" y="192900"/>
                        <a:pt x="126174" y="201393"/>
                        <a:pt x="90991" y="2013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195">
                  <a:extLst>
                    <a:ext uri="{FF2B5EF4-FFF2-40B4-BE49-F238E27FC236}">
                      <a16:creationId xmlns:a16="http://schemas.microsoft.com/office/drawing/2014/main" id="{F183C1EA-6532-43E1-9436-04BA4EC6DE21}"/>
                    </a:ext>
                  </a:extLst>
                </p:cNvPr>
                <p:cNvSpPr/>
                <p:nvPr/>
              </p:nvSpPr>
              <p:spPr>
                <a:xfrm>
                  <a:off x="1284364" y="3248903"/>
                  <a:ext cx="213914" cy="208672"/>
                </a:xfrm>
                <a:custGeom>
                  <a:avLst/>
                  <a:gdLst>
                    <a:gd name="connsiteX0" fmla="*/ 13735 w 213914"/>
                    <a:gd name="connsiteY0" fmla="*/ 6066 h 208672"/>
                    <a:gd name="connsiteX1" fmla="*/ 125350 w 213914"/>
                    <a:gd name="connsiteY1" fmla="*/ 10919 h 208672"/>
                    <a:gd name="connsiteX2" fmla="*/ 209062 w 213914"/>
                    <a:gd name="connsiteY2" fmla="*/ 37610 h 208672"/>
                    <a:gd name="connsiteX3" fmla="*/ 195716 w 213914"/>
                    <a:gd name="connsiteY3" fmla="*/ 179555 h 208672"/>
                    <a:gd name="connsiteX4" fmla="*/ 96233 w 213914"/>
                    <a:gd name="connsiteY4" fmla="*/ 202606 h 208672"/>
                    <a:gd name="connsiteX5" fmla="*/ 54984 w 213914"/>
                    <a:gd name="connsiteY5" fmla="*/ 198967 h 208672"/>
                    <a:gd name="connsiteX6" fmla="*/ 7669 w 213914"/>
                    <a:gd name="connsiteY6" fmla="*/ 180768 h 208672"/>
                    <a:gd name="connsiteX7" fmla="*/ 10095 w 213914"/>
                    <a:gd name="connsiteY7" fmla="*/ 120108 h 208672"/>
                    <a:gd name="connsiteX8" fmla="*/ 13735 w 213914"/>
                    <a:gd name="connsiteY8" fmla="*/ 6066 h 208672"/>
                    <a:gd name="connsiteX9" fmla="*/ 13735 w 213914"/>
                    <a:gd name="connsiteY9" fmla="*/ 6066 h 208672"/>
                    <a:gd name="connsiteX10" fmla="*/ 7669 w 213914"/>
                    <a:gd name="connsiteY10" fmla="*/ 0 h 208672"/>
                    <a:gd name="connsiteX11" fmla="*/ 7669 w 213914"/>
                    <a:gd name="connsiteY11" fmla="*/ 0 h 208672"/>
                    <a:gd name="connsiteX12" fmla="*/ 389 w 213914"/>
                    <a:gd name="connsiteY12" fmla="*/ 183195 h 208672"/>
                    <a:gd name="connsiteX13" fmla="*/ 52557 w 213914"/>
                    <a:gd name="connsiteY13" fmla="*/ 205033 h 208672"/>
                    <a:gd name="connsiteX14" fmla="*/ 95020 w 213914"/>
                    <a:gd name="connsiteY14" fmla="*/ 208672 h 208672"/>
                    <a:gd name="connsiteX15" fmla="*/ 199356 w 213914"/>
                    <a:gd name="connsiteY15" fmla="*/ 184408 h 208672"/>
                    <a:gd name="connsiteX16" fmla="*/ 213914 w 213914"/>
                    <a:gd name="connsiteY16" fmla="*/ 33970 h 208672"/>
                    <a:gd name="connsiteX17" fmla="*/ 125350 w 213914"/>
                    <a:gd name="connsiteY17" fmla="*/ 6066 h 208672"/>
                    <a:gd name="connsiteX18" fmla="*/ 7669 w 213914"/>
                    <a:gd name="connsiteY18" fmla="*/ 0 h 208672"/>
                    <a:gd name="connsiteX19" fmla="*/ 7669 w 213914"/>
                    <a:gd name="connsiteY19" fmla="*/ 0 h 208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3914" h="208672">
                      <a:moveTo>
                        <a:pt x="13735" y="6066"/>
                      </a:moveTo>
                      <a:cubicBezTo>
                        <a:pt x="50131" y="6066"/>
                        <a:pt x="87741" y="8492"/>
                        <a:pt x="125350" y="10919"/>
                      </a:cubicBezTo>
                      <a:lnTo>
                        <a:pt x="209062" y="37610"/>
                      </a:lnTo>
                      <a:cubicBezTo>
                        <a:pt x="209062" y="80072"/>
                        <a:pt x="200569" y="166210"/>
                        <a:pt x="195716" y="179555"/>
                      </a:cubicBezTo>
                      <a:cubicBezTo>
                        <a:pt x="165386" y="194114"/>
                        <a:pt x="130203" y="202606"/>
                        <a:pt x="96233" y="202606"/>
                      </a:cubicBezTo>
                      <a:cubicBezTo>
                        <a:pt x="82888" y="202606"/>
                        <a:pt x="68329" y="201393"/>
                        <a:pt x="54984" y="198967"/>
                      </a:cubicBezTo>
                      <a:cubicBezTo>
                        <a:pt x="34359" y="195327"/>
                        <a:pt x="18588" y="189261"/>
                        <a:pt x="7669" y="180768"/>
                      </a:cubicBezTo>
                      <a:cubicBezTo>
                        <a:pt x="7669" y="173489"/>
                        <a:pt x="8882" y="145585"/>
                        <a:pt x="10095" y="120108"/>
                      </a:cubicBezTo>
                      <a:cubicBezTo>
                        <a:pt x="10095" y="82498"/>
                        <a:pt x="12522" y="36396"/>
                        <a:pt x="13735" y="6066"/>
                      </a:cubicBezTo>
                      <a:lnTo>
                        <a:pt x="13735" y="6066"/>
                      </a:lnTo>
                      <a:close/>
                      <a:moveTo>
                        <a:pt x="7669" y="0"/>
                      </a:moveTo>
                      <a:cubicBezTo>
                        <a:pt x="7669" y="0"/>
                        <a:pt x="7669" y="0"/>
                        <a:pt x="7669" y="0"/>
                      </a:cubicBezTo>
                      <a:cubicBezTo>
                        <a:pt x="7669" y="55808"/>
                        <a:pt x="-2037" y="180768"/>
                        <a:pt x="389" y="183195"/>
                      </a:cubicBezTo>
                      <a:cubicBezTo>
                        <a:pt x="14948" y="195327"/>
                        <a:pt x="34359" y="201393"/>
                        <a:pt x="52557" y="205033"/>
                      </a:cubicBezTo>
                      <a:cubicBezTo>
                        <a:pt x="65903" y="207459"/>
                        <a:pt x="80461" y="208672"/>
                        <a:pt x="95020" y="208672"/>
                      </a:cubicBezTo>
                      <a:cubicBezTo>
                        <a:pt x="131416" y="208672"/>
                        <a:pt x="166599" y="200180"/>
                        <a:pt x="199356" y="184408"/>
                      </a:cubicBezTo>
                      <a:cubicBezTo>
                        <a:pt x="204209" y="181982"/>
                        <a:pt x="213914" y="76432"/>
                        <a:pt x="213914" y="33970"/>
                      </a:cubicBezTo>
                      <a:lnTo>
                        <a:pt x="125350" y="6066"/>
                      </a:lnTo>
                      <a:cubicBezTo>
                        <a:pt x="86527" y="2426"/>
                        <a:pt x="46491" y="0"/>
                        <a:pt x="7669" y="0"/>
                      </a:cubicBezTo>
                      <a:lnTo>
                        <a:pt x="76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8" name="Freeform: Shape 137">
                <a:extLst>
                  <a:ext uri="{FF2B5EF4-FFF2-40B4-BE49-F238E27FC236}">
                    <a16:creationId xmlns:a16="http://schemas.microsoft.com/office/drawing/2014/main" id="{001A0B14-0BDD-4694-9AE7-3C3E1E2B6AE3}"/>
                  </a:ext>
                </a:extLst>
              </p:cNvPr>
              <p:cNvSpPr/>
              <p:nvPr/>
            </p:nvSpPr>
            <p:spPr>
              <a:xfrm>
                <a:off x="1224268" y="2922549"/>
                <a:ext cx="331570" cy="368579"/>
              </a:xfrm>
              <a:custGeom>
                <a:avLst/>
                <a:gdLst>
                  <a:gd name="connsiteX0" fmla="*/ 306768 w 331570"/>
                  <a:gd name="connsiteY0" fmla="*/ 81285 h 368579"/>
                  <a:gd name="connsiteX1" fmla="*/ 324966 w 331570"/>
                  <a:gd name="connsiteY1" fmla="*/ 230510 h 368579"/>
                  <a:gd name="connsiteX2" fmla="*/ 235188 w 331570"/>
                  <a:gd name="connsiteY2" fmla="*/ 350618 h 368579"/>
                  <a:gd name="connsiteX3" fmla="*/ 191513 w 331570"/>
                  <a:gd name="connsiteY3" fmla="*/ 367603 h 368579"/>
                  <a:gd name="connsiteX4" fmla="*/ 146624 w 331570"/>
                  <a:gd name="connsiteY4" fmla="*/ 363963 h 368579"/>
                  <a:gd name="connsiteX5" fmla="*/ 21663 w 331570"/>
                  <a:gd name="connsiteY5" fmla="*/ 259627 h 368579"/>
                  <a:gd name="connsiteX6" fmla="*/ 9531 w 331570"/>
                  <a:gd name="connsiteY6" fmla="*/ 95844 h 368579"/>
                  <a:gd name="connsiteX7" fmla="*/ 54420 w 331570"/>
                  <a:gd name="connsiteY7" fmla="*/ 0 h 368579"/>
                  <a:gd name="connsiteX8" fmla="*/ 306768 w 331570"/>
                  <a:gd name="connsiteY8" fmla="*/ 81285 h 3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570" h="368579">
                    <a:moveTo>
                      <a:pt x="306768" y="81285"/>
                    </a:moveTo>
                    <a:cubicBezTo>
                      <a:pt x="331032" y="126174"/>
                      <a:pt x="338311" y="180768"/>
                      <a:pt x="324966" y="230510"/>
                    </a:cubicBezTo>
                    <a:cubicBezTo>
                      <a:pt x="311620" y="280252"/>
                      <a:pt x="278864" y="323927"/>
                      <a:pt x="235188" y="350618"/>
                    </a:cubicBezTo>
                    <a:cubicBezTo>
                      <a:pt x="221843" y="359110"/>
                      <a:pt x="207284" y="365176"/>
                      <a:pt x="191513" y="367603"/>
                    </a:cubicBezTo>
                    <a:cubicBezTo>
                      <a:pt x="176954" y="370029"/>
                      <a:pt x="161182" y="367603"/>
                      <a:pt x="146624" y="363963"/>
                    </a:cubicBezTo>
                    <a:cubicBezTo>
                      <a:pt x="92029" y="349405"/>
                      <a:pt x="45927" y="309369"/>
                      <a:pt x="21663" y="259627"/>
                    </a:cubicBezTo>
                    <a:cubicBezTo>
                      <a:pt x="-2601" y="208672"/>
                      <a:pt x="-6241" y="149225"/>
                      <a:pt x="9531" y="95844"/>
                    </a:cubicBezTo>
                    <a:cubicBezTo>
                      <a:pt x="19237" y="61874"/>
                      <a:pt x="37435" y="30330"/>
                      <a:pt x="54420" y="0"/>
                    </a:cubicBezTo>
                    <a:lnTo>
                      <a:pt x="306768" y="8128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9" name="Graphic 1169">
                <a:extLst>
                  <a:ext uri="{FF2B5EF4-FFF2-40B4-BE49-F238E27FC236}">
                    <a16:creationId xmlns:a16="http://schemas.microsoft.com/office/drawing/2014/main" id="{B6E5035A-A1D6-4232-9965-25D4C1F84088}"/>
                  </a:ext>
                </a:extLst>
              </p:cNvPr>
              <p:cNvGrpSpPr/>
              <p:nvPr/>
            </p:nvGrpSpPr>
            <p:grpSpPr>
              <a:xfrm>
                <a:off x="1243504" y="2949240"/>
                <a:ext cx="272972" cy="377308"/>
                <a:chOff x="1243504" y="2949240"/>
                <a:chExt cx="272972" cy="377308"/>
              </a:xfrm>
            </p:grpSpPr>
            <p:sp>
              <p:nvSpPr>
                <p:cNvPr id="213" name="Freeform: Shape 192">
                  <a:extLst>
                    <a:ext uri="{FF2B5EF4-FFF2-40B4-BE49-F238E27FC236}">
                      <a16:creationId xmlns:a16="http://schemas.microsoft.com/office/drawing/2014/main" id="{28292F0C-074B-40AE-B1B3-51656B18ED4F}"/>
                    </a:ext>
                  </a:extLst>
                </p:cNvPr>
                <p:cNvSpPr/>
                <p:nvPr/>
              </p:nvSpPr>
              <p:spPr>
                <a:xfrm>
                  <a:off x="1247144" y="2952880"/>
                  <a:ext cx="267816" cy="371242"/>
                </a:xfrm>
                <a:custGeom>
                  <a:avLst/>
                  <a:gdLst>
                    <a:gd name="connsiteX0" fmla="*/ 155291 w 267816"/>
                    <a:gd name="connsiteY0" fmla="*/ 371242 h 371242"/>
                    <a:gd name="connsiteX1" fmla="*/ 93417 w 267816"/>
                    <a:gd name="connsiteY1" fmla="*/ 344552 h 371242"/>
                    <a:gd name="connsiteX2" fmla="*/ 26691 w 267816"/>
                    <a:gd name="connsiteY2" fmla="*/ 231723 h 371242"/>
                    <a:gd name="connsiteX3" fmla="*/ 7279 w 267816"/>
                    <a:gd name="connsiteY3" fmla="*/ 98270 h 371242"/>
                    <a:gd name="connsiteX4" fmla="*/ 0 w 267816"/>
                    <a:gd name="connsiteY4" fmla="*/ 0 h 371242"/>
                    <a:gd name="connsiteX5" fmla="*/ 266906 w 267816"/>
                    <a:gd name="connsiteY5" fmla="*/ 50955 h 371242"/>
                    <a:gd name="connsiteX6" fmla="*/ 266906 w 267816"/>
                    <a:gd name="connsiteY6" fmla="*/ 129814 h 371242"/>
                    <a:gd name="connsiteX7" fmla="*/ 266906 w 267816"/>
                    <a:gd name="connsiteY7" fmla="*/ 205033 h 371242"/>
                    <a:gd name="connsiteX8" fmla="*/ 212312 w 267816"/>
                    <a:gd name="connsiteY8" fmla="*/ 345765 h 371242"/>
                    <a:gd name="connsiteX9" fmla="*/ 164997 w 267816"/>
                    <a:gd name="connsiteY9" fmla="*/ 370029 h 371242"/>
                    <a:gd name="connsiteX10" fmla="*/ 155291 w 267816"/>
                    <a:gd name="connsiteY10" fmla="*/ 371242 h 37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7816" h="371242">
                      <a:moveTo>
                        <a:pt x="155291" y="371242"/>
                      </a:moveTo>
                      <a:cubicBezTo>
                        <a:pt x="134666" y="371242"/>
                        <a:pt x="112829" y="361537"/>
                        <a:pt x="93417" y="344552"/>
                      </a:cubicBezTo>
                      <a:cubicBezTo>
                        <a:pt x="63087" y="319074"/>
                        <a:pt x="40036" y="279038"/>
                        <a:pt x="26691" y="231723"/>
                      </a:cubicBezTo>
                      <a:cubicBezTo>
                        <a:pt x="14558" y="188048"/>
                        <a:pt x="10919" y="143159"/>
                        <a:pt x="7279" y="98270"/>
                      </a:cubicBezTo>
                      <a:lnTo>
                        <a:pt x="0" y="0"/>
                      </a:lnTo>
                      <a:lnTo>
                        <a:pt x="266906" y="50955"/>
                      </a:lnTo>
                      <a:cubicBezTo>
                        <a:pt x="264480" y="77645"/>
                        <a:pt x="265693" y="104336"/>
                        <a:pt x="266906" y="129814"/>
                      </a:cubicBezTo>
                      <a:cubicBezTo>
                        <a:pt x="268119" y="154078"/>
                        <a:pt x="268119" y="179555"/>
                        <a:pt x="266906" y="205033"/>
                      </a:cubicBezTo>
                      <a:cubicBezTo>
                        <a:pt x="264480" y="247495"/>
                        <a:pt x="252348" y="306942"/>
                        <a:pt x="212312" y="345765"/>
                      </a:cubicBezTo>
                      <a:cubicBezTo>
                        <a:pt x="201393" y="355471"/>
                        <a:pt x="185621" y="367603"/>
                        <a:pt x="164997" y="370029"/>
                      </a:cubicBezTo>
                      <a:cubicBezTo>
                        <a:pt x="161357" y="370029"/>
                        <a:pt x="158931" y="371242"/>
                        <a:pt x="155291" y="3712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" name="Freeform: Shape 193">
                  <a:extLst>
                    <a:ext uri="{FF2B5EF4-FFF2-40B4-BE49-F238E27FC236}">
                      <a16:creationId xmlns:a16="http://schemas.microsoft.com/office/drawing/2014/main" id="{52019653-26B1-4792-9DA2-DC9B2D66E114}"/>
                    </a:ext>
                  </a:extLst>
                </p:cNvPr>
                <p:cNvSpPr/>
                <p:nvPr/>
              </p:nvSpPr>
              <p:spPr>
                <a:xfrm>
                  <a:off x="1243504" y="2949240"/>
                  <a:ext cx="272972" cy="377308"/>
                </a:xfrm>
                <a:custGeom>
                  <a:avLst/>
                  <a:gdLst>
                    <a:gd name="connsiteX0" fmla="*/ 6066 w 272972"/>
                    <a:gd name="connsiteY0" fmla="*/ 7279 h 377308"/>
                    <a:gd name="connsiteX1" fmla="*/ 266906 w 272972"/>
                    <a:gd name="connsiteY1" fmla="*/ 57021 h 377308"/>
                    <a:gd name="connsiteX2" fmla="*/ 266906 w 272972"/>
                    <a:gd name="connsiteY2" fmla="*/ 133453 h 377308"/>
                    <a:gd name="connsiteX3" fmla="*/ 266906 w 272972"/>
                    <a:gd name="connsiteY3" fmla="*/ 207459 h 377308"/>
                    <a:gd name="connsiteX4" fmla="*/ 213525 w 272972"/>
                    <a:gd name="connsiteY4" fmla="*/ 345765 h 377308"/>
                    <a:gd name="connsiteX5" fmla="*/ 168636 w 272972"/>
                    <a:gd name="connsiteY5" fmla="*/ 370029 h 377308"/>
                    <a:gd name="connsiteX6" fmla="*/ 160144 w 272972"/>
                    <a:gd name="connsiteY6" fmla="*/ 370029 h 377308"/>
                    <a:gd name="connsiteX7" fmla="*/ 99483 w 272972"/>
                    <a:gd name="connsiteY7" fmla="*/ 344552 h 377308"/>
                    <a:gd name="connsiteX8" fmla="*/ 32757 w 272972"/>
                    <a:gd name="connsiteY8" fmla="*/ 232936 h 377308"/>
                    <a:gd name="connsiteX9" fmla="*/ 13345 w 272972"/>
                    <a:gd name="connsiteY9" fmla="*/ 100696 h 377308"/>
                    <a:gd name="connsiteX10" fmla="*/ 6066 w 272972"/>
                    <a:gd name="connsiteY10" fmla="*/ 7279 h 377308"/>
                    <a:gd name="connsiteX11" fmla="*/ 6066 w 272972"/>
                    <a:gd name="connsiteY11" fmla="*/ 7279 h 377308"/>
                    <a:gd name="connsiteX12" fmla="*/ 0 w 272972"/>
                    <a:gd name="connsiteY12" fmla="*/ 0 h 377308"/>
                    <a:gd name="connsiteX13" fmla="*/ 7279 w 272972"/>
                    <a:gd name="connsiteY13" fmla="*/ 100696 h 377308"/>
                    <a:gd name="connsiteX14" fmla="*/ 26691 w 272972"/>
                    <a:gd name="connsiteY14" fmla="*/ 234150 h 377308"/>
                    <a:gd name="connsiteX15" fmla="*/ 94630 w 272972"/>
                    <a:gd name="connsiteY15" fmla="*/ 349405 h 377308"/>
                    <a:gd name="connsiteX16" fmla="*/ 158931 w 272972"/>
                    <a:gd name="connsiteY16" fmla="*/ 377309 h 377308"/>
                    <a:gd name="connsiteX17" fmla="*/ 167423 w 272972"/>
                    <a:gd name="connsiteY17" fmla="*/ 377309 h 377308"/>
                    <a:gd name="connsiteX18" fmla="*/ 215951 w 272972"/>
                    <a:gd name="connsiteY18" fmla="*/ 351831 h 377308"/>
                    <a:gd name="connsiteX19" fmla="*/ 271759 w 272972"/>
                    <a:gd name="connsiteY19" fmla="*/ 208672 h 377308"/>
                    <a:gd name="connsiteX20" fmla="*/ 272972 w 272972"/>
                    <a:gd name="connsiteY20" fmla="*/ 52168 h 377308"/>
                    <a:gd name="connsiteX21" fmla="*/ 0 w 272972"/>
                    <a:gd name="connsiteY21" fmla="*/ 0 h 377308"/>
                    <a:gd name="connsiteX22" fmla="*/ 0 w 272972"/>
                    <a:gd name="connsiteY22" fmla="*/ 0 h 377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2972" h="377308">
                      <a:moveTo>
                        <a:pt x="6066" y="7279"/>
                      </a:moveTo>
                      <a:lnTo>
                        <a:pt x="266906" y="57021"/>
                      </a:lnTo>
                      <a:cubicBezTo>
                        <a:pt x="265693" y="82498"/>
                        <a:pt x="265693" y="109189"/>
                        <a:pt x="266906" y="133453"/>
                      </a:cubicBezTo>
                      <a:cubicBezTo>
                        <a:pt x="268120" y="157717"/>
                        <a:pt x="268120" y="183195"/>
                        <a:pt x="266906" y="207459"/>
                      </a:cubicBezTo>
                      <a:cubicBezTo>
                        <a:pt x="264480" y="249921"/>
                        <a:pt x="253561" y="308156"/>
                        <a:pt x="213525" y="345765"/>
                      </a:cubicBezTo>
                      <a:cubicBezTo>
                        <a:pt x="203819" y="355471"/>
                        <a:pt x="188048" y="367603"/>
                        <a:pt x="168636" y="370029"/>
                      </a:cubicBezTo>
                      <a:cubicBezTo>
                        <a:pt x="166210" y="370029"/>
                        <a:pt x="163783" y="370029"/>
                        <a:pt x="160144" y="370029"/>
                      </a:cubicBezTo>
                      <a:cubicBezTo>
                        <a:pt x="140732" y="370029"/>
                        <a:pt x="118895" y="360324"/>
                        <a:pt x="99483" y="344552"/>
                      </a:cubicBezTo>
                      <a:cubicBezTo>
                        <a:pt x="69153" y="319074"/>
                        <a:pt x="46102" y="280252"/>
                        <a:pt x="32757" y="232936"/>
                      </a:cubicBezTo>
                      <a:cubicBezTo>
                        <a:pt x="20625" y="189261"/>
                        <a:pt x="16985" y="144372"/>
                        <a:pt x="13345" y="100696"/>
                      </a:cubicBezTo>
                      <a:lnTo>
                        <a:pt x="6066" y="7279"/>
                      </a:lnTo>
                      <a:lnTo>
                        <a:pt x="6066" y="7279"/>
                      </a:lnTo>
                      <a:close/>
                      <a:moveTo>
                        <a:pt x="0" y="0"/>
                      </a:moveTo>
                      <a:cubicBezTo>
                        <a:pt x="2426" y="33970"/>
                        <a:pt x="4853" y="67940"/>
                        <a:pt x="7279" y="100696"/>
                      </a:cubicBezTo>
                      <a:cubicBezTo>
                        <a:pt x="10919" y="145585"/>
                        <a:pt x="14559" y="190474"/>
                        <a:pt x="26691" y="234150"/>
                      </a:cubicBezTo>
                      <a:cubicBezTo>
                        <a:pt x="38823" y="277825"/>
                        <a:pt x="60661" y="319074"/>
                        <a:pt x="94630" y="349405"/>
                      </a:cubicBezTo>
                      <a:cubicBezTo>
                        <a:pt x="112829" y="365176"/>
                        <a:pt x="135880" y="377309"/>
                        <a:pt x="158931" y="377309"/>
                      </a:cubicBezTo>
                      <a:cubicBezTo>
                        <a:pt x="161357" y="377309"/>
                        <a:pt x="164997" y="377309"/>
                        <a:pt x="167423" y="377309"/>
                      </a:cubicBezTo>
                      <a:cubicBezTo>
                        <a:pt x="185621" y="374882"/>
                        <a:pt x="202606" y="365176"/>
                        <a:pt x="215951" y="351831"/>
                      </a:cubicBezTo>
                      <a:cubicBezTo>
                        <a:pt x="253561" y="315435"/>
                        <a:pt x="268120" y="260840"/>
                        <a:pt x="271759" y="208672"/>
                      </a:cubicBezTo>
                      <a:cubicBezTo>
                        <a:pt x="275399" y="156504"/>
                        <a:pt x="268120" y="104336"/>
                        <a:pt x="272972" y="52168"/>
                      </a:cubicBez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0" name="Graphic 1169">
                <a:extLst>
                  <a:ext uri="{FF2B5EF4-FFF2-40B4-BE49-F238E27FC236}">
                    <a16:creationId xmlns:a16="http://schemas.microsoft.com/office/drawing/2014/main" id="{CC14B777-65FF-4C72-932A-BF64C921E0A2}"/>
                  </a:ext>
                </a:extLst>
              </p:cNvPr>
              <p:cNvGrpSpPr/>
              <p:nvPr/>
            </p:nvGrpSpPr>
            <p:grpSpPr>
              <a:xfrm>
                <a:off x="1220323" y="3150633"/>
                <a:ext cx="76562" cy="98270"/>
                <a:chOff x="1220323" y="3150633"/>
                <a:chExt cx="76562" cy="98270"/>
              </a:xfrm>
            </p:grpSpPr>
            <p:sp>
              <p:nvSpPr>
                <p:cNvPr id="211" name="Freeform: Shape 190">
                  <a:extLst>
                    <a:ext uri="{FF2B5EF4-FFF2-40B4-BE49-F238E27FC236}">
                      <a16:creationId xmlns:a16="http://schemas.microsoft.com/office/drawing/2014/main" id="{6CB8E592-6A07-4CA3-8C1F-79323FF6BCB3}"/>
                    </a:ext>
                  </a:extLst>
                </p:cNvPr>
                <p:cNvSpPr/>
                <p:nvPr/>
              </p:nvSpPr>
              <p:spPr>
                <a:xfrm>
                  <a:off x="1223963" y="3154273"/>
                  <a:ext cx="69283" cy="92204"/>
                </a:xfrm>
                <a:custGeom>
                  <a:avLst/>
                  <a:gdLst>
                    <a:gd name="connsiteX0" fmla="*/ 63217 w 69283"/>
                    <a:gd name="connsiteY0" fmla="*/ 90991 h 92204"/>
                    <a:gd name="connsiteX1" fmla="*/ 20755 w 69283"/>
                    <a:gd name="connsiteY1" fmla="*/ 75219 h 92204"/>
                    <a:gd name="connsiteX2" fmla="*/ 130 w 69283"/>
                    <a:gd name="connsiteY2" fmla="*/ 24264 h 92204"/>
                    <a:gd name="connsiteX3" fmla="*/ 17115 w 69283"/>
                    <a:gd name="connsiteY3" fmla="*/ 0 h 92204"/>
                    <a:gd name="connsiteX4" fmla="*/ 19542 w 69283"/>
                    <a:gd name="connsiteY4" fmla="*/ 0 h 92204"/>
                    <a:gd name="connsiteX5" fmla="*/ 43806 w 69283"/>
                    <a:gd name="connsiteY5" fmla="*/ 16985 h 92204"/>
                    <a:gd name="connsiteX6" fmla="*/ 69283 w 69283"/>
                    <a:gd name="connsiteY6" fmla="*/ 92204 h 92204"/>
                    <a:gd name="connsiteX7" fmla="*/ 63217 w 69283"/>
                    <a:gd name="connsiteY7" fmla="*/ 90991 h 9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283" h="92204">
                      <a:moveTo>
                        <a:pt x="63217" y="90991"/>
                      </a:moveTo>
                      <a:cubicBezTo>
                        <a:pt x="47446" y="90991"/>
                        <a:pt x="32887" y="84925"/>
                        <a:pt x="20755" y="75219"/>
                      </a:cubicBezTo>
                      <a:cubicBezTo>
                        <a:pt x="6196" y="63087"/>
                        <a:pt x="-1083" y="42462"/>
                        <a:pt x="130" y="24264"/>
                      </a:cubicBezTo>
                      <a:cubicBezTo>
                        <a:pt x="1344" y="13345"/>
                        <a:pt x="6196" y="1213"/>
                        <a:pt x="17115" y="0"/>
                      </a:cubicBezTo>
                      <a:cubicBezTo>
                        <a:pt x="18329" y="0"/>
                        <a:pt x="19542" y="0"/>
                        <a:pt x="19542" y="0"/>
                      </a:cubicBezTo>
                      <a:cubicBezTo>
                        <a:pt x="29247" y="0"/>
                        <a:pt x="37740" y="8492"/>
                        <a:pt x="43806" y="16985"/>
                      </a:cubicBezTo>
                      <a:lnTo>
                        <a:pt x="69283" y="92204"/>
                      </a:lnTo>
                      <a:cubicBezTo>
                        <a:pt x="68070" y="90991"/>
                        <a:pt x="65644" y="90991"/>
                        <a:pt x="63217" y="909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191">
                  <a:extLst>
                    <a:ext uri="{FF2B5EF4-FFF2-40B4-BE49-F238E27FC236}">
                      <a16:creationId xmlns:a16="http://schemas.microsoft.com/office/drawing/2014/main" id="{55F9EA17-3838-4DE1-9D55-B059ABBF2C91}"/>
                    </a:ext>
                  </a:extLst>
                </p:cNvPr>
                <p:cNvSpPr/>
                <p:nvPr/>
              </p:nvSpPr>
              <p:spPr>
                <a:xfrm>
                  <a:off x="1220323" y="3150633"/>
                  <a:ext cx="76562" cy="98270"/>
                </a:xfrm>
                <a:custGeom>
                  <a:avLst/>
                  <a:gdLst>
                    <a:gd name="connsiteX0" fmla="*/ 23181 w 76562"/>
                    <a:gd name="connsiteY0" fmla="*/ 6066 h 98270"/>
                    <a:gd name="connsiteX1" fmla="*/ 45019 w 76562"/>
                    <a:gd name="connsiteY1" fmla="*/ 20625 h 98270"/>
                    <a:gd name="connsiteX2" fmla="*/ 70496 w 76562"/>
                    <a:gd name="connsiteY2" fmla="*/ 90991 h 98270"/>
                    <a:gd name="connsiteX3" fmla="*/ 66857 w 76562"/>
                    <a:gd name="connsiteY3" fmla="*/ 90991 h 98270"/>
                    <a:gd name="connsiteX4" fmla="*/ 26821 w 76562"/>
                    <a:gd name="connsiteY4" fmla="*/ 76432 h 98270"/>
                    <a:gd name="connsiteX5" fmla="*/ 7409 w 76562"/>
                    <a:gd name="connsiteY5" fmla="*/ 27904 h 98270"/>
                    <a:gd name="connsiteX6" fmla="*/ 20755 w 76562"/>
                    <a:gd name="connsiteY6" fmla="*/ 6066 h 98270"/>
                    <a:gd name="connsiteX7" fmla="*/ 23181 w 76562"/>
                    <a:gd name="connsiteY7" fmla="*/ 6066 h 98270"/>
                    <a:gd name="connsiteX8" fmla="*/ 23181 w 76562"/>
                    <a:gd name="connsiteY8" fmla="*/ 6066 h 98270"/>
                    <a:gd name="connsiteX9" fmla="*/ 23181 w 76562"/>
                    <a:gd name="connsiteY9" fmla="*/ 0 h 98270"/>
                    <a:gd name="connsiteX10" fmla="*/ 19541 w 76562"/>
                    <a:gd name="connsiteY10" fmla="*/ 0 h 98270"/>
                    <a:gd name="connsiteX11" fmla="*/ 130 w 76562"/>
                    <a:gd name="connsiteY11" fmla="*/ 27904 h 98270"/>
                    <a:gd name="connsiteX12" fmla="*/ 21968 w 76562"/>
                    <a:gd name="connsiteY12" fmla="*/ 81285 h 98270"/>
                    <a:gd name="connsiteX13" fmla="*/ 65643 w 76562"/>
                    <a:gd name="connsiteY13" fmla="*/ 98270 h 98270"/>
                    <a:gd name="connsiteX14" fmla="*/ 76562 w 76562"/>
                    <a:gd name="connsiteY14" fmla="*/ 97057 h 98270"/>
                    <a:gd name="connsiteX15" fmla="*/ 51085 w 76562"/>
                    <a:gd name="connsiteY15" fmla="*/ 18198 h 98270"/>
                    <a:gd name="connsiteX16" fmla="*/ 23181 w 76562"/>
                    <a:gd name="connsiteY16" fmla="*/ 0 h 98270"/>
                    <a:gd name="connsiteX17" fmla="*/ 23181 w 76562"/>
                    <a:gd name="connsiteY17" fmla="*/ 0 h 9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6562" h="98270">
                      <a:moveTo>
                        <a:pt x="23181" y="6066"/>
                      </a:moveTo>
                      <a:cubicBezTo>
                        <a:pt x="30460" y="6066"/>
                        <a:pt x="38953" y="13345"/>
                        <a:pt x="45019" y="20625"/>
                      </a:cubicBezTo>
                      <a:lnTo>
                        <a:pt x="70496" y="90991"/>
                      </a:lnTo>
                      <a:cubicBezTo>
                        <a:pt x="69283" y="90991"/>
                        <a:pt x="68070" y="90991"/>
                        <a:pt x="66857" y="90991"/>
                      </a:cubicBezTo>
                      <a:cubicBezTo>
                        <a:pt x="52298" y="90991"/>
                        <a:pt x="37740" y="84925"/>
                        <a:pt x="26821" y="76432"/>
                      </a:cubicBezTo>
                      <a:cubicBezTo>
                        <a:pt x="13475" y="64300"/>
                        <a:pt x="6196" y="46102"/>
                        <a:pt x="7409" y="27904"/>
                      </a:cubicBezTo>
                      <a:cubicBezTo>
                        <a:pt x="8622" y="18198"/>
                        <a:pt x="12262" y="7279"/>
                        <a:pt x="20755" y="6066"/>
                      </a:cubicBezTo>
                      <a:cubicBezTo>
                        <a:pt x="21968" y="6066"/>
                        <a:pt x="23181" y="6066"/>
                        <a:pt x="23181" y="6066"/>
                      </a:cubicBezTo>
                      <a:lnTo>
                        <a:pt x="23181" y="6066"/>
                      </a:lnTo>
                      <a:close/>
                      <a:moveTo>
                        <a:pt x="23181" y="0"/>
                      </a:moveTo>
                      <a:cubicBezTo>
                        <a:pt x="21968" y="0"/>
                        <a:pt x="20755" y="0"/>
                        <a:pt x="19541" y="0"/>
                      </a:cubicBezTo>
                      <a:cubicBezTo>
                        <a:pt x="7409" y="2426"/>
                        <a:pt x="1343" y="15772"/>
                        <a:pt x="130" y="27904"/>
                      </a:cubicBezTo>
                      <a:cubicBezTo>
                        <a:pt x="-1083" y="47315"/>
                        <a:pt x="6196" y="67940"/>
                        <a:pt x="21968" y="81285"/>
                      </a:cubicBezTo>
                      <a:cubicBezTo>
                        <a:pt x="34100" y="92204"/>
                        <a:pt x="49872" y="98270"/>
                        <a:pt x="65643" y="98270"/>
                      </a:cubicBezTo>
                      <a:cubicBezTo>
                        <a:pt x="69283" y="98270"/>
                        <a:pt x="72923" y="98270"/>
                        <a:pt x="76562" y="97057"/>
                      </a:cubicBezTo>
                      <a:lnTo>
                        <a:pt x="51085" y="18198"/>
                      </a:lnTo>
                      <a:cubicBezTo>
                        <a:pt x="43806" y="9706"/>
                        <a:pt x="34100" y="0"/>
                        <a:pt x="23181" y="0"/>
                      </a:cubicBezTo>
                      <a:lnTo>
                        <a:pt x="231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1" name="Graphic 1169">
                <a:extLst>
                  <a:ext uri="{FF2B5EF4-FFF2-40B4-BE49-F238E27FC236}">
                    <a16:creationId xmlns:a16="http://schemas.microsoft.com/office/drawing/2014/main" id="{572B3043-E387-4F74-B24F-0FABE10A9DB0}"/>
                  </a:ext>
                </a:extLst>
              </p:cNvPr>
              <p:cNvGrpSpPr/>
              <p:nvPr/>
            </p:nvGrpSpPr>
            <p:grpSpPr>
              <a:xfrm>
                <a:off x="1510411" y="3126369"/>
                <a:ext cx="67265" cy="101909"/>
                <a:chOff x="1510411" y="3126369"/>
                <a:chExt cx="67265" cy="101909"/>
              </a:xfrm>
            </p:grpSpPr>
            <p:sp>
              <p:nvSpPr>
                <p:cNvPr id="209" name="Freeform: Shape 188">
                  <a:extLst>
                    <a:ext uri="{FF2B5EF4-FFF2-40B4-BE49-F238E27FC236}">
                      <a16:creationId xmlns:a16="http://schemas.microsoft.com/office/drawing/2014/main" id="{55846D30-1247-476B-B73B-7942C99C000B}"/>
                    </a:ext>
                  </a:extLst>
                </p:cNvPr>
                <p:cNvSpPr/>
                <p:nvPr/>
              </p:nvSpPr>
              <p:spPr>
                <a:xfrm>
                  <a:off x="1512837" y="3128795"/>
                  <a:ext cx="61873" cy="97056"/>
                </a:xfrm>
                <a:custGeom>
                  <a:avLst/>
                  <a:gdLst>
                    <a:gd name="connsiteX0" fmla="*/ 9706 w 61873"/>
                    <a:gd name="connsiteY0" fmla="*/ 97057 h 97056"/>
                    <a:gd name="connsiteX1" fmla="*/ 0 w 61873"/>
                    <a:gd name="connsiteY1" fmla="*/ 95844 h 97056"/>
                    <a:gd name="connsiteX2" fmla="*/ 2426 w 61873"/>
                    <a:gd name="connsiteY2" fmla="*/ 23051 h 97056"/>
                    <a:gd name="connsiteX3" fmla="*/ 35183 w 61873"/>
                    <a:gd name="connsiteY3" fmla="*/ 0 h 97056"/>
                    <a:gd name="connsiteX4" fmla="*/ 60661 w 61873"/>
                    <a:gd name="connsiteY4" fmla="*/ 21838 h 97056"/>
                    <a:gd name="connsiteX5" fmla="*/ 57021 w 61873"/>
                    <a:gd name="connsiteY5" fmla="*/ 57021 h 97056"/>
                    <a:gd name="connsiteX6" fmla="*/ 9706 w 61873"/>
                    <a:gd name="connsiteY6" fmla="*/ 97057 h 97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873" h="97056">
                      <a:moveTo>
                        <a:pt x="9706" y="97057"/>
                      </a:moveTo>
                      <a:cubicBezTo>
                        <a:pt x="6066" y="97057"/>
                        <a:pt x="3640" y="97057"/>
                        <a:pt x="0" y="95844"/>
                      </a:cubicBezTo>
                      <a:lnTo>
                        <a:pt x="2426" y="23051"/>
                      </a:lnTo>
                      <a:cubicBezTo>
                        <a:pt x="9706" y="13345"/>
                        <a:pt x="20625" y="0"/>
                        <a:pt x="35183" y="0"/>
                      </a:cubicBezTo>
                      <a:cubicBezTo>
                        <a:pt x="48528" y="0"/>
                        <a:pt x="57021" y="10919"/>
                        <a:pt x="60661" y="21838"/>
                      </a:cubicBezTo>
                      <a:cubicBezTo>
                        <a:pt x="63087" y="31543"/>
                        <a:pt x="61874" y="43676"/>
                        <a:pt x="57021" y="57021"/>
                      </a:cubicBezTo>
                      <a:cubicBezTo>
                        <a:pt x="49742" y="76432"/>
                        <a:pt x="30330" y="97057"/>
                        <a:pt x="9706" y="970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189">
                  <a:extLst>
                    <a:ext uri="{FF2B5EF4-FFF2-40B4-BE49-F238E27FC236}">
                      <a16:creationId xmlns:a16="http://schemas.microsoft.com/office/drawing/2014/main" id="{1DE6A228-7B0D-48EC-94EC-9778C063C723}"/>
                    </a:ext>
                  </a:extLst>
                </p:cNvPr>
                <p:cNvSpPr/>
                <p:nvPr/>
              </p:nvSpPr>
              <p:spPr>
                <a:xfrm>
                  <a:off x="1510411" y="3126369"/>
                  <a:ext cx="67265" cy="101909"/>
                </a:xfrm>
                <a:custGeom>
                  <a:avLst/>
                  <a:gdLst>
                    <a:gd name="connsiteX0" fmla="*/ 38823 w 67265"/>
                    <a:gd name="connsiteY0" fmla="*/ 6066 h 101909"/>
                    <a:gd name="connsiteX1" fmla="*/ 38823 w 67265"/>
                    <a:gd name="connsiteY1" fmla="*/ 6066 h 101909"/>
                    <a:gd name="connsiteX2" fmla="*/ 38823 w 67265"/>
                    <a:gd name="connsiteY2" fmla="*/ 6066 h 101909"/>
                    <a:gd name="connsiteX3" fmla="*/ 60661 w 67265"/>
                    <a:gd name="connsiteY3" fmla="*/ 25477 h 101909"/>
                    <a:gd name="connsiteX4" fmla="*/ 57021 w 67265"/>
                    <a:gd name="connsiteY4" fmla="*/ 59447 h 101909"/>
                    <a:gd name="connsiteX5" fmla="*/ 12132 w 67265"/>
                    <a:gd name="connsiteY5" fmla="*/ 97057 h 101909"/>
                    <a:gd name="connsiteX6" fmla="*/ 6066 w 67265"/>
                    <a:gd name="connsiteY6" fmla="*/ 95844 h 101909"/>
                    <a:gd name="connsiteX7" fmla="*/ 8493 w 67265"/>
                    <a:gd name="connsiteY7" fmla="*/ 26691 h 101909"/>
                    <a:gd name="connsiteX8" fmla="*/ 38823 w 67265"/>
                    <a:gd name="connsiteY8" fmla="*/ 6066 h 101909"/>
                    <a:gd name="connsiteX9" fmla="*/ 38823 w 67265"/>
                    <a:gd name="connsiteY9" fmla="*/ 6066 h 101909"/>
                    <a:gd name="connsiteX10" fmla="*/ 38823 w 67265"/>
                    <a:gd name="connsiteY10" fmla="*/ 0 h 101909"/>
                    <a:gd name="connsiteX11" fmla="*/ 3640 w 67265"/>
                    <a:gd name="connsiteY11" fmla="*/ 24264 h 101909"/>
                    <a:gd name="connsiteX12" fmla="*/ 0 w 67265"/>
                    <a:gd name="connsiteY12" fmla="*/ 99483 h 101909"/>
                    <a:gd name="connsiteX13" fmla="*/ 12132 w 67265"/>
                    <a:gd name="connsiteY13" fmla="*/ 101910 h 101909"/>
                    <a:gd name="connsiteX14" fmla="*/ 61874 w 67265"/>
                    <a:gd name="connsiteY14" fmla="*/ 60661 h 101909"/>
                    <a:gd name="connsiteX15" fmla="*/ 65513 w 67265"/>
                    <a:gd name="connsiteY15" fmla="*/ 23051 h 101909"/>
                    <a:gd name="connsiteX16" fmla="*/ 38823 w 67265"/>
                    <a:gd name="connsiteY16" fmla="*/ 0 h 101909"/>
                    <a:gd name="connsiteX17" fmla="*/ 38823 w 67265"/>
                    <a:gd name="connsiteY17" fmla="*/ 0 h 101909"/>
                    <a:gd name="connsiteX18" fmla="*/ 38823 w 67265"/>
                    <a:gd name="connsiteY18" fmla="*/ 0 h 10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265" h="101909">
                      <a:moveTo>
                        <a:pt x="38823" y="6066"/>
                      </a:moveTo>
                      <a:lnTo>
                        <a:pt x="38823" y="6066"/>
                      </a:lnTo>
                      <a:lnTo>
                        <a:pt x="38823" y="6066"/>
                      </a:lnTo>
                      <a:cubicBezTo>
                        <a:pt x="50955" y="6066"/>
                        <a:pt x="58234" y="15772"/>
                        <a:pt x="60661" y="25477"/>
                      </a:cubicBezTo>
                      <a:cubicBezTo>
                        <a:pt x="63087" y="35183"/>
                        <a:pt x="61874" y="46102"/>
                        <a:pt x="57021" y="59447"/>
                      </a:cubicBezTo>
                      <a:cubicBezTo>
                        <a:pt x="49742" y="77646"/>
                        <a:pt x="31544" y="97057"/>
                        <a:pt x="12132" y="97057"/>
                      </a:cubicBezTo>
                      <a:cubicBezTo>
                        <a:pt x="9706" y="97057"/>
                        <a:pt x="8493" y="97057"/>
                        <a:pt x="6066" y="95844"/>
                      </a:cubicBezTo>
                      <a:lnTo>
                        <a:pt x="8493" y="26691"/>
                      </a:lnTo>
                      <a:cubicBezTo>
                        <a:pt x="15772" y="16985"/>
                        <a:pt x="26691" y="6066"/>
                        <a:pt x="38823" y="6066"/>
                      </a:cubicBezTo>
                      <a:lnTo>
                        <a:pt x="38823" y="6066"/>
                      </a:lnTo>
                      <a:close/>
                      <a:moveTo>
                        <a:pt x="38823" y="0"/>
                      </a:moveTo>
                      <a:cubicBezTo>
                        <a:pt x="24264" y="0"/>
                        <a:pt x="12132" y="12132"/>
                        <a:pt x="3640" y="24264"/>
                      </a:cubicBezTo>
                      <a:lnTo>
                        <a:pt x="0" y="99483"/>
                      </a:lnTo>
                      <a:cubicBezTo>
                        <a:pt x="3640" y="100696"/>
                        <a:pt x="8493" y="101910"/>
                        <a:pt x="12132" y="101910"/>
                      </a:cubicBezTo>
                      <a:cubicBezTo>
                        <a:pt x="33970" y="101910"/>
                        <a:pt x="53381" y="82498"/>
                        <a:pt x="61874" y="60661"/>
                      </a:cubicBezTo>
                      <a:cubicBezTo>
                        <a:pt x="66727" y="48528"/>
                        <a:pt x="69153" y="35183"/>
                        <a:pt x="65513" y="23051"/>
                      </a:cubicBezTo>
                      <a:cubicBezTo>
                        <a:pt x="63087" y="10919"/>
                        <a:pt x="52168" y="0"/>
                        <a:pt x="38823" y="0"/>
                      </a:cubicBezTo>
                      <a:cubicBezTo>
                        <a:pt x="38823" y="0"/>
                        <a:pt x="38823" y="0"/>
                        <a:pt x="38823" y="0"/>
                      </a:cubicBezTo>
                      <a:lnTo>
                        <a:pt x="388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2" name="Freeform: Shape 141">
                <a:extLst>
                  <a:ext uri="{FF2B5EF4-FFF2-40B4-BE49-F238E27FC236}">
                    <a16:creationId xmlns:a16="http://schemas.microsoft.com/office/drawing/2014/main" id="{AE5C6386-8A9A-4068-A9F8-8433E88084DE}"/>
                  </a:ext>
                </a:extLst>
              </p:cNvPr>
              <p:cNvSpPr/>
              <p:nvPr/>
            </p:nvSpPr>
            <p:spPr>
              <a:xfrm>
                <a:off x="1242044" y="2913664"/>
                <a:ext cx="293844" cy="268512"/>
              </a:xfrm>
              <a:custGeom>
                <a:avLst/>
                <a:gdLst>
                  <a:gd name="connsiteX0" fmla="*/ 31791 w 293844"/>
                  <a:gd name="connsiteY0" fmla="*/ 266086 h 268512"/>
                  <a:gd name="connsiteX1" fmla="*/ 28151 w 293844"/>
                  <a:gd name="connsiteY1" fmla="*/ 135059 h 268512"/>
                  <a:gd name="connsiteX2" fmla="*/ 31791 w 293844"/>
                  <a:gd name="connsiteY2" fmla="*/ 121714 h 268512"/>
                  <a:gd name="connsiteX3" fmla="*/ 47563 w 293844"/>
                  <a:gd name="connsiteY3" fmla="*/ 113222 h 268512"/>
                  <a:gd name="connsiteX4" fmla="*/ 258661 w 293844"/>
                  <a:gd name="connsiteY4" fmla="*/ 102303 h 268512"/>
                  <a:gd name="connsiteX5" fmla="*/ 263514 w 293844"/>
                  <a:gd name="connsiteY5" fmla="*/ 104729 h 268512"/>
                  <a:gd name="connsiteX6" fmla="*/ 264727 w 293844"/>
                  <a:gd name="connsiteY6" fmla="*/ 112008 h 268512"/>
                  <a:gd name="connsiteX7" fmla="*/ 267154 w 293844"/>
                  <a:gd name="connsiteY7" fmla="*/ 252741 h 268512"/>
                  <a:gd name="connsiteX8" fmla="*/ 278073 w 293844"/>
                  <a:gd name="connsiteY8" fmla="*/ 252741 h 268512"/>
                  <a:gd name="connsiteX9" fmla="*/ 293845 w 293844"/>
                  <a:gd name="connsiteY9" fmla="*/ 128993 h 268512"/>
                  <a:gd name="connsiteX10" fmla="*/ 191935 w 293844"/>
                  <a:gd name="connsiteY10" fmla="*/ 2819 h 268512"/>
                  <a:gd name="connsiteX11" fmla="*/ 45136 w 293844"/>
                  <a:gd name="connsiteY11" fmla="*/ 69546 h 268512"/>
                  <a:gd name="connsiteX12" fmla="*/ 19659 w 293844"/>
                  <a:gd name="connsiteY12" fmla="*/ 115648 h 268512"/>
                  <a:gd name="connsiteX13" fmla="*/ 5100 w 293844"/>
                  <a:gd name="connsiteY13" fmla="*/ 139912 h 268512"/>
                  <a:gd name="connsiteX14" fmla="*/ 2674 w 293844"/>
                  <a:gd name="connsiteY14" fmla="*/ 164176 h 268512"/>
                  <a:gd name="connsiteX15" fmla="*/ 248 w 293844"/>
                  <a:gd name="connsiteY15" fmla="*/ 238182 h 268512"/>
                  <a:gd name="connsiteX16" fmla="*/ 31791 w 293844"/>
                  <a:gd name="connsiteY16" fmla="*/ 268513 h 268512"/>
                  <a:gd name="connsiteX17" fmla="*/ 31791 w 293844"/>
                  <a:gd name="connsiteY17" fmla="*/ 266086 h 26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3844" h="268512">
                    <a:moveTo>
                      <a:pt x="31791" y="266086"/>
                    </a:moveTo>
                    <a:cubicBezTo>
                      <a:pt x="25725" y="222411"/>
                      <a:pt x="24512" y="178735"/>
                      <a:pt x="28151" y="135059"/>
                    </a:cubicBezTo>
                    <a:cubicBezTo>
                      <a:pt x="28151" y="130207"/>
                      <a:pt x="29365" y="125354"/>
                      <a:pt x="31791" y="121714"/>
                    </a:cubicBezTo>
                    <a:cubicBezTo>
                      <a:pt x="35431" y="116861"/>
                      <a:pt x="41497" y="114435"/>
                      <a:pt x="47563" y="113222"/>
                    </a:cubicBezTo>
                    <a:cubicBezTo>
                      <a:pt x="115503" y="93810"/>
                      <a:pt x="188295" y="90171"/>
                      <a:pt x="258661" y="102303"/>
                    </a:cubicBezTo>
                    <a:cubicBezTo>
                      <a:pt x="261088" y="102303"/>
                      <a:pt x="262301" y="103516"/>
                      <a:pt x="263514" y="104729"/>
                    </a:cubicBezTo>
                    <a:cubicBezTo>
                      <a:pt x="264727" y="105942"/>
                      <a:pt x="264727" y="109582"/>
                      <a:pt x="264727" y="112008"/>
                    </a:cubicBezTo>
                    <a:cubicBezTo>
                      <a:pt x="265941" y="159324"/>
                      <a:pt x="265941" y="205426"/>
                      <a:pt x="267154" y="252741"/>
                    </a:cubicBezTo>
                    <a:cubicBezTo>
                      <a:pt x="270794" y="252741"/>
                      <a:pt x="274433" y="252741"/>
                      <a:pt x="278073" y="252741"/>
                    </a:cubicBezTo>
                    <a:cubicBezTo>
                      <a:pt x="275646" y="211492"/>
                      <a:pt x="293845" y="170242"/>
                      <a:pt x="293845" y="128993"/>
                    </a:cubicBezTo>
                    <a:cubicBezTo>
                      <a:pt x="292631" y="69546"/>
                      <a:pt x="247742" y="16165"/>
                      <a:pt x="191935" y="2819"/>
                    </a:cubicBezTo>
                    <a:cubicBezTo>
                      <a:pt x="136127" y="-9313"/>
                      <a:pt x="75467" y="18591"/>
                      <a:pt x="45136" y="69546"/>
                    </a:cubicBezTo>
                    <a:cubicBezTo>
                      <a:pt x="36644" y="84105"/>
                      <a:pt x="29365" y="101089"/>
                      <a:pt x="19659" y="115648"/>
                    </a:cubicBezTo>
                    <a:cubicBezTo>
                      <a:pt x="14806" y="124140"/>
                      <a:pt x="7527" y="131420"/>
                      <a:pt x="5100" y="139912"/>
                    </a:cubicBezTo>
                    <a:cubicBezTo>
                      <a:pt x="2674" y="147191"/>
                      <a:pt x="2674" y="155684"/>
                      <a:pt x="2674" y="164176"/>
                    </a:cubicBezTo>
                    <a:cubicBezTo>
                      <a:pt x="2674" y="190867"/>
                      <a:pt x="-966" y="211492"/>
                      <a:pt x="248" y="238182"/>
                    </a:cubicBezTo>
                    <a:cubicBezTo>
                      <a:pt x="12380" y="241822"/>
                      <a:pt x="26938" y="256380"/>
                      <a:pt x="31791" y="268513"/>
                    </a:cubicBezTo>
                    <a:lnTo>
                      <a:pt x="31791" y="26608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3" name="Graphic 1169">
                <a:extLst>
                  <a:ext uri="{FF2B5EF4-FFF2-40B4-BE49-F238E27FC236}">
                    <a16:creationId xmlns:a16="http://schemas.microsoft.com/office/drawing/2014/main" id="{8F804EAF-2E04-42FF-92C4-8E4436A41DAF}"/>
                  </a:ext>
                </a:extLst>
              </p:cNvPr>
              <p:cNvGrpSpPr/>
              <p:nvPr/>
            </p:nvGrpSpPr>
            <p:grpSpPr>
              <a:xfrm>
                <a:off x="1192550" y="2819427"/>
                <a:ext cx="380678" cy="264479"/>
                <a:chOff x="1192550" y="2819427"/>
                <a:chExt cx="380678" cy="264479"/>
              </a:xfrm>
            </p:grpSpPr>
            <p:sp>
              <p:nvSpPr>
                <p:cNvPr id="207" name="Freeform: Shape 186">
                  <a:extLst>
                    <a:ext uri="{FF2B5EF4-FFF2-40B4-BE49-F238E27FC236}">
                      <a16:creationId xmlns:a16="http://schemas.microsoft.com/office/drawing/2014/main" id="{FCC7C38C-B0A1-4AF5-A7CC-15676E002BAA}"/>
                    </a:ext>
                  </a:extLst>
                </p:cNvPr>
                <p:cNvSpPr/>
                <p:nvPr/>
              </p:nvSpPr>
              <p:spPr>
                <a:xfrm>
                  <a:off x="1194976" y="2823066"/>
                  <a:ext cx="375367" cy="257200"/>
                </a:xfrm>
                <a:custGeom>
                  <a:avLst/>
                  <a:gdLst>
                    <a:gd name="connsiteX0" fmla="*/ 21838 w 375367"/>
                    <a:gd name="connsiteY0" fmla="*/ 257201 h 257200"/>
                    <a:gd name="connsiteX1" fmla="*/ 0 w 375367"/>
                    <a:gd name="connsiteY1" fmla="*/ 236576 h 257200"/>
                    <a:gd name="connsiteX2" fmla="*/ 21838 w 375367"/>
                    <a:gd name="connsiteY2" fmla="*/ 215952 h 257200"/>
                    <a:gd name="connsiteX3" fmla="*/ 24264 w 375367"/>
                    <a:gd name="connsiteY3" fmla="*/ 215952 h 257200"/>
                    <a:gd name="connsiteX4" fmla="*/ 24264 w 375367"/>
                    <a:gd name="connsiteY4" fmla="*/ 215952 h 257200"/>
                    <a:gd name="connsiteX5" fmla="*/ 26691 w 375367"/>
                    <a:gd name="connsiteY5" fmla="*/ 214738 h 257200"/>
                    <a:gd name="connsiteX6" fmla="*/ 27904 w 375367"/>
                    <a:gd name="connsiteY6" fmla="*/ 212312 h 257200"/>
                    <a:gd name="connsiteX7" fmla="*/ 57021 w 375367"/>
                    <a:gd name="connsiteY7" fmla="*/ 80072 h 257200"/>
                    <a:gd name="connsiteX8" fmla="*/ 138306 w 375367"/>
                    <a:gd name="connsiteY8" fmla="*/ 29117 h 257200"/>
                    <a:gd name="connsiteX9" fmla="*/ 139519 w 375367"/>
                    <a:gd name="connsiteY9" fmla="*/ 27904 h 257200"/>
                    <a:gd name="connsiteX10" fmla="*/ 178342 w 375367"/>
                    <a:gd name="connsiteY10" fmla="*/ 0 h 257200"/>
                    <a:gd name="connsiteX11" fmla="*/ 201393 w 375367"/>
                    <a:gd name="connsiteY11" fmla="*/ 7279 h 257200"/>
                    <a:gd name="connsiteX12" fmla="*/ 211099 w 375367"/>
                    <a:gd name="connsiteY12" fmla="*/ 16985 h 257200"/>
                    <a:gd name="connsiteX13" fmla="*/ 220804 w 375367"/>
                    <a:gd name="connsiteY13" fmla="*/ 27904 h 257200"/>
                    <a:gd name="connsiteX14" fmla="*/ 241429 w 375367"/>
                    <a:gd name="connsiteY14" fmla="*/ 37610 h 257200"/>
                    <a:gd name="connsiteX15" fmla="*/ 249921 w 375367"/>
                    <a:gd name="connsiteY15" fmla="*/ 41249 h 257200"/>
                    <a:gd name="connsiteX16" fmla="*/ 340912 w 375367"/>
                    <a:gd name="connsiteY16" fmla="*/ 183195 h 257200"/>
                    <a:gd name="connsiteX17" fmla="*/ 343339 w 375367"/>
                    <a:gd name="connsiteY17" fmla="*/ 185621 h 257200"/>
                    <a:gd name="connsiteX18" fmla="*/ 343339 w 375367"/>
                    <a:gd name="connsiteY18" fmla="*/ 185621 h 257200"/>
                    <a:gd name="connsiteX19" fmla="*/ 346978 w 375367"/>
                    <a:gd name="connsiteY19" fmla="*/ 185621 h 257200"/>
                    <a:gd name="connsiteX20" fmla="*/ 372456 w 375367"/>
                    <a:gd name="connsiteY20" fmla="*/ 200180 h 257200"/>
                    <a:gd name="connsiteX21" fmla="*/ 368816 w 375367"/>
                    <a:gd name="connsiteY21" fmla="*/ 230510 h 257200"/>
                    <a:gd name="connsiteX22" fmla="*/ 366390 w 375367"/>
                    <a:gd name="connsiteY22" fmla="*/ 230510 h 257200"/>
                    <a:gd name="connsiteX23" fmla="*/ 355471 w 375367"/>
                    <a:gd name="connsiteY23" fmla="*/ 225657 h 257200"/>
                    <a:gd name="connsiteX24" fmla="*/ 309369 w 375367"/>
                    <a:gd name="connsiteY24" fmla="*/ 207459 h 257200"/>
                    <a:gd name="connsiteX25" fmla="*/ 241429 w 375367"/>
                    <a:gd name="connsiteY25" fmla="*/ 202606 h 257200"/>
                    <a:gd name="connsiteX26" fmla="*/ 41249 w 375367"/>
                    <a:gd name="connsiteY26" fmla="*/ 251135 h 257200"/>
                    <a:gd name="connsiteX27" fmla="*/ 25477 w 375367"/>
                    <a:gd name="connsiteY27" fmla="*/ 257201 h 257200"/>
                    <a:gd name="connsiteX28" fmla="*/ 21838 w 375367"/>
                    <a:gd name="connsiteY28" fmla="*/ 257201 h 2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5367" h="257200">
                      <a:moveTo>
                        <a:pt x="21838" y="257201"/>
                      </a:moveTo>
                      <a:cubicBezTo>
                        <a:pt x="10919" y="257201"/>
                        <a:pt x="0" y="247495"/>
                        <a:pt x="0" y="236576"/>
                      </a:cubicBezTo>
                      <a:cubicBezTo>
                        <a:pt x="0" y="225657"/>
                        <a:pt x="10919" y="215952"/>
                        <a:pt x="21838" y="215952"/>
                      </a:cubicBezTo>
                      <a:cubicBezTo>
                        <a:pt x="23051" y="215952"/>
                        <a:pt x="23051" y="215952"/>
                        <a:pt x="24264" y="215952"/>
                      </a:cubicBezTo>
                      <a:cubicBezTo>
                        <a:pt x="24264" y="215952"/>
                        <a:pt x="24264" y="215952"/>
                        <a:pt x="24264" y="215952"/>
                      </a:cubicBezTo>
                      <a:cubicBezTo>
                        <a:pt x="25477" y="215952"/>
                        <a:pt x="25477" y="215952"/>
                        <a:pt x="26691" y="214738"/>
                      </a:cubicBezTo>
                      <a:cubicBezTo>
                        <a:pt x="27904" y="214738"/>
                        <a:pt x="27904" y="213525"/>
                        <a:pt x="27904" y="212312"/>
                      </a:cubicBezTo>
                      <a:cubicBezTo>
                        <a:pt x="26691" y="162570"/>
                        <a:pt x="27904" y="115255"/>
                        <a:pt x="57021" y="80072"/>
                      </a:cubicBezTo>
                      <a:cubicBezTo>
                        <a:pt x="76432" y="57021"/>
                        <a:pt x="138306" y="29117"/>
                        <a:pt x="138306" y="29117"/>
                      </a:cubicBezTo>
                      <a:cubicBezTo>
                        <a:pt x="139519" y="29117"/>
                        <a:pt x="139519" y="27904"/>
                        <a:pt x="139519" y="27904"/>
                      </a:cubicBezTo>
                      <a:cubicBezTo>
                        <a:pt x="145585" y="10919"/>
                        <a:pt x="160144" y="0"/>
                        <a:pt x="178342" y="0"/>
                      </a:cubicBezTo>
                      <a:cubicBezTo>
                        <a:pt x="186834" y="0"/>
                        <a:pt x="194114" y="2426"/>
                        <a:pt x="201393" y="7279"/>
                      </a:cubicBezTo>
                      <a:cubicBezTo>
                        <a:pt x="202606" y="8492"/>
                        <a:pt x="207459" y="13345"/>
                        <a:pt x="211099" y="16985"/>
                      </a:cubicBezTo>
                      <a:cubicBezTo>
                        <a:pt x="215951" y="23051"/>
                        <a:pt x="219591" y="26691"/>
                        <a:pt x="220804" y="27904"/>
                      </a:cubicBezTo>
                      <a:cubicBezTo>
                        <a:pt x="226870" y="32757"/>
                        <a:pt x="234150" y="35183"/>
                        <a:pt x="241429" y="37610"/>
                      </a:cubicBezTo>
                      <a:cubicBezTo>
                        <a:pt x="243855" y="38823"/>
                        <a:pt x="246282" y="40036"/>
                        <a:pt x="249921" y="41249"/>
                      </a:cubicBezTo>
                      <a:cubicBezTo>
                        <a:pt x="304516" y="64300"/>
                        <a:pt x="325140" y="127387"/>
                        <a:pt x="340912" y="183195"/>
                      </a:cubicBezTo>
                      <a:cubicBezTo>
                        <a:pt x="340912" y="184408"/>
                        <a:pt x="342125" y="185621"/>
                        <a:pt x="343339" y="185621"/>
                      </a:cubicBezTo>
                      <a:cubicBezTo>
                        <a:pt x="343339" y="185621"/>
                        <a:pt x="343339" y="185621"/>
                        <a:pt x="343339" y="185621"/>
                      </a:cubicBezTo>
                      <a:cubicBezTo>
                        <a:pt x="344552" y="185621"/>
                        <a:pt x="345765" y="185621"/>
                        <a:pt x="346978" y="185621"/>
                      </a:cubicBezTo>
                      <a:cubicBezTo>
                        <a:pt x="357897" y="185621"/>
                        <a:pt x="367603" y="191687"/>
                        <a:pt x="372456" y="200180"/>
                      </a:cubicBezTo>
                      <a:cubicBezTo>
                        <a:pt x="377308" y="209885"/>
                        <a:pt x="376095" y="222018"/>
                        <a:pt x="368816" y="230510"/>
                      </a:cubicBezTo>
                      <a:cubicBezTo>
                        <a:pt x="367603" y="230510"/>
                        <a:pt x="367603" y="230510"/>
                        <a:pt x="366390" y="230510"/>
                      </a:cubicBezTo>
                      <a:cubicBezTo>
                        <a:pt x="362750" y="230510"/>
                        <a:pt x="357897" y="229297"/>
                        <a:pt x="355471" y="225657"/>
                      </a:cubicBezTo>
                      <a:cubicBezTo>
                        <a:pt x="343339" y="213525"/>
                        <a:pt x="323927" y="209885"/>
                        <a:pt x="309369" y="207459"/>
                      </a:cubicBezTo>
                      <a:cubicBezTo>
                        <a:pt x="287531" y="203819"/>
                        <a:pt x="264480" y="202606"/>
                        <a:pt x="241429" y="202606"/>
                      </a:cubicBezTo>
                      <a:cubicBezTo>
                        <a:pt x="171063" y="202606"/>
                        <a:pt x="101910" y="219591"/>
                        <a:pt x="41249" y="251135"/>
                      </a:cubicBezTo>
                      <a:cubicBezTo>
                        <a:pt x="35183" y="253561"/>
                        <a:pt x="30330" y="257201"/>
                        <a:pt x="25477" y="257201"/>
                      </a:cubicBezTo>
                      <a:cubicBezTo>
                        <a:pt x="24264" y="257201"/>
                        <a:pt x="23051" y="257201"/>
                        <a:pt x="21838" y="257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187">
                  <a:extLst>
                    <a:ext uri="{FF2B5EF4-FFF2-40B4-BE49-F238E27FC236}">
                      <a16:creationId xmlns:a16="http://schemas.microsoft.com/office/drawing/2014/main" id="{69BCB5E6-F80A-4A7C-846E-4DD6E1F03FF3}"/>
                    </a:ext>
                  </a:extLst>
                </p:cNvPr>
                <p:cNvSpPr/>
                <p:nvPr/>
              </p:nvSpPr>
              <p:spPr>
                <a:xfrm>
                  <a:off x="1192550" y="2819427"/>
                  <a:ext cx="380678" cy="264479"/>
                </a:xfrm>
                <a:custGeom>
                  <a:avLst/>
                  <a:gdLst>
                    <a:gd name="connsiteX0" fmla="*/ 180768 w 380678"/>
                    <a:gd name="connsiteY0" fmla="*/ 6066 h 264479"/>
                    <a:gd name="connsiteX1" fmla="*/ 201393 w 380678"/>
                    <a:gd name="connsiteY1" fmla="*/ 13345 h 264479"/>
                    <a:gd name="connsiteX2" fmla="*/ 209885 w 380678"/>
                    <a:gd name="connsiteY2" fmla="*/ 23051 h 264479"/>
                    <a:gd name="connsiteX3" fmla="*/ 220804 w 380678"/>
                    <a:gd name="connsiteY3" fmla="*/ 35183 h 264479"/>
                    <a:gd name="connsiteX4" fmla="*/ 241429 w 380678"/>
                    <a:gd name="connsiteY4" fmla="*/ 44889 h 264479"/>
                    <a:gd name="connsiteX5" fmla="*/ 248708 w 380678"/>
                    <a:gd name="connsiteY5" fmla="*/ 48528 h 264479"/>
                    <a:gd name="connsiteX6" fmla="*/ 338486 w 380678"/>
                    <a:gd name="connsiteY6" fmla="*/ 189261 h 264479"/>
                    <a:gd name="connsiteX7" fmla="*/ 344552 w 380678"/>
                    <a:gd name="connsiteY7" fmla="*/ 194114 h 264479"/>
                    <a:gd name="connsiteX8" fmla="*/ 345765 w 380678"/>
                    <a:gd name="connsiteY8" fmla="*/ 194114 h 264479"/>
                    <a:gd name="connsiteX9" fmla="*/ 348191 w 380678"/>
                    <a:gd name="connsiteY9" fmla="*/ 194114 h 264479"/>
                    <a:gd name="connsiteX10" fmla="*/ 371242 w 380678"/>
                    <a:gd name="connsiteY10" fmla="*/ 207459 h 264479"/>
                    <a:gd name="connsiteX11" fmla="*/ 368816 w 380678"/>
                    <a:gd name="connsiteY11" fmla="*/ 232936 h 264479"/>
                    <a:gd name="connsiteX12" fmla="*/ 367603 w 380678"/>
                    <a:gd name="connsiteY12" fmla="*/ 232936 h 264479"/>
                    <a:gd name="connsiteX13" fmla="*/ 357897 w 380678"/>
                    <a:gd name="connsiteY13" fmla="*/ 229297 h 264479"/>
                    <a:gd name="connsiteX14" fmla="*/ 309369 w 380678"/>
                    <a:gd name="connsiteY14" fmla="*/ 209885 h 264479"/>
                    <a:gd name="connsiteX15" fmla="*/ 240216 w 380678"/>
                    <a:gd name="connsiteY15" fmla="*/ 203819 h 264479"/>
                    <a:gd name="connsiteX16" fmla="*/ 38823 w 380678"/>
                    <a:gd name="connsiteY16" fmla="*/ 252348 h 264479"/>
                    <a:gd name="connsiteX17" fmla="*/ 37609 w 380678"/>
                    <a:gd name="connsiteY17" fmla="*/ 252348 h 264479"/>
                    <a:gd name="connsiteX18" fmla="*/ 23051 w 380678"/>
                    <a:gd name="connsiteY18" fmla="*/ 258414 h 264479"/>
                    <a:gd name="connsiteX19" fmla="*/ 20625 w 380678"/>
                    <a:gd name="connsiteY19" fmla="*/ 258414 h 264479"/>
                    <a:gd name="connsiteX20" fmla="*/ 2426 w 380678"/>
                    <a:gd name="connsiteY20" fmla="*/ 241429 h 264479"/>
                    <a:gd name="connsiteX21" fmla="*/ 8492 w 380678"/>
                    <a:gd name="connsiteY21" fmla="*/ 229297 h 264479"/>
                    <a:gd name="connsiteX22" fmla="*/ 21838 w 380678"/>
                    <a:gd name="connsiteY22" fmla="*/ 224444 h 264479"/>
                    <a:gd name="connsiteX23" fmla="*/ 24264 w 380678"/>
                    <a:gd name="connsiteY23" fmla="*/ 224444 h 264479"/>
                    <a:gd name="connsiteX24" fmla="*/ 25477 w 380678"/>
                    <a:gd name="connsiteY24" fmla="*/ 224444 h 264479"/>
                    <a:gd name="connsiteX25" fmla="*/ 29117 w 380678"/>
                    <a:gd name="connsiteY25" fmla="*/ 223231 h 264479"/>
                    <a:gd name="connsiteX26" fmla="*/ 31543 w 380678"/>
                    <a:gd name="connsiteY26" fmla="*/ 218378 h 264479"/>
                    <a:gd name="connsiteX27" fmla="*/ 59447 w 380678"/>
                    <a:gd name="connsiteY27" fmla="*/ 87351 h 264479"/>
                    <a:gd name="connsiteX28" fmla="*/ 139519 w 380678"/>
                    <a:gd name="connsiteY28" fmla="*/ 36396 h 264479"/>
                    <a:gd name="connsiteX29" fmla="*/ 143159 w 380678"/>
                    <a:gd name="connsiteY29" fmla="*/ 32757 h 264479"/>
                    <a:gd name="connsiteX30" fmla="*/ 180768 w 380678"/>
                    <a:gd name="connsiteY30" fmla="*/ 6066 h 264479"/>
                    <a:gd name="connsiteX31" fmla="*/ 180768 w 380678"/>
                    <a:gd name="connsiteY31" fmla="*/ 6066 h 264479"/>
                    <a:gd name="connsiteX32" fmla="*/ 180768 w 380678"/>
                    <a:gd name="connsiteY32" fmla="*/ 0 h 264479"/>
                    <a:gd name="connsiteX33" fmla="*/ 139519 w 380678"/>
                    <a:gd name="connsiteY33" fmla="*/ 30330 h 264479"/>
                    <a:gd name="connsiteX34" fmla="*/ 57021 w 380678"/>
                    <a:gd name="connsiteY34" fmla="*/ 83712 h 264479"/>
                    <a:gd name="connsiteX35" fmla="*/ 27904 w 380678"/>
                    <a:gd name="connsiteY35" fmla="*/ 218378 h 264479"/>
                    <a:gd name="connsiteX36" fmla="*/ 24264 w 380678"/>
                    <a:gd name="connsiteY36" fmla="*/ 218378 h 264479"/>
                    <a:gd name="connsiteX37" fmla="*/ 0 w 380678"/>
                    <a:gd name="connsiteY37" fmla="*/ 241429 h 264479"/>
                    <a:gd name="connsiteX38" fmla="*/ 24264 w 380678"/>
                    <a:gd name="connsiteY38" fmla="*/ 264480 h 264479"/>
                    <a:gd name="connsiteX39" fmla="*/ 27904 w 380678"/>
                    <a:gd name="connsiteY39" fmla="*/ 264480 h 264479"/>
                    <a:gd name="connsiteX40" fmla="*/ 44889 w 380678"/>
                    <a:gd name="connsiteY40" fmla="*/ 258414 h 264479"/>
                    <a:gd name="connsiteX41" fmla="*/ 242642 w 380678"/>
                    <a:gd name="connsiteY41" fmla="*/ 209885 h 264479"/>
                    <a:gd name="connsiteX42" fmla="*/ 310582 w 380678"/>
                    <a:gd name="connsiteY42" fmla="*/ 214738 h 264479"/>
                    <a:gd name="connsiteX43" fmla="*/ 355471 w 380678"/>
                    <a:gd name="connsiteY43" fmla="*/ 232936 h 264479"/>
                    <a:gd name="connsiteX44" fmla="*/ 368816 w 380678"/>
                    <a:gd name="connsiteY44" fmla="*/ 237789 h 264479"/>
                    <a:gd name="connsiteX45" fmla="*/ 372456 w 380678"/>
                    <a:gd name="connsiteY45" fmla="*/ 237789 h 264479"/>
                    <a:gd name="connsiteX46" fmla="*/ 377308 w 380678"/>
                    <a:gd name="connsiteY46" fmla="*/ 203819 h 264479"/>
                    <a:gd name="connsiteX47" fmla="*/ 348191 w 380678"/>
                    <a:gd name="connsiteY47" fmla="*/ 188048 h 264479"/>
                    <a:gd name="connsiteX48" fmla="*/ 344552 w 380678"/>
                    <a:gd name="connsiteY48" fmla="*/ 188048 h 264479"/>
                    <a:gd name="connsiteX49" fmla="*/ 252348 w 380678"/>
                    <a:gd name="connsiteY49" fmla="*/ 43676 h 264479"/>
                    <a:gd name="connsiteX50" fmla="*/ 224444 w 380678"/>
                    <a:gd name="connsiteY50" fmla="*/ 31543 h 264479"/>
                    <a:gd name="connsiteX51" fmla="*/ 205033 w 380678"/>
                    <a:gd name="connsiteY51" fmla="*/ 9706 h 264479"/>
                    <a:gd name="connsiteX52" fmla="*/ 180768 w 380678"/>
                    <a:gd name="connsiteY52" fmla="*/ 0 h 264479"/>
                    <a:gd name="connsiteX53" fmla="*/ 180768 w 380678"/>
                    <a:gd name="connsiteY53" fmla="*/ 0 h 26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380678" h="264479">
                      <a:moveTo>
                        <a:pt x="180768" y="6066"/>
                      </a:moveTo>
                      <a:cubicBezTo>
                        <a:pt x="188048" y="6066"/>
                        <a:pt x="195327" y="8492"/>
                        <a:pt x="201393" y="13345"/>
                      </a:cubicBezTo>
                      <a:cubicBezTo>
                        <a:pt x="202606" y="14559"/>
                        <a:pt x="207459" y="19411"/>
                        <a:pt x="209885" y="23051"/>
                      </a:cubicBezTo>
                      <a:cubicBezTo>
                        <a:pt x="214738" y="29117"/>
                        <a:pt x="218378" y="32757"/>
                        <a:pt x="220804" y="35183"/>
                      </a:cubicBezTo>
                      <a:cubicBezTo>
                        <a:pt x="226870" y="40036"/>
                        <a:pt x="234150" y="42462"/>
                        <a:pt x="241429" y="44889"/>
                      </a:cubicBezTo>
                      <a:cubicBezTo>
                        <a:pt x="243855" y="46102"/>
                        <a:pt x="246282" y="47315"/>
                        <a:pt x="248708" y="48528"/>
                      </a:cubicBezTo>
                      <a:cubicBezTo>
                        <a:pt x="302089" y="71579"/>
                        <a:pt x="322714" y="133453"/>
                        <a:pt x="338486" y="189261"/>
                      </a:cubicBezTo>
                      <a:cubicBezTo>
                        <a:pt x="339699" y="191687"/>
                        <a:pt x="342125" y="194114"/>
                        <a:pt x="344552" y="194114"/>
                      </a:cubicBezTo>
                      <a:cubicBezTo>
                        <a:pt x="344552" y="194114"/>
                        <a:pt x="344552" y="194114"/>
                        <a:pt x="345765" y="194114"/>
                      </a:cubicBezTo>
                      <a:cubicBezTo>
                        <a:pt x="346978" y="194114"/>
                        <a:pt x="348191" y="194114"/>
                        <a:pt x="348191" y="194114"/>
                      </a:cubicBezTo>
                      <a:cubicBezTo>
                        <a:pt x="357897" y="194114"/>
                        <a:pt x="367603" y="198967"/>
                        <a:pt x="371242" y="207459"/>
                      </a:cubicBezTo>
                      <a:cubicBezTo>
                        <a:pt x="376095" y="215951"/>
                        <a:pt x="374882" y="225657"/>
                        <a:pt x="368816" y="232936"/>
                      </a:cubicBezTo>
                      <a:cubicBezTo>
                        <a:pt x="368816" y="232936"/>
                        <a:pt x="367603" y="232936"/>
                        <a:pt x="367603" y="232936"/>
                      </a:cubicBezTo>
                      <a:cubicBezTo>
                        <a:pt x="363963" y="232936"/>
                        <a:pt x="360323" y="231723"/>
                        <a:pt x="357897" y="229297"/>
                      </a:cubicBezTo>
                      <a:cubicBezTo>
                        <a:pt x="344552" y="217165"/>
                        <a:pt x="325140" y="212312"/>
                        <a:pt x="309369" y="209885"/>
                      </a:cubicBezTo>
                      <a:cubicBezTo>
                        <a:pt x="286318" y="206246"/>
                        <a:pt x="263267" y="203819"/>
                        <a:pt x="240216" y="203819"/>
                      </a:cubicBezTo>
                      <a:cubicBezTo>
                        <a:pt x="169849" y="203819"/>
                        <a:pt x="100696" y="220804"/>
                        <a:pt x="38823" y="252348"/>
                      </a:cubicBezTo>
                      <a:lnTo>
                        <a:pt x="37609" y="252348"/>
                      </a:lnTo>
                      <a:cubicBezTo>
                        <a:pt x="32757" y="254774"/>
                        <a:pt x="27904" y="257201"/>
                        <a:pt x="23051" y="258414"/>
                      </a:cubicBezTo>
                      <a:cubicBezTo>
                        <a:pt x="21838" y="258414"/>
                        <a:pt x="21838" y="258414"/>
                        <a:pt x="20625" y="258414"/>
                      </a:cubicBezTo>
                      <a:cubicBezTo>
                        <a:pt x="10919" y="258414"/>
                        <a:pt x="2426" y="249921"/>
                        <a:pt x="2426" y="241429"/>
                      </a:cubicBezTo>
                      <a:cubicBezTo>
                        <a:pt x="2426" y="237789"/>
                        <a:pt x="4853" y="232936"/>
                        <a:pt x="8492" y="229297"/>
                      </a:cubicBezTo>
                      <a:cubicBezTo>
                        <a:pt x="12132" y="225657"/>
                        <a:pt x="16985" y="224444"/>
                        <a:pt x="21838" y="224444"/>
                      </a:cubicBezTo>
                      <a:cubicBezTo>
                        <a:pt x="23051" y="224444"/>
                        <a:pt x="23051" y="224444"/>
                        <a:pt x="24264" y="224444"/>
                      </a:cubicBezTo>
                      <a:cubicBezTo>
                        <a:pt x="24264" y="224444"/>
                        <a:pt x="24264" y="224444"/>
                        <a:pt x="25477" y="224444"/>
                      </a:cubicBezTo>
                      <a:cubicBezTo>
                        <a:pt x="26691" y="224444"/>
                        <a:pt x="27904" y="224444"/>
                        <a:pt x="29117" y="223231"/>
                      </a:cubicBezTo>
                      <a:cubicBezTo>
                        <a:pt x="30330" y="222018"/>
                        <a:pt x="31543" y="220804"/>
                        <a:pt x="31543" y="218378"/>
                      </a:cubicBezTo>
                      <a:cubicBezTo>
                        <a:pt x="30330" y="168636"/>
                        <a:pt x="31543" y="122534"/>
                        <a:pt x="59447" y="87351"/>
                      </a:cubicBezTo>
                      <a:cubicBezTo>
                        <a:pt x="77645" y="64300"/>
                        <a:pt x="139519" y="36396"/>
                        <a:pt x="139519" y="36396"/>
                      </a:cubicBezTo>
                      <a:cubicBezTo>
                        <a:pt x="140732" y="35183"/>
                        <a:pt x="141946" y="33970"/>
                        <a:pt x="143159" y="32757"/>
                      </a:cubicBezTo>
                      <a:cubicBezTo>
                        <a:pt x="150438" y="15772"/>
                        <a:pt x="164997" y="6066"/>
                        <a:pt x="180768" y="6066"/>
                      </a:cubicBezTo>
                      <a:lnTo>
                        <a:pt x="180768" y="6066"/>
                      </a:lnTo>
                      <a:close/>
                      <a:moveTo>
                        <a:pt x="180768" y="0"/>
                      </a:moveTo>
                      <a:cubicBezTo>
                        <a:pt x="163783" y="0"/>
                        <a:pt x="146798" y="10919"/>
                        <a:pt x="139519" y="30330"/>
                      </a:cubicBezTo>
                      <a:cubicBezTo>
                        <a:pt x="139519" y="30330"/>
                        <a:pt x="76432" y="59447"/>
                        <a:pt x="57021" y="83712"/>
                      </a:cubicBezTo>
                      <a:cubicBezTo>
                        <a:pt x="27904" y="121321"/>
                        <a:pt x="26691" y="171063"/>
                        <a:pt x="27904" y="218378"/>
                      </a:cubicBezTo>
                      <a:cubicBezTo>
                        <a:pt x="26691" y="218378"/>
                        <a:pt x="25477" y="218378"/>
                        <a:pt x="24264" y="218378"/>
                      </a:cubicBezTo>
                      <a:cubicBezTo>
                        <a:pt x="10919" y="218378"/>
                        <a:pt x="0" y="229297"/>
                        <a:pt x="0" y="241429"/>
                      </a:cubicBezTo>
                      <a:cubicBezTo>
                        <a:pt x="0" y="253561"/>
                        <a:pt x="12132" y="264480"/>
                        <a:pt x="24264" y="264480"/>
                      </a:cubicBezTo>
                      <a:cubicBezTo>
                        <a:pt x="25477" y="264480"/>
                        <a:pt x="26691" y="264480"/>
                        <a:pt x="27904" y="264480"/>
                      </a:cubicBezTo>
                      <a:cubicBezTo>
                        <a:pt x="33970" y="263267"/>
                        <a:pt x="38823" y="260840"/>
                        <a:pt x="44889" y="258414"/>
                      </a:cubicBezTo>
                      <a:cubicBezTo>
                        <a:pt x="105549" y="226870"/>
                        <a:pt x="174702" y="209885"/>
                        <a:pt x="242642" y="209885"/>
                      </a:cubicBezTo>
                      <a:cubicBezTo>
                        <a:pt x="265693" y="209885"/>
                        <a:pt x="287531" y="211099"/>
                        <a:pt x="310582" y="214738"/>
                      </a:cubicBezTo>
                      <a:cubicBezTo>
                        <a:pt x="326354" y="217165"/>
                        <a:pt x="344552" y="222018"/>
                        <a:pt x="355471" y="232936"/>
                      </a:cubicBezTo>
                      <a:cubicBezTo>
                        <a:pt x="359110" y="236576"/>
                        <a:pt x="363963" y="237789"/>
                        <a:pt x="368816" y="237789"/>
                      </a:cubicBezTo>
                      <a:cubicBezTo>
                        <a:pt x="370029" y="237789"/>
                        <a:pt x="371242" y="237789"/>
                        <a:pt x="372456" y="237789"/>
                      </a:cubicBezTo>
                      <a:cubicBezTo>
                        <a:pt x="380948" y="228084"/>
                        <a:pt x="383374" y="214738"/>
                        <a:pt x="377308" y="203819"/>
                      </a:cubicBezTo>
                      <a:cubicBezTo>
                        <a:pt x="372456" y="194114"/>
                        <a:pt x="360323" y="188048"/>
                        <a:pt x="348191" y="188048"/>
                      </a:cubicBezTo>
                      <a:cubicBezTo>
                        <a:pt x="346978" y="188048"/>
                        <a:pt x="345765" y="188048"/>
                        <a:pt x="344552" y="188048"/>
                      </a:cubicBezTo>
                      <a:cubicBezTo>
                        <a:pt x="328780" y="131027"/>
                        <a:pt x="308155" y="67940"/>
                        <a:pt x="252348" y="43676"/>
                      </a:cubicBezTo>
                      <a:cubicBezTo>
                        <a:pt x="242642" y="40036"/>
                        <a:pt x="232936" y="36396"/>
                        <a:pt x="224444" y="31543"/>
                      </a:cubicBezTo>
                      <a:cubicBezTo>
                        <a:pt x="220804" y="29117"/>
                        <a:pt x="208672" y="13345"/>
                        <a:pt x="205033" y="9706"/>
                      </a:cubicBezTo>
                      <a:cubicBezTo>
                        <a:pt x="197753" y="2426"/>
                        <a:pt x="189261" y="0"/>
                        <a:pt x="180768" y="0"/>
                      </a:cubicBezTo>
                      <a:lnTo>
                        <a:pt x="1807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4" name="Freeform: Shape 143">
                <a:extLst>
                  <a:ext uri="{FF2B5EF4-FFF2-40B4-BE49-F238E27FC236}">
                    <a16:creationId xmlns:a16="http://schemas.microsoft.com/office/drawing/2014/main" id="{59C921B2-7582-4A38-8435-36D6CFDD0019}"/>
                  </a:ext>
                </a:extLst>
              </p:cNvPr>
              <p:cNvSpPr/>
              <p:nvPr/>
            </p:nvSpPr>
            <p:spPr>
              <a:xfrm>
                <a:off x="1198616" y="3002927"/>
                <a:ext cx="373358" cy="87690"/>
              </a:xfrm>
              <a:custGeom>
                <a:avLst/>
                <a:gdLst>
                  <a:gd name="connsiteX0" fmla="*/ 371242 w 373358"/>
                  <a:gd name="connsiteY0" fmla="*/ 60355 h 87690"/>
                  <a:gd name="connsiteX1" fmla="*/ 368816 w 373358"/>
                  <a:gd name="connsiteY1" fmla="*/ 45796 h 87690"/>
                  <a:gd name="connsiteX2" fmla="*/ 190474 w 373358"/>
                  <a:gd name="connsiteY2" fmla="*/ 908 h 87690"/>
                  <a:gd name="connsiteX3" fmla="*/ 6066 w 373358"/>
                  <a:gd name="connsiteY3" fmla="*/ 67634 h 87690"/>
                  <a:gd name="connsiteX4" fmla="*/ 0 w 373358"/>
                  <a:gd name="connsiteY4" fmla="*/ 76127 h 87690"/>
                  <a:gd name="connsiteX5" fmla="*/ 8492 w 373358"/>
                  <a:gd name="connsiteY5" fmla="*/ 87046 h 87690"/>
                  <a:gd name="connsiteX6" fmla="*/ 31543 w 373358"/>
                  <a:gd name="connsiteY6" fmla="*/ 79766 h 87690"/>
                  <a:gd name="connsiteX7" fmla="*/ 203819 w 373358"/>
                  <a:gd name="connsiteY7" fmla="*/ 30025 h 87690"/>
                  <a:gd name="connsiteX8" fmla="*/ 214738 w 373358"/>
                  <a:gd name="connsiteY8" fmla="*/ 28811 h 87690"/>
                  <a:gd name="connsiteX9" fmla="*/ 340912 w 373358"/>
                  <a:gd name="connsiteY9" fmla="*/ 53076 h 87690"/>
                  <a:gd name="connsiteX10" fmla="*/ 359110 w 373358"/>
                  <a:gd name="connsiteY10" fmla="*/ 60355 h 87690"/>
                  <a:gd name="connsiteX11" fmla="*/ 371242 w 373358"/>
                  <a:gd name="connsiteY11" fmla="*/ 60355 h 87690"/>
                  <a:gd name="connsiteX12" fmla="*/ 371242 w 373358"/>
                  <a:gd name="connsiteY12" fmla="*/ 60355 h 87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58" h="87690">
                    <a:moveTo>
                      <a:pt x="371242" y="60355"/>
                    </a:moveTo>
                    <a:cubicBezTo>
                      <a:pt x="374882" y="55502"/>
                      <a:pt x="373669" y="48223"/>
                      <a:pt x="368816" y="45796"/>
                    </a:cubicBezTo>
                    <a:cubicBezTo>
                      <a:pt x="316648" y="10613"/>
                      <a:pt x="252348" y="-3945"/>
                      <a:pt x="190474" y="908"/>
                    </a:cubicBezTo>
                    <a:cubicBezTo>
                      <a:pt x="124961" y="5760"/>
                      <a:pt x="61874" y="32451"/>
                      <a:pt x="6066" y="67634"/>
                    </a:cubicBezTo>
                    <a:cubicBezTo>
                      <a:pt x="2426" y="70061"/>
                      <a:pt x="0" y="71274"/>
                      <a:pt x="0" y="76127"/>
                    </a:cubicBezTo>
                    <a:cubicBezTo>
                      <a:pt x="0" y="80979"/>
                      <a:pt x="3640" y="85832"/>
                      <a:pt x="8492" y="87046"/>
                    </a:cubicBezTo>
                    <a:cubicBezTo>
                      <a:pt x="16985" y="89472"/>
                      <a:pt x="24264" y="84619"/>
                      <a:pt x="31543" y="79766"/>
                    </a:cubicBezTo>
                    <a:cubicBezTo>
                      <a:pt x="83712" y="48223"/>
                      <a:pt x="144372" y="36091"/>
                      <a:pt x="203819" y="30025"/>
                    </a:cubicBezTo>
                    <a:cubicBezTo>
                      <a:pt x="206246" y="30025"/>
                      <a:pt x="209885" y="30025"/>
                      <a:pt x="214738" y="28811"/>
                    </a:cubicBezTo>
                    <a:cubicBezTo>
                      <a:pt x="258414" y="27598"/>
                      <a:pt x="300876" y="36091"/>
                      <a:pt x="340912" y="53076"/>
                    </a:cubicBezTo>
                    <a:lnTo>
                      <a:pt x="359110" y="60355"/>
                    </a:lnTo>
                    <a:cubicBezTo>
                      <a:pt x="362750" y="65208"/>
                      <a:pt x="367603" y="63995"/>
                      <a:pt x="371242" y="60355"/>
                    </a:cubicBezTo>
                    <a:lnTo>
                      <a:pt x="371242" y="6035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44">
                <a:extLst>
                  <a:ext uri="{FF2B5EF4-FFF2-40B4-BE49-F238E27FC236}">
                    <a16:creationId xmlns:a16="http://schemas.microsoft.com/office/drawing/2014/main" id="{5F7DB166-23E0-4429-8845-4A07527D8A29}"/>
                  </a:ext>
                </a:extLst>
              </p:cNvPr>
              <p:cNvSpPr/>
              <p:nvPr/>
            </p:nvSpPr>
            <p:spPr>
              <a:xfrm>
                <a:off x="1410927" y="2852412"/>
                <a:ext cx="21837" cy="161431"/>
              </a:xfrm>
              <a:custGeom>
                <a:avLst/>
                <a:gdLst>
                  <a:gd name="connsiteX0" fmla="*/ 6066 w 21837"/>
                  <a:gd name="connsiteY0" fmla="*/ 2198 h 161431"/>
                  <a:gd name="connsiteX1" fmla="*/ 20625 w 21837"/>
                  <a:gd name="connsiteY1" fmla="*/ 124732 h 161431"/>
                  <a:gd name="connsiteX2" fmla="*/ 21838 w 21837"/>
                  <a:gd name="connsiteY2" fmla="*/ 158702 h 161431"/>
                  <a:gd name="connsiteX3" fmla="*/ 15772 w 21837"/>
                  <a:gd name="connsiteY3" fmla="*/ 158702 h 161431"/>
                  <a:gd name="connsiteX4" fmla="*/ 4853 w 21837"/>
                  <a:gd name="connsiteY4" fmla="*/ 37381 h 161431"/>
                  <a:gd name="connsiteX5" fmla="*/ 0 w 21837"/>
                  <a:gd name="connsiteY5" fmla="*/ 3411 h 161431"/>
                  <a:gd name="connsiteX6" fmla="*/ 6066 w 21837"/>
                  <a:gd name="connsiteY6" fmla="*/ 2198 h 161431"/>
                  <a:gd name="connsiteX7" fmla="*/ 6066 w 21837"/>
                  <a:gd name="connsiteY7" fmla="*/ 2198 h 16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37" h="161431">
                    <a:moveTo>
                      <a:pt x="6066" y="2198"/>
                    </a:moveTo>
                    <a:cubicBezTo>
                      <a:pt x="13345" y="42234"/>
                      <a:pt x="18198" y="83483"/>
                      <a:pt x="20625" y="124732"/>
                    </a:cubicBezTo>
                    <a:cubicBezTo>
                      <a:pt x="21838" y="135651"/>
                      <a:pt x="21838" y="147783"/>
                      <a:pt x="21838" y="158702"/>
                    </a:cubicBezTo>
                    <a:cubicBezTo>
                      <a:pt x="21838" y="162341"/>
                      <a:pt x="15772" y="162341"/>
                      <a:pt x="15772" y="158702"/>
                    </a:cubicBezTo>
                    <a:cubicBezTo>
                      <a:pt x="14558" y="118666"/>
                      <a:pt x="10919" y="77417"/>
                      <a:pt x="4853" y="37381"/>
                    </a:cubicBezTo>
                    <a:cubicBezTo>
                      <a:pt x="3640" y="26462"/>
                      <a:pt x="1213" y="14330"/>
                      <a:pt x="0" y="3411"/>
                    </a:cubicBezTo>
                    <a:cubicBezTo>
                      <a:pt x="0" y="-229"/>
                      <a:pt x="4853" y="-1442"/>
                      <a:pt x="6066" y="2198"/>
                    </a:cubicBezTo>
                    <a:lnTo>
                      <a:pt x="6066" y="2198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45">
                <a:extLst>
                  <a:ext uri="{FF2B5EF4-FFF2-40B4-BE49-F238E27FC236}">
                    <a16:creationId xmlns:a16="http://schemas.microsoft.com/office/drawing/2014/main" id="{2035714E-FD1D-4140-90CE-1518771359F3}"/>
                  </a:ext>
                </a:extLst>
              </p:cNvPr>
              <p:cNvSpPr/>
              <p:nvPr/>
            </p:nvSpPr>
            <p:spPr>
              <a:xfrm>
                <a:off x="1328429" y="2855236"/>
                <a:ext cx="29117" cy="164673"/>
              </a:xfrm>
              <a:custGeom>
                <a:avLst/>
                <a:gdLst>
                  <a:gd name="connsiteX0" fmla="*/ 6066 w 29117"/>
                  <a:gd name="connsiteY0" fmla="*/ 1800 h 164673"/>
                  <a:gd name="connsiteX1" fmla="*/ 27904 w 29117"/>
                  <a:gd name="connsiteY1" fmla="*/ 125548 h 164673"/>
                  <a:gd name="connsiteX2" fmla="*/ 29117 w 29117"/>
                  <a:gd name="connsiteY2" fmla="*/ 161944 h 164673"/>
                  <a:gd name="connsiteX3" fmla="*/ 23051 w 29117"/>
                  <a:gd name="connsiteY3" fmla="*/ 161944 h 164673"/>
                  <a:gd name="connsiteX4" fmla="*/ 8493 w 29117"/>
                  <a:gd name="connsiteY4" fmla="*/ 38197 h 164673"/>
                  <a:gd name="connsiteX5" fmla="*/ 0 w 29117"/>
                  <a:gd name="connsiteY5" fmla="*/ 4227 h 164673"/>
                  <a:gd name="connsiteX6" fmla="*/ 6066 w 29117"/>
                  <a:gd name="connsiteY6" fmla="*/ 1800 h 164673"/>
                  <a:gd name="connsiteX7" fmla="*/ 6066 w 29117"/>
                  <a:gd name="connsiteY7" fmla="*/ 1800 h 16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17" h="164673">
                    <a:moveTo>
                      <a:pt x="6066" y="1800"/>
                    </a:moveTo>
                    <a:cubicBezTo>
                      <a:pt x="18198" y="41836"/>
                      <a:pt x="25477" y="84299"/>
                      <a:pt x="27904" y="125548"/>
                    </a:cubicBezTo>
                    <a:cubicBezTo>
                      <a:pt x="29117" y="137680"/>
                      <a:pt x="29117" y="149812"/>
                      <a:pt x="29117" y="161944"/>
                    </a:cubicBezTo>
                    <a:cubicBezTo>
                      <a:pt x="29117" y="165584"/>
                      <a:pt x="23051" y="165584"/>
                      <a:pt x="23051" y="161944"/>
                    </a:cubicBezTo>
                    <a:cubicBezTo>
                      <a:pt x="23051" y="120695"/>
                      <a:pt x="18198" y="78233"/>
                      <a:pt x="8493" y="38197"/>
                    </a:cubicBezTo>
                    <a:cubicBezTo>
                      <a:pt x="6066" y="27278"/>
                      <a:pt x="2426" y="15146"/>
                      <a:pt x="0" y="4227"/>
                    </a:cubicBezTo>
                    <a:cubicBezTo>
                      <a:pt x="0" y="587"/>
                      <a:pt x="4853" y="-1839"/>
                      <a:pt x="6066" y="1800"/>
                    </a:cubicBezTo>
                    <a:lnTo>
                      <a:pt x="6066" y="180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46">
                <a:extLst>
                  <a:ext uri="{FF2B5EF4-FFF2-40B4-BE49-F238E27FC236}">
                    <a16:creationId xmlns:a16="http://schemas.microsoft.com/office/drawing/2014/main" id="{FFC8A7DE-A346-4487-8EB2-9375F17F410F}"/>
                  </a:ext>
                </a:extLst>
              </p:cNvPr>
              <p:cNvSpPr/>
              <p:nvPr/>
            </p:nvSpPr>
            <p:spPr>
              <a:xfrm>
                <a:off x="1260248" y="2896286"/>
                <a:ext cx="45129" cy="139394"/>
              </a:xfrm>
              <a:custGeom>
                <a:avLst/>
                <a:gdLst>
                  <a:gd name="connsiteX0" fmla="*/ 5094 w 45129"/>
                  <a:gd name="connsiteY0" fmla="*/ 786 h 139394"/>
                  <a:gd name="connsiteX1" fmla="*/ 28145 w 45129"/>
                  <a:gd name="connsiteY1" fmla="*/ 46888 h 139394"/>
                  <a:gd name="connsiteX2" fmla="*/ 41490 w 45129"/>
                  <a:gd name="connsiteY2" fmla="*/ 103909 h 139394"/>
                  <a:gd name="connsiteX3" fmla="*/ 45130 w 45129"/>
                  <a:gd name="connsiteY3" fmla="*/ 136665 h 139394"/>
                  <a:gd name="connsiteX4" fmla="*/ 39064 w 45129"/>
                  <a:gd name="connsiteY4" fmla="*/ 136665 h 139394"/>
                  <a:gd name="connsiteX5" fmla="*/ 30571 w 45129"/>
                  <a:gd name="connsiteY5" fmla="*/ 80858 h 139394"/>
                  <a:gd name="connsiteX6" fmla="*/ 14800 w 45129"/>
                  <a:gd name="connsiteY6" fmla="*/ 28689 h 139394"/>
                  <a:gd name="connsiteX7" fmla="*/ 241 w 45129"/>
                  <a:gd name="connsiteY7" fmla="*/ 5638 h 139394"/>
                  <a:gd name="connsiteX8" fmla="*/ 5094 w 45129"/>
                  <a:gd name="connsiteY8" fmla="*/ 786 h 139394"/>
                  <a:gd name="connsiteX9" fmla="*/ 5094 w 45129"/>
                  <a:gd name="connsiteY9" fmla="*/ 786 h 13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129" h="139394">
                    <a:moveTo>
                      <a:pt x="5094" y="786"/>
                    </a:moveTo>
                    <a:cubicBezTo>
                      <a:pt x="17226" y="12918"/>
                      <a:pt x="23292" y="31116"/>
                      <a:pt x="28145" y="46888"/>
                    </a:cubicBezTo>
                    <a:cubicBezTo>
                      <a:pt x="34211" y="65086"/>
                      <a:pt x="37850" y="84497"/>
                      <a:pt x="41490" y="103909"/>
                    </a:cubicBezTo>
                    <a:cubicBezTo>
                      <a:pt x="42703" y="114827"/>
                      <a:pt x="45130" y="125746"/>
                      <a:pt x="45130" y="136665"/>
                    </a:cubicBezTo>
                    <a:cubicBezTo>
                      <a:pt x="45130" y="140305"/>
                      <a:pt x="40277" y="140305"/>
                      <a:pt x="39064" y="136665"/>
                    </a:cubicBezTo>
                    <a:cubicBezTo>
                      <a:pt x="37850" y="117254"/>
                      <a:pt x="34211" y="99056"/>
                      <a:pt x="30571" y="80858"/>
                    </a:cubicBezTo>
                    <a:cubicBezTo>
                      <a:pt x="26932" y="62659"/>
                      <a:pt x="22079" y="45674"/>
                      <a:pt x="14800" y="28689"/>
                    </a:cubicBezTo>
                    <a:cubicBezTo>
                      <a:pt x="11160" y="20197"/>
                      <a:pt x="6307" y="11705"/>
                      <a:pt x="241" y="5638"/>
                    </a:cubicBezTo>
                    <a:cubicBezTo>
                      <a:pt x="-972" y="1999"/>
                      <a:pt x="2667" y="-1641"/>
                      <a:pt x="5094" y="786"/>
                    </a:cubicBezTo>
                    <a:lnTo>
                      <a:pt x="5094" y="78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47">
                <a:extLst>
                  <a:ext uri="{FF2B5EF4-FFF2-40B4-BE49-F238E27FC236}">
                    <a16:creationId xmlns:a16="http://schemas.microsoft.com/office/drawing/2014/main" id="{FA57425F-EF65-4DAF-89B7-0749B5C40C1F}"/>
                  </a:ext>
                </a:extLst>
              </p:cNvPr>
              <p:cNvSpPr/>
              <p:nvPr/>
            </p:nvSpPr>
            <p:spPr>
              <a:xfrm>
                <a:off x="1463831" y="2882464"/>
                <a:ext cx="11396" cy="135018"/>
              </a:xfrm>
              <a:custGeom>
                <a:avLst/>
                <a:gdLst>
                  <a:gd name="connsiteX0" fmla="*/ 11397 w 11396"/>
                  <a:gd name="connsiteY0" fmla="*/ 3689 h 135018"/>
                  <a:gd name="connsiteX1" fmla="*/ 6544 w 11396"/>
                  <a:gd name="connsiteY1" fmla="*/ 104385 h 135018"/>
                  <a:gd name="connsiteX2" fmla="*/ 8970 w 11396"/>
                  <a:gd name="connsiteY2" fmla="*/ 132289 h 135018"/>
                  <a:gd name="connsiteX3" fmla="*/ 2904 w 11396"/>
                  <a:gd name="connsiteY3" fmla="*/ 132289 h 135018"/>
                  <a:gd name="connsiteX4" fmla="*/ 1691 w 11396"/>
                  <a:gd name="connsiteY4" fmla="*/ 30379 h 135018"/>
                  <a:gd name="connsiteX5" fmla="*/ 5331 w 11396"/>
                  <a:gd name="connsiteY5" fmla="*/ 1262 h 135018"/>
                  <a:gd name="connsiteX6" fmla="*/ 11397 w 11396"/>
                  <a:gd name="connsiteY6" fmla="*/ 3689 h 135018"/>
                  <a:gd name="connsiteX7" fmla="*/ 11397 w 11396"/>
                  <a:gd name="connsiteY7" fmla="*/ 3689 h 135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96" h="135018">
                    <a:moveTo>
                      <a:pt x="11397" y="3689"/>
                    </a:moveTo>
                    <a:cubicBezTo>
                      <a:pt x="6544" y="36445"/>
                      <a:pt x="5331" y="70415"/>
                      <a:pt x="6544" y="104385"/>
                    </a:cubicBezTo>
                    <a:cubicBezTo>
                      <a:pt x="6544" y="114091"/>
                      <a:pt x="7757" y="123797"/>
                      <a:pt x="8970" y="132289"/>
                    </a:cubicBezTo>
                    <a:cubicBezTo>
                      <a:pt x="8970" y="135929"/>
                      <a:pt x="4117" y="135929"/>
                      <a:pt x="2904" y="132289"/>
                    </a:cubicBezTo>
                    <a:cubicBezTo>
                      <a:pt x="-735" y="98319"/>
                      <a:pt x="-735" y="64349"/>
                      <a:pt x="1691" y="30379"/>
                    </a:cubicBezTo>
                    <a:cubicBezTo>
                      <a:pt x="2904" y="20674"/>
                      <a:pt x="4117" y="10968"/>
                      <a:pt x="5331" y="1262"/>
                    </a:cubicBezTo>
                    <a:cubicBezTo>
                      <a:pt x="6544" y="-1164"/>
                      <a:pt x="11397" y="49"/>
                      <a:pt x="11397" y="3689"/>
                    </a:cubicBezTo>
                    <a:lnTo>
                      <a:pt x="11397" y="3689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48">
                <a:extLst>
                  <a:ext uri="{FF2B5EF4-FFF2-40B4-BE49-F238E27FC236}">
                    <a16:creationId xmlns:a16="http://schemas.microsoft.com/office/drawing/2014/main" id="{DFDF1930-165B-4B7A-A687-4C953D895A1E}"/>
                  </a:ext>
                </a:extLst>
              </p:cNvPr>
              <p:cNvSpPr/>
              <p:nvPr/>
            </p:nvSpPr>
            <p:spPr>
              <a:xfrm>
                <a:off x="1486375" y="2986850"/>
                <a:ext cx="49283" cy="19602"/>
              </a:xfrm>
              <a:custGeom>
                <a:avLst/>
                <a:gdLst>
                  <a:gd name="connsiteX0" fmla="*/ 45873 w 49283"/>
                  <a:gd name="connsiteY0" fmla="*/ 19411 h 19602"/>
                  <a:gd name="connsiteX1" fmla="*/ 2198 w 49283"/>
                  <a:gd name="connsiteY1" fmla="*/ 6066 h 19602"/>
                  <a:gd name="connsiteX2" fmla="*/ 3411 w 49283"/>
                  <a:gd name="connsiteY2" fmla="*/ 0 h 19602"/>
                  <a:gd name="connsiteX3" fmla="*/ 47086 w 49283"/>
                  <a:gd name="connsiteY3" fmla="*/ 13345 h 19602"/>
                  <a:gd name="connsiteX4" fmla="*/ 45873 w 49283"/>
                  <a:gd name="connsiteY4" fmla="*/ 19411 h 19602"/>
                  <a:gd name="connsiteX5" fmla="*/ 45873 w 49283"/>
                  <a:gd name="connsiteY5" fmla="*/ 19411 h 1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283" h="19602">
                    <a:moveTo>
                      <a:pt x="45873" y="19411"/>
                    </a:moveTo>
                    <a:cubicBezTo>
                      <a:pt x="31315" y="14559"/>
                      <a:pt x="16756" y="10919"/>
                      <a:pt x="2198" y="6066"/>
                    </a:cubicBezTo>
                    <a:cubicBezTo>
                      <a:pt x="-1442" y="4853"/>
                      <a:pt x="-229" y="0"/>
                      <a:pt x="3411" y="0"/>
                    </a:cubicBezTo>
                    <a:cubicBezTo>
                      <a:pt x="17969" y="4853"/>
                      <a:pt x="32528" y="8492"/>
                      <a:pt x="47086" y="13345"/>
                    </a:cubicBezTo>
                    <a:cubicBezTo>
                      <a:pt x="50726" y="15772"/>
                      <a:pt x="49513" y="20625"/>
                      <a:pt x="45873" y="19411"/>
                    </a:cubicBezTo>
                    <a:lnTo>
                      <a:pt x="45873" y="19411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49">
                <a:extLst>
                  <a:ext uri="{FF2B5EF4-FFF2-40B4-BE49-F238E27FC236}">
                    <a16:creationId xmlns:a16="http://schemas.microsoft.com/office/drawing/2014/main" id="{804310DE-1CF9-45FE-B4DB-57FFCBDA8394}"/>
                  </a:ext>
                </a:extLst>
              </p:cNvPr>
              <p:cNvSpPr/>
              <p:nvPr/>
            </p:nvSpPr>
            <p:spPr>
              <a:xfrm>
                <a:off x="1227145" y="3007281"/>
                <a:ext cx="59805" cy="28290"/>
              </a:xfrm>
              <a:custGeom>
                <a:avLst/>
                <a:gdLst>
                  <a:gd name="connsiteX0" fmla="*/ 57608 w 59805"/>
                  <a:gd name="connsiteY0" fmla="*/ 5046 h 28290"/>
                  <a:gd name="connsiteX1" fmla="*/ 4227 w 59805"/>
                  <a:gd name="connsiteY1" fmla="*/ 28097 h 28290"/>
                  <a:gd name="connsiteX2" fmla="*/ 1800 w 59805"/>
                  <a:gd name="connsiteY2" fmla="*/ 23244 h 28290"/>
                  <a:gd name="connsiteX3" fmla="*/ 56395 w 59805"/>
                  <a:gd name="connsiteY3" fmla="*/ 193 h 28290"/>
                  <a:gd name="connsiteX4" fmla="*/ 57608 w 59805"/>
                  <a:gd name="connsiteY4" fmla="*/ 5046 h 28290"/>
                  <a:gd name="connsiteX5" fmla="*/ 57608 w 59805"/>
                  <a:gd name="connsiteY5" fmla="*/ 5046 h 28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05" h="28290">
                    <a:moveTo>
                      <a:pt x="57608" y="5046"/>
                    </a:moveTo>
                    <a:cubicBezTo>
                      <a:pt x="39410" y="12325"/>
                      <a:pt x="21212" y="19604"/>
                      <a:pt x="4227" y="28097"/>
                    </a:cubicBezTo>
                    <a:cubicBezTo>
                      <a:pt x="587" y="29310"/>
                      <a:pt x="-1839" y="24457"/>
                      <a:pt x="1800" y="23244"/>
                    </a:cubicBezTo>
                    <a:cubicBezTo>
                      <a:pt x="19999" y="14752"/>
                      <a:pt x="38197" y="7472"/>
                      <a:pt x="56395" y="193"/>
                    </a:cubicBezTo>
                    <a:cubicBezTo>
                      <a:pt x="60035" y="-1020"/>
                      <a:pt x="61248" y="3833"/>
                      <a:pt x="57608" y="5046"/>
                    </a:cubicBezTo>
                    <a:lnTo>
                      <a:pt x="57608" y="504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50">
                <a:extLst>
                  <a:ext uri="{FF2B5EF4-FFF2-40B4-BE49-F238E27FC236}">
                    <a16:creationId xmlns:a16="http://schemas.microsoft.com/office/drawing/2014/main" id="{2CBB0066-12E8-43B5-A94A-408742A2B038}"/>
                  </a:ext>
                </a:extLst>
              </p:cNvPr>
              <p:cNvSpPr/>
              <p:nvPr/>
            </p:nvSpPr>
            <p:spPr>
              <a:xfrm>
                <a:off x="1522543" y="3147406"/>
                <a:ext cx="31115" cy="46673"/>
              </a:xfrm>
              <a:custGeom>
                <a:avLst/>
                <a:gdLst>
                  <a:gd name="connsiteX0" fmla="*/ 30330 w 31115"/>
                  <a:gd name="connsiteY0" fmla="*/ 4440 h 46673"/>
                  <a:gd name="connsiteX1" fmla="*/ 6066 w 31115"/>
                  <a:gd name="connsiteY1" fmla="*/ 44476 h 46673"/>
                  <a:gd name="connsiteX2" fmla="*/ 0 w 31115"/>
                  <a:gd name="connsiteY2" fmla="*/ 43263 h 46673"/>
                  <a:gd name="connsiteX3" fmla="*/ 25477 w 31115"/>
                  <a:gd name="connsiteY3" fmla="*/ 800 h 46673"/>
                  <a:gd name="connsiteX4" fmla="*/ 30330 w 31115"/>
                  <a:gd name="connsiteY4" fmla="*/ 4440 h 46673"/>
                  <a:gd name="connsiteX5" fmla="*/ 30330 w 31115"/>
                  <a:gd name="connsiteY5" fmla="*/ 4440 h 46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15" h="46673">
                    <a:moveTo>
                      <a:pt x="30330" y="4440"/>
                    </a:moveTo>
                    <a:cubicBezTo>
                      <a:pt x="18198" y="15359"/>
                      <a:pt x="10919" y="29917"/>
                      <a:pt x="6066" y="44476"/>
                    </a:cubicBezTo>
                    <a:cubicBezTo>
                      <a:pt x="4853" y="48115"/>
                      <a:pt x="0" y="46902"/>
                      <a:pt x="0" y="43263"/>
                    </a:cubicBezTo>
                    <a:cubicBezTo>
                      <a:pt x="4853" y="27491"/>
                      <a:pt x="13345" y="11719"/>
                      <a:pt x="25477" y="800"/>
                    </a:cubicBezTo>
                    <a:cubicBezTo>
                      <a:pt x="29117" y="-1626"/>
                      <a:pt x="32757" y="2013"/>
                      <a:pt x="30330" y="4440"/>
                    </a:cubicBezTo>
                    <a:lnTo>
                      <a:pt x="30330" y="44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51">
                <a:extLst>
                  <a:ext uri="{FF2B5EF4-FFF2-40B4-BE49-F238E27FC236}">
                    <a16:creationId xmlns:a16="http://schemas.microsoft.com/office/drawing/2014/main" id="{CF959DD1-5C77-4990-B7E0-27F1F0407BBA}"/>
                  </a:ext>
                </a:extLst>
              </p:cNvPr>
              <p:cNvSpPr/>
              <p:nvPr/>
            </p:nvSpPr>
            <p:spPr>
              <a:xfrm>
                <a:off x="1531035" y="3168831"/>
                <a:ext cx="16984" cy="10918"/>
              </a:xfrm>
              <a:custGeom>
                <a:avLst/>
                <a:gdLst>
                  <a:gd name="connsiteX0" fmla="*/ 13345 w 16984"/>
                  <a:gd name="connsiteY0" fmla="*/ 10919 h 10918"/>
                  <a:gd name="connsiteX1" fmla="*/ 1213 w 16984"/>
                  <a:gd name="connsiteY1" fmla="*/ 4853 h 10918"/>
                  <a:gd name="connsiteX2" fmla="*/ 0 w 16984"/>
                  <a:gd name="connsiteY2" fmla="*/ 1213 h 10918"/>
                  <a:gd name="connsiteX3" fmla="*/ 3640 w 16984"/>
                  <a:gd name="connsiteY3" fmla="*/ 0 h 10918"/>
                  <a:gd name="connsiteX4" fmla="*/ 15772 w 16984"/>
                  <a:gd name="connsiteY4" fmla="*/ 6066 h 10918"/>
                  <a:gd name="connsiteX5" fmla="*/ 16985 w 16984"/>
                  <a:gd name="connsiteY5" fmla="*/ 9706 h 10918"/>
                  <a:gd name="connsiteX6" fmla="*/ 13345 w 16984"/>
                  <a:gd name="connsiteY6" fmla="*/ 10919 h 10918"/>
                  <a:gd name="connsiteX7" fmla="*/ 13345 w 16984"/>
                  <a:gd name="connsiteY7" fmla="*/ 10919 h 1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4" h="10918">
                    <a:moveTo>
                      <a:pt x="13345" y="10919"/>
                    </a:moveTo>
                    <a:cubicBezTo>
                      <a:pt x="9706" y="8492"/>
                      <a:pt x="6066" y="7279"/>
                      <a:pt x="1213" y="4853"/>
                    </a:cubicBezTo>
                    <a:cubicBezTo>
                      <a:pt x="0" y="3640"/>
                      <a:pt x="0" y="2426"/>
                      <a:pt x="0" y="1213"/>
                    </a:cubicBezTo>
                    <a:cubicBezTo>
                      <a:pt x="1213" y="0"/>
                      <a:pt x="2426" y="0"/>
                      <a:pt x="3640" y="0"/>
                    </a:cubicBezTo>
                    <a:cubicBezTo>
                      <a:pt x="7279" y="2426"/>
                      <a:pt x="10919" y="3640"/>
                      <a:pt x="15772" y="6066"/>
                    </a:cubicBezTo>
                    <a:cubicBezTo>
                      <a:pt x="16985" y="7279"/>
                      <a:pt x="16985" y="8492"/>
                      <a:pt x="16985" y="9706"/>
                    </a:cubicBezTo>
                    <a:cubicBezTo>
                      <a:pt x="15772" y="10919"/>
                      <a:pt x="14558" y="10919"/>
                      <a:pt x="13345" y="10919"/>
                    </a:cubicBezTo>
                    <a:lnTo>
                      <a:pt x="13345" y="10919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52">
                <a:extLst>
                  <a:ext uri="{FF2B5EF4-FFF2-40B4-BE49-F238E27FC236}">
                    <a16:creationId xmlns:a16="http://schemas.microsoft.com/office/drawing/2014/main" id="{EFD27475-58EB-402A-A5C7-525B8E052BC7}"/>
                  </a:ext>
                </a:extLst>
              </p:cNvPr>
              <p:cNvSpPr/>
              <p:nvPr/>
            </p:nvSpPr>
            <p:spPr>
              <a:xfrm>
                <a:off x="1242704" y="3176015"/>
                <a:ext cx="27077" cy="30012"/>
              </a:xfrm>
              <a:custGeom>
                <a:avLst/>
                <a:gdLst>
                  <a:gd name="connsiteX0" fmla="*/ 22638 w 27077"/>
                  <a:gd name="connsiteY0" fmla="*/ 29213 h 30012"/>
                  <a:gd name="connsiteX1" fmla="*/ 800 w 27077"/>
                  <a:gd name="connsiteY1" fmla="*/ 4948 h 30012"/>
                  <a:gd name="connsiteX2" fmla="*/ 4440 w 27077"/>
                  <a:gd name="connsiteY2" fmla="*/ 1309 h 30012"/>
                  <a:gd name="connsiteX3" fmla="*/ 26278 w 27077"/>
                  <a:gd name="connsiteY3" fmla="*/ 25573 h 30012"/>
                  <a:gd name="connsiteX4" fmla="*/ 22638 w 27077"/>
                  <a:gd name="connsiteY4" fmla="*/ 29213 h 30012"/>
                  <a:gd name="connsiteX5" fmla="*/ 22638 w 27077"/>
                  <a:gd name="connsiteY5" fmla="*/ 29213 h 3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77" h="30012">
                    <a:moveTo>
                      <a:pt x="22638" y="29213"/>
                    </a:moveTo>
                    <a:cubicBezTo>
                      <a:pt x="15359" y="20720"/>
                      <a:pt x="8080" y="13441"/>
                      <a:pt x="800" y="4948"/>
                    </a:cubicBezTo>
                    <a:cubicBezTo>
                      <a:pt x="-1626" y="2522"/>
                      <a:pt x="2013" y="-2331"/>
                      <a:pt x="4440" y="1309"/>
                    </a:cubicBezTo>
                    <a:cubicBezTo>
                      <a:pt x="11719" y="9801"/>
                      <a:pt x="18998" y="17080"/>
                      <a:pt x="26278" y="25573"/>
                    </a:cubicBezTo>
                    <a:cubicBezTo>
                      <a:pt x="28704" y="27999"/>
                      <a:pt x="25064" y="31639"/>
                      <a:pt x="22638" y="29213"/>
                    </a:cubicBezTo>
                    <a:lnTo>
                      <a:pt x="22638" y="2921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53">
                <a:extLst>
                  <a:ext uri="{FF2B5EF4-FFF2-40B4-BE49-F238E27FC236}">
                    <a16:creationId xmlns:a16="http://schemas.microsoft.com/office/drawing/2014/main" id="{1C08DBAE-E453-4723-8E5D-8B9CAF286B6F}"/>
                  </a:ext>
                </a:extLst>
              </p:cNvPr>
              <p:cNvSpPr/>
              <p:nvPr/>
            </p:nvSpPr>
            <p:spPr>
              <a:xfrm>
                <a:off x="1246384" y="3188953"/>
                <a:ext cx="11678" cy="21127"/>
              </a:xfrm>
              <a:custGeom>
                <a:avLst/>
                <a:gdLst>
                  <a:gd name="connsiteX0" fmla="*/ 8039 w 11678"/>
                  <a:gd name="connsiteY0" fmla="*/ 7782 h 21127"/>
                  <a:gd name="connsiteX1" fmla="*/ 8039 w 11678"/>
                  <a:gd name="connsiteY1" fmla="*/ 7782 h 21127"/>
                  <a:gd name="connsiteX2" fmla="*/ 8039 w 11678"/>
                  <a:gd name="connsiteY2" fmla="*/ 7782 h 21127"/>
                  <a:gd name="connsiteX3" fmla="*/ 8039 w 11678"/>
                  <a:gd name="connsiteY3" fmla="*/ 7782 h 21127"/>
                  <a:gd name="connsiteX4" fmla="*/ 6826 w 11678"/>
                  <a:gd name="connsiteY4" fmla="*/ 8995 h 21127"/>
                  <a:gd name="connsiteX5" fmla="*/ 6826 w 11678"/>
                  <a:gd name="connsiteY5" fmla="*/ 8995 h 21127"/>
                  <a:gd name="connsiteX6" fmla="*/ 6826 w 11678"/>
                  <a:gd name="connsiteY6" fmla="*/ 8995 h 21127"/>
                  <a:gd name="connsiteX7" fmla="*/ 6826 w 11678"/>
                  <a:gd name="connsiteY7" fmla="*/ 8995 h 21127"/>
                  <a:gd name="connsiteX8" fmla="*/ 6826 w 11678"/>
                  <a:gd name="connsiteY8" fmla="*/ 8995 h 21127"/>
                  <a:gd name="connsiteX9" fmla="*/ 6826 w 11678"/>
                  <a:gd name="connsiteY9" fmla="*/ 10208 h 21127"/>
                  <a:gd name="connsiteX10" fmla="*/ 6826 w 11678"/>
                  <a:gd name="connsiteY10" fmla="*/ 11421 h 21127"/>
                  <a:gd name="connsiteX11" fmla="*/ 6826 w 11678"/>
                  <a:gd name="connsiteY11" fmla="*/ 11421 h 21127"/>
                  <a:gd name="connsiteX12" fmla="*/ 6826 w 11678"/>
                  <a:gd name="connsiteY12" fmla="*/ 11421 h 21127"/>
                  <a:gd name="connsiteX13" fmla="*/ 6826 w 11678"/>
                  <a:gd name="connsiteY13" fmla="*/ 12635 h 21127"/>
                  <a:gd name="connsiteX14" fmla="*/ 6826 w 11678"/>
                  <a:gd name="connsiteY14" fmla="*/ 12635 h 21127"/>
                  <a:gd name="connsiteX15" fmla="*/ 6826 w 11678"/>
                  <a:gd name="connsiteY15" fmla="*/ 12635 h 21127"/>
                  <a:gd name="connsiteX16" fmla="*/ 6826 w 11678"/>
                  <a:gd name="connsiteY16" fmla="*/ 13848 h 21127"/>
                  <a:gd name="connsiteX17" fmla="*/ 6826 w 11678"/>
                  <a:gd name="connsiteY17" fmla="*/ 16274 h 21127"/>
                  <a:gd name="connsiteX18" fmla="*/ 6826 w 11678"/>
                  <a:gd name="connsiteY18" fmla="*/ 16274 h 21127"/>
                  <a:gd name="connsiteX19" fmla="*/ 6826 w 11678"/>
                  <a:gd name="connsiteY19" fmla="*/ 16274 h 21127"/>
                  <a:gd name="connsiteX20" fmla="*/ 6826 w 11678"/>
                  <a:gd name="connsiteY20" fmla="*/ 17487 h 21127"/>
                  <a:gd name="connsiteX21" fmla="*/ 4400 w 11678"/>
                  <a:gd name="connsiteY21" fmla="*/ 21127 h 21127"/>
                  <a:gd name="connsiteX22" fmla="*/ 760 w 11678"/>
                  <a:gd name="connsiteY22" fmla="*/ 18701 h 21127"/>
                  <a:gd name="connsiteX23" fmla="*/ 8039 w 11678"/>
                  <a:gd name="connsiteY23" fmla="*/ 503 h 21127"/>
                  <a:gd name="connsiteX24" fmla="*/ 11679 w 11678"/>
                  <a:gd name="connsiteY24" fmla="*/ 1716 h 21127"/>
                  <a:gd name="connsiteX25" fmla="*/ 8039 w 11678"/>
                  <a:gd name="connsiteY25" fmla="*/ 7782 h 21127"/>
                  <a:gd name="connsiteX26" fmla="*/ 8039 w 11678"/>
                  <a:gd name="connsiteY26" fmla="*/ 7782 h 2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678" h="21127">
                    <a:moveTo>
                      <a:pt x="8039" y="7782"/>
                    </a:moveTo>
                    <a:cubicBezTo>
                      <a:pt x="8039" y="7782"/>
                      <a:pt x="8039" y="7782"/>
                      <a:pt x="8039" y="7782"/>
                    </a:cubicBezTo>
                    <a:cubicBezTo>
                      <a:pt x="6826" y="7782"/>
                      <a:pt x="8039" y="7782"/>
                      <a:pt x="8039" y="7782"/>
                    </a:cubicBezTo>
                    <a:cubicBezTo>
                      <a:pt x="6826" y="7782"/>
                      <a:pt x="6826" y="7782"/>
                      <a:pt x="8039" y="7782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8995"/>
                    </a:cubicBezTo>
                    <a:cubicBezTo>
                      <a:pt x="6826" y="8995"/>
                      <a:pt x="6826" y="8995"/>
                      <a:pt x="6826" y="10208"/>
                    </a:cubicBezTo>
                    <a:cubicBezTo>
                      <a:pt x="6826" y="10208"/>
                      <a:pt x="6826" y="10208"/>
                      <a:pt x="6826" y="11421"/>
                    </a:cubicBezTo>
                    <a:cubicBezTo>
                      <a:pt x="6826" y="11421"/>
                      <a:pt x="6826" y="11421"/>
                      <a:pt x="6826" y="11421"/>
                    </a:cubicBezTo>
                    <a:cubicBezTo>
                      <a:pt x="6826" y="11421"/>
                      <a:pt x="6826" y="11421"/>
                      <a:pt x="6826" y="11421"/>
                    </a:cubicBezTo>
                    <a:cubicBezTo>
                      <a:pt x="6826" y="11421"/>
                      <a:pt x="6826" y="12635"/>
                      <a:pt x="6826" y="12635"/>
                    </a:cubicBezTo>
                    <a:cubicBezTo>
                      <a:pt x="6826" y="12635"/>
                      <a:pt x="6826" y="12635"/>
                      <a:pt x="6826" y="12635"/>
                    </a:cubicBezTo>
                    <a:cubicBezTo>
                      <a:pt x="6826" y="12635"/>
                      <a:pt x="6826" y="12635"/>
                      <a:pt x="6826" y="12635"/>
                    </a:cubicBezTo>
                    <a:cubicBezTo>
                      <a:pt x="6826" y="12635"/>
                      <a:pt x="6826" y="13848"/>
                      <a:pt x="6826" y="13848"/>
                    </a:cubicBezTo>
                    <a:cubicBezTo>
                      <a:pt x="6826" y="15061"/>
                      <a:pt x="6826" y="15061"/>
                      <a:pt x="6826" y="16274"/>
                    </a:cubicBezTo>
                    <a:cubicBezTo>
                      <a:pt x="6826" y="17487"/>
                      <a:pt x="6826" y="16274"/>
                      <a:pt x="6826" y="16274"/>
                    </a:cubicBezTo>
                    <a:cubicBezTo>
                      <a:pt x="6826" y="16274"/>
                      <a:pt x="6826" y="16274"/>
                      <a:pt x="6826" y="16274"/>
                    </a:cubicBezTo>
                    <a:cubicBezTo>
                      <a:pt x="6826" y="16274"/>
                      <a:pt x="6826" y="17487"/>
                      <a:pt x="6826" y="17487"/>
                    </a:cubicBezTo>
                    <a:cubicBezTo>
                      <a:pt x="6826" y="18701"/>
                      <a:pt x="6826" y="21127"/>
                      <a:pt x="4400" y="21127"/>
                    </a:cubicBezTo>
                    <a:cubicBezTo>
                      <a:pt x="3186" y="21127"/>
                      <a:pt x="760" y="21127"/>
                      <a:pt x="760" y="18701"/>
                    </a:cubicBezTo>
                    <a:cubicBezTo>
                      <a:pt x="-1666" y="11421"/>
                      <a:pt x="1973" y="4142"/>
                      <a:pt x="8039" y="503"/>
                    </a:cubicBezTo>
                    <a:cubicBezTo>
                      <a:pt x="9252" y="-711"/>
                      <a:pt x="11679" y="503"/>
                      <a:pt x="11679" y="1716"/>
                    </a:cubicBezTo>
                    <a:cubicBezTo>
                      <a:pt x="9252" y="5355"/>
                      <a:pt x="9252" y="6569"/>
                      <a:pt x="8039" y="7782"/>
                    </a:cubicBezTo>
                    <a:lnTo>
                      <a:pt x="8039" y="778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54">
                <a:extLst>
                  <a:ext uri="{FF2B5EF4-FFF2-40B4-BE49-F238E27FC236}">
                    <a16:creationId xmlns:a16="http://schemas.microsoft.com/office/drawing/2014/main" id="{7EB706F8-A3CF-4090-9DDB-B2D00F6628BB}"/>
                  </a:ext>
                </a:extLst>
              </p:cNvPr>
              <p:cNvSpPr/>
              <p:nvPr/>
            </p:nvSpPr>
            <p:spPr>
              <a:xfrm>
                <a:off x="1391929" y="3089863"/>
                <a:ext cx="31130" cy="116577"/>
              </a:xfrm>
              <a:custGeom>
                <a:avLst/>
                <a:gdLst>
                  <a:gd name="connsiteX0" fmla="*/ 21425 w 31130"/>
                  <a:gd name="connsiteY0" fmla="*/ 2536 h 116577"/>
                  <a:gd name="connsiteX1" fmla="*/ 27491 w 31130"/>
                  <a:gd name="connsiteY1" fmla="*/ 64410 h 116577"/>
                  <a:gd name="connsiteX2" fmla="*/ 29917 w 31130"/>
                  <a:gd name="connsiteY2" fmla="*/ 94740 h 116577"/>
                  <a:gd name="connsiteX3" fmla="*/ 31130 w 31130"/>
                  <a:gd name="connsiteY3" fmla="*/ 109298 h 116577"/>
                  <a:gd name="connsiteX4" fmla="*/ 26278 w 31130"/>
                  <a:gd name="connsiteY4" fmla="*/ 116578 h 116577"/>
                  <a:gd name="connsiteX5" fmla="*/ 18998 w 31130"/>
                  <a:gd name="connsiteY5" fmla="*/ 114151 h 116577"/>
                  <a:gd name="connsiteX6" fmla="*/ 12932 w 31130"/>
                  <a:gd name="connsiteY6" fmla="*/ 110512 h 116577"/>
                  <a:gd name="connsiteX7" fmla="*/ 800 w 31130"/>
                  <a:gd name="connsiteY7" fmla="*/ 100806 h 116577"/>
                  <a:gd name="connsiteX8" fmla="*/ 4440 w 31130"/>
                  <a:gd name="connsiteY8" fmla="*/ 97166 h 116577"/>
                  <a:gd name="connsiteX9" fmla="*/ 14145 w 31130"/>
                  <a:gd name="connsiteY9" fmla="*/ 104446 h 116577"/>
                  <a:gd name="connsiteX10" fmla="*/ 18998 w 31130"/>
                  <a:gd name="connsiteY10" fmla="*/ 106872 h 116577"/>
                  <a:gd name="connsiteX11" fmla="*/ 23851 w 31130"/>
                  <a:gd name="connsiteY11" fmla="*/ 109298 h 116577"/>
                  <a:gd name="connsiteX12" fmla="*/ 25064 w 31130"/>
                  <a:gd name="connsiteY12" fmla="*/ 109298 h 116577"/>
                  <a:gd name="connsiteX13" fmla="*/ 25064 w 31130"/>
                  <a:gd name="connsiteY13" fmla="*/ 108085 h 116577"/>
                  <a:gd name="connsiteX14" fmla="*/ 25064 w 31130"/>
                  <a:gd name="connsiteY14" fmla="*/ 102019 h 116577"/>
                  <a:gd name="connsiteX15" fmla="*/ 23851 w 31130"/>
                  <a:gd name="connsiteY15" fmla="*/ 87461 h 116577"/>
                  <a:gd name="connsiteX16" fmla="*/ 18998 w 31130"/>
                  <a:gd name="connsiteY16" fmla="*/ 32866 h 116577"/>
                  <a:gd name="connsiteX17" fmla="*/ 15359 w 31130"/>
                  <a:gd name="connsiteY17" fmla="*/ 1323 h 116577"/>
                  <a:gd name="connsiteX18" fmla="*/ 21425 w 31130"/>
                  <a:gd name="connsiteY18" fmla="*/ 2536 h 116577"/>
                  <a:gd name="connsiteX19" fmla="*/ 21425 w 31130"/>
                  <a:gd name="connsiteY19" fmla="*/ 2536 h 11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130" h="116577">
                    <a:moveTo>
                      <a:pt x="21425" y="2536"/>
                    </a:moveTo>
                    <a:cubicBezTo>
                      <a:pt x="23851" y="23160"/>
                      <a:pt x="26278" y="43785"/>
                      <a:pt x="27491" y="64410"/>
                    </a:cubicBezTo>
                    <a:cubicBezTo>
                      <a:pt x="28704" y="74115"/>
                      <a:pt x="28704" y="85034"/>
                      <a:pt x="29917" y="94740"/>
                    </a:cubicBezTo>
                    <a:cubicBezTo>
                      <a:pt x="29917" y="99593"/>
                      <a:pt x="31130" y="104446"/>
                      <a:pt x="31130" y="109298"/>
                    </a:cubicBezTo>
                    <a:cubicBezTo>
                      <a:pt x="31130" y="112938"/>
                      <a:pt x="29917" y="116578"/>
                      <a:pt x="26278" y="116578"/>
                    </a:cubicBezTo>
                    <a:cubicBezTo>
                      <a:pt x="23851" y="116578"/>
                      <a:pt x="21425" y="115364"/>
                      <a:pt x="18998" y="114151"/>
                    </a:cubicBezTo>
                    <a:cubicBezTo>
                      <a:pt x="16572" y="112938"/>
                      <a:pt x="14145" y="111725"/>
                      <a:pt x="12932" y="110512"/>
                    </a:cubicBezTo>
                    <a:cubicBezTo>
                      <a:pt x="8079" y="108085"/>
                      <a:pt x="4440" y="104446"/>
                      <a:pt x="800" y="100806"/>
                    </a:cubicBezTo>
                    <a:cubicBezTo>
                      <a:pt x="-1626" y="98379"/>
                      <a:pt x="2013" y="94740"/>
                      <a:pt x="4440" y="97166"/>
                    </a:cubicBezTo>
                    <a:cubicBezTo>
                      <a:pt x="6866" y="99593"/>
                      <a:pt x="10506" y="102019"/>
                      <a:pt x="14145" y="104446"/>
                    </a:cubicBezTo>
                    <a:cubicBezTo>
                      <a:pt x="15359" y="105659"/>
                      <a:pt x="17785" y="106872"/>
                      <a:pt x="18998" y="106872"/>
                    </a:cubicBezTo>
                    <a:cubicBezTo>
                      <a:pt x="20212" y="108085"/>
                      <a:pt x="22638" y="109298"/>
                      <a:pt x="23851" y="109298"/>
                    </a:cubicBezTo>
                    <a:cubicBezTo>
                      <a:pt x="25064" y="109298"/>
                      <a:pt x="23851" y="109298"/>
                      <a:pt x="25064" y="109298"/>
                    </a:cubicBezTo>
                    <a:cubicBezTo>
                      <a:pt x="25064" y="109298"/>
                      <a:pt x="25064" y="108085"/>
                      <a:pt x="25064" y="108085"/>
                    </a:cubicBezTo>
                    <a:cubicBezTo>
                      <a:pt x="25064" y="105659"/>
                      <a:pt x="25064" y="103232"/>
                      <a:pt x="25064" y="102019"/>
                    </a:cubicBezTo>
                    <a:cubicBezTo>
                      <a:pt x="25064" y="97166"/>
                      <a:pt x="25064" y="92313"/>
                      <a:pt x="23851" y="87461"/>
                    </a:cubicBezTo>
                    <a:cubicBezTo>
                      <a:pt x="22638" y="69262"/>
                      <a:pt x="21425" y="51064"/>
                      <a:pt x="18998" y="32866"/>
                    </a:cubicBezTo>
                    <a:cubicBezTo>
                      <a:pt x="17785" y="21947"/>
                      <a:pt x="16572" y="12241"/>
                      <a:pt x="15359" y="1323"/>
                    </a:cubicBezTo>
                    <a:cubicBezTo>
                      <a:pt x="15359" y="-1104"/>
                      <a:pt x="21425" y="109"/>
                      <a:pt x="21425" y="2536"/>
                    </a:cubicBezTo>
                    <a:lnTo>
                      <a:pt x="21425" y="253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55">
                <a:extLst>
                  <a:ext uri="{FF2B5EF4-FFF2-40B4-BE49-F238E27FC236}">
                    <a16:creationId xmlns:a16="http://schemas.microsoft.com/office/drawing/2014/main" id="{5ABE489C-1E8A-4FAD-BDB2-6E836026D26E}"/>
                  </a:ext>
                </a:extLst>
              </p:cNvPr>
              <p:cNvSpPr/>
              <p:nvPr/>
            </p:nvSpPr>
            <p:spPr>
              <a:xfrm>
                <a:off x="1289371" y="3074875"/>
                <a:ext cx="71103" cy="27229"/>
              </a:xfrm>
              <a:custGeom>
                <a:avLst/>
                <a:gdLst>
                  <a:gd name="connsiteX0" fmla="*/ 68175 w 71103"/>
                  <a:gd name="connsiteY0" fmla="*/ 7818 h 27229"/>
                  <a:gd name="connsiteX1" fmla="*/ 64535 w 71103"/>
                  <a:gd name="connsiteY1" fmla="*/ 21164 h 27229"/>
                  <a:gd name="connsiteX2" fmla="*/ 56043 w 71103"/>
                  <a:gd name="connsiteY2" fmla="*/ 23590 h 27229"/>
                  <a:gd name="connsiteX3" fmla="*/ 235 w 71103"/>
                  <a:gd name="connsiteY3" fmla="*/ 27230 h 27229"/>
                  <a:gd name="connsiteX4" fmla="*/ 7514 w 71103"/>
                  <a:gd name="connsiteY4" fmla="*/ 12671 h 27229"/>
                  <a:gd name="connsiteX5" fmla="*/ 23286 w 71103"/>
                  <a:gd name="connsiteY5" fmla="*/ 7818 h 27229"/>
                  <a:gd name="connsiteX6" fmla="*/ 63322 w 71103"/>
                  <a:gd name="connsiteY6" fmla="*/ 539 h 27229"/>
                  <a:gd name="connsiteX7" fmla="*/ 69388 w 71103"/>
                  <a:gd name="connsiteY7" fmla="*/ 539 h 27229"/>
                  <a:gd name="connsiteX8" fmla="*/ 70601 w 71103"/>
                  <a:gd name="connsiteY8" fmla="*/ 5392 h 27229"/>
                  <a:gd name="connsiteX9" fmla="*/ 68175 w 71103"/>
                  <a:gd name="connsiteY9" fmla="*/ 7818 h 2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103" h="27229">
                    <a:moveTo>
                      <a:pt x="68175" y="7818"/>
                    </a:moveTo>
                    <a:cubicBezTo>
                      <a:pt x="70601" y="12671"/>
                      <a:pt x="69388" y="18737"/>
                      <a:pt x="64535" y="21164"/>
                    </a:cubicBezTo>
                    <a:cubicBezTo>
                      <a:pt x="62109" y="23590"/>
                      <a:pt x="58469" y="23590"/>
                      <a:pt x="56043" y="23590"/>
                    </a:cubicBezTo>
                    <a:cubicBezTo>
                      <a:pt x="37845" y="24803"/>
                      <a:pt x="18433" y="26017"/>
                      <a:pt x="235" y="27230"/>
                    </a:cubicBezTo>
                    <a:cubicBezTo>
                      <a:pt x="-978" y="22377"/>
                      <a:pt x="2662" y="16311"/>
                      <a:pt x="7514" y="12671"/>
                    </a:cubicBezTo>
                    <a:cubicBezTo>
                      <a:pt x="12367" y="9032"/>
                      <a:pt x="17220" y="9032"/>
                      <a:pt x="23286" y="7818"/>
                    </a:cubicBezTo>
                    <a:cubicBezTo>
                      <a:pt x="36631" y="5392"/>
                      <a:pt x="49977" y="2966"/>
                      <a:pt x="63322" y="539"/>
                    </a:cubicBezTo>
                    <a:cubicBezTo>
                      <a:pt x="65749" y="539"/>
                      <a:pt x="66962" y="-674"/>
                      <a:pt x="69388" y="539"/>
                    </a:cubicBezTo>
                    <a:cubicBezTo>
                      <a:pt x="70601" y="1752"/>
                      <a:pt x="71815" y="4179"/>
                      <a:pt x="70601" y="5392"/>
                    </a:cubicBezTo>
                    <a:lnTo>
                      <a:pt x="68175" y="7818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56">
                <a:extLst>
                  <a:ext uri="{FF2B5EF4-FFF2-40B4-BE49-F238E27FC236}">
                    <a16:creationId xmlns:a16="http://schemas.microsoft.com/office/drawing/2014/main" id="{794DD9BF-4008-4EB7-9B82-C5F005ED3DBC}"/>
                  </a:ext>
                </a:extLst>
              </p:cNvPr>
              <p:cNvSpPr/>
              <p:nvPr/>
            </p:nvSpPr>
            <p:spPr>
              <a:xfrm>
                <a:off x="1428623" y="3054250"/>
                <a:ext cx="71103" cy="27229"/>
              </a:xfrm>
              <a:custGeom>
                <a:avLst/>
                <a:gdLst>
                  <a:gd name="connsiteX0" fmla="*/ 1716 w 71103"/>
                  <a:gd name="connsiteY0" fmla="*/ 7818 h 27229"/>
                  <a:gd name="connsiteX1" fmla="*/ 5355 w 71103"/>
                  <a:gd name="connsiteY1" fmla="*/ 21164 h 27229"/>
                  <a:gd name="connsiteX2" fmla="*/ 15061 w 71103"/>
                  <a:gd name="connsiteY2" fmla="*/ 23590 h 27229"/>
                  <a:gd name="connsiteX3" fmla="*/ 70869 w 71103"/>
                  <a:gd name="connsiteY3" fmla="*/ 27230 h 27229"/>
                  <a:gd name="connsiteX4" fmla="*/ 63589 w 71103"/>
                  <a:gd name="connsiteY4" fmla="*/ 12671 h 27229"/>
                  <a:gd name="connsiteX5" fmla="*/ 47818 w 71103"/>
                  <a:gd name="connsiteY5" fmla="*/ 7818 h 27229"/>
                  <a:gd name="connsiteX6" fmla="*/ 7782 w 71103"/>
                  <a:gd name="connsiteY6" fmla="*/ 539 h 27229"/>
                  <a:gd name="connsiteX7" fmla="*/ 1716 w 71103"/>
                  <a:gd name="connsiteY7" fmla="*/ 539 h 27229"/>
                  <a:gd name="connsiteX8" fmla="*/ 503 w 71103"/>
                  <a:gd name="connsiteY8" fmla="*/ 5392 h 27229"/>
                  <a:gd name="connsiteX9" fmla="*/ 1716 w 71103"/>
                  <a:gd name="connsiteY9" fmla="*/ 7818 h 2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103" h="27229">
                    <a:moveTo>
                      <a:pt x="1716" y="7818"/>
                    </a:moveTo>
                    <a:cubicBezTo>
                      <a:pt x="-711" y="12671"/>
                      <a:pt x="503" y="18737"/>
                      <a:pt x="5355" y="21164"/>
                    </a:cubicBezTo>
                    <a:cubicBezTo>
                      <a:pt x="7782" y="22377"/>
                      <a:pt x="11421" y="23590"/>
                      <a:pt x="15061" y="23590"/>
                    </a:cubicBezTo>
                    <a:cubicBezTo>
                      <a:pt x="33259" y="24803"/>
                      <a:pt x="52671" y="26017"/>
                      <a:pt x="70869" y="27230"/>
                    </a:cubicBezTo>
                    <a:cubicBezTo>
                      <a:pt x="72082" y="22377"/>
                      <a:pt x="68442" y="16311"/>
                      <a:pt x="63589" y="12671"/>
                    </a:cubicBezTo>
                    <a:cubicBezTo>
                      <a:pt x="58737" y="9032"/>
                      <a:pt x="53884" y="9032"/>
                      <a:pt x="47818" y="7818"/>
                    </a:cubicBezTo>
                    <a:cubicBezTo>
                      <a:pt x="34472" y="5392"/>
                      <a:pt x="21127" y="2966"/>
                      <a:pt x="7782" y="539"/>
                    </a:cubicBezTo>
                    <a:cubicBezTo>
                      <a:pt x="5355" y="539"/>
                      <a:pt x="4142" y="-674"/>
                      <a:pt x="1716" y="539"/>
                    </a:cubicBezTo>
                    <a:cubicBezTo>
                      <a:pt x="503" y="1752"/>
                      <a:pt x="-711" y="4179"/>
                      <a:pt x="503" y="5392"/>
                    </a:cubicBezTo>
                    <a:lnTo>
                      <a:pt x="1716" y="7818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57">
                <a:extLst>
                  <a:ext uri="{FF2B5EF4-FFF2-40B4-BE49-F238E27FC236}">
                    <a16:creationId xmlns:a16="http://schemas.microsoft.com/office/drawing/2014/main" id="{33413CC3-7F2F-4F38-8006-3BC7E37C4DFC}"/>
                  </a:ext>
                </a:extLst>
              </p:cNvPr>
              <p:cNvSpPr/>
              <p:nvPr/>
            </p:nvSpPr>
            <p:spPr>
              <a:xfrm>
                <a:off x="1258063" y="3146993"/>
                <a:ext cx="263868" cy="225967"/>
              </a:xfrm>
              <a:custGeom>
                <a:avLst/>
                <a:gdLst>
                  <a:gd name="connsiteX0" fmla="*/ 76432 w 263868"/>
                  <a:gd name="connsiteY0" fmla="*/ 86138 h 225967"/>
                  <a:gd name="connsiteX1" fmla="*/ 148012 w 263868"/>
                  <a:gd name="connsiteY1" fmla="*/ 60661 h 225967"/>
                  <a:gd name="connsiteX2" fmla="*/ 215951 w 263868"/>
                  <a:gd name="connsiteY2" fmla="*/ 93417 h 225967"/>
                  <a:gd name="connsiteX3" fmla="*/ 253561 w 263868"/>
                  <a:gd name="connsiteY3" fmla="*/ 13345 h 225967"/>
                  <a:gd name="connsiteX4" fmla="*/ 254774 w 263868"/>
                  <a:gd name="connsiteY4" fmla="*/ 9706 h 225967"/>
                  <a:gd name="connsiteX5" fmla="*/ 262053 w 263868"/>
                  <a:gd name="connsiteY5" fmla="*/ 10919 h 225967"/>
                  <a:gd name="connsiteX6" fmla="*/ 235363 w 263868"/>
                  <a:gd name="connsiteY6" fmla="*/ 143159 h 225967"/>
                  <a:gd name="connsiteX7" fmla="*/ 201393 w 263868"/>
                  <a:gd name="connsiteY7" fmla="*/ 200180 h 225967"/>
                  <a:gd name="connsiteX8" fmla="*/ 141946 w 263868"/>
                  <a:gd name="connsiteY8" fmla="*/ 225657 h 225967"/>
                  <a:gd name="connsiteX9" fmla="*/ 74006 w 263868"/>
                  <a:gd name="connsiteY9" fmla="*/ 179555 h 225967"/>
                  <a:gd name="connsiteX10" fmla="*/ 0 w 263868"/>
                  <a:gd name="connsiteY10" fmla="*/ 0 h 225967"/>
                  <a:gd name="connsiteX11" fmla="*/ 76432 w 263868"/>
                  <a:gd name="connsiteY11" fmla="*/ 86138 h 225967"/>
                  <a:gd name="connsiteX12" fmla="*/ 116468 w 263868"/>
                  <a:gd name="connsiteY12" fmla="*/ 132240 h 225967"/>
                  <a:gd name="connsiteX13" fmla="*/ 160144 w 263868"/>
                  <a:gd name="connsiteY13" fmla="*/ 139519 h 225967"/>
                  <a:gd name="connsiteX14" fmla="*/ 207459 w 263868"/>
                  <a:gd name="connsiteY14" fmla="*/ 106763 h 225967"/>
                  <a:gd name="connsiteX15" fmla="*/ 148012 w 263868"/>
                  <a:gd name="connsiteY15" fmla="*/ 76432 h 225967"/>
                  <a:gd name="connsiteX16" fmla="*/ 95844 w 263868"/>
                  <a:gd name="connsiteY16" fmla="*/ 93417 h 225967"/>
                  <a:gd name="connsiteX17" fmla="*/ 116468 w 263868"/>
                  <a:gd name="connsiteY17" fmla="*/ 132240 h 225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3868" h="225967">
                    <a:moveTo>
                      <a:pt x="76432" y="86138"/>
                    </a:moveTo>
                    <a:cubicBezTo>
                      <a:pt x="95844" y="69153"/>
                      <a:pt x="122534" y="59447"/>
                      <a:pt x="148012" y="60661"/>
                    </a:cubicBezTo>
                    <a:cubicBezTo>
                      <a:pt x="173489" y="61874"/>
                      <a:pt x="198966" y="74006"/>
                      <a:pt x="215951" y="93417"/>
                    </a:cubicBezTo>
                    <a:cubicBezTo>
                      <a:pt x="228083" y="66727"/>
                      <a:pt x="241429" y="40036"/>
                      <a:pt x="253561" y="13345"/>
                    </a:cubicBezTo>
                    <a:lnTo>
                      <a:pt x="254774" y="9706"/>
                    </a:lnTo>
                    <a:cubicBezTo>
                      <a:pt x="257201" y="9706"/>
                      <a:pt x="259627" y="10919"/>
                      <a:pt x="262053" y="10919"/>
                    </a:cubicBezTo>
                    <a:cubicBezTo>
                      <a:pt x="269333" y="55808"/>
                      <a:pt x="253561" y="100696"/>
                      <a:pt x="235363" y="143159"/>
                    </a:cubicBezTo>
                    <a:cubicBezTo>
                      <a:pt x="226870" y="163783"/>
                      <a:pt x="215951" y="183195"/>
                      <a:pt x="201393" y="200180"/>
                    </a:cubicBezTo>
                    <a:cubicBezTo>
                      <a:pt x="185621" y="215951"/>
                      <a:pt x="164997" y="228084"/>
                      <a:pt x="141946" y="225657"/>
                    </a:cubicBezTo>
                    <a:cubicBezTo>
                      <a:pt x="114042" y="223231"/>
                      <a:pt x="90991" y="202606"/>
                      <a:pt x="74006" y="179555"/>
                    </a:cubicBezTo>
                    <a:cubicBezTo>
                      <a:pt x="33970" y="127387"/>
                      <a:pt x="8492" y="64300"/>
                      <a:pt x="0" y="0"/>
                    </a:cubicBezTo>
                    <a:cubicBezTo>
                      <a:pt x="21838" y="31543"/>
                      <a:pt x="48528" y="60661"/>
                      <a:pt x="76432" y="86138"/>
                    </a:cubicBezTo>
                    <a:close/>
                    <a:moveTo>
                      <a:pt x="116468" y="132240"/>
                    </a:moveTo>
                    <a:cubicBezTo>
                      <a:pt x="128600" y="141946"/>
                      <a:pt x="145585" y="144372"/>
                      <a:pt x="160144" y="139519"/>
                    </a:cubicBezTo>
                    <a:cubicBezTo>
                      <a:pt x="174702" y="133453"/>
                      <a:pt x="202606" y="106763"/>
                      <a:pt x="207459" y="106763"/>
                    </a:cubicBezTo>
                    <a:cubicBezTo>
                      <a:pt x="207459" y="106763"/>
                      <a:pt x="158931" y="92204"/>
                      <a:pt x="148012" y="76432"/>
                    </a:cubicBezTo>
                    <a:cubicBezTo>
                      <a:pt x="135880" y="92204"/>
                      <a:pt x="114042" y="99483"/>
                      <a:pt x="95844" y="93417"/>
                    </a:cubicBezTo>
                    <a:cubicBezTo>
                      <a:pt x="95844" y="107976"/>
                      <a:pt x="103123" y="123747"/>
                      <a:pt x="116468" y="13224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58">
                <a:extLst>
                  <a:ext uri="{FF2B5EF4-FFF2-40B4-BE49-F238E27FC236}">
                    <a16:creationId xmlns:a16="http://schemas.microsoft.com/office/drawing/2014/main" id="{30A4B7F7-CA84-4D90-A6CA-674FB57637B5}"/>
                  </a:ext>
                </a:extLst>
              </p:cNvPr>
              <p:cNvSpPr/>
              <p:nvPr/>
            </p:nvSpPr>
            <p:spPr>
              <a:xfrm>
                <a:off x="1417704" y="3048393"/>
                <a:ext cx="7781" cy="31874"/>
              </a:xfrm>
              <a:custGeom>
                <a:avLst/>
                <a:gdLst>
                  <a:gd name="connsiteX0" fmla="*/ 6569 w 7781"/>
                  <a:gd name="connsiteY0" fmla="*/ 2757 h 31874"/>
                  <a:gd name="connsiteX1" fmla="*/ 7782 w 7781"/>
                  <a:gd name="connsiteY1" fmla="*/ 28235 h 31874"/>
                  <a:gd name="connsiteX2" fmla="*/ 5355 w 7781"/>
                  <a:gd name="connsiteY2" fmla="*/ 31874 h 31874"/>
                  <a:gd name="connsiteX3" fmla="*/ 1716 w 7781"/>
                  <a:gd name="connsiteY3" fmla="*/ 29448 h 31874"/>
                  <a:gd name="connsiteX4" fmla="*/ 503 w 7781"/>
                  <a:gd name="connsiteY4" fmla="*/ 2757 h 31874"/>
                  <a:gd name="connsiteX5" fmla="*/ 2929 w 7781"/>
                  <a:gd name="connsiteY5" fmla="*/ 331 h 31874"/>
                  <a:gd name="connsiteX6" fmla="*/ 6569 w 7781"/>
                  <a:gd name="connsiteY6" fmla="*/ 2757 h 31874"/>
                  <a:gd name="connsiteX7" fmla="*/ 6569 w 7781"/>
                  <a:gd name="connsiteY7" fmla="*/ 2757 h 3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81" h="31874">
                    <a:moveTo>
                      <a:pt x="6569" y="2757"/>
                    </a:moveTo>
                    <a:cubicBezTo>
                      <a:pt x="5355" y="11250"/>
                      <a:pt x="6569" y="19742"/>
                      <a:pt x="7782" y="28235"/>
                    </a:cubicBezTo>
                    <a:cubicBezTo>
                      <a:pt x="7782" y="29448"/>
                      <a:pt x="7782" y="31874"/>
                      <a:pt x="5355" y="31874"/>
                    </a:cubicBezTo>
                    <a:cubicBezTo>
                      <a:pt x="4142" y="31874"/>
                      <a:pt x="1716" y="31874"/>
                      <a:pt x="1716" y="29448"/>
                    </a:cubicBezTo>
                    <a:cubicBezTo>
                      <a:pt x="503" y="20955"/>
                      <a:pt x="-711" y="11250"/>
                      <a:pt x="503" y="2757"/>
                    </a:cubicBezTo>
                    <a:cubicBezTo>
                      <a:pt x="503" y="1544"/>
                      <a:pt x="1716" y="331"/>
                      <a:pt x="2929" y="331"/>
                    </a:cubicBezTo>
                    <a:cubicBezTo>
                      <a:pt x="5355" y="-883"/>
                      <a:pt x="6569" y="1544"/>
                      <a:pt x="6569" y="2757"/>
                    </a:cubicBezTo>
                    <a:lnTo>
                      <a:pt x="6569" y="2757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59">
                <a:extLst>
                  <a:ext uri="{FF2B5EF4-FFF2-40B4-BE49-F238E27FC236}">
                    <a16:creationId xmlns:a16="http://schemas.microsoft.com/office/drawing/2014/main" id="{24EDAD0B-839B-4B11-9E94-0A8DFD48C480}"/>
                  </a:ext>
                </a:extLst>
              </p:cNvPr>
              <p:cNvSpPr/>
              <p:nvPr/>
            </p:nvSpPr>
            <p:spPr>
              <a:xfrm>
                <a:off x="1366039" y="3074201"/>
                <a:ext cx="4852" cy="19411"/>
              </a:xfrm>
              <a:custGeom>
                <a:avLst/>
                <a:gdLst>
                  <a:gd name="connsiteX0" fmla="*/ 4853 w 4852"/>
                  <a:gd name="connsiteY0" fmla="*/ 2426 h 19411"/>
                  <a:gd name="connsiteX1" fmla="*/ 4853 w 4852"/>
                  <a:gd name="connsiteY1" fmla="*/ 16985 h 19411"/>
                  <a:gd name="connsiteX2" fmla="*/ 2426 w 4852"/>
                  <a:gd name="connsiteY2" fmla="*/ 19411 h 19411"/>
                  <a:gd name="connsiteX3" fmla="*/ 0 w 4852"/>
                  <a:gd name="connsiteY3" fmla="*/ 16985 h 19411"/>
                  <a:gd name="connsiteX4" fmla="*/ 0 w 4852"/>
                  <a:gd name="connsiteY4" fmla="*/ 2426 h 19411"/>
                  <a:gd name="connsiteX5" fmla="*/ 2426 w 4852"/>
                  <a:gd name="connsiteY5" fmla="*/ 0 h 19411"/>
                  <a:gd name="connsiteX6" fmla="*/ 4853 w 4852"/>
                  <a:gd name="connsiteY6" fmla="*/ 2426 h 19411"/>
                  <a:gd name="connsiteX7" fmla="*/ 4853 w 4852"/>
                  <a:gd name="connsiteY7" fmla="*/ 2426 h 1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2" h="19411">
                    <a:moveTo>
                      <a:pt x="4853" y="2426"/>
                    </a:moveTo>
                    <a:cubicBezTo>
                      <a:pt x="4853" y="7279"/>
                      <a:pt x="4853" y="12132"/>
                      <a:pt x="4853" y="16985"/>
                    </a:cubicBezTo>
                    <a:cubicBezTo>
                      <a:pt x="4853" y="18198"/>
                      <a:pt x="3640" y="19411"/>
                      <a:pt x="2426" y="19411"/>
                    </a:cubicBezTo>
                    <a:cubicBezTo>
                      <a:pt x="1213" y="19411"/>
                      <a:pt x="0" y="18198"/>
                      <a:pt x="0" y="16985"/>
                    </a:cubicBezTo>
                    <a:cubicBezTo>
                      <a:pt x="0" y="12132"/>
                      <a:pt x="0" y="7279"/>
                      <a:pt x="0" y="2426"/>
                    </a:cubicBezTo>
                    <a:cubicBezTo>
                      <a:pt x="0" y="1213"/>
                      <a:pt x="1213" y="0"/>
                      <a:pt x="2426" y="0"/>
                    </a:cubicBezTo>
                    <a:cubicBezTo>
                      <a:pt x="2426" y="0"/>
                      <a:pt x="4853" y="1213"/>
                      <a:pt x="4853" y="2426"/>
                    </a:cubicBezTo>
                    <a:lnTo>
                      <a:pt x="4853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60">
                <a:extLst>
                  <a:ext uri="{FF2B5EF4-FFF2-40B4-BE49-F238E27FC236}">
                    <a16:creationId xmlns:a16="http://schemas.microsoft.com/office/drawing/2014/main" id="{9F280CC1-7935-4430-B916-7D1BE59F7B01}"/>
                  </a:ext>
                </a:extLst>
              </p:cNvPr>
              <p:cNvSpPr/>
              <p:nvPr/>
            </p:nvSpPr>
            <p:spPr>
              <a:xfrm>
                <a:off x="1449750" y="3140927"/>
                <a:ext cx="26690" cy="29117"/>
              </a:xfrm>
              <a:custGeom>
                <a:avLst/>
                <a:gdLst>
                  <a:gd name="connsiteX0" fmla="*/ 26691 w 26690"/>
                  <a:gd name="connsiteY0" fmla="*/ 14559 h 29117"/>
                  <a:gd name="connsiteX1" fmla="*/ 13345 w 26690"/>
                  <a:gd name="connsiteY1" fmla="*/ 29117 h 29117"/>
                  <a:gd name="connsiteX2" fmla="*/ 0 w 26690"/>
                  <a:gd name="connsiteY2" fmla="*/ 14559 h 29117"/>
                  <a:gd name="connsiteX3" fmla="*/ 13345 w 26690"/>
                  <a:gd name="connsiteY3" fmla="*/ 0 h 29117"/>
                  <a:gd name="connsiteX4" fmla="*/ 26691 w 26690"/>
                  <a:gd name="connsiteY4" fmla="*/ 14559 h 2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0" h="29117">
                    <a:moveTo>
                      <a:pt x="26691" y="14559"/>
                    </a:moveTo>
                    <a:cubicBezTo>
                      <a:pt x="26691" y="22599"/>
                      <a:pt x="20716" y="29117"/>
                      <a:pt x="13345" y="29117"/>
                    </a:cubicBezTo>
                    <a:cubicBezTo>
                      <a:pt x="5975" y="29117"/>
                      <a:pt x="0" y="22599"/>
                      <a:pt x="0" y="14559"/>
                    </a:cubicBezTo>
                    <a:cubicBezTo>
                      <a:pt x="0" y="6518"/>
                      <a:pt x="5975" y="0"/>
                      <a:pt x="13345" y="0"/>
                    </a:cubicBezTo>
                    <a:cubicBezTo>
                      <a:pt x="20716" y="0"/>
                      <a:pt x="26691" y="6518"/>
                      <a:pt x="26691" y="145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61">
                <a:extLst>
                  <a:ext uri="{FF2B5EF4-FFF2-40B4-BE49-F238E27FC236}">
                    <a16:creationId xmlns:a16="http://schemas.microsoft.com/office/drawing/2014/main" id="{45D4AD90-FA16-47F3-BE2D-575445887A92}"/>
                  </a:ext>
                </a:extLst>
              </p:cNvPr>
              <p:cNvSpPr/>
              <p:nvPr/>
            </p:nvSpPr>
            <p:spPr>
              <a:xfrm>
                <a:off x="1333282" y="3148207"/>
                <a:ext cx="26690" cy="29117"/>
              </a:xfrm>
              <a:custGeom>
                <a:avLst/>
                <a:gdLst>
                  <a:gd name="connsiteX0" fmla="*/ 26691 w 26690"/>
                  <a:gd name="connsiteY0" fmla="*/ 14559 h 29117"/>
                  <a:gd name="connsiteX1" fmla="*/ 13345 w 26690"/>
                  <a:gd name="connsiteY1" fmla="*/ 29117 h 29117"/>
                  <a:gd name="connsiteX2" fmla="*/ 0 w 26690"/>
                  <a:gd name="connsiteY2" fmla="*/ 14559 h 29117"/>
                  <a:gd name="connsiteX3" fmla="*/ 13345 w 26690"/>
                  <a:gd name="connsiteY3" fmla="*/ 0 h 29117"/>
                  <a:gd name="connsiteX4" fmla="*/ 26691 w 26690"/>
                  <a:gd name="connsiteY4" fmla="*/ 14559 h 2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0" h="29117">
                    <a:moveTo>
                      <a:pt x="26691" y="14559"/>
                    </a:moveTo>
                    <a:cubicBezTo>
                      <a:pt x="26691" y="22599"/>
                      <a:pt x="20716" y="29117"/>
                      <a:pt x="13345" y="29117"/>
                    </a:cubicBezTo>
                    <a:cubicBezTo>
                      <a:pt x="5975" y="29117"/>
                      <a:pt x="0" y="22599"/>
                      <a:pt x="0" y="14559"/>
                    </a:cubicBezTo>
                    <a:cubicBezTo>
                      <a:pt x="0" y="6518"/>
                      <a:pt x="5975" y="0"/>
                      <a:pt x="13345" y="0"/>
                    </a:cubicBezTo>
                    <a:cubicBezTo>
                      <a:pt x="20716" y="0"/>
                      <a:pt x="26691" y="6518"/>
                      <a:pt x="26691" y="145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3" name="Graphic 1169">
                <a:extLst>
                  <a:ext uri="{FF2B5EF4-FFF2-40B4-BE49-F238E27FC236}">
                    <a16:creationId xmlns:a16="http://schemas.microsoft.com/office/drawing/2014/main" id="{6BACE6AB-5592-4599-88D0-1AC611E0EFC5}"/>
                  </a:ext>
                </a:extLst>
              </p:cNvPr>
              <p:cNvGrpSpPr/>
              <p:nvPr/>
            </p:nvGrpSpPr>
            <p:grpSpPr>
              <a:xfrm>
                <a:off x="1382114" y="3238875"/>
                <a:ext cx="42159" cy="24307"/>
                <a:chOff x="1382114" y="3238875"/>
                <a:chExt cx="42159" cy="24307"/>
              </a:xfrm>
            </p:grpSpPr>
            <p:sp>
              <p:nvSpPr>
                <p:cNvPr id="205" name="Freeform: Shape 184">
                  <a:extLst>
                    <a:ext uri="{FF2B5EF4-FFF2-40B4-BE49-F238E27FC236}">
                      <a16:creationId xmlns:a16="http://schemas.microsoft.com/office/drawing/2014/main" id="{B58815A1-BFDA-4B69-9E92-7B0B6E1991F7}"/>
                    </a:ext>
                  </a:extLst>
                </p:cNvPr>
                <p:cNvSpPr/>
                <p:nvPr/>
              </p:nvSpPr>
              <p:spPr>
                <a:xfrm>
                  <a:off x="1385450" y="3242837"/>
                  <a:ext cx="35183" cy="15607"/>
                </a:xfrm>
                <a:custGeom>
                  <a:avLst/>
                  <a:gdLst>
                    <a:gd name="connsiteX0" fmla="*/ 33970 w 35183"/>
                    <a:gd name="connsiteY0" fmla="*/ 14558 h 15607"/>
                    <a:gd name="connsiteX1" fmla="*/ 0 w 35183"/>
                    <a:gd name="connsiteY1" fmla="*/ 0 h 15607"/>
                    <a:gd name="connsiteX2" fmla="*/ 35183 w 35183"/>
                    <a:gd name="connsiteY2" fmla="*/ 0 h 15607"/>
                    <a:gd name="connsiteX3" fmla="*/ 33970 w 35183"/>
                    <a:gd name="connsiteY3" fmla="*/ 14558 h 15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183" h="15607">
                      <a:moveTo>
                        <a:pt x="33970" y="14558"/>
                      </a:moveTo>
                      <a:cubicBezTo>
                        <a:pt x="20625" y="18198"/>
                        <a:pt x="6066" y="12132"/>
                        <a:pt x="0" y="0"/>
                      </a:cubicBezTo>
                      <a:cubicBezTo>
                        <a:pt x="10919" y="4853"/>
                        <a:pt x="24264" y="4853"/>
                        <a:pt x="35183" y="0"/>
                      </a:cubicBezTo>
                      <a:lnTo>
                        <a:pt x="33970" y="145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185">
                  <a:extLst>
                    <a:ext uri="{FF2B5EF4-FFF2-40B4-BE49-F238E27FC236}">
                      <a16:creationId xmlns:a16="http://schemas.microsoft.com/office/drawing/2014/main" id="{38C031C1-51AE-4E6B-856C-3F316E31ABE8}"/>
                    </a:ext>
                  </a:extLst>
                </p:cNvPr>
                <p:cNvSpPr/>
                <p:nvPr/>
              </p:nvSpPr>
              <p:spPr>
                <a:xfrm>
                  <a:off x="1382114" y="3238875"/>
                  <a:ext cx="42159" cy="24307"/>
                </a:xfrm>
                <a:custGeom>
                  <a:avLst/>
                  <a:gdLst>
                    <a:gd name="connsiteX0" fmla="*/ 37306 w 42159"/>
                    <a:gd name="connsiteY0" fmla="*/ 14881 h 24307"/>
                    <a:gd name="connsiteX1" fmla="*/ 8189 w 42159"/>
                    <a:gd name="connsiteY1" fmla="*/ 1536 h 24307"/>
                    <a:gd name="connsiteX2" fmla="*/ 3336 w 42159"/>
                    <a:gd name="connsiteY2" fmla="*/ 7602 h 24307"/>
                    <a:gd name="connsiteX3" fmla="*/ 39733 w 42159"/>
                    <a:gd name="connsiteY3" fmla="*/ 7602 h 24307"/>
                    <a:gd name="connsiteX4" fmla="*/ 34880 w 42159"/>
                    <a:gd name="connsiteY4" fmla="*/ 3962 h 24307"/>
                    <a:gd name="connsiteX5" fmla="*/ 33667 w 42159"/>
                    <a:gd name="connsiteY5" fmla="*/ 18521 h 24307"/>
                    <a:gd name="connsiteX6" fmla="*/ 37306 w 42159"/>
                    <a:gd name="connsiteY6" fmla="*/ 22161 h 24307"/>
                    <a:gd name="connsiteX7" fmla="*/ 40946 w 42159"/>
                    <a:gd name="connsiteY7" fmla="*/ 18521 h 24307"/>
                    <a:gd name="connsiteX8" fmla="*/ 42159 w 42159"/>
                    <a:gd name="connsiteY8" fmla="*/ 3962 h 24307"/>
                    <a:gd name="connsiteX9" fmla="*/ 37306 w 42159"/>
                    <a:gd name="connsiteY9" fmla="*/ 323 h 24307"/>
                    <a:gd name="connsiteX10" fmla="*/ 4550 w 42159"/>
                    <a:gd name="connsiteY10" fmla="*/ 323 h 24307"/>
                    <a:gd name="connsiteX11" fmla="*/ 910 w 42159"/>
                    <a:gd name="connsiteY11" fmla="*/ 1536 h 24307"/>
                    <a:gd name="connsiteX12" fmla="*/ 910 w 42159"/>
                    <a:gd name="connsiteY12" fmla="*/ 6389 h 24307"/>
                    <a:gd name="connsiteX13" fmla="*/ 38519 w 42159"/>
                    <a:gd name="connsiteY13" fmla="*/ 23374 h 24307"/>
                    <a:gd name="connsiteX14" fmla="*/ 37306 w 42159"/>
                    <a:gd name="connsiteY14" fmla="*/ 14881 h 24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159" h="24307">
                      <a:moveTo>
                        <a:pt x="37306" y="14881"/>
                      </a:moveTo>
                      <a:cubicBezTo>
                        <a:pt x="26387" y="18521"/>
                        <a:pt x="13042" y="12455"/>
                        <a:pt x="8189" y="1536"/>
                      </a:cubicBezTo>
                      <a:cubicBezTo>
                        <a:pt x="6976" y="3962"/>
                        <a:pt x="5763" y="5176"/>
                        <a:pt x="3336" y="7602"/>
                      </a:cubicBezTo>
                      <a:cubicBezTo>
                        <a:pt x="15468" y="12455"/>
                        <a:pt x="28814" y="12455"/>
                        <a:pt x="39733" y="7602"/>
                      </a:cubicBezTo>
                      <a:cubicBezTo>
                        <a:pt x="38519" y="6389"/>
                        <a:pt x="36093" y="5176"/>
                        <a:pt x="34880" y="3962"/>
                      </a:cubicBezTo>
                      <a:cubicBezTo>
                        <a:pt x="34880" y="8815"/>
                        <a:pt x="33667" y="13668"/>
                        <a:pt x="33667" y="18521"/>
                      </a:cubicBezTo>
                      <a:cubicBezTo>
                        <a:pt x="33667" y="20947"/>
                        <a:pt x="36093" y="22161"/>
                        <a:pt x="37306" y="22161"/>
                      </a:cubicBezTo>
                      <a:cubicBezTo>
                        <a:pt x="39733" y="22161"/>
                        <a:pt x="40946" y="20947"/>
                        <a:pt x="40946" y="18521"/>
                      </a:cubicBezTo>
                      <a:cubicBezTo>
                        <a:pt x="40946" y="13668"/>
                        <a:pt x="42159" y="8815"/>
                        <a:pt x="42159" y="3962"/>
                      </a:cubicBezTo>
                      <a:cubicBezTo>
                        <a:pt x="42159" y="1536"/>
                        <a:pt x="39733" y="-891"/>
                        <a:pt x="37306" y="323"/>
                      </a:cubicBezTo>
                      <a:cubicBezTo>
                        <a:pt x="26387" y="3962"/>
                        <a:pt x="15468" y="3962"/>
                        <a:pt x="4550" y="323"/>
                      </a:cubicBezTo>
                      <a:cubicBezTo>
                        <a:pt x="3336" y="323"/>
                        <a:pt x="910" y="323"/>
                        <a:pt x="910" y="1536"/>
                      </a:cubicBezTo>
                      <a:cubicBezTo>
                        <a:pt x="-303" y="2749"/>
                        <a:pt x="-303" y="3962"/>
                        <a:pt x="910" y="6389"/>
                      </a:cubicBezTo>
                      <a:cubicBezTo>
                        <a:pt x="6976" y="19734"/>
                        <a:pt x="25174" y="27013"/>
                        <a:pt x="38519" y="23374"/>
                      </a:cubicBezTo>
                      <a:cubicBezTo>
                        <a:pt x="43372" y="20947"/>
                        <a:pt x="42159" y="13668"/>
                        <a:pt x="37306" y="148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1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4" name="Freeform: Shape 163">
                <a:extLst>
                  <a:ext uri="{FF2B5EF4-FFF2-40B4-BE49-F238E27FC236}">
                    <a16:creationId xmlns:a16="http://schemas.microsoft.com/office/drawing/2014/main" id="{AF7BCCA3-7780-47C4-9EA7-3583126A62CE}"/>
                  </a:ext>
                </a:extLst>
              </p:cNvPr>
              <p:cNvSpPr/>
              <p:nvPr/>
            </p:nvSpPr>
            <p:spPr>
              <a:xfrm>
                <a:off x="1376455" y="3316843"/>
                <a:ext cx="9470" cy="18700"/>
              </a:xfrm>
              <a:custGeom>
                <a:avLst/>
                <a:gdLst>
                  <a:gd name="connsiteX0" fmla="*/ 2929 w 9470"/>
                  <a:gd name="connsiteY0" fmla="*/ 3640 h 18700"/>
                  <a:gd name="connsiteX1" fmla="*/ 2929 w 9470"/>
                  <a:gd name="connsiteY1" fmla="*/ 8492 h 18700"/>
                  <a:gd name="connsiteX2" fmla="*/ 2929 w 9470"/>
                  <a:gd name="connsiteY2" fmla="*/ 7279 h 18700"/>
                  <a:gd name="connsiteX3" fmla="*/ 1716 w 9470"/>
                  <a:gd name="connsiteY3" fmla="*/ 13345 h 18700"/>
                  <a:gd name="connsiteX4" fmla="*/ 1716 w 9470"/>
                  <a:gd name="connsiteY4" fmla="*/ 12132 h 18700"/>
                  <a:gd name="connsiteX5" fmla="*/ 503 w 9470"/>
                  <a:gd name="connsiteY5" fmla="*/ 13345 h 18700"/>
                  <a:gd name="connsiteX6" fmla="*/ 1716 w 9470"/>
                  <a:gd name="connsiteY6" fmla="*/ 18198 h 18700"/>
                  <a:gd name="connsiteX7" fmla="*/ 6569 w 9470"/>
                  <a:gd name="connsiteY7" fmla="*/ 16985 h 18700"/>
                  <a:gd name="connsiteX8" fmla="*/ 8995 w 9470"/>
                  <a:gd name="connsiteY8" fmla="*/ 3640 h 18700"/>
                  <a:gd name="connsiteX9" fmla="*/ 5355 w 9470"/>
                  <a:gd name="connsiteY9" fmla="*/ 0 h 18700"/>
                  <a:gd name="connsiteX10" fmla="*/ 2929 w 9470"/>
                  <a:gd name="connsiteY10" fmla="*/ 3640 h 18700"/>
                  <a:gd name="connsiteX11" fmla="*/ 2929 w 9470"/>
                  <a:gd name="connsiteY11" fmla="*/ 3640 h 1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70" h="18700">
                    <a:moveTo>
                      <a:pt x="2929" y="3640"/>
                    </a:moveTo>
                    <a:cubicBezTo>
                      <a:pt x="2929" y="4853"/>
                      <a:pt x="2929" y="6066"/>
                      <a:pt x="2929" y="8492"/>
                    </a:cubicBezTo>
                    <a:cubicBezTo>
                      <a:pt x="2929" y="8492"/>
                      <a:pt x="2929" y="7279"/>
                      <a:pt x="2929" y="7279"/>
                    </a:cubicBezTo>
                    <a:cubicBezTo>
                      <a:pt x="2929" y="9706"/>
                      <a:pt x="1716" y="10919"/>
                      <a:pt x="1716" y="13345"/>
                    </a:cubicBezTo>
                    <a:cubicBezTo>
                      <a:pt x="1716" y="13345"/>
                      <a:pt x="1716" y="12132"/>
                      <a:pt x="1716" y="12132"/>
                    </a:cubicBezTo>
                    <a:cubicBezTo>
                      <a:pt x="1716" y="12132"/>
                      <a:pt x="1716" y="13345"/>
                      <a:pt x="503" y="13345"/>
                    </a:cubicBezTo>
                    <a:cubicBezTo>
                      <a:pt x="-711" y="14559"/>
                      <a:pt x="503" y="18198"/>
                      <a:pt x="1716" y="18198"/>
                    </a:cubicBezTo>
                    <a:cubicBezTo>
                      <a:pt x="2929" y="19411"/>
                      <a:pt x="6569" y="18198"/>
                      <a:pt x="6569" y="16985"/>
                    </a:cubicBezTo>
                    <a:cubicBezTo>
                      <a:pt x="8995" y="12132"/>
                      <a:pt x="10208" y="8492"/>
                      <a:pt x="8995" y="3640"/>
                    </a:cubicBezTo>
                    <a:cubicBezTo>
                      <a:pt x="8995" y="1213"/>
                      <a:pt x="7782" y="0"/>
                      <a:pt x="5355" y="0"/>
                    </a:cubicBezTo>
                    <a:cubicBezTo>
                      <a:pt x="5355" y="0"/>
                      <a:pt x="2929" y="2426"/>
                      <a:pt x="2929" y="3640"/>
                    </a:cubicBezTo>
                    <a:lnTo>
                      <a:pt x="2929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64">
                <a:extLst>
                  <a:ext uri="{FF2B5EF4-FFF2-40B4-BE49-F238E27FC236}">
                    <a16:creationId xmlns:a16="http://schemas.microsoft.com/office/drawing/2014/main" id="{D971F616-2AFC-4758-B42D-DDA7434022A3}"/>
                  </a:ext>
                </a:extLst>
              </p:cNvPr>
              <p:cNvSpPr/>
              <p:nvPr/>
            </p:nvSpPr>
            <p:spPr>
              <a:xfrm>
                <a:off x="1356333" y="3295742"/>
                <a:ext cx="9705" cy="21100"/>
              </a:xfrm>
              <a:custGeom>
                <a:avLst/>
                <a:gdLst>
                  <a:gd name="connsiteX0" fmla="*/ 2426 w 9705"/>
                  <a:gd name="connsiteY0" fmla="*/ 2902 h 21100"/>
                  <a:gd name="connsiteX1" fmla="*/ 0 w 9705"/>
                  <a:gd name="connsiteY1" fmla="*/ 17461 h 21100"/>
                  <a:gd name="connsiteX2" fmla="*/ 0 w 9705"/>
                  <a:gd name="connsiteY2" fmla="*/ 19887 h 21100"/>
                  <a:gd name="connsiteX3" fmla="*/ 2426 w 9705"/>
                  <a:gd name="connsiteY3" fmla="*/ 21101 h 21100"/>
                  <a:gd name="connsiteX4" fmla="*/ 7279 w 9705"/>
                  <a:gd name="connsiteY4" fmla="*/ 18674 h 21100"/>
                  <a:gd name="connsiteX5" fmla="*/ 9706 w 9705"/>
                  <a:gd name="connsiteY5" fmla="*/ 4116 h 21100"/>
                  <a:gd name="connsiteX6" fmla="*/ 9706 w 9705"/>
                  <a:gd name="connsiteY6" fmla="*/ 1689 h 21100"/>
                  <a:gd name="connsiteX7" fmla="*/ 7279 w 9705"/>
                  <a:gd name="connsiteY7" fmla="*/ 476 h 21100"/>
                  <a:gd name="connsiteX8" fmla="*/ 2426 w 9705"/>
                  <a:gd name="connsiteY8" fmla="*/ 2902 h 21100"/>
                  <a:gd name="connsiteX9" fmla="*/ 2426 w 9705"/>
                  <a:gd name="connsiteY9" fmla="*/ 2902 h 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05" h="21100">
                    <a:moveTo>
                      <a:pt x="2426" y="2902"/>
                    </a:moveTo>
                    <a:cubicBezTo>
                      <a:pt x="1213" y="7755"/>
                      <a:pt x="1213" y="12608"/>
                      <a:pt x="0" y="17461"/>
                    </a:cubicBezTo>
                    <a:cubicBezTo>
                      <a:pt x="0" y="18674"/>
                      <a:pt x="0" y="19887"/>
                      <a:pt x="0" y="19887"/>
                    </a:cubicBezTo>
                    <a:cubicBezTo>
                      <a:pt x="0" y="21101"/>
                      <a:pt x="1213" y="21101"/>
                      <a:pt x="2426" y="21101"/>
                    </a:cubicBezTo>
                    <a:cubicBezTo>
                      <a:pt x="4853" y="21101"/>
                      <a:pt x="7279" y="21101"/>
                      <a:pt x="7279" y="18674"/>
                    </a:cubicBezTo>
                    <a:cubicBezTo>
                      <a:pt x="8492" y="13821"/>
                      <a:pt x="8492" y="8968"/>
                      <a:pt x="9706" y="4116"/>
                    </a:cubicBezTo>
                    <a:cubicBezTo>
                      <a:pt x="9706" y="2902"/>
                      <a:pt x="9706" y="1689"/>
                      <a:pt x="9706" y="1689"/>
                    </a:cubicBezTo>
                    <a:cubicBezTo>
                      <a:pt x="9706" y="476"/>
                      <a:pt x="8492" y="476"/>
                      <a:pt x="7279" y="476"/>
                    </a:cubicBezTo>
                    <a:cubicBezTo>
                      <a:pt x="6066" y="-737"/>
                      <a:pt x="2426" y="476"/>
                      <a:pt x="2426" y="2902"/>
                    </a:cubicBezTo>
                    <a:lnTo>
                      <a:pt x="2426" y="290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65">
                <a:extLst>
                  <a:ext uri="{FF2B5EF4-FFF2-40B4-BE49-F238E27FC236}">
                    <a16:creationId xmlns:a16="http://schemas.microsoft.com/office/drawing/2014/main" id="{67466522-BD60-4429-B809-510F2A335737}"/>
                  </a:ext>
                </a:extLst>
              </p:cNvPr>
              <p:cNvSpPr/>
              <p:nvPr/>
            </p:nvSpPr>
            <p:spPr>
              <a:xfrm>
                <a:off x="1335708" y="3278020"/>
                <a:ext cx="7279" cy="15771"/>
              </a:xfrm>
              <a:custGeom>
                <a:avLst/>
                <a:gdLst>
                  <a:gd name="connsiteX0" fmla="*/ 0 w 7279"/>
                  <a:gd name="connsiteY0" fmla="*/ 3640 h 15771"/>
                  <a:gd name="connsiteX1" fmla="*/ 0 w 7279"/>
                  <a:gd name="connsiteY1" fmla="*/ 12132 h 15771"/>
                  <a:gd name="connsiteX2" fmla="*/ 1213 w 7279"/>
                  <a:gd name="connsiteY2" fmla="*/ 14559 h 15771"/>
                  <a:gd name="connsiteX3" fmla="*/ 3640 w 7279"/>
                  <a:gd name="connsiteY3" fmla="*/ 15772 h 15771"/>
                  <a:gd name="connsiteX4" fmla="*/ 6066 w 7279"/>
                  <a:gd name="connsiteY4" fmla="*/ 14559 h 15771"/>
                  <a:gd name="connsiteX5" fmla="*/ 7279 w 7279"/>
                  <a:gd name="connsiteY5" fmla="*/ 12132 h 15771"/>
                  <a:gd name="connsiteX6" fmla="*/ 7279 w 7279"/>
                  <a:gd name="connsiteY6" fmla="*/ 3640 h 15771"/>
                  <a:gd name="connsiteX7" fmla="*/ 6066 w 7279"/>
                  <a:gd name="connsiteY7" fmla="*/ 1213 h 15771"/>
                  <a:gd name="connsiteX8" fmla="*/ 3640 w 7279"/>
                  <a:gd name="connsiteY8" fmla="*/ 0 h 15771"/>
                  <a:gd name="connsiteX9" fmla="*/ 1213 w 7279"/>
                  <a:gd name="connsiteY9" fmla="*/ 1213 h 15771"/>
                  <a:gd name="connsiteX10" fmla="*/ 0 w 7279"/>
                  <a:gd name="connsiteY10" fmla="*/ 3640 h 15771"/>
                  <a:gd name="connsiteX11" fmla="*/ 0 w 7279"/>
                  <a:gd name="connsiteY11" fmla="*/ 3640 h 1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79" h="15771">
                    <a:moveTo>
                      <a:pt x="0" y="3640"/>
                    </a:moveTo>
                    <a:cubicBezTo>
                      <a:pt x="0" y="6066"/>
                      <a:pt x="0" y="9706"/>
                      <a:pt x="0" y="12132"/>
                    </a:cubicBezTo>
                    <a:cubicBezTo>
                      <a:pt x="0" y="13345"/>
                      <a:pt x="0" y="14559"/>
                      <a:pt x="1213" y="14559"/>
                    </a:cubicBezTo>
                    <a:cubicBezTo>
                      <a:pt x="2426" y="15772"/>
                      <a:pt x="2426" y="15772"/>
                      <a:pt x="3640" y="15772"/>
                    </a:cubicBezTo>
                    <a:cubicBezTo>
                      <a:pt x="4853" y="15772"/>
                      <a:pt x="6066" y="15772"/>
                      <a:pt x="6066" y="14559"/>
                    </a:cubicBezTo>
                    <a:cubicBezTo>
                      <a:pt x="7279" y="13345"/>
                      <a:pt x="7279" y="13345"/>
                      <a:pt x="7279" y="12132"/>
                    </a:cubicBezTo>
                    <a:cubicBezTo>
                      <a:pt x="7279" y="9706"/>
                      <a:pt x="7279" y="6066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4853" y="0"/>
                      <a:pt x="4853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1213" y="2426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66">
                <a:extLst>
                  <a:ext uri="{FF2B5EF4-FFF2-40B4-BE49-F238E27FC236}">
                    <a16:creationId xmlns:a16="http://schemas.microsoft.com/office/drawing/2014/main" id="{07CA10F9-02A0-4D08-80A2-EBA18AD6AB17}"/>
                  </a:ext>
                </a:extLst>
              </p:cNvPr>
              <p:cNvSpPr/>
              <p:nvPr/>
            </p:nvSpPr>
            <p:spPr>
              <a:xfrm>
                <a:off x="1321150" y="3262986"/>
                <a:ext cx="9705" cy="17460"/>
              </a:xfrm>
              <a:custGeom>
                <a:avLst/>
                <a:gdLst>
                  <a:gd name="connsiteX0" fmla="*/ 2426 w 9705"/>
                  <a:gd name="connsiteY0" fmla="*/ 2902 h 17460"/>
                  <a:gd name="connsiteX1" fmla="*/ 0 w 9705"/>
                  <a:gd name="connsiteY1" fmla="*/ 13821 h 17460"/>
                  <a:gd name="connsiteX2" fmla="*/ 0 w 9705"/>
                  <a:gd name="connsiteY2" fmla="*/ 16248 h 17460"/>
                  <a:gd name="connsiteX3" fmla="*/ 2426 w 9705"/>
                  <a:gd name="connsiteY3" fmla="*/ 17461 h 17460"/>
                  <a:gd name="connsiteX4" fmla="*/ 7279 w 9705"/>
                  <a:gd name="connsiteY4" fmla="*/ 15034 h 17460"/>
                  <a:gd name="connsiteX5" fmla="*/ 9706 w 9705"/>
                  <a:gd name="connsiteY5" fmla="*/ 4116 h 17460"/>
                  <a:gd name="connsiteX6" fmla="*/ 9706 w 9705"/>
                  <a:gd name="connsiteY6" fmla="*/ 1689 h 17460"/>
                  <a:gd name="connsiteX7" fmla="*/ 7279 w 9705"/>
                  <a:gd name="connsiteY7" fmla="*/ 476 h 17460"/>
                  <a:gd name="connsiteX8" fmla="*/ 2426 w 9705"/>
                  <a:gd name="connsiteY8" fmla="*/ 2902 h 17460"/>
                  <a:gd name="connsiteX9" fmla="*/ 2426 w 9705"/>
                  <a:gd name="connsiteY9" fmla="*/ 2902 h 1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05" h="17460">
                    <a:moveTo>
                      <a:pt x="2426" y="2902"/>
                    </a:moveTo>
                    <a:cubicBezTo>
                      <a:pt x="1213" y="6542"/>
                      <a:pt x="1213" y="10182"/>
                      <a:pt x="0" y="13821"/>
                    </a:cubicBezTo>
                    <a:cubicBezTo>
                      <a:pt x="0" y="15034"/>
                      <a:pt x="0" y="16248"/>
                      <a:pt x="0" y="16248"/>
                    </a:cubicBezTo>
                    <a:cubicBezTo>
                      <a:pt x="0" y="17461"/>
                      <a:pt x="1213" y="17461"/>
                      <a:pt x="2426" y="17461"/>
                    </a:cubicBezTo>
                    <a:cubicBezTo>
                      <a:pt x="4853" y="17461"/>
                      <a:pt x="7279" y="17461"/>
                      <a:pt x="7279" y="15034"/>
                    </a:cubicBezTo>
                    <a:cubicBezTo>
                      <a:pt x="8493" y="11395"/>
                      <a:pt x="8493" y="7755"/>
                      <a:pt x="9706" y="4116"/>
                    </a:cubicBezTo>
                    <a:cubicBezTo>
                      <a:pt x="9706" y="2902"/>
                      <a:pt x="9706" y="1689"/>
                      <a:pt x="9706" y="1689"/>
                    </a:cubicBezTo>
                    <a:cubicBezTo>
                      <a:pt x="9706" y="476"/>
                      <a:pt x="8493" y="476"/>
                      <a:pt x="7279" y="476"/>
                    </a:cubicBezTo>
                    <a:cubicBezTo>
                      <a:pt x="6066" y="-737"/>
                      <a:pt x="3640" y="476"/>
                      <a:pt x="2426" y="2902"/>
                    </a:cubicBezTo>
                    <a:lnTo>
                      <a:pt x="2426" y="290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67">
                <a:extLst>
                  <a:ext uri="{FF2B5EF4-FFF2-40B4-BE49-F238E27FC236}">
                    <a16:creationId xmlns:a16="http://schemas.microsoft.com/office/drawing/2014/main" id="{A2D443D3-1389-47E9-92A5-D935F132AD23}"/>
                  </a:ext>
                </a:extLst>
              </p:cNvPr>
              <p:cNvSpPr/>
              <p:nvPr/>
            </p:nvSpPr>
            <p:spPr>
              <a:xfrm>
                <a:off x="1304165" y="3252543"/>
                <a:ext cx="7279" cy="12132"/>
              </a:xfrm>
              <a:custGeom>
                <a:avLst/>
                <a:gdLst>
                  <a:gd name="connsiteX0" fmla="*/ 0 w 7279"/>
                  <a:gd name="connsiteY0" fmla="*/ 3640 h 12132"/>
                  <a:gd name="connsiteX1" fmla="*/ 0 w 7279"/>
                  <a:gd name="connsiteY1" fmla="*/ 8492 h 12132"/>
                  <a:gd name="connsiteX2" fmla="*/ 1213 w 7279"/>
                  <a:gd name="connsiteY2" fmla="*/ 10919 h 12132"/>
                  <a:gd name="connsiteX3" fmla="*/ 2426 w 7279"/>
                  <a:gd name="connsiteY3" fmla="*/ 12132 h 12132"/>
                  <a:gd name="connsiteX4" fmla="*/ 3640 w 7279"/>
                  <a:gd name="connsiteY4" fmla="*/ 12132 h 12132"/>
                  <a:gd name="connsiteX5" fmla="*/ 6066 w 7279"/>
                  <a:gd name="connsiteY5" fmla="*/ 10919 h 12132"/>
                  <a:gd name="connsiteX6" fmla="*/ 7279 w 7279"/>
                  <a:gd name="connsiteY6" fmla="*/ 8492 h 12132"/>
                  <a:gd name="connsiteX7" fmla="*/ 7279 w 7279"/>
                  <a:gd name="connsiteY7" fmla="*/ 3640 h 12132"/>
                  <a:gd name="connsiteX8" fmla="*/ 6066 w 7279"/>
                  <a:gd name="connsiteY8" fmla="*/ 1213 h 12132"/>
                  <a:gd name="connsiteX9" fmla="*/ 4853 w 7279"/>
                  <a:gd name="connsiteY9" fmla="*/ 0 h 12132"/>
                  <a:gd name="connsiteX10" fmla="*/ 3640 w 7279"/>
                  <a:gd name="connsiteY10" fmla="*/ 0 h 12132"/>
                  <a:gd name="connsiteX11" fmla="*/ 1213 w 7279"/>
                  <a:gd name="connsiteY11" fmla="*/ 1213 h 12132"/>
                  <a:gd name="connsiteX12" fmla="*/ 0 w 7279"/>
                  <a:gd name="connsiteY12" fmla="*/ 3640 h 12132"/>
                  <a:gd name="connsiteX13" fmla="*/ 0 w 7279"/>
                  <a:gd name="connsiteY13" fmla="*/ 3640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79" h="12132">
                    <a:moveTo>
                      <a:pt x="0" y="3640"/>
                    </a:moveTo>
                    <a:cubicBezTo>
                      <a:pt x="0" y="4853"/>
                      <a:pt x="0" y="7279"/>
                      <a:pt x="0" y="8492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4853" y="12132"/>
                      <a:pt x="6066" y="12132"/>
                      <a:pt x="6066" y="10919"/>
                    </a:cubicBezTo>
                    <a:cubicBezTo>
                      <a:pt x="7279" y="9706"/>
                      <a:pt x="7279" y="9706"/>
                      <a:pt x="7279" y="8492"/>
                    </a:cubicBezTo>
                    <a:cubicBezTo>
                      <a:pt x="7279" y="7279"/>
                      <a:pt x="7279" y="4853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1213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68">
                <a:extLst>
                  <a:ext uri="{FF2B5EF4-FFF2-40B4-BE49-F238E27FC236}">
                    <a16:creationId xmlns:a16="http://schemas.microsoft.com/office/drawing/2014/main" id="{0160DA3A-EE45-434E-AC7B-5C9E05348267}"/>
                  </a:ext>
                </a:extLst>
              </p:cNvPr>
              <p:cNvSpPr/>
              <p:nvPr/>
            </p:nvSpPr>
            <p:spPr>
              <a:xfrm>
                <a:off x="1312155" y="3227065"/>
                <a:ext cx="9470" cy="17487"/>
              </a:xfrm>
              <a:custGeom>
                <a:avLst/>
                <a:gdLst>
                  <a:gd name="connsiteX0" fmla="*/ 2929 w 9470"/>
                  <a:gd name="connsiteY0" fmla="*/ 4853 h 17487"/>
                  <a:gd name="connsiteX1" fmla="*/ 2929 w 9470"/>
                  <a:gd name="connsiteY1" fmla="*/ 8492 h 17487"/>
                  <a:gd name="connsiteX2" fmla="*/ 2929 w 9470"/>
                  <a:gd name="connsiteY2" fmla="*/ 7279 h 17487"/>
                  <a:gd name="connsiteX3" fmla="*/ 1716 w 9470"/>
                  <a:gd name="connsiteY3" fmla="*/ 10919 h 17487"/>
                  <a:gd name="connsiteX4" fmla="*/ 1716 w 9470"/>
                  <a:gd name="connsiteY4" fmla="*/ 9706 h 17487"/>
                  <a:gd name="connsiteX5" fmla="*/ 503 w 9470"/>
                  <a:gd name="connsiteY5" fmla="*/ 12132 h 17487"/>
                  <a:gd name="connsiteX6" fmla="*/ 1716 w 9470"/>
                  <a:gd name="connsiteY6" fmla="*/ 16985 h 17487"/>
                  <a:gd name="connsiteX7" fmla="*/ 6569 w 9470"/>
                  <a:gd name="connsiteY7" fmla="*/ 15772 h 17487"/>
                  <a:gd name="connsiteX8" fmla="*/ 8995 w 9470"/>
                  <a:gd name="connsiteY8" fmla="*/ 3640 h 17487"/>
                  <a:gd name="connsiteX9" fmla="*/ 7782 w 9470"/>
                  <a:gd name="connsiteY9" fmla="*/ 1213 h 17487"/>
                  <a:gd name="connsiteX10" fmla="*/ 5355 w 9470"/>
                  <a:gd name="connsiteY10" fmla="*/ 0 h 17487"/>
                  <a:gd name="connsiteX11" fmla="*/ 2929 w 9470"/>
                  <a:gd name="connsiteY11" fmla="*/ 1213 h 17487"/>
                  <a:gd name="connsiteX12" fmla="*/ 2929 w 9470"/>
                  <a:gd name="connsiteY12" fmla="*/ 4853 h 17487"/>
                  <a:gd name="connsiteX13" fmla="*/ 2929 w 9470"/>
                  <a:gd name="connsiteY13" fmla="*/ 4853 h 1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70" h="17487">
                    <a:moveTo>
                      <a:pt x="2929" y="4853"/>
                    </a:moveTo>
                    <a:cubicBezTo>
                      <a:pt x="2929" y="6066"/>
                      <a:pt x="2929" y="7279"/>
                      <a:pt x="2929" y="8492"/>
                    </a:cubicBezTo>
                    <a:cubicBezTo>
                      <a:pt x="2929" y="8492"/>
                      <a:pt x="2929" y="7279"/>
                      <a:pt x="2929" y="7279"/>
                    </a:cubicBezTo>
                    <a:cubicBezTo>
                      <a:pt x="2929" y="8492"/>
                      <a:pt x="2929" y="9706"/>
                      <a:pt x="1716" y="10919"/>
                    </a:cubicBezTo>
                    <a:cubicBezTo>
                      <a:pt x="1716" y="10919"/>
                      <a:pt x="1716" y="9706"/>
                      <a:pt x="1716" y="9706"/>
                    </a:cubicBezTo>
                    <a:cubicBezTo>
                      <a:pt x="1716" y="10919"/>
                      <a:pt x="503" y="10919"/>
                      <a:pt x="503" y="12132"/>
                    </a:cubicBezTo>
                    <a:cubicBezTo>
                      <a:pt x="-711" y="13345"/>
                      <a:pt x="503" y="16985"/>
                      <a:pt x="1716" y="16985"/>
                    </a:cubicBezTo>
                    <a:cubicBezTo>
                      <a:pt x="4142" y="18198"/>
                      <a:pt x="5355" y="16985"/>
                      <a:pt x="6569" y="15772"/>
                    </a:cubicBezTo>
                    <a:cubicBezTo>
                      <a:pt x="8995" y="12132"/>
                      <a:pt x="10208" y="7279"/>
                      <a:pt x="8995" y="3640"/>
                    </a:cubicBezTo>
                    <a:cubicBezTo>
                      <a:pt x="8995" y="2426"/>
                      <a:pt x="8995" y="1213"/>
                      <a:pt x="7782" y="1213"/>
                    </a:cubicBezTo>
                    <a:cubicBezTo>
                      <a:pt x="6569" y="0"/>
                      <a:pt x="6569" y="0"/>
                      <a:pt x="5355" y="0"/>
                    </a:cubicBezTo>
                    <a:cubicBezTo>
                      <a:pt x="4142" y="0"/>
                      <a:pt x="2929" y="0"/>
                      <a:pt x="2929" y="1213"/>
                    </a:cubicBezTo>
                    <a:cubicBezTo>
                      <a:pt x="2929" y="2426"/>
                      <a:pt x="1716" y="3640"/>
                      <a:pt x="2929" y="4853"/>
                    </a:cubicBezTo>
                    <a:lnTo>
                      <a:pt x="2929" y="48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69">
                <a:extLst>
                  <a:ext uri="{FF2B5EF4-FFF2-40B4-BE49-F238E27FC236}">
                    <a16:creationId xmlns:a16="http://schemas.microsoft.com/office/drawing/2014/main" id="{EB6D7D1B-EA63-411C-BAE7-81AEB41B4927}"/>
                  </a:ext>
                </a:extLst>
              </p:cNvPr>
              <p:cNvSpPr/>
              <p:nvPr/>
            </p:nvSpPr>
            <p:spPr>
              <a:xfrm>
                <a:off x="1300525" y="3220999"/>
                <a:ext cx="8492" cy="9705"/>
              </a:xfrm>
              <a:custGeom>
                <a:avLst/>
                <a:gdLst>
                  <a:gd name="connsiteX0" fmla="*/ 1213 w 8492"/>
                  <a:gd name="connsiteY0" fmla="*/ 9706 h 9705"/>
                  <a:gd name="connsiteX1" fmla="*/ 1213 w 8492"/>
                  <a:gd name="connsiteY1" fmla="*/ 9706 h 9705"/>
                  <a:gd name="connsiteX2" fmla="*/ 1213 w 8492"/>
                  <a:gd name="connsiteY2" fmla="*/ 9706 h 9705"/>
                  <a:gd name="connsiteX3" fmla="*/ 1213 w 8492"/>
                  <a:gd name="connsiteY3" fmla="*/ 9706 h 9705"/>
                  <a:gd name="connsiteX4" fmla="*/ 0 w 8492"/>
                  <a:gd name="connsiteY4" fmla="*/ 8492 h 9705"/>
                  <a:gd name="connsiteX5" fmla="*/ 1213 w 8492"/>
                  <a:gd name="connsiteY5" fmla="*/ 9706 h 9705"/>
                  <a:gd name="connsiteX6" fmla="*/ 0 w 8492"/>
                  <a:gd name="connsiteY6" fmla="*/ 8492 h 9705"/>
                  <a:gd name="connsiteX7" fmla="*/ 0 w 8492"/>
                  <a:gd name="connsiteY7" fmla="*/ 8492 h 9705"/>
                  <a:gd name="connsiteX8" fmla="*/ 0 w 8492"/>
                  <a:gd name="connsiteY8" fmla="*/ 7279 h 9705"/>
                  <a:gd name="connsiteX9" fmla="*/ 0 w 8492"/>
                  <a:gd name="connsiteY9" fmla="*/ 7279 h 9705"/>
                  <a:gd name="connsiteX10" fmla="*/ 0 w 8492"/>
                  <a:gd name="connsiteY10" fmla="*/ 6066 h 9705"/>
                  <a:gd name="connsiteX11" fmla="*/ 0 w 8492"/>
                  <a:gd name="connsiteY11" fmla="*/ 6066 h 9705"/>
                  <a:gd name="connsiteX12" fmla="*/ 0 w 8492"/>
                  <a:gd name="connsiteY12" fmla="*/ 4853 h 9705"/>
                  <a:gd name="connsiteX13" fmla="*/ 0 w 8492"/>
                  <a:gd name="connsiteY13" fmla="*/ 4853 h 9705"/>
                  <a:gd name="connsiteX14" fmla="*/ 0 w 8492"/>
                  <a:gd name="connsiteY14" fmla="*/ 3640 h 9705"/>
                  <a:gd name="connsiteX15" fmla="*/ 0 w 8492"/>
                  <a:gd name="connsiteY15" fmla="*/ 3640 h 9705"/>
                  <a:gd name="connsiteX16" fmla="*/ 0 w 8492"/>
                  <a:gd name="connsiteY16" fmla="*/ 2426 h 9705"/>
                  <a:gd name="connsiteX17" fmla="*/ 0 w 8492"/>
                  <a:gd name="connsiteY17" fmla="*/ 2426 h 9705"/>
                  <a:gd name="connsiteX18" fmla="*/ 1213 w 8492"/>
                  <a:gd name="connsiteY18" fmla="*/ 2426 h 9705"/>
                  <a:gd name="connsiteX19" fmla="*/ 1213 w 8492"/>
                  <a:gd name="connsiteY19" fmla="*/ 2426 h 9705"/>
                  <a:gd name="connsiteX20" fmla="*/ 2426 w 8492"/>
                  <a:gd name="connsiteY20" fmla="*/ 2426 h 9705"/>
                  <a:gd name="connsiteX21" fmla="*/ 2426 w 8492"/>
                  <a:gd name="connsiteY21" fmla="*/ 2426 h 9705"/>
                  <a:gd name="connsiteX22" fmla="*/ 1213 w 8492"/>
                  <a:gd name="connsiteY22" fmla="*/ 3640 h 9705"/>
                  <a:gd name="connsiteX23" fmla="*/ 0 w 8492"/>
                  <a:gd name="connsiteY23" fmla="*/ 4853 h 9705"/>
                  <a:gd name="connsiteX24" fmla="*/ 0 w 8492"/>
                  <a:gd name="connsiteY24" fmla="*/ 6066 h 9705"/>
                  <a:gd name="connsiteX25" fmla="*/ 0 w 8492"/>
                  <a:gd name="connsiteY25" fmla="*/ 7279 h 9705"/>
                  <a:gd name="connsiteX26" fmla="*/ 0 w 8492"/>
                  <a:gd name="connsiteY26" fmla="*/ 8492 h 9705"/>
                  <a:gd name="connsiteX27" fmla="*/ 1213 w 8492"/>
                  <a:gd name="connsiteY27" fmla="*/ 9706 h 9705"/>
                  <a:gd name="connsiteX28" fmla="*/ 2426 w 8492"/>
                  <a:gd name="connsiteY28" fmla="*/ 9706 h 9705"/>
                  <a:gd name="connsiteX29" fmla="*/ 4853 w 8492"/>
                  <a:gd name="connsiteY29" fmla="*/ 9706 h 9705"/>
                  <a:gd name="connsiteX30" fmla="*/ 6066 w 8492"/>
                  <a:gd name="connsiteY30" fmla="*/ 9706 h 9705"/>
                  <a:gd name="connsiteX31" fmla="*/ 6066 w 8492"/>
                  <a:gd name="connsiteY31" fmla="*/ 9706 h 9705"/>
                  <a:gd name="connsiteX32" fmla="*/ 7279 w 8492"/>
                  <a:gd name="connsiteY32" fmla="*/ 8492 h 9705"/>
                  <a:gd name="connsiteX33" fmla="*/ 7279 w 8492"/>
                  <a:gd name="connsiteY33" fmla="*/ 8492 h 9705"/>
                  <a:gd name="connsiteX34" fmla="*/ 8492 w 8492"/>
                  <a:gd name="connsiteY34" fmla="*/ 7279 h 9705"/>
                  <a:gd name="connsiteX35" fmla="*/ 8492 w 8492"/>
                  <a:gd name="connsiteY35" fmla="*/ 7279 h 9705"/>
                  <a:gd name="connsiteX36" fmla="*/ 8492 w 8492"/>
                  <a:gd name="connsiteY36" fmla="*/ 6066 h 9705"/>
                  <a:gd name="connsiteX37" fmla="*/ 8492 w 8492"/>
                  <a:gd name="connsiteY37" fmla="*/ 4853 h 9705"/>
                  <a:gd name="connsiteX38" fmla="*/ 8492 w 8492"/>
                  <a:gd name="connsiteY38" fmla="*/ 4853 h 9705"/>
                  <a:gd name="connsiteX39" fmla="*/ 8492 w 8492"/>
                  <a:gd name="connsiteY39" fmla="*/ 4853 h 9705"/>
                  <a:gd name="connsiteX40" fmla="*/ 8492 w 8492"/>
                  <a:gd name="connsiteY40" fmla="*/ 3640 h 9705"/>
                  <a:gd name="connsiteX41" fmla="*/ 8492 w 8492"/>
                  <a:gd name="connsiteY41" fmla="*/ 3640 h 9705"/>
                  <a:gd name="connsiteX42" fmla="*/ 8492 w 8492"/>
                  <a:gd name="connsiteY42" fmla="*/ 2426 h 9705"/>
                  <a:gd name="connsiteX43" fmla="*/ 7279 w 8492"/>
                  <a:gd name="connsiteY43" fmla="*/ 1213 h 9705"/>
                  <a:gd name="connsiteX44" fmla="*/ 6066 w 8492"/>
                  <a:gd name="connsiteY44" fmla="*/ 0 h 9705"/>
                  <a:gd name="connsiteX45" fmla="*/ 6066 w 8492"/>
                  <a:gd name="connsiteY45" fmla="*/ 0 h 9705"/>
                  <a:gd name="connsiteX46" fmla="*/ 4853 w 8492"/>
                  <a:gd name="connsiteY46" fmla="*/ 0 h 9705"/>
                  <a:gd name="connsiteX47" fmla="*/ 4853 w 8492"/>
                  <a:gd name="connsiteY47" fmla="*/ 0 h 9705"/>
                  <a:gd name="connsiteX48" fmla="*/ 3640 w 8492"/>
                  <a:gd name="connsiteY48" fmla="*/ 0 h 9705"/>
                  <a:gd name="connsiteX49" fmla="*/ 2426 w 8492"/>
                  <a:gd name="connsiteY49" fmla="*/ 0 h 9705"/>
                  <a:gd name="connsiteX50" fmla="*/ 1213 w 8492"/>
                  <a:gd name="connsiteY50" fmla="*/ 1213 h 9705"/>
                  <a:gd name="connsiteX51" fmla="*/ 0 w 8492"/>
                  <a:gd name="connsiteY51" fmla="*/ 2426 h 9705"/>
                  <a:gd name="connsiteX52" fmla="*/ 0 w 8492"/>
                  <a:gd name="connsiteY52" fmla="*/ 3640 h 9705"/>
                  <a:gd name="connsiteX53" fmla="*/ 0 w 8492"/>
                  <a:gd name="connsiteY53" fmla="*/ 6066 h 9705"/>
                  <a:gd name="connsiteX54" fmla="*/ 0 w 8492"/>
                  <a:gd name="connsiteY54" fmla="*/ 7279 h 9705"/>
                  <a:gd name="connsiteX55" fmla="*/ 1213 w 8492"/>
                  <a:gd name="connsiteY55" fmla="*/ 9706 h 9705"/>
                  <a:gd name="connsiteX56" fmla="*/ 1213 w 8492"/>
                  <a:gd name="connsiteY56" fmla="*/ 9706 h 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492" h="9705">
                    <a:moveTo>
                      <a:pt x="1213" y="9706"/>
                    </a:moveTo>
                    <a:cubicBezTo>
                      <a:pt x="1213" y="9706"/>
                      <a:pt x="1213" y="9706"/>
                      <a:pt x="1213" y="9706"/>
                    </a:cubicBezTo>
                    <a:cubicBezTo>
                      <a:pt x="1213" y="9706"/>
                      <a:pt x="1213" y="9706"/>
                      <a:pt x="1213" y="9706"/>
                    </a:cubicBezTo>
                    <a:cubicBezTo>
                      <a:pt x="1213" y="9706"/>
                      <a:pt x="1213" y="9706"/>
                      <a:pt x="1213" y="9706"/>
                    </a:cubicBezTo>
                    <a:cubicBezTo>
                      <a:pt x="0" y="9706"/>
                      <a:pt x="0" y="9706"/>
                      <a:pt x="0" y="8492"/>
                    </a:cubicBezTo>
                    <a:cubicBezTo>
                      <a:pt x="0" y="9706"/>
                      <a:pt x="0" y="9706"/>
                      <a:pt x="1213" y="9706"/>
                    </a:cubicBezTo>
                    <a:cubicBezTo>
                      <a:pt x="0" y="8492"/>
                      <a:pt x="0" y="8492"/>
                      <a:pt x="0" y="8492"/>
                    </a:cubicBezTo>
                    <a:cubicBezTo>
                      <a:pt x="0" y="8492"/>
                      <a:pt x="0" y="8492"/>
                      <a:pt x="0" y="8492"/>
                    </a:cubicBezTo>
                    <a:cubicBezTo>
                      <a:pt x="0" y="8492"/>
                      <a:pt x="0" y="7279"/>
                      <a:pt x="0" y="7279"/>
                    </a:cubicBezTo>
                    <a:cubicBezTo>
                      <a:pt x="0" y="7279"/>
                      <a:pt x="0" y="7279"/>
                      <a:pt x="0" y="7279"/>
                    </a:cubicBezTo>
                    <a:cubicBezTo>
                      <a:pt x="0" y="7279"/>
                      <a:pt x="0" y="6066"/>
                      <a:pt x="0" y="6066"/>
                    </a:cubicBezTo>
                    <a:cubicBezTo>
                      <a:pt x="0" y="6066"/>
                      <a:pt x="0" y="6066"/>
                      <a:pt x="0" y="6066"/>
                    </a:cubicBezTo>
                    <a:cubicBezTo>
                      <a:pt x="0" y="6066"/>
                      <a:pt x="0" y="4853"/>
                      <a:pt x="0" y="4853"/>
                    </a:cubicBezTo>
                    <a:cubicBezTo>
                      <a:pt x="0" y="4853"/>
                      <a:pt x="0" y="4853"/>
                      <a:pt x="0" y="4853"/>
                    </a:cubicBezTo>
                    <a:cubicBezTo>
                      <a:pt x="0" y="4853"/>
                      <a:pt x="0" y="3640"/>
                      <a:pt x="0" y="3640"/>
                    </a:cubicBezTo>
                    <a:cubicBezTo>
                      <a:pt x="0" y="3640"/>
                      <a:pt x="0" y="3640"/>
                      <a:pt x="0" y="3640"/>
                    </a:cubicBezTo>
                    <a:cubicBezTo>
                      <a:pt x="0" y="3640"/>
                      <a:pt x="0" y="3640"/>
                      <a:pt x="0" y="2426"/>
                    </a:cubicBezTo>
                    <a:cubicBezTo>
                      <a:pt x="0" y="2426"/>
                      <a:pt x="0" y="2426"/>
                      <a:pt x="0" y="2426"/>
                    </a:cubicBezTo>
                    <a:cubicBezTo>
                      <a:pt x="0" y="2426"/>
                      <a:pt x="0" y="2426"/>
                      <a:pt x="1213" y="2426"/>
                    </a:cubicBezTo>
                    <a:cubicBezTo>
                      <a:pt x="1213" y="2426"/>
                      <a:pt x="1213" y="2426"/>
                      <a:pt x="1213" y="2426"/>
                    </a:cubicBezTo>
                    <a:cubicBezTo>
                      <a:pt x="1213" y="2426"/>
                      <a:pt x="2426" y="2426"/>
                      <a:pt x="2426" y="2426"/>
                    </a:cubicBezTo>
                    <a:cubicBezTo>
                      <a:pt x="2426" y="2426"/>
                      <a:pt x="2426" y="2426"/>
                      <a:pt x="2426" y="2426"/>
                    </a:cubicBezTo>
                    <a:cubicBezTo>
                      <a:pt x="2426" y="2426"/>
                      <a:pt x="1213" y="2426"/>
                      <a:pt x="1213" y="3640"/>
                    </a:cubicBezTo>
                    <a:cubicBezTo>
                      <a:pt x="1213" y="3640"/>
                      <a:pt x="0" y="4853"/>
                      <a:pt x="0" y="4853"/>
                    </a:cubicBezTo>
                    <a:cubicBezTo>
                      <a:pt x="0" y="4853"/>
                      <a:pt x="0" y="6066"/>
                      <a:pt x="0" y="6066"/>
                    </a:cubicBezTo>
                    <a:cubicBezTo>
                      <a:pt x="0" y="6066"/>
                      <a:pt x="0" y="7279"/>
                      <a:pt x="0" y="7279"/>
                    </a:cubicBezTo>
                    <a:cubicBezTo>
                      <a:pt x="0" y="7279"/>
                      <a:pt x="0" y="8492"/>
                      <a:pt x="0" y="8492"/>
                    </a:cubicBezTo>
                    <a:cubicBezTo>
                      <a:pt x="0" y="8492"/>
                      <a:pt x="1213" y="9706"/>
                      <a:pt x="1213" y="9706"/>
                    </a:cubicBezTo>
                    <a:cubicBezTo>
                      <a:pt x="1213" y="9706"/>
                      <a:pt x="2426" y="9706"/>
                      <a:pt x="2426" y="9706"/>
                    </a:cubicBezTo>
                    <a:cubicBezTo>
                      <a:pt x="3640" y="9706"/>
                      <a:pt x="3640" y="9706"/>
                      <a:pt x="4853" y="9706"/>
                    </a:cubicBezTo>
                    <a:cubicBezTo>
                      <a:pt x="4853" y="9706"/>
                      <a:pt x="6066" y="9706"/>
                      <a:pt x="6066" y="9706"/>
                    </a:cubicBezTo>
                    <a:cubicBezTo>
                      <a:pt x="6066" y="9706"/>
                      <a:pt x="6066" y="9706"/>
                      <a:pt x="6066" y="9706"/>
                    </a:cubicBezTo>
                    <a:cubicBezTo>
                      <a:pt x="6066" y="9706"/>
                      <a:pt x="6066" y="9706"/>
                      <a:pt x="7279" y="8492"/>
                    </a:cubicBezTo>
                    <a:cubicBezTo>
                      <a:pt x="7279" y="8492"/>
                      <a:pt x="7279" y="8492"/>
                      <a:pt x="7279" y="8492"/>
                    </a:cubicBezTo>
                    <a:cubicBezTo>
                      <a:pt x="7279" y="8492"/>
                      <a:pt x="7279" y="8492"/>
                      <a:pt x="8492" y="7279"/>
                    </a:cubicBezTo>
                    <a:cubicBezTo>
                      <a:pt x="8492" y="7279"/>
                      <a:pt x="8492" y="7279"/>
                      <a:pt x="8492" y="7279"/>
                    </a:cubicBezTo>
                    <a:cubicBezTo>
                      <a:pt x="8492" y="7279"/>
                      <a:pt x="8492" y="6066"/>
                      <a:pt x="8492" y="6066"/>
                    </a:cubicBezTo>
                    <a:cubicBezTo>
                      <a:pt x="8492" y="6066"/>
                      <a:pt x="8492" y="4853"/>
                      <a:pt x="8492" y="4853"/>
                    </a:cubicBezTo>
                    <a:cubicBezTo>
                      <a:pt x="8492" y="4853"/>
                      <a:pt x="8492" y="4853"/>
                      <a:pt x="8492" y="4853"/>
                    </a:cubicBezTo>
                    <a:cubicBezTo>
                      <a:pt x="8492" y="4853"/>
                      <a:pt x="8492" y="4853"/>
                      <a:pt x="8492" y="4853"/>
                    </a:cubicBezTo>
                    <a:cubicBezTo>
                      <a:pt x="8492" y="4853"/>
                      <a:pt x="8492" y="3640"/>
                      <a:pt x="8492" y="3640"/>
                    </a:cubicBezTo>
                    <a:cubicBezTo>
                      <a:pt x="8492" y="3640"/>
                      <a:pt x="8492" y="3640"/>
                      <a:pt x="8492" y="3640"/>
                    </a:cubicBezTo>
                    <a:cubicBezTo>
                      <a:pt x="8492" y="3640"/>
                      <a:pt x="8492" y="2426"/>
                      <a:pt x="8492" y="2426"/>
                    </a:cubicBezTo>
                    <a:cubicBezTo>
                      <a:pt x="8492" y="2426"/>
                      <a:pt x="8492" y="2426"/>
                      <a:pt x="7279" y="1213"/>
                    </a:cubicBezTo>
                    <a:cubicBezTo>
                      <a:pt x="7279" y="1213"/>
                      <a:pt x="6066" y="0"/>
                      <a:pt x="6066" y="0"/>
                    </a:cubicBezTo>
                    <a:cubicBezTo>
                      <a:pt x="6066" y="0"/>
                      <a:pt x="6066" y="0"/>
                      <a:pt x="6066" y="0"/>
                    </a:cubicBezTo>
                    <a:cubicBezTo>
                      <a:pt x="6066" y="0"/>
                      <a:pt x="4853" y="0"/>
                      <a:pt x="4853" y="0"/>
                    </a:cubicBezTo>
                    <a:cubicBezTo>
                      <a:pt x="4853" y="0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3640" y="0"/>
                      <a:pt x="2426" y="0"/>
                      <a:pt x="2426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1213" y="1213"/>
                      <a:pt x="1213" y="2426"/>
                      <a:pt x="0" y="2426"/>
                    </a:cubicBezTo>
                    <a:cubicBezTo>
                      <a:pt x="0" y="2426"/>
                      <a:pt x="0" y="3640"/>
                      <a:pt x="0" y="3640"/>
                    </a:cubicBezTo>
                    <a:cubicBezTo>
                      <a:pt x="0" y="4853"/>
                      <a:pt x="0" y="4853"/>
                      <a:pt x="0" y="6066"/>
                    </a:cubicBezTo>
                    <a:cubicBezTo>
                      <a:pt x="0" y="6066"/>
                      <a:pt x="0" y="6066"/>
                      <a:pt x="0" y="7279"/>
                    </a:cubicBezTo>
                    <a:cubicBezTo>
                      <a:pt x="0" y="9706"/>
                      <a:pt x="1213" y="9706"/>
                      <a:pt x="1213" y="9706"/>
                    </a:cubicBezTo>
                    <a:lnTo>
                      <a:pt x="1213" y="970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70">
                <a:extLst>
                  <a:ext uri="{FF2B5EF4-FFF2-40B4-BE49-F238E27FC236}">
                    <a16:creationId xmlns:a16="http://schemas.microsoft.com/office/drawing/2014/main" id="{6925840A-1C50-4CA0-8EAB-42EF65173350}"/>
                  </a:ext>
                </a:extLst>
              </p:cNvPr>
              <p:cNvSpPr/>
              <p:nvPr/>
            </p:nvSpPr>
            <p:spPr>
              <a:xfrm>
                <a:off x="1288393" y="3208867"/>
                <a:ext cx="9705" cy="9705"/>
              </a:xfrm>
              <a:custGeom>
                <a:avLst/>
                <a:gdLst>
                  <a:gd name="connsiteX0" fmla="*/ 1213 w 9705"/>
                  <a:gd name="connsiteY0" fmla="*/ 1213 h 9705"/>
                  <a:gd name="connsiteX1" fmla="*/ 0 w 9705"/>
                  <a:gd name="connsiteY1" fmla="*/ 4853 h 9705"/>
                  <a:gd name="connsiteX2" fmla="*/ 0 w 9705"/>
                  <a:gd name="connsiteY2" fmla="*/ 6066 h 9705"/>
                  <a:gd name="connsiteX3" fmla="*/ 0 w 9705"/>
                  <a:gd name="connsiteY3" fmla="*/ 7279 h 9705"/>
                  <a:gd name="connsiteX4" fmla="*/ 1213 w 9705"/>
                  <a:gd name="connsiteY4" fmla="*/ 8492 h 9705"/>
                  <a:gd name="connsiteX5" fmla="*/ 2426 w 9705"/>
                  <a:gd name="connsiteY5" fmla="*/ 9706 h 9705"/>
                  <a:gd name="connsiteX6" fmla="*/ 3640 w 9705"/>
                  <a:gd name="connsiteY6" fmla="*/ 9706 h 9705"/>
                  <a:gd name="connsiteX7" fmla="*/ 6066 w 9705"/>
                  <a:gd name="connsiteY7" fmla="*/ 9706 h 9705"/>
                  <a:gd name="connsiteX8" fmla="*/ 7279 w 9705"/>
                  <a:gd name="connsiteY8" fmla="*/ 9706 h 9705"/>
                  <a:gd name="connsiteX9" fmla="*/ 8492 w 9705"/>
                  <a:gd name="connsiteY9" fmla="*/ 8492 h 9705"/>
                  <a:gd name="connsiteX10" fmla="*/ 9706 w 9705"/>
                  <a:gd name="connsiteY10" fmla="*/ 4853 h 9705"/>
                  <a:gd name="connsiteX11" fmla="*/ 9706 w 9705"/>
                  <a:gd name="connsiteY11" fmla="*/ 3640 h 9705"/>
                  <a:gd name="connsiteX12" fmla="*/ 9706 w 9705"/>
                  <a:gd name="connsiteY12" fmla="*/ 2426 h 9705"/>
                  <a:gd name="connsiteX13" fmla="*/ 8492 w 9705"/>
                  <a:gd name="connsiteY13" fmla="*/ 1213 h 9705"/>
                  <a:gd name="connsiteX14" fmla="*/ 7279 w 9705"/>
                  <a:gd name="connsiteY14" fmla="*/ 0 h 9705"/>
                  <a:gd name="connsiteX15" fmla="*/ 6066 w 9705"/>
                  <a:gd name="connsiteY15" fmla="*/ 0 h 9705"/>
                  <a:gd name="connsiteX16" fmla="*/ 3640 w 9705"/>
                  <a:gd name="connsiteY16" fmla="*/ 0 h 9705"/>
                  <a:gd name="connsiteX17" fmla="*/ 2426 w 9705"/>
                  <a:gd name="connsiteY17" fmla="*/ 1213 h 9705"/>
                  <a:gd name="connsiteX18" fmla="*/ 1213 w 9705"/>
                  <a:gd name="connsiteY18" fmla="*/ 1213 h 9705"/>
                  <a:gd name="connsiteX19" fmla="*/ 1213 w 9705"/>
                  <a:gd name="connsiteY19" fmla="*/ 1213 h 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705" h="9705">
                    <a:moveTo>
                      <a:pt x="1213" y="1213"/>
                    </a:moveTo>
                    <a:cubicBezTo>
                      <a:pt x="1213" y="2426"/>
                      <a:pt x="0" y="3640"/>
                      <a:pt x="0" y="4853"/>
                    </a:cubicBezTo>
                    <a:cubicBezTo>
                      <a:pt x="0" y="4853"/>
                      <a:pt x="0" y="6066"/>
                      <a:pt x="0" y="6066"/>
                    </a:cubicBezTo>
                    <a:cubicBezTo>
                      <a:pt x="0" y="6066"/>
                      <a:pt x="0" y="7279"/>
                      <a:pt x="0" y="7279"/>
                    </a:cubicBezTo>
                    <a:cubicBezTo>
                      <a:pt x="0" y="7279"/>
                      <a:pt x="0" y="8492"/>
                      <a:pt x="1213" y="8492"/>
                    </a:cubicBezTo>
                    <a:cubicBezTo>
                      <a:pt x="1213" y="8492"/>
                      <a:pt x="2426" y="8492"/>
                      <a:pt x="2426" y="9706"/>
                    </a:cubicBezTo>
                    <a:cubicBezTo>
                      <a:pt x="2426" y="9706"/>
                      <a:pt x="3640" y="9706"/>
                      <a:pt x="3640" y="9706"/>
                    </a:cubicBezTo>
                    <a:cubicBezTo>
                      <a:pt x="4853" y="9706"/>
                      <a:pt x="4853" y="9706"/>
                      <a:pt x="6066" y="9706"/>
                    </a:cubicBezTo>
                    <a:cubicBezTo>
                      <a:pt x="6066" y="9706"/>
                      <a:pt x="6066" y="9706"/>
                      <a:pt x="7279" y="9706"/>
                    </a:cubicBezTo>
                    <a:cubicBezTo>
                      <a:pt x="7279" y="9706"/>
                      <a:pt x="8492" y="8492"/>
                      <a:pt x="8492" y="8492"/>
                    </a:cubicBezTo>
                    <a:cubicBezTo>
                      <a:pt x="8492" y="7279"/>
                      <a:pt x="9706" y="6066"/>
                      <a:pt x="9706" y="4853"/>
                    </a:cubicBezTo>
                    <a:cubicBezTo>
                      <a:pt x="9706" y="4853"/>
                      <a:pt x="9706" y="3640"/>
                      <a:pt x="9706" y="3640"/>
                    </a:cubicBezTo>
                    <a:cubicBezTo>
                      <a:pt x="9706" y="3640"/>
                      <a:pt x="9706" y="2426"/>
                      <a:pt x="9706" y="2426"/>
                    </a:cubicBezTo>
                    <a:cubicBezTo>
                      <a:pt x="9706" y="2426"/>
                      <a:pt x="9706" y="1213"/>
                      <a:pt x="8492" y="1213"/>
                    </a:cubicBezTo>
                    <a:cubicBezTo>
                      <a:pt x="8492" y="1213"/>
                      <a:pt x="7279" y="1213"/>
                      <a:pt x="7279" y="0"/>
                    </a:cubicBezTo>
                    <a:cubicBezTo>
                      <a:pt x="7279" y="0"/>
                      <a:pt x="6066" y="0"/>
                      <a:pt x="6066" y="0"/>
                    </a:cubicBezTo>
                    <a:cubicBezTo>
                      <a:pt x="4853" y="0"/>
                      <a:pt x="4853" y="0"/>
                      <a:pt x="3640" y="0"/>
                    </a:cubicBezTo>
                    <a:cubicBezTo>
                      <a:pt x="3640" y="0"/>
                      <a:pt x="3640" y="0"/>
                      <a:pt x="2426" y="1213"/>
                    </a:cubicBezTo>
                    <a:cubicBezTo>
                      <a:pt x="1213" y="0"/>
                      <a:pt x="1213" y="1213"/>
                      <a:pt x="1213" y="1213"/>
                    </a:cubicBezTo>
                    <a:lnTo>
                      <a:pt x="1213" y="121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71">
                <a:extLst>
                  <a:ext uri="{FF2B5EF4-FFF2-40B4-BE49-F238E27FC236}">
                    <a16:creationId xmlns:a16="http://schemas.microsoft.com/office/drawing/2014/main" id="{3E9E0345-86CE-4B06-8F96-638AD9B76C67}"/>
                  </a:ext>
                </a:extLst>
              </p:cNvPr>
              <p:cNvSpPr/>
              <p:nvPr/>
            </p:nvSpPr>
            <p:spPr>
              <a:xfrm>
                <a:off x="1250784" y="3119764"/>
                <a:ext cx="8492" cy="18737"/>
              </a:xfrm>
              <a:custGeom>
                <a:avLst/>
                <a:gdLst>
                  <a:gd name="connsiteX0" fmla="*/ 1213 w 8492"/>
                  <a:gd name="connsiteY0" fmla="*/ 6605 h 18737"/>
                  <a:gd name="connsiteX1" fmla="*/ 1213 w 8492"/>
                  <a:gd name="connsiteY1" fmla="*/ 6605 h 18737"/>
                  <a:gd name="connsiteX2" fmla="*/ 1213 w 8492"/>
                  <a:gd name="connsiteY2" fmla="*/ 6605 h 18737"/>
                  <a:gd name="connsiteX3" fmla="*/ 1213 w 8492"/>
                  <a:gd name="connsiteY3" fmla="*/ 12671 h 18737"/>
                  <a:gd name="connsiteX4" fmla="*/ 1213 w 8492"/>
                  <a:gd name="connsiteY4" fmla="*/ 11458 h 18737"/>
                  <a:gd name="connsiteX5" fmla="*/ 0 w 8492"/>
                  <a:gd name="connsiteY5" fmla="*/ 15098 h 18737"/>
                  <a:gd name="connsiteX6" fmla="*/ 0 w 8492"/>
                  <a:gd name="connsiteY6" fmla="*/ 17524 h 18737"/>
                  <a:gd name="connsiteX7" fmla="*/ 2426 w 8492"/>
                  <a:gd name="connsiteY7" fmla="*/ 18737 h 18737"/>
                  <a:gd name="connsiteX8" fmla="*/ 7279 w 8492"/>
                  <a:gd name="connsiteY8" fmla="*/ 16311 h 18737"/>
                  <a:gd name="connsiteX9" fmla="*/ 8492 w 8492"/>
                  <a:gd name="connsiteY9" fmla="*/ 2966 h 18737"/>
                  <a:gd name="connsiteX10" fmla="*/ 7279 w 8492"/>
                  <a:gd name="connsiteY10" fmla="*/ 539 h 18737"/>
                  <a:gd name="connsiteX11" fmla="*/ 4853 w 8492"/>
                  <a:gd name="connsiteY11" fmla="*/ 539 h 18737"/>
                  <a:gd name="connsiteX12" fmla="*/ 2426 w 8492"/>
                  <a:gd name="connsiteY12" fmla="*/ 1752 h 18737"/>
                  <a:gd name="connsiteX13" fmla="*/ 1213 w 8492"/>
                  <a:gd name="connsiteY13" fmla="*/ 6605 h 18737"/>
                  <a:gd name="connsiteX14" fmla="*/ 1213 w 8492"/>
                  <a:gd name="connsiteY14" fmla="*/ 6605 h 1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92" h="18737">
                    <a:moveTo>
                      <a:pt x="1213" y="6605"/>
                    </a:move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7818"/>
                      <a:pt x="1213" y="10245"/>
                      <a:pt x="1213" y="12671"/>
                    </a:cubicBezTo>
                    <a:cubicBezTo>
                      <a:pt x="1213" y="12671"/>
                      <a:pt x="1213" y="11458"/>
                      <a:pt x="1213" y="11458"/>
                    </a:cubicBezTo>
                    <a:cubicBezTo>
                      <a:pt x="1213" y="12671"/>
                      <a:pt x="1213" y="13885"/>
                      <a:pt x="0" y="15098"/>
                    </a:cubicBezTo>
                    <a:cubicBezTo>
                      <a:pt x="0" y="16311"/>
                      <a:pt x="0" y="17524"/>
                      <a:pt x="0" y="17524"/>
                    </a:cubicBezTo>
                    <a:cubicBezTo>
                      <a:pt x="0" y="18737"/>
                      <a:pt x="1213" y="18737"/>
                      <a:pt x="2426" y="18737"/>
                    </a:cubicBezTo>
                    <a:cubicBezTo>
                      <a:pt x="4853" y="18737"/>
                      <a:pt x="6066" y="17524"/>
                      <a:pt x="7279" y="16311"/>
                    </a:cubicBezTo>
                    <a:cubicBezTo>
                      <a:pt x="8492" y="12671"/>
                      <a:pt x="8492" y="7818"/>
                      <a:pt x="8492" y="2966"/>
                    </a:cubicBezTo>
                    <a:cubicBezTo>
                      <a:pt x="8492" y="1752"/>
                      <a:pt x="7279" y="539"/>
                      <a:pt x="7279" y="539"/>
                    </a:cubicBezTo>
                    <a:cubicBezTo>
                      <a:pt x="6066" y="539"/>
                      <a:pt x="4853" y="-674"/>
                      <a:pt x="4853" y="539"/>
                    </a:cubicBezTo>
                    <a:cubicBezTo>
                      <a:pt x="3640" y="539"/>
                      <a:pt x="2426" y="1752"/>
                      <a:pt x="2426" y="1752"/>
                    </a:cubicBezTo>
                    <a:cubicBezTo>
                      <a:pt x="1213" y="4179"/>
                      <a:pt x="1213" y="5392"/>
                      <a:pt x="1213" y="6605"/>
                    </a:cubicBezTo>
                    <a:lnTo>
                      <a:pt x="1213" y="660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72">
                <a:extLst>
                  <a:ext uri="{FF2B5EF4-FFF2-40B4-BE49-F238E27FC236}">
                    <a16:creationId xmlns:a16="http://schemas.microsoft.com/office/drawing/2014/main" id="{2EF0ECBC-A660-4CC2-BCE4-4282168A70D1}"/>
                  </a:ext>
                </a:extLst>
              </p:cNvPr>
              <p:cNvSpPr/>
              <p:nvPr/>
            </p:nvSpPr>
            <p:spPr>
              <a:xfrm>
                <a:off x="1241078" y="3094825"/>
                <a:ext cx="8492" cy="20624"/>
              </a:xfrm>
              <a:custGeom>
                <a:avLst/>
                <a:gdLst>
                  <a:gd name="connsiteX0" fmla="*/ 1213 w 8492"/>
                  <a:gd name="connsiteY0" fmla="*/ 2426 h 20624"/>
                  <a:gd name="connsiteX1" fmla="*/ 0 w 8492"/>
                  <a:gd name="connsiteY1" fmla="*/ 16985 h 20624"/>
                  <a:gd name="connsiteX2" fmla="*/ 1213 w 8492"/>
                  <a:gd name="connsiteY2" fmla="*/ 19411 h 20624"/>
                  <a:gd name="connsiteX3" fmla="*/ 3640 w 8492"/>
                  <a:gd name="connsiteY3" fmla="*/ 20625 h 20624"/>
                  <a:gd name="connsiteX4" fmla="*/ 6066 w 8492"/>
                  <a:gd name="connsiteY4" fmla="*/ 19411 h 20624"/>
                  <a:gd name="connsiteX5" fmla="*/ 7279 w 8492"/>
                  <a:gd name="connsiteY5" fmla="*/ 16985 h 20624"/>
                  <a:gd name="connsiteX6" fmla="*/ 7279 w 8492"/>
                  <a:gd name="connsiteY6" fmla="*/ 8492 h 20624"/>
                  <a:gd name="connsiteX7" fmla="*/ 7279 w 8492"/>
                  <a:gd name="connsiteY7" fmla="*/ 9706 h 20624"/>
                  <a:gd name="connsiteX8" fmla="*/ 8492 w 8492"/>
                  <a:gd name="connsiteY8" fmla="*/ 4853 h 20624"/>
                  <a:gd name="connsiteX9" fmla="*/ 6066 w 8492"/>
                  <a:gd name="connsiteY9" fmla="*/ 0 h 20624"/>
                  <a:gd name="connsiteX10" fmla="*/ 1213 w 8492"/>
                  <a:gd name="connsiteY10" fmla="*/ 2426 h 20624"/>
                  <a:gd name="connsiteX11" fmla="*/ 1213 w 8492"/>
                  <a:gd name="connsiteY11" fmla="*/ 2426 h 2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2" h="20624">
                    <a:moveTo>
                      <a:pt x="1213" y="2426"/>
                    </a:moveTo>
                    <a:cubicBezTo>
                      <a:pt x="0" y="7279"/>
                      <a:pt x="0" y="12132"/>
                      <a:pt x="0" y="16985"/>
                    </a:cubicBezTo>
                    <a:cubicBezTo>
                      <a:pt x="0" y="18198"/>
                      <a:pt x="0" y="19411"/>
                      <a:pt x="1213" y="19411"/>
                    </a:cubicBezTo>
                    <a:cubicBezTo>
                      <a:pt x="2426" y="20625"/>
                      <a:pt x="2426" y="20625"/>
                      <a:pt x="3640" y="20625"/>
                    </a:cubicBezTo>
                    <a:cubicBezTo>
                      <a:pt x="4853" y="20625"/>
                      <a:pt x="6066" y="20625"/>
                      <a:pt x="6066" y="19411"/>
                    </a:cubicBezTo>
                    <a:cubicBezTo>
                      <a:pt x="7279" y="18198"/>
                      <a:pt x="7279" y="18198"/>
                      <a:pt x="7279" y="16985"/>
                    </a:cubicBezTo>
                    <a:cubicBezTo>
                      <a:pt x="7279" y="14559"/>
                      <a:pt x="7279" y="10919"/>
                      <a:pt x="7279" y="8492"/>
                    </a:cubicBezTo>
                    <a:cubicBezTo>
                      <a:pt x="7279" y="8492"/>
                      <a:pt x="7279" y="9706"/>
                      <a:pt x="7279" y="9706"/>
                    </a:cubicBezTo>
                    <a:cubicBezTo>
                      <a:pt x="7279" y="8492"/>
                      <a:pt x="7279" y="6066"/>
                      <a:pt x="8492" y="4853"/>
                    </a:cubicBezTo>
                    <a:cubicBezTo>
                      <a:pt x="8492" y="2426"/>
                      <a:pt x="7279" y="0"/>
                      <a:pt x="6066" y="0"/>
                    </a:cubicBezTo>
                    <a:cubicBezTo>
                      <a:pt x="3640" y="0"/>
                      <a:pt x="1213" y="1213"/>
                      <a:pt x="1213" y="2426"/>
                    </a:cubicBezTo>
                    <a:lnTo>
                      <a:pt x="1213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73">
                <a:extLst>
                  <a:ext uri="{FF2B5EF4-FFF2-40B4-BE49-F238E27FC236}">
                    <a16:creationId xmlns:a16="http://schemas.microsoft.com/office/drawing/2014/main" id="{76F24C4F-980B-47CD-B8E0-5BC22094A1D2}"/>
                  </a:ext>
                </a:extLst>
              </p:cNvPr>
              <p:cNvSpPr/>
              <p:nvPr/>
            </p:nvSpPr>
            <p:spPr>
              <a:xfrm>
                <a:off x="1251997" y="3085120"/>
                <a:ext cx="7279" cy="12132"/>
              </a:xfrm>
              <a:custGeom>
                <a:avLst/>
                <a:gdLst>
                  <a:gd name="connsiteX0" fmla="*/ 0 w 7279"/>
                  <a:gd name="connsiteY0" fmla="*/ 4853 h 12132"/>
                  <a:gd name="connsiteX1" fmla="*/ 0 w 7279"/>
                  <a:gd name="connsiteY1" fmla="*/ 8492 h 12132"/>
                  <a:gd name="connsiteX2" fmla="*/ 0 w 7279"/>
                  <a:gd name="connsiteY2" fmla="*/ 9706 h 12132"/>
                  <a:gd name="connsiteX3" fmla="*/ 1213 w 7279"/>
                  <a:gd name="connsiteY3" fmla="*/ 10919 h 12132"/>
                  <a:gd name="connsiteX4" fmla="*/ 2426 w 7279"/>
                  <a:gd name="connsiteY4" fmla="*/ 12132 h 12132"/>
                  <a:gd name="connsiteX5" fmla="*/ 3640 w 7279"/>
                  <a:gd name="connsiteY5" fmla="*/ 12132 h 12132"/>
                  <a:gd name="connsiteX6" fmla="*/ 4853 w 7279"/>
                  <a:gd name="connsiteY6" fmla="*/ 12132 h 12132"/>
                  <a:gd name="connsiteX7" fmla="*/ 6066 w 7279"/>
                  <a:gd name="connsiteY7" fmla="*/ 10919 h 12132"/>
                  <a:gd name="connsiteX8" fmla="*/ 7279 w 7279"/>
                  <a:gd name="connsiteY8" fmla="*/ 9706 h 12132"/>
                  <a:gd name="connsiteX9" fmla="*/ 7279 w 7279"/>
                  <a:gd name="connsiteY9" fmla="*/ 7279 h 12132"/>
                  <a:gd name="connsiteX10" fmla="*/ 7279 w 7279"/>
                  <a:gd name="connsiteY10" fmla="*/ 3640 h 12132"/>
                  <a:gd name="connsiteX11" fmla="*/ 7279 w 7279"/>
                  <a:gd name="connsiteY11" fmla="*/ 2426 h 12132"/>
                  <a:gd name="connsiteX12" fmla="*/ 6066 w 7279"/>
                  <a:gd name="connsiteY12" fmla="*/ 1213 h 12132"/>
                  <a:gd name="connsiteX13" fmla="*/ 4853 w 7279"/>
                  <a:gd name="connsiteY13" fmla="*/ 0 h 12132"/>
                  <a:gd name="connsiteX14" fmla="*/ 3640 w 7279"/>
                  <a:gd name="connsiteY14" fmla="*/ 0 h 12132"/>
                  <a:gd name="connsiteX15" fmla="*/ 2426 w 7279"/>
                  <a:gd name="connsiteY15" fmla="*/ 0 h 12132"/>
                  <a:gd name="connsiteX16" fmla="*/ 1213 w 7279"/>
                  <a:gd name="connsiteY16" fmla="*/ 1213 h 12132"/>
                  <a:gd name="connsiteX17" fmla="*/ 1213 w 7279"/>
                  <a:gd name="connsiteY17" fmla="*/ 2426 h 12132"/>
                  <a:gd name="connsiteX18" fmla="*/ 0 w 7279"/>
                  <a:gd name="connsiteY18" fmla="*/ 4853 h 12132"/>
                  <a:gd name="connsiteX19" fmla="*/ 0 w 7279"/>
                  <a:gd name="connsiteY19" fmla="*/ 4853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79" h="12132">
                    <a:moveTo>
                      <a:pt x="0" y="4853"/>
                    </a:moveTo>
                    <a:cubicBezTo>
                      <a:pt x="0" y="6066"/>
                      <a:pt x="0" y="7279"/>
                      <a:pt x="0" y="8492"/>
                    </a:cubicBezTo>
                    <a:cubicBezTo>
                      <a:pt x="0" y="8492"/>
                      <a:pt x="0" y="9706"/>
                      <a:pt x="0" y="9706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3640" y="12132"/>
                      <a:pt x="4853" y="12132"/>
                      <a:pt x="4853" y="12132"/>
                    </a:cubicBezTo>
                    <a:cubicBezTo>
                      <a:pt x="6066" y="12132"/>
                      <a:pt x="6066" y="12132"/>
                      <a:pt x="6066" y="10919"/>
                    </a:cubicBezTo>
                    <a:cubicBezTo>
                      <a:pt x="6066" y="10919"/>
                      <a:pt x="6066" y="10919"/>
                      <a:pt x="7279" y="9706"/>
                    </a:cubicBezTo>
                    <a:cubicBezTo>
                      <a:pt x="7279" y="9706"/>
                      <a:pt x="7279" y="8492"/>
                      <a:pt x="7279" y="7279"/>
                    </a:cubicBezTo>
                    <a:cubicBezTo>
                      <a:pt x="7279" y="6066"/>
                      <a:pt x="7279" y="4853"/>
                      <a:pt x="7279" y="3640"/>
                    </a:cubicBezTo>
                    <a:cubicBezTo>
                      <a:pt x="7279" y="3640"/>
                      <a:pt x="7279" y="2426"/>
                      <a:pt x="7279" y="2426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3640" y="0"/>
                      <a:pt x="2426" y="0"/>
                      <a:pt x="2426" y="0"/>
                    </a:cubicBezTo>
                    <a:cubicBezTo>
                      <a:pt x="1213" y="0"/>
                      <a:pt x="1213" y="0"/>
                      <a:pt x="1213" y="1213"/>
                    </a:cubicBezTo>
                    <a:cubicBezTo>
                      <a:pt x="1213" y="1213"/>
                      <a:pt x="1213" y="1213"/>
                      <a:pt x="1213" y="2426"/>
                    </a:cubicBezTo>
                    <a:cubicBezTo>
                      <a:pt x="0" y="3640"/>
                      <a:pt x="0" y="4853"/>
                      <a:pt x="0" y="4853"/>
                    </a:cubicBezTo>
                    <a:lnTo>
                      <a:pt x="0" y="48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74">
                <a:extLst>
                  <a:ext uri="{FF2B5EF4-FFF2-40B4-BE49-F238E27FC236}">
                    <a16:creationId xmlns:a16="http://schemas.microsoft.com/office/drawing/2014/main" id="{0BCEB8B5-4F44-4FA9-915C-7D9D69B6FB18}"/>
                  </a:ext>
                </a:extLst>
              </p:cNvPr>
              <p:cNvSpPr/>
              <p:nvPr/>
            </p:nvSpPr>
            <p:spPr>
              <a:xfrm>
                <a:off x="1481294" y="3250116"/>
                <a:ext cx="12132" cy="14558"/>
              </a:xfrm>
              <a:custGeom>
                <a:avLst/>
                <a:gdLst>
                  <a:gd name="connsiteX0" fmla="*/ 3640 w 12132"/>
                  <a:gd name="connsiteY0" fmla="*/ 1213 h 14558"/>
                  <a:gd name="connsiteX1" fmla="*/ 1213 w 12132"/>
                  <a:gd name="connsiteY1" fmla="*/ 4853 h 14558"/>
                  <a:gd name="connsiteX2" fmla="*/ 0 w 12132"/>
                  <a:gd name="connsiteY2" fmla="*/ 7279 h 14558"/>
                  <a:gd name="connsiteX3" fmla="*/ 0 w 12132"/>
                  <a:gd name="connsiteY3" fmla="*/ 10919 h 14558"/>
                  <a:gd name="connsiteX4" fmla="*/ 1213 w 12132"/>
                  <a:gd name="connsiteY4" fmla="*/ 13345 h 14558"/>
                  <a:gd name="connsiteX5" fmla="*/ 3640 w 12132"/>
                  <a:gd name="connsiteY5" fmla="*/ 14559 h 14558"/>
                  <a:gd name="connsiteX6" fmla="*/ 6066 w 12132"/>
                  <a:gd name="connsiteY6" fmla="*/ 13345 h 14558"/>
                  <a:gd name="connsiteX7" fmla="*/ 7279 w 12132"/>
                  <a:gd name="connsiteY7" fmla="*/ 12132 h 14558"/>
                  <a:gd name="connsiteX8" fmla="*/ 7279 w 12132"/>
                  <a:gd name="connsiteY8" fmla="*/ 9706 h 14558"/>
                  <a:gd name="connsiteX9" fmla="*/ 7279 w 12132"/>
                  <a:gd name="connsiteY9" fmla="*/ 9706 h 14558"/>
                  <a:gd name="connsiteX10" fmla="*/ 7279 w 12132"/>
                  <a:gd name="connsiteY10" fmla="*/ 10919 h 14558"/>
                  <a:gd name="connsiteX11" fmla="*/ 8492 w 12132"/>
                  <a:gd name="connsiteY11" fmla="*/ 7279 h 14558"/>
                  <a:gd name="connsiteX12" fmla="*/ 8492 w 12132"/>
                  <a:gd name="connsiteY12" fmla="*/ 8492 h 14558"/>
                  <a:gd name="connsiteX13" fmla="*/ 9706 w 12132"/>
                  <a:gd name="connsiteY13" fmla="*/ 6066 h 14558"/>
                  <a:gd name="connsiteX14" fmla="*/ 9706 w 12132"/>
                  <a:gd name="connsiteY14" fmla="*/ 7279 h 14558"/>
                  <a:gd name="connsiteX15" fmla="*/ 10919 w 12132"/>
                  <a:gd name="connsiteY15" fmla="*/ 6066 h 14558"/>
                  <a:gd name="connsiteX16" fmla="*/ 12132 w 12132"/>
                  <a:gd name="connsiteY16" fmla="*/ 3640 h 14558"/>
                  <a:gd name="connsiteX17" fmla="*/ 10919 w 12132"/>
                  <a:gd name="connsiteY17" fmla="*/ 1213 h 14558"/>
                  <a:gd name="connsiteX18" fmla="*/ 8492 w 12132"/>
                  <a:gd name="connsiteY18" fmla="*/ 0 h 14558"/>
                  <a:gd name="connsiteX19" fmla="*/ 3640 w 12132"/>
                  <a:gd name="connsiteY19" fmla="*/ 1213 h 14558"/>
                  <a:gd name="connsiteX20" fmla="*/ 3640 w 12132"/>
                  <a:gd name="connsiteY20" fmla="*/ 1213 h 1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132" h="14558">
                    <a:moveTo>
                      <a:pt x="3640" y="1213"/>
                    </a:moveTo>
                    <a:cubicBezTo>
                      <a:pt x="2426" y="2426"/>
                      <a:pt x="1213" y="3640"/>
                      <a:pt x="1213" y="4853"/>
                    </a:cubicBezTo>
                    <a:cubicBezTo>
                      <a:pt x="1213" y="6066"/>
                      <a:pt x="0" y="7279"/>
                      <a:pt x="0" y="7279"/>
                    </a:cubicBezTo>
                    <a:cubicBezTo>
                      <a:pt x="0" y="8492"/>
                      <a:pt x="0" y="9706"/>
                      <a:pt x="0" y="10919"/>
                    </a:cubicBezTo>
                    <a:cubicBezTo>
                      <a:pt x="0" y="12132"/>
                      <a:pt x="0" y="13345"/>
                      <a:pt x="1213" y="13345"/>
                    </a:cubicBezTo>
                    <a:cubicBezTo>
                      <a:pt x="2426" y="14559"/>
                      <a:pt x="2426" y="14559"/>
                      <a:pt x="3640" y="14559"/>
                    </a:cubicBezTo>
                    <a:cubicBezTo>
                      <a:pt x="4853" y="14559"/>
                      <a:pt x="6066" y="14559"/>
                      <a:pt x="6066" y="13345"/>
                    </a:cubicBezTo>
                    <a:cubicBezTo>
                      <a:pt x="6066" y="13345"/>
                      <a:pt x="6066" y="13345"/>
                      <a:pt x="7279" y="12132"/>
                    </a:cubicBezTo>
                    <a:cubicBezTo>
                      <a:pt x="7279" y="12132"/>
                      <a:pt x="7279" y="10919"/>
                      <a:pt x="7279" y="9706"/>
                    </a:cubicBezTo>
                    <a:cubicBezTo>
                      <a:pt x="7279" y="9706"/>
                      <a:pt x="7279" y="9706"/>
                      <a:pt x="7279" y="9706"/>
                    </a:cubicBezTo>
                    <a:cubicBezTo>
                      <a:pt x="7279" y="9706"/>
                      <a:pt x="7279" y="10919"/>
                      <a:pt x="7279" y="10919"/>
                    </a:cubicBezTo>
                    <a:cubicBezTo>
                      <a:pt x="7279" y="9706"/>
                      <a:pt x="7279" y="8492"/>
                      <a:pt x="8492" y="7279"/>
                    </a:cubicBezTo>
                    <a:cubicBezTo>
                      <a:pt x="8492" y="7279"/>
                      <a:pt x="8492" y="8492"/>
                      <a:pt x="8492" y="8492"/>
                    </a:cubicBezTo>
                    <a:cubicBezTo>
                      <a:pt x="8492" y="7279"/>
                      <a:pt x="9706" y="6066"/>
                      <a:pt x="9706" y="6066"/>
                    </a:cubicBezTo>
                    <a:cubicBezTo>
                      <a:pt x="9706" y="6066"/>
                      <a:pt x="9706" y="6066"/>
                      <a:pt x="9706" y="7279"/>
                    </a:cubicBezTo>
                    <a:cubicBezTo>
                      <a:pt x="9706" y="7279"/>
                      <a:pt x="9706" y="6066"/>
                      <a:pt x="10919" y="6066"/>
                    </a:cubicBezTo>
                    <a:cubicBezTo>
                      <a:pt x="12132" y="4853"/>
                      <a:pt x="12132" y="4853"/>
                      <a:pt x="12132" y="3640"/>
                    </a:cubicBezTo>
                    <a:cubicBezTo>
                      <a:pt x="12132" y="2426"/>
                      <a:pt x="12132" y="1213"/>
                      <a:pt x="10919" y="1213"/>
                    </a:cubicBezTo>
                    <a:cubicBezTo>
                      <a:pt x="9706" y="0"/>
                      <a:pt x="9706" y="0"/>
                      <a:pt x="8492" y="0"/>
                    </a:cubicBezTo>
                    <a:cubicBezTo>
                      <a:pt x="6066" y="0"/>
                      <a:pt x="4853" y="1213"/>
                      <a:pt x="3640" y="1213"/>
                    </a:cubicBezTo>
                    <a:lnTo>
                      <a:pt x="3640" y="121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75">
                <a:extLst>
                  <a:ext uri="{FF2B5EF4-FFF2-40B4-BE49-F238E27FC236}">
                    <a16:creationId xmlns:a16="http://schemas.microsoft.com/office/drawing/2014/main" id="{056341FA-F356-4E82-A74B-D73E150F0DBA}"/>
                  </a:ext>
                </a:extLst>
              </p:cNvPr>
              <p:cNvSpPr/>
              <p:nvPr/>
            </p:nvSpPr>
            <p:spPr>
              <a:xfrm>
                <a:off x="1460669" y="3278020"/>
                <a:ext cx="7279" cy="12132"/>
              </a:xfrm>
              <a:custGeom>
                <a:avLst/>
                <a:gdLst>
                  <a:gd name="connsiteX0" fmla="*/ 0 w 7279"/>
                  <a:gd name="connsiteY0" fmla="*/ 3640 h 12132"/>
                  <a:gd name="connsiteX1" fmla="*/ 0 w 7279"/>
                  <a:gd name="connsiteY1" fmla="*/ 8492 h 12132"/>
                  <a:gd name="connsiteX2" fmla="*/ 1213 w 7279"/>
                  <a:gd name="connsiteY2" fmla="*/ 10919 h 12132"/>
                  <a:gd name="connsiteX3" fmla="*/ 2426 w 7279"/>
                  <a:gd name="connsiteY3" fmla="*/ 12132 h 12132"/>
                  <a:gd name="connsiteX4" fmla="*/ 3640 w 7279"/>
                  <a:gd name="connsiteY4" fmla="*/ 12132 h 12132"/>
                  <a:gd name="connsiteX5" fmla="*/ 6066 w 7279"/>
                  <a:gd name="connsiteY5" fmla="*/ 10919 h 12132"/>
                  <a:gd name="connsiteX6" fmla="*/ 7279 w 7279"/>
                  <a:gd name="connsiteY6" fmla="*/ 8492 h 12132"/>
                  <a:gd name="connsiteX7" fmla="*/ 7279 w 7279"/>
                  <a:gd name="connsiteY7" fmla="*/ 3640 h 12132"/>
                  <a:gd name="connsiteX8" fmla="*/ 6066 w 7279"/>
                  <a:gd name="connsiteY8" fmla="*/ 1213 h 12132"/>
                  <a:gd name="connsiteX9" fmla="*/ 4853 w 7279"/>
                  <a:gd name="connsiteY9" fmla="*/ 0 h 12132"/>
                  <a:gd name="connsiteX10" fmla="*/ 3640 w 7279"/>
                  <a:gd name="connsiteY10" fmla="*/ 0 h 12132"/>
                  <a:gd name="connsiteX11" fmla="*/ 1213 w 7279"/>
                  <a:gd name="connsiteY11" fmla="*/ 1213 h 12132"/>
                  <a:gd name="connsiteX12" fmla="*/ 0 w 7279"/>
                  <a:gd name="connsiteY12" fmla="*/ 3640 h 12132"/>
                  <a:gd name="connsiteX13" fmla="*/ 0 w 7279"/>
                  <a:gd name="connsiteY13" fmla="*/ 3640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79" h="12132">
                    <a:moveTo>
                      <a:pt x="0" y="3640"/>
                    </a:moveTo>
                    <a:cubicBezTo>
                      <a:pt x="0" y="4853"/>
                      <a:pt x="0" y="7279"/>
                      <a:pt x="0" y="8492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4853" y="12132"/>
                      <a:pt x="6066" y="12132"/>
                      <a:pt x="6066" y="10919"/>
                    </a:cubicBezTo>
                    <a:cubicBezTo>
                      <a:pt x="7279" y="9706"/>
                      <a:pt x="7279" y="9706"/>
                      <a:pt x="7279" y="8492"/>
                    </a:cubicBezTo>
                    <a:cubicBezTo>
                      <a:pt x="7279" y="7279"/>
                      <a:pt x="7279" y="4853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2426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76">
                <a:extLst>
                  <a:ext uri="{FF2B5EF4-FFF2-40B4-BE49-F238E27FC236}">
                    <a16:creationId xmlns:a16="http://schemas.microsoft.com/office/drawing/2014/main" id="{76F9E450-E8B1-4A9E-9E04-6BAE9B3D781C}"/>
                  </a:ext>
                </a:extLst>
              </p:cNvPr>
              <p:cNvSpPr/>
              <p:nvPr/>
            </p:nvSpPr>
            <p:spPr>
              <a:xfrm>
                <a:off x="1442471" y="3287187"/>
                <a:ext cx="7279" cy="18737"/>
              </a:xfrm>
              <a:custGeom>
                <a:avLst/>
                <a:gdLst>
                  <a:gd name="connsiteX0" fmla="*/ 1213 w 7279"/>
                  <a:gd name="connsiteY0" fmla="*/ 6605 h 18737"/>
                  <a:gd name="connsiteX1" fmla="*/ 1213 w 7279"/>
                  <a:gd name="connsiteY1" fmla="*/ 6605 h 18737"/>
                  <a:gd name="connsiteX2" fmla="*/ 1213 w 7279"/>
                  <a:gd name="connsiteY2" fmla="*/ 6605 h 18737"/>
                  <a:gd name="connsiteX3" fmla="*/ 1213 w 7279"/>
                  <a:gd name="connsiteY3" fmla="*/ 11458 h 18737"/>
                  <a:gd name="connsiteX4" fmla="*/ 1213 w 7279"/>
                  <a:gd name="connsiteY4" fmla="*/ 10245 h 18737"/>
                  <a:gd name="connsiteX5" fmla="*/ 0 w 7279"/>
                  <a:gd name="connsiteY5" fmla="*/ 15098 h 18737"/>
                  <a:gd name="connsiteX6" fmla="*/ 0 w 7279"/>
                  <a:gd name="connsiteY6" fmla="*/ 17524 h 18737"/>
                  <a:gd name="connsiteX7" fmla="*/ 2426 w 7279"/>
                  <a:gd name="connsiteY7" fmla="*/ 18737 h 18737"/>
                  <a:gd name="connsiteX8" fmla="*/ 4853 w 7279"/>
                  <a:gd name="connsiteY8" fmla="*/ 18737 h 18737"/>
                  <a:gd name="connsiteX9" fmla="*/ 6066 w 7279"/>
                  <a:gd name="connsiteY9" fmla="*/ 16311 h 18737"/>
                  <a:gd name="connsiteX10" fmla="*/ 7279 w 7279"/>
                  <a:gd name="connsiteY10" fmla="*/ 2966 h 18737"/>
                  <a:gd name="connsiteX11" fmla="*/ 6066 w 7279"/>
                  <a:gd name="connsiteY11" fmla="*/ 539 h 18737"/>
                  <a:gd name="connsiteX12" fmla="*/ 3640 w 7279"/>
                  <a:gd name="connsiteY12" fmla="*/ 539 h 18737"/>
                  <a:gd name="connsiteX13" fmla="*/ 1213 w 7279"/>
                  <a:gd name="connsiteY13" fmla="*/ 1752 h 18737"/>
                  <a:gd name="connsiteX14" fmla="*/ 1213 w 7279"/>
                  <a:gd name="connsiteY14" fmla="*/ 6605 h 18737"/>
                  <a:gd name="connsiteX15" fmla="*/ 1213 w 7279"/>
                  <a:gd name="connsiteY15" fmla="*/ 6605 h 1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79" h="18737">
                    <a:moveTo>
                      <a:pt x="1213" y="6605"/>
                    </a:move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6605"/>
                      <a:pt x="1213" y="6605"/>
                      <a:pt x="1213" y="6605"/>
                    </a:cubicBezTo>
                    <a:cubicBezTo>
                      <a:pt x="1213" y="7818"/>
                      <a:pt x="1213" y="10245"/>
                      <a:pt x="1213" y="11458"/>
                    </a:cubicBezTo>
                    <a:cubicBezTo>
                      <a:pt x="1213" y="11458"/>
                      <a:pt x="1213" y="10245"/>
                      <a:pt x="1213" y="10245"/>
                    </a:cubicBezTo>
                    <a:cubicBezTo>
                      <a:pt x="1213" y="11458"/>
                      <a:pt x="1213" y="12671"/>
                      <a:pt x="0" y="15098"/>
                    </a:cubicBezTo>
                    <a:cubicBezTo>
                      <a:pt x="0" y="16311"/>
                      <a:pt x="0" y="17524"/>
                      <a:pt x="0" y="17524"/>
                    </a:cubicBezTo>
                    <a:cubicBezTo>
                      <a:pt x="0" y="18737"/>
                      <a:pt x="1213" y="18737"/>
                      <a:pt x="2426" y="18737"/>
                    </a:cubicBezTo>
                    <a:cubicBezTo>
                      <a:pt x="3640" y="18737"/>
                      <a:pt x="4853" y="18737"/>
                      <a:pt x="4853" y="18737"/>
                    </a:cubicBezTo>
                    <a:cubicBezTo>
                      <a:pt x="6066" y="18737"/>
                      <a:pt x="6066" y="17524"/>
                      <a:pt x="6066" y="16311"/>
                    </a:cubicBezTo>
                    <a:cubicBezTo>
                      <a:pt x="7279" y="12671"/>
                      <a:pt x="7279" y="7818"/>
                      <a:pt x="7279" y="2966"/>
                    </a:cubicBezTo>
                    <a:cubicBezTo>
                      <a:pt x="7279" y="1752"/>
                      <a:pt x="6066" y="539"/>
                      <a:pt x="6066" y="539"/>
                    </a:cubicBezTo>
                    <a:cubicBezTo>
                      <a:pt x="4853" y="539"/>
                      <a:pt x="3640" y="-674"/>
                      <a:pt x="3640" y="539"/>
                    </a:cubicBezTo>
                    <a:cubicBezTo>
                      <a:pt x="2426" y="539"/>
                      <a:pt x="1213" y="1752"/>
                      <a:pt x="1213" y="1752"/>
                    </a:cubicBezTo>
                    <a:cubicBezTo>
                      <a:pt x="1213" y="4179"/>
                      <a:pt x="1213" y="5392"/>
                      <a:pt x="1213" y="6605"/>
                    </a:cubicBezTo>
                    <a:lnTo>
                      <a:pt x="1213" y="660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77">
                <a:extLst>
                  <a:ext uri="{FF2B5EF4-FFF2-40B4-BE49-F238E27FC236}">
                    <a16:creationId xmlns:a16="http://schemas.microsoft.com/office/drawing/2014/main" id="{6557D368-733D-405B-887D-A952281D637D}"/>
                  </a:ext>
                </a:extLst>
              </p:cNvPr>
              <p:cNvSpPr/>
              <p:nvPr/>
            </p:nvSpPr>
            <p:spPr>
              <a:xfrm>
                <a:off x="1423059" y="3301071"/>
                <a:ext cx="7279" cy="14558"/>
              </a:xfrm>
              <a:custGeom>
                <a:avLst/>
                <a:gdLst>
                  <a:gd name="connsiteX0" fmla="*/ 0 w 7279"/>
                  <a:gd name="connsiteY0" fmla="*/ 3640 h 14558"/>
                  <a:gd name="connsiteX1" fmla="*/ 0 w 7279"/>
                  <a:gd name="connsiteY1" fmla="*/ 10919 h 14558"/>
                  <a:gd name="connsiteX2" fmla="*/ 1213 w 7279"/>
                  <a:gd name="connsiteY2" fmla="*/ 13345 h 14558"/>
                  <a:gd name="connsiteX3" fmla="*/ 3640 w 7279"/>
                  <a:gd name="connsiteY3" fmla="*/ 14559 h 14558"/>
                  <a:gd name="connsiteX4" fmla="*/ 6066 w 7279"/>
                  <a:gd name="connsiteY4" fmla="*/ 13345 h 14558"/>
                  <a:gd name="connsiteX5" fmla="*/ 7279 w 7279"/>
                  <a:gd name="connsiteY5" fmla="*/ 10919 h 14558"/>
                  <a:gd name="connsiteX6" fmla="*/ 7279 w 7279"/>
                  <a:gd name="connsiteY6" fmla="*/ 3640 h 14558"/>
                  <a:gd name="connsiteX7" fmla="*/ 6066 w 7279"/>
                  <a:gd name="connsiteY7" fmla="*/ 1213 h 14558"/>
                  <a:gd name="connsiteX8" fmla="*/ 3640 w 7279"/>
                  <a:gd name="connsiteY8" fmla="*/ 0 h 14558"/>
                  <a:gd name="connsiteX9" fmla="*/ 1213 w 7279"/>
                  <a:gd name="connsiteY9" fmla="*/ 1213 h 14558"/>
                  <a:gd name="connsiteX10" fmla="*/ 0 w 7279"/>
                  <a:gd name="connsiteY10" fmla="*/ 3640 h 14558"/>
                  <a:gd name="connsiteX11" fmla="*/ 0 w 7279"/>
                  <a:gd name="connsiteY11" fmla="*/ 3640 h 1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79" h="14558">
                    <a:moveTo>
                      <a:pt x="0" y="3640"/>
                    </a:moveTo>
                    <a:cubicBezTo>
                      <a:pt x="0" y="6066"/>
                      <a:pt x="0" y="8492"/>
                      <a:pt x="0" y="10919"/>
                    </a:cubicBezTo>
                    <a:cubicBezTo>
                      <a:pt x="0" y="12132"/>
                      <a:pt x="0" y="13345"/>
                      <a:pt x="1213" y="13345"/>
                    </a:cubicBezTo>
                    <a:cubicBezTo>
                      <a:pt x="2426" y="14559"/>
                      <a:pt x="2426" y="14559"/>
                      <a:pt x="3640" y="14559"/>
                    </a:cubicBezTo>
                    <a:cubicBezTo>
                      <a:pt x="4853" y="14559"/>
                      <a:pt x="6066" y="14559"/>
                      <a:pt x="6066" y="13345"/>
                    </a:cubicBezTo>
                    <a:cubicBezTo>
                      <a:pt x="7279" y="12132"/>
                      <a:pt x="7279" y="12132"/>
                      <a:pt x="7279" y="10919"/>
                    </a:cubicBezTo>
                    <a:cubicBezTo>
                      <a:pt x="7279" y="8492"/>
                      <a:pt x="7279" y="6066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4853" y="0"/>
                      <a:pt x="4853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1213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78">
                <a:extLst>
                  <a:ext uri="{FF2B5EF4-FFF2-40B4-BE49-F238E27FC236}">
                    <a16:creationId xmlns:a16="http://schemas.microsoft.com/office/drawing/2014/main" id="{E37A78D6-C9BE-4DCA-9D1F-44AC25353146}"/>
                  </a:ext>
                </a:extLst>
              </p:cNvPr>
              <p:cNvSpPr/>
              <p:nvPr/>
            </p:nvSpPr>
            <p:spPr>
              <a:xfrm>
                <a:off x="1502592" y="3210080"/>
                <a:ext cx="7818" cy="13884"/>
              </a:xfrm>
              <a:custGeom>
                <a:avLst/>
                <a:gdLst>
                  <a:gd name="connsiteX0" fmla="*/ 539 w 7818"/>
                  <a:gd name="connsiteY0" fmla="*/ 6066 h 13884"/>
                  <a:gd name="connsiteX1" fmla="*/ 539 w 7818"/>
                  <a:gd name="connsiteY1" fmla="*/ 6066 h 13884"/>
                  <a:gd name="connsiteX2" fmla="*/ 539 w 7818"/>
                  <a:gd name="connsiteY2" fmla="*/ 6066 h 13884"/>
                  <a:gd name="connsiteX3" fmla="*/ 539 w 7818"/>
                  <a:gd name="connsiteY3" fmla="*/ 6066 h 13884"/>
                  <a:gd name="connsiteX4" fmla="*/ 539 w 7818"/>
                  <a:gd name="connsiteY4" fmla="*/ 6066 h 13884"/>
                  <a:gd name="connsiteX5" fmla="*/ 539 w 7818"/>
                  <a:gd name="connsiteY5" fmla="*/ 7279 h 13884"/>
                  <a:gd name="connsiteX6" fmla="*/ 539 w 7818"/>
                  <a:gd name="connsiteY6" fmla="*/ 6066 h 13884"/>
                  <a:gd name="connsiteX7" fmla="*/ 539 w 7818"/>
                  <a:gd name="connsiteY7" fmla="*/ 8492 h 13884"/>
                  <a:gd name="connsiteX8" fmla="*/ 539 w 7818"/>
                  <a:gd name="connsiteY8" fmla="*/ 6066 h 13884"/>
                  <a:gd name="connsiteX9" fmla="*/ 539 w 7818"/>
                  <a:gd name="connsiteY9" fmla="*/ 8492 h 13884"/>
                  <a:gd name="connsiteX10" fmla="*/ 539 w 7818"/>
                  <a:gd name="connsiteY10" fmla="*/ 9706 h 13884"/>
                  <a:gd name="connsiteX11" fmla="*/ 539 w 7818"/>
                  <a:gd name="connsiteY11" fmla="*/ 10919 h 13884"/>
                  <a:gd name="connsiteX12" fmla="*/ 1752 w 7818"/>
                  <a:gd name="connsiteY12" fmla="*/ 13345 h 13884"/>
                  <a:gd name="connsiteX13" fmla="*/ 4179 w 7818"/>
                  <a:gd name="connsiteY13" fmla="*/ 13345 h 13884"/>
                  <a:gd name="connsiteX14" fmla="*/ 6605 w 7818"/>
                  <a:gd name="connsiteY14" fmla="*/ 12132 h 13884"/>
                  <a:gd name="connsiteX15" fmla="*/ 7818 w 7818"/>
                  <a:gd name="connsiteY15" fmla="*/ 9706 h 13884"/>
                  <a:gd name="connsiteX16" fmla="*/ 7818 w 7818"/>
                  <a:gd name="connsiteY16" fmla="*/ 7279 h 13884"/>
                  <a:gd name="connsiteX17" fmla="*/ 7818 w 7818"/>
                  <a:gd name="connsiteY17" fmla="*/ 4853 h 13884"/>
                  <a:gd name="connsiteX18" fmla="*/ 6605 w 7818"/>
                  <a:gd name="connsiteY18" fmla="*/ 2426 h 13884"/>
                  <a:gd name="connsiteX19" fmla="*/ 5392 w 7818"/>
                  <a:gd name="connsiteY19" fmla="*/ 1213 h 13884"/>
                  <a:gd name="connsiteX20" fmla="*/ 4179 w 7818"/>
                  <a:gd name="connsiteY20" fmla="*/ 0 h 13884"/>
                  <a:gd name="connsiteX21" fmla="*/ 2966 w 7818"/>
                  <a:gd name="connsiteY21" fmla="*/ 0 h 13884"/>
                  <a:gd name="connsiteX22" fmla="*/ 1752 w 7818"/>
                  <a:gd name="connsiteY22" fmla="*/ 0 h 13884"/>
                  <a:gd name="connsiteX23" fmla="*/ 539 w 7818"/>
                  <a:gd name="connsiteY23" fmla="*/ 2426 h 13884"/>
                  <a:gd name="connsiteX24" fmla="*/ 539 w 7818"/>
                  <a:gd name="connsiteY24" fmla="*/ 3640 h 13884"/>
                  <a:gd name="connsiteX25" fmla="*/ 539 w 7818"/>
                  <a:gd name="connsiteY25" fmla="*/ 6066 h 13884"/>
                  <a:gd name="connsiteX26" fmla="*/ 539 w 7818"/>
                  <a:gd name="connsiteY26" fmla="*/ 6066 h 13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818" h="13884">
                    <a:moveTo>
                      <a:pt x="539" y="6066"/>
                    </a:move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6066"/>
                      <a:pt x="539" y="6066"/>
                    </a:cubicBezTo>
                    <a:cubicBezTo>
                      <a:pt x="539" y="6066"/>
                      <a:pt x="539" y="7279"/>
                      <a:pt x="539" y="7279"/>
                    </a:cubicBezTo>
                    <a:cubicBezTo>
                      <a:pt x="539" y="7279"/>
                      <a:pt x="539" y="6066"/>
                      <a:pt x="539" y="6066"/>
                    </a:cubicBezTo>
                    <a:cubicBezTo>
                      <a:pt x="539" y="7279"/>
                      <a:pt x="539" y="7279"/>
                      <a:pt x="539" y="8492"/>
                    </a:cubicBezTo>
                    <a:cubicBezTo>
                      <a:pt x="539" y="7279"/>
                      <a:pt x="539" y="7279"/>
                      <a:pt x="539" y="6066"/>
                    </a:cubicBezTo>
                    <a:cubicBezTo>
                      <a:pt x="539" y="7279"/>
                      <a:pt x="539" y="7279"/>
                      <a:pt x="539" y="8492"/>
                    </a:cubicBezTo>
                    <a:cubicBezTo>
                      <a:pt x="539" y="8492"/>
                      <a:pt x="539" y="9706"/>
                      <a:pt x="539" y="9706"/>
                    </a:cubicBezTo>
                    <a:cubicBezTo>
                      <a:pt x="539" y="9706"/>
                      <a:pt x="539" y="10919"/>
                      <a:pt x="539" y="10919"/>
                    </a:cubicBezTo>
                    <a:cubicBezTo>
                      <a:pt x="539" y="12132"/>
                      <a:pt x="1752" y="13345"/>
                      <a:pt x="1752" y="13345"/>
                    </a:cubicBezTo>
                    <a:cubicBezTo>
                      <a:pt x="2966" y="13345"/>
                      <a:pt x="4179" y="14559"/>
                      <a:pt x="4179" y="13345"/>
                    </a:cubicBezTo>
                    <a:cubicBezTo>
                      <a:pt x="5392" y="13345"/>
                      <a:pt x="5392" y="12132"/>
                      <a:pt x="6605" y="12132"/>
                    </a:cubicBezTo>
                    <a:cubicBezTo>
                      <a:pt x="6605" y="10919"/>
                      <a:pt x="7818" y="10919"/>
                      <a:pt x="7818" y="9706"/>
                    </a:cubicBezTo>
                    <a:cubicBezTo>
                      <a:pt x="7818" y="8492"/>
                      <a:pt x="7818" y="8492"/>
                      <a:pt x="7818" y="7279"/>
                    </a:cubicBezTo>
                    <a:cubicBezTo>
                      <a:pt x="7818" y="6066"/>
                      <a:pt x="7818" y="6066"/>
                      <a:pt x="7818" y="4853"/>
                    </a:cubicBezTo>
                    <a:cubicBezTo>
                      <a:pt x="7818" y="3640"/>
                      <a:pt x="7818" y="3640"/>
                      <a:pt x="6605" y="2426"/>
                    </a:cubicBezTo>
                    <a:cubicBezTo>
                      <a:pt x="6605" y="2426"/>
                      <a:pt x="6605" y="1213"/>
                      <a:pt x="5392" y="1213"/>
                    </a:cubicBezTo>
                    <a:cubicBezTo>
                      <a:pt x="5392" y="1213"/>
                      <a:pt x="4179" y="1213"/>
                      <a:pt x="4179" y="0"/>
                    </a:cubicBezTo>
                    <a:cubicBezTo>
                      <a:pt x="4179" y="0"/>
                      <a:pt x="2966" y="0"/>
                      <a:pt x="2966" y="0"/>
                    </a:cubicBezTo>
                    <a:cubicBezTo>
                      <a:pt x="2966" y="0"/>
                      <a:pt x="1752" y="0"/>
                      <a:pt x="1752" y="0"/>
                    </a:cubicBezTo>
                    <a:cubicBezTo>
                      <a:pt x="539" y="0"/>
                      <a:pt x="539" y="1213"/>
                      <a:pt x="539" y="2426"/>
                    </a:cubicBezTo>
                    <a:cubicBezTo>
                      <a:pt x="539" y="2426"/>
                      <a:pt x="539" y="3640"/>
                      <a:pt x="539" y="3640"/>
                    </a:cubicBezTo>
                    <a:cubicBezTo>
                      <a:pt x="-674" y="4853"/>
                      <a:pt x="539" y="4853"/>
                      <a:pt x="539" y="6066"/>
                    </a:cubicBezTo>
                    <a:lnTo>
                      <a:pt x="539" y="606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79">
                <a:extLst>
                  <a:ext uri="{FF2B5EF4-FFF2-40B4-BE49-F238E27FC236}">
                    <a16:creationId xmlns:a16="http://schemas.microsoft.com/office/drawing/2014/main" id="{C5CAACA5-AA9E-44E7-83E5-DC7CD642337F}"/>
                  </a:ext>
                </a:extLst>
              </p:cNvPr>
              <p:cNvSpPr/>
              <p:nvPr/>
            </p:nvSpPr>
            <p:spPr>
              <a:xfrm>
                <a:off x="1489786" y="3221673"/>
                <a:ext cx="7279" cy="13210"/>
              </a:xfrm>
              <a:custGeom>
                <a:avLst/>
                <a:gdLst>
                  <a:gd name="connsiteX0" fmla="*/ 1213 w 7279"/>
                  <a:gd name="connsiteY0" fmla="*/ 5392 h 13210"/>
                  <a:gd name="connsiteX1" fmla="*/ 1213 w 7279"/>
                  <a:gd name="connsiteY1" fmla="*/ 5392 h 13210"/>
                  <a:gd name="connsiteX2" fmla="*/ 1213 w 7279"/>
                  <a:gd name="connsiteY2" fmla="*/ 5392 h 13210"/>
                  <a:gd name="connsiteX3" fmla="*/ 1213 w 7279"/>
                  <a:gd name="connsiteY3" fmla="*/ 7818 h 13210"/>
                  <a:gd name="connsiteX4" fmla="*/ 1213 w 7279"/>
                  <a:gd name="connsiteY4" fmla="*/ 5392 h 13210"/>
                  <a:gd name="connsiteX5" fmla="*/ 1213 w 7279"/>
                  <a:gd name="connsiteY5" fmla="*/ 7818 h 13210"/>
                  <a:gd name="connsiteX6" fmla="*/ 1213 w 7279"/>
                  <a:gd name="connsiteY6" fmla="*/ 6605 h 13210"/>
                  <a:gd name="connsiteX7" fmla="*/ 0 w 7279"/>
                  <a:gd name="connsiteY7" fmla="*/ 7818 h 13210"/>
                  <a:gd name="connsiteX8" fmla="*/ 0 w 7279"/>
                  <a:gd name="connsiteY8" fmla="*/ 9032 h 13210"/>
                  <a:gd name="connsiteX9" fmla="*/ 0 w 7279"/>
                  <a:gd name="connsiteY9" fmla="*/ 10245 h 13210"/>
                  <a:gd name="connsiteX10" fmla="*/ 1213 w 7279"/>
                  <a:gd name="connsiteY10" fmla="*/ 12671 h 13210"/>
                  <a:gd name="connsiteX11" fmla="*/ 3640 w 7279"/>
                  <a:gd name="connsiteY11" fmla="*/ 12671 h 13210"/>
                  <a:gd name="connsiteX12" fmla="*/ 4853 w 7279"/>
                  <a:gd name="connsiteY12" fmla="*/ 12671 h 13210"/>
                  <a:gd name="connsiteX13" fmla="*/ 6066 w 7279"/>
                  <a:gd name="connsiteY13" fmla="*/ 11458 h 13210"/>
                  <a:gd name="connsiteX14" fmla="*/ 7279 w 7279"/>
                  <a:gd name="connsiteY14" fmla="*/ 9032 h 13210"/>
                  <a:gd name="connsiteX15" fmla="*/ 7279 w 7279"/>
                  <a:gd name="connsiteY15" fmla="*/ 7818 h 13210"/>
                  <a:gd name="connsiteX16" fmla="*/ 7279 w 7279"/>
                  <a:gd name="connsiteY16" fmla="*/ 5392 h 13210"/>
                  <a:gd name="connsiteX17" fmla="*/ 7279 w 7279"/>
                  <a:gd name="connsiteY17" fmla="*/ 2966 h 13210"/>
                  <a:gd name="connsiteX18" fmla="*/ 6066 w 7279"/>
                  <a:gd name="connsiteY18" fmla="*/ 539 h 13210"/>
                  <a:gd name="connsiteX19" fmla="*/ 3640 w 7279"/>
                  <a:gd name="connsiteY19" fmla="*/ 539 h 13210"/>
                  <a:gd name="connsiteX20" fmla="*/ 1213 w 7279"/>
                  <a:gd name="connsiteY20" fmla="*/ 1752 h 13210"/>
                  <a:gd name="connsiteX21" fmla="*/ 1213 w 7279"/>
                  <a:gd name="connsiteY21" fmla="*/ 5392 h 13210"/>
                  <a:gd name="connsiteX22" fmla="*/ 1213 w 7279"/>
                  <a:gd name="connsiteY22" fmla="*/ 5392 h 1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79" h="13210">
                    <a:moveTo>
                      <a:pt x="1213" y="5392"/>
                    </a:moveTo>
                    <a:cubicBezTo>
                      <a:pt x="1213" y="5392"/>
                      <a:pt x="1213" y="6605"/>
                      <a:pt x="1213" y="5392"/>
                    </a:cubicBezTo>
                    <a:cubicBezTo>
                      <a:pt x="1213" y="6605"/>
                      <a:pt x="1213" y="5392"/>
                      <a:pt x="1213" y="5392"/>
                    </a:cubicBezTo>
                    <a:cubicBezTo>
                      <a:pt x="1213" y="6605"/>
                      <a:pt x="1213" y="6605"/>
                      <a:pt x="1213" y="7818"/>
                    </a:cubicBezTo>
                    <a:cubicBezTo>
                      <a:pt x="1213" y="6605"/>
                      <a:pt x="1213" y="6605"/>
                      <a:pt x="1213" y="5392"/>
                    </a:cubicBezTo>
                    <a:cubicBezTo>
                      <a:pt x="1213" y="6605"/>
                      <a:pt x="1213" y="7818"/>
                      <a:pt x="1213" y="7818"/>
                    </a:cubicBezTo>
                    <a:cubicBezTo>
                      <a:pt x="1213" y="7818"/>
                      <a:pt x="1213" y="6605"/>
                      <a:pt x="1213" y="6605"/>
                    </a:cubicBezTo>
                    <a:cubicBezTo>
                      <a:pt x="1213" y="6605"/>
                      <a:pt x="1213" y="7818"/>
                      <a:pt x="0" y="7818"/>
                    </a:cubicBezTo>
                    <a:cubicBezTo>
                      <a:pt x="0" y="7818"/>
                      <a:pt x="0" y="9032"/>
                      <a:pt x="0" y="9032"/>
                    </a:cubicBezTo>
                    <a:cubicBezTo>
                      <a:pt x="0" y="9032"/>
                      <a:pt x="0" y="10245"/>
                      <a:pt x="0" y="10245"/>
                    </a:cubicBezTo>
                    <a:cubicBezTo>
                      <a:pt x="0" y="11458"/>
                      <a:pt x="1213" y="12671"/>
                      <a:pt x="1213" y="12671"/>
                    </a:cubicBezTo>
                    <a:cubicBezTo>
                      <a:pt x="2426" y="12671"/>
                      <a:pt x="3640" y="13885"/>
                      <a:pt x="3640" y="12671"/>
                    </a:cubicBezTo>
                    <a:cubicBezTo>
                      <a:pt x="3640" y="12671"/>
                      <a:pt x="4853" y="12671"/>
                      <a:pt x="4853" y="12671"/>
                    </a:cubicBezTo>
                    <a:cubicBezTo>
                      <a:pt x="4853" y="12671"/>
                      <a:pt x="6066" y="11458"/>
                      <a:pt x="6066" y="11458"/>
                    </a:cubicBezTo>
                    <a:cubicBezTo>
                      <a:pt x="6066" y="10245"/>
                      <a:pt x="7279" y="10245"/>
                      <a:pt x="7279" y="9032"/>
                    </a:cubicBezTo>
                    <a:cubicBezTo>
                      <a:pt x="7279" y="9032"/>
                      <a:pt x="7279" y="7818"/>
                      <a:pt x="7279" y="7818"/>
                    </a:cubicBezTo>
                    <a:cubicBezTo>
                      <a:pt x="7279" y="6605"/>
                      <a:pt x="7279" y="6605"/>
                      <a:pt x="7279" y="5392"/>
                    </a:cubicBezTo>
                    <a:cubicBezTo>
                      <a:pt x="7279" y="4179"/>
                      <a:pt x="7279" y="4179"/>
                      <a:pt x="7279" y="2966"/>
                    </a:cubicBezTo>
                    <a:cubicBezTo>
                      <a:pt x="7279" y="1752"/>
                      <a:pt x="6066" y="1752"/>
                      <a:pt x="6066" y="539"/>
                    </a:cubicBezTo>
                    <a:cubicBezTo>
                      <a:pt x="4853" y="539"/>
                      <a:pt x="3640" y="-674"/>
                      <a:pt x="3640" y="539"/>
                    </a:cubicBezTo>
                    <a:cubicBezTo>
                      <a:pt x="2426" y="539"/>
                      <a:pt x="1213" y="1752"/>
                      <a:pt x="1213" y="1752"/>
                    </a:cubicBezTo>
                    <a:cubicBezTo>
                      <a:pt x="1213" y="2966"/>
                      <a:pt x="0" y="4179"/>
                      <a:pt x="1213" y="5392"/>
                    </a:cubicBezTo>
                    <a:lnTo>
                      <a:pt x="1213" y="5392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80">
                <a:extLst>
                  <a:ext uri="{FF2B5EF4-FFF2-40B4-BE49-F238E27FC236}">
                    <a16:creationId xmlns:a16="http://schemas.microsoft.com/office/drawing/2014/main" id="{BE26FE8B-FD7E-4C72-836D-11AB17508511}"/>
                  </a:ext>
                </a:extLst>
              </p:cNvPr>
              <p:cNvSpPr/>
              <p:nvPr/>
            </p:nvSpPr>
            <p:spPr>
              <a:xfrm>
                <a:off x="1527396" y="3093612"/>
                <a:ext cx="8492" cy="15771"/>
              </a:xfrm>
              <a:custGeom>
                <a:avLst/>
                <a:gdLst>
                  <a:gd name="connsiteX0" fmla="*/ 2426 w 8492"/>
                  <a:gd name="connsiteY0" fmla="*/ 2426 h 15771"/>
                  <a:gd name="connsiteX1" fmla="*/ 0 w 8492"/>
                  <a:gd name="connsiteY1" fmla="*/ 12132 h 15771"/>
                  <a:gd name="connsiteX2" fmla="*/ 0 w 8492"/>
                  <a:gd name="connsiteY2" fmla="*/ 14559 h 15771"/>
                  <a:gd name="connsiteX3" fmla="*/ 2426 w 8492"/>
                  <a:gd name="connsiteY3" fmla="*/ 15772 h 15771"/>
                  <a:gd name="connsiteX4" fmla="*/ 4853 w 8492"/>
                  <a:gd name="connsiteY4" fmla="*/ 15772 h 15771"/>
                  <a:gd name="connsiteX5" fmla="*/ 6066 w 8492"/>
                  <a:gd name="connsiteY5" fmla="*/ 13345 h 15771"/>
                  <a:gd name="connsiteX6" fmla="*/ 8493 w 8492"/>
                  <a:gd name="connsiteY6" fmla="*/ 3640 h 15771"/>
                  <a:gd name="connsiteX7" fmla="*/ 8493 w 8492"/>
                  <a:gd name="connsiteY7" fmla="*/ 1213 h 15771"/>
                  <a:gd name="connsiteX8" fmla="*/ 6066 w 8492"/>
                  <a:gd name="connsiteY8" fmla="*/ 0 h 15771"/>
                  <a:gd name="connsiteX9" fmla="*/ 3640 w 8492"/>
                  <a:gd name="connsiteY9" fmla="*/ 0 h 15771"/>
                  <a:gd name="connsiteX10" fmla="*/ 2426 w 8492"/>
                  <a:gd name="connsiteY10" fmla="*/ 2426 h 15771"/>
                  <a:gd name="connsiteX11" fmla="*/ 2426 w 8492"/>
                  <a:gd name="connsiteY11" fmla="*/ 2426 h 1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2" h="15771">
                    <a:moveTo>
                      <a:pt x="2426" y="2426"/>
                    </a:moveTo>
                    <a:cubicBezTo>
                      <a:pt x="1213" y="6066"/>
                      <a:pt x="1213" y="8492"/>
                      <a:pt x="0" y="12132"/>
                    </a:cubicBezTo>
                    <a:cubicBezTo>
                      <a:pt x="0" y="13345"/>
                      <a:pt x="0" y="14559"/>
                      <a:pt x="0" y="14559"/>
                    </a:cubicBezTo>
                    <a:cubicBezTo>
                      <a:pt x="0" y="15772"/>
                      <a:pt x="1213" y="15772"/>
                      <a:pt x="2426" y="15772"/>
                    </a:cubicBezTo>
                    <a:cubicBezTo>
                      <a:pt x="3640" y="15772"/>
                      <a:pt x="4853" y="15772"/>
                      <a:pt x="4853" y="15772"/>
                    </a:cubicBezTo>
                    <a:cubicBezTo>
                      <a:pt x="6066" y="15772"/>
                      <a:pt x="6066" y="14559"/>
                      <a:pt x="6066" y="13345"/>
                    </a:cubicBezTo>
                    <a:cubicBezTo>
                      <a:pt x="7279" y="9706"/>
                      <a:pt x="7279" y="7279"/>
                      <a:pt x="8493" y="3640"/>
                    </a:cubicBezTo>
                    <a:cubicBezTo>
                      <a:pt x="8493" y="2426"/>
                      <a:pt x="8493" y="1213"/>
                      <a:pt x="8493" y="1213"/>
                    </a:cubicBezTo>
                    <a:cubicBezTo>
                      <a:pt x="8493" y="0"/>
                      <a:pt x="7279" y="0"/>
                      <a:pt x="6066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1213"/>
                      <a:pt x="2426" y="2426"/>
                      <a:pt x="2426" y="2426"/>
                    </a:cubicBezTo>
                    <a:lnTo>
                      <a:pt x="2426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181">
                <a:extLst>
                  <a:ext uri="{FF2B5EF4-FFF2-40B4-BE49-F238E27FC236}">
                    <a16:creationId xmlns:a16="http://schemas.microsoft.com/office/drawing/2014/main" id="{4FF0E224-EBF8-456D-AFAF-114300916065}"/>
                  </a:ext>
                </a:extLst>
              </p:cNvPr>
              <p:cNvSpPr/>
              <p:nvPr/>
            </p:nvSpPr>
            <p:spPr>
              <a:xfrm>
                <a:off x="1521329" y="3067409"/>
                <a:ext cx="8492" cy="12857"/>
              </a:xfrm>
              <a:custGeom>
                <a:avLst/>
                <a:gdLst>
                  <a:gd name="connsiteX0" fmla="*/ 2426 w 8492"/>
                  <a:gd name="connsiteY0" fmla="*/ 726 h 12857"/>
                  <a:gd name="connsiteX1" fmla="*/ 1213 w 8492"/>
                  <a:gd name="connsiteY1" fmla="*/ 3152 h 12857"/>
                  <a:gd name="connsiteX2" fmla="*/ 0 w 8492"/>
                  <a:gd name="connsiteY2" fmla="*/ 5578 h 12857"/>
                  <a:gd name="connsiteX3" fmla="*/ 0 w 8492"/>
                  <a:gd name="connsiteY3" fmla="*/ 10431 h 12857"/>
                  <a:gd name="connsiteX4" fmla="*/ 1213 w 8492"/>
                  <a:gd name="connsiteY4" fmla="*/ 12858 h 12857"/>
                  <a:gd name="connsiteX5" fmla="*/ 2426 w 8492"/>
                  <a:gd name="connsiteY5" fmla="*/ 12858 h 12857"/>
                  <a:gd name="connsiteX6" fmla="*/ 3640 w 8492"/>
                  <a:gd name="connsiteY6" fmla="*/ 12858 h 12857"/>
                  <a:gd name="connsiteX7" fmla="*/ 6066 w 8492"/>
                  <a:gd name="connsiteY7" fmla="*/ 11644 h 12857"/>
                  <a:gd name="connsiteX8" fmla="*/ 6066 w 8492"/>
                  <a:gd name="connsiteY8" fmla="*/ 9218 h 12857"/>
                  <a:gd name="connsiteX9" fmla="*/ 6066 w 8492"/>
                  <a:gd name="connsiteY9" fmla="*/ 8005 h 12857"/>
                  <a:gd name="connsiteX10" fmla="*/ 6066 w 8492"/>
                  <a:gd name="connsiteY10" fmla="*/ 9218 h 12857"/>
                  <a:gd name="connsiteX11" fmla="*/ 6066 w 8492"/>
                  <a:gd name="connsiteY11" fmla="*/ 8005 h 12857"/>
                  <a:gd name="connsiteX12" fmla="*/ 6066 w 8492"/>
                  <a:gd name="connsiteY12" fmla="*/ 9218 h 12857"/>
                  <a:gd name="connsiteX13" fmla="*/ 6066 w 8492"/>
                  <a:gd name="connsiteY13" fmla="*/ 8005 h 12857"/>
                  <a:gd name="connsiteX14" fmla="*/ 6066 w 8492"/>
                  <a:gd name="connsiteY14" fmla="*/ 9218 h 12857"/>
                  <a:gd name="connsiteX15" fmla="*/ 7279 w 8492"/>
                  <a:gd name="connsiteY15" fmla="*/ 8005 h 12857"/>
                  <a:gd name="connsiteX16" fmla="*/ 7279 w 8492"/>
                  <a:gd name="connsiteY16" fmla="*/ 9218 h 12857"/>
                  <a:gd name="connsiteX17" fmla="*/ 7279 w 8492"/>
                  <a:gd name="connsiteY17" fmla="*/ 9218 h 12857"/>
                  <a:gd name="connsiteX18" fmla="*/ 8493 w 8492"/>
                  <a:gd name="connsiteY18" fmla="*/ 8005 h 12857"/>
                  <a:gd name="connsiteX19" fmla="*/ 8493 w 8492"/>
                  <a:gd name="connsiteY19" fmla="*/ 6792 h 12857"/>
                  <a:gd name="connsiteX20" fmla="*/ 8493 w 8492"/>
                  <a:gd name="connsiteY20" fmla="*/ 5578 h 12857"/>
                  <a:gd name="connsiteX21" fmla="*/ 7279 w 8492"/>
                  <a:gd name="connsiteY21" fmla="*/ 4365 h 12857"/>
                  <a:gd name="connsiteX22" fmla="*/ 4853 w 8492"/>
                  <a:gd name="connsiteY22" fmla="*/ 3152 h 12857"/>
                  <a:gd name="connsiteX23" fmla="*/ 2426 w 8492"/>
                  <a:gd name="connsiteY23" fmla="*/ 726 h 12857"/>
                  <a:gd name="connsiteX24" fmla="*/ 2426 w 8492"/>
                  <a:gd name="connsiteY24" fmla="*/ 726 h 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492" h="12857">
                    <a:moveTo>
                      <a:pt x="2426" y="726"/>
                    </a:moveTo>
                    <a:cubicBezTo>
                      <a:pt x="2426" y="726"/>
                      <a:pt x="1213" y="1939"/>
                      <a:pt x="1213" y="3152"/>
                    </a:cubicBezTo>
                    <a:cubicBezTo>
                      <a:pt x="1213" y="4365"/>
                      <a:pt x="0" y="4365"/>
                      <a:pt x="0" y="5578"/>
                    </a:cubicBezTo>
                    <a:cubicBezTo>
                      <a:pt x="0" y="6792"/>
                      <a:pt x="0" y="9218"/>
                      <a:pt x="0" y="10431"/>
                    </a:cubicBezTo>
                    <a:cubicBezTo>
                      <a:pt x="0" y="11644"/>
                      <a:pt x="1213" y="11644"/>
                      <a:pt x="1213" y="12858"/>
                    </a:cubicBezTo>
                    <a:cubicBezTo>
                      <a:pt x="1213" y="12858"/>
                      <a:pt x="2426" y="12858"/>
                      <a:pt x="2426" y="12858"/>
                    </a:cubicBezTo>
                    <a:cubicBezTo>
                      <a:pt x="2426" y="12858"/>
                      <a:pt x="3640" y="12858"/>
                      <a:pt x="3640" y="12858"/>
                    </a:cubicBezTo>
                    <a:cubicBezTo>
                      <a:pt x="4853" y="12858"/>
                      <a:pt x="6066" y="11644"/>
                      <a:pt x="6066" y="11644"/>
                    </a:cubicBezTo>
                    <a:cubicBezTo>
                      <a:pt x="6066" y="10431"/>
                      <a:pt x="7279" y="9218"/>
                      <a:pt x="6066" y="9218"/>
                    </a:cubicBezTo>
                    <a:cubicBezTo>
                      <a:pt x="6066" y="9218"/>
                      <a:pt x="6066" y="9218"/>
                      <a:pt x="6066" y="8005"/>
                    </a:cubicBezTo>
                    <a:cubicBezTo>
                      <a:pt x="6066" y="8005"/>
                      <a:pt x="6066" y="9218"/>
                      <a:pt x="6066" y="9218"/>
                    </a:cubicBezTo>
                    <a:cubicBezTo>
                      <a:pt x="6066" y="9218"/>
                      <a:pt x="6066" y="8005"/>
                      <a:pt x="6066" y="8005"/>
                    </a:cubicBezTo>
                    <a:cubicBezTo>
                      <a:pt x="6066" y="8005"/>
                      <a:pt x="6066" y="9218"/>
                      <a:pt x="6066" y="9218"/>
                    </a:cubicBezTo>
                    <a:cubicBezTo>
                      <a:pt x="6066" y="9218"/>
                      <a:pt x="6066" y="8005"/>
                      <a:pt x="6066" y="8005"/>
                    </a:cubicBezTo>
                    <a:cubicBezTo>
                      <a:pt x="6066" y="8005"/>
                      <a:pt x="6066" y="9218"/>
                      <a:pt x="6066" y="9218"/>
                    </a:cubicBezTo>
                    <a:cubicBezTo>
                      <a:pt x="6066" y="9218"/>
                      <a:pt x="6066" y="8005"/>
                      <a:pt x="7279" y="8005"/>
                    </a:cubicBezTo>
                    <a:cubicBezTo>
                      <a:pt x="7279" y="8005"/>
                      <a:pt x="7279" y="8005"/>
                      <a:pt x="7279" y="9218"/>
                    </a:cubicBezTo>
                    <a:cubicBezTo>
                      <a:pt x="7279" y="9218"/>
                      <a:pt x="7279" y="9218"/>
                      <a:pt x="7279" y="9218"/>
                    </a:cubicBezTo>
                    <a:cubicBezTo>
                      <a:pt x="7279" y="9218"/>
                      <a:pt x="8493" y="8005"/>
                      <a:pt x="8493" y="8005"/>
                    </a:cubicBezTo>
                    <a:cubicBezTo>
                      <a:pt x="8493" y="8005"/>
                      <a:pt x="8493" y="6792"/>
                      <a:pt x="8493" y="6792"/>
                    </a:cubicBezTo>
                    <a:cubicBezTo>
                      <a:pt x="8493" y="6792"/>
                      <a:pt x="8493" y="5578"/>
                      <a:pt x="8493" y="5578"/>
                    </a:cubicBezTo>
                    <a:cubicBezTo>
                      <a:pt x="8493" y="5578"/>
                      <a:pt x="8493" y="4365"/>
                      <a:pt x="7279" y="4365"/>
                    </a:cubicBezTo>
                    <a:cubicBezTo>
                      <a:pt x="6066" y="3152"/>
                      <a:pt x="6066" y="3152"/>
                      <a:pt x="4853" y="3152"/>
                    </a:cubicBezTo>
                    <a:cubicBezTo>
                      <a:pt x="3640" y="-488"/>
                      <a:pt x="2426" y="-488"/>
                      <a:pt x="2426" y="726"/>
                    </a:cubicBezTo>
                    <a:lnTo>
                      <a:pt x="2426" y="7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82">
                <a:extLst>
                  <a:ext uri="{FF2B5EF4-FFF2-40B4-BE49-F238E27FC236}">
                    <a16:creationId xmlns:a16="http://schemas.microsoft.com/office/drawing/2014/main" id="{6DA20EE3-1786-4654-82C6-6192A22F423B}"/>
                  </a:ext>
                </a:extLst>
              </p:cNvPr>
              <p:cNvSpPr/>
              <p:nvPr/>
            </p:nvSpPr>
            <p:spPr>
              <a:xfrm>
                <a:off x="1532248" y="3071774"/>
                <a:ext cx="7279" cy="12132"/>
              </a:xfrm>
              <a:custGeom>
                <a:avLst/>
                <a:gdLst>
                  <a:gd name="connsiteX0" fmla="*/ 0 w 7279"/>
                  <a:gd name="connsiteY0" fmla="*/ 3640 h 12132"/>
                  <a:gd name="connsiteX1" fmla="*/ 0 w 7279"/>
                  <a:gd name="connsiteY1" fmla="*/ 8492 h 12132"/>
                  <a:gd name="connsiteX2" fmla="*/ 1213 w 7279"/>
                  <a:gd name="connsiteY2" fmla="*/ 10919 h 12132"/>
                  <a:gd name="connsiteX3" fmla="*/ 2426 w 7279"/>
                  <a:gd name="connsiteY3" fmla="*/ 12132 h 12132"/>
                  <a:gd name="connsiteX4" fmla="*/ 3640 w 7279"/>
                  <a:gd name="connsiteY4" fmla="*/ 12132 h 12132"/>
                  <a:gd name="connsiteX5" fmla="*/ 6066 w 7279"/>
                  <a:gd name="connsiteY5" fmla="*/ 10919 h 12132"/>
                  <a:gd name="connsiteX6" fmla="*/ 7279 w 7279"/>
                  <a:gd name="connsiteY6" fmla="*/ 8492 h 12132"/>
                  <a:gd name="connsiteX7" fmla="*/ 7279 w 7279"/>
                  <a:gd name="connsiteY7" fmla="*/ 3640 h 12132"/>
                  <a:gd name="connsiteX8" fmla="*/ 6066 w 7279"/>
                  <a:gd name="connsiteY8" fmla="*/ 1213 h 12132"/>
                  <a:gd name="connsiteX9" fmla="*/ 4853 w 7279"/>
                  <a:gd name="connsiteY9" fmla="*/ 0 h 12132"/>
                  <a:gd name="connsiteX10" fmla="*/ 3640 w 7279"/>
                  <a:gd name="connsiteY10" fmla="*/ 0 h 12132"/>
                  <a:gd name="connsiteX11" fmla="*/ 1213 w 7279"/>
                  <a:gd name="connsiteY11" fmla="*/ 1213 h 12132"/>
                  <a:gd name="connsiteX12" fmla="*/ 0 w 7279"/>
                  <a:gd name="connsiteY12" fmla="*/ 3640 h 12132"/>
                  <a:gd name="connsiteX13" fmla="*/ 0 w 7279"/>
                  <a:gd name="connsiteY13" fmla="*/ 3640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79" h="12132">
                    <a:moveTo>
                      <a:pt x="0" y="3640"/>
                    </a:moveTo>
                    <a:cubicBezTo>
                      <a:pt x="0" y="4853"/>
                      <a:pt x="0" y="7279"/>
                      <a:pt x="0" y="8492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2132"/>
                      <a:pt x="2426" y="12132"/>
                    </a:cubicBezTo>
                    <a:cubicBezTo>
                      <a:pt x="2426" y="12132"/>
                      <a:pt x="3640" y="12132"/>
                      <a:pt x="3640" y="12132"/>
                    </a:cubicBezTo>
                    <a:cubicBezTo>
                      <a:pt x="4853" y="12132"/>
                      <a:pt x="6066" y="12132"/>
                      <a:pt x="6066" y="10919"/>
                    </a:cubicBezTo>
                    <a:cubicBezTo>
                      <a:pt x="7279" y="9706"/>
                      <a:pt x="7279" y="9706"/>
                      <a:pt x="7279" y="8492"/>
                    </a:cubicBezTo>
                    <a:cubicBezTo>
                      <a:pt x="7279" y="7279"/>
                      <a:pt x="7279" y="4853"/>
                      <a:pt x="7279" y="3640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0"/>
                      <a:pt x="4853" y="0"/>
                    </a:cubicBezTo>
                    <a:cubicBezTo>
                      <a:pt x="4853" y="0"/>
                      <a:pt x="3640" y="0"/>
                      <a:pt x="3640" y="0"/>
                    </a:cubicBezTo>
                    <a:cubicBezTo>
                      <a:pt x="2426" y="0"/>
                      <a:pt x="1213" y="0"/>
                      <a:pt x="1213" y="1213"/>
                    </a:cubicBezTo>
                    <a:cubicBezTo>
                      <a:pt x="0" y="1213"/>
                      <a:pt x="0" y="2426"/>
                      <a:pt x="0" y="3640"/>
                    </a:cubicBezTo>
                    <a:lnTo>
                      <a:pt x="0" y="364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83">
                <a:extLst>
                  <a:ext uri="{FF2B5EF4-FFF2-40B4-BE49-F238E27FC236}">
                    <a16:creationId xmlns:a16="http://schemas.microsoft.com/office/drawing/2014/main" id="{6030437C-D9C1-4982-B06A-59E332FC67FE}"/>
                  </a:ext>
                </a:extLst>
              </p:cNvPr>
              <p:cNvSpPr/>
              <p:nvPr/>
            </p:nvSpPr>
            <p:spPr>
              <a:xfrm>
                <a:off x="1385450" y="3292579"/>
                <a:ext cx="7279" cy="12132"/>
              </a:xfrm>
              <a:custGeom>
                <a:avLst/>
                <a:gdLst>
                  <a:gd name="connsiteX0" fmla="*/ 1213 w 7279"/>
                  <a:gd name="connsiteY0" fmla="*/ 2426 h 12132"/>
                  <a:gd name="connsiteX1" fmla="*/ 0 w 7279"/>
                  <a:gd name="connsiteY1" fmla="*/ 7279 h 12132"/>
                  <a:gd name="connsiteX2" fmla="*/ 0 w 7279"/>
                  <a:gd name="connsiteY2" fmla="*/ 8492 h 12132"/>
                  <a:gd name="connsiteX3" fmla="*/ 0 w 7279"/>
                  <a:gd name="connsiteY3" fmla="*/ 9706 h 12132"/>
                  <a:gd name="connsiteX4" fmla="*/ 1213 w 7279"/>
                  <a:gd name="connsiteY4" fmla="*/ 10919 h 12132"/>
                  <a:gd name="connsiteX5" fmla="*/ 2426 w 7279"/>
                  <a:gd name="connsiteY5" fmla="*/ 12132 h 12132"/>
                  <a:gd name="connsiteX6" fmla="*/ 4853 w 7279"/>
                  <a:gd name="connsiteY6" fmla="*/ 12132 h 12132"/>
                  <a:gd name="connsiteX7" fmla="*/ 6066 w 7279"/>
                  <a:gd name="connsiteY7" fmla="*/ 9706 h 12132"/>
                  <a:gd name="connsiteX8" fmla="*/ 7279 w 7279"/>
                  <a:gd name="connsiteY8" fmla="*/ 4853 h 12132"/>
                  <a:gd name="connsiteX9" fmla="*/ 7279 w 7279"/>
                  <a:gd name="connsiteY9" fmla="*/ 3640 h 12132"/>
                  <a:gd name="connsiteX10" fmla="*/ 7279 w 7279"/>
                  <a:gd name="connsiteY10" fmla="*/ 2426 h 12132"/>
                  <a:gd name="connsiteX11" fmla="*/ 6066 w 7279"/>
                  <a:gd name="connsiteY11" fmla="*/ 1213 h 12132"/>
                  <a:gd name="connsiteX12" fmla="*/ 4853 w 7279"/>
                  <a:gd name="connsiteY12" fmla="*/ 0 h 12132"/>
                  <a:gd name="connsiteX13" fmla="*/ 2426 w 7279"/>
                  <a:gd name="connsiteY13" fmla="*/ 0 h 12132"/>
                  <a:gd name="connsiteX14" fmla="*/ 1213 w 7279"/>
                  <a:gd name="connsiteY14" fmla="*/ 2426 h 12132"/>
                  <a:gd name="connsiteX15" fmla="*/ 1213 w 7279"/>
                  <a:gd name="connsiteY15" fmla="*/ 2426 h 1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79" h="12132">
                    <a:moveTo>
                      <a:pt x="1213" y="2426"/>
                    </a:moveTo>
                    <a:cubicBezTo>
                      <a:pt x="1213" y="3640"/>
                      <a:pt x="0" y="6066"/>
                      <a:pt x="0" y="7279"/>
                    </a:cubicBezTo>
                    <a:cubicBezTo>
                      <a:pt x="0" y="7279"/>
                      <a:pt x="0" y="8492"/>
                      <a:pt x="0" y="8492"/>
                    </a:cubicBezTo>
                    <a:cubicBezTo>
                      <a:pt x="0" y="8492"/>
                      <a:pt x="0" y="9706"/>
                      <a:pt x="0" y="9706"/>
                    </a:cubicBezTo>
                    <a:cubicBezTo>
                      <a:pt x="0" y="9706"/>
                      <a:pt x="0" y="10919"/>
                      <a:pt x="1213" y="10919"/>
                    </a:cubicBezTo>
                    <a:cubicBezTo>
                      <a:pt x="1213" y="10919"/>
                      <a:pt x="2426" y="10919"/>
                      <a:pt x="2426" y="12132"/>
                    </a:cubicBezTo>
                    <a:cubicBezTo>
                      <a:pt x="3640" y="12132"/>
                      <a:pt x="4853" y="12132"/>
                      <a:pt x="4853" y="12132"/>
                    </a:cubicBezTo>
                    <a:cubicBezTo>
                      <a:pt x="6066" y="12132"/>
                      <a:pt x="6066" y="10919"/>
                      <a:pt x="6066" y="9706"/>
                    </a:cubicBezTo>
                    <a:cubicBezTo>
                      <a:pt x="6066" y="8492"/>
                      <a:pt x="7279" y="6066"/>
                      <a:pt x="7279" y="4853"/>
                    </a:cubicBezTo>
                    <a:cubicBezTo>
                      <a:pt x="7279" y="4853"/>
                      <a:pt x="7279" y="3640"/>
                      <a:pt x="7279" y="3640"/>
                    </a:cubicBezTo>
                    <a:cubicBezTo>
                      <a:pt x="7279" y="3640"/>
                      <a:pt x="7279" y="2426"/>
                      <a:pt x="7279" y="2426"/>
                    </a:cubicBezTo>
                    <a:cubicBezTo>
                      <a:pt x="7279" y="2426"/>
                      <a:pt x="7279" y="1213"/>
                      <a:pt x="6066" y="1213"/>
                    </a:cubicBezTo>
                    <a:cubicBezTo>
                      <a:pt x="6066" y="1213"/>
                      <a:pt x="4853" y="1213"/>
                      <a:pt x="4853" y="0"/>
                    </a:cubicBezTo>
                    <a:cubicBezTo>
                      <a:pt x="3640" y="0"/>
                      <a:pt x="2426" y="0"/>
                      <a:pt x="2426" y="0"/>
                    </a:cubicBezTo>
                    <a:cubicBezTo>
                      <a:pt x="1213" y="1213"/>
                      <a:pt x="1213" y="1213"/>
                      <a:pt x="1213" y="2426"/>
                    </a:cubicBezTo>
                    <a:lnTo>
                      <a:pt x="1213" y="2426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1169">
              <a:extLst>
                <a:ext uri="{FF2B5EF4-FFF2-40B4-BE49-F238E27FC236}">
                  <a16:creationId xmlns:a16="http://schemas.microsoft.com/office/drawing/2014/main" id="{66EBD3DC-5970-4036-A7C0-9BFE00CF462E}"/>
                </a:ext>
              </a:extLst>
            </p:cNvPr>
            <p:cNvGrpSpPr/>
            <p:nvPr/>
          </p:nvGrpSpPr>
          <p:grpSpPr>
            <a:xfrm>
              <a:off x="548335" y="3385996"/>
              <a:ext cx="1969040" cy="49741"/>
              <a:chOff x="548335" y="3385996"/>
              <a:chExt cx="1969040" cy="49741"/>
            </a:xfrm>
          </p:grpSpPr>
          <p:sp>
            <p:nvSpPr>
              <p:cNvPr id="155" name="Freeform: Shape 134">
                <a:extLst>
                  <a:ext uri="{FF2B5EF4-FFF2-40B4-BE49-F238E27FC236}">
                    <a16:creationId xmlns:a16="http://schemas.microsoft.com/office/drawing/2014/main" id="{49C0F09B-3CED-401C-94D6-D361F7C75630}"/>
                  </a:ext>
                </a:extLst>
              </p:cNvPr>
              <p:cNvSpPr/>
              <p:nvPr/>
            </p:nvSpPr>
            <p:spPr>
              <a:xfrm>
                <a:off x="551975" y="3388422"/>
                <a:ext cx="1959334" cy="43675"/>
              </a:xfrm>
              <a:custGeom>
                <a:avLst/>
                <a:gdLst>
                  <a:gd name="connsiteX0" fmla="*/ 0 w 1959334"/>
                  <a:gd name="connsiteY0" fmla="*/ 0 h 43675"/>
                  <a:gd name="connsiteX1" fmla="*/ 1959334 w 1959334"/>
                  <a:gd name="connsiteY1" fmla="*/ 0 h 43675"/>
                  <a:gd name="connsiteX2" fmla="*/ 1927791 w 1959334"/>
                  <a:gd name="connsiteY2" fmla="*/ 36396 h 43675"/>
                  <a:gd name="connsiteX3" fmla="*/ 0 w 1959334"/>
                  <a:gd name="connsiteY3" fmla="*/ 43676 h 4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9334" h="43675">
                    <a:moveTo>
                      <a:pt x="0" y="0"/>
                    </a:moveTo>
                    <a:lnTo>
                      <a:pt x="1959334" y="0"/>
                    </a:lnTo>
                    <a:lnTo>
                      <a:pt x="1927791" y="36396"/>
                    </a:lnTo>
                    <a:lnTo>
                      <a:pt x="0" y="43676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35">
                <a:extLst>
                  <a:ext uri="{FF2B5EF4-FFF2-40B4-BE49-F238E27FC236}">
                    <a16:creationId xmlns:a16="http://schemas.microsoft.com/office/drawing/2014/main" id="{DAF53EFE-E943-4B2F-A123-BBEF840385BD}"/>
                  </a:ext>
                </a:extLst>
              </p:cNvPr>
              <p:cNvSpPr/>
              <p:nvPr/>
            </p:nvSpPr>
            <p:spPr>
              <a:xfrm>
                <a:off x="548335" y="3385996"/>
                <a:ext cx="1969040" cy="49741"/>
              </a:xfrm>
              <a:custGeom>
                <a:avLst/>
                <a:gdLst>
                  <a:gd name="connsiteX0" fmla="*/ 1955695 w 1969040"/>
                  <a:gd name="connsiteY0" fmla="*/ 6066 h 49741"/>
                  <a:gd name="connsiteX1" fmla="*/ 1929004 w 1969040"/>
                  <a:gd name="connsiteY1" fmla="*/ 36396 h 49741"/>
                  <a:gd name="connsiteX2" fmla="*/ 6066 w 1969040"/>
                  <a:gd name="connsiteY2" fmla="*/ 43676 h 49741"/>
                  <a:gd name="connsiteX3" fmla="*/ 6066 w 1969040"/>
                  <a:gd name="connsiteY3" fmla="*/ 6066 h 49741"/>
                  <a:gd name="connsiteX4" fmla="*/ 1955695 w 1969040"/>
                  <a:gd name="connsiteY4" fmla="*/ 6066 h 49741"/>
                  <a:gd name="connsiteX5" fmla="*/ 1955695 w 1969040"/>
                  <a:gd name="connsiteY5" fmla="*/ 6066 h 49741"/>
                  <a:gd name="connsiteX6" fmla="*/ 1969040 w 1969040"/>
                  <a:gd name="connsiteY6" fmla="*/ 0 h 49741"/>
                  <a:gd name="connsiteX7" fmla="*/ 1969040 w 1969040"/>
                  <a:gd name="connsiteY7" fmla="*/ 0 h 49741"/>
                  <a:gd name="connsiteX8" fmla="*/ 1969040 w 1969040"/>
                  <a:gd name="connsiteY8" fmla="*/ 0 h 49741"/>
                  <a:gd name="connsiteX9" fmla="*/ 1969040 w 1969040"/>
                  <a:gd name="connsiteY9" fmla="*/ 0 h 49741"/>
                  <a:gd name="connsiteX10" fmla="*/ 0 w 1969040"/>
                  <a:gd name="connsiteY10" fmla="*/ 0 h 49741"/>
                  <a:gd name="connsiteX11" fmla="*/ 0 w 1969040"/>
                  <a:gd name="connsiteY11" fmla="*/ 49742 h 49741"/>
                  <a:gd name="connsiteX12" fmla="*/ 1932644 w 1969040"/>
                  <a:gd name="connsiteY12" fmla="*/ 41249 h 49741"/>
                  <a:gd name="connsiteX13" fmla="*/ 1969040 w 1969040"/>
                  <a:gd name="connsiteY13" fmla="*/ 0 h 49741"/>
                  <a:gd name="connsiteX14" fmla="*/ 1969040 w 1969040"/>
                  <a:gd name="connsiteY14" fmla="*/ 0 h 4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69040" h="49741">
                    <a:moveTo>
                      <a:pt x="1955695" y="6066"/>
                    </a:moveTo>
                    <a:lnTo>
                      <a:pt x="1929004" y="36396"/>
                    </a:lnTo>
                    <a:lnTo>
                      <a:pt x="6066" y="43676"/>
                    </a:lnTo>
                    <a:lnTo>
                      <a:pt x="6066" y="6066"/>
                    </a:lnTo>
                    <a:lnTo>
                      <a:pt x="1955695" y="6066"/>
                    </a:lnTo>
                    <a:lnTo>
                      <a:pt x="1955695" y="6066"/>
                    </a:lnTo>
                    <a:close/>
                    <a:moveTo>
                      <a:pt x="1969040" y="0"/>
                    </a:moveTo>
                    <a:lnTo>
                      <a:pt x="1969040" y="0"/>
                    </a:lnTo>
                    <a:lnTo>
                      <a:pt x="1969040" y="0"/>
                    </a:lnTo>
                    <a:close/>
                    <a:moveTo>
                      <a:pt x="1969040" y="0"/>
                    </a:moveTo>
                    <a:lnTo>
                      <a:pt x="0" y="0"/>
                    </a:lnTo>
                    <a:lnTo>
                      <a:pt x="0" y="49742"/>
                    </a:lnTo>
                    <a:lnTo>
                      <a:pt x="1932644" y="41249"/>
                    </a:lnTo>
                    <a:lnTo>
                      <a:pt x="1969040" y="0"/>
                    </a:lnTo>
                    <a:lnTo>
                      <a:pt x="19690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" name="Freeform: Shape 31">
              <a:extLst>
                <a:ext uri="{FF2B5EF4-FFF2-40B4-BE49-F238E27FC236}">
                  <a16:creationId xmlns:a16="http://schemas.microsoft.com/office/drawing/2014/main" id="{D1519F6F-CAD2-4282-95EF-A5D2B86698B3}"/>
                </a:ext>
              </a:extLst>
            </p:cNvPr>
            <p:cNvSpPr/>
            <p:nvPr/>
          </p:nvSpPr>
          <p:spPr>
            <a:xfrm>
              <a:off x="715758" y="3597958"/>
              <a:ext cx="85074" cy="267312"/>
            </a:xfrm>
            <a:custGeom>
              <a:avLst/>
              <a:gdLst>
                <a:gd name="connsiteX0" fmla="*/ 0 w 85074"/>
                <a:gd name="connsiteY0" fmla="*/ 27040 h 267312"/>
                <a:gd name="connsiteX1" fmla="*/ 30330 w 85074"/>
                <a:gd name="connsiteY1" fmla="*/ 87701 h 267312"/>
                <a:gd name="connsiteX2" fmla="*/ 10919 w 85074"/>
                <a:gd name="connsiteY2" fmla="*/ 258764 h 267312"/>
                <a:gd name="connsiteX3" fmla="*/ 77645 w 85074"/>
                <a:gd name="connsiteY3" fmla="*/ 252698 h 267312"/>
                <a:gd name="connsiteX4" fmla="*/ 83711 w 85074"/>
                <a:gd name="connsiteY4" fmla="*/ 250271 h 267312"/>
                <a:gd name="connsiteX5" fmla="*/ 84925 w 85074"/>
                <a:gd name="connsiteY5" fmla="*/ 244205 h 267312"/>
                <a:gd name="connsiteX6" fmla="*/ 63087 w 85074"/>
                <a:gd name="connsiteY6" fmla="*/ 20974 h 267312"/>
                <a:gd name="connsiteX7" fmla="*/ 18198 w 85074"/>
                <a:gd name="connsiteY7" fmla="*/ 7629 h 267312"/>
                <a:gd name="connsiteX8" fmla="*/ 1213 w 85074"/>
                <a:gd name="connsiteY8" fmla="*/ 22188 h 267312"/>
                <a:gd name="connsiteX9" fmla="*/ 0 w 85074"/>
                <a:gd name="connsiteY9" fmla="*/ 27040 h 26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74" h="267312">
                  <a:moveTo>
                    <a:pt x="0" y="27040"/>
                  </a:moveTo>
                  <a:cubicBezTo>
                    <a:pt x="19411" y="47665"/>
                    <a:pt x="27904" y="58584"/>
                    <a:pt x="30330" y="87701"/>
                  </a:cubicBezTo>
                  <a:cubicBezTo>
                    <a:pt x="33970" y="141082"/>
                    <a:pt x="41249" y="215088"/>
                    <a:pt x="10919" y="258764"/>
                  </a:cubicBezTo>
                  <a:cubicBezTo>
                    <a:pt x="26691" y="263617"/>
                    <a:pt x="48528" y="278175"/>
                    <a:pt x="77645" y="252698"/>
                  </a:cubicBezTo>
                  <a:cubicBezTo>
                    <a:pt x="78859" y="251484"/>
                    <a:pt x="81285" y="252698"/>
                    <a:pt x="83711" y="250271"/>
                  </a:cubicBezTo>
                  <a:cubicBezTo>
                    <a:pt x="84925" y="249058"/>
                    <a:pt x="84925" y="246632"/>
                    <a:pt x="84925" y="244205"/>
                  </a:cubicBezTo>
                  <a:cubicBezTo>
                    <a:pt x="86138" y="168986"/>
                    <a:pt x="80072" y="93767"/>
                    <a:pt x="63087" y="20974"/>
                  </a:cubicBezTo>
                  <a:cubicBezTo>
                    <a:pt x="58234" y="350"/>
                    <a:pt x="33970" y="-6929"/>
                    <a:pt x="18198" y="7629"/>
                  </a:cubicBezTo>
                  <a:cubicBezTo>
                    <a:pt x="12132" y="13695"/>
                    <a:pt x="6066" y="18548"/>
                    <a:pt x="1213" y="22188"/>
                  </a:cubicBezTo>
                  <a:lnTo>
                    <a:pt x="0" y="270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2">
              <a:extLst>
                <a:ext uri="{FF2B5EF4-FFF2-40B4-BE49-F238E27FC236}">
                  <a16:creationId xmlns:a16="http://schemas.microsoft.com/office/drawing/2014/main" id="{0EA4BF3F-34E1-4F12-BA3B-E3DD6F35AF47}"/>
                </a:ext>
              </a:extLst>
            </p:cNvPr>
            <p:cNvSpPr/>
            <p:nvPr/>
          </p:nvSpPr>
          <p:spPr>
            <a:xfrm>
              <a:off x="1978659" y="3610021"/>
              <a:ext cx="101851" cy="274888"/>
            </a:xfrm>
            <a:custGeom>
              <a:avLst/>
              <a:gdLst>
                <a:gd name="connsiteX0" fmla="*/ 57072 w 101851"/>
                <a:gd name="connsiteY0" fmla="*/ 18617 h 274888"/>
                <a:gd name="connsiteX1" fmla="*/ 98321 w 101851"/>
                <a:gd name="connsiteY1" fmla="*/ 229715 h 274888"/>
                <a:gd name="connsiteX2" fmla="*/ 81336 w 101851"/>
                <a:gd name="connsiteY2" fmla="*/ 273391 h 274888"/>
                <a:gd name="connsiteX3" fmla="*/ 80123 w 101851"/>
                <a:gd name="connsiteY3" fmla="*/ 273391 h 274888"/>
                <a:gd name="connsiteX4" fmla="*/ 42513 w 101851"/>
                <a:gd name="connsiteY4" fmla="*/ 256406 h 274888"/>
                <a:gd name="connsiteX5" fmla="*/ 51 w 101851"/>
                <a:gd name="connsiteY5" fmla="*/ 41668 h 274888"/>
                <a:gd name="connsiteX6" fmla="*/ 44940 w 101851"/>
                <a:gd name="connsiteY6" fmla="*/ 419 h 274888"/>
                <a:gd name="connsiteX7" fmla="*/ 57072 w 101851"/>
                <a:gd name="connsiteY7" fmla="*/ 18617 h 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851" h="274888">
                  <a:moveTo>
                    <a:pt x="57072" y="18617"/>
                  </a:moveTo>
                  <a:cubicBezTo>
                    <a:pt x="53432" y="98689"/>
                    <a:pt x="60711" y="160562"/>
                    <a:pt x="98321" y="229715"/>
                  </a:cubicBezTo>
                  <a:cubicBezTo>
                    <a:pt x="106813" y="246700"/>
                    <a:pt x="99534" y="267325"/>
                    <a:pt x="81336" y="273391"/>
                  </a:cubicBezTo>
                  <a:cubicBezTo>
                    <a:pt x="81336" y="273391"/>
                    <a:pt x="81336" y="273391"/>
                    <a:pt x="80123" y="273391"/>
                  </a:cubicBezTo>
                  <a:cubicBezTo>
                    <a:pt x="65564" y="278244"/>
                    <a:pt x="48579" y="270965"/>
                    <a:pt x="42513" y="256406"/>
                  </a:cubicBezTo>
                  <a:cubicBezTo>
                    <a:pt x="13396" y="189680"/>
                    <a:pt x="3691" y="115674"/>
                    <a:pt x="51" y="41668"/>
                  </a:cubicBezTo>
                  <a:cubicBezTo>
                    <a:pt x="-1162" y="17404"/>
                    <a:pt x="19462" y="-3221"/>
                    <a:pt x="44940" y="419"/>
                  </a:cubicBezTo>
                  <a:lnTo>
                    <a:pt x="57072" y="18617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33">
              <a:extLst>
                <a:ext uri="{FF2B5EF4-FFF2-40B4-BE49-F238E27FC236}">
                  <a16:creationId xmlns:a16="http://schemas.microsoft.com/office/drawing/2014/main" id="{43DE2D0F-9523-4A97-AC18-771D0A7272F2}"/>
                </a:ext>
              </a:extLst>
            </p:cNvPr>
            <p:cNvSpPr/>
            <p:nvPr/>
          </p:nvSpPr>
          <p:spPr>
            <a:xfrm>
              <a:off x="2471233" y="3382356"/>
              <a:ext cx="133402" cy="191672"/>
            </a:xfrm>
            <a:custGeom>
              <a:avLst/>
              <a:gdLst>
                <a:gd name="connsiteX0" fmla="*/ 59488 w 133402"/>
                <a:gd name="connsiteY0" fmla="*/ 0 h 191672"/>
                <a:gd name="connsiteX1" fmla="*/ 8533 w 133402"/>
                <a:gd name="connsiteY1" fmla="*/ 40036 h 191672"/>
                <a:gd name="connsiteX2" fmla="*/ 1254 w 133402"/>
                <a:gd name="connsiteY2" fmla="*/ 76432 h 191672"/>
                <a:gd name="connsiteX3" fmla="*/ 26731 w 133402"/>
                <a:gd name="connsiteY3" fmla="*/ 93417 h 191672"/>
                <a:gd name="connsiteX4" fmla="*/ 63127 w 133402"/>
                <a:gd name="connsiteY4" fmla="*/ 72793 h 191672"/>
                <a:gd name="connsiteX5" fmla="*/ 59488 w 133402"/>
                <a:gd name="connsiteY5" fmla="*/ 65513 h 191672"/>
                <a:gd name="connsiteX6" fmla="*/ 35224 w 133402"/>
                <a:gd name="connsiteY6" fmla="*/ 83712 h 191672"/>
                <a:gd name="connsiteX7" fmla="*/ 17025 w 133402"/>
                <a:gd name="connsiteY7" fmla="*/ 107976 h 191672"/>
                <a:gd name="connsiteX8" fmla="*/ 23092 w 133402"/>
                <a:gd name="connsiteY8" fmla="*/ 131027 h 191672"/>
                <a:gd name="connsiteX9" fmla="*/ 44929 w 133402"/>
                <a:gd name="connsiteY9" fmla="*/ 131027 h 191672"/>
                <a:gd name="connsiteX10" fmla="*/ 71620 w 133402"/>
                <a:gd name="connsiteY10" fmla="*/ 114042 h 191672"/>
                <a:gd name="connsiteX11" fmla="*/ 69194 w 133402"/>
                <a:gd name="connsiteY11" fmla="*/ 106763 h 191672"/>
                <a:gd name="connsiteX12" fmla="*/ 37650 w 133402"/>
                <a:gd name="connsiteY12" fmla="*/ 146798 h 191672"/>
                <a:gd name="connsiteX13" fmla="*/ 46142 w 133402"/>
                <a:gd name="connsiteY13" fmla="*/ 166210 h 191672"/>
                <a:gd name="connsiteX14" fmla="*/ 70407 w 133402"/>
                <a:gd name="connsiteY14" fmla="*/ 163783 h 191672"/>
                <a:gd name="connsiteX15" fmla="*/ 93458 w 133402"/>
                <a:gd name="connsiteY15" fmla="*/ 146798 h 191672"/>
                <a:gd name="connsiteX16" fmla="*/ 87392 w 133402"/>
                <a:gd name="connsiteY16" fmla="*/ 141946 h 191672"/>
                <a:gd name="connsiteX17" fmla="*/ 67980 w 133402"/>
                <a:gd name="connsiteY17" fmla="*/ 167423 h 191672"/>
                <a:gd name="connsiteX18" fmla="*/ 63127 w 133402"/>
                <a:gd name="connsiteY18" fmla="*/ 181982 h 191672"/>
                <a:gd name="connsiteX19" fmla="*/ 75260 w 133402"/>
                <a:gd name="connsiteY19" fmla="*/ 190474 h 191672"/>
                <a:gd name="connsiteX20" fmla="*/ 132280 w 133402"/>
                <a:gd name="connsiteY20" fmla="*/ 163783 h 191672"/>
                <a:gd name="connsiteX21" fmla="*/ 126214 w 133402"/>
                <a:gd name="connsiteY21" fmla="*/ 157717 h 191672"/>
                <a:gd name="connsiteX22" fmla="*/ 80112 w 133402"/>
                <a:gd name="connsiteY22" fmla="*/ 183195 h 191672"/>
                <a:gd name="connsiteX23" fmla="*/ 74046 w 133402"/>
                <a:gd name="connsiteY23" fmla="*/ 181982 h 191672"/>
                <a:gd name="connsiteX24" fmla="*/ 70407 w 133402"/>
                <a:gd name="connsiteY24" fmla="*/ 178342 h 191672"/>
                <a:gd name="connsiteX25" fmla="*/ 76473 w 133402"/>
                <a:gd name="connsiteY25" fmla="*/ 166210 h 191672"/>
                <a:gd name="connsiteX26" fmla="*/ 93458 w 133402"/>
                <a:gd name="connsiteY26" fmla="*/ 145585 h 191672"/>
                <a:gd name="connsiteX27" fmla="*/ 87392 w 133402"/>
                <a:gd name="connsiteY27" fmla="*/ 140732 h 191672"/>
                <a:gd name="connsiteX28" fmla="*/ 66767 w 133402"/>
                <a:gd name="connsiteY28" fmla="*/ 155291 h 191672"/>
                <a:gd name="connsiteX29" fmla="*/ 44929 w 133402"/>
                <a:gd name="connsiteY29" fmla="*/ 152865 h 191672"/>
                <a:gd name="connsiteX30" fmla="*/ 48569 w 133402"/>
                <a:gd name="connsiteY30" fmla="*/ 140732 h 191672"/>
                <a:gd name="connsiteX31" fmla="*/ 55848 w 133402"/>
                <a:gd name="connsiteY31" fmla="*/ 129814 h 191672"/>
                <a:gd name="connsiteX32" fmla="*/ 75260 w 133402"/>
                <a:gd name="connsiteY32" fmla="*/ 110402 h 191672"/>
                <a:gd name="connsiteX33" fmla="*/ 72833 w 133402"/>
                <a:gd name="connsiteY33" fmla="*/ 103123 h 191672"/>
                <a:gd name="connsiteX34" fmla="*/ 46142 w 133402"/>
                <a:gd name="connsiteY34" fmla="*/ 118895 h 191672"/>
                <a:gd name="connsiteX35" fmla="*/ 25518 w 133402"/>
                <a:gd name="connsiteY35" fmla="*/ 116468 h 191672"/>
                <a:gd name="connsiteX36" fmla="*/ 29158 w 133402"/>
                <a:gd name="connsiteY36" fmla="*/ 100696 h 191672"/>
                <a:gd name="connsiteX37" fmla="*/ 38863 w 133402"/>
                <a:gd name="connsiteY37" fmla="*/ 87351 h 191672"/>
                <a:gd name="connsiteX38" fmla="*/ 65554 w 133402"/>
                <a:gd name="connsiteY38" fmla="*/ 66727 h 191672"/>
                <a:gd name="connsiteX39" fmla="*/ 61914 w 133402"/>
                <a:gd name="connsiteY39" fmla="*/ 59447 h 191672"/>
                <a:gd name="connsiteX40" fmla="*/ 35224 w 133402"/>
                <a:gd name="connsiteY40" fmla="*/ 77645 h 191672"/>
                <a:gd name="connsiteX41" fmla="*/ 19452 w 133402"/>
                <a:gd name="connsiteY41" fmla="*/ 78859 h 191672"/>
                <a:gd name="connsiteX42" fmla="*/ 10959 w 133402"/>
                <a:gd name="connsiteY42" fmla="*/ 69153 h 191672"/>
                <a:gd name="connsiteX43" fmla="*/ 17025 w 133402"/>
                <a:gd name="connsiteY43" fmla="*/ 37610 h 191672"/>
                <a:gd name="connsiteX44" fmla="*/ 34010 w 133402"/>
                <a:gd name="connsiteY44" fmla="*/ 14558 h 191672"/>
                <a:gd name="connsiteX45" fmla="*/ 61914 w 133402"/>
                <a:gd name="connsiteY45" fmla="*/ 1213 h 191672"/>
                <a:gd name="connsiteX46" fmla="*/ 59488 w 133402"/>
                <a:gd name="connsiteY46" fmla="*/ 0 h 191672"/>
                <a:gd name="connsiteX47" fmla="*/ 59488 w 133402"/>
                <a:gd name="connsiteY47" fmla="*/ 0 h 19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3402" h="191672">
                  <a:moveTo>
                    <a:pt x="59488" y="0"/>
                  </a:moveTo>
                  <a:cubicBezTo>
                    <a:pt x="36437" y="2426"/>
                    <a:pt x="18239" y="20625"/>
                    <a:pt x="8533" y="40036"/>
                  </a:cubicBezTo>
                  <a:cubicBezTo>
                    <a:pt x="2467" y="50955"/>
                    <a:pt x="-2386" y="64300"/>
                    <a:pt x="1254" y="76432"/>
                  </a:cubicBezTo>
                  <a:cubicBezTo>
                    <a:pt x="4893" y="87351"/>
                    <a:pt x="14599" y="95844"/>
                    <a:pt x="26731" y="93417"/>
                  </a:cubicBezTo>
                  <a:cubicBezTo>
                    <a:pt x="41290" y="90991"/>
                    <a:pt x="50995" y="78859"/>
                    <a:pt x="63127" y="72793"/>
                  </a:cubicBezTo>
                  <a:cubicBezTo>
                    <a:pt x="61914" y="70366"/>
                    <a:pt x="60701" y="67940"/>
                    <a:pt x="59488" y="65513"/>
                  </a:cubicBezTo>
                  <a:cubicBezTo>
                    <a:pt x="50995" y="70366"/>
                    <a:pt x="42503" y="76432"/>
                    <a:pt x="35224" y="83712"/>
                  </a:cubicBezTo>
                  <a:cubicBezTo>
                    <a:pt x="27944" y="90991"/>
                    <a:pt x="20665" y="99483"/>
                    <a:pt x="17025" y="107976"/>
                  </a:cubicBezTo>
                  <a:cubicBezTo>
                    <a:pt x="13386" y="116468"/>
                    <a:pt x="13386" y="126174"/>
                    <a:pt x="23092" y="131027"/>
                  </a:cubicBezTo>
                  <a:cubicBezTo>
                    <a:pt x="30371" y="134666"/>
                    <a:pt x="38863" y="134666"/>
                    <a:pt x="44929" y="131027"/>
                  </a:cubicBezTo>
                  <a:cubicBezTo>
                    <a:pt x="54635" y="127387"/>
                    <a:pt x="61914" y="117681"/>
                    <a:pt x="71620" y="114042"/>
                  </a:cubicBezTo>
                  <a:cubicBezTo>
                    <a:pt x="70407" y="111615"/>
                    <a:pt x="69194" y="109189"/>
                    <a:pt x="69194" y="106763"/>
                  </a:cubicBezTo>
                  <a:cubicBezTo>
                    <a:pt x="54635" y="116468"/>
                    <a:pt x="43716" y="131027"/>
                    <a:pt x="37650" y="146798"/>
                  </a:cubicBezTo>
                  <a:cubicBezTo>
                    <a:pt x="34010" y="155291"/>
                    <a:pt x="36437" y="163783"/>
                    <a:pt x="46142" y="166210"/>
                  </a:cubicBezTo>
                  <a:cubicBezTo>
                    <a:pt x="53422" y="168636"/>
                    <a:pt x="63127" y="166210"/>
                    <a:pt x="70407" y="163783"/>
                  </a:cubicBezTo>
                  <a:cubicBezTo>
                    <a:pt x="80112" y="160144"/>
                    <a:pt x="87392" y="154078"/>
                    <a:pt x="93458" y="146798"/>
                  </a:cubicBezTo>
                  <a:cubicBezTo>
                    <a:pt x="95884" y="143159"/>
                    <a:pt x="91031" y="139519"/>
                    <a:pt x="87392" y="141946"/>
                  </a:cubicBezTo>
                  <a:cubicBezTo>
                    <a:pt x="78899" y="149225"/>
                    <a:pt x="72833" y="157717"/>
                    <a:pt x="67980" y="167423"/>
                  </a:cubicBezTo>
                  <a:cubicBezTo>
                    <a:pt x="65554" y="171063"/>
                    <a:pt x="61914" y="177129"/>
                    <a:pt x="63127" y="181982"/>
                  </a:cubicBezTo>
                  <a:cubicBezTo>
                    <a:pt x="64341" y="186834"/>
                    <a:pt x="70407" y="189261"/>
                    <a:pt x="75260" y="190474"/>
                  </a:cubicBezTo>
                  <a:cubicBezTo>
                    <a:pt x="98311" y="196540"/>
                    <a:pt x="117722" y="178342"/>
                    <a:pt x="132280" y="163783"/>
                  </a:cubicBezTo>
                  <a:cubicBezTo>
                    <a:pt x="135920" y="160144"/>
                    <a:pt x="129854" y="155291"/>
                    <a:pt x="126214" y="157717"/>
                  </a:cubicBezTo>
                  <a:cubicBezTo>
                    <a:pt x="114082" y="169849"/>
                    <a:pt x="99524" y="184408"/>
                    <a:pt x="80112" y="183195"/>
                  </a:cubicBezTo>
                  <a:cubicBezTo>
                    <a:pt x="77686" y="183195"/>
                    <a:pt x="75260" y="183195"/>
                    <a:pt x="74046" y="181982"/>
                  </a:cubicBezTo>
                  <a:cubicBezTo>
                    <a:pt x="71620" y="181982"/>
                    <a:pt x="69194" y="180768"/>
                    <a:pt x="70407" y="178342"/>
                  </a:cubicBezTo>
                  <a:cubicBezTo>
                    <a:pt x="71620" y="174702"/>
                    <a:pt x="74046" y="169849"/>
                    <a:pt x="76473" y="166210"/>
                  </a:cubicBezTo>
                  <a:cubicBezTo>
                    <a:pt x="81326" y="158931"/>
                    <a:pt x="86178" y="151651"/>
                    <a:pt x="93458" y="145585"/>
                  </a:cubicBezTo>
                  <a:cubicBezTo>
                    <a:pt x="91031" y="144372"/>
                    <a:pt x="89818" y="141946"/>
                    <a:pt x="87392" y="140732"/>
                  </a:cubicBezTo>
                  <a:cubicBezTo>
                    <a:pt x="82539" y="148012"/>
                    <a:pt x="75260" y="152865"/>
                    <a:pt x="66767" y="155291"/>
                  </a:cubicBezTo>
                  <a:cubicBezTo>
                    <a:pt x="61914" y="156504"/>
                    <a:pt x="46142" y="161357"/>
                    <a:pt x="44929" y="152865"/>
                  </a:cubicBezTo>
                  <a:cubicBezTo>
                    <a:pt x="44929" y="149225"/>
                    <a:pt x="47356" y="144372"/>
                    <a:pt x="48569" y="140732"/>
                  </a:cubicBezTo>
                  <a:cubicBezTo>
                    <a:pt x="50995" y="137093"/>
                    <a:pt x="52208" y="133453"/>
                    <a:pt x="55848" y="129814"/>
                  </a:cubicBezTo>
                  <a:cubicBezTo>
                    <a:pt x="60701" y="122534"/>
                    <a:pt x="67980" y="116468"/>
                    <a:pt x="75260" y="110402"/>
                  </a:cubicBezTo>
                  <a:cubicBezTo>
                    <a:pt x="78899" y="107976"/>
                    <a:pt x="76473" y="101910"/>
                    <a:pt x="72833" y="103123"/>
                  </a:cubicBezTo>
                  <a:cubicBezTo>
                    <a:pt x="63127" y="106763"/>
                    <a:pt x="55848" y="114042"/>
                    <a:pt x="46142" y="118895"/>
                  </a:cubicBezTo>
                  <a:cubicBezTo>
                    <a:pt x="40076" y="121321"/>
                    <a:pt x="29158" y="123747"/>
                    <a:pt x="25518" y="116468"/>
                  </a:cubicBezTo>
                  <a:cubicBezTo>
                    <a:pt x="23092" y="111615"/>
                    <a:pt x="26731" y="105549"/>
                    <a:pt x="29158" y="100696"/>
                  </a:cubicBezTo>
                  <a:cubicBezTo>
                    <a:pt x="31584" y="95844"/>
                    <a:pt x="35224" y="92204"/>
                    <a:pt x="38863" y="87351"/>
                  </a:cubicBezTo>
                  <a:cubicBezTo>
                    <a:pt x="46142" y="78859"/>
                    <a:pt x="54635" y="72793"/>
                    <a:pt x="65554" y="66727"/>
                  </a:cubicBezTo>
                  <a:cubicBezTo>
                    <a:pt x="70407" y="64300"/>
                    <a:pt x="65554" y="58234"/>
                    <a:pt x="61914" y="59447"/>
                  </a:cubicBezTo>
                  <a:cubicBezTo>
                    <a:pt x="52208" y="64300"/>
                    <a:pt x="44929" y="72793"/>
                    <a:pt x="35224" y="77645"/>
                  </a:cubicBezTo>
                  <a:cubicBezTo>
                    <a:pt x="30371" y="80072"/>
                    <a:pt x="24305" y="81285"/>
                    <a:pt x="19452" y="78859"/>
                  </a:cubicBezTo>
                  <a:cubicBezTo>
                    <a:pt x="15812" y="77645"/>
                    <a:pt x="12173" y="72793"/>
                    <a:pt x="10959" y="69153"/>
                  </a:cubicBezTo>
                  <a:cubicBezTo>
                    <a:pt x="7320" y="58234"/>
                    <a:pt x="12173" y="47315"/>
                    <a:pt x="17025" y="37610"/>
                  </a:cubicBezTo>
                  <a:cubicBezTo>
                    <a:pt x="21878" y="29117"/>
                    <a:pt x="26731" y="20625"/>
                    <a:pt x="34010" y="14558"/>
                  </a:cubicBezTo>
                  <a:cubicBezTo>
                    <a:pt x="41290" y="7279"/>
                    <a:pt x="50995" y="1213"/>
                    <a:pt x="61914" y="1213"/>
                  </a:cubicBezTo>
                  <a:cubicBezTo>
                    <a:pt x="64341" y="7279"/>
                    <a:pt x="64341" y="0"/>
                    <a:pt x="59488" y="0"/>
                  </a:cubicBezTo>
                  <a:lnTo>
                    <a:pt x="59488" y="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" name="Graphic 1169">
              <a:extLst>
                <a:ext uri="{FF2B5EF4-FFF2-40B4-BE49-F238E27FC236}">
                  <a16:creationId xmlns:a16="http://schemas.microsoft.com/office/drawing/2014/main" id="{173092E2-1A85-451C-9CC6-C406447AA24F}"/>
                </a:ext>
              </a:extLst>
            </p:cNvPr>
            <p:cNvGrpSpPr/>
            <p:nvPr/>
          </p:nvGrpSpPr>
          <p:grpSpPr>
            <a:xfrm>
              <a:off x="2401495" y="3352026"/>
              <a:ext cx="67351" cy="186834"/>
              <a:chOff x="2401495" y="3352026"/>
              <a:chExt cx="67351" cy="186834"/>
            </a:xfrm>
          </p:grpSpPr>
          <p:sp>
            <p:nvSpPr>
              <p:cNvPr id="153" name="Freeform: Shape 132">
                <a:extLst>
                  <a:ext uri="{FF2B5EF4-FFF2-40B4-BE49-F238E27FC236}">
                    <a16:creationId xmlns:a16="http://schemas.microsoft.com/office/drawing/2014/main" id="{D89555B4-834A-4136-A642-581D25684E7A}"/>
                  </a:ext>
                </a:extLst>
              </p:cNvPr>
              <p:cNvSpPr/>
              <p:nvPr/>
            </p:nvSpPr>
            <p:spPr>
              <a:xfrm>
                <a:off x="2403819" y="3354452"/>
                <a:ext cx="65028" cy="184408"/>
              </a:xfrm>
              <a:custGeom>
                <a:avLst/>
                <a:gdLst>
                  <a:gd name="connsiteX0" fmla="*/ 11647 w 65028"/>
                  <a:gd name="connsiteY0" fmla="*/ 184408 h 184408"/>
                  <a:gd name="connsiteX1" fmla="*/ 728 w 65028"/>
                  <a:gd name="connsiteY1" fmla="*/ 132240 h 184408"/>
                  <a:gd name="connsiteX2" fmla="*/ 9221 w 65028"/>
                  <a:gd name="connsiteY2" fmla="*/ 103123 h 184408"/>
                  <a:gd name="connsiteX3" fmla="*/ 18926 w 65028"/>
                  <a:gd name="connsiteY3" fmla="*/ 74006 h 184408"/>
                  <a:gd name="connsiteX4" fmla="*/ 20139 w 65028"/>
                  <a:gd name="connsiteY4" fmla="*/ 46102 h 184408"/>
                  <a:gd name="connsiteX5" fmla="*/ 27419 w 65028"/>
                  <a:gd name="connsiteY5" fmla="*/ 2426 h 184408"/>
                  <a:gd name="connsiteX6" fmla="*/ 29845 w 65028"/>
                  <a:gd name="connsiteY6" fmla="*/ 0 h 184408"/>
                  <a:gd name="connsiteX7" fmla="*/ 31058 w 65028"/>
                  <a:gd name="connsiteY7" fmla="*/ 1213 h 184408"/>
                  <a:gd name="connsiteX8" fmla="*/ 65028 w 65028"/>
                  <a:gd name="connsiteY8" fmla="*/ 149225 h 184408"/>
                  <a:gd name="connsiteX9" fmla="*/ 11647 w 65028"/>
                  <a:gd name="connsiteY9" fmla="*/ 184408 h 184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028" h="184408">
                    <a:moveTo>
                      <a:pt x="11647" y="184408"/>
                    </a:moveTo>
                    <a:cubicBezTo>
                      <a:pt x="1941" y="164997"/>
                      <a:pt x="-1698" y="146799"/>
                      <a:pt x="728" y="132240"/>
                    </a:cubicBezTo>
                    <a:cubicBezTo>
                      <a:pt x="1941" y="122534"/>
                      <a:pt x="5581" y="112829"/>
                      <a:pt x="9221" y="103123"/>
                    </a:cubicBezTo>
                    <a:cubicBezTo>
                      <a:pt x="12860" y="93417"/>
                      <a:pt x="16500" y="83712"/>
                      <a:pt x="18926" y="74006"/>
                    </a:cubicBezTo>
                    <a:cubicBezTo>
                      <a:pt x="20139" y="65513"/>
                      <a:pt x="20139" y="55808"/>
                      <a:pt x="20139" y="46102"/>
                    </a:cubicBezTo>
                    <a:cubicBezTo>
                      <a:pt x="20139" y="30330"/>
                      <a:pt x="18926" y="14559"/>
                      <a:pt x="27419" y="2426"/>
                    </a:cubicBezTo>
                    <a:cubicBezTo>
                      <a:pt x="28632" y="1213"/>
                      <a:pt x="29845" y="0"/>
                      <a:pt x="29845" y="0"/>
                    </a:cubicBezTo>
                    <a:cubicBezTo>
                      <a:pt x="29845" y="0"/>
                      <a:pt x="31058" y="1213"/>
                      <a:pt x="31058" y="1213"/>
                    </a:cubicBezTo>
                    <a:cubicBezTo>
                      <a:pt x="52896" y="47315"/>
                      <a:pt x="65028" y="98270"/>
                      <a:pt x="65028" y="149225"/>
                    </a:cubicBezTo>
                    <a:lnTo>
                      <a:pt x="11647" y="184408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33">
                <a:extLst>
                  <a:ext uri="{FF2B5EF4-FFF2-40B4-BE49-F238E27FC236}">
                    <a16:creationId xmlns:a16="http://schemas.microsoft.com/office/drawing/2014/main" id="{B14CE877-1268-4C11-A242-B4F106C7F4CF}"/>
                  </a:ext>
                </a:extLst>
              </p:cNvPr>
              <p:cNvSpPr/>
              <p:nvPr/>
            </p:nvSpPr>
            <p:spPr>
              <a:xfrm>
                <a:off x="2401495" y="3352026"/>
                <a:ext cx="64924" cy="186834"/>
              </a:xfrm>
              <a:custGeom>
                <a:avLst/>
                <a:gdLst>
                  <a:gd name="connsiteX0" fmla="*/ 32168 w 64924"/>
                  <a:gd name="connsiteY0" fmla="*/ 8492 h 186834"/>
                  <a:gd name="connsiteX1" fmla="*/ 58859 w 64924"/>
                  <a:gd name="connsiteY1" fmla="*/ 92204 h 186834"/>
                  <a:gd name="connsiteX2" fmla="*/ 64925 w 64924"/>
                  <a:gd name="connsiteY2" fmla="*/ 92204 h 186834"/>
                  <a:gd name="connsiteX3" fmla="*/ 35808 w 64924"/>
                  <a:gd name="connsiteY3" fmla="*/ 3640 h 186834"/>
                  <a:gd name="connsiteX4" fmla="*/ 33381 w 64924"/>
                  <a:gd name="connsiteY4" fmla="*/ 0 h 186834"/>
                  <a:gd name="connsiteX5" fmla="*/ 32168 w 64924"/>
                  <a:gd name="connsiteY5" fmla="*/ 0 h 186834"/>
                  <a:gd name="connsiteX6" fmla="*/ 27315 w 64924"/>
                  <a:gd name="connsiteY6" fmla="*/ 3640 h 186834"/>
                  <a:gd name="connsiteX7" fmla="*/ 18823 w 64924"/>
                  <a:gd name="connsiteY7" fmla="*/ 75219 h 186834"/>
                  <a:gd name="connsiteX8" fmla="*/ 625 w 64924"/>
                  <a:gd name="connsiteY8" fmla="*/ 133453 h 186834"/>
                  <a:gd name="connsiteX9" fmla="*/ 11544 w 64924"/>
                  <a:gd name="connsiteY9" fmla="*/ 186834 h 186834"/>
                  <a:gd name="connsiteX10" fmla="*/ 13970 w 64924"/>
                  <a:gd name="connsiteY10" fmla="*/ 186834 h 186834"/>
                  <a:gd name="connsiteX11" fmla="*/ 13970 w 64924"/>
                  <a:gd name="connsiteY11" fmla="*/ 175916 h 186834"/>
                  <a:gd name="connsiteX12" fmla="*/ 6691 w 64924"/>
                  <a:gd name="connsiteY12" fmla="*/ 133453 h 186834"/>
                  <a:gd name="connsiteX13" fmla="*/ 15183 w 64924"/>
                  <a:gd name="connsiteY13" fmla="*/ 105549 h 186834"/>
                  <a:gd name="connsiteX14" fmla="*/ 24889 w 64924"/>
                  <a:gd name="connsiteY14" fmla="*/ 76432 h 186834"/>
                  <a:gd name="connsiteX15" fmla="*/ 26102 w 64924"/>
                  <a:gd name="connsiteY15" fmla="*/ 48528 h 186834"/>
                  <a:gd name="connsiteX16" fmla="*/ 32168 w 64924"/>
                  <a:gd name="connsiteY16" fmla="*/ 8492 h 18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924" h="186834">
                    <a:moveTo>
                      <a:pt x="32168" y="8492"/>
                    </a:moveTo>
                    <a:cubicBezTo>
                      <a:pt x="44300" y="35183"/>
                      <a:pt x="54006" y="63087"/>
                      <a:pt x="58859" y="92204"/>
                    </a:cubicBezTo>
                    <a:lnTo>
                      <a:pt x="64925" y="92204"/>
                    </a:lnTo>
                    <a:cubicBezTo>
                      <a:pt x="58859" y="61874"/>
                      <a:pt x="49153" y="31543"/>
                      <a:pt x="35808" y="3640"/>
                    </a:cubicBezTo>
                    <a:cubicBezTo>
                      <a:pt x="34595" y="2426"/>
                      <a:pt x="34595" y="1213"/>
                      <a:pt x="33381" y="0"/>
                    </a:cubicBezTo>
                    <a:cubicBezTo>
                      <a:pt x="33381" y="0"/>
                      <a:pt x="32168" y="0"/>
                      <a:pt x="32168" y="0"/>
                    </a:cubicBezTo>
                    <a:cubicBezTo>
                      <a:pt x="29742" y="0"/>
                      <a:pt x="28528" y="2426"/>
                      <a:pt x="27315" y="3640"/>
                    </a:cubicBezTo>
                    <a:cubicBezTo>
                      <a:pt x="13970" y="24264"/>
                      <a:pt x="22462" y="50955"/>
                      <a:pt x="18823" y="75219"/>
                    </a:cubicBezTo>
                    <a:cubicBezTo>
                      <a:pt x="15183" y="95844"/>
                      <a:pt x="3051" y="112829"/>
                      <a:pt x="625" y="133453"/>
                    </a:cubicBezTo>
                    <a:cubicBezTo>
                      <a:pt x="-1802" y="151651"/>
                      <a:pt x="3051" y="169849"/>
                      <a:pt x="11544" y="186834"/>
                    </a:cubicBezTo>
                    <a:lnTo>
                      <a:pt x="13970" y="186834"/>
                    </a:lnTo>
                    <a:lnTo>
                      <a:pt x="13970" y="175916"/>
                    </a:lnTo>
                    <a:cubicBezTo>
                      <a:pt x="7904" y="160144"/>
                      <a:pt x="5478" y="146798"/>
                      <a:pt x="6691" y="133453"/>
                    </a:cubicBezTo>
                    <a:cubicBezTo>
                      <a:pt x="7904" y="123747"/>
                      <a:pt x="11544" y="115255"/>
                      <a:pt x="15183" y="105549"/>
                    </a:cubicBezTo>
                    <a:cubicBezTo>
                      <a:pt x="18823" y="95844"/>
                      <a:pt x="22462" y="86138"/>
                      <a:pt x="24889" y="76432"/>
                    </a:cubicBezTo>
                    <a:cubicBezTo>
                      <a:pt x="26102" y="66727"/>
                      <a:pt x="26102" y="57021"/>
                      <a:pt x="26102" y="48528"/>
                    </a:cubicBezTo>
                    <a:cubicBezTo>
                      <a:pt x="24889" y="33970"/>
                      <a:pt x="24889" y="19411"/>
                      <a:pt x="32168" y="84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3" name="Freeform: Shape 35">
              <a:extLst>
                <a:ext uri="{FF2B5EF4-FFF2-40B4-BE49-F238E27FC236}">
                  <a16:creationId xmlns:a16="http://schemas.microsoft.com/office/drawing/2014/main" id="{81F2F27A-06A1-45F6-961E-8CB7844E6DAC}"/>
                </a:ext>
              </a:extLst>
            </p:cNvPr>
            <p:cNvSpPr/>
            <p:nvPr/>
          </p:nvSpPr>
          <p:spPr>
            <a:xfrm>
              <a:off x="2397706" y="3346718"/>
              <a:ext cx="86002" cy="205972"/>
            </a:xfrm>
            <a:custGeom>
              <a:avLst/>
              <a:gdLst>
                <a:gd name="connsiteX0" fmla="*/ 79633 w 86002"/>
                <a:gd name="connsiteY0" fmla="*/ 203061 h 205972"/>
                <a:gd name="connsiteX1" fmla="*/ 79633 w 86002"/>
                <a:gd name="connsiteY1" fmla="*/ 127842 h 205972"/>
                <a:gd name="connsiteX2" fmla="*/ 67500 w 86002"/>
                <a:gd name="connsiteY2" fmla="*/ 90233 h 205972"/>
                <a:gd name="connsiteX3" fmla="*/ 61434 w 86002"/>
                <a:gd name="connsiteY3" fmla="*/ 50197 h 205972"/>
                <a:gd name="connsiteX4" fmla="*/ 50516 w 86002"/>
                <a:gd name="connsiteY4" fmla="*/ 12587 h 205972"/>
                <a:gd name="connsiteX5" fmla="*/ 39597 w 86002"/>
                <a:gd name="connsiteY5" fmla="*/ 455 h 205972"/>
                <a:gd name="connsiteX6" fmla="*/ 26251 w 86002"/>
                <a:gd name="connsiteY6" fmla="*/ 4095 h 205972"/>
                <a:gd name="connsiteX7" fmla="*/ 20185 w 86002"/>
                <a:gd name="connsiteY7" fmla="*/ 19866 h 205972"/>
                <a:gd name="connsiteX8" fmla="*/ 18972 w 86002"/>
                <a:gd name="connsiteY8" fmla="*/ 39278 h 205972"/>
                <a:gd name="connsiteX9" fmla="*/ 18972 w 86002"/>
                <a:gd name="connsiteY9" fmla="*/ 78100 h 205972"/>
                <a:gd name="connsiteX10" fmla="*/ 774 w 86002"/>
                <a:gd name="connsiteY10" fmla="*/ 154533 h 205972"/>
                <a:gd name="connsiteX11" fmla="*/ 8053 w 86002"/>
                <a:gd name="connsiteY11" fmla="*/ 152106 h 205972"/>
                <a:gd name="connsiteX12" fmla="*/ 23825 w 86002"/>
                <a:gd name="connsiteY12" fmla="*/ 90233 h 205972"/>
                <a:gd name="connsiteX13" fmla="*/ 27465 w 86002"/>
                <a:gd name="connsiteY13" fmla="*/ 56263 h 205972"/>
                <a:gd name="connsiteX14" fmla="*/ 27465 w 86002"/>
                <a:gd name="connsiteY14" fmla="*/ 19866 h 205972"/>
                <a:gd name="connsiteX15" fmla="*/ 33531 w 86002"/>
                <a:gd name="connsiteY15" fmla="*/ 6521 h 205972"/>
                <a:gd name="connsiteX16" fmla="*/ 43236 w 86002"/>
                <a:gd name="connsiteY16" fmla="*/ 15013 h 205972"/>
                <a:gd name="connsiteX17" fmla="*/ 54155 w 86002"/>
                <a:gd name="connsiteY17" fmla="*/ 50197 h 205972"/>
                <a:gd name="connsiteX18" fmla="*/ 60221 w 86002"/>
                <a:gd name="connsiteY18" fmla="*/ 86593 h 205972"/>
                <a:gd name="connsiteX19" fmla="*/ 63861 w 86002"/>
                <a:gd name="connsiteY19" fmla="*/ 104791 h 205972"/>
                <a:gd name="connsiteX20" fmla="*/ 71140 w 86002"/>
                <a:gd name="connsiteY20" fmla="*/ 121776 h 205972"/>
                <a:gd name="connsiteX21" fmla="*/ 73567 w 86002"/>
                <a:gd name="connsiteY21" fmla="*/ 199422 h 205972"/>
                <a:gd name="connsiteX22" fmla="*/ 79633 w 86002"/>
                <a:gd name="connsiteY22" fmla="*/ 203061 h 205972"/>
                <a:gd name="connsiteX23" fmla="*/ 79633 w 86002"/>
                <a:gd name="connsiteY23" fmla="*/ 203061 h 20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6002" h="205972">
                  <a:moveTo>
                    <a:pt x="79633" y="203061"/>
                  </a:moveTo>
                  <a:cubicBezTo>
                    <a:pt x="88125" y="178797"/>
                    <a:pt x="88125" y="152106"/>
                    <a:pt x="79633" y="127842"/>
                  </a:cubicBezTo>
                  <a:cubicBezTo>
                    <a:pt x="74780" y="114497"/>
                    <a:pt x="68714" y="103578"/>
                    <a:pt x="67500" y="90233"/>
                  </a:cubicBezTo>
                  <a:cubicBezTo>
                    <a:pt x="65074" y="76887"/>
                    <a:pt x="63861" y="63542"/>
                    <a:pt x="61434" y="50197"/>
                  </a:cubicBezTo>
                  <a:cubicBezTo>
                    <a:pt x="59008" y="38064"/>
                    <a:pt x="55368" y="24719"/>
                    <a:pt x="50516" y="12587"/>
                  </a:cubicBezTo>
                  <a:cubicBezTo>
                    <a:pt x="48089" y="7734"/>
                    <a:pt x="44450" y="2881"/>
                    <a:pt x="39597" y="455"/>
                  </a:cubicBezTo>
                  <a:cubicBezTo>
                    <a:pt x="34744" y="-758"/>
                    <a:pt x="28678" y="455"/>
                    <a:pt x="26251" y="4095"/>
                  </a:cubicBezTo>
                  <a:cubicBezTo>
                    <a:pt x="22612" y="8947"/>
                    <a:pt x="21399" y="15013"/>
                    <a:pt x="20185" y="19866"/>
                  </a:cubicBezTo>
                  <a:cubicBezTo>
                    <a:pt x="18972" y="25932"/>
                    <a:pt x="18972" y="31998"/>
                    <a:pt x="18972" y="39278"/>
                  </a:cubicBezTo>
                  <a:cubicBezTo>
                    <a:pt x="18972" y="52623"/>
                    <a:pt x="21399" y="65968"/>
                    <a:pt x="18972" y="78100"/>
                  </a:cubicBezTo>
                  <a:cubicBezTo>
                    <a:pt x="15333" y="103578"/>
                    <a:pt x="-4079" y="126629"/>
                    <a:pt x="774" y="154533"/>
                  </a:cubicBezTo>
                  <a:cubicBezTo>
                    <a:pt x="1987" y="159386"/>
                    <a:pt x="9267" y="156959"/>
                    <a:pt x="8053" y="152106"/>
                  </a:cubicBezTo>
                  <a:cubicBezTo>
                    <a:pt x="4414" y="130268"/>
                    <a:pt x="17759" y="110857"/>
                    <a:pt x="23825" y="90233"/>
                  </a:cubicBezTo>
                  <a:cubicBezTo>
                    <a:pt x="27465" y="79314"/>
                    <a:pt x="27465" y="67182"/>
                    <a:pt x="27465" y="56263"/>
                  </a:cubicBezTo>
                  <a:cubicBezTo>
                    <a:pt x="27465" y="44131"/>
                    <a:pt x="25038" y="31998"/>
                    <a:pt x="27465" y="19866"/>
                  </a:cubicBezTo>
                  <a:cubicBezTo>
                    <a:pt x="28678" y="16227"/>
                    <a:pt x="28678" y="7734"/>
                    <a:pt x="33531" y="6521"/>
                  </a:cubicBezTo>
                  <a:cubicBezTo>
                    <a:pt x="38384" y="5308"/>
                    <a:pt x="42023" y="11374"/>
                    <a:pt x="43236" y="15013"/>
                  </a:cubicBezTo>
                  <a:cubicBezTo>
                    <a:pt x="48089" y="25932"/>
                    <a:pt x="50516" y="38064"/>
                    <a:pt x="54155" y="50197"/>
                  </a:cubicBezTo>
                  <a:cubicBezTo>
                    <a:pt x="56582" y="62329"/>
                    <a:pt x="59008" y="74461"/>
                    <a:pt x="60221" y="86593"/>
                  </a:cubicBezTo>
                  <a:cubicBezTo>
                    <a:pt x="61434" y="92659"/>
                    <a:pt x="61434" y="98725"/>
                    <a:pt x="63861" y="104791"/>
                  </a:cubicBezTo>
                  <a:cubicBezTo>
                    <a:pt x="66287" y="110857"/>
                    <a:pt x="68714" y="116923"/>
                    <a:pt x="71140" y="121776"/>
                  </a:cubicBezTo>
                  <a:cubicBezTo>
                    <a:pt x="80846" y="147253"/>
                    <a:pt x="82059" y="173944"/>
                    <a:pt x="73567" y="199422"/>
                  </a:cubicBezTo>
                  <a:cubicBezTo>
                    <a:pt x="71140" y="206701"/>
                    <a:pt x="78419" y="207914"/>
                    <a:pt x="79633" y="203061"/>
                  </a:cubicBezTo>
                  <a:lnTo>
                    <a:pt x="79633" y="203061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36">
              <a:extLst>
                <a:ext uri="{FF2B5EF4-FFF2-40B4-BE49-F238E27FC236}">
                  <a16:creationId xmlns:a16="http://schemas.microsoft.com/office/drawing/2014/main" id="{0A87D68A-7FE5-45E8-83D1-D5B6F29576D2}"/>
                </a:ext>
              </a:extLst>
            </p:cNvPr>
            <p:cNvSpPr/>
            <p:nvPr/>
          </p:nvSpPr>
          <p:spPr>
            <a:xfrm>
              <a:off x="2433664" y="3574781"/>
              <a:ext cx="33259" cy="41014"/>
            </a:xfrm>
            <a:custGeom>
              <a:avLst/>
              <a:gdLst>
                <a:gd name="connsiteX0" fmla="*/ 0 w 33259"/>
                <a:gd name="connsiteY0" fmla="*/ 4116 h 41014"/>
                <a:gd name="connsiteX1" fmla="*/ 27904 w 33259"/>
                <a:gd name="connsiteY1" fmla="*/ 40512 h 41014"/>
                <a:gd name="connsiteX2" fmla="*/ 32757 w 33259"/>
                <a:gd name="connsiteY2" fmla="*/ 39299 h 41014"/>
                <a:gd name="connsiteX3" fmla="*/ 31543 w 33259"/>
                <a:gd name="connsiteY3" fmla="*/ 34446 h 41014"/>
                <a:gd name="connsiteX4" fmla="*/ 6066 w 33259"/>
                <a:gd name="connsiteY4" fmla="*/ 2902 h 41014"/>
                <a:gd name="connsiteX5" fmla="*/ 1213 w 33259"/>
                <a:gd name="connsiteY5" fmla="*/ 476 h 41014"/>
                <a:gd name="connsiteX6" fmla="*/ 0 w 33259"/>
                <a:gd name="connsiteY6" fmla="*/ 4116 h 41014"/>
                <a:gd name="connsiteX7" fmla="*/ 0 w 33259"/>
                <a:gd name="connsiteY7" fmla="*/ 4116 h 4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59" h="41014">
                  <a:moveTo>
                    <a:pt x="0" y="4116"/>
                  </a:moveTo>
                  <a:cubicBezTo>
                    <a:pt x="2426" y="19887"/>
                    <a:pt x="13345" y="34446"/>
                    <a:pt x="27904" y="40512"/>
                  </a:cubicBezTo>
                  <a:cubicBezTo>
                    <a:pt x="30330" y="41725"/>
                    <a:pt x="31543" y="40512"/>
                    <a:pt x="32757" y="39299"/>
                  </a:cubicBezTo>
                  <a:cubicBezTo>
                    <a:pt x="33970" y="38086"/>
                    <a:pt x="32757" y="34446"/>
                    <a:pt x="31543" y="34446"/>
                  </a:cubicBezTo>
                  <a:cubicBezTo>
                    <a:pt x="18198" y="28380"/>
                    <a:pt x="9706" y="16248"/>
                    <a:pt x="6066" y="2902"/>
                  </a:cubicBezTo>
                  <a:cubicBezTo>
                    <a:pt x="6066" y="476"/>
                    <a:pt x="3640" y="-737"/>
                    <a:pt x="1213" y="476"/>
                  </a:cubicBezTo>
                  <a:cubicBezTo>
                    <a:pt x="0" y="-737"/>
                    <a:pt x="0" y="1689"/>
                    <a:pt x="0" y="4116"/>
                  </a:cubicBezTo>
                  <a:lnTo>
                    <a:pt x="0" y="411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37">
              <a:extLst>
                <a:ext uri="{FF2B5EF4-FFF2-40B4-BE49-F238E27FC236}">
                  <a16:creationId xmlns:a16="http://schemas.microsoft.com/office/drawing/2014/main" id="{9932A280-BF0B-40C8-ACE7-B09F78F1D547}"/>
                </a:ext>
              </a:extLst>
            </p:cNvPr>
            <p:cNvSpPr/>
            <p:nvPr/>
          </p:nvSpPr>
          <p:spPr>
            <a:xfrm>
              <a:off x="1015302" y="3520662"/>
              <a:ext cx="41486" cy="306942"/>
            </a:xfrm>
            <a:custGeom>
              <a:avLst/>
              <a:gdLst>
                <a:gd name="connsiteX0" fmla="*/ 119 w 41486"/>
                <a:gd name="connsiteY0" fmla="*/ 3640 h 306942"/>
                <a:gd name="connsiteX1" fmla="*/ 26809 w 41486"/>
                <a:gd name="connsiteY1" fmla="*/ 237789 h 306942"/>
                <a:gd name="connsiteX2" fmla="*/ 34088 w 41486"/>
                <a:gd name="connsiteY2" fmla="*/ 303303 h 306942"/>
                <a:gd name="connsiteX3" fmla="*/ 41368 w 41486"/>
                <a:gd name="connsiteY3" fmla="*/ 303303 h 306942"/>
                <a:gd name="connsiteX4" fmla="*/ 14677 w 41486"/>
                <a:gd name="connsiteY4" fmla="*/ 69153 h 306942"/>
                <a:gd name="connsiteX5" fmla="*/ 7398 w 41486"/>
                <a:gd name="connsiteY5" fmla="*/ 3640 h 306942"/>
                <a:gd name="connsiteX6" fmla="*/ 119 w 41486"/>
                <a:gd name="connsiteY6" fmla="*/ 3640 h 306942"/>
                <a:gd name="connsiteX7" fmla="*/ 119 w 41486"/>
                <a:gd name="connsiteY7" fmla="*/ 3640 h 30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86" h="306942">
                  <a:moveTo>
                    <a:pt x="119" y="3640"/>
                  </a:moveTo>
                  <a:cubicBezTo>
                    <a:pt x="8611" y="81285"/>
                    <a:pt x="18317" y="160144"/>
                    <a:pt x="26809" y="237789"/>
                  </a:cubicBezTo>
                  <a:cubicBezTo>
                    <a:pt x="29236" y="259627"/>
                    <a:pt x="31662" y="281465"/>
                    <a:pt x="34088" y="303303"/>
                  </a:cubicBezTo>
                  <a:cubicBezTo>
                    <a:pt x="34088" y="308155"/>
                    <a:pt x="42581" y="308155"/>
                    <a:pt x="41368" y="303303"/>
                  </a:cubicBezTo>
                  <a:cubicBezTo>
                    <a:pt x="32875" y="225657"/>
                    <a:pt x="23170" y="146799"/>
                    <a:pt x="14677" y="69153"/>
                  </a:cubicBezTo>
                  <a:cubicBezTo>
                    <a:pt x="12251" y="47315"/>
                    <a:pt x="9824" y="25477"/>
                    <a:pt x="7398" y="3640"/>
                  </a:cubicBezTo>
                  <a:cubicBezTo>
                    <a:pt x="7398" y="-1213"/>
                    <a:pt x="-1095" y="-1213"/>
                    <a:pt x="119" y="3640"/>
                  </a:cubicBezTo>
                  <a:lnTo>
                    <a:pt x="119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38">
              <a:extLst>
                <a:ext uri="{FF2B5EF4-FFF2-40B4-BE49-F238E27FC236}">
                  <a16:creationId xmlns:a16="http://schemas.microsoft.com/office/drawing/2014/main" id="{1A1EF1CF-38BC-4205-BE76-CAEA922EA613}"/>
                </a:ext>
              </a:extLst>
            </p:cNvPr>
            <p:cNvSpPr/>
            <p:nvPr/>
          </p:nvSpPr>
          <p:spPr>
            <a:xfrm>
              <a:off x="989455" y="3577418"/>
              <a:ext cx="45512" cy="104820"/>
            </a:xfrm>
            <a:custGeom>
              <a:avLst/>
              <a:gdLst>
                <a:gd name="connsiteX0" fmla="*/ 488 w 45512"/>
                <a:gd name="connsiteY0" fmla="*/ 6331 h 104820"/>
                <a:gd name="connsiteX1" fmla="*/ 38098 w 45512"/>
                <a:gd name="connsiteY1" fmla="*/ 102175 h 104820"/>
                <a:gd name="connsiteX2" fmla="*/ 45377 w 45512"/>
                <a:gd name="connsiteY2" fmla="*/ 99749 h 104820"/>
                <a:gd name="connsiteX3" fmla="*/ 7768 w 45512"/>
                <a:gd name="connsiteY3" fmla="*/ 1479 h 104820"/>
                <a:gd name="connsiteX4" fmla="*/ 488 w 45512"/>
                <a:gd name="connsiteY4" fmla="*/ 6331 h 104820"/>
                <a:gd name="connsiteX5" fmla="*/ 488 w 45512"/>
                <a:gd name="connsiteY5" fmla="*/ 6331 h 10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12" h="104820">
                  <a:moveTo>
                    <a:pt x="488" y="6331"/>
                  </a:moveTo>
                  <a:cubicBezTo>
                    <a:pt x="16260" y="36662"/>
                    <a:pt x="28392" y="69418"/>
                    <a:pt x="38098" y="102175"/>
                  </a:cubicBezTo>
                  <a:cubicBezTo>
                    <a:pt x="39311" y="107028"/>
                    <a:pt x="46590" y="104601"/>
                    <a:pt x="45377" y="99749"/>
                  </a:cubicBezTo>
                  <a:cubicBezTo>
                    <a:pt x="35671" y="65779"/>
                    <a:pt x="23539" y="33022"/>
                    <a:pt x="7768" y="1479"/>
                  </a:cubicBezTo>
                  <a:cubicBezTo>
                    <a:pt x="5341" y="-2161"/>
                    <a:pt x="-1938" y="1479"/>
                    <a:pt x="488" y="6331"/>
                  </a:cubicBezTo>
                  <a:lnTo>
                    <a:pt x="488" y="6331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39">
              <a:extLst>
                <a:ext uri="{FF2B5EF4-FFF2-40B4-BE49-F238E27FC236}">
                  <a16:creationId xmlns:a16="http://schemas.microsoft.com/office/drawing/2014/main" id="{7820CA5E-3033-4DAC-926A-839D9A53257A}"/>
                </a:ext>
              </a:extLst>
            </p:cNvPr>
            <p:cNvSpPr/>
            <p:nvPr/>
          </p:nvSpPr>
          <p:spPr>
            <a:xfrm>
              <a:off x="1752917" y="3578896"/>
              <a:ext cx="29252" cy="284110"/>
            </a:xfrm>
            <a:custGeom>
              <a:avLst/>
              <a:gdLst>
                <a:gd name="connsiteX0" fmla="*/ 19547 w 29252"/>
                <a:gd name="connsiteY0" fmla="*/ 3640 h 284110"/>
                <a:gd name="connsiteX1" fmla="*/ 9842 w 29252"/>
                <a:gd name="connsiteY1" fmla="*/ 219591 h 284110"/>
                <a:gd name="connsiteX2" fmla="*/ 136 w 29252"/>
                <a:gd name="connsiteY2" fmla="*/ 279038 h 284110"/>
                <a:gd name="connsiteX3" fmla="*/ 7415 w 29252"/>
                <a:gd name="connsiteY3" fmla="*/ 281465 h 284110"/>
                <a:gd name="connsiteX4" fmla="*/ 23187 w 29252"/>
                <a:gd name="connsiteY4" fmla="*/ 173489 h 284110"/>
                <a:gd name="connsiteX5" fmla="*/ 29253 w 29252"/>
                <a:gd name="connsiteY5" fmla="*/ 65513 h 284110"/>
                <a:gd name="connsiteX6" fmla="*/ 28040 w 29252"/>
                <a:gd name="connsiteY6" fmla="*/ 3640 h 284110"/>
                <a:gd name="connsiteX7" fmla="*/ 19547 w 29252"/>
                <a:gd name="connsiteY7" fmla="*/ 3640 h 284110"/>
                <a:gd name="connsiteX8" fmla="*/ 19547 w 29252"/>
                <a:gd name="connsiteY8" fmla="*/ 3640 h 28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52" h="284110">
                  <a:moveTo>
                    <a:pt x="19547" y="3640"/>
                  </a:moveTo>
                  <a:cubicBezTo>
                    <a:pt x="23187" y="75219"/>
                    <a:pt x="19547" y="148012"/>
                    <a:pt x="9842" y="219591"/>
                  </a:cubicBezTo>
                  <a:cubicBezTo>
                    <a:pt x="7415" y="240216"/>
                    <a:pt x="3776" y="259627"/>
                    <a:pt x="136" y="279038"/>
                  </a:cubicBezTo>
                  <a:cubicBezTo>
                    <a:pt x="-1077" y="283891"/>
                    <a:pt x="6202" y="286318"/>
                    <a:pt x="7415" y="281465"/>
                  </a:cubicBezTo>
                  <a:cubicBezTo>
                    <a:pt x="13481" y="246282"/>
                    <a:pt x="19547" y="209885"/>
                    <a:pt x="23187" y="173489"/>
                  </a:cubicBezTo>
                  <a:cubicBezTo>
                    <a:pt x="26827" y="137093"/>
                    <a:pt x="29253" y="100697"/>
                    <a:pt x="29253" y="65513"/>
                  </a:cubicBezTo>
                  <a:cubicBezTo>
                    <a:pt x="29253" y="44889"/>
                    <a:pt x="29253" y="24264"/>
                    <a:pt x="28040" y="3640"/>
                  </a:cubicBezTo>
                  <a:cubicBezTo>
                    <a:pt x="26827" y="-1213"/>
                    <a:pt x="18334" y="-1213"/>
                    <a:pt x="19547" y="3640"/>
                  </a:cubicBezTo>
                  <a:lnTo>
                    <a:pt x="19547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0">
              <a:extLst>
                <a:ext uri="{FF2B5EF4-FFF2-40B4-BE49-F238E27FC236}">
                  <a16:creationId xmlns:a16="http://schemas.microsoft.com/office/drawing/2014/main" id="{5B40DF00-8049-4794-8135-9B9C337892C4}"/>
                </a:ext>
              </a:extLst>
            </p:cNvPr>
            <p:cNvSpPr/>
            <p:nvPr/>
          </p:nvSpPr>
          <p:spPr>
            <a:xfrm>
              <a:off x="1773244" y="3604374"/>
              <a:ext cx="34522" cy="108878"/>
            </a:xfrm>
            <a:custGeom>
              <a:avLst/>
              <a:gdLst>
                <a:gd name="connsiteX0" fmla="*/ 27124 w 34522"/>
                <a:gd name="connsiteY0" fmla="*/ 3640 h 108878"/>
                <a:gd name="connsiteX1" fmla="*/ 434 w 34522"/>
                <a:gd name="connsiteY1" fmla="*/ 104336 h 108878"/>
                <a:gd name="connsiteX2" fmla="*/ 7713 w 34522"/>
                <a:gd name="connsiteY2" fmla="*/ 106763 h 108878"/>
                <a:gd name="connsiteX3" fmla="*/ 34404 w 34522"/>
                <a:gd name="connsiteY3" fmla="*/ 3640 h 108878"/>
                <a:gd name="connsiteX4" fmla="*/ 27124 w 34522"/>
                <a:gd name="connsiteY4" fmla="*/ 3640 h 108878"/>
                <a:gd name="connsiteX5" fmla="*/ 27124 w 34522"/>
                <a:gd name="connsiteY5" fmla="*/ 3640 h 10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22" h="108878">
                  <a:moveTo>
                    <a:pt x="27124" y="3640"/>
                  </a:moveTo>
                  <a:cubicBezTo>
                    <a:pt x="22271" y="37610"/>
                    <a:pt x="13779" y="71579"/>
                    <a:pt x="434" y="104336"/>
                  </a:cubicBezTo>
                  <a:cubicBezTo>
                    <a:pt x="-1993" y="109189"/>
                    <a:pt x="6500" y="110402"/>
                    <a:pt x="7713" y="106763"/>
                  </a:cubicBezTo>
                  <a:cubicBezTo>
                    <a:pt x="21058" y="74006"/>
                    <a:pt x="29551" y="38823"/>
                    <a:pt x="34404" y="3640"/>
                  </a:cubicBezTo>
                  <a:cubicBezTo>
                    <a:pt x="35617" y="-1213"/>
                    <a:pt x="27124" y="-1213"/>
                    <a:pt x="27124" y="3640"/>
                  </a:cubicBezTo>
                  <a:lnTo>
                    <a:pt x="27124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41">
              <a:extLst>
                <a:ext uri="{FF2B5EF4-FFF2-40B4-BE49-F238E27FC236}">
                  <a16:creationId xmlns:a16="http://schemas.microsoft.com/office/drawing/2014/main" id="{8C386F78-2D86-4004-895F-AFF1B0073818}"/>
                </a:ext>
              </a:extLst>
            </p:cNvPr>
            <p:cNvSpPr/>
            <p:nvPr/>
          </p:nvSpPr>
          <p:spPr>
            <a:xfrm>
              <a:off x="1296318" y="3448924"/>
              <a:ext cx="185804" cy="33981"/>
            </a:xfrm>
            <a:custGeom>
              <a:avLst/>
              <a:gdLst>
                <a:gd name="connsiteX0" fmla="*/ 2994 w 185804"/>
                <a:gd name="connsiteY0" fmla="*/ 21996 h 33981"/>
                <a:gd name="connsiteX1" fmla="*/ 146153 w 185804"/>
                <a:gd name="connsiteY1" fmla="*/ 23210 h 33981"/>
                <a:gd name="connsiteX2" fmla="*/ 183763 w 185804"/>
                <a:gd name="connsiteY2" fmla="*/ 7438 h 33981"/>
                <a:gd name="connsiteX3" fmla="*/ 180123 w 185804"/>
                <a:gd name="connsiteY3" fmla="*/ 159 h 33981"/>
                <a:gd name="connsiteX4" fmla="*/ 44244 w 185804"/>
                <a:gd name="connsiteY4" fmla="*/ 23210 h 33981"/>
                <a:gd name="connsiteX5" fmla="*/ 5421 w 185804"/>
                <a:gd name="connsiteY5" fmla="*/ 13504 h 33981"/>
                <a:gd name="connsiteX6" fmla="*/ 2994 w 185804"/>
                <a:gd name="connsiteY6" fmla="*/ 21996 h 33981"/>
                <a:gd name="connsiteX7" fmla="*/ 2994 w 185804"/>
                <a:gd name="connsiteY7" fmla="*/ 21996 h 3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804" h="33981">
                  <a:moveTo>
                    <a:pt x="2994" y="21996"/>
                  </a:moveTo>
                  <a:cubicBezTo>
                    <a:pt x="49096" y="37768"/>
                    <a:pt x="100051" y="37768"/>
                    <a:pt x="146153" y="23210"/>
                  </a:cubicBezTo>
                  <a:cubicBezTo>
                    <a:pt x="159498" y="19570"/>
                    <a:pt x="171631" y="13504"/>
                    <a:pt x="183763" y="7438"/>
                  </a:cubicBezTo>
                  <a:cubicBezTo>
                    <a:pt x="188616" y="5011"/>
                    <a:pt x="183763" y="-1055"/>
                    <a:pt x="180123" y="159"/>
                  </a:cubicBezTo>
                  <a:cubicBezTo>
                    <a:pt x="138874" y="21996"/>
                    <a:pt x="90346" y="30489"/>
                    <a:pt x="44244" y="23210"/>
                  </a:cubicBezTo>
                  <a:cubicBezTo>
                    <a:pt x="30898" y="20783"/>
                    <a:pt x="18766" y="18357"/>
                    <a:pt x="5421" y="13504"/>
                  </a:cubicBezTo>
                  <a:cubicBezTo>
                    <a:pt x="-645" y="13504"/>
                    <a:pt x="-1858" y="20783"/>
                    <a:pt x="2994" y="21996"/>
                  </a:cubicBezTo>
                  <a:lnTo>
                    <a:pt x="2994" y="2199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42">
              <a:extLst>
                <a:ext uri="{FF2B5EF4-FFF2-40B4-BE49-F238E27FC236}">
                  <a16:creationId xmlns:a16="http://schemas.microsoft.com/office/drawing/2014/main" id="{8DAD0AD0-249D-46A7-B575-161A14847642}"/>
                </a:ext>
              </a:extLst>
            </p:cNvPr>
            <p:cNvSpPr/>
            <p:nvPr/>
          </p:nvSpPr>
          <p:spPr>
            <a:xfrm>
              <a:off x="1295672" y="3768157"/>
              <a:ext cx="260840" cy="168636"/>
            </a:xfrm>
            <a:custGeom>
              <a:avLst/>
              <a:gdLst>
                <a:gd name="connsiteX0" fmla="*/ 255987 w 260840"/>
                <a:gd name="connsiteY0" fmla="*/ 160144 h 168636"/>
                <a:gd name="connsiteX1" fmla="*/ 157717 w 260840"/>
                <a:gd name="connsiteY1" fmla="*/ 166210 h 168636"/>
                <a:gd name="connsiteX2" fmla="*/ 58234 w 260840"/>
                <a:gd name="connsiteY2" fmla="*/ 168636 h 168636"/>
                <a:gd name="connsiteX3" fmla="*/ 2426 w 260840"/>
                <a:gd name="connsiteY3" fmla="*/ 168636 h 168636"/>
                <a:gd name="connsiteX4" fmla="*/ 0 w 260840"/>
                <a:gd name="connsiteY4" fmla="*/ 166210 h 168636"/>
                <a:gd name="connsiteX5" fmla="*/ 0 w 260840"/>
                <a:gd name="connsiteY5" fmla="*/ 55808 h 168636"/>
                <a:gd name="connsiteX6" fmla="*/ 0 w 260840"/>
                <a:gd name="connsiteY6" fmla="*/ 24264 h 168636"/>
                <a:gd name="connsiteX7" fmla="*/ 2426 w 260840"/>
                <a:gd name="connsiteY7" fmla="*/ 21838 h 168636"/>
                <a:gd name="connsiteX8" fmla="*/ 101910 w 260840"/>
                <a:gd name="connsiteY8" fmla="*/ 18198 h 168636"/>
                <a:gd name="connsiteX9" fmla="*/ 201393 w 260840"/>
                <a:gd name="connsiteY9" fmla="*/ 8493 h 168636"/>
                <a:gd name="connsiteX10" fmla="*/ 257201 w 260840"/>
                <a:gd name="connsiteY10" fmla="*/ 0 h 168636"/>
                <a:gd name="connsiteX11" fmla="*/ 260840 w 260840"/>
                <a:gd name="connsiteY11" fmla="*/ 2426 h 168636"/>
                <a:gd name="connsiteX12" fmla="*/ 259627 w 260840"/>
                <a:gd name="connsiteY12" fmla="*/ 54594 h 168636"/>
                <a:gd name="connsiteX13" fmla="*/ 258414 w 260840"/>
                <a:gd name="connsiteY13" fmla="*/ 138306 h 168636"/>
                <a:gd name="connsiteX14" fmla="*/ 258414 w 260840"/>
                <a:gd name="connsiteY14" fmla="*/ 157717 h 168636"/>
                <a:gd name="connsiteX15" fmla="*/ 252348 w 260840"/>
                <a:gd name="connsiteY15" fmla="*/ 157717 h 168636"/>
                <a:gd name="connsiteX16" fmla="*/ 253561 w 260840"/>
                <a:gd name="connsiteY16" fmla="*/ 105549 h 168636"/>
                <a:gd name="connsiteX17" fmla="*/ 254774 w 260840"/>
                <a:gd name="connsiteY17" fmla="*/ 21838 h 168636"/>
                <a:gd name="connsiteX18" fmla="*/ 254774 w 260840"/>
                <a:gd name="connsiteY18" fmla="*/ 2426 h 168636"/>
                <a:gd name="connsiteX19" fmla="*/ 258414 w 260840"/>
                <a:gd name="connsiteY19" fmla="*/ 4853 h 168636"/>
                <a:gd name="connsiteX20" fmla="*/ 158931 w 260840"/>
                <a:gd name="connsiteY20" fmla="*/ 18198 h 168636"/>
                <a:gd name="connsiteX21" fmla="*/ 58234 w 260840"/>
                <a:gd name="connsiteY21" fmla="*/ 25477 h 168636"/>
                <a:gd name="connsiteX22" fmla="*/ 1213 w 260840"/>
                <a:gd name="connsiteY22" fmla="*/ 26691 h 168636"/>
                <a:gd name="connsiteX23" fmla="*/ 3640 w 260840"/>
                <a:gd name="connsiteY23" fmla="*/ 24264 h 168636"/>
                <a:gd name="connsiteX24" fmla="*/ 3640 w 260840"/>
                <a:gd name="connsiteY24" fmla="*/ 134666 h 168636"/>
                <a:gd name="connsiteX25" fmla="*/ 3640 w 260840"/>
                <a:gd name="connsiteY25" fmla="*/ 166210 h 168636"/>
                <a:gd name="connsiteX26" fmla="*/ 1213 w 260840"/>
                <a:gd name="connsiteY26" fmla="*/ 163783 h 168636"/>
                <a:gd name="connsiteX27" fmla="*/ 99483 w 260840"/>
                <a:gd name="connsiteY27" fmla="*/ 162570 h 168636"/>
                <a:gd name="connsiteX28" fmla="*/ 197753 w 260840"/>
                <a:gd name="connsiteY28" fmla="*/ 157717 h 168636"/>
                <a:gd name="connsiteX29" fmla="*/ 253561 w 260840"/>
                <a:gd name="connsiteY29" fmla="*/ 154078 h 168636"/>
                <a:gd name="connsiteX30" fmla="*/ 255987 w 260840"/>
                <a:gd name="connsiteY30" fmla="*/ 160144 h 16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0840" h="168636">
                  <a:moveTo>
                    <a:pt x="255987" y="160144"/>
                  </a:moveTo>
                  <a:cubicBezTo>
                    <a:pt x="223231" y="162570"/>
                    <a:pt x="190474" y="164997"/>
                    <a:pt x="157717" y="166210"/>
                  </a:cubicBezTo>
                  <a:cubicBezTo>
                    <a:pt x="124961" y="167423"/>
                    <a:pt x="92204" y="168636"/>
                    <a:pt x="58234" y="168636"/>
                  </a:cubicBezTo>
                  <a:cubicBezTo>
                    <a:pt x="40036" y="168636"/>
                    <a:pt x="20625" y="168636"/>
                    <a:pt x="2426" y="168636"/>
                  </a:cubicBezTo>
                  <a:cubicBezTo>
                    <a:pt x="1213" y="168636"/>
                    <a:pt x="0" y="167423"/>
                    <a:pt x="0" y="166210"/>
                  </a:cubicBezTo>
                  <a:cubicBezTo>
                    <a:pt x="0" y="129814"/>
                    <a:pt x="0" y="92204"/>
                    <a:pt x="0" y="55808"/>
                  </a:cubicBezTo>
                  <a:cubicBezTo>
                    <a:pt x="0" y="44889"/>
                    <a:pt x="0" y="35183"/>
                    <a:pt x="0" y="24264"/>
                  </a:cubicBezTo>
                  <a:cubicBezTo>
                    <a:pt x="0" y="23051"/>
                    <a:pt x="1213" y="21838"/>
                    <a:pt x="2426" y="21838"/>
                  </a:cubicBezTo>
                  <a:cubicBezTo>
                    <a:pt x="35183" y="21838"/>
                    <a:pt x="69153" y="20625"/>
                    <a:pt x="101910" y="18198"/>
                  </a:cubicBezTo>
                  <a:cubicBezTo>
                    <a:pt x="134666" y="15772"/>
                    <a:pt x="168636" y="12132"/>
                    <a:pt x="201393" y="8493"/>
                  </a:cubicBezTo>
                  <a:cubicBezTo>
                    <a:pt x="219591" y="6066"/>
                    <a:pt x="239002" y="3640"/>
                    <a:pt x="257201" y="0"/>
                  </a:cubicBezTo>
                  <a:cubicBezTo>
                    <a:pt x="258414" y="0"/>
                    <a:pt x="260840" y="1213"/>
                    <a:pt x="260840" y="2426"/>
                  </a:cubicBezTo>
                  <a:cubicBezTo>
                    <a:pt x="260840" y="19411"/>
                    <a:pt x="260840" y="37610"/>
                    <a:pt x="259627" y="54594"/>
                  </a:cubicBezTo>
                  <a:cubicBezTo>
                    <a:pt x="259627" y="82498"/>
                    <a:pt x="258414" y="110402"/>
                    <a:pt x="258414" y="138306"/>
                  </a:cubicBezTo>
                  <a:cubicBezTo>
                    <a:pt x="258414" y="144372"/>
                    <a:pt x="258414" y="151651"/>
                    <a:pt x="258414" y="157717"/>
                  </a:cubicBezTo>
                  <a:cubicBezTo>
                    <a:pt x="258414" y="161357"/>
                    <a:pt x="252348" y="161357"/>
                    <a:pt x="252348" y="157717"/>
                  </a:cubicBezTo>
                  <a:cubicBezTo>
                    <a:pt x="252348" y="140733"/>
                    <a:pt x="252348" y="122534"/>
                    <a:pt x="253561" y="105549"/>
                  </a:cubicBezTo>
                  <a:cubicBezTo>
                    <a:pt x="253561" y="77646"/>
                    <a:pt x="254774" y="49742"/>
                    <a:pt x="254774" y="21838"/>
                  </a:cubicBezTo>
                  <a:cubicBezTo>
                    <a:pt x="254774" y="15772"/>
                    <a:pt x="254774" y="8493"/>
                    <a:pt x="254774" y="2426"/>
                  </a:cubicBezTo>
                  <a:cubicBezTo>
                    <a:pt x="255987" y="3640"/>
                    <a:pt x="257201" y="3640"/>
                    <a:pt x="258414" y="4853"/>
                  </a:cubicBezTo>
                  <a:cubicBezTo>
                    <a:pt x="225657" y="10919"/>
                    <a:pt x="192900" y="15772"/>
                    <a:pt x="158931" y="18198"/>
                  </a:cubicBezTo>
                  <a:cubicBezTo>
                    <a:pt x="124961" y="21838"/>
                    <a:pt x="92204" y="24264"/>
                    <a:pt x="58234" y="25477"/>
                  </a:cubicBezTo>
                  <a:cubicBezTo>
                    <a:pt x="38823" y="26691"/>
                    <a:pt x="20625" y="26691"/>
                    <a:pt x="1213" y="26691"/>
                  </a:cubicBezTo>
                  <a:cubicBezTo>
                    <a:pt x="2426" y="25477"/>
                    <a:pt x="3640" y="24264"/>
                    <a:pt x="3640" y="24264"/>
                  </a:cubicBezTo>
                  <a:cubicBezTo>
                    <a:pt x="3640" y="60661"/>
                    <a:pt x="3640" y="98270"/>
                    <a:pt x="3640" y="134666"/>
                  </a:cubicBezTo>
                  <a:cubicBezTo>
                    <a:pt x="3640" y="145585"/>
                    <a:pt x="3640" y="155291"/>
                    <a:pt x="3640" y="166210"/>
                  </a:cubicBezTo>
                  <a:cubicBezTo>
                    <a:pt x="2426" y="164997"/>
                    <a:pt x="1213" y="163783"/>
                    <a:pt x="1213" y="163783"/>
                  </a:cubicBezTo>
                  <a:cubicBezTo>
                    <a:pt x="33970" y="163783"/>
                    <a:pt x="66727" y="163783"/>
                    <a:pt x="99483" y="162570"/>
                  </a:cubicBezTo>
                  <a:cubicBezTo>
                    <a:pt x="132240" y="161357"/>
                    <a:pt x="164997" y="160144"/>
                    <a:pt x="197753" y="157717"/>
                  </a:cubicBezTo>
                  <a:cubicBezTo>
                    <a:pt x="215951" y="156504"/>
                    <a:pt x="234150" y="155291"/>
                    <a:pt x="253561" y="154078"/>
                  </a:cubicBezTo>
                  <a:cubicBezTo>
                    <a:pt x="259627" y="154078"/>
                    <a:pt x="259627" y="158931"/>
                    <a:pt x="255987" y="160144"/>
                  </a:cubicBez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43">
              <a:extLst>
                <a:ext uri="{FF2B5EF4-FFF2-40B4-BE49-F238E27FC236}">
                  <a16:creationId xmlns:a16="http://schemas.microsoft.com/office/drawing/2014/main" id="{C433B299-ADCC-4E41-9917-5D0114408C9F}"/>
                </a:ext>
              </a:extLst>
            </p:cNvPr>
            <p:cNvSpPr/>
            <p:nvPr/>
          </p:nvSpPr>
          <p:spPr>
            <a:xfrm>
              <a:off x="1301435" y="3809406"/>
              <a:ext cx="250867" cy="23051"/>
            </a:xfrm>
            <a:custGeom>
              <a:avLst/>
              <a:gdLst>
                <a:gd name="connsiteX0" fmla="*/ 249011 w 250867"/>
                <a:gd name="connsiteY0" fmla="*/ 7279 h 23051"/>
                <a:gd name="connsiteX1" fmla="*/ 154381 w 250867"/>
                <a:gd name="connsiteY1" fmla="*/ 19411 h 23051"/>
                <a:gd name="connsiteX2" fmla="*/ 57324 w 250867"/>
                <a:gd name="connsiteY2" fmla="*/ 23051 h 23051"/>
                <a:gd name="connsiteX3" fmla="*/ 2730 w 250867"/>
                <a:gd name="connsiteY3" fmla="*/ 23051 h 23051"/>
                <a:gd name="connsiteX4" fmla="*/ 2730 w 250867"/>
                <a:gd name="connsiteY4" fmla="*/ 16985 h 23051"/>
                <a:gd name="connsiteX5" fmla="*/ 98573 w 250867"/>
                <a:gd name="connsiteY5" fmla="*/ 15772 h 23051"/>
                <a:gd name="connsiteX6" fmla="*/ 194417 w 250867"/>
                <a:gd name="connsiteY6" fmla="*/ 8493 h 23051"/>
                <a:gd name="connsiteX7" fmla="*/ 247798 w 250867"/>
                <a:gd name="connsiteY7" fmla="*/ 0 h 23051"/>
                <a:gd name="connsiteX8" fmla="*/ 249011 w 250867"/>
                <a:gd name="connsiteY8" fmla="*/ 7279 h 23051"/>
                <a:gd name="connsiteX9" fmla="*/ 249011 w 250867"/>
                <a:gd name="connsiteY9" fmla="*/ 7279 h 2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867" h="23051">
                  <a:moveTo>
                    <a:pt x="249011" y="7279"/>
                  </a:moveTo>
                  <a:cubicBezTo>
                    <a:pt x="217468" y="13345"/>
                    <a:pt x="185925" y="16985"/>
                    <a:pt x="154381" y="19411"/>
                  </a:cubicBezTo>
                  <a:cubicBezTo>
                    <a:pt x="121624" y="21838"/>
                    <a:pt x="90081" y="23051"/>
                    <a:pt x="57324" y="23051"/>
                  </a:cubicBezTo>
                  <a:cubicBezTo>
                    <a:pt x="39126" y="23051"/>
                    <a:pt x="20928" y="23051"/>
                    <a:pt x="2730" y="23051"/>
                  </a:cubicBezTo>
                  <a:cubicBezTo>
                    <a:pt x="-910" y="23051"/>
                    <a:pt x="-910" y="16985"/>
                    <a:pt x="2730" y="16985"/>
                  </a:cubicBezTo>
                  <a:cubicBezTo>
                    <a:pt x="34273" y="16985"/>
                    <a:pt x="67030" y="16985"/>
                    <a:pt x="98573" y="15772"/>
                  </a:cubicBezTo>
                  <a:cubicBezTo>
                    <a:pt x="130117" y="14559"/>
                    <a:pt x="162873" y="13345"/>
                    <a:pt x="194417" y="8493"/>
                  </a:cubicBezTo>
                  <a:cubicBezTo>
                    <a:pt x="212615" y="6066"/>
                    <a:pt x="229600" y="3640"/>
                    <a:pt x="247798" y="0"/>
                  </a:cubicBezTo>
                  <a:cubicBezTo>
                    <a:pt x="250225" y="1213"/>
                    <a:pt x="252651" y="6066"/>
                    <a:pt x="249011" y="7279"/>
                  </a:cubicBezTo>
                  <a:lnTo>
                    <a:pt x="249011" y="7279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44">
              <a:extLst>
                <a:ext uri="{FF2B5EF4-FFF2-40B4-BE49-F238E27FC236}">
                  <a16:creationId xmlns:a16="http://schemas.microsoft.com/office/drawing/2014/main" id="{045BD4F9-AE2A-4B40-88B2-D97FD879C81E}"/>
                </a:ext>
              </a:extLst>
            </p:cNvPr>
            <p:cNvSpPr/>
            <p:nvPr/>
          </p:nvSpPr>
          <p:spPr>
            <a:xfrm>
              <a:off x="1192292" y="3754342"/>
              <a:ext cx="46818" cy="47502"/>
            </a:xfrm>
            <a:custGeom>
              <a:avLst/>
              <a:gdLst>
                <a:gd name="connsiteX0" fmla="*/ 9963 w 46818"/>
                <a:gd name="connsiteY0" fmla="*/ 4110 h 47502"/>
                <a:gd name="connsiteX1" fmla="*/ 14816 w 46818"/>
                <a:gd name="connsiteY1" fmla="*/ 46572 h 47502"/>
                <a:gd name="connsiteX2" fmla="*/ 39080 w 46818"/>
                <a:gd name="connsiteY2" fmla="*/ 40506 h 47502"/>
                <a:gd name="connsiteX3" fmla="*/ 45146 w 46818"/>
                <a:gd name="connsiteY3" fmla="*/ 15029 h 47502"/>
                <a:gd name="connsiteX4" fmla="*/ 18455 w 46818"/>
                <a:gd name="connsiteY4" fmla="*/ 470 h 47502"/>
                <a:gd name="connsiteX5" fmla="*/ 16029 w 46818"/>
                <a:gd name="connsiteY5" fmla="*/ 5323 h 47502"/>
                <a:gd name="connsiteX6" fmla="*/ 20882 w 46818"/>
                <a:gd name="connsiteY6" fmla="*/ 7750 h 47502"/>
                <a:gd name="connsiteX7" fmla="*/ 37867 w 46818"/>
                <a:gd name="connsiteY7" fmla="*/ 16242 h 47502"/>
                <a:gd name="connsiteX8" fmla="*/ 40293 w 46818"/>
                <a:gd name="connsiteY8" fmla="*/ 24734 h 47502"/>
                <a:gd name="connsiteX9" fmla="*/ 36653 w 46818"/>
                <a:gd name="connsiteY9" fmla="*/ 32014 h 47502"/>
                <a:gd name="connsiteX10" fmla="*/ 29374 w 46818"/>
                <a:gd name="connsiteY10" fmla="*/ 36867 h 47502"/>
                <a:gd name="connsiteX11" fmla="*/ 26948 w 46818"/>
                <a:gd name="connsiteY11" fmla="*/ 38080 h 47502"/>
                <a:gd name="connsiteX12" fmla="*/ 25734 w 46818"/>
                <a:gd name="connsiteY12" fmla="*/ 38080 h 47502"/>
                <a:gd name="connsiteX13" fmla="*/ 20882 w 46818"/>
                <a:gd name="connsiteY13" fmla="*/ 38080 h 47502"/>
                <a:gd name="connsiteX14" fmla="*/ 9963 w 46818"/>
                <a:gd name="connsiteY14" fmla="*/ 25948 h 47502"/>
                <a:gd name="connsiteX15" fmla="*/ 16029 w 46818"/>
                <a:gd name="connsiteY15" fmla="*/ 8963 h 47502"/>
                <a:gd name="connsiteX16" fmla="*/ 17242 w 46818"/>
                <a:gd name="connsiteY16" fmla="*/ 4110 h 47502"/>
                <a:gd name="connsiteX17" fmla="*/ 9963 w 46818"/>
                <a:gd name="connsiteY17" fmla="*/ 4110 h 47502"/>
                <a:gd name="connsiteX18" fmla="*/ 9963 w 46818"/>
                <a:gd name="connsiteY18" fmla="*/ 4110 h 4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818" h="47502">
                  <a:moveTo>
                    <a:pt x="9963" y="4110"/>
                  </a:moveTo>
                  <a:cubicBezTo>
                    <a:pt x="-4596" y="13816"/>
                    <a:pt x="-3383" y="40506"/>
                    <a:pt x="14816" y="46572"/>
                  </a:cubicBezTo>
                  <a:cubicBezTo>
                    <a:pt x="23308" y="48999"/>
                    <a:pt x="31801" y="46572"/>
                    <a:pt x="39080" y="40506"/>
                  </a:cubicBezTo>
                  <a:cubicBezTo>
                    <a:pt x="46359" y="34440"/>
                    <a:pt x="48786" y="24734"/>
                    <a:pt x="45146" y="15029"/>
                  </a:cubicBezTo>
                  <a:cubicBezTo>
                    <a:pt x="40293" y="5323"/>
                    <a:pt x="29374" y="-1956"/>
                    <a:pt x="18455" y="470"/>
                  </a:cubicBezTo>
                  <a:cubicBezTo>
                    <a:pt x="16029" y="470"/>
                    <a:pt x="14816" y="2897"/>
                    <a:pt x="16029" y="5323"/>
                  </a:cubicBezTo>
                  <a:cubicBezTo>
                    <a:pt x="16029" y="7750"/>
                    <a:pt x="18455" y="8963"/>
                    <a:pt x="20882" y="7750"/>
                  </a:cubicBezTo>
                  <a:cubicBezTo>
                    <a:pt x="26948" y="6536"/>
                    <a:pt x="34227" y="10176"/>
                    <a:pt x="37867" y="16242"/>
                  </a:cubicBezTo>
                  <a:cubicBezTo>
                    <a:pt x="39080" y="18668"/>
                    <a:pt x="40293" y="22308"/>
                    <a:pt x="40293" y="24734"/>
                  </a:cubicBezTo>
                  <a:cubicBezTo>
                    <a:pt x="40293" y="28374"/>
                    <a:pt x="39080" y="30801"/>
                    <a:pt x="36653" y="32014"/>
                  </a:cubicBezTo>
                  <a:cubicBezTo>
                    <a:pt x="34227" y="34440"/>
                    <a:pt x="31801" y="35653"/>
                    <a:pt x="29374" y="36867"/>
                  </a:cubicBezTo>
                  <a:cubicBezTo>
                    <a:pt x="28161" y="36867"/>
                    <a:pt x="28161" y="36867"/>
                    <a:pt x="26948" y="38080"/>
                  </a:cubicBezTo>
                  <a:cubicBezTo>
                    <a:pt x="25734" y="38080"/>
                    <a:pt x="25734" y="38080"/>
                    <a:pt x="25734" y="38080"/>
                  </a:cubicBezTo>
                  <a:cubicBezTo>
                    <a:pt x="24521" y="38080"/>
                    <a:pt x="22095" y="38080"/>
                    <a:pt x="20882" y="38080"/>
                  </a:cubicBezTo>
                  <a:cubicBezTo>
                    <a:pt x="14816" y="36867"/>
                    <a:pt x="11176" y="32014"/>
                    <a:pt x="9963" y="25948"/>
                  </a:cubicBezTo>
                  <a:cubicBezTo>
                    <a:pt x="8750" y="19882"/>
                    <a:pt x="11176" y="12602"/>
                    <a:pt x="16029" y="8963"/>
                  </a:cubicBezTo>
                  <a:cubicBezTo>
                    <a:pt x="17242" y="7750"/>
                    <a:pt x="18455" y="5323"/>
                    <a:pt x="17242" y="4110"/>
                  </a:cubicBezTo>
                  <a:cubicBezTo>
                    <a:pt x="14816" y="2897"/>
                    <a:pt x="12389" y="2897"/>
                    <a:pt x="9963" y="4110"/>
                  </a:cubicBezTo>
                  <a:lnTo>
                    <a:pt x="9963" y="4110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45">
              <a:extLst>
                <a:ext uri="{FF2B5EF4-FFF2-40B4-BE49-F238E27FC236}">
                  <a16:creationId xmlns:a16="http://schemas.microsoft.com/office/drawing/2014/main" id="{2466323D-DE75-4D7E-80D6-4BBFD4818082}"/>
                </a:ext>
              </a:extLst>
            </p:cNvPr>
            <p:cNvSpPr/>
            <p:nvPr/>
          </p:nvSpPr>
          <p:spPr>
            <a:xfrm>
              <a:off x="1562424" y="3728121"/>
              <a:ext cx="45973" cy="42947"/>
            </a:xfrm>
            <a:custGeom>
              <a:avLst/>
              <a:gdLst>
                <a:gd name="connsiteX0" fmla="*/ 155 w 45973"/>
                <a:gd name="connsiteY0" fmla="*/ 15772 h 42947"/>
                <a:gd name="connsiteX1" fmla="*/ 13500 w 45973"/>
                <a:gd name="connsiteY1" fmla="*/ 40036 h 42947"/>
                <a:gd name="connsiteX2" fmla="*/ 38977 w 45973"/>
                <a:gd name="connsiteY2" fmla="*/ 36396 h 42947"/>
                <a:gd name="connsiteX3" fmla="*/ 45043 w 45973"/>
                <a:gd name="connsiteY3" fmla="*/ 13345 h 42947"/>
                <a:gd name="connsiteX4" fmla="*/ 26845 w 45973"/>
                <a:gd name="connsiteY4" fmla="*/ 0 h 42947"/>
                <a:gd name="connsiteX5" fmla="*/ 7434 w 45973"/>
                <a:gd name="connsiteY5" fmla="*/ 13345 h 42947"/>
                <a:gd name="connsiteX6" fmla="*/ 14713 w 45973"/>
                <a:gd name="connsiteY6" fmla="*/ 15772 h 42947"/>
                <a:gd name="connsiteX7" fmla="*/ 24419 w 45973"/>
                <a:gd name="connsiteY7" fmla="*/ 8492 h 42947"/>
                <a:gd name="connsiteX8" fmla="*/ 28058 w 45973"/>
                <a:gd name="connsiteY8" fmla="*/ 8492 h 42947"/>
                <a:gd name="connsiteX9" fmla="*/ 28058 w 45973"/>
                <a:gd name="connsiteY9" fmla="*/ 8492 h 42947"/>
                <a:gd name="connsiteX10" fmla="*/ 29272 w 45973"/>
                <a:gd name="connsiteY10" fmla="*/ 8492 h 42947"/>
                <a:gd name="connsiteX11" fmla="*/ 30485 w 45973"/>
                <a:gd name="connsiteY11" fmla="*/ 8492 h 42947"/>
                <a:gd name="connsiteX12" fmla="*/ 31698 w 45973"/>
                <a:gd name="connsiteY12" fmla="*/ 8492 h 42947"/>
                <a:gd name="connsiteX13" fmla="*/ 32911 w 45973"/>
                <a:gd name="connsiteY13" fmla="*/ 9706 h 42947"/>
                <a:gd name="connsiteX14" fmla="*/ 34125 w 45973"/>
                <a:gd name="connsiteY14" fmla="*/ 10919 h 42947"/>
                <a:gd name="connsiteX15" fmla="*/ 34125 w 45973"/>
                <a:gd name="connsiteY15" fmla="*/ 10919 h 42947"/>
                <a:gd name="connsiteX16" fmla="*/ 36551 w 45973"/>
                <a:gd name="connsiteY16" fmla="*/ 14558 h 42947"/>
                <a:gd name="connsiteX17" fmla="*/ 34125 w 45973"/>
                <a:gd name="connsiteY17" fmla="*/ 29117 h 42947"/>
                <a:gd name="connsiteX18" fmla="*/ 18353 w 45973"/>
                <a:gd name="connsiteY18" fmla="*/ 33970 h 42947"/>
                <a:gd name="connsiteX19" fmla="*/ 6221 w 45973"/>
                <a:gd name="connsiteY19" fmla="*/ 15772 h 42947"/>
                <a:gd name="connsiteX20" fmla="*/ 2581 w 45973"/>
                <a:gd name="connsiteY20" fmla="*/ 12132 h 42947"/>
                <a:gd name="connsiteX21" fmla="*/ 155 w 45973"/>
                <a:gd name="connsiteY21" fmla="*/ 15772 h 42947"/>
                <a:gd name="connsiteX22" fmla="*/ 155 w 45973"/>
                <a:gd name="connsiteY22" fmla="*/ 15772 h 4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973" h="42947">
                  <a:moveTo>
                    <a:pt x="155" y="15772"/>
                  </a:moveTo>
                  <a:cubicBezTo>
                    <a:pt x="-1059" y="25477"/>
                    <a:pt x="5007" y="35183"/>
                    <a:pt x="13500" y="40036"/>
                  </a:cubicBezTo>
                  <a:cubicBezTo>
                    <a:pt x="21992" y="44889"/>
                    <a:pt x="31698" y="43676"/>
                    <a:pt x="38977" y="36396"/>
                  </a:cubicBezTo>
                  <a:cubicBezTo>
                    <a:pt x="45043" y="30330"/>
                    <a:pt x="47470" y="21838"/>
                    <a:pt x="45043" y="13345"/>
                  </a:cubicBezTo>
                  <a:cubicBezTo>
                    <a:pt x="42617" y="4853"/>
                    <a:pt x="35338" y="1213"/>
                    <a:pt x="26845" y="0"/>
                  </a:cubicBezTo>
                  <a:cubicBezTo>
                    <a:pt x="18353" y="0"/>
                    <a:pt x="9860" y="4853"/>
                    <a:pt x="7434" y="13345"/>
                  </a:cubicBezTo>
                  <a:cubicBezTo>
                    <a:pt x="6221" y="18198"/>
                    <a:pt x="13500" y="20625"/>
                    <a:pt x="14713" y="15772"/>
                  </a:cubicBezTo>
                  <a:cubicBezTo>
                    <a:pt x="15926" y="10919"/>
                    <a:pt x="20779" y="8492"/>
                    <a:pt x="24419" y="8492"/>
                  </a:cubicBezTo>
                  <a:cubicBezTo>
                    <a:pt x="25632" y="8492"/>
                    <a:pt x="26845" y="8492"/>
                    <a:pt x="28058" y="8492"/>
                  </a:cubicBezTo>
                  <a:cubicBezTo>
                    <a:pt x="26845" y="8492"/>
                    <a:pt x="28058" y="8492"/>
                    <a:pt x="28058" y="8492"/>
                  </a:cubicBezTo>
                  <a:cubicBezTo>
                    <a:pt x="28058" y="8492"/>
                    <a:pt x="29272" y="8492"/>
                    <a:pt x="29272" y="8492"/>
                  </a:cubicBezTo>
                  <a:cubicBezTo>
                    <a:pt x="29272" y="8492"/>
                    <a:pt x="30485" y="8492"/>
                    <a:pt x="30485" y="8492"/>
                  </a:cubicBezTo>
                  <a:cubicBezTo>
                    <a:pt x="30485" y="8492"/>
                    <a:pt x="31698" y="8492"/>
                    <a:pt x="31698" y="8492"/>
                  </a:cubicBezTo>
                  <a:cubicBezTo>
                    <a:pt x="31698" y="8492"/>
                    <a:pt x="32911" y="8492"/>
                    <a:pt x="32911" y="9706"/>
                  </a:cubicBezTo>
                  <a:cubicBezTo>
                    <a:pt x="32911" y="9706"/>
                    <a:pt x="34125" y="9706"/>
                    <a:pt x="34125" y="10919"/>
                  </a:cubicBezTo>
                  <a:cubicBezTo>
                    <a:pt x="34125" y="10919"/>
                    <a:pt x="34125" y="10919"/>
                    <a:pt x="34125" y="10919"/>
                  </a:cubicBezTo>
                  <a:cubicBezTo>
                    <a:pt x="35338" y="12132"/>
                    <a:pt x="35338" y="12132"/>
                    <a:pt x="36551" y="14558"/>
                  </a:cubicBezTo>
                  <a:cubicBezTo>
                    <a:pt x="38977" y="19411"/>
                    <a:pt x="37764" y="25477"/>
                    <a:pt x="34125" y="29117"/>
                  </a:cubicBezTo>
                  <a:cubicBezTo>
                    <a:pt x="30485" y="33970"/>
                    <a:pt x="24419" y="36396"/>
                    <a:pt x="18353" y="33970"/>
                  </a:cubicBezTo>
                  <a:cubicBezTo>
                    <a:pt x="11073" y="31543"/>
                    <a:pt x="6221" y="23051"/>
                    <a:pt x="6221" y="15772"/>
                  </a:cubicBezTo>
                  <a:cubicBezTo>
                    <a:pt x="6221" y="13345"/>
                    <a:pt x="3794" y="12132"/>
                    <a:pt x="2581" y="12132"/>
                  </a:cubicBezTo>
                  <a:cubicBezTo>
                    <a:pt x="2581" y="12132"/>
                    <a:pt x="1368" y="13345"/>
                    <a:pt x="155" y="15772"/>
                  </a:cubicBezTo>
                  <a:lnTo>
                    <a:pt x="155" y="1577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46">
              <a:extLst>
                <a:ext uri="{FF2B5EF4-FFF2-40B4-BE49-F238E27FC236}">
                  <a16:creationId xmlns:a16="http://schemas.microsoft.com/office/drawing/2014/main" id="{15C52487-D0D4-4475-AA03-B135395F195A}"/>
                </a:ext>
              </a:extLst>
            </p:cNvPr>
            <p:cNvSpPr/>
            <p:nvPr/>
          </p:nvSpPr>
          <p:spPr>
            <a:xfrm>
              <a:off x="1089427" y="4184288"/>
              <a:ext cx="617523" cy="23051"/>
            </a:xfrm>
            <a:custGeom>
              <a:avLst/>
              <a:gdLst>
                <a:gd name="connsiteX0" fmla="*/ 3640 w 617523"/>
                <a:gd name="connsiteY0" fmla="*/ 23051 h 23051"/>
                <a:gd name="connsiteX1" fmla="*/ 241429 w 617523"/>
                <a:gd name="connsiteY1" fmla="*/ 9706 h 23051"/>
                <a:gd name="connsiteX2" fmla="*/ 479218 w 617523"/>
                <a:gd name="connsiteY2" fmla="*/ 9706 h 23051"/>
                <a:gd name="connsiteX3" fmla="*/ 613884 w 617523"/>
                <a:gd name="connsiteY3" fmla="*/ 15772 h 23051"/>
                <a:gd name="connsiteX4" fmla="*/ 613884 w 617523"/>
                <a:gd name="connsiteY4" fmla="*/ 8492 h 23051"/>
                <a:gd name="connsiteX5" fmla="*/ 376095 w 617523"/>
                <a:gd name="connsiteY5" fmla="*/ 0 h 23051"/>
                <a:gd name="connsiteX6" fmla="*/ 138306 w 617523"/>
                <a:gd name="connsiteY6" fmla="*/ 6066 h 23051"/>
                <a:gd name="connsiteX7" fmla="*/ 3640 w 617523"/>
                <a:gd name="connsiteY7" fmla="*/ 15772 h 23051"/>
                <a:gd name="connsiteX8" fmla="*/ 3640 w 617523"/>
                <a:gd name="connsiteY8" fmla="*/ 23051 h 23051"/>
                <a:gd name="connsiteX9" fmla="*/ 3640 w 617523"/>
                <a:gd name="connsiteY9" fmla="*/ 23051 h 2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7523" h="23051">
                  <a:moveTo>
                    <a:pt x="3640" y="23051"/>
                  </a:moveTo>
                  <a:cubicBezTo>
                    <a:pt x="82498" y="15772"/>
                    <a:pt x="162570" y="12132"/>
                    <a:pt x="241429" y="9706"/>
                  </a:cubicBezTo>
                  <a:cubicBezTo>
                    <a:pt x="320288" y="7279"/>
                    <a:pt x="400359" y="7279"/>
                    <a:pt x="479218" y="9706"/>
                  </a:cubicBezTo>
                  <a:cubicBezTo>
                    <a:pt x="524107" y="10919"/>
                    <a:pt x="568996" y="13345"/>
                    <a:pt x="613884" y="15772"/>
                  </a:cubicBezTo>
                  <a:cubicBezTo>
                    <a:pt x="618737" y="15772"/>
                    <a:pt x="618737" y="8492"/>
                    <a:pt x="613884" y="8492"/>
                  </a:cubicBezTo>
                  <a:cubicBezTo>
                    <a:pt x="535026" y="3640"/>
                    <a:pt x="454954" y="0"/>
                    <a:pt x="376095" y="0"/>
                  </a:cubicBezTo>
                  <a:cubicBezTo>
                    <a:pt x="297236" y="0"/>
                    <a:pt x="217165" y="1213"/>
                    <a:pt x="138306" y="6066"/>
                  </a:cubicBezTo>
                  <a:cubicBezTo>
                    <a:pt x="93417" y="8492"/>
                    <a:pt x="48528" y="12132"/>
                    <a:pt x="3640" y="15772"/>
                  </a:cubicBezTo>
                  <a:cubicBezTo>
                    <a:pt x="-1213" y="15772"/>
                    <a:pt x="-1213" y="23051"/>
                    <a:pt x="3640" y="23051"/>
                  </a:cubicBezTo>
                  <a:lnTo>
                    <a:pt x="3640" y="23051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47">
              <a:extLst>
                <a:ext uri="{FF2B5EF4-FFF2-40B4-BE49-F238E27FC236}">
                  <a16:creationId xmlns:a16="http://schemas.microsoft.com/office/drawing/2014/main" id="{9B1D4DDC-D00B-4C56-97DD-197DBB0ABECF}"/>
                </a:ext>
              </a:extLst>
            </p:cNvPr>
            <p:cNvSpPr/>
            <p:nvPr/>
          </p:nvSpPr>
          <p:spPr>
            <a:xfrm>
              <a:off x="1050695" y="4212283"/>
              <a:ext cx="159492" cy="184226"/>
            </a:xfrm>
            <a:custGeom>
              <a:avLst/>
              <a:gdLst>
                <a:gd name="connsiteX0" fmla="*/ 152774 w 159492"/>
                <a:gd name="connsiteY0" fmla="*/ 1122 h 184226"/>
                <a:gd name="connsiteX1" fmla="*/ 35092 w 159492"/>
                <a:gd name="connsiteY1" fmla="*/ 138215 h 184226"/>
                <a:gd name="connsiteX2" fmla="*/ 1122 w 159492"/>
                <a:gd name="connsiteY2" fmla="*/ 177038 h 184226"/>
                <a:gd name="connsiteX3" fmla="*/ 7188 w 159492"/>
                <a:gd name="connsiteY3" fmla="*/ 183104 h 184226"/>
                <a:gd name="connsiteX4" fmla="*/ 124870 w 159492"/>
                <a:gd name="connsiteY4" fmla="*/ 46011 h 184226"/>
                <a:gd name="connsiteX5" fmla="*/ 158840 w 159492"/>
                <a:gd name="connsiteY5" fmla="*/ 7188 h 184226"/>
                <a:gd name="connsiteX6" fmla="*/ 152774 w 159492"/>
                <a:gd name="connsiteY6" fmla="*/ 1122 h 184226"/>
                <a:gd name="connsiteX7" fmla="*/ 152774 w 159492"/>
                <a:gd name="connsiteY7" fmla="*/ 1122 h 18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492" h="184226">
                  <a:moveTo>
                    <a:pt x="152774" y="1122"/>
                  </a:moveTo>
                  <a:cubicBezTo>
                    <a:pt x="113951" y="47224"/>
                    <a:pt x="73915" y="92113"/>
                    <a:pt x="35092" y="138215"/>
                  </a:cubicBezTo>
                  <a:cubicBezTo>
                    <a:pt x="24173" y="151560"/>
                    <a:pt x="12041" y="163693"/>
                    <a:pt x="1122" y="177038"/>
                  </a:cubicBezTo>
                  <a:cubicBezTo>
                    <a:pt x="-2517" y="180677"/>
                    <a:pt x="3549" y="186743"/>
                    <a:pt x="7188" y="183104"/>
                  </a:cubicBezTo>
                  <a:cubicBezTo>
                    <a:pt x="46011" y="137002"/>
                    <a:pt x="86047" y="92113"/>
                    <a:pt x="124870" y="46011"/>
                  </a:cubicBezTo>
                  <a:cubicBezTo>
                    <a:pt x="135789" y="32666"/>
                    <a:pt x="147921" y="20534"/>
                    <a:pt x="158840" y="7188"/>
                  </a:cubicBezTo>
                  <a:cubicBezTo>
                    <a:pt x="161266" y="3549"/>
                    <a:pt x="156413" y="-2517"/>
                    <a:pt x="152774" y="1122"/>
                  </a:cubicBezTo>
                  <a:lnTo>
                    <a:pt x="152774" y="112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48">
              <a:extLst>
                <a:ext uri="{FF2B5EF4-FFF2-40B4-BE49-F238E27FC236}">
                  <a16:creationId xmlns:a16="http://schemas.microsoft.com/office/drawing/2014/main" id="{6214D7AC-CCEA-43D3-A74F-FD884AFC14EE}"/>
                </a:ext>
              </a:extLst>
            </p:cNvPr>
            <p:cNvSpPr/>
            <p:nvPr/>
          </p:nvSpPr>
          <p:spPr>
            <a:xfrm>
              <a:off x="1637240" y="4200195"/>
              <a:ext cx="85970" cy="119054"/>
            </a:xfrm>
            <a:custGeom>
              <a:avLst/>
              <a:gdLst>
                <a:gd name="connsiteX0" fmla="*/ 557 w 85970"/>
                <a:gd name="connsiteY0" fmla="*/ 5931 h 119054"/>
                <a:gd name="connsiteX1" fmla="*/ 78203 w 85970"/>
                <a:gd name="connsiteY1" fmla="*/ 117547 h 119054"/>
                <a:gd name="connsiteX2" fmla="*/ 85482 w 85970"/>
                <a:gd name="connsiteY2" fmla="*/ 113907 h 119054"/>
                <a:gd name="connsiteX3" fmla="*/ 7837 w 85970"/>
                <a:gd name="connsiteY3" fmla="*/ 2292 h 119054"/>
                <a:gd name="connsiteX4" fmla="*/ 557 w 85970"/>
                <a:gd name="connsiteY4" fmla="*/ 5931 h 119054"/>
                <a:gd name="connsiteX5" fmla="*/ 557 w 85970"/>
                <a:gd name="connsiteY5" fmla="*/ 5931 h 1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70" h="119054">
                  <a:moveTo>
                    <a:pt x="557" y="5931"/>
                  </a:moveTo>
                  <a:cubicBezTo>
                    <a:pt x="26035" y="43541"/>
                    <a:pt x="51512" y="81150"/>
                    <a:pt x="78203" y="117547"/>
                  </a:cubicBezTo>
                  <a:cubicBezTo>
                    <a:pt x="80629" y="121186"/>
                    <a:pt x="87908" y="117547"/>
                    <a:pt x="85482" y="113907"/>
                  </a:cubicBezTo>
                  <a:cubicBezTo>
                    <a:pt x="60005" y="76297"/>
                    <a:pt x="34527" y="38688"/>
                    <a:pt x="7837" y="2292"/>
                  </a:cubicBezTo>
                  <a:cubicBezTo>
                    <a:pt x="4197" y="-2561"/>
                    <a:pt x="-1869" y="1078"/>
                    <a:pt x="557" y="5931"/>
                  </a:cubicBezTo>
                  <a:lnTo>
                    <a:pt x="557" y="5931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49">
              <a:extLst>
                <a:ext uri="{FF2B5EF4-FFF2-40B4-BE49-F238E27FC236}">
                  <a16:creationId xmlns:a16="http://schemas.microsoft.com/office/drawing/2014/main" id="{BDBE2794-ABF2-4C5D-B5D5-31250EA98C4A}"/>
                </a:ext>
              </a:extLst>
            </p:cNvPr>
            <p:cNvSpPr/>
            <p:nvPr userDrawn="1"/>
          </p:nvSpPr>
          <p:spPr>
            <a:xfrm>
              <a:off x="1341774" y="4622122"/>
              <a:ext cx="160362" cy="19229"/>
            </a:xfrm>
            <a:custGeom>
              <a:avLst/>
              <a:gdLst>
                <a:gd name="connsiteX0" fmla="*/ 3640 w 160362"/>
                <a:gd name="connsiteY0" fmla="*/ 17121 h 19229"/>
                <a:gd name="connsiteX1" fmla="*/ 157717 w 160362"/>
                <a:gd name="connsiteY1" fmla="*/ 7415 h 19229"/>
                <a:gd name="connsiteX2" fmla="*/ 155291 w 160362"/>
                <a:gd name="connsiteY2" fmla="*/ 136 h 19229"/>
                <a:gd name="connsiteX3" fmla="*/ 3640 w 160362"/>
                <a:gd name="connsiteY3" fmla="*/ 9841 h 19229"/>
                <a:gd name="connsiteX4" fmla="*/ 3640 w 160362"/>
                <a:gd name="connsiteY4" fmla="*/ 17121 h 19229"/>
                <a:gd name="connsiteX5" fmla="*/ 3640 w 160362"/>
                <a:gd name="connsiteY5" fmla="*/ 17121 h 1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62" h="19229">
                  <a:moveTo>
                    <a:pt x="3640" y="17121"/>
                  </a:moveTo>
                  <a:cubicBezTo>
                    <a:pt x="54595" y="21974"/>
                    <a:pt x="106763" y="18334"/>
                    <a:pt x="157717" y="7415"/>
                  </a:cubicBezTo>
                  <a:cubicBezTo>
                    <a:pt x="162570" y="6202"/>
                    <a:pt x="160144" y="-1077"/>
                    <a:pt x="155291" y="136"/>
                  </a:cubicBezTo>
                  <a:cubicBezTo>
                    <a:pt x="105549" y="11055"/>
                    <a:pt x="54595" y="13481"/>
                    <a:pt x="3640" y="9841"/>
                  </a:cubicBezTo>
                  <a:cubicBezTo>
                    <a:pt x="-1213" y="9841"/>
                    <a:pt x="-1213" y="17121"/>
                    <a:pt x="3640" y="17121"/>
                  </a:cubicBezTo>
                  <a:lnTo>
                    <a:pt x="3640" y="17121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50">
              <a:extLst>
                <a:ext uri="{FF2B5EF4-FFF2-40B4-BE49-F238E27FC236}">
                  <a16:creationId xmlns:a16="http://schemas.microsoft.com/office/drawing/2014/main" id="{71F7D4F7-40A9-4FA0-AA11-DF714AE4B844}"/>
                </a:ext>
              </a:extLst>
            </p:cNvPr>
            <p:cNvSpPr/>
            <p:nvPr userDrawn="1"/>
          </p:nvSpPr>
          <p:spPr>
            <a:xfrm>
              <a:off x="1146447" y="4574942"/>
              <a:ext cx="7397" cy="54594"/>
            </a:xfrm>
            <a:custGeom>
              <a:avLst/>
              <a:gdLst>
                <a:gd name="connsiteX0" fmla="*/ 0 w 7397"/>
                <a:gd name="connsiteY0" fmla="*/ 3640 h 54594"/>
                <a:gd name="connsiteX1" fmla="*/ 0 w 7397"/>
                <a:gd name="connsiteY1" fmla="*/ 50955 h 54594"/>
                <a:gd name="connsiteX2" fmla="*/ 7279 w 7397"/>
                <a:gd name="connsiteY2" fmla="*/ 50955 h 54594"/>
                <a:gd name="connsiteX3" fmla="*/ 7279 w 7397"/>
                <a:gd name="connsiteY3" fmla="*/ 3640 h 54594"/>
                <a:gd name="connsiteX4" fmla="*/ 0 w 7397"/>
                <a:gd name="connsiteY4" fmla="*/ 3640 h 54594"/>
                <a:gd name="connsiteX5" fmla="*/ 0 w 7397"/>
                <a:gd name="connsiteY5" fmla="*/ 3640 h 5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7" h="54594">
                  <a:moveTo>
                    <a:pt x="0" y="3640"/>
                  </a:moveTo>
                  <a:cubicBezTo>
                    <a:pt x="0" y="19411"/>
                    <a:pt x="0" y="35183"/>
                    <a:pt x="0" y="50955"/>
                  </a:cubicBezTo>
                  <a:cubicBezTo>
                    <a:pt x="0" y="55808"/>
                    <a:pt x="7279" y="55808"/>
                    <a:pt x="7279" y="50955"/>
                  </a:cubicBezTo>
                  <a:cubicBezTo>
                    <a:pt x="7279" y="35183"/>
                    <a:pt x="7279" y="19411"/>
                    <a:pt x="7279" y="3640"/>
                  </a:cubicBezTo>
                  <a:cubicBezTo>
                    <a:pt x="8493" y="-1213"/>
                    <a:pt x="0" y="-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51">
              <a:extLst>
                <a:ext uri="{FF2B5EF4-FFF2-40B4-BE49-F238E27FC236}">
                  <a16:creationId xmlns:a16="http://schemas.microsoft.com/office/drawing/2014/main" id="{D9FCD82C-80E6-4EB9-89F0-8BD6AFB3543D}"/>
                </a:ext>
              </a:extLst>
            </p:cNvPr>
            <p:cNvSpPr/>
            <p:nvPr/>
          </p:nvSpPr>
          <p:spPr>
            <a:xfrm>
              <a:off x="1090521" y="4542496"/>
              <a:ext cx="16026" cy="60569"/>
            </a:xfrm>
            <a:custGeom>
              <a:avLst/>
              <a:gdLst>
                <a:gd name="connsiteX0" fmla="*/ 119 w 16026"/>
                <a:gd name="connsiteY0" fmla="*/ 4543 h 60569"/>
                <a:gd name="connsiteX1" fmla="*/ 8611 w 16026"/>
                <a:gd name="connsiteY1" fmla="*/ 57924 h 60569"/>
                <a:gd name="connsiteX2" fmla="*/ 15890 w 16026"/>
                <a:gd name="connsiteY2" fmla="*/ 55498 h 60569"/>
                <a:gd name="connsiteX3" fmla="*/ 7398 w 16026"/>
                <a:gd name="connsiteY3" fmla="*/ 2116 h 60569"/>
                <a:gd name="connsiteX4" fmla="*/ 119 w 16026"/>
                <a:gd name="connsiteY4" fmla="*/ 4543 h 60569"/>
                <a:gd name="connsiteX5" fmla="*/ 119 w 16026"/>
                <a:gd name="connsiteY5" fmla="*/ 4543 h 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6" h="60569">
                  <a:moveTo>
                    <a:pt x="119" y="4543"/>
                  </a:moveTo>
                  <a:cubicBezTo>
                    <a:pt x="2545" y="22741"/>
                    <a:pt x="6185" y="39726"/>
                    <a:pt x="8611" y="57924"/>
                  </a:cubicBezTo>
                  <a:cubicBezTo>
                    <a:pt x="9824" y="62777"/>
                    <a:pt x="17104" y="60350"/>
                    <a:pt x="15890" y="55498"/>
                  </a:cubicBezTo>
                  <a:cubicBezTo>
                    <a:pt x="13464" y="37299"/>
                    <a:pt x="9824" y="20314"/>
                    <a:pt x="7398" y="2116"/>
                  </a:cubicBezTo>
                  <a:cubicBezTo>
                    <a:pt x="7398" y="-1523"/>
                    <a:pt x="-1095" y="-310"/>
                    <a:pt x="119" y="4543"/>
                  </a:cubicBezTo>
                  <a:lnTo>
                    <a:pt x="119" y="4543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52">
              <a:extLst>
                <a:ext uri="{FF2B5EF4-FFF2-40B4-BE49-F238E27FC236}">
                  <a16:creationId xmlns:a16="http://schemas.microsoft.com/office/drawing/2014/main" id="{8FD4B8AA-15AD-4B6D-928B-B45BEBDF19E5}"/>
                </a:ext>
              </a:extLst>
            </p:cNvPr>
            <p:cNvSpPr/>
            <p:nvPr userDrawn="1"/>
          </p:nvSpPr>
          <p:spPr>
            <a:xfrm>
              <a:off x="1716154" y="4676350"/>
              <a:ext cx="12593" cy="33477"/>
            </a:xfrm>
            <a:custGeom>
              <a:avLst/>
              <a:gdLst>
                <a:gd name="connsiteX0" fmla="*/ 503 w 12593"/>
                <a:gd name="connsiteY0" fmla="*/ 4142 h 33477"/>
                <a:gd name="connsiteX1" fmla="*/ 5355 w 12593"/>
                <a:gd name="connsiteY1" fmla="*/ 16274 h 33477"/>
                <a:gd name="connsiteX2" fmla="*/ 5355 w 12593"/>
                <a:gd name="connsiteY2" fmla="*/ 22340 h 33477"/>
                <a:gd name="connsiteX3" fmla="*/ 4142 w 12593"/>
                <a:gd name="connsiteY3" fmla="*/ 28406 h 33477"/>
                <a:gd name="connsiteX4" fmla="*/ 11421 w 12593"/>
                <a:gd name="connsiteY4" fmla="*/ 30833 h 33477"/>
                <a:gd name="connsiteX5" fmla="*/ 6569 w 12593"/>
                <a:gd name="connsiteY5" fmla="*/ 1716 h 33477"/>
                <a:gd name="connsiteX6" fmla="*/ 1716 w 12593"/>
                <a:gd name="connsiteY6" fmla="*/ 503 h 33477"/>
                <a:gd name="connsiteX7" fmla="*/ 503 w 12593"/>
                <a:gd name="connsiteY7" fmla="*/ 4142 h 33477"/>
                <a:gd name="connsiteX8" fmla="*/ 503 w 12593"/>
                <a:gd name="connsiteY8" fmla="*/ 4142 h 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93" h="33477">
                  <a:moveTo>
                    <a:pt x="503" y="4142"/>
                  </a:moveTo>
                  <a:cubicBezTo>
                    <a:pt x="2929" y="7782"/>
                    <a:pt x="4142" y="11421"/>
                    <a:pt x="5355" y="16274"/>
                  </a:cubicBezTo>
                  <a:cubicBezTo>
                    <a:pt x="5355" y="17487"/>
                    <a:pt x="5355" y="19914"/>
                    <a:pt x="5355" y="22340"/>
                  </a:cubicBezTo>
                  <a:cubicBezTo>
                    <a:pt x="5355" y="24767"/>
                    <a:pt x="5355" y="25980"/>
                    <a:pt x="4142" y="28406"/>
                  </a:cubicBezTo>
                  <a:cubicBezTo>
                    <a:pt x="2929" y="33259"/>
                    <a:pt x="10208" y="35686"/>
                    <a:pt x="11421" y="30833"/>
                  </a:cubicBezTo>
                  <a:cubicBezTo>
                    <a:pt x="13848" y="21127"/>
                    <a:pt x="12635" y="10208"/>
                    <a:pt x="6569" y="1716"/>
                  </a:cubicBezTo>
                  <a:cubicBezTo>
                    <a:pt x="5355" y="503"/>
                    <a:pt x="2929" y="-711"/>
                    <a:pt x="1716" y="503"/>
                  </a:cubicBezTo>
                  <a:cubicBezTo>
                    <a:pt x="503" y="-711"/>
                    <a:pt x="-711" y="1716"/>
                    <a:pt x="503" y="4142"/>
                  </a:cubicBezTo>
                  <a:lnTo>
                    <a:pt x="503" y="414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53">
              <a:extLst>
                <a:ext uri="{FF2B5EF4-FFF2-40B4-BE49-F238E27FC236}">
                  <a16:creationId xmlns:a16="http://schemas.microsoft.com/office/drawing/2014/main" id="{A7E86A0A-6EBE-4B75-9D3E-1756DA03AFDE}"/>
                </a:ext>
              </a:extLst>
            </p:cNvPr>
            <p:cNvSpPr/>
            <p:nvPr/>
          </p:nvSpPr>
          <p:spPr>
            <a:xfrm>
              <a:off x="1668128" y="4547776"/>
              <a:ext cx="13821" cy="34921"/>
            </a:xfrm>
            <a:custGeom>
              <a:avLst/>
              <a:gdLst>
                <a:gd name="connsiteX0" fmla="*/ 0 w 13821"/>
                <a:gd name="connsiteY0" fmla="*/ 5329 h 34921"/>
                <a:gd name="connsiteX1" fmla="*/ 6066 w 13821"/>
                <a:gd name="connsiteY1" fmla="*/ 32020 h 34921"/>
                <a:gd name="connsiteX2" fmla="*/ 10919 w 13821"/>
                <a:gd name="connsiteY2" fmla="*/ 34446 h 34921"/>
                <a:gd name="connsiteX3" fmla="*/ 13345 w 13821"/>
                <a:gd name="connsiteY3" fmla="*/ 29593 h 34921"/>
                <a:gd name="connsiteX4" fmla="*/ 7279 w 13821"/>
                <a:gd name="connsiteY4" fmla="*/ 2902 h 34921"/>
                <a:gd name="connsiteX5" fmla="*/ 2426 w 13821"/>
                <a:gd name="connsiteY5" fmla="*/ 476 h 34921"/>
                <a:gd name="connsiteX6" fmla="*/ 0 w 13821"/>
                <a:gd name="connsiteY6" fmla="*/ 5329 h 34921"/>
                <a:gd name="connsiteX7" fmla="*/ 0 w 13821"/>
                <a:gd name="connsiteY7" fmla="*/ 5329 h 3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21" h="34921">
                  <a:moveTo>
                    <a:pt x="0" y="5329"/>
                  </a:moveTo>
                  <a:cubicBezTo>
                    <a:pt x="2426" y="13821"/>
                    <a:pt x="3640" y="22314"/>
                    <a:pt x="6066" y="32020"/>
                  </a:cubicBezTo>
                  <a:cubicBezTo>
                    <a:pt x="6066" y="34446"/>
                    <a:pt x="8493" y="35659"/>
                    <a:pt x="10919" y="34446"/>
                  </a:cubicBezTo>
                  <a:cubicBezTo>
                    <a:pt x="13345" y="34446"/>
                    <a:pt x="14559" y="32020"/>
                    <a:pt x="13345" y="29593"/>
                  </a:cubicBezTo>
                  <a:cubicBezTo>
                    <a:pt x="10919" y="21101"/>
                    <a:pt x="9706" y="12608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0" y="1689"/>
                    <a:pt x="0" y="2902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54">
              <a:extLst>
                <a:ext uri="{FF2B5EF4-FFF2-40B4-BE49-F238E27FC236}">
                  <a16:creationId xmlns:a16="http://schemas.microsoft.com/office/drawing/2014/main" id="{17F39C86-6F5D-4D6F-9D32-BB91C806FA81}"/>
                </a:ext>
              </a:extLst>
            </p:cNvPr>
            <p:cNvSpPr/>
            <p:nvPr/>
          </p:nvSpPr>
          <p:spPr>
            <a:xfrm>
              <a:off x="1115982" y="3996282"/>
              <a:ext cx="44090" cy="371420"/>
            </a:xfrm>
            <a:custGeom>
              <a:avLst/>
              <a:gdLst>
                <a:gd name="connsiteX0" fmla="*/ 135 w 44090"/>
                <a:gd name="connsiteY0" fmla="*/ 4812 h 371420"/>
                <a:gd name="connsiteX1" fmla="*/ 28039 w 44090"/>
                <a:gd name="connsiteY1" fmla="*/ 145544 h 371420"/>
                <a:gd name="connsiteX2" fmla="*/ 35318 w 44090"/>
                <a:gd name="connsiteY2" fmla="*/ 287490 h 371420"/>
                <a:gd name="connsiteX3" fmla="*/ 23186 w 44090"/>
                <a:gd name="connsiteY3" fmla="*/ 366348 h 371420"/>
                <a:gd name="connsiteX4" fmla="*/ 30466 w 44090"/>
                <a:gd name="connsiteY4" fmla="*/ 368775 h 371420"/>
                <a:gd name="connsiteX5" fmla="*/ 43811 w 44090"/>
                <a:gd name="connsiteY5" fmla="*/ 226829 h 371420"/>
                <a:gd name="connsiteX6" fmla="*/ 25613 w 44090"/>
                <a:gd name="connsiteY6" fmla="*/ 83670 h 371420"/>
                <a:gd name="connsiteX7" fmla="*/ 8628 w 44090"/>
                <a:gd name="connsiteY7" fmla="*/ 3598 h 371420"/>
                <a:gd name="connsiteX8" fmla="*/ 135 w 44090"/>
                <a:gd name="connsiteY8" fmla="*/ 4812 h 371420"/>
                <a:gd name="connsiteX9" fmla="*/ 135 w 44090"/>
                <a:gd name="connsiteY9" fmla="*/ 4812 h 37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090" h="371420">
                  <a:moveTo>
                    <a:pt x="135" y="4812"/>
                  </a:moveTo>
                  <a:cubicBezTo>
                    <a:pt x="9841" y="52127"/>
                    <a:pt x="20760" y="98229"/>
                    <a:pt x="28039" y="145544"/>
                  </a:cubicBezTo>
                  <a:cubicBezTo>
                    <a:pt x="35318" y="192859"/>
                    <a:pt x="38958" y="240175"/>
                    <a:pt x="35318" y="287490"/>
                  </a:cubicBezTo>
                  <a:cubicBezTo>
                    <a:pt x="34105" y="314180"/>
                    <a:pt x="29252" y="340871"/>
                    <a:pt x="23186" y="366348"/>
                  </a:cubicBezTo>
                  <a:cubicBezTo>
                    <a:pt x="21973" y="371201"/>
                    <a:pt x="29252" y="373628"/>
                    <a:pt x="30466" y="368775"/>
                  </a:cubicBezTo>
                  <a:cubicBezTo>
                    <a:pt x="42598" y="322673"/>
                    <a:pt x="45024" y="274144"/>
                    <a:pt x="43811" y="226829"/>
                  </a:cubicBezTo>
                  <a:cubicBezTo>
                    <a:pt x="41384" y="178301"/>
                    <a:pt x="34105" y="130986"/>
                    <a:pt x="25613" y="83670"/>
                  </a:cubicBezTo>
                  <a:cubicBezTo>
                    <a:pt x="20760" y="56980"/>
                    <a:pt x="14694" y="30289"/>
                    <a:pt x="8628" y="3598"/>
                  </a:cubicBezTo>
                  <a:cubicBezTo>
                    <a:pt x="6201" y="-2468"/>
                    <a:pt x="-1078" y="-41"/>
                    <a:pt x="135" y="4812"/>
                  </a:cubicBezTo>
                  <a:lnTo>
                    <a:pt x="135" y="481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55">
              <a:extLst>
                <a:ext uri="{FF2B5EF4-FFF2-40B4-BE49-F238E27FC236}">
                  <a16:creationId xmlns:a16="http://schemas.microsoft.com/office/drawing/2014/main" id="{D2929488-23A5-45F4-8F9F-14A134A59FE9}"/>
                </a:ext>
              </a:extLst>
            </p:cNvPr>
            <p:cNvSpPr/>
            <p:nvPr/>
          </p:nvSpPr>
          <p:spPr>
            <a:xfrm>
              <a:off x="895801" y="3751589"/>
              <a:ext cx="9720" cy="26750"/>
            </a:xfrm>
            <a:custGeom>
              <a:avLst/>
              <a:gdLst>
                <a:gd name="connsiteX0" fmla="*/ 3152 w 9720"/>
                <a:gd name="connsiteY0" fmla="*/ 2010 h 26750"/>
                <a:gd name="connsiteX1" fmla="*/ 726 w 9720"/>
                <a:gd name="connsiteY1" fmla="*/ 23848 h 26750"/>
                <a:gd name="connsiteX2" fmla="*/ 5578 w 9720"/>
                <a:gd name="connsiteY2" fmla="*/ 26274 h 26750"/>
                <a:gd name="connsiteX3" fmla="*/ 8005 w 9720"/>
                <a:gd name="connsiteY3" fmla="*/ 21421 h 26750"/>
                <a:gd name="connsiteX4" fmla="*/ 8005 w 9720"/>
                <a:gd name="connsiteY4" fmla="*/ 18995 h 26750"/>
                <a:gd name="connsiteX5" fmla="*/ 8005 w 9720"/>
                <a:gd name="connsiteY5" fmla="*/ 18995 h 26750"/>
                <a:gd name="connsiteX6" fmla="*/ 8005 w 9720"/>
                <a:gd name="connsiteY6" fmla="*/ 17782 h 26750"/>
                <a:gd name="connsiteX7" fmla="*/ 8005 w 9720"/>
                <a:gd name="connsiteY7" fmla="*/ 12929 h 26750"/>
                <a:gd name="connsiteX8" fmla="*/ 8005 w 9720"/>
                <a:gd name="connsiteY8" fmla="*/ 12929 h 26750"/>
                <a:gd name="connsiteX9" fmla="*/ 8005 w 9720"/>
                <a:gd name="connsiteY9" fmla="*/ 11716 h 26750"/>
                <a:gd name="connsiteX10" fmla="*/ 8005 w 9720"/>
                <a:gd name="connsiteY10" fmla="*/ 9289 h 26750"/>
                <a:gd name="connsiteX11" fmla="*/ 9218 w 9720"/>
                <a:gd name="connsiteY11" fmla="*/ 6863 h 26750"/>
                <a:gd name="connsiteX12" fmla="*/ 9218 w 9720"/>
                <a:gd name="connsiteY12" fmla="*/ 6863 h 26750"/>
                <a:gd name="connsiteX13" fmla="*/ 9218 w 9720"/>
                <a:gd name="connsiteY13" fmla="*/ 5650 h 26750"/>
                <a:gd name="connsiteX14" fmla="*/ 8005 w 9720"/>
                <a:gd name="connsiteY14" fmla="*/ 797 h 26750"/>
                <a:gd name="connsiteX15" fmla="*/ 3152 w 9720"/>
                <a:gd name="connsiteY15" fmla="*/ 2010 h 26750"/>
                <a:gd name="connsiteX16" fmla="*/ 3152 w 9720"/>
                <a:gd name="connsiteY16" fmla="*/ 2010 h 2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20" h="26750">
                  <a:moveTo>
                    <a:pt x="3152" y="2010"/>
                  </a:moveTo>
                  <a:cubicBezTo>
                    <a:pt x="-488" y="9289"/>
                    <a:pt x="-488" y="16569"/>
                    <a:pt x="726" y="23848"/>
                  </a:cubicBezTo>
                  <a:cubicBezTo>
                    <a:pt x="726" y="26274"/>
                    <a:pt x="3152" y="27487"/>
                    <a:pt x="5578" y="26274"/>
                  </a:cubicBezTo>
                  <a:cubicBezTo>
                    <a:pt x="8005" y="25061"/>
                    <a:pt x="9218" y="23848"/>
                    <a:pt x="8005" y="21421"/>
                  </a:cubicBezTo>
                  <a:cubicBezTo>
                    <a:pt x="8005" y="20208"/>
                    <a:pt x="8005" y="20208"/>
                    <a:pt x="8005" y="18995"/>
                  </a:cubicBezTo>
                  <a:cubicBezTo>
                    <a:pt x="8005" y="20208"/>
                    <a:pt x="8005" y="18995"/>
                    <a:pt x="8005" y="18995"/>
                  </a:cubicBezTo>
                  <a:cubicBezTo>
                    <a:pt x="8005" y="18995"/>
                    <a:pt x="8005" y="17782"/>
                    <a:pt x="8005" y="17782"/>
                  </a:cubicBezTo>
                  <a:cubicBezTo>
                    <a:pt x="8005" y="16569"/>
                    <a:pt x="8005" y="15355"/>
                    <a:pt x="8005" y="12929"/>
                  </a:cubicBezTo>
                  <a:cubicBezTo>
                    <a:pt x="8005" y="11716"/>
                    <a:pt x="8005" y="12929"/>
                    <a:pt x="8005" y="12929"/>
                  </a:cubicBezTo>
                  <a:cubicBezTo>
                    <a:pt x="8005" y="12929"/>
                    <a:pt x="8005" y="11716"/>
                    <a:pt x="8005" y="11716"/>
                  </a:cubicBezTo>
                  <a:cubicBezTo>
                    <a:pt x="8005" y="10503"/>
                    <a:pt x="8005" y="10503"/>
                    <a:pt x="8005" y="9289"/>
                  </a:cubicBezTo>
                  <a:cubicBezTo>
                    <a:pt x="8005" y="8076"/>
                    <a:pt x="8005" y="8076"/>
                    <a:pt x="9218" y="6863"/>
                  </a:cubicBezTo>
                  <a:cubicBezTo>
                    <a:pt x="9218" y="6863"/>
                    <a:pt x="9218" y="5650"/>
                    <a:pt x="9218" y="6863"/>
                  </a:cubicBezTo>
                  <a:cubicBezTo>
                    <a:pt x="9218" y="6863"/>
                    <a:pt x="9218" y="5650"/>
                    <a:pt x="9218" y="5650"/>
                  </a:cubicBezTo>
                  <a:cubicBezTo>
                    <a:pt x="10431" y="4436"/>
                    <a:pt x="9218" y="797"/>
                    <a:pt x="8005" y="797"/>
                  </a:cubicBezTo>
                  <a:cubicBezTo>
                    <a:pt x="6792" y="-416"/>
                    <a:pt x="4365" y="-416"/>
                    <a:pt x="3152" y="2010"/>
                  </a:cubicBezTo>
                  <a:lnTo>
                    <a:pt x="3152" y="201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56">
              <a:extLst>
                <a:ext uri="{FF2B5EF4-FFF2-40B4-BE49-F238E27FC236}">
                  <a16:creationId xmlns:a16="http://schemas.microsoft.com/office/drawing/2014/main" id="{51EE0116-0913-482F-A7FC-E766F7B5C0CD}"/>
                </a:ext>
              </a:extLst>
            </p:cNvPr>
            <p:cNvSpPr/>
            <p:nvPr/>
          </p:nvSpPr>
          <p:spPr>
            <a:xfrm>
              <a:off x="927594" y="3751910"/>
              <a:ext cx="10657" cy="21576"/>
            </a:xfrm>
            <a:custGeom>
              <a:avLst/>
              <a:gdLst>
                <a:gd name="connsiteX0" fmla="*/ 476 w 10657"/>
                <a:gd name="connsiteY0" fmla="*/ 5329 h 21576"/>
                <a:gd name="connsiteX1" fmla="*/ 2902 w 10657"/>
                <a:gd name="connsiteY1" fmla="*/ 18674 h 21576"/>
                <a:gd name="connsiteX2" fmla="*/ 7755 w 10657"/>
                <a:gd name="connsiteY2" fmla="*/ 21100 h 21576"/>
                <a:gd name="connsiteX3" fmla="*/ 10182 w 10657"/>
                <a:gd name="connsiteY3" fmla="*/ 16248 h 21576"/>
                <a:gd name="connsiteX4" fmla="*/ 7755 w 10657"/>
                <a:gd name="connsiteY4" fmla="*/ 2902 h 21576"/>
                <a:gd name="connsiteX5" fmla="*/ 2902 w 10657"/>
                <a:gd name="connsiteY5" fmla="*/ 476 h 21576"/>
                <a:gd name="connsiteX6" fmla="*/ 476 w 10657"/>
                <a:gd name="connsiteY6" fmla="*/ 5329 h 21576"/>
                <a:gd name="connsiteX7" fmla="*/ 476 w 10657"/>
                <a:gd name="connsiteY7" fmla="*/ 5329 h 2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57" h="21576">
                  <a:moveTo>
                    <a:pt x="476" y="5329"/>
                  </a:moveTo>
                  <a:cubicBezTo>
                    <a:pt x="1689" y="10182"/>
                    <a:pt x="2902" y="13821"/>
                    <a:pt x="2902" y="18674"/>
                  </a:cubicBezTo>
                  <a:cubicBezTo>
                    <a:pt x="2902" y="21100"/>
                    <a:pt x="5329" y="22314"/>
                    <a:pt x="7755" y="21100"/>
                  </a:cubicBezTo>
                  <a:cubicBezTo>
                    <a:pt x="10182" y="19887"/>
                    <a:pt x="11395" y="18674"/>
                    <a:pt x="10182" y="16248"/>
                  </a:cubicBezTo>
                  <a:cubicBezTo>
                    <a:pt x="8968" y="11395"/>
                    <a:pt x="7755" y="7755"/>
                    <a:pt x="7755" y="2902"/>
                  </a:cubicBezTo>
                  <a:cubicBezTo>
                    <a:pt x="7755" y="476"/>
                    <a:pt x="5329" y="-737"/>
                    <a:pt x="2902" y="476"/>
                  </a:cubicBezTo>
                  <a:cubicBezTo>
                    <a:pt x="476" y="476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57">
              <a:extLst>
                <a:ext uri="{FF2B5EF4-FFF2-40B4-BE49-F238E27FC236}">
                  <a16:creationId xmlns:a16="http://schemas.microsoft.com/office/drawing/2014/main" id="{6B52FDFE-15A9-492E-8270-766543589C88}"/>
                </a:ext>
              </a:extLst>
            </p:cNvPr>
            <p:cNvSpPr/>
            <p:nvPr/>
          </p:nvSpPr>
          <p:spPr>
            <a:xfrm>
              <a:off x="956732" y="3751660"/>
              <a:ext cx="11373" cy="18186"/>
            </a:xfrm>
            <a:custGeom>
              <a:avLst/>
              <a:gdLst>
                <a:gd name="connsiteX0" fmla="*/ 4095 w 11373"/>
                <a:gd name="connsiteY0" fmla="*/ 726 h 18186"/>
                <a:gd name="connsiteX1" fmla="*/ 455 w 11373"/>
                <a:gd name="connsiteY1" fmla="*/ 15284 h 18186"/>
                <a:gd name="connsiteX2" fmla="*/ 5308 w 11373"/>
                <a:gd name="connsiteY2" fmla="*/ 17711 h 18186"/>
                <a:gd name="connsiteX3" fmla="*/ 7734 w 11373"/>
                <a:gd name="connsiteY3" fmla="*/ 12858 h 18186"/>
                <a:gd name="connsiteX4" fmla="*/ 7734 w 11373"/>
                <a:gd name="connsiteY4" fmla="*/ 11644 h 18186"/>
                <a:gd name="connsiteX5" fmla="*/ 7734 w 11373"/>
                <a:gd name="connsiteY5" fmla="*/ 12858 h 18186"/>
                <a:gd name="connsiteX6" fmla="*/ 7734 w 11373"/>
                <a:gd name="connsiteY6" fmla="*/ 10431 h 18186"/>
                <a:gd name="connsiteX7" fmla="*/ 7734 w 11373"/>
                <a:gd name="connsiteY7" fmla="*/ 11644 h 18186"/>
                <a:gd name="connsiteX8" fmla="*/ 8947 w 11373"/>
                <a:gd name="connsiteY8" fmla="*/ 9218 h 18186"/>
                <a:gd name="connsiteX9" fmla="*/ 8947 w 11373"/>
                <a:gd name="connsiteY9" fmla="*/ 10431 h 18186"/>
                <a:gd name="connsiteX10" fmla="*/ 10161 w 11373"/>
                <a:gd name="connsiteY10" fmla="*/ 8005 h 18186"/>
                <a:gd name="connsiteX11" fmla="*/ 10161 w 11373"/>
                <a:gd name="connsiteY11" fmla="*/ 9218 h 18186"/>
                <a:gd name="connsiteX12" fmla="*/ 10161 w 11373"/>
                <a:gd name="connsiteY12" fmla="*/ 8005 h 18186"/>
                <a:gd name="connsiteX13" fmla="*/ 11374 w 11373"/>
                <a:gd name="connsiteY13" fmla="*/ 5578 h 18186"/>
                <a:gd name="connsiteX14" fmla="*/ 10161 w 11373"/>
                <a:gd name="connsiteY14" fmla="*/ 3152 h 18186"/>
                <a:gd name="connsiteX15" fmla="*/ 4095 w 11373"/>
                <a:gd name="connsiteY15" fmla="*/ 726 h 18186"/>
                <a:gd name="connsiteX16" fmla="*/ 4095 w 11373"/>
                <a:gd name="connsiteY16" fmla="*/ 726 h 1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73" h="18186">
                  <a:moveTo>
                    <a:pt x="4095" y="726"/>
                  </a:moveTo>
                  <a:cubicBezTo>
                    <a:pt x="455" y="4365"/>
                    <a:pt x="-758" y="10431"/>
                    <a:pt x="455" y="15284"/>
                  </a:cubicBezTo>
                  <a:cubicBezTo>
                    <a:pt x="455" y="17711"/>
                    <a:pt x="2881" y="18924"/>
                    <a:pt x="5308" y="17711"/>
                  </a:cubicBezTo>
                  <a:cubicBezTo>
                    <a:pt x="7734" y="16497"/>
                    <a:pt x="8947" y="15284"/>
                    <a:pt x="7734" y="12858"/>
                  </a:cubicBezTo>
                  <a:cubicBezTo>
                    <a:pt x="7734" y="12858"/>
                    <a:pt x="7734" y="11644"/>
                    <a:pt x="7734" y="11644"/>
                  </a:cubicBezTo>
                  <a:cubicBezTo>
                    <a:pt x="7734" y="11644"/>
                    <a:pt x="7734" y="12858"/>
                    <a:pt x="7734" y="12858"/>
                  </a:cubicBezTo>
                  <a:cubicBezTo>
                    <a:pt x="7734" y="11644"/>
                    <a:pt x="7734" y="10431"/>
                    <a:pt x="7734" y="10431"/>
                  </a:cubicBezTo>
                  <a:cubicBezTo>
                    <a:pt x="7734" y="10431"/>
                    <a:pt x="7734" y="11644"/>
                    <a:pt x="7734" y="11644"/>
                  </a:cubicBezTo>
                  <a:cubicBezTo>
                    <a:pt x="7734" y="10431"/>
                    <a:pt x="7734" y="9218"/>
                    <a:pt x="8947" y="9218"/>
                  </a:cubicBezTo>
                  <a:cubicBezTo>
                    <a:pt x="8947" y="9218"/>
                    <a:pt x="8947" y="10431"/>
                    <a:pt x="8947" y="10431"/>
                  </a:cubicBezTo>
                  <a:cubicBezTo>
                    <a:pt x="8947" y="9218"/>
                    <a:pt x="10161" y="9218"/>
                    <a:pt x="10161" y="8005"/>
                  </a:cubicBezTo>
                  <a:cubicBezTo>
                    <a:pt x="10161" y="8005"/>
                    <a:pt x="10161" y="8005"/>
                    <a:pt x="10161" y="9218"/>
                  </a:cubicBezTo>
                  <a:cubicBezTo>
                    <a:pt x="10161" y="9218"/>
                    <a:pt x="10161" y="9218"/>
                    <a:pt x="10161" y="8005"/>
                  </a:cubicBezTo>
                  <a:cubicBezTo>
                    <a:pt x="11374" y="6792"/>
                    <a:pt x="11374" y="6792"/>
                    <a:pt x="11374" y="5578"/>
                  </a:cubicBezTo>
                  <a:cubicBezTo>
                    <a:pt x="11374" y="4365"/>
                    <a:pt x="11374" y="3152"/>
                    <a:pt x="10161" y="3152"/>
                  </a:cubicBezTo>
                  <a:cubicBezTo>
                    <a:pt x="7734" y="-488"/>
                    <a:pt x="5308" y="-488"/>
                    <a:pt x="4095" y="726"/>
                  </a:cubicBezTo>
                  <a:lnTo>
                    <a:pt x="4095" y="72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58">
              <a:extLst>
                <a:ext uri="{FF2B5EF4-FFF2-40B4-BE49-F238E27FC236}">
                  <a16:creationId xmlns:a16="http://schemas.microsoft.com/office/drawing/2014/main" id="{FB80D686-4622-4F23-BF4E-AD8D74875621}"/>
                </a:ext>
              </a:extLst>
            </p:cNvPr>
            <p:cNvSpPr/>
            <p:nvPr/>
          </p:nvSpPr>
          <p:spPr>
            <a:xfrm>
              <a:off x="937775" y="3667461"/>
              <a:ext cx="9705" cy="27903"/>
            </a:xfrm>
            <a:custGeom>
              <a:avLst/>
              <a:gdLst>
                <a:gd name="connsiteX0" fmla="*/ 0 w 9705"/>
                <a:gd name="connsiteY0" fmla="*/ 3640 h 27903"/>
                <a:gd name="connsiteX1" fmla="*/ 2426 w 9705"/>
                <a:gd name="connsiteY1" fmla="*/ 24264 h 27903"/>
                <a:gd name="connsiteX2" fmla="*/ 6066 w 9705"/>
                <a:gd name="connsiteY2" fmla="*/ 27904 h 27903"/>
                <a:gd name="connsiteX3" fmla="*/ 9706 w 9705"/>
                <a:gd name="connsiteY3" fmla="*/ 24264 h 27903"/>
                <a:gd name="connsiteX4" fmla="*/ 7279 w 9705"/>
                <a:gd name="connsiteY4" fmla="*/ 3640 h 27903"/>
                <a:gd name="connsiteX5" fmla="*/ 3640 w 9705"/>
                <a:gd name="connsiteY5" fmla="*/ 0 h 27903"/>
                <a:gd name="connsiteX6" fmla="*/ 0 w 9705"/>
                <a:gd name="connsiteY6" fmla="*/ 3640 h 27903"/>
                <a:gd name="connsiteX7" fmla="*/ 0 w 9705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5" h="27903">
                  <a:moveTo>
                    <a:pt x="0" y="3640"/>
                  </a:moveTo>
                  <a:cubicBezTo>
                    <a:pt x="1213" y="10919"/>
                    <a:pt x="1213" y="18198"/>
                    <a:pt x="2426" y="24264"/>
                  </a:cubicBezTo>
                  <a:cubicBezTo>
                    <a:pt x="2426" y="26691"/>
                    <a:pt x="3640" y="27904"/>
                    <a:pt x="6066" y="27904"/>
                  </a:cubicBezTo>
                  <a:cubicBezTo>
                    <a:pt x="8492" y="27904"/>
                    <a:pt x="9706" y="26691"/>
                    <a:pt x="9706" y="24264"/>
                  </a:cubicBezTo>
                  <a:cubicBezTo>
                    <a:pt x="8492" y="16985"/>
                    <a:pt x="8492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59">
              <a:extLst>
                <a:ext uri="{FF2B5EF4-FFF2-40B4-BE49-F238E27FC236}">
                  <a16:creationId xmlns:a16="http://schemas.microsoft.com/office/drawing/2014/main" id="{FD420632-684B-4194-8C37-CE7D145B28D2}"/>
                </a:ext>
              </a:extLst>
            </p:cNvPr>
            <p:cNvSpPr/>
            <p:nvPr/>
          </p:nvSpPr>
          <p:spPr>
            <a:xfrm>
              <a:off x="883181" y="3696102"/>
              <a:ext cx="9705" cy="19887"/>
            </a:xfrm>
            <a:custGeom>
              <a:avLst/>
              <a:gdLst>
                <a:gd name="connsiteX0" fmla="*/ 2426 w 9705"/>
                <a:gd name="connsiteY0" fmla="*/ 2902 h 19887"/>
                <a:gd name="connsiteX1" fmla="*/ 0 w 9705"/>
                <a:gd name="connsiteY1" fmla="*/ 16248 h 19887"/>
                <a:gd name="connsiteX2" fmla="*/ 0 w 9705"/>
                <a:gd name="connsiteY2" fmla="*/ 18674 h 19887"/>
                <a:gd name="connsiteX3" fmla="*/ 2426 w 9705"/>
                <a:gd name="connsiteY3" fmla="*/ 19887 h 19887"/>
                <a:gd name="connsiteX4" fmla="*/ 7279 w 9705"/>
                <a:gd name="connsiteY4" fmla="*/ 17461 h 19887"/>
                <a:gd name="connsiteX5" fmla="*/ 9706 w 9705"/>
                <a:gd name="connsiteY5" fmla="*/ 4116 h 19887"/>
                <a:gd name="connsiteX6" fmla="*/ 9706 w 9705"/>
                <a:gd name="connsiteY6" fmla="*/ 1689 h 19887"/>
                <a:gd name="connsiteX7" fmla="*/ 7279 w 9705"/>
                <a:gd name="connsiteY7" fmla="*/ 476 h 19887"/>
                <a:gd name="connsiteX8" fmla="*/ 2426 w 9705"/>
                <a:gd name="connsiteY8" fmla="*/ 2902 h 19887"/>
                <a:gd name="connsiteX9" fmla="*/ 2426 w 9705"/>
                <a:gd name="connsiteY9" fmla="*/ 2902 h 1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05" h="19887">
                  <a:moveTo>
                    <a:pt x="2426" y="2902"/>
                  </a:moveTo>
                  <a:cubicBezTo>
                    <a:pt x="1213" y="7755"/>
                    <a:pt x="1213" y="11395"/>
                    <a:pt x="0" y="16248"/>
                  </a:cubicBezTo>
                  <a:cubicBezTo>
                    <a:pt x="0" y="17461"/>
                    <a:pt x="0" y="18674"/>
                    <a:pt x="0" y="18674"/>
                  </a:cubicBezTo>
                  <a:cubicBezTo>
                    <a:pt x="0" y="19887"/>
                    <a:pt x="1213" y="19887"/>
                    <a:pt x="2426" y="19887"/>
                  </a:cubicBezTo>
                  <a:cubicBezTo>
                    <a:pt x="4853" y="19887"/>
                    <a:pt x="7279" y="19887"/>
                    <a:pt x="7279" y="17461"/>
                  </a:cubicBezTo>
                  <a:cubicBezTo>
                    <a:pt x="8492" y="12608"/>
                    <a:pt x="8492" y="8968"/>
                    <a:pt x="9706" y="4116"/>
                  </a:cubicBezTo>
                  <a:cubicBezTo>
                    <a:pt x="9706" y="2902"/>
                    <a:pt x="9706" y="1689"/>
                    <a:pt x="9706" y="1689"/>
                  </a:cubicBezTo>
                  <a:cubicBezTo>
                    <a:pt x="9706" y="476"/>
                    <a:pt x="8492" y="476"/>
                    <a:pt x="7279" y="476"/>
                  </a:cubicBezTo>
                  <a:cubicBezTo>
                    <a:pt x="4853" y="-737"/>
                    <a:pt x="2426" y="476"/>
                    <a:pt x="2426" y="2902"/>
                  </a:cubicBezTo>
                  <a:lnTo>
                    <a:pt x="2426" y="290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60">
              <a:extLst>
                <a:ext uri="{FF2B5EF4-FFF2-40B4-BE49-F238E27FC236}">
                  <a16:creationId xmlns:a16="http://schemas.microsoft.com/office/drawing/2014/main" id="{A1D6593A-5B93-4DB2-83C4-2D1A6D5C3838}"/>
                </a:ext>
              </a:extLst>
            </p:cNvPr>
            <p:cNvSpPr/>
            <p:nvPr/>
          </p:nvSpPr>
          <p:spPr>
            <a:xfrm>
              <a:off x="1075605" y="3669411"/>
              <a:ext cx="11870" cy="28855"/>
            </a:xfrm>
            <a:custGeom>
              <a:avLst/>
              <a:gdLst>
                <a:gd name="connsiteX0" fmla="*/ 476 w 11870"/>
                <a:gd name="connsiteY0" fmla="*/ 5329 h 28855"/>
                <a:gd name="connsiteX1" fmla="*/ 4116 w 11870"/>
                <a:gd name="connsiteY1" fmla="*/ 25953 h 28855"/>
                <a:gd name="connsiteX2" fmla="*/ 8968 w 11870"/>
                <a:gd name="connsiteY2" fmla="*/ 28380 h 28855"/>
                <a:gd name="connsiteX3" fmla="*/ 11395 w 11870"/>
                <a:gd name="connsiteY3" fmla="*/ 23527 h 28855"/>
                <a:gd name="connsiteX4" fmla="*/ 7755 w 11870"/>
                <a:gd name="connsiteY4" fmla="*/ 2902 h 28855"/>
                <a:gd name="connsiteX5" fmla="*/ 2902 w 11870"/>
                <a:gd name="connsiteY5" fmla="*/ 476 h 28855"/>
                <a:gd name="connsiteX6" fmla="*/ 476 w 11870"/>
                <a:gd name="connsiteY6" fmla="*/ 5329 h 28855"/>
                <a:gd name="connsiteX7" fmla="*/ 476 w 11870"/>
                <a:gd name="connsiteY7" fmla="*/ 5329 h 2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0" h="28855">
                  <a:moveTo>
                    <a:pt x="476" y="5329"/>
                  </a:moveTo>
                  <a:cubicBezTo>
                    <a:pt x="1689" y="12608"/>
                    <a:pt x="2902" y="19887"/>
                    <a:pt x="4116" y="25953"/>
                  </a:cubicBezTo>
                  <a:cubicBezTo>
                    <a:pt x="4116" y="28380"/>
                    <a:pt x="6542" y="29593"/>
                    <a:pt x="8968" y="28380"/>
                  </a:cubicBezTo>
                  <a:cubicBezTo>
                    <a:pt x="11395" y="27167"/>
                    <a:pt x="12608" y="25953"/>
                    <a:pt x="11395" y="23527"/>
                  </a:cubicBezTo>
                  <a:cubicBezTo>
                    <a:pt x="10182" y="16248"/>
                    <a:pt x="8968" y="8968"/>
                    <a:pt x="7755" y="2902"/>
                  </a:cubicBezTo>
                  <a:cubicBezTo>
                    <a:pt x="7755" y="476"/>
                    <a:pt x="5329" y="-737"/>
                    <a:pt x="2902" y="476"/>
                  </a:cubicBezTo>
                  <a:cubicBezTo>
                    <a:pt x="476" y="1689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61">
              <a:extLst>
                <a:ext uri="{FF2B5EF4-FFF2-40B4-BE49-F238E27FC236}">
                  <a16:creationId xmlns:a16="http://schemas.microsoft.com/office/drawing/2014/main" id="{61A0F100-348A-4CDD-8CB8-DDCC54ED4919}"/>
                </a:ext>
              </a:extLst>
            </p:cNvPr>
            <p:cNvSpPr/>
            <p:nvPr/>
          </p:nvSpPr>
          <p:spPr>
            <a:xfrm>
              <a:off x="1096706" y="3626212"/>
              <a:ext cx="10181" cy="34445"/>
            </a:xfrm>
            <a:custGeom>
              <a:avLst/>
              <a:gdLst>
                <a:gd name="connsiteX0" fmla="*/ 0 w 10181"/>
                <a:gd name="connsiteY0" fmla="*/ 4853 h 34445"/>
                <a:gd name="connsiteX1" fmla="*/ 2426 w 10181"/>
                <a:gd name="connsiteY1" fmla="*/ 31543 h 34445"/>
                <a:gd name="connsiteX2" fmla="*/ 7279 w 10181"/>
                <a:gd name="connsiteY2" fmla="*/ 33970 h 34445"/>
                <a:gd name="connsiteX3" fmla="*/ 9706 w 10181"/>
                <a:gd name="connsiteY3" fmla="*/ 29117 h 34445"/>
                <a:gd name="connsiteX4" fmla="*/ 7279 w 10181"/>
                <a:gd name="connsiteY4" fmla="*/ 3640 h 34445"/>
                <a:gd name="connsiteX5" fmla="*/ 3640 w 10181"/>
                <a:gd name="connsiteY5" fmla="*/ 0 h 34445"/>
                <a:gd name="connsiteX6" fmla="*/ 0 w 10181"/>
                <a:gd name="connsiteY6" fmla="*/ 4853 h 34445"/>
                <a:gd name="connsiteX7" fmla="*/ 0 w 10181"/>
                <a:gd name="connsiteY7" fmla="*/ 4853 h 3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81" h="34445">
                  <a:moveTo>
                    <a:pt x="0" y="4853"/>
                  </a:moveTo>
                  <a:cubicBezTo>
                    <a:pt x="0" y="14558"/>
                    <a:pt x="1213" y="23051"/>
                    <a:pt x="2426" y="31543"/>
                  </a:cubicBezTo>
                  <a:cubicBezTo>
                    <a:pt x="2426" y="33970"/>
                    <a:pt x="4853" y="35183"/>
                    <a:pt x="7279" y="33970"/>
                  </a:cubicBezTo>
                  <a:cubicBezTo>
                    <a:pt x="9706" y="33970"/>
                    <a:pt x="10919" y="31543"/>
                    <a:pt x="9706" y="29117"/>
                  </a:cubicBezTo>
                  <a:cubicBezTo>
                    <a:pt x="7279" y="20625"/>
                    <a:pt x="7279" y="12132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1213"/>
                    <a:pt x="0" y="3640"/>
                    <a:pt x="0" y="4853"/>
                  </a:cubicBezTo>
                  <a:lnTo>
                    <a:pt x="0" y="4853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62">
              <a:extLst>
                <a:ext uri="{FF2B5EF4-FFF2-40B4-BE49-F238E27FC236}">
                  <a16:creationId xmlns:a16="http://schemas.microsoft.com/office/drawing/2014/main" id="{B527DCEF-D913-4667-A52F-1D6D9DE47C37}"/>
                </a:ext>
              </a:extLst>
            </p:cNvPr>
            <p:cNvSpPr/>
            <p:nvPr/>
          </p:nvSpPr>
          <p:spPr>
            <a:xfrm>
              <a:off x="1110051" y="3739040"/>
              <a:ext cx="7279" cy="18198"/>
            </a:xfrm>
            <a:custGeom>
              <a:avLst/>
              <a:gdLst>
                <a:gd name="connsiteX0" fmla="*/ 0 w 7279"/>
                <a:gd name="connsiteY0" fmla="*/ 3640 h 18198"/>
                <a:gd name="connsiteX1" fmla="*/ 0 w 7279"/>
                <a:gd name="connsiteY1" fmla="*/ 14558 h 18198"/>
                <a:gd name="connsiteX2" fmla="*/ 3640 w 7279"/>
                <a:gd name="connsiteY2" fmla="*/ 18198 h 18198"/>
                <a:gd name="connsiteX3" fmla="*/ 7279 w 7279"/>
                <a:gd name="connsiteY3" fmla="*/ 14558 h 18198"/>
                <a:gd name="connsiteX4" fmla="*/ 7279 w 7279"/>
                <a:gd name="connsiteY4" fmla="*/ 3640 h 18198"/>
                <a:gd name="connsiteX5" fmla="*/ 3640 w 7279"/>
                <a:gd name="connsiteY5" fmla="*/ 0 h 18198"/>
                <a:gd name="connsiteX6" fmla="*/ 0 w 7279"/>
                <a:gd name="connsiteY6" fmla="*/ 3640 h 18198"/>
                <a:gd name="connsiteX7" fmla="*/ 0 w 7279"/>
                <a:gd name="connsiteY7" fmla="*/ 3640 h 1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18198">
                  <a:moveTo>
                    <a:pt x="0" y="3640"/>
                  </a:moveTo>
                  <a:cubicBezTo>
                    <a:pt x="0" y="7279"/>
                    <a:pt x="0" y="10919"/>
                    <a:pt x="0" y="14558"/>
                  </a:cubicBezTo>
                  <a:cubicBezTo>
                    <a:pt x="0" y="16985"/>
                    <a:pt x="1213" y="18198"/>
                    <a:pt x="3640" y="18198"/>
                  </a:cubicBezTo>
                  <a:cubicBezTo>
                    <a:pt x="6066" y="18198"/>
                    <a:pt x="7279" y="16985"/>
                    <a:pt x="7279" y="14558"/>
                  </a:cubicBezTo>
                  <a:cubicBezTo>
                    <a:pt x="7279" y="10919"/>
                    <a:pt x="7279" y="7279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63">
              <a:extLst>
                <a:ext uri="{FF2B5EF4-FFF2-40B4-BE49-F238E27FC236}">
                  <a16:creationId xmlns:a16="http://schemas.microsoft.com/office/drawing/2014/main" id="{5411AE75-8AC1-4DDF-A4A1-49BBAFEC24CD}"/>
                </a:ext>
              </a:extLst>
            </p:cNvPr>
            <p:cNvSpPr/>
            <p:nvPr/>
          </p:nvSpPr>
          <p:spPr>
            <a:xfrm>
              <a:off x="1094280" y="3817899"/>
              <a:ext cx="7279" cy="12132"/>
            </a:xfrm>
            <a:custGeom>
              <a:avLst/>
              <a:gdLst>
                <a:gd name="connsiteX0" fmla="*/ 0 w 7279"/>
                <a:gd name="connsiteY0" fmla="*/ 3640 h 12132"/>
                <a:gd name="connsiteX1" fmla="*/ 0 w 7279"/>
                <a:gd name="connsiteY1" fmla="*/ 8492 h 12132"/>
                <a:gd name="connsiteX2" fmla="*/ 1213 w 7279"/>
                <a:gd name="connsiteY2" fmla="*/ 10919 h 12132"/>
                <a:gd name="connsiteX3" fmla="*/ 2426 w 7279"/>
                <a:gd name="connsiteY3" fmla="*/ 12132 h 12132"/>
                <a:gd name="connsiteX4" fmla="*/ 3640 w 7279"/>
                <a:gd name="connsiteY4" fmla="*/ 12132 h 12132"/>
                <a:gd name="connsiteX5" fmla="*/ 6066 w 7279"/>
                <a:gd name="connsiteY5" fmla="*/ 10919 h 12132"/>
                <a:gd name="connsiteX6" fmla="*/ 7279 w 7279"/>
                <a:gd name="connsiteY6" fmla="*/ 8492 h 12132"/>
                <a:gd name="connsiteX7" fmla="*/ 7279 w 7279"/>
                <a:gd name="connsiteY7" fmla="*/ 3640 h 12132"/>
                <a:gd name="connsiteX8" fmla="*/ 6066 w 7279"/>
                <a:gd name="connsiteY8" fmla="*/ 1213 h 12132"/>
                <a:gd name="connsiteX9" fmla="*/ 4853 w 7279"/>
                <a:gd name="connsiteY9" fmla="*/ 0 h 12132"/>
                <a:gd name="connsiteX10" fmla="*/ 3640 w 7279"/>
                <a:gd name="connsiteY10" fmla="*/ 0 h 12132"/>
                <a:gd name="connsiteX11" fmla="*/ 1213 w 7279"/>
                <a:gd name="connsiteY11" fmla="*/ 1213 h 12132"/>
                <a:gd name="connsiteX12" fmla="*/ 0 w 7279"/>
                <a:gd name="connsiteY12" fmla="*/ 3640 h 12132"/>
                <a:gd name="connsiteX13" fmla="*/ 0 w 7279"/>
                <a:gd name="connsiteY13" fmla="*/ 3640 h 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79" h="12132">
                  <a:moveTo>
                    <a:pt x="0" y="3640"/>
                  </a:moveTo>
                  <a:cubicBezTo>
                    <a:pt x="0" y="4853"/>
                    <a:pt x="0" y="7279"/>
                    <a:pt x="0" y="8492"/>
                  </a:cubicBezTo>
                  <a:cubicBezTo>
                    <a:pt x="0" y="9706"/>
                    <a:pt x="0" y="10919"/>
                    <a:pt x="1213" y="10919"/>
                  </a:cubicBezTo>
                  <a:cubicBezTo>
                    <a:pt x="1213" y="10919"/>
                    <a:pt x="2426" y="12132"/>
                    <a:pt x="2426" y="12132"/>
                  </a:cubicBezTo>
                  <a:cubicBezTo>
                    <a:pt x="2426" y="12132"/>
                    <a:pt x="3640" y="12132"/>
                    <a:pt x="3640" y="12132"/>
                  </a:cubicBezTo>
                  <a:cubicBezTo>
                    <a:pt x="4853" y="12132"/>
                    <a:pt x="6066" y="12132"/>
                    <a:pt x="6066" y="10919"/>
                  </a:cubicBezTo>
                  <a:cubicBezTo>
                    <a:pt x="7279" y="10919"/>
                    <a:pt x="7279" y="9706"/>
                    <a:pt x="7279" y="8492"/>
                  </a:cubicBezTo>
                  <a:cubicBezTo>
                    <a:pt x="7279" y="7279"/>
                    <a:pt x="7279" y="4853"/>
                    <a:pt x="7279" y="3640"/>
                  </a:cubicBezTo>
                  <a:cubicBezTo>
                    <a:pt x="7279" y="2426"/>
                    <a:pt x="7279" y="1213"/>
                    <a:pt x="6066" y="1213"/>
                  </a:cubicBezTo>
                  <a:cubicBezTo>
                    <a:pt x="6066" y="1213"/>
                    <a:pt x="4853" y="0"/>
                    <a:pt x="4853" y="0"/>
                  </a:cubicBezTo>
                  <a:cubicBezTo>
                    <a:pt x="4853" y="0"/>
                    <a:pt x="3640" y="0"/>
                    <a:pt x="3640" y="0"/>
                  </a:cubicBezTo>
                  <a:cubicBezTo>
                    <a:pt x="2426" y="0"/>
                    <a:pt x="1213" y="0"/>
                    <a:pt x="1213" y="1213"/>
                  </a:cubicBezTo>
                  <a:cubicBezTo>
                    <a:pt x="0" y="1213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64">
              <a:extLst>
                <a:ext uri="{FF2B5EF4-FFF2-40B4-BE49-F238E27FC236}">
                  <a16:creationId xmlns:a16="http://schemas.microsoft.com/office/drawing/2014/main" id="{FE7B2696-EFA1-4AC1-AC70-2CB24D4D1CB4}"/>
                </a:ext>
              </a:extLst>
            </p:cNvPr>
            <p:cNvSpPr/>
            <p:nvPr/>
          </p:nvSpPr>
          <p:spPr>
            <a:xfrm>
              <a:off x="1051329" y="3758586"/>
              <a:ext cx="55640" cy="89937"/>
            </a:xfrm>
            <a:custGeom>
              <a:avLst/>
              <a:gdLst>
                <a:gd name="connsiteX0" fmla="*/ 7768 w 55640"/>
                <a:gd name="connsiteY0" fmla="*/ 88430 h 89937"/>
                <a:gd name="connsiteX1" fmla="*/ 55083 w 55640"/>
                <a:gd name="connsiteY1" fmla="*/ 5931 h 89937"/>
                <a:gd name="connsiteX2" fmla="*/ 47804 w 55640"/>
                <a:gd name="connsiteY2" fmla="*/ 2292 h 89937"/>
                <a:gd name="connsiteX3" fmla="*/ 488 w 55640"/>
                <a:gd name="connsiteY3" fmla="*/ 84790 h 89937"/>
                <a:gd name="connsiteX4" fmla="*/ 7768 w 55640"/>
                <a:gd name="connsiteY4" fmla="*/ 88430 h 89937"/>
                <a:gd name="connsiteX5" fmla="*/ 7768 w 55640"/>
                <a:gd name="connsiteY5" fmla="*/ 88430 h 8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40" h="89937">
                  <a:moveTo>
                    <a:pt x="7768" y="88430"/>
                  </a:moveTo>
                  <a:cubicBezTo>
                    <a:pt x="23539" y="60526"/>
                    <a:pt x="39311" y="33835"/>
                    <a:pt x="55083" y="5931"/>
                  </a:cubicBezTo>
                  <a:cubicBezTo>
                    <a:pt x="57509" y="1078"/>
                    <a:pt x="51443" y="-2561"/>
                    <a:pt x="47804" y="2292"/>
                  </a:cubicBezTo>
                  <a:cubicBezTo>
                    <a:pt x="32032" y="30196"/>
                    <a:pt x="16260" y="56886"/>
                    <a:pt x="488" y="84790"/>
                  </a:cubicBezTo>
                  <a:cubicBezTo>
                    <a:pt x="-1938" y="88430"/>
                    <a:pt x="5341" y="92069"/>
                    <a:pt x="7768" y="88430"/>
                  </a:cubicBezTo>
                  <a:lnTo>
                    <a:pt x="7768" y="8843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65">
              <a:extLst>
                <a:ext uri="{FF2B5EF4-FFF2-40B4-BE49-F238E27FC236}">
                  <a16:creationId xmlns:a16="http://schemas.microsoft.com/office/drawing/2014/main" id="{BEB026CA-8982-415E-BF3F-B7F05F405295}"/>
                </a:ext>
              </a:extLst>
            </p:cNvPr>
            <p:cNvSpPr/>
            <p:nvPr/>
          </p:nvSpPr>
          <p:spPr>
            <a:xfrm>
              <a:off x="1064674" y="3792806"/>
              <a:ext cx="42294" cy="58927"/>
            </a:xfrm>
            <a:custGeom>
              <a:avLst/>
              <a:gdLst>
                <a:gd name="connsiteX0" fmla="*/ 7768 w 42294"/>
                <a:gd name="connsiteY0" fmla="*/ 56636 h 58927"/>
                <a:gd name="connsiteX1" fmla="*/ 41738 w 42294"/>
                <a:gd name="connsiteY1" fmla="*/ 5681 h 58927"/>
                <a:gd name="connsiteX2" fmla="*/ 34458 w 42294"/>
                <a:gd name="connsiteY2" fmla="*/ 2042 h 58927"/>
                <a:gd name="connsiteX3" fmla="*/ 488 w 42294"/>
                <a:gd name="connsiteY3" fmla="*/ 52997 h 58927"/>
                <a:gd name="connsiteX4" fmla="*/ 7768 w 42294"/>
                <a:gd name="connsiteY4" fmla="*/ 56636 h 58927"/>
                <a:gd name="connsiteX5" fmla="*/ 7768 w 42294"/>
                <a:gd name="connsiteY5" fmla="*/ 56636 h 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94" h="58927">
                  <a:moveTo>
                    <a:pt x="7768" y="56636"/>
                  </a:moveTo>
                  <a:cubicBezTo>
                    <a:pt x="18686" y="39651"/>
                    <a:pt x="29605" y="22666"/>
                    <a:pt x="41738" y="5681"/>
                  </a:cubicBezTo>
                  <a:cubicBezTo>
                    <a:pt x="44164" y="2042"/>
                    <a:pt x="38098" y="-2811"/>
                    <a:pt x="34458" y="2042"/>
                  </a:cubicBezTo>
                  <a:cubicBezTo>
                    <a:pt x="23539" y="19027"/>
                    <a:pt x="12620" y="36012"/>
                    <a:pt x="488" y="52997"/>
                  </a:cubicBezTo>
                  <a:cubicBezTo>
                    <a:pt x="-1938" y="57850"/>
                    <a:pt x="5341" y="61489"/>
                    <a:pt x="7768" y="56636"/>
                  </a:cubicBezTo>
                  <a:lnTo>
                    <a:pt x="7768" y="5663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66">
              <a:extLst>
                <a:ext uri="{FF2B5EF4-FFF2-40B4-BE49-F238E27FC236}">
                  <a16:creationId xmlns:a16="http://schemas.microsoft.com/office/drawing/2014/main" id="{E788CE0E-9E85-4749-9350-9775F403260E}"/>
                </a:ext>
              </a:extLst>
            </p:cNvPr>
            <p:cNvSpPr/>
            <p:nvPr/>
          </p:nvSpPr>
          <p:spPr>
            <a:xfrm>
              <a:off x="1682686" y="3754812"/>
              <a:ext cx="7279" cy="23051"/>
            </a:xfrm>
            <a:custGeom>
              <a:avLst/>
              <a:gdLst>
                <a:gd name="connsiteX0" fmla="*/ 0 w 7279"/>
                <a:gd name="connsiteY0" fmla="*/ 3640 h 23051"/>
                <a:gd name="connsiteX1" fmla="*/ 0 w 7279"/>
                <a:gd name="connsiteY1" fmla="*/ 19411 h 23051"/>
                <a:gd name="connsiteX2" fmla="*/ 3640 w 7279"/>
                <a:gd name="connsiteY2" fmla="*/ 23051 h 23051"/>
                <a:gd name="connsiteX3" fmla="*/ 7279 w 7279"/>
                <a:gd name="connsiteY3" fmla="*/ 19411 h 23051"/>
                <a:gd name="connsiteX4" fmla="*/ 7279 w 7279"/>
                <a:gd name="connsiteY4" fmla="*/ 3640 h 23051"/>
                <a:gd name="connsiteX5" fmla="*/ 3640 w 7279"/>
                <a:gd name="connsiteY5" fmla="*/ 0 h 23051"/>
                <a:gd name="connsiteX6" fmla="*/ 0 w 7279"/>
                <a:gd name="connsiteY6" fmla="*/ 3640 h 23051"/>
                <a:gd name="connsiteX7" fmla="*/ 0 w 7279"/>
                <a:gd name="connsiteY7" fmla="*/ 3640 h 2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3051">
                  <a:moveTo>
                    <a:pt x="0" y="3640"/>
                  </a:moveTo>
                  <a:cubicBezTo>
                    <a:pt x="0" y="8493"/>
                    <a:pt x="0" y="14559"/>
                    <a:pt x="0" y="19411"/>
                  </a:cubicBezTo>
                  <a:cubicBezTo>
                    <a:pt x="0" y="21838"/>
                    <a:pt x="1213" y="23051"/>
                    <a:pt x="3640" y="23051"/>
                  </a:cubicBezTo>
                  <a:cubicBezTo>
                    <a:pt x="6066" y="23051"/>
                    <a:pt x="7279" y="21838"/>
                    <a:pt x="7279" y="19411"/>
                  </a:cubicBezTo>
                  <a:cubicBezTo>
                    <a:pt x="7279" y="14559"/>
                    <a:pt x="7279" y="8493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67">
              <a:extLst>
                <a:ext uri="{FF2B5EF4-FFF2-40B4-BE49-F238E27FC236}">
                  <a16:creationId xmlns:a16="http://schemas.microsoft.com/office/drawing/2014/main" id="{8544E3AD-5C8F-4FC4-883F-4164F90F1092}"/>
                </a:ext>
              </a:extLst>
            </p:cNvPr>
            <p:cNvSpPr/>
            <p:nvPr/>
          </p:nvSpPr>
          <p:spPr>
            <a:xfrm>
              <a:off x="1710590" y="373054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68">
              <a:extLst>
                <a:ext uri="{FF2B5EF4-FFF2-40B4-BE49-F238E27FC236}">
                  <a16:creationId xmlns:a16="http://schemas.microsoft.com/office/drawing/2014/main" id="{9CDFF97B-C82F-4DF9-B109-0B715035485C}"/>
                </a:ext>
              </a:extLst>
            </p:cNvPr>
            <p:cNvSpPr/>
            <p:nvPr/>
          </p:nvSpPr>
          <p:spPr>
            <a:xfrm>
              <a:off x="1706475" y="3635441"/>
              <a:ext cx="13083" cy="26429"/>
            </a:xfrm>
            <a:custGeom>
              <a:avLst/>
              <a:gdLst>
                <a:gd name="connsiteX0" fmla="*/ 476 w 13083"/>
                <a:gd name="connsiteY0" fmla="*/ 5329 h 26429"/>
                <a:gd name="connsiteX1" fmla="*/ 5329 w 13083"/>
                <a:gd name="connsiteY1" fmla="*/ 23527 h 26429"/>
                <a:gd name="connsiteX2" fmla="*/ 10182 w 13083"/>
                <a:gd name="connsiteY2" fmla="*/ 25953 h 26429"/>
                <a:gd name="connsiteX3" fmla="*/ 12608 w 13083"/>
                <a:gd name="connsiteY3" fmla="*/ 21101 h 26429"/>
                <a:gd name="connsiteX4" fmla="*/ 7755 w 13083"/>
                <a:gd name="connsiteY4" fmla="*/ 2902 h 26429"/>
                <a:gd name="connsiteX5" fmla="*/ 2902 w 13083"/>
                <a:gd name="connsiteY5" fmla="*/ 476 h 26429"/>
                <a:gd name="connsiteX6" fmla="*/ 476 w 13083"/>
                <a:gd name="connsiteY6" fmla="*/ 5329 h 26429"/>
                <a:gd name="connsiteX7" fmla="*/ 476 w 13083"/>
                <a:gd name="connsiteY7" fmla="*/ 5329 h 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26429">
                  <a:moveTo>
                    <a:pt x="476" y="5329"/>
                  </a:moveTo>
                  <a:cubicBezTo>
                    <a:pt x="1689" y="11395"/>
                    <a:pt x="2902" y="17461"/>
                    <a:pt x="5329" y="23527"/>
                  </a:cubicBezTo>
                  <a:cubicBezTo>
                    <a:pt x="5329" y="25953"/>
                    <a:pt x="7755" y="27167"/>
                    <a:pt x="10182" y="25953"/>
                  </a:cubicBezTo>
                  <a:cubicBezTo>
                    <a:pt x="12608" y="24740"/>
                    <a:pt x="13821" y="23527"/>
                    <a:pt x="12608" y="21101"/>
                  </a:cubicBezTo>
                  <a:cubicBezTo>
                    <a:pt x="11395" y="15034"/>
                    <a:pt x="10182" y="8968"/>
                    <a:pt x="7755" y="2902"/>
                  </a:cubicBezTo>
                  <a:cubicBezTo>
                    <a:pt x="7755" y="476"/>
                    <a:pt x="5329" y="-737"/>
                    <a:pt x="2902" y="476"/>
                  </a:cubicBezTo>
                  <a:cubicBezTo>
                    <a:pt x="476" y="476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69">
              <a:extLst>
                <a:ext uri="{FF2B5EF4-FFF2-40B4-BE49-F238E27FC236}">
                  <a16:creationId xmlns:a16="http://schemas.microsoft.com/office/drawing/2014/main" id="{F19F37E9-4AC2-485F-AA21-957254B3061F}"/>
                </a:ext>
              </a:extLst>
            </p:cNvPr>
            <p:cNvSpPr/>
            <p:nvPr/>
          </p:nvSpPr>
          <p:spPr>
            <a:xfrm>
              <a:off x="1676620" y="3614970"/>
              <a:ext cx="7279" cy="28226"/>
            </a:xfrm>
            <a:custGeom>
              <a:avLst/>
              <a:gdLst>
                <a:gd name="connsiteX0" fmla="*/ 0 w 7279"/>
                <a:gd name="connsiteY0" fmla="*/ 3962 h 28226"/>
                <a:gd name="connsiteX1" fmla="*/ 0 w 7279"/>
                <a:gd name="connsiteY1" fmla="*/ 24587 h 28226"/>
                <a:gd name="connsiteX2" fmla="*/ 3640 w 7279"/>
                <a:gd name="connsiteY2" fmla="*/ 28227 h 28226"/>
                <a:gd name="connsiteX3" fmla="*/ 7279 w 7279"/>
                <a:gd name="connsiteY3" fmla="*/ 24587 h 28226"/>
                <a:gd name="connsiteX4" fmla="*/ 7279 w 7279"/>
                <a:gd name="connsiteY4" fmla="*/ 3962 h 28226"/>
                <a:gd name="connsiteX5" fmla="*/ 3640 w 7279"/>
                <a:gd name="connsiteY5" fmla="*/ 323 h 28226"/>
                <a:gd name="connsiteX6" fmla="*/ 0 w 7279"/>
                <a:gd name="connsiteY6" fmla="*/ 3962 h 28226"/>
                <a:gd name="connsiteX7" fmla="*/ 0 w 7279"/>
                <a:gd name="connsiteY7" fmla="*/ 3962 h 2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8226">
                  <a:moveTo>
                    <a:pt x="0" y="3962"/>
                  </a:moveTo>
                  <a:cubicBezTo>
                    <a:pt x="0" y="11242"/>
                    <a:pt x="0" y="18521"/>
                    <a:pt x="0" y="24587"/>
                  </a:cubicBezTo>
                  <a:cubicBezTo>
                    <a:pt x="0" y="27013"/>
                    <a:pt x="1213" y="28227"/>
                    <a:pt x="3640" y="28227"/>
                  </a:cubicBezTo>
                  <a:cubicBezTo>
                    <a:pt x="6066" y="28227"/>
                    <a:pt x="7279" y="27013"/>
                    <a:pt x="7279" y="24587"/>
                  </a:cubicBezTo>
                  <a:cubicBezTo>
                    <a:pt x="7279" y="17308"/>
                    <a:pt x="7279" y="10028"/>
                    <a:pt x="7279" y="3962"/>
                  </a:cubicBezTo>
                  <a:cubicBezTo>
                    <a:pt x="7279" y="1536"/>
                    <a:pt x="6066" y="323"/>
                    <a:pt x="3640" y="323"/>
                  </a:cubicBezTo>
                  <a:cubicBezTo>
                    <a:pt x="2426" y="-891"/>
                    <a:pt x="0" y="1536"/>
                    <a:pt x="0" y="3962"/>
                  </a:cubicBezTo>
                  <a:lnTo>
                    <a:pt x="0" y="396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70">
              <a:extLst>
                <a:ext uri="{FF2B5EF4-FFF2-40B4-BE49-F238E27FC236}">
                  <a16:creationId xmlns:a16="http://schemas.microsoft.com/office/drawing/2014/main" id="{DD031131-FD3C-46DB-B089-D9933B65E75A}"/>
                </a:ext>
              </a:extLst>
            </p:cNvPr>
            <p:cNvSpPr/>
            <p:nvPr/>
          </p:nvSpPr>
          <p:spPr>
            <a:xfrm>
              <a:off x="1698401" y="3843467"/>
              <a:ext cx="40002" cy="37427"/>
            </a:xfrm>
            <a:custGeom>
              <a:avLst/>
              <a:gdLst>
                <a:gd name="connsiteX0" fmla="*/ 1271 w 40002"/>
                <a:gd name="connsiteY0" fmla="*/ 7188 h 37427"/>
                <a:gd name="connsiteX1" fmla="*/ 32814 w 40002"/>
                <a:gd name="connsiteY1" fmla="*/ 36305 h 37427"/>
                <a:gd name="connsiteX2" fmla="*/ 38880 w 40002"/>
                <a:gd name="connsiteY2" fmla="*/ 30239 h 37427"/>
                <a:gd name="connsiteX3" fmla="*/ 7337 w 40002"/>
                <a:gd name="connsiteY3" fmla="*/ 1122 h 37427"/>
                <a:gd name="connsiteX4" fmla="*/ 1271 w 40002"/>
                <a:gd name="connsiteY4" fmla="*/ 7188 h 37427"/>
                <a:gd name="connsiteX5" fmla="*/ 1271 w 40002"/>
                <a:gd name="connsiteY5" fmla="*/ 7188 h 37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02" h="37427">
                  <a:moveTo>
                    <a:pt x="1271" y="7188"/>
                  </a:moveTo>
                  <a:cubicBezTo>
                    <a:pt x="12190" y="16894"/>
                    <a:pt x="21895" y="26600"/>
                    <a:pt x="32814" y="36305"/>
                  </a:cubicBezTo>
                  <a:cubicBezTo>
                    <a:pt x="36454" y="39945"/>
                    <a:pt x="42520" y="33879"/>
                    <a:pt x="38880" y="30239"/>
                  </a:cubicBezTo>
                  <a:cubicBezTo>
                    <a:pt x="27961" y="20534"/>
                    <a:pt x="18256" y="10828"/>
                    <a:pt x="7337" y="1122"/>
                  </a:cubicBezTo>
                  <a:cubicBezTo>
                    <a:pt x="2484" y="-2517"/>
                    <a:pt x="-2369" y="3549"/>
                    <a:pt x="1271" y="7188"/>
                  </a:cubicBezTo>
                  <a:lnTo>
                    <a:pt x="1271" y="7188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71">
              <a:extLst>
                <a:ext uri="{FF2B5EF4-FFF2-40B4-BE49-F238E27FC236}">
                  <a16:creationId xmlns:a16="http://schemas.microsoft.com/office/drawing/2014/main" id="{B4918444-D687-4059-BAA5-AB17A175A966}"/>
                </a:ext>
              </a:extLst>
            </p:cNvPr>
            <p:cNvSpPr/>
            <p:nvPr/>
          </p:nvSpPr>
          <p:spPr>
            <a:xfrm>
              <a:off x="1673284" y="3863091"/>
              <a:ext cx="43068" cy="35789"/>
            </a:xfrm>
            <a:custGeom>
              <a:avLst/>
              <a:gdLst>
                <a:gd name="connsiteX0" fmla="*/ 910 w 43068"/>
                <a:gd name="connsiteY0" fmla="*/ 6976 h 35789"/>
                <a:gd name="connsiteX1" fmla="*/ 36093 w 43068"/>
                <a:gd name="connsiteY1" fmla="*/ 34880 h 35789"/>
                <a:gd name="connsiteX2" fmla="*/ 42159 w 43068"/>
                <a:gd name="connsiteY2" fmla="*/ 34880 h 35789"/>
                <a:gd name="connsiteX3" fmla="*/ 42159 w 43068"/>
                <a:gd name="connsiteY3" fmla="*/ 28814 h 35789"/>
                <a:gd name="connsiteX4" fmla="*/ 6976 w 43068"/>
                <a:gd name="connsiteY4" fmla="*/ 910 h 35789"/>
                <a:gd name="connsiteX5" fmla="*/ 910 w 43068"/>
                <a:gd name="connsiteY5" fmla="*/ 910 h 35789"/>
                <a:gd name="connsiteX6" fmla="*/ 910 w 43068"/>
                <a:gd name="connsiteY6" fmla="*/ 6976 h 35789"/>
                <a:gd name="connsiteX7" fmla="*/ 910 w 43068"/>
                <a:gd name="connsiteY7" fmla="*/ 6976 h 3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68" h="35789">
                  <a:moveTo>
                    <a:pt x="910" y="6976"/>
                  </a:moveTo>
                  <a:cubicBezTo>
                    <a:pt x="13042" y="16682"/>
                    <a:pt x="23961" y="25174"/>
                    <a:pt x="36093" y="34880"/>
                  </a:cubicBezTo>
                  <a:cubicBezTo>
                    <a:pt x="37306" y="36093"/>
                    <a:pt x="39733" y="36093"/>
                    <a:pt x="42159" y="34880"/>
                  </a:cubicBezTo>
                  <a:cubicBezTo>
                    <a:pt x="43372" y="33667"/>
                    <a:pt x="43372" y="31240"/>
                    <a:pt x="42159" y="28814"/>
                  </a:cubicBezTo>
                  <a:cubicBezTo>
                    <a:pt x="30027" y="19108"/>
                    <a:pt x="19108" y="10616"/>
                    <a:pt x="6976" y="910"/>
                  </a:cubicBezTo>
                  <a:cubicBezTo>
                    <a:pt x="5763" y="-303"/>
                    <a:pt x="3336" y="-303"/>
                    <a:pt x="910" y="910"/>
                  </a:cubicBezTo>
                  <a:cubicBezTo>
                    <a:pt x="-303" y="2123"/>
                    <a:pt x="-303" y="5763"/>
                    <a:pt x="910" y="6976"/>
                  </a:cubicBezTo>
                  <a:lnTo>
                    <a:pt x="910" y="697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72">
              <a:extLst>
                <a:ext uri="{FF2B5EF4-FFF2-40B4-BE49-F238E27FC236}">
                  <a16:creationId xmlns:a16="http://schemas.microsoft.com/office/drawing/2014/main" id="{3B4F25F9-4C56-4F87-BD00-F9A6A0A85830}"/>
                </a:ext>
              </a:extLst>
            </p:cNvPr>
            <p:cNvSpPr/>
            <p:nvPr/>
          </p:nvSpPr>
          <p:spPr>
            <a:xfrm>
              <a:off x="1808724" y="3775218"/>
              <a:ext cx="16043" cy="50179"/>
            </a:xfrm>
            <a:custGeom>
              <a:avLst/>
              <a:gdLst>
                <a:gd name="connsiteX0" fmla="*/ 136 w 16043"/>
                <a:gd name="connsiteY0" fmla="*/ 5072 h 50179"/>
                <a:gd name="connsiteX1" fmla="*/ 8628 w 16043"/>
                <a:gd name="connsiteY1" fmla="*/ 47534 h 50179"/>
                <a:gd name="connsiteX2" fmla="*/ 15908 w 16043"/>
                <a:gd name="connsiteY2" fmla="*/ 45108 h 50179"/>
                <a:gd name="connsiteX3" fmla="*/ 7415 w 16043"/>
                <a:gd name="connsiteY3" fmla="*/ 2645 h 50179"/>
                <a:gd name="connsiteX4" fmla="*/ 136 w 16043"/>
                <a:gd name="connsiteY4" fmla="*/ 5072 h 50179"/>
                <a:gd name="connsiteX5" fmla="*/ 136 w 16043"/>
                <a:gd name="connsiteY5" fmla="*/ 5072 h 5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43" h="50179">
                  <a:moveTo>
                    <a:pt x="136" y="5072"/>
                  </a:moveTo>
                  <a:cubicBezTo>
                    <a:pt x="2562" y="19630"/>
                    <a:pt x="6202" y="32975"/>
                    <a:pt x="8628" y="47534"/>
                  </a:cubicBezTo>
                  <a:cubicBezTo>
                    <a:pt x="9842" y="52387"/>
                    <a:pt x="17121" y="49960"/>
                    <a:pt x="15908" y="45108"/>
                  </a:cubicBezTo>
                  <a:cubicBezTo>
                    <a:pt x="13481" y="30549"/>
                    <a:pt x="9842" y="17204"/>
                    <a:pt x="7415" y="2645"/>
                  </a:cubicBezTo>
                  <a:cubicBezTo>
                    <a:pt x="6202" y="-2208"/>
                    <a:pt x="-1077" y="219"/>
                    <a:pt x="136" y="5072"/>
                  </a:cubicBezTo>
                  <a:lnTo>
                    <a:pt x="136" y="507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73">
              <a:extLst>
                <a:ext uri="{FF2B5EF4-FFF2-40B4-BE49-F238E27FC236}">
                  <a16:creationId xmlns:a16="http://schemas.microsoft.com/office/drawing/2014/main" id="{C6B2BB25-8CFF-45DA-93D6-B02A0EF4062D}"/>
                </a:ext>
              </a:extLst>
            </p:cNvPr>
            <p:cNvSpPr/>
            <p:nvPr/>
          </p:nvSpPr>
          <p:spPr>
            <a:xfrm>
              <a:off x="1853749" y="3798012"/>
              <a:ext cx="14142" cy="29176"/>
            </a:xfrm>
            <a:custGeom>
              <a:avLst/>
              <a:gdLst>
                <a:gd name="connsiteX0" fmla="*/ 0 w 14142"/>
                <a:gd name="connsiteY0" fmla="*/ 5329 h 29176"/>
                <a:gd name="connsiteX1" fmla="*/ 7279 w 14142"/>
                <a:gd name="connsiteY1" fmla="*/ 27167 h 29176"/>
                <a:gd name="connsiteX2" fmla="*/ 12132 w 14142"/>
                <a:gd name="connsiteY2" fmla="*/ 28380 h 29176"/>
                <a:gd name="connsiteX3" fmla="*/ 13345 w 14142"/>
                <a:gd name="connsiteY3" fmla="*/ 23527 h 29176"/>
                <a:gd name="connsiteX4" fmla="*/ 6066 w 14142"/>
                <a:gd name="connsiteY4" fmla="*/ 2902 h 29176"/>
                <a:gd name="connsiteX5" fmla="*/ 1213 w 14142"/>
                <a:gd name="connsiteY5" fmla="*/ 476 h 29176"/>
                <a:gd name="connsiteX6" fmla="*/ 0 w 14142"/>
                <a:gd name="connsiteY6" fmla="*/ 5329 h 29176"/>
                <a:gd name="connsiteX7" fmla="*/ 0 w 14142"/>
                <a:gd name="connsiteY7" fmla="*/ 5329 h 2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2" h="29176">
                  <a:moveTo>
                    <a:pt x="0" y="5329"/>
                  </a:moveTo>
                  <a:cubicBezTo>
                    <a:pt x="1213" y="12608"/>
                    <a:pt x="4853" y="19887"/>
                    <a:pt x="7279" y="27167"/>
                  </a:cubicBezTo>
                  <a:cubicBezTo>
                    <a:pt x="8492" y="29593"/>
                    <a:pt x="10919" y="29593"/>
                    <a:pt x="12132" y="28380"/>
                  </a:cubicBezTo>
                  <a:cubicBezTo>
                    <a:pt x="14558" y="27167"/>
                    <a:pt x="14558" y="24740"/>
                    <a:pt x="13345" y="23527"/>
                  </a:cubicBezTo>
                  <a:cubicBezTo>
                    <a:pt x="10919" y="17461"/>
                    <a:pt x="8492" y="10182"/>
                    <a:pt x="6066" y="2902"/>
                  </a:cubicBezTo>
                  <a:cubicBezTo>
                    <a:pt x="6066" y="476"/>
                    <a:pt x="3640" y="-737"/>
                    <a:pt x="1213" y="476"/>
                  </a:cubicBezTo>
                  <a:cubicBezTo>
                    <a:pt x="1213" y="1689"/>
                    <a:pt x="0" y="4116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74">
              <a:extLst>
                <a:ext uri="{FF2B5EF4-FFF2-40B4-BE49-F238E27FC236}">
                  <a16:creationId xmlns:a16="http://schemas.microsoft.com/office/drawing/2014/main" id="{49F31173-5E45-471D-B03B-D39AFD1DBF25}"/>
                </a:ext>
              </a:extLst>
            </p:cNvPr>
            <p:cNvSpPr/>
            <p:nvPr/>
          </p:nvSpPr>
          <p:spPr>
            <a:xfrm>
              <a:off x="1898162" y="3806504"/>
              <a:ext cx="13083" cy="24002"/>
            </a:xfrm>
            <a:custGeom>
              <a:avLst/>
              <a:gdLst>
                <a:gd name="connsiteX0" fmla="*/ 476 w 13083"/>
                <a:gd name="connsiteY0" fmla="*/ 5329 h 24002"/>
                <a:gd name="connsiteX1" fmla="*/ 5329 w 13083"/>
                <a:gd name="connsiteY1" fmla="*/ 21100 h 24002"/>
                <a:gd name="connsiteX2" fmla="*/ 10182 w 13083"/>
                <a:gd name="connsiteY2" fmla="*/ 23527 h 24002"/>
                <a:gd name="connsiteX3" fmla="*/ 12608 w 13083"/>
                <a:gd name="connsiteY3" fmla="*/ 18674 h 24002"/>
                <a:gd name="connsiteX4" fmla="*/ 7755 w 13083"/>
                <a:gd name="connsiteY4" fmla="*/ 2902 h 24002"/>
                <a:gd name="connsiteX5" fmla="*/ 2902 w 13083"/>
                <a:gd name="connsiteY5" fmla="*/ 476 h 24002"/>
                <a:gd name="connsiteX6" fmla="*/ 476 w 13083"/>
                <a:gd name="connsiteY6" fmla="*/ 5329 h 24002"/>
                <a:gd name="connsiteX7" fmla="*/ 476 w 13083"/>
                <a:gd name="connsiteY7" fmla="*/ 5329 h 2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24002">
                  <a:moveTo>
                    <a:pt x="476" y="5329"/>
                  </a:moveTo>
                  <a:cubicBezTo>
                    <a:pt x="1689" y="10182"/>
                    <a:pt x="4116" y="16248"/>
                    <a:pt x="5329" y="21100"/>
                  </a:cubicBezTo>
                  <a:cubicBezTo>
                    <a:pt x="6542" y="23527"/>
                    <a:pt x="7755" y="24740"/>
                    <a:pt x="10182" y="23527"/>
                  </a:cubicBezTo>
                  <a:cubicBezTo>
                    <a:pt x="12608" y="22314"/>
                    <a:pt x="13821" y="21100"/>
                    <a:pt x="12608" y="18674"/>
                  </a:cubicBezTo>
                  <a:cubicBezTo>
                    <a:pt x="11395" y="13821"/>
                    <a:pt x="8968" y="7755"/>
                    <a:pt x="7755" y="2902"/>
                  </a:cubicBezTo>
                  <a:cubicBezTo>
                    <a:pt x="6542" y="476"/>
                    <a:pt x="5329" y="-737"/>
                    <a:pt x="2902" y="476"/>
                  </a:cubicBezTo>
                  <a:cubicBezTo>
                    <a:pt x="476" y="1689"/>
                    <a:pt x="-737" y="2902"/>
                    <a:pt x="476" y="5329"/>
                  </a:cubicBezTo>
                  <a:lnTo>
                    <a:pt x="476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75">
              <a:extLst>
                <a:ext uri="{FF2B5EF4-FFF2-40B4-BE49-F238E27FC236}">
                  <a16:creationId xmlns:a16="http://schemas.microsoft.com/office/drawing/2014/main" id="{80278353-3760-4F89-A572-9AF70769794E}"/>
                </a:ext>
              </a:extLst>
            </p:cNvPr>
            <p:cNvSpPr/>
            <p:nvPr/>
          </p:nvSpPr>
          <p:spPr>
            <a:xfrm>
              <a:off x="1930181" y="3740991"/>
              <a:ext cx="12608" cy="32495"/>
            </a:xfrm>
            <a:custGeom>
              <a:avLst/>
              <a:gdLst>
                <a:gd name="connsiteX0" fmla="*/ 0 w 12608"/>
                <a:gd name="connsiteY0" fmla="*/ 5329 h 32495"/>
                <a:gd name="connsiteX1" fmla="*/ 4853 w 12608"/>
                <a:gd name="connsiteY1" fmla="*/ 29593 h 32495"/>
                <a:gd name="connsiteX2" fmla="*/ 9706 w 12608"/>
                <a:gd name="connsiteY2" fmla="*/ 32019 h 32495"/>
                <a:gd name="connsiteX3" fmla="*/ 12132 w 12608"/>
                <a:gd name="connsiteY3" fmla="*/ 27167 h 32495"/>
                <a:gd name="connsiteX4" fmla="*/ 7279 w 12608"/>
                <a:gd name="connsiteY4" fmla="*/ 2902 h 32495"/>
                <a:gd name="connsiteX5" fmla="*/ 2426 w 12608"/>
                <a:gd name="connsiteY5" fmla="*/ 476 h 32495"/>
                <a:gd name="connsiteX6" fmla="*/ 0 w 12608"/>
                <a:gd name="connsiteY6" fmla="*/ 5329 h 32495"/>
                <a:gd name="connsiteX7" fmla="*/ 0 w 12608"/>
                <a:gd name="connsiteY7" fmla="*/ 5329 h 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8" h="32495">
                  <a:moveTo>
                    <a:pt x="0" y="5329"/>
                  </a:moveTo>
                  <a:cubicBezTo>
                    <a:pt x="1213" y="13821"/>
                    <a:pt x="3640" y="21100"/>
                    <a:pt x="4853" y="29593"/>
                  </a:cubicBezTo>
                  <a:cubicBezTo>
                    <a:pt x="4853" y="32019"/>
                    <a:pt x="7279" y="33233"/>
                    <a:pt x="9706" y="32019"/>
                  </a:cubicBezTo>
                  <a:cubicBezTo>
                    <a:pt x="12132" y="30806"/>
                    <a:pt x="13345" y="29593"/>
                    <a:pt x="12132" y="27167"/>
                  </a:cubicBezTo>
                  <a:cubicBezTo>
                    <a:pt x="10919" y="18674"/>
                    <a:pt x="8492" y="11395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476"/>
                    <a:pt x="0" y="2902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76">
              <a:extLst>
                <a:ext uri="{FF2B5EF4-FFF2-40B4-BE49-F238E27FC236}">
                  <a16:creationId xmlns:a16="http://schemas.microsoft.com/office/drawing/2014/main" id="{97FA4E5D-24F9-41E3-8D33-7F1189C702EF}"/>
                </a:ext>
              </a:extLst>
            </p:cNvPr>
            <p:cNvSpPr/>
            <p:nvPr/>
          </p:nvSpPr>
          <p:spPr>
            <a:xfrm>
              <a:off x="1867094" y="3745844"/>
              <a:ext cx="10181" cy="21576"/>
            </a:xfrm>
            <a:custGeom>
              <a:avLst/>
              <a:gdLst>
                <a:gd name="connsiteX0" fmla="*/ 0 w 10181"/>
                <a:gd name="connsiteY0" fmla="*/ 5329 h 21576"/>
                <a:gd name="connsiteX1" fmla="*/ 2426 w 10181"/>
                <a:gd name="connsiteY1" fmla="*/ 18674 h 21576"/>
                <a:gd name="connsiteX2" fmla="*/ 7279 w 10181"/>
                <a:gd name="connsiteY2" fmla="*/ 21100 h 21576"/>
                <a:gd name="connsiteX3" fmla="*/ 9706 w 10181"/>
                <a:gd name="connsiteY3" fmla="*/ 16248 h 21576"/>
                <a:gd name="connsiteX4" fmla="*/ 7279 w 10181"/>
                <a:gd name="connsiteY4" fmla="*/ 2902 h 21576"/>
                <a:gd name="connsiteX5" fmla="*/ 2426 w 10181"/>
                <a:gd name="connsiteY5" fmla="*/ 476 h 21576"/>
                <a:gd name="connsiteX6" fmla="*/ 0 w 10181"/>
                <a:gd name="connsiteY6" fmla="*/ 5329 h 21576"/>
                <a:gd name="connsiteX7" fmla="*/ 0 w 10181"/>
                <a:gd name="connsiteY7" fmla="*/ 5329 h 2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81" h="21576">
                  <a:moveTo>
                    <a:pt x="0" y="5329"/>
                  </a:moveTo>
                  <a:cubicBezTo>
                    <a:pt x="1213" y="10182"/>
                    <a:pt x="1213" y="13821"/>
                    <a:pt x="2426" y="18674"/>
                  </a:cubicBezTo>
                  <a:cubicBezTo>
                    <a:pt x="2426" y="21100"/>
                    <a:pt x="4853" y="22314"/>
                    <a:pt x="7279" y="21100"/>
                  </a:cubicBezTo>
                  <a:cubicBezTo>
                    <a:pt x="9706" y="19887"/>
                    <a:pt x="10919" y="18674"/>
                    <a:pt x="9706" y="16248"/>
                  </a:cubicBezTo>
                  <a:cubicBezTo>
                    <a:pt x="8492" y="11395"/>
                    <a:pt x="8492" y="7755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1689"/>
                    <a:pt x="0" y="2902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77">
              <a:extLst>
                <a:ext uri="{FF2B5EF4-FFF2-40B4-BE49-F238E27FC236}">
                  <a16:creationId xmlns:a16="http://schemas.microsoft.com/office/drawing/2014/main" id="{1C6A747B-E98F-4C43-AD2A-95EBD1A673AD}"/>
                </a:ext>
              </a:extLst>
            </p:cNvPr>
            <p:cNvSpPr/>
            <p:nvPr/>
          </p:nvSpPr>
          <p:spPr>
            <a:xfrm>
              <a:off x="1370415" y="3604374"/>
              <a:ext cx="10657" cy="36872"/>
            </a:xfrm>
            <a:custGeom>
              <a:avLst/>
              <a:gdLst>
                <a:gd name="connsiteX0" fmla="*/ 476 w 10657"/>
                <a:gd name="connsiteY0" fmla="*/ 3640 h 36872"/>
                <a:gd name="connsiteX1" fmla="*/ 2902 w 10657"/>
                <a:gd name="connsiteY1" fmla="*/ 33970 h 36872"/>
                <a:gd name="connsiteX2" fmla="*/ 7755 w 10657"/>
                <a:gd name="connsiteY2" fmla="*/ 36396 h 36872"/>
                <a:gd name="connsiteX3" fmla="*/ 10182 w 10657"/>
                <a:gd name="connsiteY3" fmla="*/ 31544 h 36872"/>
                <a:gd name="connsiteX4" fmla="*/ 7755 w 10657"/>
                <a:gd name="connsiteY4" fmla="*/ 3640 h 36872"/>
                <a:gd name="connsiteX5" fmla="*/ 4116 w 10657"/>
                <a:gd name="connsiteY5" fmla="*/ 0 h 36872"/>
                <a:gd name="connsiteX6" fmla="*/ 476 w 10657"/>
                <a:gd name="connsiteY6" fmla="*/ 3640 h 36872"/>
                <a:gd name="connsiteX7" fmla="*/ 476 w 10657"/>
                <a:gd name="connsiteY7" fmla="*/ 3640 h 3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57" h="36872">
                  <a:moveTo>
                    <a:pt x="476" y="3640"/>
                  </a:moveTo>
                  <a:cubicBezTo>
                    <a:pt x="-737" y="13345"/>
                    <a:pt x="476" y="24264"/>
                    <a:pt x="2902" y="33970"/>
                  </a:cubicBezTo>
                  <a:cubicBezTo>
                    <a:pt x="2902" y="36396"/>
                    <a:pt x="5329" y="37610"/>
                    <a:pt x="7755" y="36396"/>
                  </a:cubicBezTo>
                  <a:cubicBezTo>
                    <a:pt x="10182" y="36396"/>
                    <a:pt x="11395" y="33970"/>
                    <a:pt x="10182" y="31544"/>
                  </a:cubicBezTo>
                  <a:cubicBezTo>
                    <a:pt x="7755" y="21838"/>
                    <a:pt x="6542" y="13345"/>
                    <a:pt x="7755" y="3640"/>
                  </a:cubicBezTo>
                  <a:cubicBezTo>
                    <a:pt x="7755" y="1213"/>
                    <a:pt x="5329" y="0"/>
                    <a:pt x="4116" y="0"/>
                  </a:cubicBezTo>
                  <a:cubicBezTo>
                    <a:pt x="1689" y="0"/>
                    <a:pt x="476" y="1213"/>
                    <a:pt x="476" y="3640"/>
                  </a:cubicBezTo>
                  <a:lnTo>
                    <a:pt x="476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78">
              <a:extLst>
                <a:ext uri="{FF2B5EF4-FFF2-40B4-BE49-F238E27FC236}">
                  <a16:creationId xmlns:a16="http://schemas.microsoft.com/office/drawing/2014/main" id="{A15B1676-B55A-4F3C-8747-8BE8AD0F6711}"/>
                </a:ext>
              </a:extLst>
            </p:cNvPr>
            <p:cNvSpPr/>
            <p:nvPr/>
          </p:nvSpPr>
          <p:spPr>
            <a:xfrm>
              <a:off x="1409714" y="3597832"/>
              <a:ext cx="9705" cy="26429"/>
            </a:xfrm>
            <a:custGeom>
              <a:avLst/>
              <a:gdLst>
                <a:gd name="connsiteX0" fmla="*/ 0 w 9705"/>
                <a:gd name="connsiteY0" fmla="*/ 5329 h 26429"/>
                <a:gd name="connsiteX1" fmla="*/ 2426 w 9705"/>
                <a:gd name="connsiteY1" fmla="*/ 23527 h 26429"/>
                <a:gd name="connsiteX2" fmla="*/ 7279 w 9705"/>
                <a:gd name="connsiteY2" fmla="*/ 25953 h 26429"/>
                <a:gd name="connsiteX3" fmla="*/ 9706 w 9705"/>
                <a:gd name="connsiteY3" fmla="*/ 21101 h 26429"/>
                <a:gd name="connsiteX4" fmla="*/ 7279 w 9705"/>
                <a:gd name="connsiteY4" fmla="*/ 2902 h 26429"/>
                <a:gd name="connsiteX5" fmla="*/ 2426 w 9705"/>
                <a:gd name="connsiteY5" fmla="*/ 476 h 26429"/>
                <a:gd name="connsiteX6" fmla="*/ 0 w 9705"/>
                <a:gd name="connsiteY6" fmla="*/ 5329 h 26429"/>
                <a:gd name="connsiteX7" fmla="*/ 0 w 9705"/>
                <a:gd name="connsiteY7" fmla="*/ 5329 h 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5" h="26429">
                  <a:moveTo>
                    <a:pt x="0" y="5329"/>
                  </a:moveTo>
                  <a:cubicBezTo>
                    <a:pt x="1213" y="11395"/>
                    <a:pt x="1213" y="17461"/>
                    <a:pt x="2426" y="23527"/>
                  </a:cubicBezTo>
                  <a:cubicBezTo>
                    <a:pt x="2426" y="25953"/>
                    <a:pt x="4853" y="27167"/>
                    <a:pt x="7279" y="25953"/>
                  </a:cubicBezTo>
                  <a:cubicBezTo>
                    <a:pt x="9706" y="24740"/>
                    <a:pt x="9706" y="23527"/>
                    <a:pt x="9706" y="21101"/>
                  </a:cubicBezTo>
                  <a:cubicBezTo>
                    <a:pt x="8492" y="15035"/>
                    <a:pt x="8492" y="8968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1689"/>
                    <a:pt x="0" y="4116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79">
              <a:extLst>
                <a:ext uri="{FF2B5EF4-FFF2-40B4-BE49-F238E27FC236}">
                  <a16:creationId xmlns:a16="http://schemas.microsoft.com/office/drawing/2014/main" id="{E9071E9B-96CE-491B-B745-46348550311D}"/>
                </a:ext>
              </a:extLst>
            </p:cNvPr>
            <p:cNvSpPr/>
            <p:nvPr/>
          </p:nvSpPr>
          <p:spPr>
            <a:xfrm>
              <a:off x="1458243" y="3570404"/>
              <a:ext cx="7279" cy="18198"/>
            </a:xfrm>
            <a:custGeom>
              <a:avLst/>
              <a:gdLst>
                <a:gd name="connsiteX0" fmla="*/ 0 w 7279"/>
                <a:gd name="connsiteY0" fmla="*/ 3640 h 18198"/>
                <a:gd name="connsiteX1" fmla="*/ 0 w 7279"/>
                <a:gd name="connsiteY1" fmla="*/ 14558 h 18198"/>
                <a:gd name="connsiteX2" fmla="*/ 3640 w 7279"/>
                <a:gd name="connsiteY2" fmla="*/ 18198 h 18198"/>
                <a:gd name="connsiteX3" fmla="*/ 7279 w 7279"/>
                <a:gd name="connsiteY3" fmla="*/ 14558 h 18198"/>
                <a:gd name="connsiteX4" fmla="*/ 7279 w 7279"/>
                <a:gd name="connsiteY4" fmla="*/ 3640 h 18198"/>
                <a:gd name="connsiteX5" fmla="*/ 3640 w 7279"/>
                <a:gd name="connsiteY5" fmla="*/ 0 h 18198"/>
                <a:gd name="connsiteX6" fmla="*/ 0 w 7279"/>
                <a:gd name="connsiteY6" fmla="*/ 3640 h 18198"/>
                <a:gd name="connsiteX7" fmla="*/ 0 w 7279"/>
                <a:gd name="connsiteY7" fmla="*/ 3640 h 1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18198">
                  <a:moveTo>
                    <a:pt x="0" y="3640"/>
                  </a:moveTo>
                  <a:cubicBezTo>
                    <a:pt x="0" y="7279"/>
                    <a:pt x="0" y="10919"/>
                    <a:pt x="0" y="14558"/>
                  </a:cubicBezTo>
                  <a:cubicBezTo>
                    <a:pt x="0" y="16985"/>
                    <a:pt x="1213" y="18198"/>
                    <a:pt x="3640" y="18198"/>
                  </a:cubicBezTo>
                  <a:cubicBezTo>
                    <a:pt x="6066" y="18198"/>
                    <a:pt x="7279" y="16985"/>
                    <a:pt x="7279" y="14558"/>
                  </a:cubicBezTo>
                  <a:cubicBezTo>
                    <a:pt x="7279" y="10919"/>
                    <a:pt x="7279" y="7279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80">
              <a:extLst>
                <a:ext uri="{FF2B5EF4-FFF2-40B4-BE49-F238E27FC236}">
                  <a16:creationId xmlns:a16="http://schemas.microsoft.com/office/drawing/2014/main" id="{A3E12C79-74CF-4A47-8D76-C26BD4B97ACC}"/>
                </a:ext>
              </a:extLst>
            </p:cNvPr>
            <p:cNvSpPr/>
            <p:nvPr/>
          </p:nvSpPr>
          <p:spPr>
            <a:xfrm>
              <a:off x="1323576" y="3591028"/>
              <a:ext cx="7279" cy="36396"/>
            </a:xfrm>
            <a:custGeom>
              <a:avLst/>
              <a:gdLst>
                <a:gd name="connsiteX0" fmla="*/ 0 w 7279"/>
                <a:gd name="connsiteY0" fmla="*/ 3640 h 36396"/>
                <a:gd name="connsiteX1" fmla="*/ 0 w 7279"/>
                <a:gd name="connsiteY1" fmla="*/ 32757 h 36396"/>
                <a:gd name="connsiteX2" fmla="*/ 7279 w 7279"/>
                <a:gd name="connsiteY2" fmla="*/ 32757 h 36396"/>
                <a:gd name="connsiteX3" fmla="*/ 7279 w 7279"/>
                <a:gd name="connsiteY3" fmla="*/ 3640 h 36396"/>
                <a:gd name="connsiteX4" fmla="*/ 0 w 7279"/>
                <a:gd name="connsiteY4" fmla="*/ 3640 h 36396"/>
                <a:gd name="connsiteX5" fmla="*/ 0 w 7279"/>
                <a:gd name="connsiteY5" fmla="*/ 3640 h 3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9" h="36396">
                  <a:moveTo>
                    <a:pt x="0" y="3640"/>
                  </a:moveTo>
                  <a:cubicBezTo>
                    <a:pt x="0" y="13345"/>
                    <a:pt x="0" y="23051"/>
                    <a:pt x="0" y="32757"/>
                  </a:cubicBezTo>
                  <a:cubicBezTo>
                    <a:pt x="0" y="37609"/>
                    <a:pt x="7279" y="37609"/>
                    <a:pt x="7279" y="32757"/>
                  </a:cubicBezTo>
                  <a:cubicBezTo>
                    <a:pt x="7279" y="23051"/>
                    <a:pt x="7279" y="13345"/>
                    <a:pt x="7279" y="3640"/>
                  </a:cubicBezTo>
                  <a:cubicBezTo>
                    <a:pt x="7279" y="-1213"/>
                    <a:pt x="0" y="-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81">
              <a:extLst>
                <a:ext uri="{FF2B5EF4-FFF2-40B4-BE49-F238E27FC236}">
                  <a16:creationId xmlns:a16="http://schemas.microsoft.com/office/drawing/2014/main" id="{D4DA2469-DC2B-4531-99B4-EF21CFC50DEA}"/>
                </a:ext>
              </a:extLst>
            </p:cNvPr>
            <p:cNvSpPr/>
            <p:nvPr/>
          </p:nvSpPr>
          <p:spPr>
            <a:xfrm>
              <a:off x="1292033" y="3642721"/>
              <a:ext cx="13821" cy="32495"/>
            </a:xfrm>
            <a:custGeom>
              <a:avLst/>
              <a:gdLst>
                <a:gd name="connsiteX0" fmla="*/ 0 w 13821"/>
                <a:gd name="connsiteY0" fmla="*/ 5329 h 32495"/>
                <a:gd name="connsiteX1" fmla="*/ 6066 w 13821"/>
                <a:gd name="connsiteY1" fmla="*/ 29593 h 32495"/>
                <a:gd name="connsiteX2" fmla="*/ 10919 w 13821"/>
                <a:gd name="connsiteY2" fmla="*/ 32019 h 32495"/>
                <a:gd name="connsiteX3" fmla="*/ 13345 w 13821"/>
                <a:gd name="connsiteY3" fmla="*/ 27167 h 32495"/>
                <a:gd name="connsiteX4" fmla="*/ 7279 w 13821"/>
                <a:gd name="connsiteY4" fmla="*/ 2902 h 32495"/>
                <a:gd name="connsiteX5" fmla="*/ 2426 w 13821"/>
                <a:gd name="connsiteY5" fmla="*/ 476 h 32495"/>
                <a:gd name="connsiteX6" fmla="*/ 0 w 13821"/>
                <a:gd name="connsiteY6" fmla="*/ 5329 h 32495"/>
                <a:gd name="connsiteX7" fmla="*/ 0 w 13821"/>
                <a:gd name="connsiteY7" fmla="*/ 5329 h 3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21" h="32495">
                  <a:moveTo>
                    <a:pt x="0" y="5329"/>
                  </a:moveTo>
                  <a:cubicBezTo>
                    <a:pt x="2426" y="13821"/>
                    <a:pt x="3640" y="21100"/>
                    <a:pt x="6066" y="29593"/>
                  </a:cubicBezTo>
                  <a:cubicBezTo>
                    <a:pt x="6066" y="32019"/>
                    <a:pt x="8493" y="33233"/>
                    <a:pt x="10919" y="32019"/>
                  </a:cubicBezTo>
                  <a:cubicBezTo>
                    <a:pt x="13345" y="30806"/>
                    <a:pt x="14559" y="29593"/>
                    <a:pt x="13345" y="27167"/>
                  </a:cubicBezTo>
                  <a:cubicBezTo>
                    <a:pt x="10919" y="18674"/>
                    <a:pt x="9706" y="11395"/>
                    <a:pt x="7279" y="2902"/>
                  </a:cubicBezTo>
                  <a:cubicBezTo>
                    <a:pt x="7279" y="476"/>
                    <a:pt x="4853" y="-737"/>
                    <a:pt x="2426" y="476"/>
                  </a:cubicBezTo>
                  <a:cubicBezTo>
                    <a:pt x="1213" y="1689"/>
                    <a:pt x="0" y="4116"/>
                    <a:pt x="0" y="5329"/>
                  </a:cubicBezTo>
                  <a:lnTo>
                    <a:pt x="0" y="532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82">
              <a:extLst>
                <a:ext uri="{FF2B5EF4-FFF2-40B4-BE49-F238E27FC236}">
                  <a16:creationId xmlns:a16="http://schemas.microsoft.com/office/drawing/2014/main" id="{4026530E-673F-481B-8E95-BFEA024F83DA}"/>
                </a:ext>
              </a:extLst>
            </p:cNvPr>
            <p:cNvSpPr/>
            <p:nvPr/>
          </p:nvSpPr>
          <p:spPr>
            <a:xfrm>
              <a:off x="622341" y="3404194"/>
              <a:ext cx="7279" cy="25477"/>
            </a:xfrm>
            <a:custGeom>
              <a:avLst/>
              <a:gdLst>
                <a:gd name="connsiteX0" fmla="*/ 0 w 7279"/>
                <a:gd name="connsiteY0" fmla="*/ 3640 h 25477"/>
                <a:gd name="connsiteX1" fmla="*/ 0 w 7279"/>
                <a:gd name="connsiteY1" fmla="*/ 21838 h 25477"/>
                <a:gd name="connsiteX2" fmla="*/ 3640 w 7279"/>
                <a:gd name="connsiteY2" fmla="*/ 25477 h 25477"/>
                <a:gd name="connsiteX3" fmla="*/ 7279 w 7279"/>
                <a:gd name="connsiteY3" fmla="*/ 21838 h 25477"/>
                <a:gd name="connsiteX4" fmla="*/ 7279 w 7279"/>
                <a:gd name="connsiteY4" fmla="*/ 3640 h 25477"/>
                <a:gd name="connsiteX5" fmla="*/ 3640 w 7279"/>
                <a:gd name="connsiteY5" fmla="*/ 0 h 25477"/>
                <a:gd name="connsiteX6" fmla="*/ 0 w 7279"/>
                <a:gd name="connsiteY6" fmla="*/ 3640 h 25477"/>
                <a:gd name="connsiteX7" fmla="*/ 0 w 7279"/>
                <a:gd name="connsiteY7" fmla="*/ 3640 h 2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5477">
                  <a:moveTo>
                    <a:pt x="0" y="3640"/>
                  </a:moveTo>
                  <a:cubicBezTo>
                    <a:pt x="0" y="9706"/>
                    <a:pt x="0" y="15772"/>
                    <a:pt x="0" y="21838"/>
                  </a:cubicBezTo>
                  <a:cubicBezTo>
                    <a:pt x="0" y="24264"/>
                    <a:pt x="1213" y="25477"/>
                    <a:pt x="3640" y="25477"/>
                  </a:cubicBezTo>
                  <a:cubicBezTo>
                    <a:pt x="6066" y="25477"/>
                    <a:pt x="7279" y="24264"/>
                    <a:pt x="7279" y="21838"/>
                  </a:cubicBezTo>
                  <a:cubicBezTo>
                    <a:pt x="7279" y="15772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83">
              <a:extLst>
                <a:ext uri="{FF2B5EF4-FFF2-40B4-BE49-F238E27FC236}">
                  <a16:creationId xmlns:a16="http://schemas.microsoft.com/office/drawing/2014/main" id="{60A15BC3-1E9F-4396-B7F2-05B5E0CC6B85}"/>
                </a:ext>
              </a:extLst>
            </p:cNvPr>
            <p:cNvSpPr/>
            <p:nvPr/>
          </p:nvSpPr>
          <p:spPr>
            <a:xfrm>
              <a:off x="883181" y="3404194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84">
              <a:extLst>
                <a:ext uri="{FF2B5EF4-FFF2-40B4-BE49-F238E27FC236}">
                  <a16:creationId xmlns:a16="http://schemas.microsoft.com/office/drawing/2014/main" id="{5675C407-2639-4C9D-B46A-2DEF68BCBE11}"/>
                </a:ext>
              </a:extLst>
            </p:cNvPr>
            <p:cNvSpPr/>
            <p:nvPr/>
          </p:nvSpPr>
          <p:spPr>
            <a:xfrm>
              <a:off x="1110051" y="3401445"/>
              <a:ext cx="7279" cy="28226"/>
            </a:xfrm>
            <a:custGeom>
              <a:avLst/>
              <a:gdLst>
                <a:gd name="connsiteX0" fmla="*/ 0 w 7279"/>
                <a:gd name="connsiteY0" fmla="*/ 3962 h 28226"/>
                <a:gd name="connsiteX1" fmla="*/ 0 w 7279"/>
                <a:gd name="connsiteY1" fmla="*/ 24587 h 28226"/>
                <a:gd name="connsiteX2" fmla="*/ 3640 w 7279"/>
                <a:gd name="connsiteY2" fmla="*/ 28227 h 28226"/>
                <a:gd name="connsiteX3" fmla="*/ 7279 w 7279"/>
                <a:gd name="connsiteY3" fmla="*/ 24587 h 28226"/>
                <a:gd name="connsiteX4" fmla="*/ 7279 w 7279"/>
                <a:gd name="connsiteY4" fmla="*/ 3962 h 28226"/>
                <a:gd name="connsiteX5" fmla="*/ 3640 w 7279"/>
                <a:gd name="connsiteY5" fmla="*/ 323 h 28226"/>
                <a:gd name="connsiteX6" fmla="*/ 0 w 7279"/>
                <a:gd name="connsiteY6" fmla="*/ 3962 h 28226"/>
                <a:gd name="connsiteX7" fmla="*/ 0 w 7279"/>
                <a:gd name="connsiteY7" fmla="*/ 3962 h 2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8226">
                  <a:moveTo>
                    <a:pt x="0" y="3962"/>
                  </a:moveTo>
                  <a:cubicBezTo>
                    <a:pt x="0" y="11242"/>
                    <a:pt x="0" y="18521"/>
                    <a:pt x="0" y="24587"/>
                  </a:cubicBezTo>
                  <a:cubicBezTo>
                    <a:pt x="0" y="27013"/>
                    <a:pt x="1213" y="28227"/>
                    <a:pt x="3640" y="28227"/>
                  </a:cubicBezTo>
                  <a:cubicBezTo>
                    <a:pt x="6066" y="28227"/>
                    <a:pt x="7279" y="27013"/>
                    <a:pt x="7279" y="24587"/>
                  </a:cubicBezTo>
                  <a:cubicBezTo>
                    <a:pt x="7279" y="17308"/>
                    <a:pt x="7279" y="10028"/>
                    <a:pt x="7279" y="3962"/>
                  </a:cubicBezTo>
                  <a:cubicBezTo>
                    <a:pt x="7279" y="1536"/>
                    <a:pt x="6066" y="323"/>
                    <a:pt x="3640" y="323"/>
                  </a:cubicBezTo>
                  <a:cubicBezTo>
                    <a:pt x="1213" y="-890"/>
                    <a:pt x="0" y="1536"/>
                    <a:pt x="0" y="3962"/>
                  </a:cubicBezTo>
                  <a:lnTo>
                    <a:pt x="0" y="396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85">
              <a:extLst>
                <a:ext uri="{FF2B5EF4-FFF2-40B4-BE49-F238E27FC236}">
                  <a16:creationId xmlns:a16="http://schemas.microsoft.com/office/drawing/2014/main" id="{FF078DC5-9898-4718-B6E5-0BB439093FE4}"/>
                </a:ext>
              </a:extLst>
            </p:cNvPr>
            <p:cNvSpPr/>
            <p:nvPr/>
          </p:nvSpPr>
          <p:spPr>
            <a:xfrm>
              <a:off x="1327216" y="339812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86">
              <a:extLst>
                <a:ext uri="{FF2B5EF4-FFF2-40B4-BE49-F238E27FC236}">
                  <a16:creationId xmlns:a16="http://schemas.microsoft.com/office/drawing/2014/main" id="{7F1E8646-BE87-4630-8C39-B7ABC33968A3}"/>
                </a:ext>
              </a:extLst>
            </p:cNvPr>
            <p:cNvSpPr/>
            <p:nvPr/>
          </p:nvSpPr>
          <p:spPr>
            <a:xfrm>
              <a:off x="1554086" y="339812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87">
              <a:extLst>
                <a:ext uri="{FF2B5EF4-FFF2-40B4-BE49-F238E27FC236}">
                  <a16:creationId xmlns:a16="http://schemas.microsoft.com/office/drawing/2014/main" id="{E27731BA-AB23-4CC2-B093-60BCB5EFE965}"/>
                </a:ext>
              </a:extLst>
            </p:cNvPr>
            <p:cNvSpPr/>
            <p:nvPr/>
          </p:nvSpPr>
          <p:spPr>
            <a:xfrm>
              <a:off x="1760332" y="3398128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88">
              <a:extLst>
                <a:ext uri="{FF2B5EF4-FFF2-40B4-BE49-F238E27FC236}">
                  <a16:creationId xmlns:a16="http://schemas.microsoft.com/office/drawing/2014/main" id="{38D581AC-9EB6-4751-9ABC-D461C64E2502}"/>
                </a:ext>
              </a:extLst>
            </p:cNvPr>
            <p:cNvSpPr/>
            <p:nvPr/>
          </p:nvSpPr>
          <p:spPr>
            <a:xfrm>
              <a:off x="1954446" y="3395702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89">
              <a:extLst>
                <a:ext uri="{FF2B5EF4-FFF2-40B4-BE49-F238E27FC236}">
                  <a16:creationId xmlns:a16="http://schemas.microsoft.com/office/drawing/2014/main" id="{57A3D33A-CCFD-419F-8B4A-8EF488CEF197}"/>
                </a:ext>
              </a:extLst>
            </p:cNvPr>
            <p:cNvSpPr/>
            <p:nvPr/>
          </p:nvSpPr>
          <p:spPr>
            <a:xfrm>
              <a:off x="2150986" y="3393275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90">
              <a:extLst>
                <a:ext uri="{FF2B5EF4-FFF2-40B4-BE49-F238E27FC236}">
                  <a16:creationId xmlns:a16="http://schemas.microsoft.com/office/drawing/2014/main" id="{487AE2F4-DF5E-4E00-86CA-7069FA675AC8}"/>
                </a:ext>
              </a:extLst>
            </p:cNvPr>
            <p:cNvSpPr/>
            <p:nvPr/>
          </p:nvSpPr>
          <p:spPr>
            <a:xfrm>
              <a:off x="2339033" y="3393275"/>
              <a:ext cx="7279" cy="27903"/>
            </a:xfrm>
            <a:custGeom>
              <a:avLst/>
              <a:gdLst>
                <a:gd name="connsiteX0" fmla="*/ 0 w 7279"/>
                <a:gd name="connsiteY0" fmla="*/ 3640 h 27903"/>
                <a:gd name="connsiteX1" fmla="*/ 0 w 7279"/>
                <a:gd name="connsiteY1" fmla="*/ 24264 h 27903"/>
                <a:gd name="connsiteX2" fmla="*/ 3640 w 7279"/>
                <a:gd name="connsiteY2" fmla="*/ 27904 h 27903"/>
                <a:gd name="connsiteX3" fmla="*/ 7279 w 7279"/>
                <a:gd name="connsiteY3" fmla="*/ 24264 h 27903"/>
                <a:gd name="connsiteX4" fmla="*/ 7279 w 7279"/>
                <a:gd name="connsiteY4" fmla="*/ 3640 h 27903"/>
                <a:gd name="connsiteX5" fmla="*/ 3640 w 7279"/>
                <a:gd name="connsiteY5" fmla="*/ 0 h 27903"/>
                <a:gd name="connsiteX6" fmla="*/ 0 w 7279"/>
                <a:gd name="connsiteY6" fmla="*/ 3640 h 27903"/>
                <a:gd name="connsiteX7" fmla="*/ 0 w 7279"/>
                <a:gd name="connsiteY7" fmla="*/ 3640 h 2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7903">
                  <a:moveTo>
                    <a:pt x="0" y="3640"/>
                  </a:moveTo>
                  <a:cubicBezTo>
                    <a:pt x="0" y="10919"/>
                    <a:pt x="0" y="18198"/>
                    <a:pt x="0" y="24264"/>
                  </a:cubicBezTo>
                  <a:cubicBezTo>
                    <a:pt x="0" y="26691"/>
                    <a:pt x="1213" y="27904"/>
                    <a:pt x="3640" y="27904"/>
                  </a:cubicBezTo>
                  <a:cubicBezTo>
                    <a:pt x="6066" y="27904"/>
                    <a:pt x="7279" y="26691"/>
                    <a:pt x="7279" y="24264"/>
                  </a:cubicBezTo>
                  <a:cubicBezTo>
                    <a:pt x="7279" y="16985"/>
                    <a:pt x="7279" y="9706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1213" y="0"/>
                    <a:pt x="0" y="1213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91">
              <a:extLst>
                <a:ext uri="{FF2B5EF4-FFF2-40B4-BE49-F238E27FC236}">
                  <a16:creationId xmlns:a16="http://schemas.microsoft.com/office/drawing/2014/main" id="{3AE84824-CD6C-496D-8C50-7B4F27095C5B}"/>
                </a:ext>
              </a:extLst>
            </p:cNvPr>
            <p:cNvSpPr/>
            <p:nvPr/>
          </p:nvSpPr>
          <p:spPr>
            <a:xfrm>
              <a:off x="1584727" y="4024924"/>
              <a:ext cx="107884" cy="45458"/>
            </a:xfrm>
            <a:custGeom>
              <a:avLst/>
              <a:gdLst>
                <a:gd name="connsiteX0" fmla="*/ 4543 w 107884"/>
                <a:gd name="connsiteY0" fmla="*/ 45322 h 45458"/>
                <a:gd name="connsiteX1" fmla="*/ 105239 w 107884"/>
                <a:gd name="connsiteY1" fmla="*/ 7713 h 45458"/>
                <a:gd name="connsiteX2" fmla="*/ 102813 w 107884"/>
                <a:gd name="connsiteY2" fmla="*/ 434 h 45458"/>
                <a:gd name="connsiteX3" fmla="*/ 2116 w 107884"/>
                <a:gd name="connsiteY3" fmla="*/ 38043 h 45458"/>
                <a:gd name="connsiteX4" fmla="*/ 4543 w 107884"/>
                <a:gd name="connsiteY4" fmla="*/ 45322 h 45458"/>
                <a:gd name="connsiteX5" fmla="*/ 4543 w 107884"/>
                <a:gd name="connsiteY5" fmla="*/ 45322 h 4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884" h="45458">
                  <a:moveTo>
                    <a:pt x="4543" y="45322"/>
                  </a:moveTo>
                  <a:cubicBezTo>
                    <a:pt x="38513" y="33190"/>
                    <a:pt x="71269" y="21058"/>
                    <a:pt x="105239" y="7713"/>
                  </a:cubicBezTo>
                  <a:cubicBezTo>
                    <a:pt x="110092" y="6500"/>
                    <a:pt x="107666" y="-1993"/>
                    <a:pt x="102813" y="434"/>
                  </a:cubicBezTo>
                  <a:cubicBezTo>
                    <a:pt x="68843" y="12566"/>
                    <a:pt x="36086" y="24698"/>
                    <a:pt x="2116" y="38043"/>
                  </a:cubicBezTo>
                  <a:cubicBezTo>
                    <a:pt x="-1523" y="39256"/>
                    <a:pt x="-310" y="46536"/>
                    <a:pt x="4543" y="45322"/>
                  </a:cubicBezTo>
                  <a:lnTo>
                    <a:pt x="4543" y="4532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92">
              <a:extLst>
                <a:ext uri="{FF2B5EF4-FFF2-40B4-BE49-F238E27FC236}">
                  <a16:creationId xmlns:a16="http://schemas.microsoft.com/office/drawing/2014/main" id="{582C4916-DC6D-4A8D-9D52-111935507B92}"/>
                </a:ext>
              </a:extLst>
            </p:cNvPr>
            <p:cNvSpPr/>
            <p:nvPr/>
          </p:nvSpPr>
          <p:spPr>
            <a:xfrm>
              <a:off x="1621197" y="4067662"/>
              <a:ext cx="65957" cy="34616"/>
            </a:xfrm>
            <a:custGeom>
              <a:avLst/>
              <a:gdLst>
                <a:gd name="connsiteX0" fmla="*/ 5682 w 65957"/>
                <a:gd name="connsiteY0" fmla="*/ 34128 h 34616"/>
                <a:gd name="connsiteX1" fmla="*/ 63916 w 65957"/>
                <a:gd name="connsiteY1" fmla="*/ 7438 h 34616"/>
                <a:gd name="connsiteX2" fmla="*/ 60276 w 65957"/>
                <a:gd name="connsiteY2" fmla="*/ 159 h 34616"/>
                <a:gd name="connsiteX3" fmla="*/ 2042 w 65957"/>
                <a:gd name="connsiteY3" fmla="*/ 26849 h 34616"/>
                <a:gd name="connsiteX4" fmla="*/ 5682 w 65957"/>
                <a:gd name="connsiteY4" fmla="*/ 34128 h 34616"/>
                <a:gd name="connsiteX5" fmla="*/ 5682 w 65957"/>
                <a:gd name="connsiteY5" fmla="*/ 34128 h 3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57" h="34616">
                  <a:moveTo>
                    <a:pt x="5682" y="34128"/>
                  </a:moveTo>
                  <a:cubicBezTo>
                    <a:pt x="25093" y="25636"/>
                    <a:pt x="44504" y="15930"/>
                    <a:pt x="63916" y="7438"/>
                  </a:cubicBezTo>
                  <a:cubicBezTo>
                    <a:pt x="68768" y="5012"/>
                    <a:pt x="63916" y="-1055"/>
                    <a:pt x="60276" y="159"/>
                  </a:cubicBezTo>
                  <a:cubicBezTo>
                    <a:pt x="40865" y="8651"/>
                    <a:pt x="21453" y="18357"/>
                    <a:pt x="2042" y="26849"/>
                  </a:cubicBezTo>
                  <a:cubicBezTo>
                    <a:pt x="-2811" y="29276"/>
                    <a:pt x="2042" y="36555"/>
                    <a:pt x="5682" y="34128"/>
                  </a:cubicBezTo>
                  <a:lnTo>
                    <a:pt x="5682" y="34128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93">
              <a:extLst>
                <a:ext uri="{FF2B5EF4-FFF2-40B4-BE49-F238E27FC236}">
                  <a16:creationId xmlns:a16="http://schemas.microsoft.com/office/drawing/2014/main" id="{96AF5DF1-CCFA-4D2E-8D5C-06C080BB5082}"/>
                </a:ext>
              </a:extLst>
            </p:cNvPr>
            <p:cNvSpPr/>
            <p:nvPr/>
          </p:nvSpPr>
          <p:spPr>
            <a:xfrm>
              <a:off x="1367293" y="4078445"/>
              <a:ext cx="13091" cy="39335"/>
            </a:xfrm>
            <a:custGeom>
              <a:avLst/>
              <a:gdLst>
                <a:gd name="connsiteX0" fmla="*/ 6024 w 13091"/>
                <a:gd name="connsiteY0" fmla="*/ 1508 h 39335"/>
                <a:gd name="connsiteX1" fmla="*/ 1172 w 13091"/>
                <a:gd name="connsiteY1" fmla="*/ 36691 h 39335"/>
                <a:gd name="connsiteX2" fmla="*/ 8451 w 13091"/>
                <a:gd name="connsiteY2" fmla="*/ 34264 h 39335"/>
                <a:gd name="connsiteX3" fmla="*/ 12091 w 13091"/>
                <a:gd name="connsiteY3" fmla="*/ 5147 h 39335"/>
                <a:gd name="connsiteX4" fmla="*/ 6024 w 13091"/>
                <a:gd name="connsiteY4" fmla="*/ 1508 h 39335"/>
                <a:gd name="connsiteX5" fmla="*/ 6024 w 13091"/>
                <a:gd name="connsiteY5" fmla="*/ 1508 h 3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91" h="39335">
                  <a:moveTo>
                    <a:pt x="6024" y="1508"/>
                  </a:moveTo>
                  <a:cubicBezTo>
                    <a:pt x="-42" y="12427"/>
                    <a:pt x="-1255" y="24559"/>
                    <a:pt x="1172" y="36691"/>
                  </a:cubicBezTo>
                  <a:cubicBezTo>
                    <a:pt x="2385" y="41544"/>
                    <a:pt x="9664" y="39117"/>
                    <a:pt x="8451" y="34264"/>
                  </a:cubicBezTo>
                  <a:cubicBezTo>
                    <a:pt x="6024" y="24559"/>
                    <a:pt x="7238" y="13640"/>
                    <a:pt x="12091" y="5147"/>
                  </a:cubicBezTo>
                  <a:cubicBezTo>
                    <a:pt x="15730" y="1508"/>
                    <a:pt x="8451" y="-2132"/>
                    <a:pt x="6024" y="1508"/>
                  </a:cubicBezTo>
                  <a:lnTo>
                    <a:pt x="6024" y="1508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94">
              <a:extLst>
                <a:ext uri="{FF2B5EF4-FFF2-40B4-BE49-F238E27FC236}">
                  <a16:creationId xmlns:a16="http://schemas.microsoft.com/office/drawing/2014/main" id="{2A2569CD-A0A4-401B-B0FC-A66F0E3520BB}"/>
                </a:ext>
              </a:extLst>
            </p:cNvPr>
            <p:cNvSpPr/>
            <p:nvPr/>
          </p:nvSpPr>
          <p:spPr>
            <a:xfrm>
              <a:off x="1420633" y="4083592"/>
              <a:ext cx="7279" cy="18198"/>
            </a:xfrm>
            <a:custGeom>
              <a:avLst/>
              <a:gdLst>
                <a:gd name="connsiteX0" fmla="*/ 0 w 7279"/>
                <a:gd name="connsiteY0" fmla="*/ 3640 h 18198"/>
                <a:gd name="connsiteX1" fmla="*/ 0 w 7279"/>
                <a:gd name="connsiteY1" fmla="*/ 14559 h 18198"/>
                <a:gd name="connsiteX2" fmla="*/ 3640 w 7279"/>
                <a:gd name="connsiteY2" fmla="*/ 18198 h 18198"/>
                <a:gd name="connsiteX3" fmla="*/ 7279 w 7279"/>
                <a:gd name="connsiteY3" fmla="*/ 14559 h 18198"/>
                <a:gd name="connsiteX4" fmla="*/ 7279 w 7279"/>
                <a:gd name="connsiteY4" fmla="*/ 3640 h 18198"/>
                <a:gd name="connsiteX5" fmla="*/ 3640 w 7279"/>
                <a:gd name="connsiteY5" fmla="*/ 0 h 18198"/>
                <a:gd name="connsiteX6" fmla="*/ 0 w 7279"/>
                <a:gd name="connsiteY6" fmla="*/ 3640 h 18198"/>
                <a:gd name="connsiteX7" fmla="*/ 0 w 7279"/>
                <a:gd name="connsiteY7" fmla="*/ 3640 h 1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18198">
                  <a:moveTo>
                    <a:pt x="0" y="3640"/>
                  </a:moveTo>
                  <a:cubicBezTo>
                    <a:pt x="0" y="7279"/>
                    <a:pt x="0" y="10919"/>
                    <a:pt x="0" y="14559"/>
                  </a:cubicBezTo>
                  <a:cubicBezTo>
                    <a:pt x="0" y="16985"/>
                    <a:pt x="1213" y="18198"/>
                    <a:pt x="3640" y="18198"/>
                  </a:cubicBezTo>
                  <a:cubicBezTo>
                    <a:pt x="6066" y="18198"/>
                    <a:pt x="7279" y="16985"/>
                    <a:pt x="7279" y="14559"/>
                  </a:cubicBezTo>
                  <a:cubicBezTo>
                    <a:pt x="7279" y="10919"/>
                    <a:pt x="7279" y="7279"/>
                    <a:pt x="7279" y="3640"/>
                  </a:cubicBezTo>
                  <a:cubicBezTo>
                    <a:pt x="7279" y="1213"/>
                    <a:pt x="6066" y="0"/>
                    <a:pt x="3640" y="0"/>
                  </a:cubicBezTo>
                  <a:cubicBezTo>
                    <a:pt x="2426" y="0"/>
                    <a:pt x="0" y="2426"/>
                    <a:pt x="0" y="3640"/>
                  </a:cubicBezTo>
                  <a:lnTo>
                    <a:pt x="0" y="3640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95">
              <a:extLst>
                <a:ext uri="{FF2B5EF4-FFF2-40B4-BE49-F238E27FC236}">
                  <a16:creationId xmlns:a16="http://schemas.microsoft.com/office/drawing/2014/main" id="{D264B030-6138-4288-8E6D-CA97B7B9F374}"/>
                </a:ext>
              </a:extLst>
            </p:cNvPr>
            <p:cNvSpPr/>
            <p:nvPr/>
          </p:nvSpPr>
          <p:spPr>
            <a:xfrm>
              <a:off x="1453059" y="4089182"/>
              <a:ext cx="12793" cy="23526"/>
            </a:xfrm>
            <a:custGeom>
              <a:avLst/>
              <a:gdLst>
                <a:gd name="connsiteX0" fmla="*/ 5184 w 12793"/>
                <a:gd name="connsiteY0" fmla="*/ 2902 h 23526"/>
                <a:gd name="connsiteX1" fmla="*/ 331 w 12793"/>
                <a:gd name="connsiteY1" fmla="*/ 18674 h 23526"/>
                <a:gd name="connsiteX2" fmla="*/ 2757 w 12793"/>
                <a:gd name="connsiteY2" fmla="*/ 23527 h 23526"/>
                <a:gd name="connsiteX3" fmla="*/ 7610 w 12793"/>
                <a:gd name="connsiteY3" fmla="*/ 21101 h 23526"/>
                <a:gd name="connsiteX4" fmla="*/ 12463 w 12793"/>
                <a:gd name="connsiteY4" fmla="*/ 5329 h 23526"/>
                <a:gd name="connsiteX5" fmla="*/ 10036 w 12793"/>
                <a:gd name="connsiteY5" fmla="*/ 476 h 23526"/>
                <a:gd name="connsiteX6" fmla="*/ 5184 w 12793"/>
                <a:gd name="connsiteY6" fmla="*/ 2902 h 23526"/>
                <a:gd name="connsiteX7" fmla="*/ 5184 w 12793"/>
                <a:gd name="connsiteY7" fmla="*/ 2902 h 2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3" h="23526">
                  <a:moveTo>
                    <a:pt x="5184" y="2902"/>
                  </a:moveTo>
                  <a:cubicBezTo>
                    <a:pt x="3970" y="7755"/>
                    <a:pt x="1544" y="13821"/>
                    <a:pt x="331" y="18674"/>
                  </a:cubicBezTo>
                  <a:cubicBezTo>
                    <a:pt x="-883" y="21101"/>
                    <a:pt x="1544" y="23527"/>
                    <a:pt x="2757" y="23527"/>
                  </a:cubicBezTo>
                  <a:cubicBezTo>
                    <a:pt x="5184" y="23527"/>
                    <a:pt x="6397" y="22314"/>
                    <a:pt x="7610" y="21101"/>
                  </a:cubicBezTo>
                  <a:cubicBezTo>
                    <a:pt x="8823" y="16248"/>
                    <a:pt x="11250" y="10182"/>
                    <a:pt x="12463" y="5329"/>
                  </a:cubicBezTo>
                  <a:cubicBezTo>
                    <a:pt x="13676" y="2902"/>
                    <a:pt x="11250" y="476"/>
                    <a:pt x="10036" y="476"/>
                  </a:cubicBezTo>
                  <a:cubicBezTo>
                    <a:pt x="7610" y="-737"/>
                    <a:pt x="6397" y="476"/>
                    <a:pt x="5184" y="2902"/>
                  </a:cubicBezTo>
                  <a:lnTo>
                    <a:pt x="5184" y="290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96">
              <a:extLst>
                <a:ext uri="{FF2B5EF4-FFF2-40B4-BE49-F238E27FC236}">
                  <a16:creationId xmlns:a16="http://schemas.microsoft.com/office/drawing/2014/main" id="{B771A5D8-9EBB-40FE-8359-7194876E28E9}"/>
                </a:ext>
              </a:extLst>
            </p:cNvPr>
            <p:cNvSpPr/>
            <p:nvPr/>
          </p:nvSpPr>
          <p:spPr>
            <a:xfrm>
              <a:off x="1426699" y="4010477"/>
              <a:ext cx="7279" cy="28226"/>
            </a:xfrm>
            <a:custGeom>
              <a:avLst/>
              <a:gdLst>
                <a:gd name="connsiteX0" fmla="*/ 0 w 7279"/>
                <a:gd name="connsiteY0" fmla="*/ 3962 h 28226"/>
                <a:gd name="connsiteX1" fmla="*/ 0 w 7279"/>
                <a:gd name="connsiteY1" fmla="*/ 24587 h 28226"/>
                <a:gd name="connsiteX2" fmla="*/ 3640 w 7279"/>
                <a:gd name="connsiteY2" fmla="*/ 28227 h 28226"/>
                <a:gd name="connsiteX3" fmla="*/ 7279 w 7279"/>
                <a:gd name="connsiteY3" fmla="*/ 24587 h 28226"/>
                <a:gd name="connsiteX4" fmla="*/ 7279 w 7279"/>
                <a:gd name="connsiteY4" fmla="*/ 3962 h 28226"/>
                <a:gd name="connsiteX5" fmla="*/ 3640 w 7279"/>
                <a:gd name="connsiteY5" fmla="*/ 323 h 28226"/>
                <a:gd name="connsiteX6" fmla="*/ 0 w 7279"/>
                <a:gd name="connsiteY6" fmla="*/ 3962 h 28226"/>
                <a:gd name="connsiteX7" fmla="*/ 0 w 7279"/>
                <a:gd name="connsiteY7" fmla="*/ 3962 h 2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" h="28226">
                  <a:moveTo>
                    <a:pt x="0" y="3962"/>
                  </a:moveTo>
                  <a:cubicBezTo>
                    <a:pt x="0" y="11242"/>
                    <a:pt x="0" y="18521"/>
                    <a:pt x="0" y="24587"/>
                  </a:cubicBezTo>
                  <a:cubicBezTo>
                    <a:pt x="0" y="27013"/>
                    <a:pt x="1213" y="28227"/>
                    <a:pt x="3640" y="28227"/>
                  </a:cubicBezTo>
                  <a:cubicBezTo>
                    <a:pt x="6066" y="28227"/>
                    <a:pt x="7279" y="27013"/>
                    <a:pt x="7279" y="24587"/>
                  </a:cubicBezTo>
                  <a:cubicBezTo>
                    <a:pt x="7279" y="17308"/>
                    <a:pt x="7279" y="10028"/>
                    <a:pt x="7279" y="3962"/>
                  </a:cubicBezTo>
                  <a:cubicBezTo>
                    <a:pt x="7279" y="1536"/>
                    <a:pt x="6066" y="323"/>
                    <a:pt x="3640" y="323"/>
                  </a:cubicBezTo>
                  <a:cubicBezTo>
                    <a:pt x="1213" y="-891"/>
                    <a:pt x="0" y="1536"/>
                    <a:pt x="0" y="3962"/>
                  </a:cubicBezTo>
                  <a:lnTo>
                    <a:pt x="0" y="3962"/>
                  </a:lnTo>
                  <a:close/>
                </a:path>
              </a:pathLst>
            </a:custGeom>
            <a:solidFill>
              <a:srgbClr val="FFFFFF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8" name="Graphic 1169">
              <a:extLst>
                <a:ext uri="{FF2B5EF4-FFF2-40B4-BE49-F238E27FC236}">
                  <a16:creationId xmlns:a16="http://schemas.microsoft.com/office/drawing/2014/main" id="{7654B635-8225-48F6-812C-151AFFEAD7DB}"/>
                </a:ext>
              </a:extLst>
            </p:cNvPr>
            <p:cNvGrpSpPr/>
            <p:nvPr/>
          </p:nvGrpSpPr>
          <p:grpSpPr>
            <a:xfrm>
              <a:off x="745586" y="3646836"/>
              <a:ext cx="31356" cy="132239"/>
              <a:chOff x="745586" y="3646836"/>
              <a:chExt cx="31356" cy="132239"/>
            </a:xfrm>
          </p:grpSpPr>
          <p:sp>
            <p:nvSpPr>
              <p:cNvPr id="151" name="Freeform: Shape 130">
                <a:extLst>
                  <a:ext uri="{FF2B5EF4-FFF2-40B4-BE49-F238E27FC236}">
                    <a16:creationId xmlns:a16="http://schemas.microsoft.com/office/drawing/2014/main" id="{F394EFE9-CC99-4F7D-A935-64A7E1295085}"/>
                  </a:ext>
                </a:extLst>
              </p:cNvPr>
              <p:cNvSpPr/>
              <p:nvPr/>
            </p:nvSpPr>
            <p:spPr>
              <a:xfrm>
                <a:off x="748026" y="3651026"/>
                <a:ext cx="25276" cy="125623"/>
              </a:xfrm>
              <a:custGeom>
                <a:avLst/>
                <a:gdLst>
                  <a:gd name="connsiteX0" fmla="*/ 488 w 25276"/>
                  <a:gd name="connsiteY0" fmla="*/ 4303 h 125623"/>
                  <a:gd name="connsiteX1" fmla="*/ 17473 w 25276"/>
                  <a:gd name="connsiteY1" fmla="*/ 121984 h 125623"/>
                  <a:gd name="connsiteX2" fmla="*/ 24753 w 25276"/>
                  <a:gd name="connsiteY2" fmla="*/ 121984 h 125623"/>
                  <a:gd name="connsiteX3" fmla="*/ 7768 w 25276"/>
                  <a:gd name="connsiteY3" fmla="*/ 3089 h 125623"/>
                  <a:gd name="connsiteX4" fmla="*/ 488 w 25276"/>
                  <a:gd name="connsiteY4" fmla="*/ 4303 h 125623"/>
                  <a:gd name="connsiteX5" fmla="*/ 488 w 25276"/>
                  <a:gd name="connsiteY5" fmla="*/ 4303 h 12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6" h="125623">
                    <a:moveTo>
                      <a:pt x="488" y="4303"/>
                    </a:moveTo>
                    <a:cubicBezTo>
                      <a:pt x="13834" y="41912"/>
                      <a:pt x="18687" y="81948"/>
                      <a:pt x="17473" y="121984"/>
                    </a:cubicBezTo>
                    <a:cubicBezTo>
                      <a:pt x="17473" y="126837"/>
                      <a:pt x="24753" y="126837"/>
                      <a:pt x="24753" y="121984"/>
                    </a:cubicBezTo>
                    <a:cubicBezTo>
                      <a:pt x="27179" y="81948"/>
                      <a:pt x="21113" y="40699"/>
                      <a:pt x="7768" y="3089"/>
                    </a:cubicBezTo>
                    <a:cubicBezTo>
                      <a:pt x="5341" y="-1764"/>
                      <a:pt x="-1938" y="-550"/>
                      <a:pt x="488" y="4303"/>
                    </a:cubicBezTo>
                    <a:lnTo>
                      <a:pt x="488" y="4303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31">
                <a:extLst>
                  <a:ext uri="{FF2B5EF4-FFF2-40B4-BE49-F238E27FC236}">
                    <a16:creationId xmlns:a16="http://schemas.microsoft.com/office/drawing/2014/main" id="{9EFCB8CB-0F7D-41EA-A061-2D6AC69F70F9}"/>
                  </a:ext>
                </a:extLst>
              </p:cNvPr>
              <p:cNvSpPr/>
              <p:nvPr/>
            </p:nvSpPr>
            <p:spPr>
              <a:xfrm>
                <a:off x="745586" y="3646836"/>
                <a:ext cx="31356" cy="132239"/>
              </a:xfrm>
              <a:custGeom>
                <a:avLst/>
                <a:gdLst>
                  <a:gd name="connsiteX0" fmla="*/ 22340 w 31356"/>
                  <a:gd name="connsiteY0" fmla="*/ 132240 h 132239"/>
                  <a:gd name="connsiteX1" fmla="*/ 22340 w 31356"/>
                  <a:gd name="connsiteY1" fmla="*/ 132240 h 132239"/>
                  <a:gd name="connsiteX2" fmla="*/ 16274 w 31356"/>
                  <a:gd name="connsiteY2" fmla="*/ 124961 h 132239"/>
                  <a:gd name="connsiteX3" fmla="*/ 503 w 31356"/>
                  <a:gd name="connsiteY3" fmla="*/ 8493 h 132239"/>
                  <a:gd name="connsiteX4" fmla="*/ 503 w 31356"/>
                  <a:gd name="connsiteY4" fmla="*/ 8493 h 132239"/>
                  <a:gd name="connsiteX5" fmla="*/ 1716 w 31356"/>
                  <a:gd name="connsiteY5" fmla="*/ 2426 h 132239"/>
                  <a:gd name="connsiteX6" fmla="*/ 8995 w 31356"/>
                  <a:gd name="connsiteY6" fmla="*/ 0 h 132239"/>
                  <a:gd name="connsiteX7" fmla="*/ 13848 w 31356"/>
                  <a:gd name="connsiteY7" fmla="*/ 4853 h 132239"/>
                  <a:gd name="connsiteX8" fmla="*/ 30833 w 31356"/>
                  <a:gd name="connsiteY8" fmla="*/ 124961 h 132239"/>
                  <a:gd name="connsiteX9" fmla="*/ 22340 w 31356"/>
                  <a:gd name="connsiteY9" fmla="*/ 132240 h 132239"/>
                  <a:gd name="connsiteX10" fmla="*/ 6569 w 31356"/>
                  <a:gd name="connsiteY10" fmla="*/ 7279 h 132239"/>
                  <a:gd name="connsiteX11" fmla="*/ 6569 w 31356"/>
                  <a:gd name="connsiteY11" fmla="*/ 7279 h 132239"/>
                  <a:gd name="connsiteX12" fmla="*/ 6569 w 31356"/>
                  <a:gd name="connsiteY12" fmla="*/ 7279 h 132239"/>
                  <a:gd name="connsiteX13" fmla="*/ 22340 w 31356"/>
                  <a:gd name="connsiteY13" fmla="*/ 126174 h 132239"/>
                  <a:gd name="connsiteX14" fmla="*/ 23554 w 31356"/>
                  <a:gd name="connsiteY14" fmla="*/ 126174 h 132239"/>
                  <a:gd name="connsiteX15" fmla="*/ 6569 w 31356"/>
                  <a:gd name="connsiteY15" fmla="*/ 7279 h 132239"/>
                  <a:gd name="connsiteX16" fmla="*/ 6569 w 31356"/>
                  <a:gd name="connsiteY16" fmla="*/ 7279 h 132239"/>
                  <a:gd name="connsiteX17" fmla="*/ 6569 w 31356"/>
                  <a:gd name="connsiteY17" fmla="*/ 7279 h 13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356" h="132239">
                    <a:moveTo>
                      <a:pt x="22340" y="132240"/>
                    </a:moveTo>
                    <a:cubicBezTo>
                      <a:pt x="22340" y="132240"/>
                      <a:pt x="22340" y="132240"/>
                      <a:pt x="22340" y="132240"/>
                    </a:cubicBezTo>
                    <a:cubicBezTo>
                      <a:pt x="17487" y="132240"/>
                      <a:pt x="15061" y="128600"/>
                      <a:pt x="16274" y="124961"/>
                    </a:cubicBezTo>
                    <a:cubicBezTo>
                      <a:pt x="18701" y="84925"/>
                      <a:pt x="12635" y="46102"/>
                      <a:pt x="503" y="8493"/>
                    </a:cubicBezTo>
                    <a:lnTo>
                      <a:pt x="503" y="8493"/>
                    </a:lnTo>
                    <a:cubicBezTo>
                      <a:pt x="-711" y="6066"/>
                      <a:pt x="503" y="3640"/>
                      <a:pt x="1716" y="2426"/>
                    </a:cubicBezTo>
                    <a:cubicBezTo>
                      <a:pt x="2929" y="0"/>
                      <a:pt x="6569" y="0"/>
                      <a:pt x="8995" y="0"/>
                    </a:cubicBezTo>
                    <a:cubicBezTo>
                      <a:pt x="11421" y="0"/>
                      <a:pt x="13848" y="2426"/>
                      <a:pt x="13848" y="4853"/>
                    </a:cubicBezTo>
                    <a:cubicBezTo>
                      <a:pt x="27193" y="43676"/>
                      <a:pt x="33259" y="84925"/>
                      <a:pt x="30833" y="124961"/>
                    </a:cubicBezTo>
                    <a:cubicBezTo>
                      <a:pt x="29620" y="129814"/>
                      <a:pt x="25980" y="132240"/>
                      <a:pt x="22340" y="132240"/>
                    </a:cubicBezTo>
                    <a:close/>
                    <a:moveTo>
                      <a:pt x="6569" y="7279"/>
                    </a:moveTo>
                    <a:cubicBezTo>
                      <a:pt x="5355" y="7279"/>
                      <a:pt x="5355" y="7279"/>
                      <a:pt x="6569" y="7279"/>
                    </a:cubicBezTo>
                    <a:lnTo>
                      <a:pt x="6569" y="7279"/>
                    </a:lnTo>
                    <a:cubicBezTo>
                      <a:pt x="18701" y="46102"/>
                      <a:pt x="24767" y="86138"/>
                      <a:pt x="22340" y="126174"/>
                    </a:cubicBezTo>
                    <a:cubicBezTo>
                      <a:pt x="23554" y="126174"/>
                      <a:pt x="23554" y="126174"/>
                      <a:pt x="23554" y="126174"/>
                    </a:cubicBezTo>
                    <a:cubicBezTo>
                      <a:pt x="25980" y="86138"/>
                      <a:pt x="19914" y="44889"/>
                      <a:pt x="6569" y="7279"/>
                    </a:cubicBezTo>
                    <a:cubicBezTo>
                      <a:pt x="6569" y="7279"/>
                      <a:pt x="6569" y="7279"/>
                      <a:pt x="6569" y="7279"/>
                    </a:cubicBezTo>
                    <a:cubicBezTo>
                      <a:pt x="6569" y="7279"/>
                      <a:pt x="6569" y="7279"/>
                      <a:pt x="6569" y="72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169">
              <a:extLst>
                <a:ext uri="{FF2B5EF4-FFF2-40B4-BE49-F238E27FC236}">
                  <a16:creationId xmlns:a16="http://schemas.microsoft.com/office/drawing/2014/main" id="{F6FC8E58-515C-4760-81B0-816D3C34DEBD}"/>
                </a:ext>
              </a:extLst>
            </p:cNvPr>
            <p:cNvGrpSpPr/>
            <p:nvPr/>
          </p:nvGrpSpPr>
          <p:grpSpPr>
            <a:xfrm>
              <a:off x="768824" y="3699004"/>
              <a:ext cx="20042" cy="38822"/>
              <a:chOff x="768824" y="3699004"/>
              <a:chExt cx="20042" cy="38822"/>
            </a:xfrm>
          </p:grpSpPr>
          <p:sp>
            <p:nvSpPr>
              <p:cNvPr id="149" name="Freeform: Shape 128">
                <a:extLst>
                  <a:ext uri="{FF2B5EF4-FFF2-40B4-BE49-F238E27FC236}">
                    <a16:creationId xmlns:a16="http://schemas.microsoft.com/office/drawing/2014/main" id="{E5EFEB83-B9C5-4491-8548-351E0D614B2A}"/>
                  </a:ext>
                </a:extLst>
              </p:cNvPr>
              <p:cNvSpPr/>
              <p:nvPr/>
            </p:nvSpPr>
            <p:spPr>
              <a:xfrm>
                <a:off x="772303" y="3703381"/>
                <a:ext cx="14297" cy="32495"/>
              </a:xfrm>
              <a:custGeom>
                <a:avLst/>
                <a:gdLst>
                  <a:gd name="connsiteX0" fmla="*/ 476 w 14297"/>
                  <a:gd name="connsiteY0" fmla="*/ 5329 h 32495"/>
                  <a:gd name="connsiteX1" fmla="*/ 6542 w 14297"/>
                  <a:gd name="connsiteY1" fmla="*/ 29593 h 32495"/>
                  <a:gd name="connsiteX2" fmla="*/ 11395 w 14297"/>
                  <a:gd name="connsiteY2" fmla="*/ 32019 h 32495"/>
                  <a:gd name="connsiteX3" fmla="*/ 13821 w 14297"/>
                  <a:gd name="connsiteY3" fmla="*/ 27167 h 32495"/>
                  <a:gd name="connsiteX4" fmla="*/ 7755 w 14297"/>
                  <a:gd name="connsiteY4" fmla="*/ 2902 h 32495"/>
                  <a:gd name="connsiteX5" fmla="*/ 2902 w 14297"/>
                  <a:gd name="connsiteY5" fmla="*/ 476 h 32495"/>
                  <a:gd name="connsiteX6" fmla="*/ 476 w 14297"/>
                  <a:gd name="connsiteY6" fmla="*/ 5329 h 32495"/>
                  <a:gd name="connsiteX7" fmla="*/ 476 w 14297"/>
                  <a:gd name="connsiteY7" fmla="*/ 5329 h 32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7" h="32495">
                    <a:moveTo>
                      <a:pt x="476" y="5329"/>
                    </a:moveTo>
                    <a:cubicBezTo>
                      <a:pt x="2902" y="13821"/>
                      <a:pt x="4116" y="21100"/>
                      <a:pt x="6542" y="29593"/>
                    </a:cubicBezTo>
                    <a:cubicBezTo>
                      <a:pt x="6542" y="32019"/>
                      <a:pt x="8968" y="33233"/>
                      <a:pt x="11395" y="32019"/>
                    </a:cubicBezTo>
                    <a:cubicBezTo>
                      <a:pt x="13821" y="30806"/>
                      <a:pt x="15034" y="29593"/>
                      <a:pt x="13821" y="27167"/>
                    </a:cubicBezTo>
                    <a:cubicBezTo>
                      <a:pt x="11395" y="18674"/>
                      <a:pt x="10182" y="11395"/>
                      <a:pt x="7755" y="2902"/>
                    </a:cubicBezTo>
                    <a:cubicBezTo>
                      <a:pt x="7755" y="476"/>
                      <a:pt x="5329" y="-737"/>
                      <a:pt x="2902" y="476"/>
                    </a:cubicBezTo>
                    <a:cubicBezTo>
                      <a:pt x="476" y="476"/>
                      <a:pt x="-737" y="2902"/>
                      <a:pt x="476" y="5329"/>
                    </a:cubicBezTo>
                    <a:lnTo>
                      <a:pt x="476" y="5329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29">
                <a:extLst>
                  <a:ext uri="{FF2B5EF4-FFF2-40B4-BE49-F238E27FC236}">
                    <a16:creationId xmlns:a16="http://schemas.microsoft.com/office/drawing/2014/main" id="{7D001A91-46C7-4061-80CB-1163F1F421BC}"/>
                  </a:ext>
                </a:extLst>
              </p:cNvPr>
              <p:cNvSpPr/>
              <p:nvPr/>
            </p:nvSpPr>
            <p:spPr>
              <a:xfrm>
                <a:off x="768824" y="3699004"/>
                <a:ext cx="20042" cy="38822"/>
              </a:xfrm>
              <a:custGeom>
                <a:avLst/>
                <a:gdLst>
                  <a:gd name="connsiteX0" fmla="*/ 13661 w 20042"/>
                  <a:gd name="connsiteY0" fmla="*/ 38823 h 38822"/>
                  <a:gd name="connsiteX1" fmla="*/ 10021 w 20042"/>
                  <a:gd name="connsiteY1" fmla="*/ 37610 h 38822"/>
                  <a:gd name="connsiteX2" fmla="*/ 6382 w 20042"/>
                  <a:gd name="connsiteY2" fmla="*/ 32757 h 38822"/>
                  <a:gd name="connsiteX3" fmla="*/ 316 w 20042"/>
                  <a:gd name="connsiteY3" fmla="*/ 8492 h 38822"/>
                  <a:gd name="connsiteX4" fmla="*/ 316 w 20042"/>
                  <a:gd name="connsiteY4" fmla="*/ 8492 h 38822"/>
                  <a:gd name="connsiteX5" fmla="*/ 5168 w 20042"/>
                  <a:gd name="connsiteY5" fmla="*/ 0 h 38822"/>
                  <a:gd name="connsiteX6" fmla="*/ 10021 w 20042"/>
                  <a:gd name="connsiteY6" fmla="*/ 0 h 38822"/>
                  <a:gd name="connsiteX7" fmla="*/ 13661 w 20042"/>
                  <a:gd name="connsiteY7" fmla="*/ 4853 h 38822"/>
                  <a:gd name="connsiteX8" fmla="*/ 19727 w 20042"/>
                  <a:gd name="connsiteY8" fmla="*/ 29117 h 38822"/>
                  <a:gd name="connsiteX9" fmla="*/ 14874 w 20042"/>
                  <a:gd name="connsiteY9" fmla="*/ 37610 h 38822"/>
                  <a:gd name="connsiteX10" fmla="*/ 13661 w 20042"/>
                  <a:gd name="connsiteY10" fmla="*/ 38823 h 38822"/>
                  <a:gd name="connsiteX11" fmla="*/ 12448 w 20042"/>
                  <a:gd name="connsiteY11" fmla="*/ 32757 h 38822"/>
                  <a:gd name="connsiteX12" fmla="*/ 12448 w 20042"/>
                  <a:gd name="connsiteY12" fmla="*/ 32757 h 38822"/>
                  <a:gd name="connsiteX13" fmla="*/ 12448 w 20042"/>
                  <a:gd name="connsiteY13" fmla="*/ 32757 h 38822"/>
                  <a:gd name="connsiteX14" fmla="*/ 13661 w 20042"/>
                  <a:gd name="connsiteY14" fmla="*/ 32757 h 38822"/>
                  <a:gd name="connsiteX15" fmla="*/ 7595 w 20042"/>
                  <a:gd name="connsiteY15" fmla="*/ 8492 h 38822"/>
                  <a:gd name="connsiteX16" fmla="*/ 6382 w 20042"/>
                  <a:gd name="connsiteY16" fmla="*/ 8492 h 38822"/>
                  <a:gd name="connsiteX17" fmla="*/ 5168 w 20042"/>
                  <a:gd name="connsiteY17" fmla="*/ 9706 h 38822"/>
                  <a:gd name="connsiteX18" fmla="*/ 12448 w 20042"/>
                  <a:gd name="connsiteY18" fmla="*/ 32757 h 38822"/>
                  <a:gd name="connsiteX19" fmla="*/ 12448 w 20042"/>
                  <a:gd name="connsiteY19" fmla="*/ 32757 h 3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42" h="38822">
                    <a:moveTo>
                      <a:pt x="13661" y="38823"/>
                    </a:moveTo>
                    <a:cubicBezTo>
                      <a:pt x="12448" y="38823"/>
                      <a:pt x="11234" y="38823"/>
                      <a:pt x="10021" y="37610"/>
                    </a:cubicBezTo>
                    <a:cubicBezTo>
                      <a:pt x="8808" y="36396"/>
                      <a:pt x="7595" y="35183"/>
                      <a:pt x="6382" y="32757"/>
                    </a:cubicBezTo>
                    <a:lnTo>
                      <a:pt x="316" y="8492"/>
                    </a:lnTo>
                    <a:cubicBezTo>
                      <a:pt x="316" y="8492"/>
                      <a:pt x="316" y="8492"/>
                      <a:pt x="316" y="8492"/>
                    </a:cubicBezTo>
                    <a:cubicBezTo>
                      <a:pt x="-898" y="4853"/>
                      <a:pt x="1529" y="1213"/>
                      <a:pt x="5168" y="0"/>
                    </a:cubicBezTo>
                    <a:cubicBezTo>
                      <a:pt x="6382" y="0"/>
                      <a:pt x="8808" y="0"/>
                      <a:pt x="10021" y="0"/>
                    </a:cubicBezTo>
                    <a:cubicBezTo>
                      <a:pt x="11234" y="1213"/>
                      <a:pt x="12448" y="2426"/>
                      <a:pt x="13661" y="4853"/>
                    </a:cubicBezTo>
                    <a:lnTo>
                      <a:pt x="19727" y="29117"/>
                    </a:lnTo>
                    <a:cubicBezTo>
                      <a:pt x="20940" y="32757"/>
                      <a:pt x="18514" y="36396"/>
                      <a:pt x="14874" y="37610"/>
                    </a:cubicBezTo>
                    <a:cubicBezTo>
                      <a:pt x="14874" y="38823"/>
                      <a:pt x="13661" y="38823"/>
                      <a:pt x="13661" y="38823"/>
                    </a:cubicBezTo>
                    <a:close/>
                    <a:moveTo>
                      <a:pt x="12448" y="32757"/>
                    </a:moveTo>
                    <a:cubicBezTo>
                      <a:pt x="12448" y="32757"/>
                      <a:pt x="13661" y="32757"/>
                      <a:pt x="12448" y="32757"/>
                    </a:cubicBezTo>
                    <a:lnTo>
                      <a:pt x="12448" y="32757"/>
                    </a:lnTo>
                    <a:cubicBezTo>
                      <a:pt x="13661" y="32757"/>
                      <a:pt x="13661" y="32757"/>
                      <a:pt x="13661" y="32757"/>
                    </a:cubicBezTo>
                    <a:lnTo>
                      <a:pt x="7595" y="8492"/>
                    </a:lnTo>
                    <a:lnTo>
                      <a:pt x="6382" y="8492"/>
                    </a:lnTo>
                    <a:cubicBezTo>
                      <a:pt x="6382" y="8492"/>
                      <a:pt x="5168" y="8492"/>
                      <a:pt x="5168" y="9706"/>
                    </a:cubicBezTo>
                    <a:lnTo>
                      <a:pt x="12448" y="32757"/>
                    </a:lnTo>
                    <a:lnTo>
                      <a:pt x="12448" y="32757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169">
              <a:extLst>
                <a:ext uri="{FF2B5EF4-FFF2-40B4-BE49-F238E27FC236}">
                  <a16:creationId xmlns:a16="http://schemas.microsoft.com/office/drawing/2014/main" id="{31CD2982-0DFB-4FCC-B495-249912DD0BAA}"/>
                </a:ext>
              </a:extLst>
            </p:cNvPr>
            <p:cNvGrpSpPr/>
            <p:nvPr/>
          </p:nvGrpSpPr>
          <p:grpSpPr>
            <a:xfrm>
              <a:off x="1989262" y="3655329"/>
              <a:ext cx="38952" cy="150438"/>
              <a:chOff x="1989262" y="3655329"/>
              <a:chExt cx="38952" cy="150438"/>
            </a:xfrm>
          </p:grpSpPr>
          <p:sp>
            <p:nvSpPr>
              <p:cNvPr id="147" name="Freeform: Shape 126">
                <a:extLst>
                  <a:ext uri="{FF2B5EF4-FFF2-40B4-BE49-F238E27FC236}">
                    <a16:creationId xmlns:a16="http://schemas.microsoft.com/office/drawing/2014/main" id="{B8202BB0-FF22-407F-8E7E-8C171AC149B6}"/>
                  </a:ext>
                </a:extLst>
              </p:cNvPr>
              <p:cNvSpPr/>
              <p:nvPr/>
            </p:nvSpPr>
            <p:spPr>
              <a:xfrm>
                <a:off x="1992864" y="3657894"/>
                <a:ext cx="33319" cy="145061"/>
              </a:xfrm>
              <a:custGeom>
                <a:avLst/>
                <a:gdLst>
                  <a:gd name="connsiteX0" fmla="*/ 404 w 33319"/>
                  <a:gd name="connsiteY0" fmla="*/ 3501 h 145061"/>
                  <a:gd name="connsiteX1" fmla="*/ 25882 w 33319"/>
                  <a:gd name="connsiteY1" fmla="*/ 143020 h 145061"/>
                  <a:gd name="connsiteX2" fmla="*/ 33161 w 33319"/>
                  <a:gd name="connsiteY2" fmla="*/ 139380 h 145061"/>
                  <a:gd name="connsiteX3" fmla="*/ 7684 w 33319"/>
                  <a:gd name="connsiteY3" fmla="*/ 4714 h 145061"/>
                  <a:gd name="connsiteX4" fmla="*/ 404 w 33319"/>
                  <a:gd name="connsiteY4" fmla="*/ 3501 h 145061"/>
                  <a:gd name="connsiteX5" fmla="*/ 404 w 33319"/>
                  <a:gd name="connsiteY5" fmla="*/ 3501 h 14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19" h="145061">
                    <a:moveTo>
                      <a:pt x="404" y="3501"/>
                    </a:moveTo>
                    <a:cubicBezTo>
                      <a:pt x="-2022" y="50816"/>
                      <a:pt x="6470" y="99344"/>
                      <a:pt x="25882" y="143020"/>
                    </a:cubicBezTo>
                    <a:cubicBezTo>
                      <a:pt x="28308" y="147873"/>
                      <a:pt x="34374" y="143020"/>
                      <a:pt x="33161" y="139380"/>
                    </a:cubicBezTo>
                    <a:cubicBezTo>
                      <a:pt x="13750" y="96918"/>
                      <a:pt x="5257" y="50816"/>
                      <a:pt x="7684" y="4714"/>
                    </a:cubicBezTo>
                    <a:cubicBezTo>
                      <a:pt x="8897" y="-1352"/>
                      <a:pt x="1618" y="-1352"/>
                      <a:pt x="404" y="3501"/>
                    </a:cubicBezTo>
                    <a:lnTo>
                      <a:pt x="404" y="3501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27">
                <a:extLst>
                  <a:ext uri="{FF2B5EF4-FFF2-40B4-BE49-F238E27FC236}">
                    <a16:creationId xmlns:a16="http://schemas.microsoft.com/office/drawing/2014/main" id="{7B763C73-4FB5-45CC-BED3-E113A391F897}"/>
                  </a:ext>
                </a:extLst>
              </p:cNvPr>
              <p:cNvSpPr/>
              <p:nvPr/>
            </p:nvSpPr>
            <p:spPr>
              <a:xfrm>
                <a:off x="1989262" y="3655329"/>
                <a:ext cx="38952" cy="150438"/>
              </a:xfrm>
              <a:custGeom>
                <a:avLst/>
                <a:gdLst>
                  <a:gd name="connsiteX0" fmla="*/ 33123 w 38952"/>
                  <a:gd name="connsiteY0" fmla="*/ 150438 h 150438"/>
                  <a:gd name="connsiteX1" fmla="*/ 27057 w 38952"/>
                  <a:gd name="connsiteY1" fmla="*/ 146798 h 150438"/>
                  <a:gd name="connsiteX2" fmla="*/ 366 w 38952"/>
                  <a:gd name="connsiteY2" fmla="*/ 6066 h 150438"/>
                  <a:gd name="connsiteX3" fmla="*/ 366 w 38952"/>
                  <a:gd name="connsiteY3" fmla="*/ 6066 h 150438"/>
                  <a:gd name="connsiteX4" fmla="*/ 7646 w 38952"/>
                  <a:gd name="connsiteY4" fmla="*/ 0 h 150438"/>
                  <a:gd name="connsiteX5" fmla="*/ 13712 w 38952"/>
                  <a:gd name="connsiteY5" fmla="*/ 7279 h 150438"/>
                  <a:gd name="connsiteX6" fmla="*/ 37976 w 38952"/>
                  <a:gd name="connsiteY6" fmla="*/ 140732 h 150438"/>
                  <a:gd name="connsiteX7" fmla="*/ 34336 w 38952"/>
                  <a:gd name="connsiteY7" fmla="*/ 150438 h 150438"/>
                  <a:gd name="connsiteX8" fmla="*/ 33123 w 38952"/>
                  <a:gd name="connsiteY8" fmla="*/ 150438 h 150438"/>
                  <a:gd name="connsiteX9" fmla="*/ 7646 w 38952"/>
                  <a:gd name="connsiteY9" fmla="*/ 7279 h 150438"/>
                  <a:gd name="connsiteX10" fmla="*/ 7646 w 38952"/>
                  <a:gd name="connsiteY10" fmla="*/ 7279 h 150438"/>
                  <a:gd name="connsiteX11" fmla="*/ 33123 w 38952"/>
                  <a:gd name="connsiteY11" fmla="*/ 144372 h 150438"/>
                  <a:gd name="connsiteX12" fmla="*/ 34336 w 38952"/>
                  <a:gd name="connsiteY12" fmla="*/ 144372 h 150438"/>
                  <a:gd name="connsiteX13" fmla="*/ 34336 w 38952"/>
                  <a:gd name="connsiteY13" fmla="*/ 143159 h 150438"/>
                  <a:gd name="connsiteX14" fmla="*/ 8859 w 38952"/>
                  <a:gd name="connsiteY14" fmla="*/ 7279 h 150438"/>
                  <a:gd name="connsiteX15" fmla="*/ 7646 w 38952"/>
                  <a:gd name="connsiteY15" fmla="*/ 7279 h 15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52" h="150438">
                    <a:moveTo>
                      <a:pt x="33123" y="150438"/>
                    </a:moveTo>
                    <a:cubicBezTo>
                      <a:pt x="30697" y="150438"/>
                      <a:pt x="28270" y="149225"/>
                      <a:pt x="27057" y="146798"/>
                    </a:cubicBezTo>
                    <a:cubicBezTo>
                      <a:pt x="7646" y="103123"/>
                      <a:pt x="-2060" y="54594"/>
                      <a:pt x="366" y="6066"/>
                    </a:cubicBezTo>
                    <a:lnTo>
                      <a:pt x="366" y="6066"/>
                    </a:lnTo>
                    <a:cubicBezTo>
                      <a:pt x="366" y="1213"/>
                      <a:pt x="4006" y="0"/>
                      <a:pt x="7646" y="0"/>
                    </a:cubicBezTo>
                    <a:cubicBezTo>
                      <a:pt x="11285" y="0"/>
                      <a:pt x="13712" y="3640"/>
                      <a:pt x="13712" y="7279"/>
                    </a:cubicBezTo>
                    <a:cubicBezTo>
                      <a:pt x="11285" y="53381"/>
                      <a:pt x="19778" y="99483"/>
                      <a:pt x="37976" y="140732"/>
                    </a:cubicBezTo>
                    <a:cubicBezTo>
                      <a:pt x="40402" y="144372"/>
                      <a:pt x="37976" y="149225"/>
                      <a:pt x="34336" y="150438"/>
                    </a:cubicBezTo>
                    <a:cubicBezTo>
                      <a:pt x="35550" y="150438"/>
                      <a:pt x="34336" y="150438"/>
                      <a:pt x="33123" y="150438"/>
                    </a:cubicBezTo>
                    <a:close/>
                    <a:moveTo>
                      <a:pt x="7646" y="7279"/>
                    </a:moveTo>
                    <a:lnTo>
                      <a:pt x="7646" y="7279"/>
                    </a:lnTo>
                    <a:cubicBezTo>
                      <a:pt x="5219" y="54594"/>
                      <a:pt x="13712" y="101910"/>
                      <a:pt x="33123" y="144372"/>
                    </a:cubicBezTo>
                    <a:cubicBezTo>
                      <a:pt x="33123" y="144372"/>
                      <a:pt x="34336" y="144372"/>
                      <a:pt x="34336" y="144372"/>
                    </a:cubicBezTo>
                    <a:cubicBezTo>
                      <a:pt x="34336" y="144372"/>
                      <a:pt x="34336" y="143159"/>
                      <a:pt x="34336" y="143159"/>
                    </a:cubicBezTo>
                    <a:cubicBezTo>
                      <a:pt x="14925" y="100696"/>
                      <a:pt x="6432" y="53381"/>
                      <a:pt x="8859" y="7279"/>
                    </a:cubicBezTo>
                    <a:cubicBezTo>
                      <a:pt x="8859" y="6066"/>
                      <a:pt x="7646" y="6066"/>
                      <a:pt x="7646" y="72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169">
              <a:extLst>
                <a:ext uri="{FF2B5EF4-FFF2-40B4-BE49-F238E27FC236}">
                  <a16:creationId xmlns:a16="http://schemas.microsoft.com/office/drawing/2014/main" id="{E1B1D57D-8B90-495D-8D2E-D7D72FCDA4A3}"/>
                </a:ext>
              </a:extLst>
            </p:cNvPr>
            <p:cNvGrpSpPr/>
            <p:nvPr/>
          </p:nvGrpSpPr>
          <p:grpSpPr>
            <a:xfrm>
              <a:off x="2022070" y="3746004"/>
              <a:ext cx="27321" cy="67042"/>
              <a:chOff x="2022070" y="3746004"/>
              <a:chExt cx="27321" cy="67042"/>
            </a:xfrm>
          </p:grpSpPr>
          <p:sp>
            <p:nvSpPr>
              <p:cNvPr id="145" name="Freeform: Shape 124">
                <a:extLst>
                  <a:ext uri="{FF2B5EF4-FFF2-40B4-BE49-F238E27FC236}">
                    <a16:creationId xmlns:a16="http://schemas.microsoft.com/office/drawing/2014/main" id="{7DE6ADCB-49A8-489B-9B51-B6F499DAC465}"/>
                  </a:ext>
                </a:extLst>
              </p:cNvPr>
              <p:cNvSpPr/>
              <p:nvPr/>
            </p:nvSpPr>
            <p:spPr>
              <a:xfrm>
                <a:off x="2024676" y="3749056"/>
                <a:ext cx="20896" cy="60569"/>
              </a:xfrm>
              <a:custGeom>
                <a:avLst/>
                <a:gdLst>
                  <a:gd name="connsiteX0" fmla="*/ 136 w 20896"/>
                  <a:gd name="connsiteY0" fmla="*/ 4543 h 60569"/>
                  <a:gd name="connsiteX1" fmla="*/ 13481 w 20896"/>
                  <a:gd name="connsiteY1" fmla="*/ 57924 h 60569"/>
                  <a:gd name="connsiteX2" fmla="*/ 20760 w 20896"/>
                  <a:gd name="connsiteY2" fmla="*/ 55497 h 60569"/>
                  <a:gd name="connsiteX3" fmla="*/ 7415 w 20896"/>
                  <a:gd name="connsiteY3" fmla="*/ 2116 h 60569"/>
                  <a:gd name="connsiteX4" fmla="*/ 136 w 20896"/>
                  <a:gd name="connsiteY4" fmla="*/ 4543 h 60569"/>
                  <a:gd name="connsiteX5" fmla="*/ 136 w 20896"/>
                  <a:gd name="connsiteY5" fmla="*/ 4543 h 60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96" h="60569">
                    <a:moveTo>
                      <a:pt x="136" y="4543"/>
                    </a:moveTo>
                    <a:cubicBezTo>
                      <a:pt x="4989" y="22741"/>
                      <a:pt x="8628" y="39726"/>
                      <a:pt x="13481" y="57924"/>
                    </a:cubicBezTo>
                    <a:cubicBezTo>
                      <a:pt x="14694" y="62777"/>
                      <a:pt x="21974" y="60350"/>
                      <a:pt x="20760" y="55497"/>
                    </a:cubicBezTo>
                    <a:cubicBezTo>
                      <a:pt x="15907" y="37299"/>
                      <a:pt x="12268" y="20314"/>
                      <a:pt x="7415" y="2116"/>
                    </a:cubicBezTo>
                    <a:cubicBezTo>
                      <a:pt x="6202" y="-1523"/>
                      <a:pt x="-1077" y="-310"/>
                      <a:pt x="136" y="4543"/>
                    </a:cubicBezTo>
                    <a:lnTo>
                      <a:pt x="136" y="4543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25">
                <a:extLst>
                  <a:ext uri="{FF2B5EF4-FFF2-40B4-BE49-F238E27FC236}">
                    <a16:creationId xmlns:a16="http://schemas.microsoft.com/office/drawing/2014/main" id="{2F28BA12-72E8-4E6D-8479-9EFBB202C38C}"/>
                  </a:ext>
                </a:extLst>
              </p:cNvPr>
              <p:cNvSpPr/>
              <p:nvPr/>
            </p:nvSpPr>
            <p:spPr>
              <a:xfrm>
                <a:off x="2022070" y="3746004"/>
                <a:ext cx="27321" cy="67042"/>
              </a:xfrm>
              <a:custGeom>
                <a:avLst/>
                <a:gdLst>
                  <a:gd name="connsiteX0" fmla="*/ 19727 w 27321"/>
                  <a:gd name="connsiteY0" fmla="*/ 67042 h 67042"/>
                  <a:gd name="connsiteX1" fmla="*/ 13661 w 27321"/>
                  <a:gd name="connsiteY1" fmla="*/ 62189 h 67042"/>
                  <a:gd name="connsiteX2" fmla="*/ 316 w 27321"/>
                  <a:gd name="connsiteY2" fmla="*/ 8808 h 67042"/>
                  <a:gd name="connsiteX3" fmla="*/ 316 w 27321"/>
                  <a:gd name="connsiteY3" fmla="*/ 8808 h 67042"/>
                  <a:gd name="connsiteX4" fmla="*/ 5168 w 27321"/>
                  <a:gd name="connsiteY4" fmla="*/ 316 h 67042"/>
                  <a:gd name="connsiteX5" fmla="*/ 13661 w 27321"/>
                  <a:gd name="connsiteY5" fmla="*/ 5168 h 67042"/>
                  <a:gd name="connsiteX6" fmla="*/ 27006 w 27321"/>
                  <a:gd name="connsiteY6" fmla="*/ 58550 h 67042"/>
                  <a:gd name="connsiteX7" fmla="*/ 22153 w 27321"/>
                  <a:gd name="connsiteY7" fmla="*/ 67042 h 67042"/>
                  <a:gd name="connsiteX8" fmla="*/ 19727 w 27321"/>
                  <a:gd name="connsiteY8" fmla="*/ 67042 h 67042"/>
                  <a:gd name="connsiteX9" fmla="*/ 6382 w 27321"/>
                  <a:gd name="connsiteY9" fmla="*/ 7595 h 67042"/>
                  <a:gd name="connsiteX10" fmla="*/ 19727 w 27321"/>
                  <a:gd name="connsiteY10" fmla="*/ 60976 h 67042"/>
                  <a:gd name="connsiteX11" fmla="*/ 20940 w 27321"/>
                  <a:gd name="connsiteY11" fmla="*/ 60976 h 67042"/>
                  <a:gd name="connsiteX12" fmla="*/ 22153 w 27321"/>
                  <a:gd name="connsiteY12" fmla="*/ 59763 h 67042"/>
                  <a:gd name="connsiteX13" fmla="*/ 8808 w 27321"/>
                  <a:gd name="connsiteY13" fmla="*/ 6382 h 67042"/>
                  <a:gd name="connsiteX14" fmla="*/ 6382 w 27321"/>
                  <a:gd name="connsiteY14" fmla="*/ 7595 h 67042"/>
                  <a:gd name="connsiteX15" fmla="*/ 6382 w 27321"/>
                  <a:gd name="connsiteY15" fmla="*/ 7595 h 67042"/>
                  <a:gd name="connsiteX16" fmla="*/ 6382 w 27321"/>
                  <a:gd name="connsiteY16" fmla="*/ 7595 h 6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321" h="67042">
                    <a:moveTo>
                      <a:pt x="19727" y="67042"/>
                    </a:moveTo>
                    <a:cubicBezTo>
                      <a:pt x="16087" y="67042"/>
                      <a:pt x="13661" y="64616"/>
                      <a:pt x="13661" y="62189"/>
                    </a:cubicBezTo>
                    <a:lnTo>
                      <a:pt x="316" y="8808"/>
                    </a:lnTo>
                    <a:lnTo>
                      <a:pt x="316" y="8808"/>
                    </a:lnTo>
                    <a:cubicBezTo>
                      <a:pt x="-898" y="5168"/>
                      <a:pt x="1529" y="1529"/>
                      <a:pt x="5168" y="316"/>
                    </a:cubicBezTo>
                    <a:cubicBezTo>
                      <a:pt x="8808" y="-898"/>
                      <a:pt x="12448" y="1529"/>
                      <a:pt x="13661" y="5168"/>
                    </a:cubicBezTo>
                    <a:lnTo>
                      <a:pt x="27006" y="58550"/>
                    </a:lnTo>
                    <a:cubicBezTo>
                      <a:pt x="28219" y="62189"/>
                      <a:pt x="25793" y="65829"/>
                      <a:pt x="22153" y="67042"/>
                    </a:cubicBezTo>
                    <a:cubicBezTo>
                      <a:pt x="19727" y="67042"/>
                      <a:pt x="19727" y="67042"/>
                      <a:pt x="19727" y="67042"/>
                    </a:cubicBezTo>
                    <a:close/>
                    <a:moveTo>
                      <a:pt x="6382" y="7595"/>
                    </a:moveTo>
                    <a:lnTo>
                      <a:pt x="19727" y="60976"/>
                    </a:lnTo>
                    <a:cubicBezTo>
                      <a:pt x="19727" y="60976"/>
                      <a:pt x="19727" y="60976"/>
                      <a:pt x="20940" y="60976"/>
                    </a:cubicBezTo>
                    <a:cubicBezTo>
                      <a:pt x="22153" y="60976"/>
                      <a:pt x="22153" y="60976"/>
                      <a:pt x="22153" y="59763"/>
                    </a:cubicBezTo>
                    <a:lnTo>
                      <a:pt x="8808" y="6382"/>
                    </a:lnTo>
                    <a:cubicBezTo>
                      <a:pt x="7595" y="6382"/>
                      <a:pt x="7595" y="6382"/>
                      <a:pt x="6382" y="7595"/>
                    </a:cubicBezTo>
                    <a:cubicBezTo>
                      <a:pt x="6382" y="6382"/>
                      <a:pt x="5168" y="6382"/>
                      <a:pt x="6382" y="7595"/>
                    </a:cubicBezTo>
                    <a:lnTo>
                      <a:pt x="6382" y="7595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2" name="Freeform: Shape 101">
              <a:extLst>
                <a:ext uri="{FF2B5EF4-FFF2-40B4-BE49-F238E27FC236}">
                  <a16:creationId xmlns:a16="http://schemas.microsoft.com/office/drawing/2014/main" id="{8FFF418D-EE83-40FB-A936-1CFABBD2BC58}"/>
                </a:ext>
              </a:extLst>
            </p:cNvPr>
            <p:cNvSpPr/>
            <p:nvPr/>
          </p:nvSpPr>
          <p:spPr>
            <a:xfrm>
              <a:off x="264296" y="3268576"/>
              <a:ext cx="294958" cy="232467"/>
            </a:xfrm>
            <a:custGeom>
              <a:avLst/>
              <a:gdLst>
                <a:gd name="connsiteX0" fmla="*/ 194262 w 294958"/>
                <a:gd name="connsiteY0" fmla="*/ 25215 h 232467"/>
                <a:gd name="connsiteX1" fmla="*/ 227018 w 294958"/>
                <a:gd name="connsiteY1" fmla="*/ 65251 h 232467"/>
                <a:gd name="connsiteX2" fmla="*/ 257349 w 294958"/>
                <a:gd name="connsiteY2" fmla="*/ 81023 h 232467"/>
                <a:gd name="connsiteX3" fmla="*/ 294958 w 294958"/>
                <a:gd name="connsiteY3" fmla="*/ 122272 h 232467"/>
                <a:gd name="connsiteX4" fmla="*/ 294958 w 294958"/>
                <a:gd name="connsiteY4" fmla="*/ 169587 h 232467"/>
                <a:gd name="connsiteX5" fmla="*/ 260988 w 294958"/>
                <a:gd name="connsiteY5" fmla="*/ 209623 h 232467"/>
                <a:gd name="connsiteX6" fmla="*/ 47463 w 294958"/>
                <a:gd name="connsiteY6" fmla="*/ 212050 h 232467"/>
                <a:gd name="connsiteX7" fmla="*/ 28052 w 294958"/>
                <a:gd name="connsiteY7" fmla="*/ 44627 h 232467"/>
                <a:gd name="connsiteX8" fmla="*/ 194262 w 294958"/>
                <a:gd name="connsiteY8" fmla="*/ 25215 h 2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958" h="232467">
                  <a:moveTo>
                    <a:pt x="194262" y="25215"/>
                  </a:moveTo>
                  <a:cubicBezTo>
                    <a:pt x="208820" y="36134"/>
                    <a:pt x="219739" y="49480"/>
                    <a:pt x="227018" y="65251"/>
                  </a:cubicBezTo>
                  <a:cubicBezTo>
                    <a:pt x="247643" y="70104"/>
                    <a:pt x="236724" y="78597"/>
                    <a:pt x="257349" y="81023"/>
                  </a:cubicBezTo>
                  <a:cubicBezTo>
                    <a:pt x="279186" y="83450"/>
                    <a:pt x="294958" y="100434"/>
                    <a:pt x="294958" y="122272"/>
                  </a:cubicBezTo>
                  <a:cubicBezTo>
                    <a:pt x="294958" y="136831"/>
                    <a:pt x="294958" y="153816"/>
                    <a:pt x="294958" y="169587"/>
                  </a:cubicBezTo>
                  <a:cubicBezTo>
                    <a:pt x="294958" y="188999"/>
                    <a:pt x="280400" y="205984"/>
                    <a:pt x="260988" y="209623"/>
                  </a:cubicBezTo>
                  <a:cubicBezTo>
                    <a:pt x="260988" y="209623"/>
                    <a:pt x="139667" y="259365"/>
                    <a:pt x="47463" y="212050"/>
                  </a:cubicBezTo>
                  <a:cubicBezTo>
                    <a:pt x="-10771" y="181720"/>
                    <a:pt x="-13197" y="96795"/>
                    <a:pt x="28052" y="44627"/>
                  </a:cubicBezTo>
                  <a:cubicBezTo>
                    <a:pt x="68088" y="-6328"/>
                    <a:pt x="143307" y="-14821"/>
                    <a:pt x="194262" y="25215"/>
                  </a:cubicBez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02">
              <a:extLst>
                <a:ext uri="{FF2B5EF4-FFF2-40B4-BE49-F238E27FC236}">
                  <a16:creationId xmlns:a16="http://schemas.microsoft.com/office/drawing/2014/main" id="{CE80D71C-4F43-4308-89F8-44B032285DE5}"/>
                </a:ext>
              </a:extLst>
            </p:cNvPr>
            <p:cNvSpPr/>
            <p:nvPr/>
          </p:nvSpPr>
          <p:spPr>
            <a:xfrm>
              <a:off x="316621" y="3318066"/>
              <a:ext cx="135860" cy="135860"/>
            </a:xfrm>
            <a:custGeom>
              <a:avLst/>
              <a:gdLst>
                <a:gd name="connsiteX0" fmla="*/ 14549 w 135860"/>
                <a:gd name="connsiteY0" fmla="*/ 25468 h 135860"/>
                <a:gd name="connsiteX1" fmla="*/ 25468 w 135860"/>
                <a:gd name="connsiteY1" fmla="*/ 121312 h 135860"/>
                <a:gd name="connsiteX2" fmla="*/ 121312 w 135860"/>
                <a:gd name="connsiteY2" fmla="*/ 110393 h 135860"/>
                <a:gd name="connsiteX3" fmla="*/ 110393 w 135860"/>
                <a:gd name="connsiteY3" fmla="*/ 14549 h 135860"/>
                <a:gd name="connsiteX4" fmla="*/ 14549 w 135860"/>
                <a:gd name="connsiteY4" fmla="*/ 25468 h 1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60" h="135860">
                  <a:moveTo>
                    <a:pt x="14549" y="25468"/>
                  </a:moveTo>
                  <a:cubicBezTo>
                    <a:pt x="-8502" y="54585"/>
                    <a:pt x="-3649" y="98261"/>
                    <a:pt x="25468" y="121312"/>
                  </a:cubicBezTo>
                  <a:cubicBezTo>
                    <a:pt x="54585" y="144363"/>
                    <a:pt x="98261" y="139510"/>
                    <a:pt x="121312" y="110393"/>
                  </a:cubicBezTo>
                  <a:cubicBezTo>
                    <a:pt x="144363" y="81276"/>
                    <a:pt x="139510" y="37600"/>
                    <a:pt x="110393" y="14549"/>
                  </a:cubicBezTo>
                  <a:cubicBezTo>
                    <a:pt x="81276" y="-8502"/>
                    <a:pt x="37600" y="-3649"/>
                    <a:pt x="14549" y="25468"/>
                  </a:cubicBez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03">
              <a:extLst>
                <a:ext uri="{FF2B5EF4-FFF2-40B4-BE49-F238E27FC236}">
                  <a16:creationId xmlns:a16="http://schemas.microsoft.com/office/drawing/2014/main" id="{9B04E7B8-E037-4609-BBA5-9E16176F1E86}"/>
                </a:ext>
              </a:extLst>
            </p:cNvPr>
            <p:cNvSpPr/>
            <p:nvPr/>
          </p:nvSpPr>
          <p:spPr>
            <a:xfrm>
              <a:off x="442491" y="3341031"/>
              <a:ext cx="42844" cy="126738"/>
            </a:xfrm>
            <a:custGeom>
              <a:avLst/>
              <a:gdLst>
                <a:gd name="connsiteX0" fmla="*/ 22132 w 42844"/>
                <a:gd name="connsiteY0" fmla="*/ 6142 h 126738"/>
                <a:gd name="connsiteX1" fmla="*/ 20919 w 42844"/>
                <a:gd name="connsiteY1" fmla="*/ 99559 h 126738"/>
                <a:gd name="connsiteX2" fmla="*/ 1508 w 42844"/>
                <a:gd name="connsiteY2" fmla="*/ 118970 h 126738"/>
                <a:gd name="connsiteX3" fmla="*/ 5147 w 42844"/>
                <a:gd name="connsiteY3" fmla="*/ 126250 h 126738"/>
                <a:gd name="connsiteX4" fmla="*/ 40330 w 42844"/>
                <a:gd name="connsiteY4" fmla="*/ 29193 h 126738"/>
                <a:gd name="connsiteX5" fmla="*/ 28198 w 42844"/>
                <a:gd name="connsiteY5" fmla="*/ 1289 h 126738"/>
                <a:gd name="connsiteX6" fmla="*/ 22132 w 42844"/>
                <a:gd name="connsiteY6" fmla="*/ 6142 h 126738"/>
                <a:gd name="connsiteX7" fmla="*/ 22132 w 42844"/>
                <a:gd name="connsiteY7" fmla="*/ 6142 h 1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44" h="126738">
                  <a:moveTo>
                    <a:pt x="22132" y="6142"/>
                  </a:moveTo>
                  <a:cubicBezTo>
                    <a:pt x="41544" y="34046"/>
                    <a:pt x="39117" y="72868"/>
                    <a:pt x="20919" y="99559"/>
                  </a:cubicBezTo>
                  <a:cubicBezTo>
                    <a:pt x="16066" y="106838"/>
                    <a:pt x="8787" y="114118"/>
                    <a:pt x="1508" y="118970"/>
                  </a:cubicBezTo>
                  <a:cubicBezTo>
                    <a:pt x="-2132" y="121397"/>
                    <a:pt x="1508" y="128676"/>
                    <a:pt x="5147" y="126250"/>
                  </a:cubicBezTo>
                  <a:cubicBezTo>
                    <a:pt x="35477" y="105625"/>
                    <a:pt x="48823" y="65589"/>
                    <a:pt x="40330" y="29193"/>
                  </a:cubicBezTo>
                  <a:cubicBezTo>
                    <a:pt x="37904" y="19487"/>
                    <a:pt x="34264" y="9782"/>
                    <a:pt x="28198" y="1289"/>
                  </a:cubicBezTo>
                  <a:cubicBezTo>
                    <a:pt x="25772" y="-2351"/>
                    <a:pt x="19706" y="2502"/>
                    <a:pt x="22132" y="6142"/>
                  </a:cubicBezTo>
                  <a:lnTo>
                    <a:pt x="22132" y="6142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04">
              <a:extLst>
                <a:ext uri="{FF2B5EF4-FFF2-40B4-BE49-F238E27FC236}">
                  <a16:creationId xmlns:a16="http://schemas.microsoft.com/office/drawing/2014/main" id="{E220BD5A-DA54-4DAB-B82C-D64495814780}"/>
                </a:ext>
              </a:extLst>
            </p:cNvPr>
            <p:cNvSpPr/>
            <p:nvPr/>
          </p:nvSpPr>
          <p:spPr>
            <a:xfrm>
              <a:off x="298278" y="3288160"/>
              <a:ext cx="99910" cy="77430"/>
            </a:xfrm>
            <a:custGeom>
              <a:avLst/>
              <a:gdLst>
                <a:gd name="connsiteX0" fmla="*/ 97193 w 99910"/>
                <a:gd name="connsiteY0" fmla="*/ 779 h 77430"/>
                <a:gd name="connsiteX1" fmla="*/ 9842 w 99910"/>
                <a:gd name="connsiteY1" fmla="*/ 44455 h 77430"/>
                <a:gd name="connsiteX2" fmla="*/ 136 w 99910"/>
                <a:gd name="connsiteY2" fmla="*/ 72359 h 77430"/>
                <a:gd name="connsiteX3" fmla="*/ 7415 w 99910"/>
                <a:gd name="connsiteY3" fmla="*/ 74785 h 77430"/>
                <a:gd name="connsiteX4" fmla="*/ 69289 w 99910"/>
                <a:gd name="connsiteY4" fmla="*/ 10485 h 77430"/>
                <a:gd name="connsiteX5" fmla="*/ 95979 w 99910"/>
                <a:gd name="connsiteY5" fmla="*/ 9272 h 77430"/>
                <a:gd name="connsiteX6" fmla="*/ 97193 w 99910"/>
                <a:gd name="connsiteY6" fmla="*/ 779 h 77430"/>
                <a:gd name="connsiteX7" fmla="*/ 97193 w 99910"/>
                <a:gd name="connsiteY7" fmla="*/ 779 h 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910" h="77430">
                  <a:moveTo>
                    <a:pt x="97193" y="779"/>
                  </a:moveTo>
                  <a:cubicBezTo>
                    <a:pt x="62010" y="-4073"/>
                    <a:pt x="26826" y="14125"/>
                    <a:pt x="9842" y="44455"/>
                  </a:cubicBezTo>
                  <a:cubicBezTo>
                    <a:pt x="4989" y="52948"/>
                    <a:pt x="1349" y="62653"/>
                    <a:pt x="136" y="72359"/>
                  </a:cubicBezTo>
                  <a:cubicBezTo>
                    <a:pt x="-1077" y="77212"/>
                    <a:pt x="6202" y="79638"/>
                    <a:pt x="7415" y="74785"/>
                  </a:cubicBezTo>
                  <a:cubicBezTo>
                    <a:pt x="12268" y="43242"/>
                    <a:pt x="38959" y="17764"/>
                    <a:pt x="69289" y="10485"/>
                  </a:cubicBezTo>
                  <a:cubicBezTo>
                    <a:pt x="77781" y="8059"/>
                    <a:pt x="86274" y="8059"/>
                    <a:pt x="95979" y="9272"/>
                  </a:cubicBezTo>
                  <a:cubicBezTo>
                    <a:pt x="99619" y="9272"/>
                    <a:pt x="102046" y="1993"/>
                    <a:pt x="97193" y="779"/>
                  </a:cubicBezTo>
                  <a:lnTo>
                    <a:pt x="97193" y="77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05">
              <a:extLst>
                <a:ext uri="{FF2B5EF4-FFF2-40B4-BE49-F238E27FC236}">
                  <a16:creationId xmlns:a16="http://schemas.microsoft.com/office/drawing/2014/main" id="{E612CA3C-96F8-4BD7-A456-F0C4A41843F8}"/>
                </a:ext>
              </a:extLst>
            </p:cNvPr>
            <p:cNvSpPr/>
            <p:nvPr/>
          </p:nvSpPr>
          <p:spPr>
            <a:xfrm>
              <a:off x="339614" y="3393536"/>
              <a:ext cx="87715" cy="47390"/>
            </a:xfrm>
            <a:custGeom>
              <a:avLst/>
              <a:gdLst>
                <a:gd name="connsiteX0" fmla="*/ 71629 w 87715"/>
                <a:gd name="connsiteY0" fmla="*/ 5805 h 47390"/>
                <a:gd name="connsiteX1" fmla="*/ 46151 w 87715"/>
                <a:gd name="connsiteY1" fmla="*/ 31282 h 47390"/>
                <a:gd name="connsiteX2" fmla="*/ 14608 w 87715"/>
                <a:gd name="connsiteY2" fmla="*/ 13084 h 47390"/>
                <a:gd name="connsiteX3" fmla="*/ 3689 w 87715"/>
                <a:gd name="connsiteY3" fmla="*/ 10658 h 47390"/>
                <a:gd name="connsiteX4" fmla="*/ 1262 w 87715"/>
                <a:gd name="connsiteY4" fmla="*/ 21576 h 47390"/>
                <a:gd name="connsiteX5" fmla="*/ 47364 w 87715"/>
                <a:gd name="connsiteY5" fmla="*/ 47054 h 47390"/>
                <a:gd name="connsiteX6" fmla="*/ 87400 w 87715"/>
                <a:gd name="connsiteY6" fmla="*/ 10658 h 47390"/>
                <a:gd name="connsiteX7" fmla="*/ 82547 w 87715"/>
                <a:gd name="connsiteY7" fmla="*/ 952 h 47390"/>
                <a:gd name="connsiteX8" fmla="*/ 71629 w 87715"/>
                <a:gd name="connsiteY8" fmla="*/ 5805 h 47390"/>
                <a:gd name="connsiteX9" fmla="*/ 71629 w 87715"/>
                <a:gd name="connsiteY9" fmla="*/ 5805 h 4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15" h="47390">
                  <a:moveTo>
                    <a:pt x="71629" y="5805"/>
                  </a:moveTo>
                  <a:cubicBezTo>
                    <a:pt x="69202" y="17937"/>
                    <a:pt x="58283" y="28856"/>
                    <a:pt x="46151" y="31282"/>
                  </a:cubicBezTo>
                  <a:cubicBezTo>
                    <a:pt x="32806" y="32495"/>
                    <a:pt x="20674" y="25216"/>
                    <a:pt x="14608" y="13084"/>
                  </a:cubicBezTo>
                  <a:cubicBezTo>
                    <a:pt x="13394" y="9444"/>
                    <a:pt x="7328" y="8231"/>
                    <a:pt x="3689" y="10658"/>
                  </a:cubicBezTo>
                  <a:cubicBezTo>
                    <a:pt x="49" y="13084"/>
                    <a:pt x="-1164" y="17937"/>
                    <a:pt x="1262" y="21576"/>
                  </a:cubicBezTo>
                  <a:cubicBezTo>
                    <a:pt x="8542" y="38561"/>
                    <a:pt x="27953" y="49480"/>
                    <a:pt x="47364" y="47054"/>
                  </a:cubicBezTo>
                  <a:cubicBezTo>
                    <a:pt x="66776" y="44627"/>
                    <a:pt x="82547" y="30069"/>
                    <a:pt x="87400" y="10658"/>
                  </a:cubicBezTo>
                  <a:cubicBezTo>
                    <a:pt x="88614" y="7018"/>
                    <a:pt x="86187" y="2165"/>
                    <a:pt x="82547" y="952"/>
                  </a:cubicBezTo>
                  <a:cubicBezTo>
                    <a:pt x="77695" y="-1475"/>
                    <a:pt x="72842" y="952"/>
                    <a:pt x="71629" y="5805"/>
                  </a:cubicBezTo>
                  <a:lnTo>
                    <a:pt x="71629" y="5805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06">
              <a:extLst>
                <a:ext uri="{FF2B5EF4-FFF2-40B4-BE49-F238E27FC236}">
                  <a16:creationId xmlns:a16="http://schemas.microsoft.com/office/drawing/2014/main" id="{48B1A2C1-EBA7-433D-BC56-989643BE1147}"/>
                </a:ext>
              </a:extLst>
            </p:cNvPr>
            <p:cNvSpPr/>
            <p:nvPr/>
          </p:nvSpPr>
          <p:spPr>
            <a:xfrm>
              <a:off x="317825" y="3434524"/>
              <a:ext cx="41249" cy="41249"/>
            </a:xfrm>
            <a:custGeom>
              <a:avLst/>
              <a:gdLst>
                <a:gd name="connsiteX0" fmla="*/ 37610 w 41249"/>
                <a:gd name="connsiteY0" fmla="*/ 27904 h 41249"/>
                <a:gd name="connsiteX1" fmla="*/ 32757 w 41249"/>
                <a:gd name="connsiteY1" fmla="*/ 26691 h 41249"/>
                <a:gd name="connsiteX2" fmla="*/ 30330 w 41249"/>
                <a:gd name="connsiteY2" fmla="*/ 25477 h 41249"/>
                <a:gd name="connsiteX3" fmla="*/ 31543 w 41249"/>
                <a:gd name="connsiteY3" fmla="*/ 25477 h 41249"/>
                <a:gd name="connsiteX4" fmla="*/ 30330 w 41249"/>
                <a:gd name="connsiteY4" fmla="*/ 25477 h 41249"/>
                <a:gd name="connsiteX5" fmla="*/ 29117 w 41249"/>
                <a:gd name="connsiteY5" fmla="*/ 25477 h 41249"/>
                <a:gd name="connsiteX6" fmla="*/ 25477 w 41249"/>
                <a:gd name="connsiteY6" fmla="*/ 23051 h 41249"/>
                <a:gd name="connsiteX7" fmla="*/ 25477 w 41249"/>
                <a:gd name="connsiteY7" fmla="*/ 23051 h 41249"/>
                <a:gd name="connsiteX8" fmla="*/ 24264 w 41249"/>
                <a:gd name="connsiteY8" fmla="*/ 21838 h 41249"/>
                <a:gd name="connsiteX9" fmla="*/ 23051 w 41249"/>
                <a:gd name="connsiteY9" fmla="*/ 20625 h 41249"/>
                <a:gd name="connsiteX10" fmla="*/ 21838 w 41249"/>
                <a:gd name="connsiteY10" fmla="*/ 19411 h 41249"/>
                <a:gd name="connsiteX11" fmla="*/ 20625 w 41249"/>
                <a:gd name="connsiteY11" fmla="*/ 18198 h 41249"/>
                <a:gd name="connsiteX12" fmla="*/ 20625 w 41249"/>
                <a:gd name="connsiteY12" fmla="*/ 18198 h 41249"/>
                <a:gd name="connsiteX13" fmla="*/ 18198 w 41249"/>
                <a:gd name="connsiteY13" fmla="*/ 14559 h 41249"/>
                <a:gd name="connsiteX14" fmla="*/ 16985 w 41249"/>
                <a:gd name="connsiteY14" fmla="*/ 12132 h 41249"/>
                <a:gd name="connsiteX15" fmla="*/ 16985 w 41249"/>
                <a:gd name="connsiteY15" fmla="*/ 12132 h 41249"/>
                <a:gd name="connsiteX16" fmla="*/ 16985 w 41249"/>
                <a:gd name="connsiteY16" fmla="*/ 10919 h 41249"/>
                <a:gd name="connsiteX17" fmla="*/ 15772 w 41249"/>
                <a:gd name="connsiteY17" fmla="*/ 6066 h 41249"/>
                <a:gd name="connsiteX18" fmla="*/ 12132 w 41249"/>
                <a:gd name="connsiteY18" fmla="*/ 1213 h 41249"/>
                <a:gd name="connsiteX19" fmla="*/ 6066 w 41249"/>
                <a:gd name="connsiteY19" fmla="*/ 0 h 41249"/>
                <a:gd name="connsiteX20" fmla="*/ 1213 w 41249"/>
                <a:gd name="connsiteY20" fmla="*/ 3640 h 41249"/>
                <a:gd name="connsiteX21" fmla="*/ 0 w 41249"/>
                <a:gd name="connsiteY21" fmla="*/ 9706 h 41249"/>
                <a:gd name="connsiteX22" fmla="*/ 31543 w 41249"/>
                <a:gd name="connsiteY22" fmla="*/ 41249 h 41249"/>
                <a:gd name="connsiteX23" fmla="*/ 37610 w 41249"/>
                <a:gd name="connsiteY23" fmla="*/ 40036 h 41249"/>
                <a:gd name="connsiteX24" fmla="*/ 41249 w 41249"/>
                <a:gd name="connsiteY24" fmla="*/ 35183 h 41249"/>
                <a:gd name="connsiteX25" fmla="*/ 40036 w 41249"/>
                <a:gd name="connsiteY25" fmla="*/ 29117 h 41249"/>
                <a:gd name="connsiteX26" fmla="*/ 37610 w 41249"/>
                <a:gd name="connsiteY26" fmla="*/ 27904 h 41249"/>
                <a:gd name="connsiteX27" fmla="*/ 37610 w 41249"/>
                <a:gd name="connsiteY27" fmla="*/ 27904 h 4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249" h="41249">
                  <a:moveTo>
                    <a:pt x="37610" y="27904"/>
                  </a:moveTo>
                  <a:cubicBezTo>
                    <a:pt x="36396" y="27904"/>
                    <a:pt x="33970" y="27904"/>
                    <a:pt x="32757" y="26691"/>
                  </a:cubicBezTo>
                  <a:cubicBezTo>
                    <a:pt x="31543" y="26691"/>
                    <a:pt x="31543" y="26691"/>
                    <a:pt x="30330" y="25477"/>
                  </a:cubicBezTo>
                  <a:cubicBezTo>
                    <a:pt x="30330" y="25477"/>
                    <a:pt x="30330" y="25477"/>
                    <a:pt x="31543" y="25477"/>
                  </a:cubicBezTo>
                  <a:cubicBezTo>
                    <a:pt x="31543" y="25477"/>
                    <a:pt x="31543" y="25477"/>
                    <a:pt x="30330" y="25477"/>
                  </a:cubicBezTo>
                  <a:cubicBezTo>
                    <a:pt x="30330" y="25477"/>
                    <a:pt x="29117" y="25477"/>
                    <a:pt x="29117" y="25477"/>
                  </a:cubicBezTo>
                  <a:cubicBezTo>
                    <a:pt x="27904" y="24264"/>
                    <a:pt x="26691" y="24264"/>
                    <a:pt x="25477" y="23051"/>
                  </a:cubicBezTo>
                  <a:cubicBezTo>
                    <a:pt x="24264" y="21838"/>
                    <a:pt x="26691" y="24264"/>
                    <a:pt x="25477" y="23051"/>
                  </a:cubicBezTo>
                  <a:cubicBezTo>
                    <a:pt x="25477" y="23051"/>
                    <a:pt x="25477" y="23051"/>
                    <a:pt x="24264" y="21838"/>
                  </a:cubicBezTo>
                  <a:cubicBezTo>
                    <a:pt x="23051" y="21838"/>
                    <a:pt x="23051" y="20625"/>
                    <a:pt x="23051" y="20625"/>
                  </a:cubicBezTo>
                  <a:cubicBezTo>
                    <a:pt x="23051" y="20625"/>
                    <a:pt x="21838" y="19411"/>
                    <a:pt x="21838" y="19411"/>
                  </a:cubicBezTo>
                  <a:cubicBezTo>
                    <a:pt x="21838" y="19411"/>
                    <a:pt x="21838" y="19411"/>
                    <a:pt x="20625" y="18198"/>
                  </a:cubicBezTo>
                  <a:cubicBezTo>
                    <a:pt x="19411" y="16985"/>
                    <a:pt x="21838" y="19411"/>
                    <a:pt x="20625" y="18198"/>
                  </a:cubicBezTo>
                  <a:cubicBezTo>
                    <a:pt x="19411" y="16985"/>
                    <a:pt x="19411" y="15772"/>
                    <a:pt x="18198" y="14559"/>
                  </a:cubicBezTo>
                  <a:cubicBezTo>
                    <a:pt x="18198" y="13345"/>
                    <a:pt x="16985" y="13345"/>
                    <a:pt x="16985" y="12132"/>
                  </a:cubicBezTo>
                  <a:cubicBezTo>
                    <a:pt x="18198" y="14559"/>
                    <a:pt x="16985" y="13345"/>
                    <a:pt x="16985" y="12132"/>
                  </a:cubicBezTo>
                  <a:cubicBezTo>
                    <a:pt x="16985" y="12132"/>
                    <a:pt x="16985" y="10919"/>
                    <a:pt x="16985" y="10919"/>
                  </a:cubicBezTo>
                  <a:cubicBezTo>
                    <a:pt x="16985" y="9706"/>
                    <a:pt x="15772" y="7279"/>
                    <a:pt x="15772" y="6066"/>
                  </a:cubicBezTo>
                  <a:cubicBezTo>
                    <a:pt x="15772" y="4853"/>
                    <a:pt x="13345" y="2426"/>
                    <a:pt x="12132" y="1213"/>
                  </a:cubicBezTo>
                  <a:cubicBezTo>
                    <a:pt x="10919" y="0"/>
                    <a:pt x="8492" y="0"/>
                    <a:pt x="6066" y="0"/>
                  </a:cubicBezTo>
                  <a:cubicBezTo>
                    <a:pt x="3640" y="1213"/>
                    <a:pt x="2426" y="1213"/>
                    <a:pt x="1213" y="3640"/>
                  </a:cubicBezTo>
                  <a:cubicBezTo>
                    <a:pt x="0" y="6066"/>
                    <a:pt x="0" y="7279"/>
                    <a:pt x="0" y="9706"/>
                  </a:cubicBezTo>
                  <a:cubicBezTo>
                    <a:pt x="2426" y="25477"/>
                    <a:pt x="15772" y="38823"/>
                    <a:pt x="31543" y="41249"/>
                  </a:cubicBezTo>
                  <a:cubicBezTo>
                    <a:pt x="33970" y="41249"/>
                    <a:pt x="35183" y="41249"/>
                    <a:pt x="37610" y="40036"/>
                  </a:cubicBezTo>
                  <a:cubicBezTo>
                    <a:pt x="38823" y="38823"/>
                    <a:pt x="41249" y="37610"/>
                    <a:pt x="41249" y="35183"/>
                  </a:cubicBezTo>
                  <a:cubicBezTo>
                    <a:pt x="41249" y="32757"/>
                    <a:pt x="41249" y="31543"/>
                    <a:pt x="40036" y="29117"/>
                  </a:cubicBezTo>
                  <a:cubicBezTo>
                    <a:pt x="41249" y="30330"/>
                    <a:pt x="38823" y="29117"/>
                    <a:pt x="37610" y="27904"/>
                  </a:cubicBezTo>
                  <a:lnTo>
                    <a:pt x="37610" y="27904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id="{76754308-36EE-4DC3-BDB5-262987FB8C0F}"/>
                </a:ext>
              </a:extLst>
            </p:cNvPr>
            <p:cNvSpPr/>
            <p:nvPr/>
          </p:nvSpPr>
          <p:spPr>
            <a:xfrm>
              <a:off x="402750" y="3332918"/>
              <a:ext cx="22313" cy="31716"/>
            </a:xfrm>
            <a:custGeom>
              <a:avLst/>
              <a:gdLst>
                <a:gd name="connsiteX0" fmla="*/ 1213 w 22313"/>
                <a:gd name="connsiteY0" fmla="*/ 8189 h 31716"/>
                <a:gd name="connsiteX1" fmla="*/ 8492 w 22313"/>
                <a:gd name="connsiteY1" fmla="*/ 17895 h 31716"/>
                <a:gd name="connsiteX2" fmla="*/ 12132 w 22313"/>
                <a:gd name="connsiteY2" fmla="*/ 23961 h 31716"/>
                <a:gd name="connsiteX3" fmla="*/ 13345 w 22313"/>
                <a:gd name="connsiteY3" fmla="*/ 26387 h 31716"/>
                <a:gd name="connsiteX4" fmla="*/ 13345 w 22313"/>
                <a:gd name="connsiteY4" fmla="*/ 27601 h 31716"/>
                <a:gd name="connsiteX5" fmla="*/ 13345 w 22313"/>
                <a:gd name="connsiteY5" fmla="*/ 27601 h 31716"/>
                <a:gd name="connsiteX6" fmla="*/ 14559 w 22313"/>
                <a:gd name="connsiteY6" fmla="*/ 28814 h 31716"/>
                <a:gd name="connsiteX7" fmla="*/ 19411 w 22313"/>
                <a:gd name="connsiteY7" fmla="*/ 31240 h 31716"/>
                <a:gd name="connsiteX8" fmla="*/ 21838 w 22313"/>
                <a:gd name="connsiteY8" fmla="*/ 26387 h 31716"/>
                <a:gd name="connsiteX9" fmla="*/ 6066 w 22313"/>
                <a:gd name="connsiteY9" fmla="*/ 910 h 31716"/>
                <a:gd name="connsiteX10" fmla="*/ 0 w 22313"/>
                <a:gd name="connsiteY10" fmla="*/ 910 h 31716"/>
                <a:gd name="connsiteX11" fmla="*/ 1213 w 22313"/>
                <a:gd name="connsiteY11" fmla="*/ 8189 h 31716"/>
                <a:gd name="connsiteX12" fmla="*/ 1213 w 22313"/>
                <a:gd name="connsiteY12" fmla="*/ 8189 h 3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3" h="31716">
                  <a:moveTo>
                    <a:pt x="1213" y="8189"/>
                  </a:moveTo>
                  <a:cubicBezTo>
                    <a:pt x="4853" y="11829"/>
                    <a:pt x="6066" y="14255"/>
                    <a:pt x="8492" y="17895"/>
                  </a:cubicBezTo>
                  <a:cubicBezTo>
                    <a:pt x="9706" y="20321"/>
                    <a:pt x="10919" y="21534"/>
                    <a:pt x="12132" y="23961"/>
                  </a:cubicBezTo>
                  <a:cubicBezTo>
                    <a:pt x="12132" y="25174"/>
                    <a:pt x="13345" y="26387"/>
                    <a:pt x="13345" y="26387"/>
                  </a:cubicBezTo>
                  <a:cubicBezTo>
                    <a:pt x="13345" y="26387"/>
                    <a:pt x="13345" y="27601"/>
                    <a:pt x="13345" y="27601"/>
                  </a:cubicBezTo>
                  <a:cubicBezTo>
                    <a:pt x="13345" y="28814"/>
                    <a:pt x="13345" y="27601"/>
                    <a:pt x="13345" y="27601"/>
                  </a:cubicBezTo>
                  <a:cubicBezTo>
                    <a:pt x="13345" y="27601"/>
                    <a:pt x="13345" y="28814"/>
                    <a:pt x="14559" y="28814"/>
                  </a:cubicBezTo>
                  <a:cubicBezTo>
                    <a:pt x="15772" y="31240"/>
                    <a:pt x="16985" y="32453"/>
                    <a:pt x="19411" y="31240"/>
                  </a:cubicBezTo>
                  <a:cubicBezTo>
                    <a:pt x="21838" y="31240"/>
                    <a:pt x="23051" y="28814"/>
                    <a:pt x="21838" y="26387"/>
                  </a:cubicBezTo>
                  <a:cubicBezTo>
                    <a:pt x="18198" y="16682"/>
                    <a:pt x="13345" y="8189"/>
                    <a:pt x="6066" y="910"/>
                  </a:cubicBezTo>
                  <a:cubicBezTo>
                    <a:pt x="4853" y="-303"/>
                    <a:pt x="2426" y="-303"/>
                    <a:pt x="0" y="910"/>
                  </a:cubicBezTo>
                  <a:cubicBezTo>
                    <a:pt x="0" y="4550"/>
                    <a:pt x="0" y="6976"/>
                    <a:pt x="1213" y="8189"/>
                  </a:cubicBezTo>
                  <a:lnTo>
                    <a:pt x="1213" y="818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id="{11CB605D-0C89-495E-9ABF-4772F861B4A9}"/>
                </a:ext>
              </a:extLst>
            </p:cNvPr>
            <p:cNvSpPr/>
            <p:nvPr/>
          </p:nvSpPr>
          <p:spPr>
            <a:xfrm>
              <a:off x="428938" y="3289650"/>
              <a:ext cx="32548" cy="25269"/>
            </a:xfrm>
            <a:custGeom>
              <a:avLst/>
              <a:gdLst>
                <a:gd name="connsiteX0" fmla="*/ 1716 w 32548"/>
                <a:gd name="connsiteY0" fmla="*/ 6569 h 25269"/>
                <a:gd name="connsiteX1" fmla="*/ 27193 w 32548"/>
                <a:gd name="connsiteY1" fmla="*/ 24767 h 25269"/>
                <a:gd name="connsiteX2" fmla="*/ 32046 w 32548"/>
                <a:gd name="connsiteY2" fmla="*/ 23554 h 25269"/>
                <a:gd name="connsiteX3" fmla="*/ 30833 w 32548"/>
                <a:gd name="connsiteY3" fmla="*/ 18701 h 25269"/>
                <a:gd name="connsiteX4" fmla="*/ 5355 w 32548"/>
                <a:gd name="connsiteY4" fmla="*/ 503 h 25269"/>
                <a:gd name="connsiteX5" fmla="*/ 503 w 32548"/>
                <a:gd name="connsiteY5" fmla="*/ 1716 h 25269"/>
                <a:gd name="connsiteX6" fmla="*/ 1716 w 32548"/>
                <a:gd name="connsiteY6" fmla="*/ 6569 h 25269"/>
                <a:gd name="connsiteX7" fmla="*/ 1716 w 32548"/>
                <a:gd name="connsiteY7" fmla="*/ 6569 h 2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8" h="25269">
                  <a:moveTo>
                    <a:pt x="1716" y="6569"/>
                  </a:moveTo>
                  <a:cubicBezTo>
                    <a:pt x="10208" y="12635"/>
                    <a:pt x="18701" y="18701"/>
                    <a:pt x="27193" y="24767"/>
                  </a:cubicBezTo>
                  <a:cubicBezTo>
                    <a:pt x="28406" y="25980"/>
                    <a:pt x="32046" y="24767"/>
                    <a:pt x="32046" y="23554"/>
                  </a:cubicBezTo>
                  <a:cubicBezTo>
                    <a:pt x="33259" y="21127"/>
                    <a:pt x="32046" y="19914"/>
                    <a:pt x="30833" y="18701"/>
                  </a:cubicBezTo>
                  <a:cubicBezTo>
                    <a:pt x="22340" y="12635"/>
                    <a:pt x="13848" y="6569"/>
                    <a:pt x="5355" y="503"/>
                  </a:cubicBezTo>
                  <a:cubicBezTo>
                    <a:pt x="4142" y="-711"/>
                    <a:pt x="503" y="503"/>
                    <a:pt x="503" y="1716"/>
                  </a:cubicBezTo>
                  <a:cubicBezTo>
                    <a:pt x="-711" y="2929"/>
                    <a:pt x="503" y="5355"/>
                    <a:pt x="1716" y="6569"/>
                  </a:cubicBezTo>
                  <a:lnTo>
                    <a:pt x="1716" y="656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0" name="Graphic 1169">
              <a:extLst>
                <a:ext uri="{FF2B5EF4-FFF2-40B4-BE49-F238E27FC236}">
                  <a16:creationId xmlns:a16="http://schemas.microsoft.com/office/drawing/2014/main" id="{EC1C197B-A895-4B80-B29C-459D09B4BC1D}"/>
                </a:ext>
              </a:extLst>
            </p:cNvPr>
            <p:cNvGrpSpPr/>
            <p:nvPr/>
          </p:nvGrpSpPr>
          <p:grpSpPr>
            <a:xfrm>
              <a:off x="240282" y="3375077"/>
              <a:ext cx="136989" cy="151651"/>
              <a:chOff x="240282" y="3375077"/>
              <a:chExt cx="136989" cy="151651"/>
            </a:xfrm>
          </p:grpSpPr>
          <p:sp>
            <p:nvSpPr>
              <p:cNvPr id="143" name="Freeform: Shape 122">
                <a:extLst>
                  <a:ext uri="{FF2B5EF4-FFF2-40B4-BE49-F238E27FC236}">
                    <a16:creationId xmlns:a16="http://schemas.microsoft.com/office/drawing/2014/main" id="{1ACAE587-2DE5-4F17-B201-AF39821F91A2}"/>
                  </a:ext>
                </a:extLst>
              </p:cNvPr>
              <p:cNvSpPr/>
              <p:nvPr/>
            </p:nvSpPr>
            <p:spPr>
              <a:xfrm>
                <a:off x="241868" y="3376290"/>
                <a:ext cx="130551" cy="146798"/>
              </a:xfrm>
              <a:custGeom>
                <a:avLst/>
                <a:gdLst>
                  <a:gd name="connsiteX0" fmla="*/ 95368 w 130551"/>
                  <a:gd name="connsiteY0" fmla="*/ 146798 h 146798"/>
                  <a:gd name="connsiteX1" fmla="*/ 83236 w 130551"/>
                  <a:gd name="connsiteY1" fmla="*/ 145585 h 146798"/>
                  <a:gd name="connsiteX2" fmla="*/ 50480 w 130551"/>
                  <a:gd name="connsiteY2" fmla="*/ 99483 h 146798"/>
                  <a:gd name="connsiteX3" fmla="*/ 49266 w 130551"/>
                  <a:gd name="connsiteY3" fmla="*/ 97057 h 146798"/>
                  <a:gd name="connsiteX4" fmla="*/ 46840 w 130551"/>
                  <a:gd name="connsiteY4" fmla="*/ 95844 h 146798"/>
                  <a:gd name="connsiteX5" fmla="*/ 45627 w 130551"/>
                  <a:gd name="connsiteY5" fmla="*/ 95844 h 146798"/>
                  <a:gd name="connsiteX6" fmla="*/ 41987 w 130551"/>
                  <a:gd name="connsiteY6" fmla="*/ 95844 h 146798"/>
                  <a:gd name="connsiteX7" fmla="*/ 23789 w 130551"/>
                  <a:gd name="connsiteY7" fmla="*/ 81285 h 146798"/>
                  <a:gd name="connsiteX8" fmla="*/ 27429 w 130551"/>
                  <a:gd name="connsiteY8" fmla="*/ 60661 h 146798"/>
                  <a:gd name="connsiteX9" fmla="*/ 28642 w 130551"/>
                  <a:gd name="connsiteY9" fmla="*/ 57021 h 146798"/>
                  <a:gd name="connsiteX10" fmla="*/ 26215 w 130551"/>
                  <a:gd name="connsiteY10" fmla="*/ 54594 h 146798"/>
                  <a:gd name="connsiteX11" fmla="*/ 26215 w 130551"/>
                  <a:gd name="connsiteY11" fmla="*/ 54594 h 146798"/>
                  <a:gd name="connsiteX12" fmla="*/ 10444 w 130551"/>
                  <a:gd name="connsiteY12" fmla="*/ 49742 h 146798"/>
                  <a:gd name="connsiteX13" fmla="*/ 738 w 130551"/>
                  <a:gd name="connsiteY13" fmla="*/ 21838 h 146798"/>
                  <a:gd name="connsiteX14" fmla="*/ 23789 w 130551"/>
                  <a:gd name="connsiteY14" fmla="*/ 1213 h 146798"/>
                  <a:gd name="connsiteX15" fmla="*/ 58972 w 130551"/>
                  <a:gd name="connsiteY15" fmla="*/ 0 h 146798"/>
                  <a:gd name="connsiteX16" fmla="*/ 61398 w 130551"/>
                  <a:gd name="connsiteY16" fmla="*/ 0 h 146798"/>
                  <a:gd name="connsiteX17" fmla="*/ 80810 w 130551"/>
                  <a:gd name="connsiteY17" fmla="*/ 8492 h 146798"/>
                  <a:gd name="connsiteX18" fmla="*/ 79597 w 130551"/>
                  <a:gd name="connsiteY18" fmla="*/ 25477 h 146798"/>
                  <a:gd name="connsiteX19" fmla="*/ 57759 w 130551"/>
                  <a:gd name="connsiteY19" fmla="*/ 41249 h 146798"/>
                  <a:gd name="connsiteX20" fmla="*/ 55332 w 130551"/>
                  <a:gd name="connsiteY20" fmla="*/ 44889 h 146798"/>
                  <a:gd name="connsiteX21" fmla="*/ 57759 w 130551"/>
                  <a:gd name="connsiteY21" fmla="*/ 47315 h 146798"/>
                  <a:gd name="connsiteX22" fmla="*/ 58972 w 130551"/>
                  <a:gd name="connsiteY22" fmla="*/ 47315 h 146798"/>
                  <a:gd name="connsiteX23" fmla="*/ 77170 w 130551"/>
                  <a:gd name="connsiteY23" fmla="*/ 44889 h 146798"/>
                  <a:gd name="connsiteX24" fmla="*/ 94155 w 130551"/>
                  <a:gd name="connsiteY24" fmla="*/ 49742 h 146798"/>
                  <a:gd name="connsiteX25" fmla="*/ 100221 w 130551"/>
                  <a:gd name="connsiteY25" fmla="*/ 76432 h 146798"/>
                  <a:gd name="connsiteX26" fmla="*/ 100221 w 130551"/>
                  <a:gd name="connsiteY26" fmla="*/ 80072 h 146798"/>
                  <a:gd name="connsiteX27" fmla="*/ 102648 w 130551"/>
                  <a:gd name="connsiteY27" fmla="*/ 81285 h 146798"/>
                  <a:gd name="connsiteX28" fmla="*/ 102648 w 130551"/>
                  <a:gd name="connsiteY28" fmla="*/ 81285 h 146798"/>
                  <a:gd name="connsiteX29" fmla="*/ 106287 w 130551"/>
                  <a:gd name="connsiteY29" fmla="*/ 81285 h 146798"/>
                  <a:gd name="connsiteX30" fmla="*/ 124485 w 130551"/>
                  <a:gd name="connsiteY30" fmla="*/ 92204 h 146798"/>
                  <a:gd name="connsiteX31" fmla="*/ 112353 w 130551"/>
                  <a:gd name="connsiteY31" fmla="*/ 116468 h 146798"/>
                  <a:gd name="connsiteX32" fmla="*/ 109927 w 130551"/>
                  <a:gd name="connsiteY32" fmla="*/ 120108 h 146798"/>
                  <a:gd name="connsiteX33" fmla="*/ 112353 w 130551"/>
                  <a:gd name="connsiteY33" fmla="*/ 122534 h 146798"/>
                  <a:gd name="connsiteX34" fmla="*/ 130551 w 130551"/>
                  <a:gd name="connsiteY34" fmla="*/ 128600 h 146798"/>
                  <a:gd name="connsiteX35" fmla="*/ 95368 w 130551"/>
                  <a:gd name="connsiteY35" fmla="*/ 146798 h 146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0551" h="146798">
                    <a:moveTo>
                      <a:pt x="95368" y="146798"/>
                    </a:moveTo>
                    <a:cubicBezTo>
                      <a:pt x="91729" y="146798"/>
                      <a:pt x="86876" y="146798"/>
                      <a:pt x="83236" y="145585"/>
                    </a:cubicBezTo>
                    <a:cubicBezTo>
                      <a:pt x="63825" y="139519"/>
                      <a:pt x="50480" y="120108"/>
                      <a:pt x="50480" y="99483"/>
                    </a:cubicBezTo>
                    <a:cubicBezTo>
                      <a:pt x="50480" y="98270"/>
                      <a:pt x="50480" y="97057"/>
                      <a:pt x="49266" y="97057"/>
                    </a:cubicBezTo>
                    <a:cubicBezTo>
                      <a:pt x="49266" y="97057"/>
                      <a:pt x="48053" y="95844"/>
                      <a:pt x="46840" y="95844"/>
                    </a:cubicBezTo>
                    <a:cubicBezTo>
                      <a:pt x="46840" y="95844"/>
                      <a:pt x="46840" y="95844"/>
                      <a:pt x="45627" y="95844"/>
                    </a:cubicBezTo>
                    <a:cubicBezTo>
                      <a:pt x="44414" y="95844"/>
                      <a:pt x="43200" y="95844"/>
                      <a:pt x="41987" y="95844"/>
                    </a:cubicBezTo>
                    <a:cubicBezTo>
                      <a:pt x="33495" y="95844"/>
                      <a:pt x="27429" y="88564"/>
                      <a:pt x="23789" y="81285"/>
                    </a:cubicBezTo>
                    <a:cubicBezTo>
                      <a:pt x="21363" y="75219"/>
                      <a:pt x="21363" y="66727"/>
                      <a:pt x="27429" y="60661"/>
                    </a:cubicBezTo>
                    <a:cubicBezTo>
                      <a:pt x="28642" y="59447"/>
                      <a:pt x="28642" y="58234"/>
                      <a:pt x="28642" y="57021"/>
                    </a:cubicBezTo>
                    <a:cubicBezTo>
                      <a:pt x="28642" y="55808"/>
                      <a:pt x="27429" y="54594"/>
                      <a:pt x="26215" y="54594"/>
                    </a:cubicBezTo>
                    <a:cubicBezTo>
                      <a:pt x="26215" y="54594"/>
                      <a:pt x="26215" y="54594"/>
                      <a:pt x="26215" y="54594"/>
                    </a:cubicBezTo>
                    <a:cubicBezTo>
                      <a:pt x="20149" y="54594"/>
                      <a:pt x="15296" y="53381"/>
                      <a:pt x="10444" y="49742"/>
                    </a:cubicBezTo>
                    <a:cubicBezTo>
                      <a:pt x="1951" y="43676"/>
                      <a:pt x="-1688" y="32757"/>
                      <a:pt x="738" y="21838"/>
                    </a:cubicBezTo>
                    <a:cubicBezTo>
                      <a:pt x="3164" y="13345"/>
                      <a:pt x="10444" y="2426"/>
                      <a:pt x="23789" y="1213"/>
                    </a:cubicBezTo>
                    <a:cubicBezTo>
                      <a:pt x="39561" y="1213"/>
                      <a:pt x="51693" y="0"/>
                      <a:pt x="58972" y="0"/>
                    </a:cubicBezTo>
                    <a:lnTo>
                      <a:pt x="61398" y="0"/>
                    </a:lnTo>
                    <a:cubicBezTo>
                      <a:pt x="69891" y="0"/>
                      <a:pt x="77170" y="1213"/>
                      <a:pt x="80810" y="8492"/>
                    </a:cubicBezTo>
                    <a:cubicBezTo>
                      <a:pt x="83236" y="13345"/>
                      <a:pt x="83236" y="20625"/>
                      <a:pt x="79597" y="25477"/>
                    </a:cubicBezTo>
                    <a:cubicBezTo>
                      <a:pt x="75957" y="32757"/>
                      <a:pt x="68678" y="37610"/>
                      <a:pt x="57759" y="41249"/>
                    </a:cubicBezTo>
                    <a:cubicBezTo>
                      <a:pt x="56546" y="41249"/>
                      <a:pt x="55332" y="43676"/>
                      <a:pt x="55332" y="44889"/>
                    </a:cubicBezTo>
                    <a:cubicBezTo>
                      <a:pt x="55332" y="46102"/>
                      <a:pt x="56546" y="47315"/>
                      <a:pt x="57759" y="47315"/>
                    </a:cubicBezTo>
                    <a:cubicBezTo>
                      <a:pt x="57759" y="47315"/>
                      <a:pt x="57759" y="47315"/>
                      <a:pt x="58972" y="47315"/>
                    </a:cubicBezTo>
                    <a:cubicBezTo>
                      <a:pt x="66251" y="44889"/>
                      <a:pt x="72317" y="44889"/>
                      <a:pt x="77170" y="44889"/>
                    </a:cubicBezTo>
                    <a:cubicBezTo>
                      <a:pt x="83236" y="44889"/>
                      <a:pt x="89302" y="46102"/>
                      <a:pt x="94155" y="49742"/>
                    </a:cubicBezTo>
                    <a:cubicBezTo>
                      <a:pt x="102648" y="54594"/>
                      <a:pt x="105074" y="69153"/>
                      <a:pt x="100221" y="76432"/>
                    </a:cubicBezTo>
                    <a:cubicBezTo>
                      <a:pt x="100221" y="77645"/>
                      <a:pt x="100221" y="78859"/>
                      <a:pt x="100221" y="80072"/>
                    </a:cubicBezTo>
                    <a:cubicBezTo>
                      <a:pt x="100221" y="81285"/>
                      <a:pt x="101434" y="81285"/>
                      <a:pt x="102648" y="81285"/>
                    </a:cubicBezTo>
                    <a:cubicBezTo>
                      <a:pt x="102648" y="81285"/>
                      <a:pt x="102648" y="81285"/>
                      <a:pt x="102648" y="81285"/>
                    </a:cubicBezTo>
                    <a:cubicBezTo>
                      <a:pt x="103861" y="81285"/>
                      <a:pt x="105074" y="81285"/>
                      <a:pt x="106287" y="81285"/>
                    </a:cubicBezTo>
                    <a:cubicBezTo>
                      <a:pt x="113566" y="81285"/>
                      <a:pt x="120846" y="84925"/>
                      <a:pt x="124485" y="92204"/>
                    </a:cubicBezTo>
                    <a:cubicBezTo>
                      <a:pt x="128125" y="101910"/>
                      <a:pt x="120846" y="112829"/>
                      <a:pt x="112353" y="116468"/>
                    </a:cubicBezTo>
                    <a:cubicBezTo>
                      <a:pt x="111140" y="116468"/>
                      <a:pt x="109927" y="118895"/>
                      <a:pt x="109927" y="120108"/>
                    </a:cubicBezTo>
                    <a:cubicBezTo>
                      <a:pt x="109927" y="121321"/>
                      <a:pt x="111140" y="122534"/>
                      <a:pt x="112353" y="122534"/>
                    </a:cubicBezTo>
                    <a:cubicBezTo>
                      <a:pt x="119633" y="122534"/>
                      <a:pt x="125699" y="124961"/>
                      <a:pt x="130551" y="128600"/>
                    </a:cubicBezTo>
                    <a:cubicBezTo>
                      <a:pt x="125699" y="139519"/>
                      <a:pt x="111140" y="146798"/>
                      <a:pt x="95368" y="146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23">
                <a:extLst>
                  <a:ext uri="{FF2B5EF4-FFF2-40B4-BE49-F238E27FC236}">
                    <a16:creationId xmlns:a16="http://schemas.microsoft.com/office/drawing/2014/main" id="{020F7C9A-A7BE-4881-9806-136676F7E8DD}"/>
                  </a:ext>
                </a:extLst>
              </p:cNvPr>
              <p:cNvSpPr/>
              <p:nvPr/>
            </p:nvSpPr>
            <p:spPr>
              <a:xfrm>
                <a:off x="240282" y="3375077"/>
                <a:ext cx="136989" cy="151651"/>
              </a:xfrm>
              <a:custGeom>
                <a:avLst/>
                <a:gdLst>
                  <a:gd name="connsiteX0" fmla="*/ 127284 w 136989"/>
                  <a:gd name="connsiteY0" fmla="*/ 133453 h 151651"/>
                  <a:gd name="connsiteX1" fmla="*/ 96954 w 136989"/>
                  <a:gd name="connsiteY1" fmla="*/ 145585 h 151651"/>
                  <a:gd name="connsiteX2" fmla="*/ 86035 w 136989"/>
                  <a:gd name="connsiteY2" fmla="*/ 144372 h 151651"/>
                  <a:gd name="connsiteX3" fmla="*/ 55705 w 136989"/>
                  <a:gd name="connsiteY3" fmla="*/ 101910 h 151651"/>
                  <a:gd name="connsiteX4" fmla="*/ 53278 w 136989"/>
                  <a:gd name="connsiteY4" fmla="*/ 97057 h 151651"/>
                  <a:gd name="connsiteX5" fmla="*/ 49639 w 136989"/>
                  <a:gd name="connsiteY5" fmla="*/ 95844 h 151651"/>
                  <a:gd name="connsiteX6" fmla="*/ 48426 w 136989"/>
                  <a:gd name="connsiteY6" fmla="*/ 95844 h 151651"/>
                  <a:gd name="connsiteX7" fmla="*/ 45999 w 136989"/>
                  <a:gd name="connsiteY7" fmla="*/ 95844 h 151651"/>
                  <a:gd name="connsiteX8" fmla="*/ 31441 w 136989"/>
                  <a:gd name="connsiteY8" fmla="*/ 83712 h 151651"/>
                  <a:gd name="connsiteX9" fmla="*/ 33867 w 136989"/>
                  <a:gd name="connsiteY9" fmla="*/ 66727 h 151651"/>
                  <a:gd name="connsiteX10" fmla="*/ 35080 w 136989"/>
                  <a:gd name="connsiteY10" fmla="*/ 58234 h 151651"/>
                  <a:gd name="connsiteX11" fmla="*/ 29014 w 136989"/>
                  <a:gd name="connsiteY11" fmla="*/ 54594 h 151651"/>
                  <a:gd name="connsiteX12" fmla="*/ 29014 w 136989"/>
                  <a:gd name="connsiteY12" fmla="*/ 54594 h 151651"/>
                  <a:gd name="connsiteX13" fmla="*/ 27801 w 136989"/>
                  <a:gd name="connsiteY13" fmla="*/ 54594 h 151651"/>
                  <a:gd name="connsiteX14" fmla="*/ 14456 w 136989"/>
                  <a:gd name="connsiteY14" fmla="*/ 49742 h 151651"/>
                  <a:gd name="connsiteX15" fmla="*/ 5963 w 136989"/>
                  <a:gd name="connsiteY15" fmla="*/ 25477 h 151651"/>
                  <a:gd name="connsiteX16" fmla="*/ 26588 w 136989"/>
                  <a:gd name="connsiteY16" fmla="*/ 7279 h 151651"/>
                  <a:gd name="connsiteX17" fmla="*/ 36294 w 136989"/>
                  <a:gd name="connsiteY17" fmla="*/ 6066 h 151651"/>
                  <a:gd name="connsiteX18" fmla="*/ 36294 w 136989"/>
                  <a:gd name="connsiteY18" fmla="*/ 0 h 151651"/>
                  <a:gd name="connsiteX19" fmla="*/ 26588 w 136989"/>
                  <a:gd name="connsiteY19" fmla="*/ 1213 h 151651"/>
                  <a:gd name="connsiteX20" fmla="*/ 12029 w 136989"/>
                  <a:gd name="connsiteY20" fmla="*/ 54594 h 151651"/>
                  <a:gd name="connsiteX21" fmla="*/ 29014 w 136989"/>
                  <a:gd name="connsiteY21" fmla="*/ 60661 h 151651"/>
                  <a:gd name="connsiteX22" fmla="*/ 30227 w 136989"/>
                  <a:gd name="connsiteY22" fmla="*/ 60661 h 151651"/>
                  <a:gd name="connsiteX23" fmla="*/ 47212 w 136989"/>
                  <a:gd name="connsiteY23" fmla="*/ 100696 h 151651"/>
                  <a:gd name="connsiteX24" fmla="*/ 50852 w 136989"/>
                  <a:gd name="connsiteY24" fmla="*/ 100696 h 151651"/>
                  <a:gd name="connsiteX25" fmla="*/ 84822 w 136989"/>
                  <a:gd name="connsiteY25" fmla="*/ 149225 h 151651"/>
                  <a:gd name="connsiteX26" fmla="*/ 98167 w 136989"/>
                  <a:gd name="connsiteY26" fmla="*/ 151651 h 151651"/>
                  <a:gd name="connsiteX27" fmla="*/ 136990 w 136989"/>
                  <a:gd name="connsiteY27" fmla="*/ 133453 h 151651"/>
                  <a:gd name="connsiteX28" fmla="*/ 127284 w 136989"/>
                  <a:gd name="connsiteY28" fmla="*/ 133453 h 1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989" h="151651">
                    <a:moveTo>
                      <a:pt x="127284" y="133453"/>
                    </a:moveTo>
                    <a:cubicBezTo>
                      <a:pt x="118792" y="140732"/>
                      <a:pt x="109086" y="145585"/>
                      <a:pt x="96954" y="145585"/>
                    </a:cubicBezTo>
                    <a:cubicBezTo>
                      <a:pt x="93314" y="145585"/>
                      <a:pt x="89675" y="145585"/>
                      <a:pt x="86035" y="144372"/>
                    </a:cubicBezTo>
                    <a:cubicBezTo>
                      <a:pt x="67837" y="139519"/>
                      <a:pt x="54492" y="120108"/>
                      <a:pt x="55705" y="101910"/>
                    </a:cubicBezTo>
                    <a:cubicBezTo>
                      <a:pt x="55705" y="99483"/>
                      <a:pt x="54492" y="98270"/>
                      <a:pt x="53278" y="97057"/>
                    </a:cubicBezTo>
                    <a:cubicBezTo>
                      <a:pt x="52065" y="95844"/>
                      <a:pt x="50852" y="95844"/>
                      <a:pt x="49639" y="95844"/>
                    </a:cubicBezTo>
                    <a:cubicBezTo>
                      <a:pt x="49639" y="95844"/>
                      <a:pt x="48426" y="95844"/>
                      <a:pt x="48426" y="95844"/>
                    </a:cubicBezTo>
                    <a:cubicBezTo>
                      <a:pt x="47212" y="95844"/>
                      <a:pt x="47212" y="95844"/>
                      <a:pt x="45999" y="95844"/>
                    </a:cubicBezTo>
                    <a:cubicBezTo>
                      <a:pt x="38720" y="95844"/>
                      <a:pt x="33867" y="89778"/>
                      <a:pt x="31441" y="83712"/>
                    </a:cubicBezTo>
                    <a:cubicBezTo>
                      <a:pt x="30227" y="81285"/>
                      <a:pt x="27801" y="72793"/>
                      <a:pt x="33867" y="66727"/>
                    </a:cubicBezTo>
                    <a:cubicBezTo>
                      <a:pt x="35080" y="63087"/>
                      <a:pt x="36294" y="60661"/>
                      <a:pt x="35080" y="58234"/>
                    </a:cubicBezTo>
                    <a:cubicBezTo>
                      <a:pt x="33867" y="55808"/>
                      <a:pt x="31441" y="54594"/>
                      <a:pt x="29014" y="54594"/>
                    </a:cubicBezTo>
                    <a:cubicBezTo>
                      <a:pt x="29014" y="54594"/>
                      <a:pt x="29014" y="54594"/>
                      <a:pt x="29014" y="54594"/>
                    </a:cubicBezTo>
                    <a:lnTo>
                      <a:pt x="27801" y="54594"/>
                    </a:lnTo>
                    <a:cubicBezTo>
                      <a:pt x="22948" y="54594"/>
                      <a:pt x="19309" y="53381"/>
                      <a:pt x="14456" y="49742"/>
                    </a:cubicBezTo>
                    <a:cubicBezTo>
                      <a:pt x="7176" y="43676"/>
                      <a:pt x="3537" y="35183"/>
                      <a:pt x="5963" y="25477"/>
                    </a:cubicBezTo>
                    <a:cubicBezTo>
                      <a:pt x="8390" y="16985"/>
                      <a:pt x="14456" y="8492"/>
                      <a:pt x="26588" y="7279"/>
                    </a:cubicBezTo>
                    <a:cubicBezTo>
                      <a:pt x="30227" y="7279"/>
                      <a:pt x="32654" y="6066"/>
                      <a:pt x="36294" y="6066"/>
                    </a:cubicBezTo>
                    <a:lnTo>
                      <a:pt x="36294" y="0"/>
                    </a:lnTo>
                    <a:cubicBezTo>
                      <a:pt x="32654" y="0"/>
                      <a:pt x="29014" y="1213"/>
                      <a:pt x="26588" y="1213"/>
                    </a:cubicBezTo>
                    <a:cubicBezTo>
                      <a:pt x="-103" y="4853"/>
                      <a:pt x="-9808" y="38823"/>
                      <a:pt x="12029" y="54594"/>
                    </a:cubicBezTo>
                    <a:cubicBezTo>
                      <a:pt x="16882" y="58234"/>
                      <a:pt x="22948" y="60661"/>
                      <a:pt x="29014" y="60661"/>
                    </a:cubicBezTo>
                    <a:cubicBezTo>
                      <a:pt x="29014" y="60661"/>
                      <a:pt x="30227" y="60661"/>
                      <a:pt x="30227" y="60661"/>
                    </a:cubicBezTo>
                    <a:cubicBezTo>
                      <a:pt x="15669" y="72793"/>
                      <a:pt x="29014" y="100696"/>
                      <a:pt x="47212" y="100696"/>
                    </a:cubicBezTo>
                    <a:cubicBezTo>
                      <a:pt x="48426" y="100696"/>
                      <a:pt x="49639" y="100696"/>
                      <a:pt x="50852" y="100696"/>
                    </a:cubicBezTo>
                    <a:cubicBezTo>
                      <a:pt x="49639" y="122534"/>
                      <a:pt x="65411" y="143159"/>
                      <a:pt x="84822" y="149225"/>
                    </a:cubicBezTo>
                    <a:cubicBezTo>
                      <a:pt x="88462" y="150438"/>
                      <a:pt x="93314" y="151651"/>
                      <a:pt x="98167" y="151651"/>
                    </a:cubicBezTo>
                    <a:cubicBezTo>
                      <a:pt x="112726" y="151651"/>
                      <a:pt x="127284" y="144372"/>
                      <a:pt x="136990" y="133453"/>
                    </a:cubicBezTo>
                    <a:lnTo>
                      <a:pt x="127284" y="133453"/>
                    </a:ln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1" name="Graphic 1169">
              <a:extLst>
                <a:ext uri="{FF2B5EF4-FFF2-40B4-BE49-F238E27FC236}">
                  <a16:creationId xmlns:a16="http://schemas.microsoft.com/office/drawing/2014/main" id="{8A4D4FD9-1C82-4214-BCBA-6DB8475CA512}"/>
                </a:ext>
              </a:extLst>
            </p:cNvPr>
            <p:cNvGrpSpPr/>
            <p:nvPr/>
          </p:nvGrpSpPr>
          <p:grpSpPr>
            <a:xfrm>
              <a:off x="430297" y="3349600"/>
              <a:ext cx="94987" cy="217164"/>
              <a:chOff x="430297" y="3349600"/>
              <a:chExt cx="94987" cy="217164"/>
            </a:xfrm>
          </p:grpSpPr>
          <p:sp>
            <p:nvSpPr>
              <p:cNvPr id="141" name="Freeform: Shape 120">
                <a:extLst>
                  <a:ext uri="{FF2B5EF4-FFF2-40B4-BE49-F238E27FC236}">
                    <a16:creationId xmlns:a16="http://schemas.microsoft.com/office/drawing/2014/main" id="{35EE6C36-CC8A-4794-BF44-CEED67489CE8}"/>
                  </a:ext>
                </a:extLst>
              </p:cNvPr>
              <p:cNvSpPr/>
              <p:nvPr/>
            </p:nvSpPr>
            <p:spPr>
              <a:xfrm>
                <a:off x="430297" y="3352026"/>
                <a:ext cx="87707" cy="214738"/>
              </a:xfrm>
              <a:custGeom>
                <a:avLst/>
                <a:gdLst>
                  <a:gd name="connsiteX0" fmla="*/ 17342 w 87707"/>
                  <a:gd name="connsiteY0" fmla="*/ 214738 h 214738"/>
                  <a:gd name="connsiteX1" fmla="*/ 13702 w 87707"/>
                  <a:gd name="connsiteY1" fmla="*/ 120108 h 214738"/>
                  <a:gd name="connsiteX2" fmla="*/ 20981 w 87707"/>
                  <a:gd name="connsiteY2" fmla="*/ 111615 h 214738"/>
                  <a:gd name="connsiteX3" fmla="*/ 33114 w 87707"/>
                  <a:gd name="connsiteY3" fmla="*/ 93417 h 214738"/>
                  <a:gd name="connsiteX4" fmla="*/ 37966 w 87707"/>
                  <a:gd name="connsiteY4" fmla="*/ 50955 h 214738"/>
                  <a:gd name="connsiteX5" fmla="*/ 45246 w 87707"/>
                  <a:gd name="connsiteY5" fmla="*/ 7279 h 214738"/>
                  <a:gd name="connsiteX6" fmla="*/ 56164 w 87707"/>
                  <a:gd name="connsiteY6" fmla="*/ 0 h 214738"/>
                  <a:gd name="connsiteX7" fmla="*/ 57378 w 87707"/>
                  <a:gd name="connsiteY7" fmla="*/ 0 h 214738"/>
                  <a:gd name="connsiteX8" fmla="*/ 67083 w 87707"/>
                  <a:gd name="connsiteY8" fmla="*/ 15772 h 214738"/>
                  <a:gd name="connsiteX9" fmla="*/ 82855 w 87707"/>
                  <a:gd name="connsiteY9" fmla="*/ 89778 h 214738"/>
                  <a:gd name="connsiteX10" fmla="*/ 87708 w 87707"/>
                  <a:gd name="connsiteY10" fmla="*/ 124961 h 214738"/>
                  <a:gd name="connsiteX11" fmla="*/ 74363 w 87707"/>
                  <a:gd name="connsiteY11" fmla="*/ 174702 h 214738"/>
                  <a:gd name="connsiteX12" fmla="*/ 17342 w 87707"/>
                  <a:gd name="connsiteY12" fmla="*/ 214738 h 214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707" h="214738">
                    <a:moveTo>
                      <a:pt x="17342" y="214738"/>
                    </a:moveTo>
                    <a:cubicBezTo>
                      <a:pt x="-4496" y="188048"/>
                      <a:pt x="-5709" y="148012"/>
                      <a:pt x="13702" y="120108"/>
                    </a:cubicBezTo>
                    <a:cubicBezTo>
                      <a:pt x="16129" y="116468"/>
                      <a:pt x="18555" y="114042"/>
                      <a:pt x="20981" y="111615"/>
                    </a:cubicBezTo>
                    <a:cubicBezTo>
                      <a:pt x="25834" y="105549"/>
                      <a:pt x="29474" y="100696"/>
                      <a:pt x="33114" y="93417"/>
                    </a:cubicBezTo>
                    <a:cubicBezTo>
                      <a:pt x="39180" y="80072"/>
                      <a:pt x="39180" y="65513"/>
                      <a:pt x="37966" y="50955"/>
                    </a:cubicBezTo>
                    <a:cubicBezTo>
                      <a:pt x="37966" y="35183"/>
                      <a:pt x="36753" y="19411"/>
                      <a:pt x="45246" y="7279"/>
                    </a:cubicBezTo>
                    <a:cubicBezTo>
                      <a:pt x="47672" y="3640"/>
                      <a:pt x="52525" y="0"/>
                      <a:pt x="56164" y="0"/>
                    </a:cubicBezTo>
                    <a:cubicBezTo>
                      <a:pt x="56164" y="0"/>
                      <a:pt x="57378" y="0"/>
                      <a:pt x="57378" y="0"/>
                    </a:cubicBezTo>
                    <a:cubicBezTo>
                      <a:pt x="62231" y="1213"/>
                      <a:pt x="65870" y="6066"/>
                      <a:pt x="67083" y="15772"/>
                    </a:cubicBezTo>
                    <a:lnTo>
                      <a:pt x="82855" y="89778"/>
                    </a:lnTo>
                    <a:cubicBezTo>
                      <a:pt x="85282" y="101910"/>
                      <a:pt x="87708" y="114042"/>
                      <a:pt x="87708" y="124961"/>
                    </a:cubicBezTo>
                    <a:cubicBezTo>
                      <a:pt x="87708" y="143159"/>
                      <a:pt x="82855" y="160144"/>
                      <a:pt x="74363" y="174702"/>
                    </a:cubicBezTo>
                    <a:lnTo>
                      <a:pt x="17342" y="214738"/>
                    </a:ln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21">
                <a:extLst>
                  <a:ext uri="{FF2B5EF4-FFF2-40B4-BE49-F238E27FC236}">
                    <a16:creationId xmlns:a16="http://schemas.microsoft.com/office/drawing/2014/main" id="{2C18B243-9DE4-4805-97A7-314934B24006}"/>
                  </a:ext>
                </a:extLst>
              </p:cNvPr>
              <p:cNvSpPr/>
              <p:nvPr/>
            </p:nvSpPr>
            <p:spPr>
              <a:xfrm>
                <a:off x="440359" y="3349600"/>
                <a:ext cx="84924" cy="180768"/>
              </a:xfrm>
              <a:custGeom>
                <a:avLst/>
                <a:gdLst>
                  <a:gd name="connsiteX0" fmla="*/ 77645 w 84924"/>
                  <a:gd name="connsiteY0" fmla="*/ 93417 h 180768"/>
                  <a:gd name="connsiteX1" fmla="*/ 61874 w 84924"/>
                  <a:gd name="connsiteY1" fmla="*/ 18198 h 180768"/>
                  <a:gd name="connsiteX2" fmla="*/ 49742 w 84924"/>
                  <a:gd name="connsiteY2" fmla="*/ 0 h 180768"/>
                  <a:gd name="connsiteX3" fmla="*/ 47315 w 84924"/>
                  <a:gd name="connsiteY3" fmla="*/ 0 h 180768"/>
                  <a:gd name="connsiteX4" fmla="*/ 33970 w 84924"/>
                  <a:gd name="connsiteY4" fmla="*/ 8492 h 180768"/>
                  <a:gd name="connsiteX5" fmla="*/ 20625 w 84924"/>
                  <a:gd name="connsiteY5" fmla="*/ 94630 h 180768"/>
                  <a:gd name="connsiteX6" fmla="*/ 2426 w 84924"/>
                  <a:gd name="connsiteY6" fmla="*/ 121321 h 180768"/>
                  <a:gd name="connsiteX7" fmla="*/ 0 w 84924"/>
                  <a:gd name="connsiteY7" fmla="*/ 126174 h 180768"/>
                  <a:gd name="connsiteX8" fmla="*/ 7279 w 84924"/>
                  <a:gd name="connsiteY8" fmla="*/ 126174 h 180768"/>
                  <a:gd name="connsiteX9" fmla="*/ 8492 w 84924"/>
                  <a:gd name="connsiteY9" fmla="*/ 124961 h 180768"/>
                  <a:gd name="connsiteX10" fmla="*/ 15772 w 84924"/>
                  <a:gd name="connsiteY10" fmla="*/ 116468 h 180768"/>
                  <a:gd name="connsiteX11" fmla="*/ 27904 w 84924"/>
                  <a:gd name="connsiteY11" fmla="*/ 98270 h 180768"/>
                  <a:gd name="connsiteX12" fmla="*/ 33970 w 84924"/>
                  <a:gd name="connsiteY12" fmla="*/ 54594 h 180768"/>
                  <a:gd name="connsiteX13" fmla="*/ 41249 w 84924"/>
                  <a:gd name="connsiteY13" fmla="*/ 13345 h 180768"/>
                  <a:gd name="connsiteX14" fmla="*/ 49742 w 84924"/>
                  <a:gd name="connsiteY14" fmla="*/ 7279 h 180768"/>
                  <a:gd name="connsiteX15" fmla="*/ 50955 w 84924"/>
                  <a:gd name="connsiteY15" fmla="*/ 7279 h 180768"/>
                  <a:gd name="connsiteX16" fmla="*/ 58234 w 84924"/>
                  <a:gd name="connsiteY16" fmla="*/ 20625 h 180768"/>
                  <a:gd name="connsiteX17" fmla="*/ 66727 w 84924"/>
                  <a:gd name="connsiteY17" fmla="*/ 58234 h 180768"/>
                  <a:gd name="connsiteX18" fmla="*/ 74006 w 84924"/>
                  <a:gd name="connsiteY18" fmla="*/ 95844 h 180768"/>
                  <a:gd name="connsiteX19" fmla="*/ 78859 w 84924"/>
                  <a:gd name="connsiteY19" fmla="*/ 129814 h 180768"/>
                  <a:gd name="connsiteX20" fmla="*/ 69153 w 84924"/>
                  <a:gd name="connsiteY20" fmla="*/ 169849 h 180768"/>
                  <a:gd name="connsiteX21" fmla="*/ 69153 w 84924"/>
                  <a:gd name="connsiteY21" fmla="*/ 180768 h 180768"/>
                  <a:gd name="connsiteX22" fmla="*/ 70366 w 84924"/>
                  <a:gd name="connsiteY22" fmla="*/ 179555 h 180768"/>
                  <a:gd name="connsiteX23" fmla="*/ 84925 w 84924"/>
                  <a:gd name="connsiteY23" fmla="*/ 128600 h 180768"/>
                  <a:gd name="connsiteX24" fmla="*/ 77645 w 84924"/>
                  <a:gd name="connsiteY24" fmla="*/ 93417 h 18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4924" h="180768">
                    <a:moveTo>
                      <a:pt x="77645" y="93417"/>
                    </a:moveTo>
                    <a:cubicBezTo>
                      <a:pt x="72793" y="67940"/>
                      <a:pt x="66727" y="43676"/>
                      <a:pt x="61874" y="18198"/>
                    </a:cubicBezTo>
                    <a:cubicBezTo>
                      <a:pt x="60661" y="10919"/>
                      <a:pt x="57021" y="1213"/>
                      <a:pt x="49742" y="0"/>
                    </a:cubicBezTo>
                    <a:cubicBezTo>
                      <a:pt x="48528" y="0"/>
                      <a:pt x="48528" y="0"/>
                      <a:pt x="47315" y="0"/>
                    </a:cubicBezTo>
                    <a:cubicBezTo>
                      <a:pt x="41249" y="0"/>
                      <a:pt x="36396" y="4853"/>
                      <a:pt x="33970" y="8492"/>
                    </a:cubicBezTo>
                    <a:cubicBezTo>
                      <a:pt x="18198" y="32757"/>
                      <a:pt x="32757" y="67940"/>
                      <a:pt x="20625" y="94630"/>
                    </a:cubicBezTo>
                    <a:cubicBezTo>
                      <a:pt x="15772" y="104336"/>
                      <a:pt x="8492" y="112829"/>
                      <a:pt x="2426" y="121321"/>
                    </a:cubicBezTo>
                    <a:cubicBezTo>
                      <a:pt x="1213" y="122534"/>
                      <a:pt x="1213" y="124961"/>
                      <a:pt x="0" y="126174"/>
                    </a:cubicBezTo>
                    <a:lnTo>
                      <a:pt x="7279" y="126174"/>
                    </a:lnTo>
                    <a:cubicBezTo>
                      <a:pt x="7279" y="126174"/>
                      <a:pt x="7279" y="124961"/>
                      <a:pt x="8492" y="124961"/>
                    </a:cubicBezTo>
                    <a:cubicBezTo>
                      <a:pt x="10919" y="122534"/>
                      <a:pt x="13345" y="118895"/>
                      <a:pt x="15772" y="116468"/>
                    </a:cubicBezTo>
                    <a:cubicBezTo>
                      <a:pt x="20625" y="110402"/>
                      <a:pt x="25477" y="104336"/>
                      <a:pt x="27904" y="98270"/>
                    </a:cubicBezTo>
                    <a:cubicBezTo>
                      <a:pt x="33970" y="84925"/>
                      <a:pt x="33970" y="69153"/>
                      <a:pt x="33970" y="54594"/>
                    </a:cubicBezTo>
                    <a:cubicBezTo>
                      <a:pt x="33970" y="38823"/>
                      <a:pt x="32757" y="24264"/>
                      <a:pt x="41249" y="13345"/>
                    </a:cubicBezTo>
                    <a:cubicBezTo>
                      <a:pt x="43676" y="9706"/>
                      <a:pt x="47315" y="7279"/>
                      <a:pt x="49742" y="7279"/>
                    </a:cubicBezTo>
                    <a:cubicBezTo>
                      <a:pt x="49742" y="7279"/>
                      <a:pt x="49742" y="7279"/>
                      <a:pt x="50955" y="7279"/>
                    </a:cubicBezTo>
                    <a:cubicBezTo>
                      <a:pt x="54594" y="8492"/>
                      <a:pt x="57021" y="12132"/>
                      <a:pt x="58234" y="20625"/>
                    </a:cubicBezTo>
                    <a:lnTo>
                      <a:pt x="66727" y="58234"/>
                    </a:lnTo>
                    <a:lnTo>
                      <a:pt x="74006" y="95844"/>
                    </a:lnTo>
                    <a:cubicBezTo>
                      <a:pt x="76432" y="106763"/>
                      <a:pt x="78859" y="118895"/>
                      <a:pt x="78859" y="129814"/>
                    </a:cubicBezTo>
                    <a:cubicBezTo>
                      <a:pt x="78859" y="144372"/>
                      <a:pt x="75219" y="157717"/>
                      <a:pt x="69153" y="169849"/>
                    </a:cubicBezTo>
                    <a:lnTo>
                      <a:pt x="69153" y="180768"/>
                    </a:lnTo>
                    <a:lnTo>
                      <a:pt x="70366" y="179555"/>
                    </a:lnTo>
                    <a:cubicBezTo>
                      <a:pt x="80072" y="164997"/>
                      <a:pt x="84925" y="146798"/>
                      <a:pt x="84925" y="128600"/>
                    </a:cubicBezTo>
                    <a:cubicBezTo>
                      <a:pt x="82498" y="116468"/>
                      <a:pt x="80072" y="104336"/>
                      <a:pt x="77645" y="934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2" name="Freeform: Shape 111">
              <a:extLst>
                <a:ext uri="{FF2B5EF4-FFF2-40B4-BE49-F238E27FC236}">
                  <a16:creationId xmlns:a16="http://schemas.microsoft.com/office/drawing/2014/main" id="{5DD50B12-1C67-4526-9532-664B0970BE76}"/>
                </a:ext>
              </a:extLst>
            </p:cNvPr>
            <p:cNvSpPr/>
            <p:nvPr/>
          </p:nvSpPr>
          <p:spPr>
            <a:xfrm>
              <a:off x="426914" y="3431771"/>
              <a:ext cx="40623" cy="111851"/>
            </a:xfrm>
            <a:custGeom>
              <a:avLst/>
              <a:gdLst>
                <a:gd name="connsiteX0" fmla="*/ 32856 w 40623"/>
                <a:gd name="connsiteY0" fmla="*/ 1540 h 111851"/>
                <a:gd name="connsiteX1" fmla="*/ 1313 w 40623"/>
                <a:gd name="connsiteY1" fmla="*/ 58561 h 111851"/>
                <a:gd name="connsiteX2" fmla="*/ 15871 w 40623"/>
                <a:gd name="connsiteY2" fmla="*/ 110729 h 111851"/>
                <a:gd name="connsiteX3" fmla="*/ 21937 w 40623"/>
                <a:gd name="connsiteY3" fmla="*/ 104663 h 111851"/>
                <a:gd name="connsiteX4" fmla="*/ 9805 w 40623"/>
                <a:gd name="connsiteY4" fmla="*/ 57347 h 111851"/>
                <a:gd name="connsiteX5" fmla="*/ 40135 w 40623"/>
                <a:gd name="connsiteY5" fmla="*/ 3966 h 111851"/>
                <a:gd name="connsiteX6" fmla="*/ 32856 w 40623"/>
                <a:gd name="connsiteY6" fmla="*/ 1540 h 111851"/>
                <a:gd name="connsiteX7" fmla="*/ 32856 w 40623"/>
                <a:gd name="connsiteY7" fmla="*/ 1540 h 11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23" h="111851">
                  <a:moveTo>
                    <a:pt x="32856" y="1540"/>
                  </a:moveTo>
                  <a:cubicBezTo>
                    <a:pt x="19511" y="18525"/>
                    <a:pt x="6166" y="36723"/>
                    <a:pt x="1313" y="58561"/>
                  </a:cubicBezTo>
                  <a:cubicBezTo>
                    <a:pt x="-2327" y="76759"/>
                    <a:pt x="1313" y="97383"/>
                    <a:pt x="15871" y="110729"/>
                  </a:cubicBezTo>
                  <a:cubicBezTo>
                    <a:pt x="19511" y="114368"/>
                    <a:pt x="25577" y="108302"/>
                    <a:pt x="21937" y="104663"/>
                  </a:cubicBezTo>
                  <a:cubicBezTo>
                    <a:pt x="8592" y="92531"/>
                    <a:pt x="6166" y="74332"/>
                    <a:pt x="9805" y="57347"/>
                  </a:cubicBezTo>
                  <a:cubicBezTo>
                    <a:pt x="14658" y="37936"/>
                    <a:pt x="28003" y="20951"/>
                    <a:pt x="40135" y="3966"/>
                  </a:cubicBezTo>
                  <a:cubicBezTo>
                    <a:pt x="42562" y="1540"/>
                    <a:pt x="35283" y="-2100"/>
                    <a:pt x="32856" y="1540"/>
                  </a:cubicBezTo>
                  <a:lnTo>
                    <a:pt x="32856" y="1540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12">
              <a:extLst>
                <a:ext uri="{FF2B5EF4-FFF2-40B4-BE49-F238E27FC236}">
                  <a16:creationId xmlns:a16="http://schemas.microsoft.com/office/drawing/2014/main" id="{91B39575-7B73-47AA-ABD8-338EE54DDC76}"/>
                </a:ext>
              </a:extLst>
            </p:cNvPr>
            <p:cNvSpPr/>
            <p:nvPr/>
          </p:nvSpPr>
          <p:spPr>
            <a:xfrm>
              <a:off x="263230" y="3402152"/>
              <a:ext cx="58791" cy="33585"/>
            </a:xfrm>
            <a:custGeom>
              <a:avLst/>
              <a:gdLst>
                <a:gd name="connsiteX0" fmla="*/ 3640 w 58791"/>
                <a:gd name="connsiteY0" fmla="*/ 33585 h 33585"/>
                <a:gd name="connsiteX1" fmla="*/ 58234 w 58791"/>
                <a:gd name="connsiteY1" fmla="*/ 5681 h 33585"/>
                <a:gd name="connsiteX2" fmla="*/ 50955 w 58791"/>
                <a:gd name="connsiteY2" fmla="*/ 2042 h 33585"/>
                <a:gd name="connsiteX3" fmla="*/ 3640 w 58791"/>
                <a:gd name="connsiteY3" fmla="*/ 26306 h 33585"/>
                <a:gd name="connsiteX4" fmla="*/ 3640 w 58791"/>
                <a:gd name="connsiteY4" fmla="*/ 33585 h 33585"/>
                <a:gd name="connsiteX5" fmla="*/ 3640 w 58791"/>
                <a:gd name="connsiteY5" fmla="*/ 33585 h 3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1" h="33585">
                  <a:moveTo>
                    <a:pt x="3640" y="33585"/>
                  </a:moveTo>
                  <a:cubicBezTo>
                    <a:pt x="25477" y="33585"/>
                    <a:pt x="46102" y="22666"/>
                    <a:pt x="58234" y="5681"/>
                  </a:cubicBezTo>
                  <a:cubicBezTo>
                    <a:pt x="60661" y="2042"/>
                    <a:pt x="54594" y="-2811"/>
                    <a:pt x="50955" y="2042"/>
                  </a:cubicBezTo>
                  <a:cubicBezTo>
                    <a:pt x="40036" y="17814"/>
                    <a:pt x="21838" y="26306"/>
                    <a:pt x="3640" y="26306"/>
                  </a:cubicBezTo>
                  <a:cubicBezTo>
                    <a:pt x="-1213" y="26306"/>
                    <a:pt x="-1213" y="33585"/>
                    <a:pt x="3640" y="33585"/>
                  </a:cubicBezTo>
                  <a:lnTo>
                    <a:pt x="3640" y="33585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13">
              <a:extLst>
                <a:ext uri="{FF2B5EF4-FFF2-40B4-BE49-F238E27FC236}">
                  <a16:creationId xmlns:a16="http://schemas.microsoft.com/office/drawing/2014/main" id="{48B263F2-2148-4143-8C18-351A761E35D2}"/>
                </a:ext>
              </a:extLst>
            </p:cNvPr>
            <p:cNvSpPr/>
            <p:nvPr/>
          </p:nvSpPr>
          <p:spPr>
            <a:xfrm>
              <a:off x="287495" y="3447794"/>
              <a:ext cx="62995" cy="26896"/>
            </a:xfrm>
            <a:custGeom>
              <a:avLst/>
              <a:gdLst>
                <a:gd name="connsiteX0" fmla="*/ 4853 w 62995"/>
                <a:gd name="connsiteY0" fmla="*/ 26766 h 26896"/>
                <a:gd name="connsiteX1" fmla="*/ 61874 w 62995"/>
                <a:gd name="connsiteY1" fmla="*/ 6142 h 26896"/>
                <a:gd name="connsiteX2" fmla="*/ 55808 w 62995"/>
                <a:gd name="connsiteY2" fmla="*/ 1289 h 26896"/>
                <a:gd name="connsiteX3" fmla="*/ 3640 w 62995"/>
                <a:gd name="connsiteY3" fmla="*/ 19487 h 26896"/>
                <a:gd name="connsiteX4" fmla="*/ 0 w 62995"/>
                <a:gd name="connsiteY4" fmla="*/ 23127 h 26896"/>
                <a:gd name="connsiteX5" fmla="*/ 4853 w 62995"/>
                <a:gd name="connsiteY5" fmla="*/ 26766 h 26896"/>
                <a:gd name="connsiteX6" fmla="*/ 4853 w 62995"/>
                <a:gd name="connsiteY6" fmla="*/ 26766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95" h="26896">
                  <a:moveTo>
                    <a:pt x="4853" y="26766"/>
                  </a:moveTo>
                  <a:cubicBezTo>
                    <a:pt x="25477" y="27980"/>
                    <a:pt x="46102" y="20700"/>
                    <a:pt x="61874" y="6142"/>
                  </a:cubicBezTo>
                  <a:cubicBezTo>
                    <a:pt x="65513" y="2502"/>
                    <a:pt x="59447" y="-2351"/>
                    <a:pt x="55808" y="1289"/>
                  </a:cubicBezTo>
                  <a:cubicBezTo>
                    <a:pt x="41249" y="13421"/>
                    <a:pt x="23051" y="20700"/>
                    <a:pt x="3640" y="19487"/>
                  </a:cubicBezTo>
                  <a:cubicBezTo>
                    <a:pt x="1213" y="19487"/>
                    <a:pt x="0" y="21914"/>
                    <a:pt x="0" y="23127"/>
                  </a:cubicBezTo>
                  <a:cubicBezTo>
                    <a:pt x="1213" y="25553"/>
                    <a:pt x="2426" y="26766"/>
                    <a:pt x="4853" y="26766"/>
                  </a:cubicBezTo>
                  <a:lnTo>
                    <a:pt x="4853" y="26766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5" name="Graphic 1169">
              <a:extLst>
                <a:ext uri="{FF2B5EF4-FFF2-40B4-BE49-F238E27FC236}">
                  <a16:creationId xmlns:a16="http://schemas.microsoft.com/office/drawing/2014/main" id="{5148E82A-91B7-46EE-BE6A-81546B27EEC2}"/>
                </a:ext>
              </a:extLst>
            </p:cNvPr>
            <p:cNvGrpSpPr/>
            <p:nvPr/>
          </p:nvGrpSpPr>
          <p:grpSpPr>
            <a:xfrm>
              <a:off x="333597" y="3485479"/>
              <a:ext cx="63086" cy="59447"/>
              <a:chOff x="333597" y="3485479"/>
              <a:chExt cx="63086" cy="59447"/>
            </a:xfrm>
          </p:grpSpPr>
          <p:sp>
            <p:nvSpPr>
              <p:cNvPr id="139" name="Freeform: Shape 118">
                <a:extLst>
                  <a:ext uri="{FF2B5EF4-FFF2-40B4-BE49-F238E27FC236}">
                    <a16:creationId xmlns:a16="http://schemas.microsoft.com/office/drawing/2014/main" id="{B1A23731-9650-4CFB-860E-B77554E24F8D}"/>
                  </a:ext>
                </a:extLst>
              </p:cNvPr>
              <p:cNvSpPr/>
              <p:nvPr/>
            </p:nvSpPr>
            <p:spPr>
              <a:xfrm>
                <a:off x="337236" y="3490332"/>
                <a:ext cx="56342" cy="52168"/>
              </a:xfrm>
              <a:custGeom>
                <a:avLst/>
                <a:gdLst>
                  <a:gd name="connsiteX0" fmla="*/ 20625 w 56342"/>
                  <a:gd name="connsiteY0" fmla="*/ 52168 h 52168"/>
                  <a:gd name="connsiteX1" fmla="*/ 7279 w 56342"/>
                  <a:gd name="connsiteY1" fmla="*/ 48528 h 52168"/>
                  <a:gd name="connsiteX2" fmla="*/ 0 w 56342"/>
                  <a:gd name="connsiteY2" fmla="*/ 36396 h 52168"/>
                  <a:gd name="connsiteX3" fmla="*/ 0 w 56342"/>
                  <a:gd name="connsiteY3" fmla="*/ 30330 h 52168"/>
                  <a:gd name="connsiteX4" fmla="*/ 1213 w 56342"/>
                  <a:gd name="connsiteY4" fmla="*/ 30330 h 52168"/>
                  <a:gd name="connsiteX5" fmla="*/ 1213 w 56342"/>
                  <a:gd name="connsiteY5" fmla="*/ 30330 h 52168"/>
                  <a:gd name="connsiteX6" fmla="*/ 3640 w 56342"/>
                  <a:gd name="connsiteY6" fmla="*/ 29117 h 52168"/>
                  <a:gd name="connsiteX7" fmla="*/ 19411 w 56342"/>
                  <a:gd name="connsiteY7" fmla="*/ 7279 h 52168"/>
                  <a:gd name="connsiteX8" fmla="*/ 37610 w 56342"/>
                  <a:gd name="connsiteY8" fmla="*/ 0 h 52168"/>
                  <a:gd name="connsiteX9" fmla="*/ 42462 w 56342"/>
                  <a:gd name="connsiteY9" fmla="*/ 1213 h 52168"/>
                  <a:gd name="connsiteX10" fmla="*/ 55808 w 56342"/>
                  <a:gd name="connsiteY10" fmla="*/ 27904 h 52168"/>
                  <a:gd name="connsiteX11" fmla="*/ 32757 w 56342"/>
                  <a:gd name="connsiteY11" fmla="*/ 50955 h 52168"/>
                  <a:gd name="connsiteX12" fmla="*/ 20625 w 56342"/>
                  <a:gd name="connsiteY12" fmla="*/ 52168 h 5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342" h="52168">
                    <a:moveTo>
                      <a:pt x="20625" y="52168"/>
                    </a:moveTo>
                    <a:cubicBezTo>
                      <a:pt x="15772" y="52168"/>
                      <a:pt x="10919" y="50955"/>
                      <a:pt x="7279" y="48528"/>
                    </a:cubicBezTo>
                    <a:cubicBezTo>
                      <a:pt x="2426" y="44889"/>
                      <a:pt x="0" y="40036"/>
                      <a:pt x="0" y="36396"/>
                    </a:cubicBezTo>
                    <a:cubicBezTo>
                      <a:pt x="0" y="33970"/>
                      <a:pt x="0" y="32757"/>
                      <a:pt x="0" y="30330"/>
                    </a:cubicBezTo>
                    <a:cubicBezTo>
                      <a:pt x="0" y="30330"/>
                      <a:pt x="1213" y="30330"/>
                      <a:pt x="1213" y="30330"/>
                    </a:cubicBezTo>
                    <a:cubicBezTo>
                      <a:pt x="1213" y="30330"/>
                      <a:pt x="1213" y="30330"/>
                      <a:pt x="1213" y="30330"/>
                    </a:cubicBezTo>
                    <a:cubicBezTo>
                      <a:pt x="2426" y="30330"/>
                      <a:pt x="3640" y="30330"/>
                      <a:pt x="3640" y="29117"/>
                    </a:cubicBezTo>
                    <a:cubicBezTo>
                      <a:pt x="8492" y="21838"/>
                      <a:pt x="12132" y="13345"/>
                      <a:pt x="19411" y="7279"/>
                    </a:cubicBezTo>
                    <a:cubicBezTo>
                      <a:pt x="24264" y="2426"/>
                      <a:pt x="31543" y="0"/>
                      <a:pt x="37610" y="0"/>
                    </a:cubicBezTo>
                    <a:cubicBezTo>
                      <a:pt x="38823" y="0"/>
                      <a:pt x="41249" y="0"/>
                      <a:pt x="42462" y="1213"/>
                    </a:cubicBezTo>
                    <a:cubicBezTo>
                      <a:pt x="52168" y="3640"/>
                      <a:pt x="58234" y="15772"/>
                      <a:pt x="55808" y="27904"/>
                    </a:cubicBezTo>
                    <a:cubicBezTo>
                      <a:pt x="53381" y="37610"/>
                      <a:pt x="44889" y="47315"/>
                      <a:pt x="32757" y="50955"/>
                    </a:cubicBezTo>
                    <a:cubicBezTo>
                      <a:pt x="29117" y="50955"/>
                      <a:pt x="24264" y="52168"/>
                      <a:pt x="20625" y="52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19">
                <a:extLst>
                  <a:ext uri="{FF2B5EF4-FFF2-40B4-BE49-F238E27FC236}">
                    <a16:creationId xmlns:a16="http://schemas.microsoft.com/office/drawing/2014/main" id="{4FB418DC-4E6A-4655-BBD0-582287B4A84F}"/>
                  </a:ext>
                </a:extLst>
              </p:cNvPr>
              <p:cNvSpPr/>
              <p:nvPr/>
            </p:nvSpPr>
            <p:spPr>
              <a:xfrm>
                <a:off x="333597" y="3485479"/>
                <a:ext cx="63086" cy="59447"/>
              </a:xfrm>
              <a:custGeom>
                <a:avLst/>
                <a:gdLst>
                  <a:gd name="connsiteX0" fmla="*/ 58234 w 63086"/>
                  <a:gd name="connsiteY0" fmla="*/ 10919 h 59447"/>
                  <a:gd name="connsiteX1" fmla="*/ 53381 w 63086"/>
                  <a:gd name="connsiteY1" fmla="*/ 0 h 59447"/>
                  <a:gd name="connsiteX2" fmla="*/ 57021 w 63086"/>
                  <a:gd name="connsiteY2" fmla="*/ 27904 h 59447"/>
                  <a:gd name="connsiteX3" fmla="*/ 57021 w 63086"/>
                  <a:gd name="connsiteY3" fmla="*/ 30330 h 59447"/>
                  <a:gd name="connsiteX4" fmla="*/ 36396 w 63086"/>
                  <a:gd name="connsiteY4" fmla="*/ 50955 h 59447"/>
                  <a:gd name="connsiteX5" fmla="*/ 25477 w 63086"/>
                  <a:gd name="connsiteY5" fmla="*/ 53381 h 59447"/>
                  <a:gd name="connsiteX6" fmla="*/ 13345 w 63086"/>
                  <a:gd name="connsiteY6" fmla="*/ 49742 h 59447"/>
                  <a:gd name="connsiteX7" fmla="*/ 7279 w 63086"/>
                  <a:gd name="connsiteY7" fmla="*/ 40036 h 59447"/>
                  <a:gd name="connsiteX8" fmla="*/ 7279 w 63086"/>
                  <a:gd name="connsiteY8" fmla="*/ 38823 h 59447"/>
                  <a:gd name="connsiteX9" fmla="*/ 0 w 63086"/>
                  <a:gd name="connsiteY9" fmla="*/ 38823 h 59447"/>
                  <a:gd name="connsiteX10" fmla="*/ 8492 w 63086"/>
                  <a:gd name="connsiteY10" fmla="*/ 54594 h 59447"/>
                  <a:gd name="connsiteX11" fmla="*/ 24264 w 63086"/>
                  <a:gd name="connsiteY11" fmla="*/ 59447 h 59447"/>
                  <a:gd name="connsiteX12" fmla="*/ 37610 w 63086"/>
                  <a:gd name="connsiteY12" fmla="*/ 57021 h 59447"/>
                  <a:gd name="connsiteX13" fmla="*/ 61874 w 63086"/>
                  <a:gd name="connsiteY13" fmla="*/ 31543 h 59447"/>
                  <a:gd name="connsiteX14" fmla="*/ 58234 w 63086"/>
                  <a:gd name="connsiteY14" fmla="*/ 10919 h 5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086" h="59447">
                    <a:moveTo>
                      <a:pt x="58234" y="10919"/>
                    </a:moveTo>
                    <a:lnTo>
                      <a:pt x="53381" y="0"/>
                    </a:lnTo>
                    <a:lnTo>
                      <a:pt x="57021" y="27904"/>
                    </a:lnTo>
                    <a:cubicBezTo>
                      <a:pt x="57021" y="29117"/>
                      <a:pt x="57021" y="30330"/>
                      <a:pt x="57021" y="30330"/>
                    </a:cubicBezTo>
                    <a:cubicBezTo>
                      <a:pt x="54594" y="38823"/>
                      <a:pt x="47315" y="47315"/>
                      <a:pt x="36396" y="50955"/>
                    </a:cubicBezTo>
                    <a:cubicBezTo>
                      <a:pt x="32757" y="52168"/>
                      <a:pt x="29117" y="53381"/>
                      <a:pt x="25477" y="53381"/>
                    </a:cubicBezTo>
                    <a:cubicBezTo>
                      <a:pt x="20625" y="53381"/>
                      <a:pt x="16985" y="52168"/>
                      <a:pt x="13345" y="49742"/>
                    </a:cubicBezTo>
                    <a:cubicBezTo>
                      <a:pt x="9706" y="47315"/>
                      <a:pt x="8492" y="43676"/>
                      <a:pt x="7279" y="40036"/>
                    </a:cubicBezTo>
                    <a:cubicBezTo>
                      <a:pt x="7279" y="40036"/>
                      <a:pt x="7279" y="38823"/>
                      <a:pt x="7279" y="38823"/>
                    </a:cubicBezTo>
                    <a:lnTo>
                      <a:pt x="0" y="38823"/>
                    </a:lnTo>
                    <a:cubicBezTo>
                      <a:pt x="0" y="44889"/>
                      <a:pt x="3640" y="50955"/>
                      <a:pt x="8492" y="54594"/>
                    </a:cubicBezTo>
                    <a:cubicBezTo>
                      <a:pt x="13345" y="58234"/>
                      <a:pt x="18198" y="59447"/>
                      <a:pt x="24264" y="59447"/>
                    </a:cubicBezTo>
                    <a:cubicBezTo>
                      <a:pt x="29117" y="59447"/>
                      <a:pt x="33970" y="58234"/>
                      <a:pt x="37610" y="57021"/>
                    </a:cubicBezTo>
                    <a:cubicBezTo>
                      <a:pt x="49742" y="53381"/>
                      <a:pt x="59447" y="43676"/>
                      <a:pt x="61874" y="31543"/>
                    </a:cubicBezTo>
                    <a:cubicBezTo>
                      <a:pt x="64300" y="25477"/>
                      <a:pt x="63087" y="16985"/>
                      <a:pt x="58234" y="109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6" name="Freeform: Shape 115">
              <a:extLst>
                <a:ext uri="{FF2B5EF4-FFF2-40B4-BE49-F238E27FC236}">
                  <a16:creationId xmlns:a16="http://schemas.microsoft.com/office/drawing/2014/main" id="{C4431E92-4C92-4825-B1FB-F0CEAC3A5377}"/>
                </a:ext>
              </a:extLst>
            </p:cNvPr>
            <p:cNvSpPr/>
            <p:nvPr/>
          </p:nvSpPr>
          <p:spPr>
            <a:xfrm>
              <a:off x="326868" y="3467281"/>
              <a:ext cx="44338" cy="61148"/>
            </a:xfrm>
            <a:custGeom>
              <a:avLst/>
              <a:gdLst>
                <a:gd name="connsiteX0" fmla="*/ 4303 w 44338"/>
                <a:gd name="connsiteY0" fmla="*/ 60661 h 61148"/>
                <a:gd name="connsiteX1" fmla="*/ 44338 w 44338"/>
                <a:gd name="connsiteY1" fmla="*/ 3640 h 61148"/>
                <a:gd name="connsiteX2" fmla="*/ 37059 w 44338"/>
                <a:gd name="connsiteY2" fmla="*/ 3640 h 61148"/>
                <a:gd name="connsiteX3" fmla="*/ 3089 w 44338"/>
                <a:gd name="connsiteY3" fmla="*/ 53381 h 61148"/>
                <a:gd name="connsiteX4" fmla="*/ 4303 w 44338"/>
                <a:gd name="connsiteY4" fmla="*/ 60661 h 61148"/>
                <a:gd name="connsiteX5" fmla="*/ 4303 w 44338"/>
                <a:gd name="connsiteY5" fmla="*/ 60661 h 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38" h="61148">
                  <a:moveTo>
                    <a:pt x="4303" y="60661"/>
                  </a:moveTo>
                  <a:cubicBezTo>
                    <a:pt x="27354" y="52168"/>
                    <a:pt x="43125" y="29117"/>
                    <a:pt x="44338" y="3640"/>
                  </a:cubicBezTo>
                  <a:cubicBezTo>
                    <a:pt x="44338" y="-1213"/>
                    <a:pt x="37059" y="-1213"/>
                    <a:pt x="37059" y="3640"/>
                  </a:cubicBezTo>
                  <a:cubicBezTo>
                    <a:pt x="37059" y="24264"/>
                    <a:pt x="22501" y="44889"/>
                    <a:pt x="3089" y="53381"/>
                  </a:cubicBezTo>
                  <a:cubicBezTo>
                    <a:pt x="-1764" y="55808"/>
                    <a:pt x="-550" y="63087"/>
                    <a:pt x="4303" y="60661"/>
                  </a:cubicBezTo>
                  <a:lnTo>
                    <a:pt x="4303" y="60661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16">
              <a:extLst>
                <a:ext uri="{FF2B5EF4-FFF2-40B4-BE49-F238E27FC236}">
                  <a16:creationId xmlns:a16="http://schemas.microsoft.com/office/drawing/2014/main" id="{3C4285B6-B045-407C-AAB0-D270BEA4C036}"/>
                </a:ext>
              </a:extLst>
            </p:cNvPr>
            <p:cNvSpPr/>
            <p:nvPr/>
          </p:nvSpPr>
          <p:spPr>
            <a:xfrm>
              <a:off x="391355" y="3521875"/>
              <a:ext cx="45853" cy="30624"/>
            </a:xfrm>
            <a:custGeom>
              <a:avLst/>
              <a:gdLst>
                <a:gd name="connsiteX0" fmla="*/ 2902 w 45853"/>
                <a:gd name="connsiteY0" fmla="*/ 7279 h 30624"/>
                <a:gd name="connsiteX1" fmla="*/ 38085 w 45853"/>
                <a:gd name="connsiteY1" fmla="*/ 29117 h 30624"/>
                <a:gd name="connsiteX2" fmla="*/ 45365 w 45853"/>
                <a:gd name="connsiteY2" fmla="*/ 25477 h 30624"/>
                <a:gd name="connsiteX3" fmla="*/ 4116 w 45853"/>
                <a:gd name="connsiteY3" fmla="*/ 0 h 30624"/>
                <a:gd name="connsiteX4" fmla="*/ 476 w 45853"/>
                <a:gd name="connsiteY4" fmla="*/ 3640 h 30624"/>
                <a:gd name="connsiteX5" fmla="*/ 2902 w 45853"/>
                <a:gd name="connsiteY5" fmla="*/ 7279 h 30624"/>
                <a:gd name="connsiteX6" fmla="*/ 2902 w 45853"/>
                <a:gd name="connsiteY6" fmla="*/ 7279 h 3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3" h="30624">
                  <a:moveTo>
                    <a:pt x="2902" y="7279"/>
                  </a:moveTo>
                  <a:cubicBezTo>
                    <a:pt x="17461" y="8492"/>
                    <a:pt x="29593" y="16985"/>
                    <a:pt x="38085" y="29117"/>
                  </a:cubicBezTo>
                  <a:cubicBezTo>
                    <a:pt x="40512" y="32757"/>
                    <a:pt x="47791" y="29117"/>
                    <a:pt x="45365" y="25477"/>
                  </a:cubicBezTo>
                  <a:cubicBezTo>
                    <a:pt x="36872" y="10919"/>
                    <a:pt x="21101" y="1213"/>
                    <a:pt x="4116" y="0"/>
                  </a:cubicBezTo>
                  <a:cubicBezTo>
                    <a:pt x="1689" y="0"/>
                    <a:pt x="476" y="2426"/>
                    <a:pt x="476" y="3640"/>
                  </a:cubicBezTo>
                  <a:cubicBezTo>
                    <a:pt x="-737" y="4853"/>
                    <a:pt x="476" y="6066"/>
                    <a:pt x="2902" y="7279"/>
                  </a:cubicBezTo>
                  <a:lnTo>
                    <a:pt x="2902" y="7279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17">
              <a:extLst>
                <a:ext uri="{FF2B5EF4-FFF2-40B4-BE49-F238E27FC236}">
                  <a16:creationId xmlns:a16="http://schemas.microsoft.com/office/drawing/2014/main" id="{144B7FC4-D73D-4EC0-AC6B-381959357844}"/>
                </a:ext>
              </a:extLst>
            </p:cNvPr>
            <p:cNvSpPr/>
            <p:nvPr/>
          </p:nvSpPr>
          <p:spPr>
            <a:xfrm>
              <a:off x="448199" y="3546700"/>
              <a:ext cx="35745" cy="35276"/>
            </a:xfrm>
            <a:custGeom>
              <a:avLst/>
              <a:gdLst>
                <a:gd name="connsiteX0" fmla="*/ 6719 w 35745"/>
                <a:gd name="connsiteY0" fmla="*/ 34623 h 35276"/>
                <a:gd name="connsiteX1" fmla="*/ 34623 w 35745"/>
                <a:gd name="connsiteY1" fmla="*/ 6719 h 35276"/>
                <a:gd name="connsiteX2" fmla="*/ 28557 w 35745"/>
                <a:gd name="connsiteY2" fmla="*/ 653 h 35276"/>
                <a:gd name="connsiteX3" fmla="*/ 653 w 35745"/>
                <a:gd name="connsiteY3" fmla="*/ 28557 h 35276"/>
                <a:gd name="connsiteX4" fmla="*/ 6719 w 35745"/>
                <a:gd name="connsiteY4" fmla="*/ 34623 h 35276"/>
                <a:gd name="connsiteX5" fmla="*/ 6719 w 35745"/>
                <a:gd name="connsiteY5" fmla="*/ 34623 h 3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745" h="35276">
                  <a:moveTo>
                    <a:pt x="6719" y="34623"/>
                  </a:moveTo>
                  <a:cubicBezTo>
                    <a:pt x="16425" y="24917"/>
                    <a:pt x="26131" y="16425"/>
                    <a:pt x="34623" y="6719"/>
                  </a:cubicBezTo>
                  <a:cubicBezTo>
                    <a:pt x="38263" y="3080"/>
                    <a:pt x="32197" y="-1773"/>
                    <a:pt x="28557" y="653"/>
                  </a:cubicBezTo>
                  <a:cubicBezTo>
                    <a:pt x="18851" y="10359"/>
                    <a:pt x="9146" y="18851"/>
                    <a:pt x="653" y="28557"/>
                  </a:cubicBezTo>
                  <a:cubicBezTo>
                    <a:pt x="-1773" y="32197"/>
                    <a:pt x="3080" y="37049"/>
                    <a:pt x="6719" y="34623"/>
                  </a:cubicBezTo>
                  <a:lnTo>
                    <a:pt x="6719" y="34623"/>
                  </a:lnTo>
                  <a:close/>
                </a:path>
              </a:pathLst>
            </a:custGeom>
            <a:solidFill>
              <a:srgbClr val="000000"/>
            </a:solidFill>
            <a:ln w="121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967716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บริหารจัดการปัญหาผ่านเว็บไซต์ </a:t>
            </a:r>
            <a:r>
              <a:rPr lang="en-US" sz="1800" dirty="0"/>
              <a:t>(</a:t>
            </a:r>
            <a:r>
              <a:rPr lang="th-TH" sz="1800" dirty="0"/>
              <a:t>ปรับสถานะ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666145" y="4424955"/>
            <a:ext cx="2585133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เข้าเว็บไซต์ </a:t>
            </a:r>
            <a:r>
              <a:rPr lang="en-US" sz="1200" b="0" dirty="0"/>
              <a:t>http://citydata.traffy.in.th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251278" y="4434495"/>
            <a:ext cx="3087965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กดเข้าสู่ระบบด้วย </a:t>
            </a:r>
            <a:r>
              <a:rPr lang="en-US" sz="1200" b="0" dirty="0"/>
              <a:t>LINE, Facebook </a:t>
            </a:r>
            <a:r>
              <a:rPr lang="th-TH" sz="1200" b="0" dirty="0"/>
              <a:t>หรือ </a:t>
            </a:r>
            <a:r>
              <a:rPr lang="en-US" sz="1200" b="0" dirty="0"/>
              <a:t>Google (</a:t>
            </a:r>
            <a:r>
              <a:rPr lang="th-TH" sz="1200" b="0" dirty="0"/>
              <a:t>ควรใช้ชื่อบัญชีเดียวกันกับที่ขอเปิดใช้ครั้งแรก แล้วจะพบหน่วยงานของท่าน</a:t>
            </a:r>
            <a:r>
              <a:rPr lang="en-US" sz="1200" b="0" dirty="0"/>
              <a:t>)</a:t>
            </a:r>
            <a:endParaRPr lang="en-US" sz="105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4562" t="16734" r="17193" b="9347"/>
          <a:stretch/>
        </p:blipFill>
        <p:spPr>
          <a:xfrm>
            <a:off x="1312879" y="574225"/>
            <a:ext cx="6074372" cy="3700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199381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บริหารจัดการปัญหาผ่านเว็บไซต์ </a:t>
            </a:r>
            <a:r>
              <a:rPr lang="en-US" sz="1800" dirty="0"/>
              <a:t>(</a:t>
            </a:r>
            <a:r>
              <a:rPr lang="th-TH" sz="1800" dirty="0"/>
              <a:t>ปรับสถานะ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3632" y="4467824"/>
            <a:ext cx="2585133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ระบบแสดงชื่อหน่วยงาน และเรื่องแจ้งจากประชาชน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58843" y="4471955"/>
            <a:ext cx="3087965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เลือกกดเรื่องแจ้งที่ต้องการดำเนินการ</a:t>
            </a:r>
            <a:endParaRPr lang="en-US" sz="1050" b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7537" t="16509" r="9180" b="20207"/>
          <a:stretch/>
        </p:blipFill>
        <p:spPr>
          <a:xfrm>
            <a:off x="383321" y="676619"/>
            <a:ext cx="8413984" cy="359630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10946566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AF390C31-7344-4A04-B122-85D2A4D7D4C4}"/>
              </a:ext>
            </a:extLst>
          </p:cNvPr>
          <p:cNvGrpSpPr/>
          <p:nvPr/>
        </p:nvGrpSpPr>
        <p:grpSpPr>
          <a:xfrm>
            <a:off x="7911133" y="2109386"/>
            <a:ext cx="1775460" cy="566738"/>
            <a:chOff x="2296190" y="3309937"/>
            <a:chExt cx="1775460" cy="56673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650E50-F0C3-4F54-B3A1-B16D0996F10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CA55C94-4F32-4B94-B0B0-1B75B565DDF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6966BB-2723-4F80-A0AF-C0C63FB07AD9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545CC42-C337-43BA-94E0-97F51AB3E002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E80680F-E7D9-4D89-92FD-D0C484E5E90C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67E3A0-2E4A-4CDB-9B37-99740D48C77E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653F778-3304-47A0-8A78-B1AA7DEF9548}"/>
              </a:ext>
            </a:extLst>
          </p:cNvPr>
          <p:cNvGrpSpPr/>
          <p:nvPr/>
        </p:nvGrpSpPr>
        <p:grpSpPr>
          <a:xfrm>
            <a:off x="300610" y="4393807"/>
            <a:ext cx="1316354" cy="392430"/>
            <a:chOff x="2644805" y="1622107"/>
            <a:chExt cx="1316354" cy="392430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373BA7-3988-418D-96AD-9A688A6660E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7B7B13B-A451-43EC-BAD6-C352F9BF8DA9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045219-30F8-4D0F-935E-193A5129BBF8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3C194-00C2-4CC7-86A1-9719EF6B0E54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DEE816A-FB63-4BD8-B71D-6328333F11FF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89BEFC9-C932-4032-8383-E94A61250E93}"/>
              </a:ext>
            </a:extLst>
          </p:cNvPr>
          <p:cNvGrpSpPr/>
          <p:nvPr/>
        </p:nvGrpSpPr>
        <p:grpSpPr>
          <a:xfrm>
            <a:off x="-207549" y="24821"/>
            <a:ext cx="1664017" cy="501968"/>
            <a:chOff x="4107845" y="4300537"/>
            <a:chExt cx="1664017" cy="501968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8A45087-AF34-467A-8D5F-66E205047A25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FA7379C-0EB6-4EA4-95B7-40E854690E6A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C7E644-1030-41EB-AC82-E555D91BCBDB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4E1ED7-6F37-4920-AF62-8928A3DD9563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BB0E0A6-946B-4127-88D2-353B8CFBCFB7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1194" t="16907" r="13955" b="8400"/>
          <a:stretch/>
        </p:blipFill>
        <p:spPr>
          <a:xfrm>
            <a:off x="-9291" y="-1"/>
            <a:ext cx="9153291" cy="5137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333831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บริหารจัดการปัญหาผ่านเว็บไซต์ </a:t>
            </a:r>
            <a:r>
              <a:rPr lang="en-US" sz="1800" dirty="0"/>
              <a:t>(</a:t>
            </a:r>
            <a:r>
              <a:rPr lang="th-TH" sz="1800" dirty="0"/>
              <a:t>ปรับสถานะ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3632" y="4467824"/>
            <a:ext cx="2585133" cy="299785"/>
          </a:xfrm>
        </p:spPr>
        <p:txBody>
          <a:bodyPr/>
          <a:lstStyle/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เลือกปรับสถานะ เพื่อดำเนินการแก้ไขปัญหา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58843" y="4471955"/>
            <a:ext cx="3087965" cy="299785"/>
          </a:xfrm>
        </p:spPr>
        <p:txBody>
          <a:bodyPr/>
          <a:lstStyle/>
          <a:p>
            <a:r>
              <a:rPr lang="th-TH" sz="1200" b="0" dirty="0"/>
              <a:t>6</a:t>
            </a:r>
            <a:r>
              <a:rPr lang="en-US" sz="1200" b="0" dirty="0"/>
              <a:t>) </a:t>
            </a:r>
            <a:r>
              <a:rPr lang="th-TH" sz="1200" b="0" dirty="0"/>
              <a:t>เลือกปรับสถานพ พิมพ์คำอธิบาย และเพิ่มรูปภาพ รายละเอียดของปัญหาที่แก้ไข 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ยืนยัน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119" t="23009" r="13209" b="10390"/>
          <a:stretch/>
        </p:blipFill>
        <p:spPr>
          <a:xfrm>
            <a:off x="319425" y="574225"/>
            <a:ext cx="8541775" cy="373516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9106527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แสดงรายงานสถิติที่ได้รับแจ้ง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3632" y="3993630"/>
            <a:ext cx="2585133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กดเมนู </a:t>
            </a:r>
            <a:r>
              <a:rPr lang="en-US" sz="1200" b="0" dirty="0"/>
              <a:t>“</a:t>
            </a:r>
            <a:r>
              <a:rPr lang="th-TH" sz="1200" b="0" dirty="0"/>
              <a:t>สถิติ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45090" y="3993630"/>
            <a:ext cx="3289286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ระบบแสดงรายงานสถิติที่ได้รับแจ้งของท่าน</a:t>
            </a:r>
            <a:endParaRPr lang="en-US" sz="1050" b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6119" t="13193" r="7462" b="34270"/>
          <a:stretch/>
        </p:blipFill>
        <p:spPr>
          <a:xfrm>
            <a:off x="128294" y="684239"/>
            <a:ext cx="8810066" cy="301276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7609190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แสดงรายงานสถิติที่ได้รับแจ้ง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3632" y="3993630"/>
            <a:ext cx="2585133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กดเมนู </a:t>
            </a:r>
            <a:r>
              <a:rPr lang="en-US" sz="1200" b="0" dirty="0"/>
              <a:t>“</a:t>
            </a:r>
            <a:r>
              <a:rPr lang="th-TH" sz="1200" b="0" dirty="0"/>
              <a:t>สถิติองค์กร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45090" y="3993630"/>
            <a:ext cx="3289286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ระบบแสดงรายงานสถิติขององค์กรท่าน</a:t>
            </a:r>
            <a:endParaRPr lang="en-US" sz="105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4777" t="22080" r="7612" b="25249"/>
          <a:stretch/>
        </p:blipFill>
        <p:spPr>
          <a:xfrm>
            <a:off x="183640" y="574225"/>
            <a:ext cx="8754719" cy="296049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0327269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แสดงรายงานสถิติที่ได้รับแจ้งบนแผนที่ออนไลน์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3632" y="3993630"/>
            <a:ext cx="2585133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กดเมนู </a:t>
            </a:r>
            <a:r>
              <a:rPr lang="en-US" sz="1200" b="0" dirty="0"/>
              <a:t>“</a:t>
            </a:r>
            <a:r>
              <a:rPr lang="th-TH" sz="1200" b="0" dirty="0"/>
              <a:t>แผนที่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45090" y="3993630"/>
            <a:ext cx="3289286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ระบบแสดงรายงานสถิติที่ได้รับแจ้งบนแผนที่ออนไลน์ของท่าน</a:t>
            </a:r>
            <a:r>
              <a:rPr lang="en-US" sz="1050" b="0" dirty="0"/>
              <a:t> </a:t>
            </a:r>
            <a:endParaRPr lang="th-TH" sz="1200" b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5821" t="26724" r="9478" b="19014"/>
          <a:stretch/>
        </p:blipFill>
        <p:spPr>
          <a:xfrm>
            <a:off x="177736" y="549622"/>
            <a:ext cx="8825153" cy="318016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10315077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7F98961-089C-4A17-8F42-88351BB7186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11580" y="2392632"/>
            <a:ext cx="7120839" cy="812800"/>
          </a:xfrm>
        </p:spPr>
        <p:txBody>
          <a:bodyPr/>
          <a:lstStyle/>
          <a:p>
            <a:r>
              <a:rPr lang="th-TH" sz="3200" dirty="0"/>
              <a:t>บริหารจัดการปัญหา ผ่านแอปพลิเคชั่น </a:t>
            </a:r>
            <a:r>
              <a:rPr lang="en-US" sz="3200" dirty="0"/>
              <a:t>Line Fondue Manager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27C7896-17A9-49D2-ACD2-31EAA65BECAA}"/>
              </a:ext>
            </a:extLst>
          </p:cNvPr>
          <p:cNvGrpSpPr/>
          <p:nvPr/>
        </p:nvGrpSpPr>
        <p:grpSpPr>
          <a:xfrm>
            <a:off x="4006625" y="932225"/>
            <a:ext cx="1130750" cy="1130750"/>
            <a:chOff x="4006625" y="932225"/>
            <a:chExt cx="1130750" cy="11307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AB53A55-EC79-43A8-9A38-08A81ED18F94}"/>
                </a:ext>
              </a:extLst>
            </p:cNvPr>
            <p:cNvSpPr/>
            <p:nvPr/>
          </p:nvSpPr>
          <p:spPr>
            <a:xfrm>
              <a:off x="4006625" y="932225"/>
              <a:ext cx="1130750" cy="113075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 Placeholder 13">
              <a:extLst>
                <a:ext uri="{FF2B5EF4-FFF2-40B4-BE49-F238E27FC236}">
                  <a16:creationId xmlns:a16="http://schemas.microsoft.com/office/drawing/2014/main" id="{BA7F160C-D60E-4F0C-95C5-39E8F01ADCF9}"/>
                </a:ext>
              </a:extLst>
            </p:cNvPr>
            <p:cNvSpPr txBox="1">
              <a:spLocks/>
            </p:cNvSpPr>
            <p:nvPr/>
          </p:nvSpPr>
          <p:spPr>
            <a:xfrm>
              <a:off x="4065464" y="1091200"/>
              <a:ext cx="1013072" cy="8128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None/>
                <a:defRPr sz="4800" b="1" i="0" kern="1200" baseline="0">
                  <a:solidFill>
                    <a:schemeClr val="tx1"/>
                  </a:solidFill>
                  <a:latin typeface="+mj-lt"/>
                  <a:ea typeface="+mn-ea"/>
                  <a:cs typeface="+mj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/>
                <a:t>09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8FD678A-07A8-4FA1-B9CF-61A2CF70FDEC}"/>
              </a:ext>
            </a:extLst>
          </p:cNvPr>
          <p:cNvGrpSpPr/>
          <p:nvPr/>
        </p:nvGrpSpPr>
        <p:grpSpPr>
          <a:xfrm>
            <a:off x="-19948" y="1422976"/>
            <a:ext cx="929640" cy="448627"/>
            <a:chOff x="4283105" y="1440180"/>
            <a:chExt cx="929640" cy="44862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D07438-B48E-4107-976F-D99D57B24D3A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A3D702-497B-4EF1-BBF9-18B770A7A614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4684E5-CF16-41C4-A635-2A6AD05E0191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AE2239-278A-4D37-9CAD-C311DF0FFE48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9A0A17-5CBC-4A0F-BAB6-A0E44E35159A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E60E23-8279-401D-B11E-1FB43A4F93B4}"/>
              </a:ext>
            </a:extLst>
          </p:cNvPr>
          <p:cNvGrpSpPr/>
          <p:nvPr/>
        </p:nvGrpSpPr>
        <p:grpSpPr>
          <a:xfrm>
            <a:off x="7710813" y="367346"/>
            <a:ext cx="1664017" cy="501968"/>
            <a:chOff x="4107845" y="4300537"/>
            <a:chExt cx="1664017" cy="50196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DD89ADB-4EDD-40F5-B2AA-10F6A29B208B}"/>
                </a:ext>
              </a:extLst>
            </p:cNvPr>
            <p:cNvSpPr/>
            <p:nvPr/>
          </p:nvSpPr>
          <p:spPr>
            <a:xfrm>
              <a:off x="4570760" y="4567237"/>
              <a:ext cx="1201102" cy="9525"/>
            </a:xfrm>
            <a:custGeom>
              <a:avLst/>
              <a:gdLst>
                <a:gd name="connsiteX0" fmla="*/ 0 w 1201102"/>
                <a:gd name="connsiteY0" fmla="*/ 0 h 9525"/>
                <a:gd name="connsiteX1" fmla="*/ 1201103 w 120110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102" h="9525">
                  <a:moveTo>
                    <a:pt x="0" y="0"/>
                  </a:moveTo>
                  <a:lnTo>
                    <a:pt x="120110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9B9B1DA-6C53-40FE-A7B8-6B08D3A0510D}"/>
                </a:ext>
              </a:extLst>
            </p:cNvPr>
            <p:cNvSpPr/>
            <p:nvPr/>
          </p:nvSpPr>
          <p:spPr>
            <a:xfrm>
              <a:off x="4107845" y="4792980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7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7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6C80A-71DF-48D5-9BCA-5DFEAA83E746}"/>
                </a:ext>
              </a:extLst>
            </p:cNvPr>
            <p:cNvSpPr/>
            <p:nvPr/>
          </p:nvSpPr>
          <p:spPr>
            <a:xfrm>
              <a:off x="4377402" y="4300537"/>
              <a:ext cx="703897" cy="9525"/>
            </a:xfrm>
            <a:custGeom>
              <a:avLst/>
              <a:gdLst>
                <a:gd name="connsiteX0" fmla="*/ 0 w 703897"/>
                <a:gd name="connsiteY0" fmla="*/ 0 h 9525"/>
                <a:gd name="connsiteX1" fmla="*/ 703898 w 70389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3897" h="9525">
                  <a:moveTo>
                    <a:pt x="0" y="0"/>
                  </a:moveTo>
                  <a:lnTo>
                    <a:pt x="70389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E43D32-9CC5-4F17-A53B-A6996EC00B0D}"/>
                </a:ext>
              </a:extLst>
            </p:cNvPr>
            <p:cNvSpPr/>
            <p:nvPr/>
          </p:nvSpPr>
          <p:spPr>
            <a:xfrm>
              <a:off x="4660295" y="4300537"/>
              <a:ext cx="9525" cy="266700"/>
            </a:xfrm>
            <a:custGeom>
              <a:avLst/>
              <a:gdLst>
                <a:gd name="connsiteX0" fmla="*/ 0 w 9525"/>
                <a:gd name="connsiteY0" fmla="*/ 0 h 266700"/>
                <a:gd name="connsiteX1" fmla="*/ 0 w 9525"/>
                <a:gd name="connsiteY1" fmla="*/ 2667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6700">
                  <a:moveTo>
                    <a:pt x="0" y="0"/>
                  </a:moveTo>
                  <a:lnTo>
                    <a:pt x="0" y="26670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AF9D869-C963-4F82-9BB9-1127879BAA63}"/>
                </a:ext>
              </a:extLst>
            </p:cNvPr>
            <p:cNvSpPr/>
            <p:nvPr/>
          </p:nvSpPr>
          <p:spPr>
            <a:xfrm>
              <a:off x="4958427" y="4567237"/>
              <a:ext cx="9525" cy="225742"/>
            </a:xfrm>
            <a:custGeom>
              <a:avLst/>
              <a:gdLst>
                <a:gd name="connsiteX0" fmla="*/ 0 w 9525"/>
                <a:gd name="connsiteY0" fmla="*/ 0 h 225742"/>
                <a:gd name="connsiteX1" fmla="*/ 0 w 9525"/>
                <a:gd name="connsiteY1" fmla="*/ 225743 h 22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5742">
                  <a:moveTo>
                    <a:pt x="0" y="0"/>
                  </a:moveTo>
                  <a:lnTo>
                    <a:pt x="0" y="22574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1F5B3CC-2B21-4108-BF3C-8C521C54F8D8}"/>
              </a:ext>
            </a:extLst>
          </p:cNvPr>
          <p:cNvGrpSpPr/>
          <p:nvPr/>
        </p:nvGrpSpPr>
        <p:grpSpPr>
          <a:xfrm>
            <a:off x="8047358" y="4185555"/>
            <a:ext cx="1316354" cy="392430"/>
            <a:chOff x="2644805" y="1622107"/>
            <a:chExt cx="1316354" cy="392430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769DD94-9327-4004-BFD9-840D0C8149AC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A117C4A-5A35-4B08-81F3-245EAA113165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3079030-D5AC-4CB2-8D28-E3857A400ACC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7CAD2DA-FF81-45D9-B1E1-6EE62B8E920B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09C339-B1ED-4BF0-B31A-C91DA0D8E3E1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C3330BBA-E138-402E-B8DC-043168EBEF82}"/>
              </a:ext>
            </a:extLst>
          </p:cNvPr>
          <p:cNvGrpSpPr/>
          <p:nvPr/>
        </p:nvGrpSpPr>
        <p:grpSpPr>
          <a:xfrm>
            <a:off x="-20639" y="4415790"/>
            <a:ext cx="1590675" cy="507682"/>
            <a:chOff x="348327" y="4415790"/>
            <a:chExt cx="1590675" cy="507682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1BB8060-8C76-4010-AC25-7D5BFE2CA4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AEB7A27-CC8F-4EE7-8778-5D4B22527388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267DA87-8891-4388-B2FB-908E2FD03983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4A08AA-647D-4E3D-95F3-45AE86FAC727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682050-A66A-4861-B49D-5B5CFCDD3CE8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A680BFD-98EE-4A0E-9124-A8ED3457EF49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2" name="Graphic 15">
            <a:extLst>
              <a:ext uri="{FF2B5EF4-FFF2-40B4-BE49-F238E27FC236}">
                <a16:creationId xmlns:a16="http://schemas.microsoft.com/office/drawing/2014/main" id="{1800860C-A594-467F-B427-45A93B33F5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64051" y="170020"/>
            <a:ext cx="1710228" cy="1842359"/>
          </a:xfrm>
          <a:prstGeom prst="rect">
            <a:avLst/>
          </a:prstGeo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586A3F55-2B45-481E-B859-9FBD31FFF587}"/>
              </a:ext>
            </a:extLst>
          </p:cNvPr>
          <p:cNvGrpSpPr/>
          <p:nvPr/>
        </p:nvGrpSpPr>
        <p:grpSpPr>
          <a:xfrm>
            <a:off x="266558" y="3741313"/>
            <a:ext cx="1012965" cy="1374119"/>
            <a:chOff x="4081461" y="1548521"/>
            <a:chExt cx="985142" cy="1415524"/>
          </a:xfrm>
        </p:grpSpPr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8E111703-F86B-406D-9D05-71D9137C731A}"/>
                </a:ext>
              </a:extLst>
            </p:cNvPr>
            <p:cNvGrpSpPr/>
            <p:nvPr/>
          </p:nvGrpSpPr>
          <p:grpSpPr>
            <a:xfrm>
              <a:off x="4344189" y="2198734"/>
              <a:ext cx="705465" cy="595312"/>
              <a:chOff x="4344189" y="2198734"/>
              <a:chExt cx="705465" cy="595312"/>
            </a:xfrm>
          </p:grpSpPr>
          <p:sp>
            <p:nvSpPr>
              <p:cNvPr id="195" name="Freeform: Shape 749">
                <a:extLst>
                  <a:ext uri="{FF2B5EF4-FFF2-40B4-BE49-F238E27FC236}">
                    <a16:creationId xmlns:a16="http://schemas.microsoft.com/office/drawing/2014/main" id="{82F46008-1D43-46C6-B7E1-4719252B4583}"/>
                  </a:ext>
                </a:extLst>
              </p:cNvPr>
              <p:cNvSpPr/>
              <p:nvPr/>
            </p:nvSpPr>
            <p:spPr>
              <a:xfrm>
                <a:off x="4347208" y="2200639"/>
                <a:ext cx="699588" cy="592454"/>
              </a:xfrm>
              <a:custGeom>
                <a:avLst/>
                <a:gdLst>
                  <a:gd name="connsiteX0" fmla="*/ 479107 w 699588"/>
                  <a:gd name="connsiteY0" fmla="*/ 592455 h 592454"/>
                  <a:gd name="connsiteX1" fmla="*/ 386715 w 699588"/>
                  <a:gd name="connsiteY1" fmla="*/ 581025 h 592454"/>
                  <a:gd name="connsiteX2" fmla="*/ 260985 w 699588"/>
                  <a:gd name="connsiteY2" fmla="*/ 531495 h 592454"/>
                  <a:gd name="connsiteX3" fmla="*/ 259080 w 699588"/>
                  <a:gd name="connsiteY3" fmla="*/ 530543 h 592454"/>
                  <a:gd name="connsiteX4" fmla="*/ 255270 w 699588"/>
                  <a:gd name="connsiteY4" fmla="*/ 527685 h 592454"/>
                  <a:gd name="connsiteX5" fmla="*/ 251460 w 699588"/>
                  <a:gd name="connsiteY5" fmla="*/ 524828 h 592454"/>
                  <a:gd name="connsiteX6" fmla="*/ 249555 w 699588"/>
                  <a:gd name="connsiteY6" fmla="*/ 524828 h 592454"/>
                  <a:gd name="connsiteX7" fmla="*/ 228600 w 699588"/>
                  <a:gd name="connsiteY7" fmla="*/ 535305 h 592454"/>
                  <a:gd name="connsiteX8" fmla="*/ 213360 w 699588"/>
                  <a:gd name="connsiteY8" fmla="*/ 543878 h 592454"/>
                  <a:gd name="connsiteX9" fmla="*/ 196215 w 699588"/>
                  <a:gd name="connsiteY9" fmla="*/ 333375 h 592454"/>
                  <a:gd name="connsiteX10" fmla="*/ 195263 w 699588"/>
                  <a:gd name="connsiteY10" fmla="*/ 331470 h 592454"/>
                  <a:gd name="connsiteX11" fmla="*/ 194310 w 699588"/>
                  <a:gd name="connsiteY11" fmla="*/ 331470 h 592454"/>
                  <a:gd name="connsiteX12" fmla="*/ 192405 w 699588"/>
                  <a:gd name="connsiteY12" fmla="*/ 332423 h 592454"/>
                  <a:gd name="connsiteX13" fmla="*/ 45720 w 699588"/>
                  <a:gd name="connsiteY13" fmla="*/ 418148 h 592454"/>
                  <a:gd name="connsiteX14" fmla="*/ 59055 w 699588"/>
                  <a:gd name="connsiteY14" fmla="*/ 306705 h 592454"/>
                  <a:gd name="connsiteX15" fmla="*/ 58103 w 699588"/>
                  <a:gd name="connsiteY15" fmla="*/ 290513 h 592454"/>
                  <a:gd name="connsiteX16" fmla="*/ 58103 w 699588"/>
                  <a:gd name="connsiteY16" fmla="*/ 267653 h 592454"/>
                  <a:gd name="connsiteX17" fmla="*/ 26670 w 699588"/>
                  <a:gd name="connsiteY17" fmla="*/ 247650 h 592454"/>
                  <a:gd name="connsiteX18" fmla="*/ 0 w 699588"/>
                  <a:gd name="connsiteY18" fmla="*/ 234315 h 592454"/>
                  <a:gd name="connsiteX19" fmla="*/ 151448 w 699588"/>
                  <a:gd name="connsiteY19" fmla="*/ 106680 h 592454"/>
                  <a:gd name="connsiteX20" fmla="*/ 208598 w 699588"/>
                  <a:gd name="connsiteY20" fmla="*/ 62865 h 592454"/>
                  <a:gd name="connsiteX21" fmla="*/ 381000 w 699588"/>
                  <a:gd name="connsiteY21" fmla="*/ 952 h 592454"/>
                  <a:gd name="connsiteX22" fmla="*/ 389573 w 699588"/>
                  <a:gd name="connsiteY22" fmla="*/ 952 h 592454"/>
                  <a:gd name="connsiteX23" fmla="*/ 417195 w 699588"/>
                  <a:gd name="connsiteY23" fmla="*/ 0 h 592454"/>
                  <a:gd name="connsiteX24" fmla="*/ 664845 w 699588"/>
                  <a:gd name="connsiteY24" fmla="*/ 69533 h 592454"/>
                  <a:gd name="connsiteX25" fmla="*/ 676275 w 699588"/>
                  <a:gd name="connsiteY25" fmla="*/ 80010 h 592454"/>
                  <a:gd name="connsiteX26" fmla="*/ 697230 w 699588"/>
                  <a:gd name="connsiteY26" fmla="*/ 166688 h 592454"/>
                  <a:gd name="connsiteX27" fmla="*/ 657225 w 699588"/>
                  <a:gd name="connsiteY27" fmla="*/ 356235 h 592454"/>
                  <a:gd name="connsiteX28" fmla="*/ 656273 w 699588"/>
                  <a:gd name="connsiteY28" fmla="*/ 361950 h 592454"/>
                  <a:gd name="connsiteX29" fmla="*/ 650558 w 699588"/>
                  <a:gd name="connsiteY29" fmla="*/ 419100 h 592454"/>
                  <a:gd name="connsiteX30" fmla="*/ 642938 w 699588"/>
                  <a:gd name="connsiteY30" fmla="*/ 481013 h 592454"/>
                  <a:gd name="connsiteX31" fmla="*/ 608648 w 699588"/>
                  <a:gd name="connsiteY31" fmla="*/ 535305 h 592454"/>
                  <a:gd name="connsiteX32" fmla="*/ 599123 w 699588"/>
                  <a:gd name="connsiteY32" fmla="*/ 546735 h 592454"/>
                  <a:gd name="connsiteX33" fmla="*/ 485775 w 699588"/>
                  <a:gd name="connsiteY33" fmla="*/ 590550 h 592454"/>
                  <a:gd name="connsiteX34" fmla="*/ 479107 w 699588"/>
                  <a:gd name="connsiteY34" fmla="*/ 592455 h 5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99588" h="592454">
                    <a:moveTo>
                      <a:pt x="479107" y="592455"/>
                    </a:moveTo>
                    <a:cubicBezTo>
                      <a:pt x="447675" y="592455"/>
                      <a:pt x="417195" y="588645"/>
                      <a:pt x="386715" y="581025"/>
                    </a:cubicBezTo>
                    <a:cubicBezTo>
                      <a:pt x="342900" y="569595"/>
                      <a:pt x="301943" y="550545"/>
                      <a:pt x="260985" y="531495"/>
                    </a:cubicBezTo>
                    <a:lnTo>
                      <a:pt x="259080" y="530543"/>
                    </a:lnTo>
                    <a:cubicBezTo>
                      <a:pt x="258128" y="530543"/>
                      <a:pt x="256223" y="528638"/>
                      <a:pt x="255270" y="527685"/>
                    </a:cubicBezTo>
                    <a:cubicBezTo>
                      <a:pt x="254317" y="526733"/>
                      <a:pt x="252413" y="525780"/>
                      <a:pt x="251460" y="524828"/>
                    </a:cubicBezTo>
                    <a:cubicBezTo>
                      <a:pt x="251460" y="524828"/>
                      <a:pt x="250508" y="524828"/>
                      <a:pt x="249555" y="524828"/>
                    </a:cubicBezTo>
                    <a:cubicBezTo>
                      <a:pt x="246698" y="524828"/>
                      <a:pt x="240983" y="527685"/>
                      <a:pt x="228600" y="535305"/>
                    </a:cubicBezTo>
                    <a:cubicBezTo>
                      <a:pt x="222885" y="538163"/>
                      <a:pt x="216217" y="541973"/>
                      <a:pt x="213360" y="543878"/>
                    </a:cubicBezTo>
                    <a:cubicBezTo>
                      <a:pt x="195263" y="464820"/>
                      <a:pt x="191453" y="413385"/>
                      <a:pt x="196215" y="333375"/>
                    </a:cubicBezTo>
                    <a:cubicBezTo>
                      <a:pt x="196215" y="332423"/>
                      <a:pt x="196215" y="331470"/>
                      <a:pt x="195263" y="331470"/>
                    </a:cubicBezTo>
                    <a:cubicBezTo>
                      <a:pt x="195263" y="331470"/>
                      <a:pt x="194310" y="331470"/>
                      <a:pt x="194310" y="331470"/>
                    </a:cubicBezTo>
                    <a:cubicBezTo>
                      <a:pt x="193358" y="331470"/>
                      <a:pt x="193358" y="331470"/>
                      <a:pt x="192405" y="332423"/>
                    </a:cubicBezTo>
                    <a:cubicBezTo>
                      <a:pt x="127635" y="382905"/>
                      <a:pt x="78105" y="411480"/>
                      <a:pt x="45720" y="418148"/>
                    </a:cubicBezTo>
                    <a:cubicBezTo>
                      <a:pt x="66675" y="365760"/>
                      <a:pt x="65723" y="357188"/>
                      <a:pt x="59055" y="306705"/>
                    </a:cubicBezTo>
                    <a:lnTo>
                      <a:pt x="58103" y="290513"/>
                    </a:lnTo>
                    <a:cubicBezTo>
                      <a:pt x="57150" y="282892"/>
                      <a:pt x="56197" y="275273"/>
                      <a:pt x="58103" y="267653"/>
                    </a:cubicBezTo>
                    <a:cubicBezTo>
                      <a:pt x="60008" y="262890"/>
                      <a:pt x="51435" y="258127"/>
                      <a:pt x="26670" y="247650"/>
                    </a:cubicBezTo>
                    <a:cubicBezTo>
                      <a:pt x="16193" y="242888"/>
                      <a:pt x="2858" y="237173"/>
                      <a:pt x="0" y="234315"/>
                    </a:cubicBezTo>
                    <a:cubicBezTo>
                      <a:pt x="25718" y="200025"/>
                      <a:pt x="95250" y="148590"/>
                      <a:pt x="151448" y="106680"/>
                    </a:cubicBezTo>
                    <a:cubicBezTo>
                      <a:pt x="175260" y="89535"/>
                      <a:pt x="195263" y="74295"/>
                      <a:pt x="208598" y="62865"/>
                    </a:cubicBezTo>
                    <a:cubicBezTo>
                      <a:pt x="253365" y="25717"/>
                      <a:pt x="322898" y="952"/>
                      <a:pt x="381000" y="952"/>
                    </a:cubicBezTo>
                    <a:cubicBezTo>
                      <a:pt x="383857" y="952"/>
                      <a:pt x="386715" y="952"/>
                      <a:pt x="389573" y="952"/>
                    </a:cubicBezTo>
                    <a:cubicBezTo>
                      <a:pt x="399098" y="952"/>
                      <a:pt x="407670" y="0"/>
                      <a:pt x="417195" y="0"/>
                    </a:cubicBezTo>
                    <a:cubicBezTo>
                      <a:pt x="515303" y="0"/>
                      <a:pt x="596265" y="22860"/>
                      <a:pt x="664845" y="69533"/>
                    </a:cubicBezTo>
                    <a:cubicBezTo>
                      <a:pt x="668655" y="72390"/>
                      <a:pt x="672465" y="75248"/>
                      <a:pt x="676275" y="80010"/>
                    </a:cubicBezTo>
                    <a:cubicBezTo>
                      <a:pt x="696278" y="103823"/>
                      <a:pt x="703898" y="136208"/>
                      <a:pt x="697230" y="166688"/>
                    </a:cubicBezTo>
                    <a:lnTo>
                      <a:pt x="657225" y="356235"/>
                    </a:lnTo>
                    <a:cubicBezTo>
                      <a:pt x="656273" y="358140"/>
                      <a:pt x="656273" y="360045"/>
                      <a:pt x="656273" y="361950"/>
                    </a:cubicBezTo>
                    <a:cubicBezTo>
                      <a:pt x="652463" y="381000"/>
                      <a:pt x="651510" y="401003"/>
                      <a:pt x="650558" y="419100"/>
                    </a:cubicBezTo>
                    <a:cubicBezTo>
                      <a:pt x="649605" y="439103"/>
                      <a:pt x="648653" y="461010"/>
                      <a:pt x="642938" y="481013"/>
                    </a:cubicBezTo>
                    <a:cubicBezTo>
                      <a:pt x="638175" y="499110"/>
                      <a:pt x="622935" y="518160"/>
                      <a:pt x="608648" y="535305"/>
                    </a:cubicBezTo>
                    <a:cubicBezTo>
                      <a:pt x="605790" y="539115"/>
                      <a:pt x="601980" y="542925"/>
                      <a:pt x="599123" y="546735"/>
                    </a:cubicBezTo>
                    <a:cubicBezTo>
                      <a:pt x="572453" y="581978"/>
                      <a:pt x="522923" y="589597"/>
                      <a:pt x="485775" y="590550"/>
                    </a:cubicBezTo>
                    <a:lnTo>
                      <a:pt x="479107" y="5924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750">
                <a:extLst>
                  <a:ext uri="{FF2B5EF4-FFF2-40B4-BE49-F238E27FC236}">
                    <a16:creationId xmlns:a16="http://schemas.microsoft.com/office/drawing/2014/main" id="{1DB77350-290C-4CD4-B8F4-08075F2EC347}"/>
                  </a:ext>
                </a:extLst>
              </p:cNvPr>
              <p:cNvSpPr/>
              <p:nvPr/>
            </p:nvSpPr>
            <p:spPr>
              <a:xfrm>
                <a:off x="4344189" y="2198734"/>
                <a:ext cx="705465" cy="595312"/>
              </a:xfrm>
              <a:custGeom>
                <a:avLst/>
                <a:gdLst>
                  <a:gd name="connsiteX0" fmla="*/ 419262 w 705465"/>
                  <a:gd name="connsiteY0" fmla="*/ 4763 h 595312"/>
                  <a:gd name="connsiteX1" fmla="*/ 665007 w 705465"/>
                  <a:gd name="connsiteY1" fmla="*/ 74295 h 595312"/>
                  <a:gd name="connsiteX2" fmla="*/ 675484 w 705465"/>
                  <a:gd name="connsiteY2" fmla="*/ 84772 h 595312"/>
                  <a:gd name="connsiteX3" fmla="*/ 695487 w 705465"/>
                  <a:gd name="connsiteY3" fmla="*/ 169545 h 595312"/>
                  <a:gd name="connsiteX4" fmla="*/ 655482 w 705465"/>
                  <a:gd name="connsiteY4" fmla="*/ 358140 h 595312"/>
                  <a:gd name="connsiteX5" fmla="*/ 653577 w 705465"/>
                  <a:gd name="connsiteY5" fmla="*/ 363855 h 595312"/>
                  <a:gd name="connsiteX6" fmla="*/ 647862 w 705465"/>
                  <a:gd name="connsiteY6" fmla="*/ 421957 h 595312"/>
                  <a:gd name="connsiteX7" fmla="*/ 640242 w 705465"/>
                  <a:gd name="connsiteY7" fmla="*/ 483870 h 595312"/>
                  <a:gd name="connsiteX8" fmla="*/ 606904 w 705465"/>
                  <a:gd name="connsiteY8" fmla="*/ 537210 h 595312"/>
                  <a:gd name="connsiteX9" fmla="*/ 597379 w 705465"/>
                  <a:gd name="connsiteY9" fmla="*/ 548640 h 595312"/>
                  <a:gd name="connsiteX10" fmla="*/ 485937 w 705465"/>
                  <a:gd name="connsiteY10" fmla="*/ 591502 h 595312"/>
                  <a:gd name="connsiteX11" fmla="*/ 480222 w 705465"/>
                  <a:gd name="connsiteY11" fmla="*/ 591502 h 595312"/>
                  <a:gd name="connsiteX12" fmla="*/ 387829 w 705465"/>
                  <a:gd name="connsiteY12" fmla="*/ 580072 h 595312"/>
                  <a:gd name="connsiteX13" fmla="*/ 263052 w 705465"/>
                  <a:gd name="connsiteY13" fmla="*/ 531495 h 595312"/>
                  <a:gd name="connsiteX14" fmla="*/ 261147 w 705465"/>
                  <a:gd name="connsiteY14" fmla="*/ 530543 h 595312"/>
                  <a:gd name="connsiteX15" fmla="*/ 257337 w 705465"/>
                  <a:gd name="connsiteY15" fmla="*/ 527685 h 595312"/>
                  <a:gd name="connsiteX16" fmla="*/ 253527 w 705465"/>
                  <a:gd name="connsiteY16" fmla="*/ 524828 h 595312"/>
                  <a:gd name="connsiteX17" fmla="*/ 250669 w 705465"/>
                  <a:gd name="connsiteY17" fmla="*/ 523875 h 595312"/>
                  <a:gd name="connsiteX18" fmla="*/ 228762 w 705465"/>
                  <a:gd name="connsiteY18" fmla="*/ 534353 h 595312"/>
                  <a:gd name="connsiteX19" fmla="*/ 216379 w 705465"/>
                  <a:gd name="connsiteY19" fmla="*/ 541020 h 595312"/>
                  <a:gd name="connsiteX20" fmla="*/ 200187 w 705465"/>
                  <a:gd name="connsiteY20" fmla="*/ 333375 h 595312"/>
                  <a:gd name="connsiteX21" fmla="*/ 197329 w 705465"/>
                  <a:gd name="connsiteY21" fmla="*/ 328613 h 595312"/>
                  <a:gd name="connsiteX22" fmla="*/ 195424 w 705465"/>
                  <a:gd name="connsiteY22" fmla="*/ 327660 h 595312"/>
                  <a:gd name="connsiteX23" fmla="*/ 192567 w 705465"/>
                  <a:gd name="connsiteY23" fmla="*/ 328613 h 595312"/>
                  <a:gd name="connsiteX24" fmla="*/ 50644 w 705465"/>
                  <a:gd name="connsiteY24" fmla="*/ 412432 h 595312"/>
                  <a:gd name="connsiteX25" fmla="*/ 63027 w 705465"/>
                  <a:gd name="connsiteY25" fmla="*/ 303847 h 595312"/>
                  <a:gd name="connsiteX26" fmla="*/ 62074 w 705465"/>
                  <a:gd name="connsiteY26" fmla="*/ 292417 h 595312"/>
                  <a:gd name="connsiteX27" fmla="*/ 62074 w 705465"/>
                  <a:gd name="connsiteY27" fmla="*/ 290513 h 595312"/>
                  <a:gd name="connsiteX28" fmla="*/ 62074 w 705465"/>
                  <a:gd name="connsiteY28" fmla="*/ 268605 h 595312"/>
                  <a:gd name="connsiteX29" fmla="*/ 28737 w 705465"/>
                  <a:gd name="connsiteY29" fmla="*/ 245745 h 595312"/>
                  <a:gd name="connsiteX30" fmla="*/ 3972 w 705465"/>
                  <a:gd name="connsiteY30" fmla="*/ 234315 h 595312"/>
                  <a:gd name="connsiteX31" fmla="*/ 153514 w 705465"/>
                  <a:gd name="connsiteY31" fmla="*/ 109538 h 595312"/>
                  <a:gd name="connsiteX32" fmla="*/ 211617 w 705465"/>
                  <a:gd name="connsiteY32" fmla="*/ 65722 h 595312"/>
                  <a:gd name="connsiteX33" fmla="*/ 382114 w 705465"/>
                  <a:gd name="connsiteY33" fmla="*/ 3810 h 595312"/>
                  <a:gd name="connsiteX34" fmla="*/ 390687 w 705465"/>
                  <a:gd name="connsiteY34" fmla="*/ 3810 h 595312"/>
                  <a:gd name="connsiteX35" fmla="*/ 419262 w 705465"/>
                  <a:gd name="connsiteY35" fmla="*/ 4763 h 595312"/>
                  <a:gd name="connsiteX36" fmla="*/ 419262 w 705465"/>
                  <a:gd name="connsiteY36" fmla="*/ 4763 h 595312"/>
                  <a:gd name="connsiteX37" fmla="*/ 419262 w 705465"/>
                  <a:gd name="connsiteY37" fmla="*/ 0 h 595312"/>
                  <a:gd name="connsiteX38" fmla="*/ 391639 w 705465"/>
                  <a:gd name="connsiteY38" fmla="*/ 952 h 595312"/>
                  <a:gd name="connsiteX39" fmla="*/ 383067 w 705465"/>
                  <a:gd name="connsiteY39" fmla="*/ 952 h 595312"/>
                  <a:gd name="connsiteX40" fmla="*/ 209712 w 705465"/>
                  <a:gd name="connsiteY40" fmla="*/ 63817 h 595312"/>
                  <a:gd name="connsiteX41" fmla="*/ 162 w 705465"/>
                  <a:gd name="connsiteY41" fmla="*/ 236220 h 595312"/>
                  <a:gd name="connsiteX42" fmla="*/ 59217 w 705465"/>
                  <a:gd name="connsiteY42" fmla="*/ 268605 h 595312"/>
                  <a:gd name="connsiteX43" fmla="*/ 59217 w 705465"/>
                  <a:gd name="connsiteY43" fmla="*/ 294322 h 595312"/>
                  <a:gd name="connsiteX44" fmla="*/ 45882 w 705465"/>
                  <a:gd name="connsiteY44" fmla="*/ 421005 h 595312"/>
                  <a:gd name="connsiteX45" fmla="*/ 198282 w 705465"/>
                  <a:gd name="connsiteY45" fmla="*/ 334328 h 595312"/>
                  <a:gd name="connsiteX46" fmla="*/ 216379 w 705465"/>
                  <a:gd name="connsiteY46" fmla="*/ 547688 h 595312"/>
                  <a:gd name="connsiteX47" fmla="*/ 217332 w 705465"/>
                  <a:gd name="connsiteY47" fmla="*/ 547688 h 595312"/>
                  <a:gd name="connsiteX48" fmla="*/ 254479 w 705465"/>
                  <a:gd name="connsiteY48" fmla="*/ 528638 h 595312"/>
                  <a:gd name="connsiteX49" fmla="*/ 255432 w 705465"/>
                  <a:gd name="connsiteY49" fmla="*/ 528638 h 595312"/>
                  <a:gd name="connsiteX50" fmla="*/ 263052 w 705465"/>
                  <a:gd name="connsiteY50" fmla="*/ 534353 h 595312"/>
                  <a:gd name="connsiteX51" fmla="*/ 390687 w 705465"/>
                  <a:gd name="connsiteY51" fmla="*/ 583883 h 595312"/>
                  <a:gd name="connsiteX52" fmla="*/ 484032 w 705465"/>
                  <a:gd name="connsiteY52" fmla="*/ 595313 h 595312"/>
                  <a:gd name="connsiteX53" fmla="*/ 489747 w 705465"/>
                  <a:gd name="connsiteY53" fmla="*/ 595313 h 595312"/>
                  <a:gd name="connsiteX54" fmla="*/ 604999 w 705465"/>
                  <a:gd name="connsiteY54" fmla="*/ 550545 h 595312"/>
                  <a:gd name="connsiteX55" fmla="*/ 648814 w 705465"/>
                  <a:gd name="connsiteY55" fmla="*/ 483870 h 595312"/>
                  <a:gd name="connsiteX56" fmla="*/ 662149 w 705465"/>
                  <a:gd name="connsiteY56" fmla="*/ 363855 h 595312"/>
                  <a:gd name="connsiteX57" fmla="*/ 663102 w 705465"/>
                  <a:gd name="connsiteY57" fmla="*/ 358140 h 595312"/>
                  <a:gd name="connsiteX58" fmla="*/ 703107 w 705465"/>
                  <a:gd name="connsiteY58" fmla="*/ 168592 h 595312"/>
                  <a:gd name="connsiteX59" fmla="*/ 682152 w 705465"/>
                  <a:gd name="connsiteY59" fmla="*/ 80010 h 595312"/>
                  <a:gd name="connsiteX60" fmla="*/ 670722 w 705465"/>
                  <a:gd name="connsiteY60" fmla="*/ 68580 h 595312"/>
                  <a:gd name="connsiteX61" fmla="*/ 419262 w 705465"/>
                  <a:gd name="connsiteY61" fmla="*/ 0 h 595312"/>
                  <a:gd name="connsiteX62" fmla="*/ 419262 w 705465"/>
                  <a:gd name="connsiteY62" fmla="*/ 0 h 59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705465" h="595312">
                    <a:moveTo>
                      <a:pt x="419262" y="4763"/>
                    </a:moveTo>
                    <a:cubicBezTo>
                      <a:pt x="516417" y="4763"/>
                      <a:pt x="597379" y="27622"/>
                      <a:pt x="665007" y="74295"/>
                    </a:cubicBezTo>
                    <a:cubicBezTo>
                      <a:pt x="668817" y="76200"/>
                      <a:pt x="671674" y="80010"/>
                      <a:pt x="675484" y="84772"/>
                    </a:cubicBezTo>
                    <a:cubicBezTo>
                      <a:pt x="694534" y="107632"/>
                      <a:pt x="702154" y="139065"/>
                      <a:pt x="695487" y="169545"/>
                    </a:cubicBezTo>
                    <a:lnTo>
                      <a:pt x="655482" y="358140"/>
                    </a:lnTo>
                    <a:cubicBezTo>
                      <a:pt x="654529" y="360045"/>
                      <a:pt x="654529" y="361950"/>
                      <a:pt x="653577" y="363855"/>
                    </a:cubicBezTo>
                    <a:cubicBezTo>
                      <a:pt x="649767" y="382905"/>
                      <a:pt x="648814" y="402907"/>
                      <a:pt x="647862" y="421957"/>
                    </a:cubicBezTo>
                    <a:cubicBezTo>
                      <a:pt x="646909" y="441960"/>
                      <a:pt x="645957" y="462915"/>
                      <a:pt x="640242" y="483870"/>
                    </a:cubicBezTo>
                    <a:cubicBezTo>
                      <a:pt x="635479" y="501967"/>
                      <a:pt x="620239" y="520065"/>
                      <a:pt x="606904" y="537210"/>
                    </a:cubicBezTo>
                    <a:cubicBezTo>
                      <a:pt x="604047" y="541020"/>
                      <a:pt x="600237" y="544830"/>
                      <a:pt x="597379" y="548640"/>
                    </a:cubicBezTo>
                    <a:cubicBezTo>
                      <a:pt x="570709" y="582930"/>
                      <a:pt x="522132" y="590550"/>
                      <a:pt x="485937" y="591502"/>
                    </a:cubicBezTo>
                    <a:cubicBezTo>
                      <a:pt x="484032" y="591502"/>
                      <a:pt x="482127" y="591502"/>
                      <a:pt x="480222" y="591502"/>
                    </a:cubicBezTo>
                    <a:cubicBezTo>
                      <a:pt x="448789" y="591502"/>
                      <a:pt x="418309" y="587693"/>
                      <a:pt x="387829" y="580072"/>
                    </a:cubicBezTo>
                    <a:cubicBezTo>
                      <a:pt x="344967" y="568643"/>
                      <a:pt x="303057" y="549593"/>
                      <a:pt x="263052" y="531495"/>
                    </a:cubicBezTo>
                    <a:lnTo>
                      <a:pt x="261147" y="530543"/>
                    </a:lnTo>
                    <a:cubicBezTo>
                      <a:pt x="260194" y="530543"/>
                      <a:pt x="258289" y="528638"/>
                      <a:pt x="257337" y="527685"/>
                    </a:cubicBezTo>
                    <a:cubicBezTo>
                      <a:pt x="255432" y="526732"/>
                      <a:pt x="254479" y="525780"/>
                      <a:pt x="253527" y="524828"/>
                    </a:cubicBezTo>
                    <a:cubicBezTo>
                      <a:pt x="252574" y="523875"/>
                      <a:pt x="251622" y="523875"/>
                      <a:pt x="250669" y="523875"/>
                    </a:cubicBezTo>
                    <a:cubicBezTo>
                      <a:pt x="246859" y="523875"/>
                      <a:pt x="242097" y="526732"/>
                      <a:pt x="228762" y="534353"/>
                    </a:cubicBezTo>
                    <a:cubicBezTo>
                      <a:pt x="224952" y="536257"/>
                      <a:pt x="219237" y="540068"/>
                      <a:pt x="216379" y="541020"/>
                    </a:cubicBezTo>
                    <a:cubicBezTo>
                      <a:pt x="199234" y="463867"/>
                      <a:pt x="195424" y="413385"/>
                      <a:pt x="200187" y="333375"/>
                    </a:cubicBezTo>
                    <a:cubicBezTo>
                      <a:pt x="200187" y="331470"/>
                      <a:pt x="199234" y="329565"/>
                      <a:pt x="197329" y="328613"/>
                    </a:cubicBezTo>
                    <a:cubicBezTo>
                      <a:pt x="196377" y="328613"/>
                      <a:pt x="195424" y="327660"/>
                      <a:pt x="195424" y="327660"/>
                    </a:cubicBezTo>
                    <a:cubicBezTo>
                      <a:pt x="194472" y="327660"/>
                      <a:pt x="193519" y="327660"/>
                      <a:pt x="192567" y="328613"/>
                    </a:cubicBezTo>
                    <a:cubicBezTo>
                      <a:pt x="130654" y="376238"/>
                      <a:pt x="83029" y="404813"/>
                      <a:pt x="50644" y="412432"/>
                    </a:cubicBezTo>
                    <a:cubicBezTo>
                      <a:pt x="69694" y="363855"/>
                      <a:pt x="68742" y="353378"/>
                      <a:pt x="63027" y="303847"/>
                    </a:cubicBezTo>
                    <a:lnTo>
                      <a:pt x="62074" y="292417"/>
                    </a:lnTo>
                    <a:lnTo>
                      <a:pt x="62074" y="290513"/>
                    </a:lnTo>
                    <a:cubicBezTo>
                      <a:pt x="61122" y="282892"/>
                      <a:pt x="60169" y="275272"/>
                      <a:pt x="62074" y="268605"/>
                    </a:cubicBezTo>
                    <a:cubicBezTo>
                      <a:pt x="63979" y="261938"/>
                      <a:pt x="55407" y="257175"/>
                      <a:pt x="28737" y="245745"/>
                    </a:cubicBezTo>
                    <a:cubicBezTo>
                      <a:pt x="21117" y="241935"/>
                      <a:pt x="8734" y="237172"/>
                      <a:pt x="3972" y="234315"/>
                    </a:cubicBezTo>
                    <a:cubicBezTo>
                      <a:pt x="30642" y="200025"/>
                      <a:pt x="98269" y="149542"/>
                      <a:pt x="153514" y="109538"/>
                    </a:cubicBezTo>
                    <a:cubicBezTo>
                      <a:pt x="177327" y="92392"/>
                      <a:pt x="197329" y="77152"/>
                      <a:pt x="211617" y="65722"/>
                    </a:cubicBezTo>
                    <a:cubicBezTo>
                      <a:pt x="256384" y="28575"/>
                      <a:pt x="324964" y="3810"/>
                      <a:pt x="382114" y="3810"/>
                    </a:cubicBezTo>
                    <a:cubicBezTo>
                      <a:pt x="384972" y="3810"/>
                      <a:pt x="387829" y="3810"/>
                      <a:pt x="390687" y="3810"/>
                    </a:cubicBezTo>
                    <a:cubicBezTo>
                      <a:pt x="402117" y="5715"/>
                      <a:pt x="410689" y="4763"/>
                      <a:pt x="419262" y="4763"/>
                    </a:cubicBezTo>
                    <a:lnTo>
                      <a:pt x="419262" y="4763"/>
                    </a:lnTo>
                    <a:close/>
                    <a:moveTo>
                      <a:pt x="419262" y="0"/>
                    </a:moveTo>
                    <a:cubicBezTo>
                      <a:pt x="410689" y="0"/>
                      <a:pt x="401164" y="0"/>
                      <a:pt x="391639" y="952"/>
                    </a:cubicBezTo>
                    <a:cubicBezTo>
                      <a:pt x="388782" y="952"/>
                      <a:pt x="385924" y="952"/>
                      <a:pt x="383067" y="952"/>
                    </a:cubicBezTo>
                    <a:cubicBezTo>
                      <a:pt x="324012" y="952"/>
                      <a:pt x="254479" y="26670"/>
                      <a:pt x="209712" y="63817"/>
                    </a:cubicBezTo>
                    <a:cubicBezTo>
                      <a:pt x="163039" y="102870"/>
                      <a:pt x="36357" y="187642"/>
                      <a:pt x="162" y="236220"/>
                    </a:cubicBezTo>
                    <a:cubicBezTo>
                      <a:pt x="-3648" y="241935"/>
                      <a:pt x="61122" y="261938"/>
                      <a:pt x="59217" y="268605"/>
                    </a:cubicBezTo>
                    <a:cubicBezTo>
                      <a:pt x="56359" y="277178"/>
                      <a:pt x="58264" y="285750"/>
                      <a:pt x="59217" y="294322"/>
                    </a:cubicBezTo>
                    <a:cubicBezTo>
                      <a:pt x="66837" y="357188"/>
                      <a:pt x="68742" y="361950"/>
                      <a:pt x="45882" y="421005"/>
                    </a:cubicBezTo>
                    <a:cubicBezTo>
                      <a:pt x="83029" y="415290"/>
                      <a:pt x="140179" y="380047"/>
                      <a:pt x="198282" y="334328"/>
                    </a:cubicBezTo>
                    <a:cubicBezTo>
                      <a:pt x="193519" y="416242"/>
                      <a:pt x="197329" y="468630"/>
                      <a:pt x="216379" y="547688"/>
                    </a:cubicBezTo>
                    <a:cubicBezTo>
                      <a:pt x="216379" y="547688"/>
                      <a:pt x="216379" y="547688"/>
                      <a:pt x="217332" y="547688"/>
                    </a:cubicBezTo>
                    <a:cubicBezTo>
                      <a:pt x="222094" y="547688"/>
                      <a:pt x="249717" y="528638"/>
                      <a:pt x="254479" y="528638"/>
                    </a:cubicBezTo>
                    <a:cubicBezTo>
                      <a:pt x="254479" y="528638"/>
                      <a:pt x="254479" y="528638"/>
                      <a:pt x="255432" y="528638"/>
                    </a:cubicBezTo>
                    <a:cubicBezTo>
                      <a:pt x="257337" y="529590"/>
                      <a:pt x="261147" y="533400"/>
                      <a:pt x="263052" y="534353"/>
                    </a:cubicBezTo>
                    <a:cubicBezTo>
                      <a:pt x="304962" y="553403"/>
                      <a:pt x="345919" y="572452"/>
                      <a:pt x="390687" y="583883"/>
                    </a:cubicBezTo>
                    <a:cubicBezTo>
                      <a:pt x="421167" y="591502"/>
                      <a:pt x="452599" y="595313"/>
                      <a:pt x="484032" y="595313"/>
                    </a:cubicBezTo>
                    <a:cubicBezTo>
                      <a:pt x="485937" y="595313"/>
                      <a:pt x="487842" y="595313"/>
                      <a:pt x="489747" y="595313"/>
                    </a:cubicBezTo>
                    <a:cubicBezTo>
                      <a:pt x="532609" y="594360"/>
                      <a:pt x="578329" y="584835"/>
                      <a:pt x="604999" y="550545"/>
                    </a:cubicBezTo>
                    <a:cubicBezTo>
                      <a:pt x="619287" y="531495"/>
                      <a:pt x="643099" y="506730"/>
                      <a:pt x="648814" y="483870"/>
                    </a:cubicBezTo>
                    <a:cubicBezTo>
                      <a:pt x="659292" y="443865"/>
                      <a:pt x="653577" y="403860"/>
                      <a:pt x="662149" y="363855"/>
                    </a:cubicBezTo>
                    <a:cubicBezTo>
                      <a:pt x="662149" y="361950"/>
                      <a:pt x="663102" y="360045"/>
                      <a:pt x="663102" y="358140"/>
                    </a:cubicBezTo>
                    <a:lnTo>
                      <a:pt x="703107" y="168592"/>
                    </a:lnTo>
                    <a:cubicBezTo>
                      <a:pt x="709774" y="137160"/>
                      <a:pt x="702154" y="104775"/>
                      <a:pt x="682152" y="80010"/>
                    </a:cubicBezTo>
                    <a:cubicBezTo>
                      <a:pt x="678342" y="75247"/>
                      <a:pt x="674532" y="71438"/>
                      <a:pt x="670722" y="68580"/>
                    </a:cubicBezTo>
                    <a:cubicBezTo>
                      <a:pt x="593569" y="19050"/>
                      <a:pt x="509749" y="0"/>
                      <a:pt x="419262" y="0"/>
                    </a:cubicBezTo>
                    <a:lnTo>
                      <a:pt x="4192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" name="Freeform: Shape 602">
              <a:extLst>
                <a:ext uri="{FF2B5EF4-FFF2-40B4-BE49-F238E27FC236}">
                  <a16:creationId xmlns:a16="http://schemas.microsoft.com/office/drawing/2014/main" id="{FEE25CDA-037F-4582-8806-145724D5746A}"/>
                </a:ext>
              </a:extLst>
            </p:cNvPr>
            <p:cNvSpPr/>
            <p:nvPr/>
          </p:nvSpPr>
          <p:spPr>
            <a:xfrm>
              <a:off x="4533812" y="2208260"/>
              <a:ext cx="495387" cy="755785"/>
            </a:xfrm>
            <a:custGeom>
              <a:avLst/>
              <a:gdLst>
                <a:gd name="connsiteX0" fmla="*/ 123912 w 495387"/>
                <a:gd name="connsiteY0" fmla="*/ 0 h 755785"/>
                <a:gd name="connsiteX1" fmla="*/ 119149 w 495387"/>
                <a:gd name="connsiteY1" fmla="*/ 219075 h 755785"/>
                <a:gd name="connsiteX2" fmla="*/ 123912 w 495387"/>
                <a:gd name="connsiteY2" fmla="*/ 233363 h 755785"/>
                <a:gd name="connsiteX3" fmla="*/ 143914 w 495387"/>
                <a:gd name="connsiteY3" fmla="*/ 240030 h 755785"/>
                <a:gd name="connsiteX4" fmla="*/ 339177 w 495387"/>
                <a:gd name="connsiteY4" fmla="*/ 251460 h 755785"/>
                <a:gd name="connsiteX5" fmla="*/ 412520 w 495387"/>
                <a:gd name="connsiteY5" fmla="*/ 15240 h 755785"/>
                <a:gd name="connsiteX6" fmla="*/ 446810 w 495387"/>
                <a:gd name="connsiteY6" fmla="*/ 36195 h 755785"/>
                <a:gd name="connsiteX7" fmla="*/ 402995 w 495387"/>
                <a:gd name="connsiteY7" fmla="*/ 303847 h 755785"/>
                <a:gd name="connsiteX8" fmla="*/ 460145 w 495387"/>
                <a:gd name="connsiteY8" fmla="*/ 452438 h 755785"/>
                <a:gd name="connsiteX9" fmla="*/ 468717 w 495387"/>
                <a:gd name="connsiteY9" fmla="*/ 463867 h 755785"/>
                <a:gd name="connsiteX10" fmla="*/ 468717 w 495387"/>
                <a:gd name="connsiteY10" fmla="*/ 477203 h 755785"/>
                <a:gd name="connsiteX11" fmla="*/ 452525 w 495387"/>
                <a:gd name="connsiteY11" fmla="*/ 561022 h 755785"/>
                <a:gd name="connsiteX12" fmla="*/ 495387 w 495387"/>
                <a:gd name="connsiteY12" fmla="*/ 753427 h 755785"/>
                <a:gd name="connsiteX13" fmla="*/ 495387 w 495387"/>
                <a:gd name="connsiteY13" fmla="*/ 755785 h 755785"/>
                <a:gd name="connsiteX14" fmla="*/ 0 w 495387"/>
                <a:gd name="connsiteY14" fmla="*/ 755785 h 755785"/>
                <a:gd name="connsiteX15" fmla="*/ 17232 w 495387"/>
                <a:gd name="connsiteY15" fmla="*/ 593408 h 755785"/>
                <a:gd name="connsiteX16" fmla="*/ 20089 w 495387"/>
                <a:gd name="connsiteY16" fmla="*/ 469582 h 755785"/>
                <a:gd name="connsiteX17" fmla="*/ 22947 w 495387"/>
                <a:gd name="connsiteY17" fmla="*/ 465772 h 755785"/>
                <a:gd name="connsiteX18" fmla="*/ 34377 w 495387"/>
                <a:gd name="connsiteY18" fmla="*/ 467678 h 755785"/>
                <a:gd name="connsiteX19" fmla="*/ 41044 w 495387"/>
                <a:gd name="connsiteY19" fmla="*/ 456247 h 755785"/>
                <a:gd name="connsiteX20" fmla="*/ 87717 w 495387"/>
                <a:gd name="connsiteY20" fmla="*/ 10477 h 755785"/>
                <a:gd name="connsiteX21" fmla="*/ 123912 w 495387"/>
                <a:gd name="connsiteY21" fmla="*/ 0 h 7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87" h="755785">
                  <a:moveTo>
                    <a:pt x="123912" y="0"/>
                  </a:moveTo>
                  <a:cubicBezTo>
                    <a:pt x="128675" y="87630"/>
                    <a:pt x="108672" y="138113"/>
                    <a:pt x="119149" y="219075"/>
                  </a:cubicBezTo>
                  <a:cubicBezTo>
                    <a:pt x="120102" y="224790"/>
                    <a:pt x="121055" y="229552"/>
                    <a:pt x="123912" y="233363"/>
                  </a:cubicBezTo>
                  <a:cubicBezTo>
                    <a:pt x="128675" y="239077"/>
                    <a:pt x="137247" y="240030"/>
                    <a:pt x="143914" y="240030"/>
                  </a:cubicBezTo>
                  <a:cubicBezTo>
                    <a:pt x="208685" y="243840"/>
                    <a:pt x="274407" y="247650"/>
                    <a:pt x="339177" y="251460"/>
                  </a:cubicBezTo>
                  <a:cubicBezTo>
                    <a:pt x="367752" y="175260"/>
                    <a:pt x="364895" y="80963"/>
                    <a:pt x="412520" y="15240"/>
                  </a:cubicBezTo>
                  <a:cubicBezTo>
                    <a:pt x="421092" y="20955"/>
                    <a:pt x="438237" y="30480"/>
                    <a:pt x="446810" y="36195"/>
                  </a:cubicBezTo>
                  <a:cubicBezTo>
                    <a:pt x="389660" y="104775"/>
                    <a:pt x="398232" y="215265"/>
                    <a:pt x="402995" y="303847"/>
                  </a:cubicBezTo>
                  <a:cubicBezTo>
                    <a:pt x="405852" y="358140"/>
                    <a:pt x="421092" y="414338"/>
                    <a:pt x="460145" y="452438"/>
                  </a:cubicBezTo>
                  <a:cubicBezTo>
                    <a:pt x="463954" y="456247"/>
                    <a:pt x="466812" y="459105"/>
                    <a:pt x="468717" y="463867"/>
                  </a:cubicBezTo>
                  <a:cubicBezTo>
                    <a:pt x="470622" y="468630"/>
                    <a:pt x="469670" y="472440"/>
                    <a:pt x="468717" y="477203"/>
                  </a:cubicBezTo>
                  <a:cubicBezTo>
                    <a:pt x="463002" y="504825"/>
                    <a:pt x="456335" y="533400"/>
                    <a:pt x="452525" y="561022"/>
                  </a:cubicBezTo>
                  <a:lnTo>
                    <a:pt x="495387" y="753427"/>
                  </a:lnTo>
                  <a:lnTo>
                    <a:pt x="495387" y="755785"/>
                  </a:lnTo>
                  <a:lnTo>
                    <a:pt x="0" y="755785"/>
                  </a:lnTo>
                  <a:lnTo>
                    <a:pt x="17232" y="593408"/>
                  </a:lnTo>
                  <a:cubicBezTo>
                    <a:pt x="16280" y="551497"/>
                    <a:pt x="17232" y="510540"/>
                    <a:pt x="20089" y="469582"/>
                  </a:cubicBezTo>
                  <a:lnTo>
                    <a:pt x="22947" y="465772"/>
                  </a:lnTo>
                  <a:cubicBezTo>
                    <a:pt x="24852" y="470535"/>
                    <a:pt x="30567" y="470535"/>
                    <a:pt x="34377" y="467678"/>
                  </a:cubicBezTo>
                  <a:cubicBezTo>
                    <a:pt x="38187" y="464820"/>
                    <a:pt x="39139" y="460057"/>
                    <a:pt x="41044" y="456247"/>
                  </a:cubicBezTo>
                  <a:cubicBezTo>
                    <a:pt x="96289" y="303847"/>
                    <a:pt x="74382" y="174307"/>
                    <a:pt x="87717" y="10477"/>
                  </a:cubicBezTo>
                  <a:cubicBezTo>
                    <a:pt x="98194" y="6667"/>
                    <a:pt x="106767" y="0"/>
                    <a:pt x="12391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1A143FA1-522A-4602-9AC0-6D98C4CB6946}"/>
                </a:ext>
              </a:extLst>
            </p:cNvPr>
            <p:cNvGrpSpPr/>
            <p:nvPr/>
          </p:nvGrpSpPr>
          <p:grpSpPr>
            <a:xfrm>
              <a:off x="4721540" y="2123486"/>
              <a:ext cx="163300" cy="155257"/>
              <a:chOff x="4721540" y="2123486"/>
              <a:chExt cx="163300" cy="155257"/>
            </a:xfrm>
          </p:grpSpPr>
          <p:sp>
            <p:nvSpPr>
              <p:cNvPr id="193" name="Freeform: Shape 747">
                <a:extLst>
                  <a:ext uri="{FF2B5EF4-FFF2-40B4-BE49-F238E27FC236}">
                    <a16:creationId xmlns:a16="http://schemas.microsoft.com/office/drawing/2014/main" id="{2113E405-FF7E-40AD-A9FE-BBA8C6F5E560}"/>
                  </a:ext>
                </a:extLst>
              </p:cNvPr>
              <p:cNvSpPr/>
              <p:nvPr/>
            </p:nvSpPr>
            <p:spPr>
              <a:xfrm>
                <a:off x="4723446" y="2124439"/>
                <a:ext cx="158538" cy="150495"/>
              </a:xfrm>
              <a:custGeom>
                <a:avLst/>
                <a:gdLst>
                  <a:gd name="connsiteX0" fmla="*/ 86677 w 158538"/>
                  <a:gd name="connsiteY0" fmla="*/ 150495 h 150495"/>
                  <a:gd name="connsiteX1" fmla="*/ 10477 w 158538"/>
                  <a:gd name="connsiteY1" fmla="*/ 132398 h 150495"/>
                  <a:gd name="connsiteX2" fmla="*/ 1905 w 158538"/>
                  <a:gd name="connsiteY2" fmla="*/ 125730 h 150495"/>
                  <a:gd name="connsiteX3" fmla="*/ 0 w 158538"/>
                  <a:gd name="connsiteY3" fmla="*/ 116205 h 150495"/>
                  <a:gd name="connsiteX4" fmla="*/ 0 w 158538"/>
                  <a:gd name="connsiteY4" fmla="*/ 23813 h 150495"/>
                  <a:gd name="connsiteX5" fmla="*/ 63817 w 158538"/>
                  <a:gd name="connsiteY5" fmla="*/ 3810 h 150495"/>
                  <a:gd name="connsiteX6" fmla="*/ 148590 w 158538"/>
                  <a:gd name="connsiteY6" fmla="*/ 0 h 150495"/>
                  <a:gd name="connsiteX7" fmla="*/ 158115 w 158538"/>
                  <a:gd name="connsiteY7" fmla="*/ 121920 h 150495"/>
                  <a:gd name="connsiteX8" fmla="*/ 158115 w 158538"/>
                  <a:gd name="connsiteY8" fmla="*/ 127635 h 150495"/>
                  <a:gd name="connsiteX9" fmla="*/ 154305 w 158538"/>
                  <a:gd name="connsiteY9" fmla="*/ 131445 h 150495"/>
                  <a:gd name="connsiteX10" fmla="*/ 116205 w 158538"/>
                  <a:gd name="connsiteY10" fmla="*/ 146685 h 150495"/>
                  <a:gd name="connsiteX11" fmla="*/ 86677 w 158538"/>
                  <a:gd name="connsiteY11" fmla="*/ 150495 h 150495"/>
                  <a:gd name="connsiteX12" fmla="*/ 86677 w 158538"/>
                  <a:gd name="connsiteY12" fmla="*/ 150495 h 15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538" h="150495">
                    <a:moveTo>
                      <a:pt x="86677" y="150495"/>
                    </a:moveTo>
                    <a:cubicBezTo>
                      <a:pt x="60007" y="150495"/>
                      <a:pt x="33338" y="143827"/>
                      <a:pt x="10477" y="132398"/>
                    </a:cubicBezTo>
                    <a:cubicBezTo>
                      <a:pt x="7620" y="130492"/>
                      <a:pt x="3810" y="128588"/>
                      <a:pt x="1905" y="125730"/>
                    </a:cubicBezTo>
                    <a:cubicBezTo>
                      <a:pt x="0" y="122873"/>
                      <a:pt x="0" y="119063"/>
                      <a:pt x="0" y="116205"/>
                    </a:cubicBezTo>
                    <a:lnTo>
                      <a:pt x="0" y="23813"/>
                    </a:lnTo>
                    <a:lnTo>
                      <a:pt x="63817" y="3810"/>
                    </a:lnTo>
                    <a:cubicBezTo>
                      <a:pt x="91440" y="1905"/>
                      <a:pt x="120015" y="0"/>
                      <a:pt x="148590" y="0"/>
                    </a:cubicBezTo>
                    <a:cubicBezTo>
                      <a:pt x="148590" y="40958"/>
                      <a:pt x="151448" y="81915"/>
                      <a:pt x="158115" y="121920"/>
                    </a:cubicBezTo>
                    <a:cubicBezTo>
                      <a:pt x="158115" y="123825"/>
                      <a:pt x="159067" y="125730"/>
                      <a:pt x="158115" y="127635"/>
                    </a:cubicBezTo>
                    <a:cubicBezTo>
                      <a:pt x="157163" y="129540"/>
                      <a:pt x="156210" y="130492"/>
                      <a:pt x="154305" y="131445"/>
                    </a:cubicBezTo>
                    <a:cubicBezTo>
                      <a:pt x="144780" y="139065"/>
                      <a:pt x="132398" y="143827"/>
                      <a:pt x="116205" y="146685"/>
                    </a:cubicBezTo>
                    <a:cubicBezTo>
                      <a:pt x="107632" y="149542"/>
                      <a:pt x="97155" y="150495"/>
                      <a:pt x="86677" y="150495"/>
                    </a:cubicBezTo>
                    <a:lnTo>
                      <a:pt x="86677" y="15049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748">
                <a:extLst>
                  <a:ext uri="{FF2B5EF4-FFF2-40B4-BE49-F238E27FC236}">
                    <a16:creationId xmlns:a16="http://schemas.microsoft.com/office/drawing/2014/main" id="{96E43416-F326-4B66-AF29-D54A273A3719}"/>
                  </a:ext>
                </a:extLst>
              </p:cNvPr>
              <p:cNvSpPr/>
              <p:nvPr/>
            </p:nvSpPr>
            <p:spPr>
              <a:xfrm>
                <a:off x="4721540" y="2123486"/>
                <a:ext cx="163300" cy="155257"/>
              </a:xfrm>
              <a:custGeom>
                <a:avLst/>
                <a:gdLst>
                  <a:gd name="connsiteX0" fmla="*/ 148590 w 163300"/>
                  <a:gd name="connsiteY0" fmla="*/ 4763 h 155257"/>
                  <a:gd name="connsiteX1" fmla="*/ 158115 w 163300"/>
                  <a:gd name="connsiteY1" fmla="*/ 124777 h 155257"/>
                  <a:gd name="connsiteX2" fmla="*/ 158115 w 163300"/>
                  <a:gd name="connsiteY2" fmla="*/ 129540 h 155257"/>
                  <a:gd name="connsiteX3" fmla="*/ 155258 w 163300"/>
                  <a:gd name="connsiteY3" fmla="*/ 132398 h 155257"/>
                  <a:gd name="connsiteX4" fmla="*/ 118110 w 163300"/>
                  <a:gd name="connsiteY4" fmla="*/ 147638 h 155257"/>
                  <a:gd name="connsiteX5" fmla="*/ 87630 w 163300"/>
                  <a:gd name="connsiteY5" fmla="*/ 150495 h 155257"/>
                  <a:gd name="connsiteX6" fmla="*/ 12383 w 163300"/>
                  <a:gd name="connsiteY6" fmla="*/ 132398 h 155257"/>
                  <a:gd name="connsiteX7" fmla="*/ 4763 w 163300"/>
                  <a:gd name="connsiteY7" fmla="*/ 126682 h 155257"/>
                  <a:gd name="connsiteX8" fmla="*/ 3810 w 163300"/>
                  <a:gd name="connsiteY8" fmla="*/ 118110 h 155257"/>
                  <a:gd name="connsiteX9" fmla="*/ 3810 w 163300"/>
                  <a:gd name="connsiteY9" fmla="*/ 27622 h 155257"/>
                  <a:gd name="connsiteX10" fmla="*/ 65723 w 163300"/>
                  <a:gd name="connsiteY10" fmla="*/ 7620 h 155257"/>
                  <a:gd name="connsiteX11" fmla="*/ 148590 w 163300"/>
                  <a:gd name="connsiteY11" fmla="*/ 4763 h 155257"/>
                  <a:gd name="connsiteX12" fmla="*/ 148590 w 163300"/>
                  <a:gd name="connsiteY12" fmla="*/ 4763 h 155257"/>
                  <a:gd name="connsiteX13" fmla="*/ 153353 w 163300"/>
                  <a:gd name="connsiteY13" fmla="*/ 0 h 155257"/>
                  <a:gd name="connsiteX14" fmla="*/ 65723 w 163300"/>
                  <a:gd name="connsiteY14" fmla="*/ 3810 h 155257"/>
                  <a:gd name="connsiteX15" fmla="*/ 0 w 163300"/>
                  <a:gd name="connsiteY15" fmla="*/ 24765 h 155257"/>
                  <a:gd name="connsiteX16" fmla="*/ 0 w 163300"/>
                  <a:gd name="connsiteY16" fmla="*/ 119063 h 155257"/>
                  <a:gd name="connsiteX17" fmla="*/ 1905 w 163300"/>
                  <a:gd name="connsiteY17" fmla="*/ 129540 h 155257"/>
                  <a:gd name="connsiteX18" fmla="*/ 11430 w 163300"/>
                  <a:gd name="connsiteY18" fmla="*/ 137160 h 155257"/>
                  <a:gd name="connsiteX19" fmla="*/ 88583 w 163300"/>
                  <a:gd name="connsiteY19" fmla="*/ 155257 h 155257"/>
                  <a:gd name="connsiteX20" fmla="*/ 120015 w 163300"/>
                  <a:gd name="connsiteY20" fmla="*/ 152400 h 155257"/>
                  <a:gd name="connsiteX21" fmla="*/ 159068 w 163300"/>
                  <a:gd name="connsiteY21" fmla="*/ 136207 h 155257"/>
                  <a:gd name="connsiteX22" fmla="*/ 162878 w 163300"/>
                  <a:gd name="connsiteY22" fmla="*/ 131445 h 155257"/>
                  <a:gd name="connsiteX23" fmla="*/ 162878 w 163300"/>
                  <a:gd name="connsiteY23" fmla="*/ 124777 h 155257"/>
                  <a:gd name="connsiteX24" fmla="*/ 153353 w 163300"/>
                  <a:gd name="connsiteY24" fmla="*/ 0 h 155257"/>
                  <a:gd name="connsiteX25" fmla="*/ 153353 w 163300"/>
                  <a:gd name="connsiteY25" fmla="*/ 0 h 155257"/>
                  <a:gd name="connsiteX26" fmla="*/ 153353 w 163300"/>
                  <a:gd name="connsiteY26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3300" h="155257">
                    <a:moveTo>
                      <a:pt x="148590" y="4763"/>
                    </a:moveTo>
                    <a:cubicBezTo>
                      <a:pt x="148590" y="44767"/>
                      <a:pt x="152400" y="84773"/>
                      <a:pt x="158115" y="124777"/>
                    </a:cubicBezTo>
                    <a:cubicBezTo>
                      <a:pt x="158115" y="126682"/>
                      <a:pt x="159068" y="128588"/>
                      <a:pt x="158115" y="129540"/>
                    </a:cubicBezTo>
                    <a:cubicBezTo>
                      <a:pt x="158115" y="130492"/>
                      <a:pt x="156210" y="131445"/>
                      <a:pt x="155258" y="132398"/>
                    </a:cubicBezTo>
                    <a:cubicBezTo>
                      <a:pt x="146685" y="139065"/>
                      <a:pt x="134303" y="144780"/>
                      <a:pt x="118110" y="147638"/>
                    </a:cubicBezTo>
                    <a:cubicBezTo>
                      <a:pt x="108585" y="149542"/>
                      <a:pt x="98108" y="150495"/>
                      <a:pt x="87630" y="150495"/>
                    </a:cubicBezTo>
                    <a:cubicBezTo>
                      <a:pt x="61913" y="150495"/>
                      <a:pt x="35243" y="144780"/>
                      <a:pt x="12383" y="132398"/>
                    </a:cubicBezTo>
                    <a:cubicBezTo>
                      <a:pt x="9525" y="130492"/>
                      <a:pt x="6668" y="129540"/>
                      <a:pt x="4763" y="126682"/>
                    </a:cubicBezTo>
                    <a:cubicBezTo>
                      <a:pt x="3810" y="124777"/>
                      <a:pt x="3810" y="120967"/>
                      <a:pt x="3810" y="118110"/>
                    </a:cubicBezTo>
                    <a:lnTo>
                      <a:pt x="3810" y="27622"/>
                    </a:lnTo>
                    <a:lnTo>
                      <a:pt x="65723" y="7620"/>
                    </a:lnTo>
                    <a:cubicBezTo>
                      <a:pt x="93345" y="5715"/>
                      <a:pt x="120968" y="4763"/>
                      <a:pt x="148590" y="4763"/>
                    </a:cubicBezTo>
                    <a:lnTo>
                      <a:pt x="148590" y="4763"/>
                    </a:lnTo>
                    <a:close/>
                    <a:moveTo>
                      <a:pt x="153353" y="0"/>
                    </a:moveTo>
                    <a:cubicBezTo>
                      <a:pt x="123825" y="0"/>
                      <a:pt x="95250" y="952"/>
                      <a:pt x="65723" y="3810"/>
                    </a:cubicBezTo>
                    <a:lnTo>
                      <a:pt x="0" y="24765"/>
                    </a:lnTo>
                    <a:cubicBezTo>
                      <a:pt x="0" y="56198"/>
                      <a:pt x="0" y="87630"/>
                      <a:pt x="0" y="119063"/>
                    </a:cubicBezTo>
                    <a:cubicBezTo>
                      <a:pt x="0" y="122873"/>
                      <a:pt x="0" y="126682"/>
                      <a:pt x="1905" y="129540"/>
                    </a:cubicBezTo>
                    <a:cubicBezTo>
                      <a:pt x="3810" y="133350"/>
                      <a:pt x="7620" y="135255"/>
                      <a:pt x="11430" y="137160"/>
                    </a:cubicBezTo>
                    <a:cubicBezTo>
                      <a:pt x="35243" y="149542"/>
                      <a:pt x="61913" y="155257"/>
                      <a:pt x="88583" y="155257"/>
                    </a:cubicBezTo>
                    <a:cubicBezTo>
                      <a:pt x="99060" y="155257"/>
                      <a:pt x="109538" y="154305"/>
                      <a:pt x="120015" y="152400"/>
                    </a:cubicBezTo>
                    <a:cubicBezTo>
                      <a:pt x="134303" y="149542"/>
                      <a:pt x="147638" y="144780"/>
                      <a:pt x="159068" y="136207"/>
                    </a:cubicBezTo>
                    <a:cubicBezTo>
                      <a:pt x="160973" y="135255"/>
                      <a:pt x="162878" y="133350"/>
                      <a:pt x="162878" y="131445"/>
                    </a:cubicBezTo>
                    <a:cubicBezTo>
                      <a:pt x="163830" y="129540"/>
                      <a:pt x="162878" y="126682"/>
                      <a:pt x="162878" y="124777"/>
                    </a:cubicBezTo>
                    <a:cubicBezTo>
                      <a:pt x="156210" y="82867"/>
                      <a:pt x="153353" y="40957"/>
                      <a:pt x="153353" y="0"/>
                    </a:cubicBezTo>
                    <a:cubicBezTo>
                      <a:pt x="153353" y="0"/>
                      <a:pt x="153353" y="0"/>
                      <a:pt x="153353" y="0"/>
                    </a:cubicBezTo>
                    <a:lnTo>
                      <a:pt x="15335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" name="Freeform: Shape 604">
              <a:extLst>
                <a:ext uri="{FF2B5EF4-FFF2-40B4-BE49-F238E27FC236}">
                  <a16:creationId xmlns:a16="http://schemas.microsoft.com/office/drawing/2014/main" id="{D5F65621-ACD1-4259-9707-0BDCD2D37555}"/>
                </a:ext>
              </a:extLst>
            </p:cNvPr>
            <p:cNvSpPr/>
            <p:nvPr/>
          </p:nvSpPr>
          <p:spPr>
            <a:xfrm>
              <a:off x="4679595" y="1878694"/>
              <a:ext cx="246658" cy="275086"/>
            </a:xfrm>
            <a:custGeom>
              <a:avLst/>
              <a:gdLst>
                <a:gd name="connsiteX0" fmla="*/ 18133 w 246658"/>
                <a:gd name="connsiteY0" fmla="*/ 61913 h 275086"/>
                <a:gd name="connsiteX1" fmla="*/ 4798 w 246658"/>
                <a:gd name="connsiteY1" fmla="*/ 172402 h 275086"/>
                <a:gd name="connsiteX2" fmla="*/ 71473 w 246658"/>
                <a:gd name="connsiteY2" fmla="*/ 261938 h 275086"/>
                <a:gd name="connsiteX3" fmla="*/ 103858 w 246658"/>
                <a:gd name="connsiteY3" fmla="*/ 274320 h 275086"/>
                <a:gd name="connsiteX4" fmla="*/ 137196 w 246658"/>
                <a:gd name="connsiteY4" fmla="*/ 271463 h 275086"/>
                <a:gd name="connsiteX5" fmla="*/ 230541 w 246658"/>
                <a:gd name="connsiteY5" fmla="*/ 193358 h 275086"/>
                <a:gd name="connsiteX6" fmla="*/ 239113 w 246658"/>
                <a:gd name="connsiteY6" fmla="*/ 71438 h 275086"/>
                <a:gd name="connsiteX7" fmla="*/ 205776 w 246658"/>
                <a:gd name="connsiteY7" fmla="*/ 0 h 275086"/>
                <a:gd name="connsiteX8" fmla="*/ 18133 w 246658"/>
                <a:gd name="connsiteY8" fmla="*/ 61913 h 27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658" h="275086">
                  <a:moveTo>
                    <a:pt x="18133" y="61913"/>
                  </a:moveTo>
                  <a:cubicBezTo>
                    <a:pt x="36" y="95250"/>
                    <a:pt x="-4727" y="136208"/>
                    <a:pt x="4798" y="172402"/>
                  </a:cubicBezTo>
                  <a:cubicBezTo>
                    <a:pt x="14323" y="209550"/>
                    <a:pt x="39088" y="241935"/>
                    <a:pt x="71473" y="261938"/>
                  </a:cubicBezTo>
                  <a:cubicBezTo>
                    <a:pt x="80998" y="267653"/>
                    <a:pt x="92428" y="273368"/>
                    <a:pt x="103858" y="274320"/>
                  </a:cubicBezTo>
                  <a:cubicBezTo>
                    <a:pt x="115288" y="276225"/>
                    <a:pt x="125766" y="274320"/>
                    <a:pt x="137196" y="271463"/>
                  </a:cubicBezTo>
                  <a:cubicBezTo>
                    <a:pt x="177201" y="260985"/>
                    <a:pt x="212443" y="231458"/>
                    <a:pt x="230541" y="193358"/>
                  </a:cubicBezTo>
                  <a:cubicBezTo>
                    <a:pt x="248638" y="156210"/>
                    <a:pt x="251496" y="111443"/>
                    <a:pt x="239113" y="71438"/>
                  </a:cubicBezTo>
                  <a:cubicBezTo>
                    <a:pt x="231493" y="46672"/>
                    <a:pt x="218158" y="22860"/>
                    <a:pt x="205776" y="0"/>
                  </a:cubicBezTo>
                  <a:lnTo>
                    <a:pt x="18133" y="61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2">
              <a:extLst>
                <a:ext uri="{FF2B5EF4-FFF2-40B4-BE49-F238E27FC236}">
                  <a16:creationId xmlns:a16="http://schemas.microsoft.com/office/drawing/2014/main" id="{F34859A9-9CA1-4264-BEFC-878A4BF4731B}"/>
                </a:ext>
              </a:extLst>
            </p:cNvPr>
            <p:cNvGrpSpPr/>
            <p:nvPr/>
          </p:nvGrpSpPr>
          <p:grpSpPr>
            <a:xfrm>
              <a:off x="4707741" y="1900601"/>
              <a:ext cx="203346" cy="279082"/>
              <a:chOff x="4707741" y="1900601"/>
              <a:chExt cx="203346" cy="279082"/>
            </a:xfrm>
          </p:grpSpPr>
          <p:sp>
            <p:nvSpPr>
              <p:cNvPr id="191" name="Freeform: Shape 745">
                <a:extLst>
                  <a:ext uri="{FF2B5EF4-FFF2-40B4-BE49-F238E27FC236}">
                    <a16:creationId xmlns:a16="http://schemas.microsoft.com/office/drawing/2014/main" id="{E3883A0D-779C-455F-BB35-96F74994E098}"/>
                  </a:ext>
                </a:extLst>
              </p:cNvPr>
              <p:cNvSpPr/>
              <p:nvPr/>
            </p:nvSpPr>
            <p:spPr>
              <a:xfrm>
                <a:off x="4708444" y="1903458"/>
                <a:ext cx="198834" cy="274319"/>
              </a:xfrm>
              <a:custGeom>
                <a:avLst/>
                <a:gdLst>
                  <a:gd name="connsiteX0" fmla="*/ 83582 w 198834"/>
                  <a:gd name="connsiteY0" fmla="*/ 274320 h 274319"/>
                  <a:gd name="connsiteX1" fmla="*/ 76914 w 198834"/>
                  <a:gd name="connsiteY1" fmla="*/ 274320 h 274319"/>
                  <a:gd name="connsiteX2" fmla="*/ 41672 w 198834"/>
                  <a:gd name="connsiteY2" fmla="*/ 256222 h 274319"/>
                  <a:gd name="connsiteX3" fmla="*/ 714 w 198834"/>
                  <a:gd name="connsiteY3" fmla="*/ 151448 h 274319"/>
                  <a:gd name="connsiteX4" fmla="*/ 714 w 198834"/>
                  <a:gd name="connsiteY4" fmla="*/ 96203 h 274319"/>
                  <a:gd name="connsiteX5" fmla="*/ 714 w 198834"/>
                  <a:gd name="connsiteY5" fmla="*/ 37148 h 274319"/>
                  <a:gd name="connsiteX6" fmla="*/ 198834 w 198834"/>
                  <a:gd name="connsiteY6" fmla="*/ 0 h 274319"/>
                  <a:gd name="connsiteX7" fmla="*/ 193119 w 198834"/>
                  <a:gd name="connsiteY7" fmla="*/ 72390 h 274319"/>
                  <a:gd name="connsiteX8" fmla="*/ 178832 w 198834"/>
                  <a:gd name="connsiteY8" fmla="*/ 171450 h 274319"/>
                  <a:gd name="connsiteX9" fmla="*/ 129302 w 198834"/>
                  <a:gd name="connsiteY9" fmla="*/ 255270 h 274319"/>
                  <a:gd name="connsiteX10" fmla="*/ 83582 w 198834"/>
                  <a:gd name="connsiteY10" fmla="*/ 274320 h 274319"/>
                  <a:gd name="connsiteX11" fmla="*/ 83582 w 198834"/>
                  <a:gd name="connsiteY11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834" h="274319">
                    <a:moveTo>
                      <a:pt x="83582" y="274320"/>
                    </a:moveTo>
                    <a:cubicBezTo>
                      <a:pt x="81677" y="274320"/>
                      <a:pt x="79772" y="274320"/>
                      <a:pt x="76914" y="274320"/>
                    </a:cubicBezTo>
                    <a:cubicBezTo>
                      <a:pt x="61674" y="272415"/>
                      <a:pt x="49292" y="262890"/>
                      <a:pt x="41672" y="256222"/>
                    </a:cubicBezTo>
                    <a:cubicBezTo>
                      <a:pt x="11192" y="227648"/>
                      <a:pt x="2619" y="183833"/>
                      <a:pt x="714" y="151448"/>
                    </a:cubicBezTo>
                    <a:cubicBezTo>
                      <a:pt x="-238" y="133350"/>
                      <a:pt x="-238" y="114300"/>
                      <a:pt x="714" y="96203"/>
                    </a:cubicBezTo>
                    <a:cubicBezTo>
                      <a:pt x="1667" y="77153"/>
                      <a:pt x="1667" y="57150"/>
                      <a:pt x="714" y="37148"/>
                    </a:cubicBezTo>
                    <a:lnTo>
                      <a:pt x="198834" y="0"/>
                    </a:lnTo>
                    <a:lnTo>
                      <a:pt x="193119" y="72390"/>
                    </a:lnTo>
                    <a:cubicBezTo>
                      <a:pt x="190262" y="104775"/>
                      <a:pt x="188357" y="139065"/>
                      <a:pt x="178832" y="171450"/>
                    </a:cubicBezTo>
                    <a:cubicBezTo>
                      <a:pt x="168354" y="206693"/>
                      <a:pt x="151209" y="236220"/>
                      <a:pt x="129302" y="255270"/>
                    </a:cubicBezTo>
                    <a:cubicBezTo>
                      <a:pt x="115014" y="267653"/>
                      <a:pt x="98822" y="274320"/>
                      <a:pt x="83582" y="274320"/>
                    </a:cubicBezTo>
                    <a:lnTo>
                      <a:pt x="83582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746">
                <a:extLst>
                  <a:ext uri="{FF2B5EF4-FFF2-40B4-BE49-F238E27FC236}">
                    <a16:creationId xmlns:a16="http://schemas.microsoft.com/office/drawing/2014/main" id="{A789E161-2293-4B34-A95D-8190BD885D78}"/>
                  </a:ext>
                </a:extLst>
              </p:cNvPr>
              <p:cNvSpPr/>
              <p:nvPr/>
            </p:nvSpPr>
            <p:spPr>
              <a:xfrm>
                <a:off x="4707741" y="1900601"/>
                <a:ext cx="203346" cy="279082"/>
              </a:xfrm>
              <a:custGeom>
                <a:avLst/>
                <a:gdLst>
                  <a:gd name="connsiteX0" fmla="*/ 197632 w 203346"/>
                  <a:gd name="connsiteY0" fmla="*/ 5715 h 279082"/>
                  <a:gd name="connsiteX1" fmla="*/ 195727 w 203346"/>
                  <a:gd name="connsiteY1" fmla="*/ 24765 h 279082"/>
                  <a:gd name="connsiteX2" fmla="*/ 192869 w 203346"/>
                  <a:gd name="connsiteY2" fmla="*/ 74295 h 279082"/>
                  <a:gd name="connsiteX3" fmla="*/ 178582 w 203346"/>
                  <a:gd name="connsiteY3" fmla="*/ 172402 h 279082"/>
                  <a:gd name="connsiteX4" fmla="*/ 130004 w 203346"/>
                  <a:gd name="connsiteY4" fmla="*/ 255270 h 279082"/>
                  <a:gd name="connsiteX5" fmla="*/ 85237 w 203346"/>
                  <a:gd name="connsiteY5" fmla="*/ 274320 h 279082"/>
                  <a:gd name="connsiteX6" fmla="*/ 79522 w 203346"/>
                  <a:gd name="connsiteY6" fmla="*/ 274320 h 279082"/>
                  <a:gd name="connsiteX7" fmla="*/ 46184 w 203346"/>
                  <a:gd name="connsiteY7" fmla="*/ 256223 h 279082"/>
                  <a:gd name="connsiteX8" fmla="*/ 6179 w 203346"/>
                  <a:gd name="connsiteY8" fmla="*/ 153352 h 279082"/>
                  <a:gd name="connsiteX9" fmla="*/ 6179 w 203346"/>
                  <a:gd name="connsiteY9" fmla="*/ 98107 h 279082"/>
                  <a:gd name="connsiteX10" fmla="*/ 6179 w 203346"/>
                  <a:gd name="connsiteY10" fmla="*/ 40957 h 279082"/>
                  <a:gd name="connsiteX11" fmla="*/ 197632 w 203346"/>
                  <a:gd name="connsiteY11" fmla="*/ 5715 h 279082"/>
                  <a:gd name="connsiteX12" fmla="*/ 197632 w 203346"/>
                  <a:gd name="connsiteY12" fmla="*/ 5715 h 279082"/>
                  <a:gd name="connsiteX13" fmla="*/ 203347 w 203346"/>
                  <a:gd name="connsiteY13" fmla="*/ 0 h 279082"/>
                  <a:gd name="connsiteX14" fmla="*/ 203347 w 203346"/>
                  <a:gd name="connsiteY14" fmla="*/ 0 h 279082"/>
                  <a:gd name="connsiteX15" fmla="*/ 203347 w 203346"/>
                  <a:gd name="connsiteY15" fmla="*/ 0 h 279082"/>
                  <a:gd name="connsiteX16" fmla="*/ 203347 w 203346"/>
                  <a:gd name="connsiteY16" fmla="*/ 0 h 279082"/>
                  <a:gd name="connsiteX17" fmla="*/ 464 w 203346"/>
                  <a:gd name="connsiteY17" fmla="*/ 38100 h 279082"/>
                  <a:gd name="connsiteX18" fmla="*/ 464 w 203346"/>
                  <a:gd name="connsiteY18" fmla="*/ 154305 h 279082"/>
                  <a:gd name="connsiteX19" fmla="*/ 41422 w 203346"/>
                  <a:gd name="connsiteY19" fmla="*/ 260033 h 279082"/>
                  <a:gd name="connsiteX20" fmla="*/ 77617 w 203346"/>
                  <a:gd name="connsiteY20" fmla="*/ 279083 h 279082"/>
                  <a:gd name="connsiteX21" fmla="*/ 84284 w 203346"/>
                  <a:gd name="connsiteY21" fmla="*/ 279083 h 279082"/>
                  <a:gd name="connsiteX22" fmla="*/ 131909 w 203346"/>
                  <a:gd name="connsiteY22" fmla="*/ 259080 h 279082"/>
                  <a:gd name="connsiteX23" fmla="*/ 182392 w 203346"/>
                  <a:gd name="connsiteY23" fmla="*/ 173355 h 279082"/>
                  <a:gd name="connsiteX24" fmla="*/ 196679 w 203346"/>
                  <a:gd name="connsiteY24" fmla="*/ 74295 h 279082"/>
                  <a:gd name="connsiteX25" fmla="*/ 203347 w 203346"/>
                  <a:gd name="connsiteY25" fmla="*/ 0 h 279082"/>
                  <a:gd name="connsiteX26" fmla="*/ 203347 w 203346"/>
                  <a:gd name="connsiteY26" fmla="*/ 0 h 27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3346" h="279082">
                    <a:moveTo>
                      <a:pt x="197632" y="5715"/>
                    </a:moveTo>
                    <a:lnTo>
                      <a:pt x="195727" y="24765"/>
                    </a:lnTo>
                    <a:lnTo>
                      <a:pt x="192869" y="74295"/>
                    </a:lnTo>
                    <a:cubicBezTo>
                      <a:pt x="190012" y="106680"/>
                      <a:pt x="188107" y="140970"/>
                      <a:pt x="178582" y="172402"/>
                    </a:cubicBezTo>
                    <a:cubicBezTo>
                      <a:pt x="169057" y="207645"/>
                      <a:pt x="151912" y="236220"/>
                      <a:pt x="130004" y="255270"/>
                    </a:cubicBezTo>
                    <a:cubicBezTo>
                      <a:pt x="115717" y="267653"/>
                      <a:pt x="99524" y="274320"/>
                      <a:pt x="85237" y="274320"/>
                    </a:cubicBezTo>
                    <a:cubicBezTo>
                      <a:pt x="83332" y="274320"/>
                      <a:pt x="81427" y="274320"/>
                      <a:pt x="79522" y="274320"/>
                    </a:cubicBezTo>
                    <a:cubicBezTo>
                      <a:pt x="65234" y="272415"/>
                      <a:pt x="52852" y="263842"/>
                      <a:pt x="46184" y="256223"/>
                    </a:cubicBezTo>
                    <a:cubicBezTo>
                      <a:pt x="16657" y="228600"/>
                      <a:pt x="8084" y="184785"/>
                      <a:pt x="6179" y="153352"/>
                    </a:cubicBezTo>
                    <a:cubicBezTo>
                      <a:pt x="5227" y="135255"/>
                      <a:pt x="5227" y="116205"/>
                      <a:pt x="6179" y="98107"/>
                    </a:cubicBezTo>
                    <a:cubicBezTo>
                      <a:pt x="7132" y="79057"/>
                      <a:pt x="7132" y="60007"/>
                      <a:pt x="6179" y="40957"/>
                    </a:cubicBezTo>
                    <a:lnTo>
                      <a:pt x="197632" y="5715"/>
                    </a:lnTo>
                    <a:lnTo>
                      <a:pt x="197632" y="5715"/>
                    </a:lnTo>
                    <a:close/>
                    <a:moveTo>
                      <a:pt x="203347" y="0"/>
                    </a:moveTo>
                    <a:lnTo>
                      <a:pt x="203347" y="0"/>
                    </a:lnTo>
                    <a:lnTo>
                      <a:pt x="203347" y="0"/>
                    </a:lnTo>
                    <a:close/>
                    <a:moveTo>
                      <a:pt x="203347" y="0"/>
                    </a:moveTo>
                    <a:lnTo>
                      <a:pt x="464" y="38100"/>
                    </a:lnTo>
                    <a:cubicBezTo>
                      <a:pt x="3322" y="77152"/>
                      <a:pt x="-1441" y="116205"/>
                      <a:pt x="464" y="154305"/>
                    </a:cubicBezTo>
                    <a:cubicBezTo>
                      <a:pt x="2369" y="193358"/>
                      <a:pt x="13799" y="233363"/>
                      <a:pt x="41422" y="260033"/>
                    </a:cubicBezTo>
                    <a:cubicBezTo>
                      <a:pt x="51899" y="269558"/>
                      <a:pt x="64282" y="277178"/>
                      <a:pt x="77617" y="279083"/>
                    </a:cubicBezTo>
                    <a:cubicBezTo>
                      <a:pt x="79522" y="279083"/>
                      <a:pt x="82379" y="279083"/>
                      <a:pt x="84284" y="279083"/>
                    </a:cubicBezTo>
                    <a:cubicBezTo>
                      <a:pt x="101429" y="279083"/>
                      <a:pt x="118574" y="270510"/>
                      <a:pt x="131909" y="259080"/>
                    </a:cubicBezTo>
                    <a:cubicBezTo>
                      <a:pt x="157627" y="237173"/>
                      <a:pt x="173819" y="205740"/>
                      <a:pt x="182392" y="173355"/>
                    </a:cubicBezTo>
                    <a:cubicBezTo>
                      <a:pt x="191917" y="140970"/>
                      <a:pt x="193822" y="107632"/>
                      <a:pt x="196679" y="74295"/>
                    </a:cubicBezTo>
                    <a:cubicBezTo>
                      <a:pt x="199537" y="49530"/>
                      <a:pt x="201442" y="24765"/>
                      <a:pt x="203347" y="0"/>
                    </a:cubicBezTo>
                    <a:lnTo>
                      <a:pt x="2033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C8B234E3-37B7-4F31-85F2-49ECFBC0D134}"/>
                </a:ext>
              </a:extLst>
            </p:cNvPr>
            <p:cNvGrpSpPr/>
            <p:nvPr/>
          </p:nvGrpSpPr>
          <p:grpSpPr>
            <a:xfrm>
              <a:off x="4869178" y="2050144"/>
              <a:ext cx="57252" cy="73342"/>
              <a:chOff x="4869178" y="2050144"/>
              <a:chExt cx="57252" cy="73342"/>
            </a:xfrm>
          </p:grpSpPr>
          <p:sp>
            <p:nvSpPr>
              <p:cNvPr id="189" name="Freeform: Shape 743">
                <a:extLst>
                  <a:ext uri="{FF2B5EF4-FFF2-40B4-BE49-F238E27FC236}">
                    <a16:creationId xmlns:a16="http://schemas.microsoft.com/office/drawing/2014/main" id="{AECD6558-BA5C-44C4-B4E6-B51BD56AAF58}"/>
                  </a:ext>
                </a:extLst>
              </p:cNvPr>
              <p:cNvSpPr/>
              <p:nvPr/>
            </p:nvSpPr>
            <p:spPr>
              <a:xfrm>
                <a:off x="4872036" y="2053001"/>
                <a:ext cx="52490" cy="67627"/>
              </a:xfrm>
              <a:custGeom>
                <a:avLst/>
                <a:gdLst>
                  <a:gd name="connsiteX0" fmla="*/ 5715 w 52490"/>
                  <a:gd name="connsiteY0" fmla="*/ 67627 h 67627"/>
                  <a:gd name="connsiteX1" fmla="*/ 0 w 52490"/>
                  <a:gd name="connsiteY1" fmla="*/ 67627 h 67627"/>
                  <a:gd name="connsiteX2" fmla="*/ 20002 w 52490"/>
                  <a:gd name="connsiteY2" fmla="*/ 11430 h 67627"/>
                  <a:gd name="connsiteX3" fmla="*/ 38100 w 52490"/>
                  <a:gd name="connsiteY3" fmla="*/ 0 h 67627"/>
                  <a:gd name="connsiteX4" fmla="*/ 40005 w 52490"/>
                  <a:gd name="connsiteY4" fmla="*/ 0 h 67627"/>
                  <a:gd name="connsiteX5" fmla="*/ 52388 w 52490"/>
                  <a:gd name="connsiteY5" fmla="*/ 18098 h 67627"/>
                  <a:gd name="connsiteX6" fmla="*/ 37148 w 52490"/>
                  <a:gd name="connsiteY6" fmla="*/ 56198 h 67627"/>
                  <a:gd name="connsiteX7" fmla="*/ 5715 w 52490"/>
                  <a:gd name="connsiteY7" fmla="*/ 67627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0" h="67627">
                    <a:moveTo>
                      <a:pt x="5715" y="67627"/>
                    </a:moveTo>
                    <a:cubicBezTo>
                      <a:pt x="3810" y="67627"/>
                      <a:pt x="1905" y="67627"/>
                      <a:pt x="0" y="67627"/>
                    </a:cubicBezTo>
                    <a:lnTo>
                      <a:pt x="20002" y="11430"/>
                    </a:lnTo>
                    <a:cubicBezTo>
                      <a:pt x="24765" y="6668"/>
                      <a:pt x="30480" y="0"/>
                      <a:pt x="38100" y="0"/>
                    </a:cubicBezTo>
                    <a:cubicBezTo>
                      <a:pt x="39052" y="0"/>
                      <a:pt x="39052" y="0"/>
                      <a:pt x="40005" y="0"/>
                    </a:cubicBezTo>
                    <a:cubicBezTo>
                      <a:pt x="47625" y="952"/>
                      <a:pt x="51435" y="10477"/>
                      <a:pt x="52388" y="18098"/>
                    </a:cubicBezTo>
                    <a:cubicBezTo>
                      <a:pt x="53340" y="32385"/>
                      <a:pt x="47625" y="46673"/>
                      <a:pt x="37148" y="56198"/>
                    </a:cubicBezTo>
                    <a:cubicBezTo>
                      <a:pt x="28575" y="62865"/>
                      <a:pt x="17145" y="67627"/>
                      <a:pt x="5715" y="676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744">
                <a:extLst>
                  <a:ext uri="{FF2B5EF4-FFF2-40B4-BE49-F238E27FC236}">
                    <a16:creationId xmlns:a16="http://schemas.microsoft.com/office/drawing/2014/main" id="{58B64DCE-33BF-445B-939F-00F9A53CB151}"/>
                  </a:ext>
                </a:extLst>
              </p:cNvPr>
              <p:cNvSpPr/>
              <p:nvPr/>
            </p:nvSpPr>
            <p:spPr>
              <a:xfrm>
                <a:off x="4869178" y="2050144"/>
                <a:ext cx="57252" cy="73342"/>
              </a:xfrm>
              <a:custGeom>
                <a:avLst/>
                <a:gdLst>
                  <a:gd name="connsiteX0" fmla="*/ 40958 w 57252"/>
                  <a:gd name="connsiteY0" fmla="*/ 4763 h 73342"/>
                  <a:gd name="connsiteX1" fmla="*/ 40958 w 57252"/>
                  <a:gd name="connsiteY1" fmla="*/ 4763 h 73342"/>
                  <a:gd name="connsiteX2" fmla="*/ 42863 w 57252"/>
                  <a:gd name="connsiteY2" fmla="*/ 4763 h 73342"/>
                  <a:gd name="connsiteX3" fmla="*/ 53340 w 57252"/>
                  <a:gd name="connsiteY3" fmla="*/ 20955 h 73342"/>
                  <a:gd name="connsiteX4" fmla="*/ 39053 w 57252"/>
                  <a:gd name="connsiteY4" fmla="*/ 57150 h 73342"/>
                  <a:gd name="connsiteX5" fmla="*/ 9525 w 57252"/>
                  <a:gd name="connsiteY5" fmla="*/ 68580 h 73342"/>
                  <a:gd name="connsiteX6" fmla="*/ 7620 w 57252"/>
                  <a:gd name="connsiteY6" fmla="*/ 68580 h 73342"/>
                  <a:gd name="connsiteX7" fmla="*/ 25718 w 57252"/>
                  <a:gd name="connsiteY7" fmla="*/ 16193 h 73342"/>
                  <a:gd name="connsiteX8" fmla="*/ 40958 w 57252"/>
                  <a:gd name="connsiteY8" fmla="*/ 4763 h 73342"/>
                  <a:gd name="connsiteX9" fmla="*/ 40958 w 57252"/>
                  <a:gd name="connsiteY9" fmla="*/ 4763 h 73342"/>
                  <a:gd name="connsiteX10" fmla="*/ 40958 w 57252"/>
                  <a:gd name="connsiteY10" fmla="*/ 0 h 73342"/>
                  <a:gd name="connsiteX11" fmla="*/ 20955 w 57252"/>
                  <a:gd name="connsiteY11" fmla="*/ 13335 h 73342"/>
                  <a:gd name="connsiteX12" fmla="*/ 0 w 57252"/>
                  <a:gd name="connsiteY12" fmla="*/ 72390 h 73342"/>
                  <a:gd name="connsiteX13" fmla="*/ 8573 w 57252"/>
                  <a:gd name="connsiteY13" fmla="*/ 73343 h 73342"/>
                  <a:gd name="connsiteX14" fmla="*/ 40958 w 57252"/>
                  <a:gd name="connsiteY14" fmla="*/ 60960 h 73342"/>
                  <a:gd name="connsiteX15" fmla="*/ 57150 w 57252"/>
                  <a:gd name="connsiteY15" fmla="*/ 20955 h 73342"/>
                  <a:gd name="connsiteX16" fmla="*/ 42863 w 57252"/>
                  <a:gd name="connsiteY16" fmla="*/ 952 h 73342"/>
                  <a:gd name="connsiteX17" fmla="*/ 40958 w 57252"/>
                  <a:gd name="connsiteY17" fmla="*/ 0 h 73342"/>
                  <a:gd name="connsiteX18" fmla="*/ 40958 w 57252"/>
                  <a:gd name="connsiteY18" fmla="*/ 0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252" h="73342">
                    <a:moveTo>
                      <a:pt x="40958" y="4763"/>
                    </a:moveTo>
                    <a:lnTo>
                      <a:pt x="40958" y="4763"/>
                    </a:lnTo>
                    <a:cubicBezTo>
                      <a:pt x="41910" y="4763"/>
                      <a:pt x="41910" y="4763"/>
                      <a:pt x="42863" y="4763"/>
                    </a:cubicBezTo>
                    <a:cubicBezTo>
                      <a:pt x="49530" y="5715"/>
                      <a:pt x="52388" y="14288"/>
                      <a:pt x="53340" y="20955"/>
                    </a:cubicBezTo>
                    <a:cubicBezTo>
                      <a:pt x="54293" y="34290"/>
                      <a:pt x="48578" y="47625"/>
                      <a:pt x="39053" y="57150"/>
                    </a:cubicBezTo>
                    <a:cubicBezTo>
                      <a:pt x="31433" y="63818"/>
                      <a:pt x="20003" y="68580"/>
                      <a:pt x="9525" y="68580"/>
                    </a:cubicBezTo>
                    <a:cubicBezTo>
                      <a:pt x="8573" y="68580"/>
                      <a:pt x="8573" y="68580"/>
                      <a:pt x="7620" y="68580"/>
                    </a:cubicBezTo>
                    <a:lnTo>
                      <a:pt x="25718" y="16193"/>
                    </a:lnTo>
                    <a:cubicBezTo>
                      <a:pt x="29528" y="10477"/>
                      <a:pt x="35243" y="4763"/>
                      <a:pt x="40958" y="4763"/>
                    </a:cubicBezTo>
                    <a:lnTo>
                      <a:pt x="40958" y="4763"/>
                    </a:lnTo>
                    <a:close/>
                    <a:moveTo>
                      <a:pt x="40958" y="0"/>
                    </a:moveTo>
                    <a:cubicBezTo>
                      <a:pt x="33338" y="0"/>
                      <a:pt x="26670" y="6668"/>
                      <a:pt x="20955" y="13335"/>
                    </a:cubicBezTo>
                    <a:lnTo>
                      <a:pt x="0" y="72390"/>
                    </a:lnTo>
                    <a:cubicBezTo>
                      <a:pt x="2858" y="73343"/>
                      <a:pt x="5715" y="73343"/>
                      <a:pt x="8573" y="73343"/>
                    </a:cubicBezTo>
                    <a:cubicBezTo>
                      <a:pt x="20955" y="73343"/>
                      <a:pt x="32385" y="68580"/>
                      <a:pt x="40958" y="60960"/>
                    </a:cubicBezTo>
                    <a:cubicBezTo>
                      <a:pt x="52388" y="51435"/>
                      <a:pt x="58103" y="36195"/>
                      <a:pt x="57150" y="20955"/>
                    </a:cubicBezTo>
                    <a:cubicBezTo>
                      <a:pt x="56198" y="12382"/>
                      <a:pt x="51435" y="1905"/>
                      <a:pt x="42863" y="952"/>
                    </a:cubicBezTo>
                    <a:cubicBezTo>
                      <a:pt x="42863" y="0"/>
                      <a:pt x="41910" y="0"/>
                      <a:pt x="40958" y="0"/>
                    </a:cubicBezTo>
                    <a:lnTo>
                      <a:pt x="409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64D9B38B-C060-401C-864C-63F2162D90BD}"/>
                </a:ext>
              </a:extLst>
            </p:cNvPr>
            <p:cNvGrpSpPr/>
            <p:nvPr/>
          </p:nvGrpSpPr>
          <p:grpSpPr>
            <a:xfrm>
              <a:off x="4662062" y="2032046"/>
              <a:ext cx="50905" cy="76200"/>
              <a:chOff x="4662062" y="2032046"/>
              <a:chExt cx="50905" cy="76200"/>
            </a:xfrm>
          </p:grpSpPr>
          <p:sp>
            <p:nvSpPr>
              <p:cNvPr id="187" name="Freeform: Shape 741">
                <a:extLst>
                  <a:ext uri="{FF2B5EF4-FFF2-40B4-BE49-F238E27FC236}">
                    <a16:creationId xmlns:a16="http://schemas.microsoft.com/office/drawing/2014/main" id="{E8BEC590-CEEC-40D0-B7F3-5612475C8C9E}"/>
                  </a:ext>
                </a:extLst>
              </p:cNvPr>
              <p:cNvSpPr/>
              <p:nvPr/>
            </p:nvSpPr>
            <p:spPr>
              <a:xfrm>
                <a:off x="4664390" y="2033951"/>
                <a:ext cx="45720" cy="71437"/>
              </a:xfrm>
              <a:custGeom>
                <a:avLst/>
                <a:gdLst>
                  <a:gd name="connsiteX0" fmla="*/ 39053 w 45720"/>
                  <a:gd name="connsiteY0" fmla="*/ 71438 h 71437"/>
                  <a:gd name="connsiteX1" fmla="*/ 3810 w 45720"/>
                  <a:gd name="connsiteY1" fmla="*/ 42863 h 71437"/>
                  <a:gd name="connsiteX2" fmla="*/ 953 w 45720"/>
                  <a:gd name="connsiteY2" fmla="*/ 16193 h 71437"/>
                  <a:gd name="connsiteX3" fmla="*/ 19050 w 45720"/>
                  <a:gd name="connsiteY3" fmla="*/ 0 h 71437"/>
                  <a:gd name="connsiteX4" fmla="*/ 19050 w 45720"/>
                  <a:gd name="connsiteY4" fmla="*/ 0 h 71437"/>
                  <a:gd name="connsiteX5" fmla="*/ 43815 w 45720"/>
                  <a:gd name="connsiteY5" fmla="*/ 16193 h 71437"/>
                  <a:gd name="connsiteX6" fmla="*/ 45720 w 45720"/>
                  <a:gd name="connsiteY6" fmla="*/ 69532 h 71437"/>
                  <a:gd name="connsiteX7" fmla="*/ 39053 w 45720"/>
                  <a:gd name="connsiteY7" fmla="*/ 71438 h 71437"/>
                  <a:gd name="connsiteX8" fmla="*/ 39053 w 45720"/>
                  <a:gd name="connsiteY8" fmla="*/ 71438 h 7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20" h="71437">
                    <a:moveTo>
                      <a:pt x="39053" y="71438"/>
                    </a:moveTo>
                    <a:cubicBezTo>
                      <a:pt x="23813" y="71438"/>
                      <a:pt x="9525" y="56198"/>
                      <a:pt x="3810" y="42863"/>
                    </a:cubicBezTo>
                    <a:cubicBezTo>
                      <a:pt x="0" y="33338"/>
                      <a:pt x="-953" y="23813"/>
                      <a:pt x="953" y="16193"/>
                    </a:cubicBezTo>
                    <a:cubicBezTo>
                      <a:pt x="2858" y="8573"/>
                      <a:pt x="9525" y="952"/>
                      <a:pt x="19050" y="0"/>
                    </a:cubicBezTo>
                    <a:cubicBezTo>
                      <a:pt x="19050" y="0"/>
                      <a:pt x="19050" y="0"/>
                      <a:pt x="19050" y="0"/>
                    </a:cubicBezTo>
                    <a:cubicBezTo>
                      <a:pt x="29528" y="0"/>
                      <a:pt x="38100" y="9525"/>
                      <a:pt x="43815" y="16193"/>
                    </a:cubicBezTo>
                    <a:lnTo>
                      <a:pt x="45720" y="69532"/>
                    </a:lnTo>
                    <a:cubicBezTo>
                      <a:pt x="43815" y="71438"/>
                      <a:pt x="40958" y="71438"/>
                      <a:pt x="39053" y="71438"/>
                    </a:cubicBezTo>
                    <a:lnTo>
                      <a:pt x="39053" y="7143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742">
                <a:extLst>
                  <a:ext uri="{FF2B5EF4-FFF2-40B4-BE49-F238E27FC236}">
                    <a16:creationId xmlns:a16="http://schemas.microsoft.com/office/drawing/2014/main" id="{CD014484-C489-46A5-AB2A-661F49C2F514}"/>
                  </a:ext>
                </a:extLst>
              </p:cNvPr>
              <p:cNvSpPr/>
              <p:nvPr/>
            </p:nvSpPr>
            <p:spPr>
              <a:xfrm>
                <a:off x="4662062" y="2032046"/>
                <a:ext cx="50905" cy="76200"/>
              </a:xfrm>
              <a:custGeom>
                <a:avLst/>
                <a:gdLst>
                  <a:gd name="connsiteX0" fmla="*/ 22331 w 50905"/>
                  <a:gd name="connsiteY0" fmla="*/ 4763 h 76200"/>
                  <a:gd name="connsiteX1" fmla="*/ 44238 w 50905"/>
                  <a:gd name="connsiteY1" fmla="*/ 20003 h 76200"/>
                  <a:gd name="connsiteX2" fmla="*/ 46143 w 50905"/>
                  <a:gd name="connsiteY2" fmla="*/ 71438 h 76200"/>
                  <a:gd name="connsiteX3" fmla="*/ 42333 w 50905"/>
                  <a:gd name="connsiteY3" fmla="*/ 71438 h 76200"/>
                  <a:gd name="connsiteX4" fmla="*/ 9948 w 50905"/>
                  <a:gd name="connsiteY4" fmla="*/ 43815 h 76200"/>
                  <a:gd name="connsiteX5" fmla="*/ 7091 w 50905"/>
                  <a:gd name="connsiteY5" fmla="*/ 19050 h 76200"/>
                  <a:gd name="connsiteX6" fmla="*/ 22331 w 50905"/>
                  <a:gd name="connsiteY6" fmla="*/ 4763 h 76200"/>
                  <a:gd name="connsiteX7" fmla="*/ 22331 w 50905"/>
                  <a:gd name="connsiteY7" fmla="*/ 4763 h 76200"/>
                  <a:gd name="connsiteX8" fmla="*/ 22331 w 50905"/>
                  <a:gd name="connsiteY8" fmla="*/ 4763 h 76200"/>
                  <a:gd name="connsiteX9" fmla="*/ 22331 w 50905"/>
                  <a:gd name="connsiteY9" fmla="*/ 0 h 76200"/>
                  <a:gd name="connsiteX10" fmla="*/ 22331 w 50905"/>
                  <a:gd name="connsiteY10" fmla="*/ 0 h 76200"/>
                  <a:gd name="connsiteX11" fmla="*/ 1376 w 50905"/>
                  <a:gd name="connsiteY11" fmla="*/ 18098 h 76200"/>
                  <a:gd name="connsiteX12" fmla="*/ 4233 w 50905"/>
                  <a:gd name="connsiteY12" fmla="*/ 45720 h 76200"/>
                  <a:gd name="connsiteX13" fmla="*/ 41381 w 50905"/>
                  <a:gd name="connsiteY13" fmla="*/ 76200 h 76200"/>
                  <a:gd name="connsiteX14" fmla="*/ 50906 w 50905"/>
                  <a:gd name="connsiteY14" fmla="*/ 74295 h 76200"/>
                  <a:gd name="connsiteX15" fmla="*/ 48048 w 50905"/>
                  <a:gd name="connsiteY15" fmla="*/ 18098 h 76200"/>
                  <a:gd name="connsiteX16" fmla="*/ 22331 w 50905"/>
                  <a:gd name="connsiteY16" fmla="*/ 0 h 76200"/>
                  <a:gd name="connsiteX17" fmla="*/ 22331 w 50905"/>
                  <a:gd name="connsiteY17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905" h="76200">
                    <a:moveTo>
                      <a:pt x="22331" y="4763"/>
                    </a:moveTo>
                    <a:cubicBezTo>
                      <a:pt x="30903" y="4763"/>
                      <a:pt x="38523" y="13335"/>
                      <a:pt x="44238" y="20003"/>
                    </a:cubicBezTo>
                    <a:lnTo>
                      <a:pt x="46143" y="71438"/>
                    </a:lnTo>
                    <a:cubicBezTo>
                      <a:pt x="45191" y="71438"/>
                      <a:pt x="43286" y="71438"/>
                      <a:pt x="42333" y="71438"/>
                    </a:cubicBezTo>
                    <a:cubicBezTo>
                      <a:pt x="28046" y="71438"/>
                      <a:pt x="14711" y="57150"/>
                      <a:pt x="9948" y="43815"/>
                    </a:cubicBezTo>
                    <a:cubicBezTo>
                      <a:pt x="6138" y="34290"/>
                      <a:pt x="5186" y="25718"/>
                      <a:pt x="7091" y="19050"/>
                    </a:cubicBezTo>
                    <a:cubicBezTo>
                      <a:pt x="7091" y="11430"/>
                      <a:pt x="13758" y="4763"/>
                      <a:pt x="22331" y="4763"/>
                    </a:cubicBezTo>
                    <a:lnTo>
                      <a:pt x="22331" y="4763"/>
                    </a:lnTo>
                    <a:lnTo>
                      <a:pt x="22331" y="4763"/>
                    </a:lnTo>
                    <a:close/>
                    <a:moveTo>
                      <a:pt x="22331" y="0"/>
                    </a:moveTo>
                    <a:cubicBezTo>
                      <a:pt x="21378" y="0"/>
                      <a:pt x="21378" y="0"/>
                      <a:pt x="22331" y="0"/>
                    </a:cubicBezTo>
                    <a:cubicBezTo>
                      <a:pt x="11853" y="0"/>
                      <a:pt x="4233" y="8573"/>
                      <a:pt x="1376" y="18098"/>
                    </a:cubicBezTo>
                    <a:cubicBezTo>
                      <a:pt x="-1482" y="27623"/>
                      <a:pt x="423" y="37148"/>
                      <a:pt x="4233" y="45720"/>
                    </a:cubicBezTo>
                    <a:cubicBezTo>
                      <a:pt x="10901" y="61913"/>
                      <a:pt x="25188" y="76200"/>
                      <a:pt x="41381" y="76200"/>
                    </a:cubicBezTo>
                    <a:cubicBezTo>
                      <a:pt x="44238" y="76200"/>
                      <a:pt x="47096" y="75248"/>
                      <a:pt x="50906" y="74295"/>
                    </a:cubicBezTo>
                    <a:lnTo>
                      <a:pt x="48048" y="18098"/>
                    </a:lnTo>
                    <a:cubicBezTo>
                      <a:pt x="41381" y="8573"/>
                      <a:pt x="32808" y="0"/>
                      <a:pt x="22331" y="0"/>
                    </a:cubicBezTo>
                    <a:lnTo>
                      <a:pt x="223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Freeform: Shape 608">
              <a:extLst>
                <a:ext uri="{FF2B5EF4-FFF2-40B4-BE49-F238E27FC236}">
                  <a16:creationId xmlns:a16="http://schemas.microsoft.com/office/drawing/2014/main" id="{2B7E1240-99F9-45F3-84B3-71140837252A}"/>
                </a:ext>
              </a:extLst>
            </p:cNvPr>
            <p:cNvSpPr/>
            <p:nvPr/>
          </p:nvSpPr>
          <p:spPr>
            <a:xfrm>
              <a:off x="4692920" y="1872659"/>
              <a:ext cx="218168" cy="199392"/>
            </a:xfrm>
            <a:custGeom>
              <a:avLst/>
              <a:gdLst>
                <a:gd name="connsiteX0" fmla="*/ 195308 w 218168"/>
                <a:gd name="connsiteY0" fmla="*/ 199392 h 199392"/>
                <a:gd name="connsiteX1" fmla="*/ 197213 w 218168"/>
                <a:gd name="connsiteY1" fmla="*/ 102237 h 199392"/>
                <a:gd name="connsiteX2" fmla="*/ 194356 w 218168"/>
                <a:gd name="connsiteY2" fmla="*/ 91760 h 199392"/>
                <a:gd name="connsiteX3" fmla="*/ 182926 w 218168"/>
                <a:gd name="connsiteY3" fmla="*/ 85092 h 199392"/>
                <a:gd name="connsiteX4" fmla="*/ 25763 w 218168"/>
                <a:gd name="connsiteY4" fmla="*/ 77472 h 199392"/>
                <a:gd name="connsiteX5" fmla="*/ 21953 w 218168"/>
                <a:gd name="connsiteY5" fmla="*/ 79377 h 199392"/>
                <a:gd name="connsiteX6" fmla="*/ 21001 w 218168"/>
                <a:gd name="connsiteY6" fmla="*/ 84140 h 199392"/>
                <a:gd name="connsiteX7" fmla="*/ 20048 w 218168"/>
                <a:gd name="connsiteY7" fmla="*/ 187962 h 199392"/>
                <a:gd name="connsiteX8" fmla="*/ 11476 w 218168"/>
                <a:gd name="connsiteY8" fmla="*/ 187962 h 199392"/>
                <a:gd name="connsiteX9" fmla="*/ 46 w 218168"/>
                <a:gd name="connsiteY9" fmla="*/ 95570 h 199392"/>
                <a:gd name="connsiteX10" fmla="*/ 75293 w 218168"/>
                <a:gd name="connsiteY10" fmla="*/ 2225 h 199392"/>
                <a:gd name="connsiteX11" fmla="*/ 183878 w 218168"/>
                <a:gd name="connsiteY11" fmla="*/ 51755 h 199392"/>
                <a:gd name="connsiteX12" fmla="*/ 202928 w 218168"/>
                <a:gd name="connsiteY12" fmla="*/ 86045 h 199392"/>
                <a:gd name="connsiteX13" fmla="*/ 214358 w 218168"/>
                <a:gd name="connsiteY13" fmla="*/ 104142 h 199392"/>
                <a:gd name="connsiteX14" fmla="*/ 216263 w 218168"/>
                <a:gd name="connsiteY14" fmla="*/ 122240 h 199392"/>
                <a:gd name="connsiteX15" fmla="*/ 218168 w 218168"/>
                <a:gd name="connsiteY15" fmla="*/ 176532 h 199392"/>
                <a:gd name="connsiteX16" fmla="*/ 194356 w 218168"/>
                <a:gd name="connsiteY16" fmla="*/ 199392 h 199392"/>
                <a:gd name="connsiteX17" fmla="*/ 195308 w 218168"/>
                <a:gd name="connsiteY17" fmla="*/ 199392 h 19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68" h="199392">
                  <a:moveTo>
                    <a:pt x="195308" y="199392"/>
                  </a:moveTo>
                  <a:cubicBezTo>
                    <a:pt x="200071" y="167007"/>
                    <a:pt x="201023" y="134622"/>
                    <a:pt x="197213" y="102237"/>
                  </a:cubicBezTo>
                  <a:cubicBezTo>
                    <a:pt x="197213" y="98427"/>
                    <a:pt x="196261" y="94617"/>
                    <a:pt x="194356" y="91760"/>
                  </a:cubicBezTo>
                  <a:cubicBezTo>
                    <a:pt x="191498" y="87950"/>
                    <a:pt x="186736" y="86045"/>
                    <a:pt x="182926" y="85092"/>
                  </a:cubicBezTo>
                  <a:cubicBezTo>
                    <a:pt x="132443" y="70805"/>
                    <a:pt x="78151" y="67947"/>
                    <a:pt x="25763" y="77472"/>
                  </a:cubicBezTo>
                  <a:cubicBezTo>
                    <a:pt x="24811" y="77472"/>
                    <a:pt x="22906" y="78425"/>
                    <a:pt x="21953" y="79377"/>
                  </a:cubicBezTo>
                  <a:cubicBezTo>
                    <a:pt x="21001" y="80330"/>
                    <a:pt x="21001" y="82235"/>
                    <a:pt x="21001" y="84140"/>
                  </a:cubicBezTo>
                  <a:cubicBezTo>
                    <a:pt x="21001" y="118430"/>
                    <a:pt x="20048" y="153672"/>
                    <a:pt x="20048" y="187962"/>
                  </a:cubicBezTo>
                  <a:cubicBezTo>
                    <a:pt x="17191" y="187962"/>
                    <a:pt x="14333" y="187962"/>
                    <a:pt x="11476" y="187962"/>
                  </a:cubicBezTo>
                  <a:cubicBezTo>
                    <a:pt x="13381" y="157482"/>
                    <a:pt x="-907" y="127002"/>
                    <a:pt x="46" y="95570"/>
                  </a:cubicBezTo>
                  <a:cubicBezTo>
                    <a:pt x="998" y="51755"/>
                    <a:pt x="34336" y="11750"/>
                    <a:pt x="75293" y="2225"/>
                  </a:cubicBezTo>
                  <a:cubicBezTo>
                    <a:pt x="116251" y="-7300"/>
                    <a:pt x="161971" y="14607"/>
                    <a:pt x="183878" y="51755"/>
                  </a:cubicBezTo>
                  <a:cubicBezTo>
                    <a:pt x="190546" y="63185"/>
                    <a:pt x="195308" y="75567"/>
                    <a:pt x="202928" y="86045"/>
                  </a:cubicBezTo>
                  <a:cubicBezTo>
                    <a:pt x="206738" y="91760"/>
                    <a:pt x="211501" y="97475"/>
                    <a:pt x="214358" y="104142"/>
                  </a:cubicBezTo>
                  <a:cubicBezTo>
                    <a:pt x="216263" y="109857"/>
                    <a:pt x="216263" y="116525"/>
                    <a:pt x="216263" y="122240"/>
                  </a:cubicBezTo>
                  <a:cubicBezTo>
                    <a:pt x="216263" y="141290"/>
                    <a:pt x="218168" y="157482"/>
                    <a:pt x="218168" y="176532"/>
                  </a:cubicBezTo>
                  <a:cubicBezTo>
                    <a:pt x="208643" y="179390"/>
                    <a:pt x="198166" y="189867"/>
                    <a:pt x="194356" y="199392"/>
                  </a:cubicBezTo>
                  <a:lnTo>
                    <a:pt x="195308" y="1993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E9CCE15-11D1-4B9C-A463-9783E4E6B457}"/>
                </a:ext>
              </a:extLst>
            </p:cNvPr>
            <p:cNvGrpSpPr/>
            <p:nvPr/>
          </p:nvGrpSpPr>
          <p:grpSpPr>
            <a:xfrm>
              <a:off x="4666507" y="1803446"/>
              <a:ext cx="282680" cy="196215"/>
              <a:chOff x="4666507" y="1803446"/>
              <a:chExt cx="282680" cy="196215"/>
            </a:xfrm>
          </p:grpSpPr>
          <p:sp>
            <p:nvSpPr>
              <p:cNvPr id="185" name="Freeform: Shape 739">
                <a:extLst>
                  <a:ext uri="{FF2B5EF4-FFF2-40B4-BE49-F238E27FC236}">
                    <a16:creationId xmlns:a16="http://schemas.microsoft.com/office/drawing/2014/main" id="{D47308A2-3D1E-4165-9FDF-3EB4930CCE29}"/>
                  </a:ext>
                </a:extLst>
              </p:cNvPr>
              <p:cNvSpPr/>
              <p:nvPr/>
            </p:nvSpPr>
            <p:spPr>
              <a:xfrm>
                <a:off x="4667820" y="1805351"/>
                <a:ext cx="277639" cy="191452"/>
              </a:xfrm>
              <a:custGeom>
                <a:avLst/>
                <a:gdLst>
                  <a:gd name="connsiteX0" fmla="*/ 262318 w 277639"/>
                  <a:gd name="connsiteY0" fmla="*/ 191452 h 191452"/>
                  <a:gd name="connsiteX1" fmla="*/ 260414 w 277639"/>
                  <a:gd name="connsiteY1" fmla="*/ 191452 h 191452"/>
                  <a:gd name="connsiteX2" fmla="*/ 248983 w 277639"/>
                  <a:gd name="connsiteY2" fmla="*/ 186690 h 191452"/>
                  <a:gd name="connsiteX3" fmla="*/ 100393 w 277639"/>
                  <a:gd name="connsiteY3" fmla="*/ 150495 h 191452"/>
                  <a:gd name="connsiteX4" fmla="*/ 49911 w 277639"/>
                  <a:gd name="connsiteY4" fmla="*/ 154305 h 191452"/>
                  <a:gd name="connsiteX5" fmla="*/ 15621 w 277639"/>
                  <a:gd name="connsiteY5" fmla="*/ 168593 h 191452"/>
                  <a:gd name="connsiteX6" fmla="*/ 7048 w 277639"/>
                  <a:gd name="connsiteY6" fmla="*/ 171450 h 191452"/>
                  <a:gd name="connsiteX7" fmla="*/ 7048 w 277639"/>
                  <a:gd name="connsiteY7" fmla="*/ 171450 h 191452"/>
                  <a:gd name="connsiteX8" fmla="*/ 5143 w 277639"/>
                  <a:gd name="connsiteY8" fmla="*/ 171450 h 191452"/>
                  <a:gd name="connsiteX9" fmla="*/ 2286 w 277639"/>
                  <a:gd name="connsiteY9" fmla="*/ 149543 h 191452"/>
                  <a:gd name="connsiteX10" fmla="*/ 21336 w 277639"/>
                  <a:gd name="connsiteY10" fmla="*/ 139065 h 191452"/>
                  <a:gd name="connsiteX11" fmla="*/ 24193 w 277639"/>
                  <a:gd name="connsiteY11" fmla="*/ 139065 h 191452"/>
                  <a:gd name="connsiteX12" fmla="*/ 24193 w 277639"/>
                  <a:gd name="connsiteY12" fmla="*/ 139065 h 191452"/>
                  <a:gd name="connsiteX13" fmla="*/ 26099 w 277639"/>
                  <a:gd name="connsiteY13" fmla="*/ 137160 h 191452"/>
                  <a:gd name="connsiteX14" fmla="*/ 93726 w 277639"/>
                  <a:gd name="connsiteY14" fmla="*/ 31432 h 191452"/>
                  <a:gd name="connsiteX15" fmla="*/ 99441 w 277639"/>
                  <a:gd name="connsiteY15" fmla="*/ 29528 h 191452"/>
                  <a:gd name="connsiteX16" fmla="*/ 114681 w 277639"/>
                  <a:gd name="connsiteY16" fmla="*/ 21907 h 191452"/>
                  <a:gd name="connsiteX17" fmla="*/ 122301 w 277639"/>
                  <a:gd name="connsiteY17" fmla="*/ 13335 h 191452"/>
                  <a:gd name="connsiteX18" fmla="*/ 128968 w 277639"/>
                  <a:gd name="connsiteY18" fmla="*/ 5715 h 191452"/>
                  <a:gd name="connsiteX19" fmla="*/ 146114 w 277639"/>
                  <a:gd name="connsiteY19" fmla="*/ 0 h 191452"/>
                  <a:gd name="connsiteX20" fmla="*/ 174689 w 277639"/>
                  <a:gd name="connsiteY20" fmla="*/ 20955 h 191452"/>
                  <a:gd name="connsiteX21" fmla="*/ 175641 w 277639"/>
                  <a:gd name="connsiteY21" fmla="*/ 21907 h 191452"/>
                  <a:gd name="connsiteX22" fmla="*/ 235649 w 277639"/>
                  <a:gd name="connsiteY22" fmla="*/ 60960 h 191452"/>
                  <a:gd name="connsiteX23" fmla="*/ 256604 w 277639"/>
                  <a:gd name="connsiteY23" fmla="*/ 159068 h 191452"/>
                  <a:gd name="connsiteX24" fmla="*/ 257556 w 277639"/>
                  <a:gd name="connsiteY24" fmla="*/ 160973 h 191452"/>
                  <a:gd name="connsiteX25" fmla="*/ 259461 w 277639"/>
                  <a:gd name="connsiteY25" fmla="*/ 161925 h 191452"/>
                  <a:gd name="connsiteX26" fmla="*/ 259461 w 277639"/>
                  <a:gd name="connsiteY26" fmla="*/ 161925 h 191452"/>
                  <a:gd name="connsiteX27" fmla="*/ 261366 w 277639"/>
                  <a:gd name="connsiteY27" fmla="*/ 161925 h 191452"/>
                  <a:gd name="connsiteX28" fmla="*/ 272796 w 277639"/>
                  <a:gd name="connsiteY28" fmla="*/ 166688 h 191452"/>
                  <a:gd name="connsiteX29" fmla="*/ 277558 w 277639"/>
                  <a:gd name="connsiteY29" fmla="*/ 177165 h 191452"/>
                  <a:gd name="connsiteX30" fmla="*/ 262318 w 277639"/>
                  <a:gd name="connsiteY30" fmla="*/ 191452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7639" h="191452">
                    <a:moveTo>
                      <a:pt x="262318" y="191452"/>
                    </a:moveTo>
                    <a:cubicBezTo>
                      <a:pt x="261366" y="191452"/>
                      <a:pt x="261366" y="191452"/>
                      <a:pt x="260414" y="191452"/>
                    </a:cubicBezTo>
                    <a:cubicBezTo>
                      <a:pt x="256604" y="190500"/>
                      <a:pt x="252793" y="188595"/>
                      <a:pt x="248983" y="186690"/>
                    </a:cubicBezTo>
                    <a:cubicBezTo>
                      <a:pt x="203264" y="162877"/>
                      <a:pt x="151829" y="150495"/>
                      <a:pt x="100393" y="150495"/>
                    </a:cubicBezTo>
                    <a:cubicBezTo>
                      <a:pt x="83249" y="150495"/>
                      <a:pt x="66104" y="151448"/>
                      <a:pt x="49911" y="154305"/>
                    </a:cubicBezTo>
                    <a:cubicBezTo>
                      <a:pt x="38481" y="156210"/>
                      <a:pt x="24193" y="159068"/>
                      <a:pt x="15621" y="168593"/>
                    </a:cubicBezTo>
                    <a:cubicBezTo>
                      <a:pt x="13716" y="170498"/>
                      <a:pt x="9906" y="171450"/>
                      <a:pt x="7048" y="171450"/>
                    </a:cubicBezTo>
                    <a:lnTo>
                      <a:pt x="7048" y="171450"/>
                    </a:lnTo>
                    <a:cubicBezTo>
                      <a:pt x="6096" y="171450"/>
                      <a:pt x="6096" y="171450"/>
                      <a:pt x="5143" y="171450"/>
                    </a:cubicBezTo>
                    <a:cubicBezTo>
                      <a:pt x="-572" y="165735"/>
                      <a:pt x="-1524" y="156210"/>
                      <a:pt x="2286" y="149543"/>
                    </a:cubicBezTo>
                    <a:cubicBezTo>
                      <a:pt x="6096" y="142875"/>
                      <a:pt x="13716" y="139065"/>
                      <a:pt x="21336" y="139065"/>
                    </a:cubicBezTo>
                    <a:cubicBezTo>
                      <a:pt x="22289" y="139065"/>
                      <a:pt x="23241" y="139065"/>
                      <a:pt x="24193" y="139065"/>
                    </a:cubicBezTo>
                    <a:cubicBezTo>
                      <a:pt x="24193" y="139065"/>
                      <a:pt x="24193" y="139065"/>
                      <a:pt x="24193" y="139065"/>
                    </a:cubicBezTo>
                    <a:cubicBezTo>
                      <a:pt x="25146" y="139065"/>
                      <a:pt x="26099" y="138113"/>
                      <a:pt x="26099" y="137160"/>
                    </a:cubicBezTo>
                    <a:cubicBezTo>
                      <a:pt x="37528" y="95250"/>
                      <a:pt x="52768" y="48577"/>
                      <a:pt x="93726" y="31432"/>
                    </a:cubicBezTo>
                    <a:cubicBezTo>
                      <a:pt x="95631" y="30480"/>
                      <a:pt x="97536" y="29528"/>
                      <a:pt x="99441" y="29528"/>
                    </a:cubicBezTo>
                    <a:cubicBezTo>
                      <a:pt x="104204" y="27622"/>
                      <a:pt x="109918" y="25718"/>
                      <a:pt x="114681" y="21907"/>
                    </a:cubicBezTo>
                    <a:cubicBezTo>
                      <a:pt x="116586" y="20955"/>
                      <a:pt x="118491" y="18097"/>
                      <a:pt x="122301" y="13335"/>
                    </a:cubicBezTo>
                    <a:cubicBezTo>
                      <a:pt x="125158" y="10478"/>
                      <a:pt x="128016" y="6668"/>
                      <a:pt x="128968" y="5715"/>
                    </a:cubicBezTo>
                    <a:cubicBezTo>
                      <a:pt x="133731" y="1905"/>
                      <a:pt x="139446" y="0"/>
                      <a:pt x="146114" y="0"/>
                    </a:cubicBezTo>
                    <a:cubicBezTo>
                      <a:pt x="159449" y="0"/>
                      <a:pt x="169926" y="7620"/>
                      <a:pt x="174689" y="20955"/>
                    </a:cubicBezTo>
                    <a:cubicBezTo>
                      <a:pt x="174689" y="21907"/>
                      <a:pt x="175641" y="21907"/>
                      <a:pt x="175641" y="21907"/>
                    </a:cubicBezTo>
                    <a:cubicBezTo>
                      <a:pt x="175641" y="21907"/>
                      <a:pt x="222314" y="42863"/>
                      <a:pt x="235649" y="60960"/>
                    </a:cubicBezTo>
                    <a:cubicBezTo>
                      <a:pt x="256604" y="86677"/>
                      <a:pt x="257556" y="121920"/>
                      <a:pt x="256604" y="159068"/>
                    </a:cubicBezTo>
                    <a:cubicBezTo>
                      <a:pt x="256604" y="160020"/>
                      <a:pt x="256604" y="160020"/>
                      <a:pt x="257556" y="160973"/>
                    </a:cubicBezTo>
                    <a:cubicBezTo>
                      <a:pt x="257556" y="160973"/>
                      <a:pt x="258508" y="161925"/>
                      <a:pt x="259461" y="161925"/>
                    </a:cubicBezTo>
                    <a:cubicBezTo>
                      <a:pt x="259461" y="161925"/>
                      <a:pt x="259461" y="161925"/>
                      <a:pt x="259461" y="161925"/>
                    </a:cubicBezTo>
                    <a:cubicBezTo>
                      <a:pt x="260414" y="161925"/>
                      <a:pt x="260414" y="161925"/>
                      <a:pt x="261366" y="161925"/>
                    </a:cubicBezTo>
                    <a:cubicBezTo>
                      <a:pt x="265176" y="161925"/>
                      <a:pt x="268986" y="163830"/>
                      <a:pt x="272796" y="166688"/>
                    </a:cubicBezTo>
                    <a:cubicBezTo>
                      <a:pt x="275654" y="169545"/>
                      <a:pt x="277558" y="173355"/>
                      <a:pt x="277558" y="177165"/>
                    </a:cubicBezTo>
                    <a:cubicBezTo>
                      <a:pt x="278511" y="184785"/>
                      <a:pt x="270891" y="191452"/>
                      <a:pt x="262318" y="1914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740">
                <a:extLst>
                  <a:ext uri="{FF2B5EF4-FFF2-40B4-BE49-F238E27FC236}">
                    <a16:creationId xmlns:a16="http://schemas.microsoft.com/office/drawing/2014/main" id="{D482D8ED-5284-4BC8-ABD0-EAD493583A06}"/>
                  </a:ext>
                </a:extLst>
              </p:cNvPr>
              <p:cNvSpPr/>
              <p:nvPr/>
            </p:nvSpPr>
            <p:spPr>
              <a:xfrm>
                <a:off x="4666507" y="1803446"/>
                <a:ext cx="282680" cy="196215"/>
              </a:xfrm>
              <a:custGeom>
                <a:avLst/>
                <a:gdLst>
                  <a:gd name="connsiteX0" fmla="*/ 147426 w 282680"/>
                  <a:gd name="connsiteY0" fmla="*/ 4763 h 196215"/>
                  <a:gd name="connsiteX1" fmla="*/ 174096 w 282680"/>
                  <a:gd name="connsiteY1" fmla="*/ 23813 h 196215"/>
                  <a:gd name="connsiteX2" fmla="*/ 176953 w 282680"/>
                  <a:gd name="connsiteY2" fmla="*/ 26670 h 196215"/>
                  <a:gd name="connsiteX3" fmla="*/ 236961 w 282680"/>
                  <a:gd name="connsiteY3" fmla="*/ 64770 h 196215"/>
                  <a:gd name="connsiteX4" fmla="*/ 257916 w 282680"/>
                  <a:gd name="connsiteY4" fmla="*/ 161925 h 196215"/>
                  <a:gd name="connsiteX5" fmla="*/ 259821 w 282680"/>
                  <a:gd name="connsiteY5" fmla="*/ 165735 h 196215"/>
                  <a:gd name="connsiteX6" fmla="*/ 262678 w 282680"/>
                  <a:gd name="connsiteY6" fmla="*/ 166688 h 196215"/>
                  <a:gd name="connsiteX7" fmla="*/ 263631 w 282680"/>
                  <a:gd name="connsiteY7" fmla="*/ 166688 h 196215"/>
                  <a:gd name="connsiteX8" fmla="*/ 265536 w 282680"/>
                  <a:gd name="connsiteY8" fmla="*/ 166688 h 196215"/>
                  <a:gd name="connsiteX9" fmla="*/ 278871 w 282680"/>
                  <a:gd name="connsiteY9" fmla="*/ 179070 h 196215"/>
                  <a:gd name="connsiteX10" fmla="*/ 265536 w 282680"/>
                  <a:gd name="connsiteY10" fmla="*/ 191453 h 196215"/>
                  <a:gd name="connsiteX11" fmla="*/ 263631 w 282680"/>
                  <a:gd name="connsiteY11" fmla="*/ 191453 h 196215"/>
                  <a:gd name="connsiteX12" fmla="*/ 253153 w 282680"/>
                  <a:gd name="connsiteY12" fmla="*/ 187643 h 196215"/>
                  <a:gd name="connsiteX13" fmla="*/ 252201 w 282680"/>
                  <a:gd name="connsiteY13" fmla="*/ 187643 h 196215"/>
                  <a:gd name="connsiteX14" fmla="*/ 102658 w 282680"/>
                  <a:gd name="connsiteY14" fmla="*/ 151448 h 196215"/>
                  <a:gd name="connsiteX15" fmla="*/ 51223 w 282680"/>
                  <a:gd name="connsiteY15" fmla="*/ 155258 h 196215"/>
                  <a:gd name="connsiteX16" fmla="*/ 15028 w 282680"/>
                  <a:gd name="connsiteY16" fmla="*/ 169545 h 196215"/>
                  <a:gd name="connsiteX17" fmla="*/ 8361 w 282680"/>
                  <a:gd name="connsiteY17" fmla="*/ 172403 h 196215"/>
                  <a:gd name="connsiteX18" fmla="*/ 7408 w 282680"/>
                  <a:gd name="connsiteY18" fmla="*/ 172403 h 196215"/>
                  <a:gd name="connsiteX19" fmla="*/ 5503 w 282680"/>
                  <a:gd name="connsiteY19" fmla="*/ 153353 h 196215"/>
                  <a:gd name="connsiteX20" fmla="*/ 22648 w 282680"/>
                  <a:gd name="connsiteY20" fmla="*/ 143828 h 196215"/>
                  <a:gd name="connsiteX21" fmla="*/ 24553 w 282680"/>
                  <a:gd name="connsiteY21" fmla="*/ 143828 h 196215"/>
                  <a:gd name="connsiteX22" fmla="*/ 25506 w 282680"/>
                  <a:gd name="connsiteY22" fmla="*/ 143828 h 196215"/>
                  <a:gd name="connsiteX23" fmla="*/ 30268 w 282680"/>
                  <a:gd name="connsiteY23" fmla="*/ 140018 h 196215"/>
                  <a:gd name="connsiteX24" fmla="*/ 95991 w 282680"/>
                  <a:gd name="connsiteY24" fmla="*/ 36195 h 196215"/>
                  <a:gd name="connsiteX25" fmla="*/ 101706 w 282680"/>
                  <a:gd name="connsiteY25" fmla="*/ 34290 h 196215"/>
                  <a:gd name="connsiteX26" fmla="*/ 116945 w 282680"/>
                  <a:gd name="connsiteY26" fmla="*/ 26670 h 196215"/>
                  <a:gd name="connsiteX27" fmla="*/ 124566 w 282680"/>
                  <a:gd name="connsiteY27" fmla="*/ 18098 h 196215"/>
                  <a:gd name="connsiteX28" fmla="*/ 131233 w 282680"/>
                  <a:gd name="connsiteY28" fmla="*/ 10478 h 196215"/>
                  <a:gd name="connsiteX29" fmla="*/ 147426 w 282680"/>
                  <a:gd name="connsiteY29" fmla="*/ 4763 h 196215"/>
                  <a:gd name="connsiteX30" fmla="*/ 147426 w 282680"/>
                  <a:gd name="connsiteY30" fmla="*/ 4763 h 196215"/>
                  <a:gd name="connsiteX31" fmla="*/ 147426 w 282680"/>
                  <a:gd name="connsiteY31" fmla="*/ 0 h 196215"/>
                  <a:gd name="connsiteX32" fmla="*/ 129328 w 282680"/>
                  <a:gd name="connsiteY32" fmla="*/ 5715 h 196215"/>
                  <a:gd name="connsiteX33" fmla="*/ 115041 w 282680"/>
                  <a:gd name="connsiteY33" fmla="*/ 21908 h 196215"/>
                  <a:gd name="connsiteX34" fmla="*/ 95038 w 282680"/>
                  <a:gd name="connsiteY34" fmla="*/ 31433 h 196215"/>
                  <a:gd name="connsiteX35" fmla="*/ 26458 w 282680"/>
                  <a:gd name="connsiteY35" fmla="*/ 139065 h 196215"/>
                  <a:gd name="connsiteX36" fmla="*/ 23601 w 282680"/>
                  <a:gd name="connsiteY36" fmla="*/ 139065 h 196215"/>
                  <a:gd name="connsiteX37" fmla="*/ 2646 w 282680"/>
                  <a:gd name="connsiteY37" fmla="*/ 151448 h 196215"/>
                  <a:gd name="connsiteX38" fmla="*/ 6456 w 282680"/>
                  <a:gd name="connsiteY38" fmla="*/ 177165 h 196215"/>
                  <a:gd name="connsiteX39" fmla="*/ 9313 w 282680"/>
                  <a:gd name="connsiteY39" fmla="*/ 177165 h 196215"/>
                  <a:gd name="connsiteX40" fmla="*/ 18838 w 282680"/>
                  <a:gd name="connsiteY40" fmla="*/ 173355 h 196215"/>
                  <a:gd name="connsiteX41" fmla="*/ 52176 w 282680"/>
                  <a:gd name="connsiteY41" fmla="*/ 160020 h 196215"/>
                  <a:gd name="connsiteX42" fmla="*/ 102658 w 282680"/>
                  <a:gd name="connsiteY42" fmla="*/ 156210 h 196215"/>
                  <a:gd name="connsiteX43" fmla="*/ 250296 w 282680"/>
                  <a:gd name="connsiteY43" fmla="*/ 191453 h 196215"/>
                  <a:gd name="connsiteX44" fmla="*/ 262678 w 282680"/>
                  <a:gd name="connsiteY44" fmla="*/ 196215 h 196215"/>
                  <a:gd name="connsiteX45" fmla="*/ 264583 w 282680"/>
                  <a:gd name="connsiteY45" fmla="*/ 196215 h 196215"/>
                  <a:gd name="connsiteX46" fmla="*/ 282681 w 282680"/>
                  <a:gd name="connsiteY46" fmla="*/ 179070 h 196215"/>
                  <a:gd name="connsiteX47" fmla="*/ 264583 w 282680"/>
                  <a:gd name="connsiteY47" fmla="*/ 161925 h 196215"/>
                  <a:gd name="connsiteX48" fmla="*/ 262678 w 282680"/>
                  <a:gd name="connsiteY48" fmla="*/ 161925 h 196215"/>
                  <a:gd name="connsiteX49" fmla="*/ 240771 w 282680"/>
                  <a:gd name="connsiteY49" fmla="*/ 61913 h 196215"/>
                  <a:gd name="connsiteX50" fmla="*/ 179811 w 282680"/>
                  <a:gd name="connsiteY50" fmla="*/ 22860 h 196215"/>
                  <a:gd name="connsiteX51" fmla="*/ 147426 w 282680"/>
                  <a:gd name="connsiteY51" fmla="*/ 0 h 196215"/>
                  <a:gd name="connsiteX52" fmla="*/ 147426 w 282680"/>
                  <a:gd name="connsiteY52" fmla="*/ 0 h 19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82680" h="196215">
                    <a:moveTo>
                      <a:pt x="147426" y="4763"/>
                    </a:moveTo>
                    <a:cubicBezTo>
                      <a:pt x="158856" y="4763"/>
                      <a:pt x="169333" y="12383"/>
                      <a:pt x="174096" y="23813"/>
                    </a:cubicBezTo>
                    <a:cubicBezTo>
                      <a:pt x="174096" y="24765"/>
                      <a:pt x="175048" y="25718"/>
                      <a:pt x="176953" y="26670"/>
                    </a:cubicBezTo>
                    <a:cubicBezTo>
                      <a:pt x="176953" y="26670"/>
                      <a:pt x="222673" y="47625"/>
                      <a:pt x="236961" y="64770"/>
                    </a:cubicBezTo>
                    <a:cubicBezTo>
                      <a:pt x="256963" y="90488"/>
                      <a:pt x="257916" y="124778"/>
                      <a:pt x="257916" y="161925"/>
                    </a:cubicBezTo>
                    <a:cubicBezTo>
                      <a:pt x="257916" y="162878"/>
                      <a:pt x="258868" y="164783"/>
                      <a:pt x="259821" y="165735"/>
                    </a:cubicBezTo>
                    <a:cubicBezTo>
                      <a:pt x="260773" y="166688"/>
                      <a:pt x="261726" y="166688"/>
                      <a:pt x="262678" y="166688"/>
                    </a:cubicBezTo>
                    <a:cubicBezTo>
                      <a:pt x="262678" y="166688"/>
                      <a:pt x="262678" y="166688"/>
                      <a:pt x="263631" y="166688"/>
                    </a:cubicBezTo>
                    <a:cubicBezTo>
                      <a:pt x="264583" y="166688"/>
                      <a:pt x="264583" y="166688"/>
                      <a:pt x="265536" y="166688"/>
                    </a:cubicBezTo>
                    <a:cubicBezTo>
                      <a:pt x="272203" y="166688"/>
                      <a:pt x="278871" y="172403"/>
                      <a:pt x="278871" y="179070"/>
                    </a:cubicBezTo>
                    <a:cubicBezTo>
                      <a:pt x="278871" y="185738"/>
                      <a:pt x="272203" y="191453"/>
                      <a:pt x="265536" y="191453"/>
                    </a:cubicBezTo>
                    <a:cubicBezTo>
                      <a:pt x="264583" y="191453"/>
                      <a:pt x="264583" y="191453"/>
                      <a:pt x="263631" y="191453"/>
                    </a:cubicBezTo>
                    <a:cubicBezTo>
                      <a:pt x="259821" y="190500"/>
                      <a:pt x="256963" y="189548"/>
                      <a:pt x="253153" y="187643"/>
                    </a:cubicBezTo>
                    <a:lnTo>
                      <a:pt x="252201" y="187643"/>
                    </a:lnTo>
                    <a:cubicBezTo>
                      <a:pt x="206481" y="163830"/>
                      <a:pt x="155046" y="151448"/>
                      <a:pt x="102658" y="151448"/>
                    </a:cubicBezTo>
                    <a:cubicBezTo>
                      <a:pt x="85513" y="151448"/>
                      <a:pt x="68368" y="152400"/>
                      <a:pt x="51223" y="155258"/>
                    </a:cubicBezTo>
                    <a:cubicBezTo>
                      <a:pt x="39793" y="157163"/>
                      <a:pt x="25506" y="160020"/>
                      <a:pt x="15028" y="169545"/>
                    </a:cubicBezTo>
                    <a:cubicBezTo>
                      <a:pt x="13123" y="171450"/>
                      <a:pt x="11218" y="172403"/>
                      <a:pt x="8361" y="172403"/>
                    </a:cubicBezTo>
                    <a:cubicBezTo>
                      <a:pt x="8361" y="172403"/>
                      <a:pt x="8361" y="172403"/>
                      <a:pt x="7408" y="172403"/>
                    </a:cubicBezTo>
                    <a:cubicBezTo>
                      <a:pt x="3598" y="166688"/>
                      <a:pt x="2646" y="159068"/>
                      <a:pt x="5503" y="153353"/>
                    </a:cubicBezTo>
                    <a:cubicBezTo>
                      <a:pt x="8361" y="147638"/>
                      <a:pt x="15981" y="143828"/>
                      <a:pt x="22648" y="143828"/>
                    </a:cubicBezTo>
                    <a:cubicBezTo>
                      <a:pt x="23601" y="143828"/>
                      <a:pt x="23601" y="143828"/>
                      <a:pt x="24553" y="143828"/>
                    </a:cubicBezTo>
                    <a:cubicBezTo>
                      <a:pt x="24553" y="143828"/>
                      <a:pt x="24553" y="143828"/>
                      <a:pt x="25506" y="143828"/>
                    </a:cubicBezTo>
                    <a:cubicBezTo>
                      <a:pt x="27411" y="143828"/>
                      <a:pt x="29316" y="142875"/>
                      <a:pt x="30268" y="140018"/>
                    </a:cubicBezTo>
                    <a:cubicBezTo>
                      <a:pt x="41698" y="98107"/>
                      <a:pt x="56938" y="52388"/>
                      <a:pt x="95991" y="36195"/>
                    </a:cubicBezTo>
                    <a:cubicBezTo>
                      <a:pt x="97895" y="35243"/>
                      <a:pt x="99801" y="34290"/>
                      <a:pt x="101706" y="34290"/>
                    </a:cubicBezTo>
                    <a:cubicBezTo>
                      <a:pt x="106468" y="32385"/>
                      <a:pt x="112183" y="30480"/>
                      <a:pt x="116945" y="26670"/>
                    </a:cubicBezTo>
                    <a:cubicBezTo>
                      <a:pt x="118851" y="25718"/>
                      <a:pt x="120756" y="22860"/>
                      <a:pt x="124566" y="18098"/>
                    </a:cubicBezTo>
                    <a:cubicBezTo>
                      <a:pt x="126470" y="15240"/>
                      <a:pt x="130281" y="11430"/>
                      <a:pt x="131233" y="10478"/>
                    </a:cubicBezTo>
                    <a:cubicBezTo>
                      <a:pt x="136948" y="6668"/>
                      <a:pt x="141711" y="4763"/>
                      <a:pt x="147426" y="4763"/>
                    </a:cubicBezTo>
                    <a:lnTo>
                      <a:pt x="147426" y="4763"/>
                    </a:lnTo>
                    <a:close/>
                    <a:moveTo>
                      <a:pt x="147426" y="0"/>
                    </a:moveTo>
                    <a:cubicBezTo>
                      <a:pt x="140758" y="0"/>
                      <a:pt x="135043" y="1905"/>
                      <a:pt x="129328" y="5715"/>
                    </a:cubicBezTo>
                    <a:cubicBezTo>
                      <a:pt x="126470" y="7620"/>
                      <a:pt x="117898" y="20003"/>
                      <a:pt x="115041" y="21908"/>
                    </a:cubicBezTo>
                    <a:cubicBezTo>
                      <a:pt x="109326" y="26670"/>
                      <a:pt x="101706" y="28575"/>
                      <a:pt x="95038" y="31433"/>
                    </a:cubicBezTo>
                    <a:cubicBezTo>
                      <a:pt x="53128" y="49530"/>
                      <a:pt x="37888" y="96203"/>
                      <a:pt x="26458" y="139065"/>
                    </a:cubicBezTo>
                    <a:cubicBezTo>
                      <a:pt x="25506" y="139065"/>
                      <a:pt x="24553" y="139065"/>
                      <a:pt x="23601" y="139065"/>
                    </a:cubicBezTo>
                    <a:cubicBezTo>
                      <a:pt x="15028" y="139065"/>
                      <a:pt x="6456" y="143828"/>
                      <a:pt x="2646" y="151448"/>
                    </a:cubicBezTo>
                    <a:cubicBezTo>
                      <a:pt x="-2117" y="160020"/>
                      <a:pt x="-212" y="170498"/>
                      <a:pt x="6456" y="177165"/>
                    </a:cubicBezTo>
                    <a:cubicBezTo>
                      <a:pt x="7408" y="177165"/>
                      <a:pt x="8361" y="177165"/>
                      <a:pt x="9313" y="177165"/>
                    </a:cubicBezTo>
                    <a:cubicBezTo>
                      <a:pt x="13123" y="177165"/>
                      <a:pt x="16933" y="176213"/>
                      <a:pt x="18838" y="173355"/>
                    </a:cubicBezTo>
                    <a:cubicBezTo>
                      <a:pt x="27411" y="165735"/>
                      <a:pt x="39793" y="161925"/>
                      <a:pt x="52176" y="160020"/>
                    </a:cubicBezTo>
                    <a:cubicBezTo>
                      <a:pt x="68368" y="157163"/>
                      <a:pt x="85513" y="156210"/>
                      <a:pt x="102658" y="156210"/>
                    </a:cubicBezTo>
                    <a:cubicBezTo>
                      <a:pt x="154093" y="156210"/>
                      <a:pt x="204576" y="168593"/>
                      <a:pt x="250296" y="191453"/>
                    </a:cubicBezTo>
                    <a:cubicBezTo>
                      <a:pt x="254106" y="193358"/>
                      <a:pt x="257916" y="196215"/>
                      <a:pt x="262678" y="196215"/>
                    </a:cubicBezTo>
                    <a:cubicBezTo>
                      <a:pt x="263631" y="196215"/>
                      <a:pt x="264583" y="196215"/>
                      <a:pt x="264583" y="196215"/>
                    </a:cubicBezTo>
                    <a:cubicBezTo>
                      <a:pt x="274108" y="196215"/>
                      <a:pt x="282681" y="188595"/>
                      <a:pt x="282681" y="179070"/>
                    </a:cubicBezTo>
                    <a:cubicBezTo>
                      <a:pt x="282681" y="169545"/>
                      <a:pt x="274108" y="161925"/>
                      <a:pt x="264583" y="161925"/>
                    </a:cubicBezTo>
                    <a:cubicBezTo>
                      <a:pt x="263631" y="161925"/>
                      <a:pt x="262678" y="161925"/>
                      <a:pt x="262678" y="161925"/>
                    </a:cubicBezTo>
                    <a:cubicBezTo>
                      <a:pt x="263631" y="127635"/>
                      <a:pt x="262678" y="89535"/>
                      <a:pt x="240771" y="61913"/>
                    </a:cubicBezTo>
                    <a:cubicBezTo>
                      <a:pt x="226483" y="43815"/>
                      <a:pt x="179811" y="22860"/>
                      <a:pt x="179811" y="22860"/>
                    </a:cubicBezTo>
                    <a:cubicBezTo>
                      <a:pt x="173143" y="8573"/>
                      <a:pt x="160761" y="0"/>
                      <a:pt x="147426" y="0"/>
                    </a:cubicBezTo>
                    <a:lnTo>
                      <a:pt x="1474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3" name="Freeform: Shape 610">
              <a:extLst>
                <a:ext uri="{FF2B5EF4-FFF2-40B4-BE49-F238E27FC236}">
                  <a16:creationId xmlns:a16="http://schemas.microsoft.com/office/drawing/2014/main" id="{092099DA-4A59-499B-8D13-860ECBC9F604}"/>
                </a:ext>
              </a:extLst>
            </p:cNvPr>
            <p:cNvSpPr/>
            <p:nvPr/>
          </p:nvSpPr>
          <p:spPr>
            <a:xfrm>
              <a:off x="4666475" y="1938896"/>
              <a:ext cx="276997" cy="66040"/>
            </a:xfrm>
            <a:custGeom>
              <a:avLst/>
              <a:gdLst>
                <a:gd name="connsiteX0" fmla="*/ 1725 w 276997"/>
                <a:gd name="connsiteY0" fmla="*/ 45525 h 66040"/>
                <a:gd name="connsiteX1" fmla="*/ 2678 w 276997"/>
                <a:gd name="connsiteY1" fmla="*/ 34095 h 66040"/>
                <a:gd name="connsiteX2" fmla="*/ 135075 w 276997"/>
                <a:gd name="connsiteY2" fmla="*/ 758 h 66040"/>
                <a:gd name="connsiteX3" fmla="*/ 272235 w 276997"/>
                <a:gd name="connsiteY3" fmla="*/ 50288 h 66040"/>
                <a:gd name="connsiteX4" fmla="*/ 276998 w 276997"/>
                <a:gd name="connsiteY4" fmla="*/ 56955 h 66040"/>
                <a:gd name="connsiteX5" fmla="*/ 270330 w 276997"/>
                <a:gd name="connsiteY5" fmla="*/ 65528 h 66040"/>
                <a:gd name="connsiteX6" fmla="*/ 253185 w 276997"/>
                <a:gd name="connsiteY6" fmla="*/ 60765 h 66040"/>
                <a:gd name="connsiteX7" fmla="*/ 124598 w 276997"/>
                <a:gd name="connsiteY7" fmla="*/ 23618 h 66040"/>
                <a:gd name="connsiteX8" fmla="*/ 116978 w 276997"/>
                <a:gd name="connsiteY8" fmla="*/ 22665 h 66040"/>
                <a:gd name="connsiteX9" fmla="*/ 22680 w 276997"/>
                <a:gd name="connsiteY9" fmla="*/ 40763 h 66040"/>
                <a:gd name="connsiteX10" fmla="*/ 9345 w 276997"/>
                <a:gd name="connsiteY10" fmla="*/ 46478 h 66040"/>
                <a:gd name="connsiteX11" fmla="*/ 1725 w 276997"/>
                <a:gd name="connsiteY11" fmla="*/ 45525 h 66040"/>
                <a:gd name="connsiteX12" fmla="*/ 1725 w 276997"/>
                <a:gd name="connsiteY12" fmla="*/ 45525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997" h="66040">
                  <a:moveTo>
                    <a:pt x="1725" y="45525"/>
                  </a:moveTo>
                  <a:cubicBezTo>
                    <a:pt x="-1132" y="41715"/>
                    <a:pt x="-180" y="36953"/>
                    <a:pt x="2678" y="34095"/>
                  </a:cubicBezTo>
                  <a:cubicBezTo>
                    <a:pt x="40778" y="7425"/>
                    <a:pt x="89355" y="-3052"/>
                    <a:pt x="135075" y="758"/>
                  </a:cubicBezTo>
                  <a:cubicBezTo>
                    <a:pt x="183653" y="4568"/>
                    <a:pt x="230325" y="23618"/>
                    <a:pt x="272235" y="50288"/>
                  </a:cubicBezTo>
                  <a:cubicBezTo>
                    <a:pt x="274140" y="52193"/>
                    <a:pt x="276998" y="53145"/>
                    <a:pt x="276998" y="56955"/>
                  </a:cubicBezTo>
                  <a:cubicBezTo>
                    <a:pt x="276998" y="60765"/>
                    <a:pt x="274140" y="64575"/>
                    <a:pt x="270330" y="65528"/>
                  </a:cubicBezTo>
                  <a:cubicBezTo>
                    <a:pt x="264615" y="67433"/>
                    <a:pt x="258900" y="63623"/>
                    <a:pt x="253185" y="60765"/>
                  </a:cubicBezTo>
                  <a:cubicBezTo>
                    <a:pt x="214133" y="36953"/>
                    <a:pt x="169365" y="28380"/>
                    <a:pt x="124598" y="23618"/>
                  </a:cubicBezTo>
                  <a:cubicBezTo>
                    <a:pt x="122693" y="23618"/>
                    <a:pt x="119835" y="23618"/>
                    <a:pt x="116978" y="22665"/>
                  </a:cubicBezTo>
                  <a:cubicBezTo>
                    <a:pt x="84593" y="21713"/>
                    <a:pt x="52208" y="28380"/>
                    <a:pt x="22680" y="40763"/>
                  </a:cubicBezTo>
                  <a:lnTo>
                    <a:pt x="9345" y="46478"/>
                  </a:lnTo>
                  <a:cubicBezTo>
                    <a:pt x="7440" y="49335"/>
                    <a:pt x="4583" y="48383"/>
                    <a:pt x="1725" y="45525"/>
                  </a:cubicBezTo>
                  <a:lnTo>
                    <a:pt x="1725" y="455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611">
              <a:extLst>
                <a:ext uri="{FF2B5EF4-FFF2-40B4-BE49-F238E27FC236}">
                  <a16:creationId xmlns:a16="http://schemas.microsoft.com/office/drawing/2014/main" id="{86C86898-7479-4EDC-AA8B-295BB43D37C7}"/>
                </a:ext>
              </a:extLst>
            </p:cNvPr>
            <p:cNvSpPr/>
            <p:nvPr/>
          </p:nvSpPr>
          <p:spPr>
            <a:xfrm>
              <a:off x="4771071" y="1828391"/>
              <a:ext cx="15239" cy="120073"/>
            </a:xfrm>
            <a:custGeom>
              <a:avLst/>
              <a:gdLst>
                <a:gd name="connsiteX0" fmla="*/ 11430 w 15239"/>
                <a:gd name="connsiteY0" fmla="*/ 1725 h 120073"/>
                <a:gd name="connsiteX1" fmla="*/ 952 w 15239"/>
                <a:gd name="connsiteY1" fmla="*/ 92213 h 120073"/>
                <a:gd name="connsiteX2" fmla="*/ 0 w 15239"/>
                <a:gd name="connsiteY2" fmla="*/ 117930 h 120073"/>
                <a:gd name="connsiteX3" fmla="*/ 3810 w 15239"/>
                <a:gd name="connsiteY3" fmla="*/ 117930 h 120073"/>
                <a:gd name="connsiteX4" fmla="*/ 11430 w 15239"/>
                <a:gd name="connsiteY4" fmla="*/ 28395 h 120073"/>
                <a:gd name="connsiteX5" fmla="*/ 15240 w 15239"/>
                <a:gd name="connsiteY5" fmla="*/ 2678 h 120073"/>
                <a:gd name="connsiteX6" fmla="*/ 11430 w 15239"/>
                <a:gd name="connsiteY6" fmla="*/ 1725 h 120073"/>
                <a:gd name="connsiteX7" fmla="*/ 11430 w 15239"/>
                <a:gd name="connsiteY7" fmla="*/ 1725 h 12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39" h="120073">
                  <a:moveTo>
                    <a:pt x="11430" y="1725"/>
                  </a:moveTo>
                  <a:cubicBezTo>
                    <a:pt x="6667" y="31253"/>
                    <a:pt x="2857" y="61733"/>
                    <a:pt x="952" y="92213"/>
                  </a:cubicBezTo>
                  <a:cubicBezTo>
                    <a:pt x="0" y="100785"/>
                    <a:pt x="0" y="109358"/>
                    <a:pt x="0" y="117930"/>
                  </a:cubicBezTo>
                  <a:cubicBezTo>
                    <a:pt x="0" y="120788"/>
                    <a:pt x="3810" y="120788"/>
                    <a:pt x="3810" y="117930"/>
                  </a:cubicBezTo>
                  <a:cubicBezTo>
                    <a:pt x="4763" y="87450"/>
                    <a:pt x="7620" y="57923"/>
                    <a:pt x="11430" y="28395"/>
                  </a:cubicBezTo>
                  <a:cubicBezTo>
                    <a:pt x="12382" y="19823"/>
                    <a:pt x="14288" y="11250"/>
                    <a:pt x="15240" y="2678"/>
                  </a:cubicBezTo>
                  <a:cubicBezTo>
                    <a:pt x="15240" y="-180"/>
                    <a:pt x="11430" y="-1132"/>
                    <a:pt x="11430" y="1725"/>
                  </a:cubicBezTo>
                  <a:lnTo>
                    <a:pt x="11430" y="17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612">
              <a:extLst>
                <a:ext uri="{FF2B5EF4-FFF2-40B4-BE49-F238E27FC236}">
                  <a16:creationId xmlns:a16="http://schemas.microsoft.com/office/drawing/2014/main" id="{FCB9BB40-8658-458F-B8C1-571BFCD519E4}"/>
                </a:ext>
              </a:extLst>
            </p:cNvPr>
            <p:cNvSpPr/>
            <p:nvPr/>
          </p:nvSpPr>
          <p:spPr>
            <a:xfrm>
              <a:off x="4826315" y="1830296"/>
              <a:ext cx="21106" cy="122930"/>
            </a:xfrm>
            <a:custGeom>
              <a:avLst/>
              <a:gdLst>
                <a:gd name="connsiteX0" fmla="*/ 17145 w 21106"/>
                <a:gd name="connsiteY0" fmla="*/ 1725 h 122930"/>
                <a:gd name="connsiteX1" fmla="*/ 953 w 21106"/>
                <a:gd name="connsiteY1" fmla="*/ 94118 h 122930"/>
                <a:gd name="connsiteX2" fmla="*/ 0 w 21106"/>
                <a:gd name="connsiteY2" fmla="*/ 120788 h 122930"/>
                <a:gd name="connsiteX3" fmla="*/ 3810 w 21106"/>
                <a:gd name="connsiteY3" fmla="*/ 120788 h 122930"/>
                <a:gd name="connsiteX4" fmla="*/ 14288 w 21106"/>
                <a:gd name="connsiteY4" fmla="*/ 28395 h 122930"/>
                <a:gd name="connsiteX5" fmla="*/ 20955 w 21106"/>
                <a:gd name="connsiteY5" fmla="*/ 2678 h 122930"/>
                <a:gd name="connsiteX6" fmla="*/ 17145 w 21106"/>
                <a:gd name="connsiteY6" fmla="*/ 1725 h 122930"/>
                <a:gd name="connsiteX7" fmla="*/ 17145 w 21106"/>
                <a:gd name="connsiteY7" fmla="*/ 1725 h 12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6" h="122930">
                  <a:moveTo>
                    <a:pt x="17145" y="1725"/>
                  </a:moveTo>
                  <a:cubicBezTo>
                    <a:pt x="8573" y="32205"/>
                    <a:pt x="2858" y="62685"/>
                    <a:pt x="953" y="94118"/>
                  </a:cubicBezTo>
                  <a:cubicBezTo>
                    <a:pt x="0" y="102690"/>
                    <a:pt x="0" y="112215"/>
                    <a:pt x="0" y="120788"/>
                  </a:cubicBezTo>
                  <a:cubicBezTo>
                    <a:pt x="0" y="123645"/>
                    <a:pt x="3810" y="123645"/>
                    <a:pt x="3810" y="120788"/>
                  </a:cubicBezTo>
                  <a:cubicBezTo>
                    <a:pt x="3810" y="89355"/>
                    <a:pt x="7620" y="58875"/>
                    <a:pt x="14288" y="28395"/>
                  </a:cubicBezTo>
                  <a:cubicBezTo>
                    <a:pt x="16193" y="19823"/>
                    <a:pt x="18098" y="11250"/>
                    <a:pt x="20955" y="2678"/>
                  </a:cubicBezTo>
                  <a:cubicBezTo>
                    <a:pt x="21908" y="-180"/>
                    <a:pt x="18098" y="-1132"/>
                    <a:pt x="17145" y="1725"/>
                  </a:cubicBezTo>
                  <a:lnTo>
                    <a:pt x="17145" y="17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613">
              <a:extLst>
                <a:ext uri="{FF2B5EF4-FFF2-40B4-BE49-F238E27FC236}">
                  <a16:creationId xmlns:a16="http://schemas.microsoft.com/office/drawing/2014/main" id="{A2DF4E02-F799-43C8-AD6C-8E7BF0E2D1EE}"/>
                </a:ext>
              </a:extLst>
            </p:cNvPr>
            <p:cNvSpPr/>
            <p:nvPr/>
          </p:nvSpPr>
          <p:spPr>
            <a:xfrm>
              <a:off x="4864415" y="1860932"/>
              <a:ext cx="33568" cy="104677"/>
            </a:xfrm>
            <a:custGeom>
              <a:avLst/>
              <a:gdLst>
                <a:gd name="connsiteX0" fmla="*/ 29528 w 33568"/>
                <a:gd name="connsiteY0" fmla="*/ 617 h 104677"/>
                <a:gd name="connsiteX1" fmla="*/ 12383 w 33568"/>
                <a:gd name="connsiteY1" fmla="*/ 34907 h 104677"/>
                <a:gd name="connsiteX2" fmla="*/ 2858 w 33568"/>
                <a:gd name="connsiteY2" fmla="*/ 77769 h 104677"/>
                <a:gd name="connsiteX3" fmla="*/ 0 w 33568"/>
                <a:gd name="connsiteY3" fmla="*/ 102534 h 104677"/>
                <a:gd name="connsiteX4" fmla="*/ 3810 w 33568"/>
                <a:gd name="connsiteY4" fmla="*/ 102534 h 104677"/>
                <a:gd name="connsiteX5" fmla="*/ 10478 w 33568"/>
                <a:gd name="connsiteY5" fmla="*/ 60624 h 104677"/>
                <a:gd name="connsiteX6" fmla="*/ 21908 w 33568"/>
                <a:gd name="connsiteY6" fmla="*/ 21572 h 104677"/>
                <a:gd name="connsiteX7" fmla="*/ 32385 w 33568"/>
                <a:gd name="connsiteY7" fmla="*/ 4427 h 104677"/>
                <a:gd name="connsiteX8" fmla="*/ 29528 w 33568"/>
                <a:gd name="connsiteY8" fmla="*/ 617 h 104677"/>
                <a:gd name="connsiteX9" fmla="*/ 29528 w 33568"/>
                <a:gd name="connsiteY9" fmla="*/ 617 h 10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68" h="104677">
                  <a:moveTo>
                    <a:pt x="29528" y="617"/>
                  </a:moveTo>
                  <a:cubicBezTo>
                    <a:pt x="20003" y="10142"/>
                    <a:pt x="16193" y="22524"/>
                    <a:pt x="12383" y="34907"/>
                  </a:cubicBezTo>
                  <a:cubicBezTo>
                    <a:pt x="8573" y="49194"/>
                    <a:pt x="4763" y="63482"/>
                    <a:pt x="2858" y="77769"/>
                  </a:cubicBezTo>
                  <a:cubicBezTo>
                    <a:pt x="1905" y="86342"/>
                    <a:pt x="953" y="93962"/>
                    <a:pt x="0" y="102534"/>
                  </a:cubicBezTo>
                  <a:cubicBezTo>
                    <a:pt x="0" y="105392"/>
                    <a:pt x="3810" y="105392"/>
                    <a:pt x="3810" y="102534"/>
                  </a:cubicBezTo>
                  <a:cubicBezTo>
                    <a:pt x="4763" y="88247"/>
                    <a:pt x="7620" y="74912"/>
                    <a:pt x="10478" y="60624"/>
                  </a:cubicBezTo>
                  <a:cubicBezTo>
                    <a:pt x="13335" y="47289"/>
                    <a:pt x="17145" y="33954"/>
                    <a:pt x="21908" y="21572"/>
                  </a:cubicBezTo>
                  <a:cubicBezTo>
                    <a:pt x="24765" y="14904"/>
                    <a:pt x="27623" y="9189"/>
                    <a:pt x="32385" y="4427"/>
                  </a:cubicBezTo>
                  <a:cubicBezTo>
                    <a:pt x="35243" y="1569"/>
                    <a:pt x="32385" y="-1288"/>
                    <a:pt x="29528" y="617"/>
                  </a:cubicBezTo>
                  <a:lnTo>
                    <a:pt x="29528" y="6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614">
              <a:extLst>
                <a:ext uri="{FF2B5EF4-FFF2-40B4-BE49-F238E27FC236}">
                  <a16:creationId xmlns:a16="http://schemas.microsoft.com/office/drawing/2014/main" id="{61CAF7A6-80DC-41F6-9B92-7BD1CA54979B}"/>
                </a:ext>
              </a:extLst>
            </p:cNvPr>
            <p:cNvSpPr/>
            <p:nvPr/>
          </p:nvSpPr>
          <p:spPr>
            <a:xfrm>
              <a:off x="4738686" y="1851251"/>
              <a:ext cx="7995" cy="100070"/>
            </a:xfrm>
            <a:custGeom>
              <a:avLst/>
              <a:gdLst>
                <a:gd name="connsiteX0" fmla="*/ 0 w 7995"/>
                <a:gd name="connsiteY0" fmla="*/ 2678 h 100070"/>
                <a:gd name="connsiteX1" fmla="*/ 3810 w 7995"/>
                <a:gd name="connsiteY1" fmla="*/ 76973 h 100070"/>
                <a:gd name="connsiteX2" fmla="*/ 1905 w 7995"/>
                <a:gd name="connsiteY2" fmla="*/ 97928 h 100070"/>
                <a:gd name="connsiteX3" fmla="*/ 5715 w 7995"/>
                <a:gd name="connsiteY3" fmla="*/ 97928 h 100070"/>
                <a:gd name="connsiteX4" fmla="*/ 6667 w 7995"/>
                <a:gd name="connsiteY4" fmla="*/ 22680 h 100070"/>
                <a:gd name="connsiteX5" fmla="*/ 3810 w 7995"/>
                <a:gd name="connsiteY5" fmla="*/ 1725 h 100070"/>
                <a:gd name="connsiteX6" fmla="*/ 0 w 7995"/>
                <a:gd name="connsiteY6" fmla="*/ 2678 h 100070"/>
                <a:gd name="connsiteX7" fmla="*/ 0 w 7995"/>
                <a:gd name="connsiteY7" fmla="*/ 2678 h 10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5" h="100070">
                  <a:moveTo>
                    <a:pt x="0" y="2678"/>
                  </a:moveTo>
                  <a:cubicBezTo>
                    <a:pt x="3810" y="27443"/>
                    <a:pt x="4763" y="52208"/>
                    <a:pt x="3810" y="76973"/>
                  </a:cubicBezTo>
                  <a:cubicBezTo>
                    <a:pt x="3810" y="83640"/>
                    <a:pt x="2858" y="91260"/>
                    <a:pt x="1905" y="97928"/>
                  </a:cubicBezTo>
                  <a:cubicBezTo>
                    <a:pt x="1905" y="100785"/>
                    <a:pt x="5715" y="100785"/>
                    <a:pt x="5715" y="97928"/>
                  </a:cubicBezTo>
                  <a:cubicBezTo>
                    <a:pt x="8573" y="73163"/>
                    <a:pt x="8573" y="47445"/>
                    <a:pt x="6667" y="22680"/>
                  </a:cubicBezTo>
                  <a:cubicBezTo>
                    <a:pt x="5715" y="16013"/>
                    <a:pt x="4763" y="8393"/>
                    <a:pt x="3810" y="1725"/>
                  </a:cubicBezTo>
                  <a:cubicBezTo>
                    <a:pt x="3810" y="-1132"/>
                    <a:pt x="0" y="-180"/>
                    <a:pt x="0" y="2678"/>
                  </a:cubicBezTo>
                  <a:lnTo>
                    <a:pt x="0" y="26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615">
              <a:extLst>
                <a:ext uri="{FF2B5EF4-FFF2-40B4-BE49-F238E27FC236}">
                  <a16:creationId xmlns:a16="http://schemas.microsoft.com/office/drawing/2014/main" id="{81A44A6B-20FB-46EB-A92F-E7B09640ABE9}"/>
                </a:ext>
              </a:extLst>
            </p:cNvPr>
            <p:cNvSpPr/>
            <p:nvPr/>
          </p:nvSpPr>
          <p:spPr>
            <a:xfrm>
              <a:off x="4693145" y="1928072"/>
              <a:ext cx="36788" cy="14590"/>
            </a:xfrm>
            <a:custGeom>
              <a:avLst/>
              <a:gdLst>
                <a:gd name="connsiteX0" fmla="*/ 2678 w 36788"/>
                <a:gd name="connsiteY0" fmla="*/ 14439 h 14590"/>
                <a:gd name="connsiteX1" fmla="*/ 35063 w 36788"/>
                <a:gd name="connsiteY1" fmla="*/ 3962 h 14590"/>
                <a:gd name="connsiteX2" fmla="*/ 34110 w 36788"/>
                <a:gd name="connsiteY2" fmla="*/ 152 h 14590"/>
                <a:gd name="connsiteX3" fmla="*/ 1725 w 36788"/>
                <a:gd name="connsiteY3" fmla="*/ 10629 h 14590"/>
                <a:gd name="connsiteX4" fmla="*/ 2678 w 36788"/>
                <a:gd name="connsiteY4" fmla="*/ 14439 h 14590"/>
                <a:gd name="connsiteX5" fmla="*/ 2678 w 36788"/>
                <a:gd name="connsiteY5" fmla="*/ 14439 h 1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88" h="14590">
                  <a:moveTo>
                    <a:pt x="2678" y="14439"/>
                  </a:moveTo>
                  <a:cubicBezTo>
                    <a:pt x="13155" y="10629"/>
                    <a:pt x="24585" y="7772"/>
                    <a:pt x="35063" y="3962"/>
                  </a:cubicBezTo>
                  <a:cubicBezTo>
                    <a:pt x="37920" y="3009"/>
                    <a:pt x="36968" y="-801"/>
                    <a:pt x="34110" y="152"/>
                  </a:cubicBezTo>
                  <a:cubicBezTo>
                    <a:pt x="23633" y="3962"/>
                    <a:pt x="12203" y="6819"/>
                    <a:pt x="1725" y="10629"/>
                  </a:cubicBezTo>
                  <a:cubicBezTo>
                    <a:pt x="-1132" y="11582"/>
                    <a:pt x="-180" y="15392"/>
                    <a:pt x="2678" y="14439"/>
                  </a:cubicBezTo>
                  <a:lnTo>
                    <a:pt x="2678" y="144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616">
              <a:extLst>
                <a:ext uri="{FF2B5EF4-FFF2-40B4-BE49-F238E27FC236}">
                  <a16:creationId xmlns:a16="http://schemas.microsoft.com/office/drawing/2014/main" id="{ADA7F117-5BAC-4304-9701-FFB63A3723BA}"/>
                </a:ext>
              </a:extLst>
            </p:cNvPr>
            <p:cNvSpPr/>
            <p:nvPr/>
          </p:nvSpPr>
          <p:spPr>
            <a:xfrm>
              <a:off x="4878198" y="1943312"/>
              <a:ext cx="44780" cy="21258"/>
            </a:xfrm>
            <a:custGeom>
              <a:avLst/>
              <a:gdLst>
                <a:gd name="connsiteX0" fmla="*/ 1457 w 44780"/>
                <a:gd name="connsiteY0" fmla="*/ 3962 h 21258"/>
                <a:gd name="connsiteX1" fmla="*/ 41462 w 44780"/>
                <a:gd name="connsiteY1" fmla="*/ 21107 h 21258"/>
                <a:gd name="connsiteX2" fmla="*/ 43367 w 44780"/>
                <a:gd name="connsiteY2" fmla="*/ 17297 h 21258"/>
                <a:gd name="connsiteX3" fmla="*/ 2410 w 44780"/>
                <a:gd name="connsiteY3" fmla="*/ 152 h 21258"/>
                <a:gd name="connsiteX4" fmla="*/ 1457 w 44780"/>
                <a:gd name="connsiteY4" fmla="*/ 3962 h 21258"/>
                <a:gd name="connsiteX5" fmla="*/ 1457 w 44780"/>
                <a:gd name="connsiteY5" fmla="*/ 3962 h 2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0" h="21258">
                  <a:moveTo>
                    <a:pt x="1457" y="3962"/>
                  </a:moveTo>
                  <a:cubicBezTo>
                    <a:pt x="14792" y="8724"/>
                    <a:pt x="28127" y="14439"/>
                    <a:pt x="41462" y="21107"/>
                  </a:cubicBezTo>
                  <a:cubicBezTo>
                    <a:pt x="44320" y="22059"/>
                    <a:pt x="46225" y="18249"/>
                    <a:pt x="43367" y="17297"/>
                  </a:cubicBezTo>
                  <a:cubicBezTo>
                    <a:pt x="30032" y="10629"/>
                    <a:pt x="16697" y="4914"/>
                    <a:pt x="2410" y="152"/>
                  </a:cubicBezTo>
                  <a:cubicBezTo>
                    <a:pt x="505" y="-801"/>
                    <a:pt x="-1400" y="3009"/>
                    <a:pt x="1457" y="3962"/>
                  </a:cubicBezTo>
                  <a:lnTo>
                    <a:pt x="1457" y="39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617">
              <a:extLst>
                <a:ext uri="{FF2B5EF4-FFF2-40B4-BE49-F238E27FC236}">
                  <a16:creationId xmlns:a16="http://schemas.microsoft.com/office/drawing/2014/main" id="{3C256922-6B5A-4C47-8AE1-541DF51CE5F0}"/>
                </a:ext>
              </a:extLst>
            </p:cNvPr>
            <p:cNvSpPr/>
            <p:nvPr/>
          </p:nvSpPr>
          <p:spPr>
            <a:xfrm>
              <a:off x="4679955" y="2047610"/>
              <a:ext cx="22687" cy="34738"/>
            </a:xfrm>
            <a:custGeom>
              <a:avLst/>
              <a:gdLst>
                <a:gd name="connsiteX0" fmla="*/ 628 w 22687"/>
                <a:gd name="connsiteY0" fmla="*/ 3486 h 34738"/>
                <a:gd name="connsiteX1" fmla="*/ 18726 w 22687"/>
                <a:gd name="connsiteY1" fmla="*/ 33013 h 34738"/>
                <a:gd name="connsiteX2" fmla="*/ 22536 w 22687"/>
                <a:gd name="connsiteY2" fmla="*/ 32061 h 34738"/>
                <a:gd name="connsiteX3" fmla="*/ 3486 w 22687"/>
                <a:gd name="connsiteY3" fmla="*/ 628 h 34738"/>
                <a:gd name="connsiteX4" fmla="*/ 628 w 22687"/>
                <a:gd name="connsiteY4" fmla="*/ 3486 h 34738"/>
                <a:gd name="connsiteX5" fmla="*/ 628 w 22687"/>
                <a:gd name="connsiteY5" fmla="*/ 3486 h 3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87" h="34738">
                  <a:moveTo>
                    <a:pt x="628" y="3486"/>
                  </a:moveTo>
                  <a:cubicBezTo>
                    <a:pt x="9201" y="12058"/>
                    <a:pt x="15868" y="21583"/>
                    <a:pt x="18726" y="33013"/>
                  </a:cubicBezTo>
                  <a:cubicBezTo>
                    <a:pt x="19678" y="35871"/>
                    <a:pt x="23488" y="34918"/>
                    <a:pt x="22536" y="32061"/>
                  </a:cubicBezTo>
                  <a:cubicBezTo>
                    <a:pt x="19678" y="19678"/>
                    <a:pt x="13011" y="9201"/>
                    <a:pt x="3486" y="628"/>
                  </a:cubicBezTo>
                  <a:cubicBezTo>
                    <a:pt x="1581" y="-1277"/>
                    <a:pt x="-1277" y="1581"/>
                    <a:pt x="628" y="3486"/>
                  </a:cubicBezTo>
                  <a:lnTo>
                    <a:pt x="628" y="3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618">
              <a:extLst>
                <a:ext uri="{FF2B5EF4-FFF2-40B4-BE49-F238E27FC236}">
                  <a16:creationId xmlns:a16="http://schemas.microsoft.com/office/drawing/2014/main" id="{135CF738-ABB8-4EB2-8FAD-6AE6F62FFBC1}"/>
                </a:ext>
              </a:extLst>
            </p:cNvPr>
            <p:cNvSpPr/>
            <p:nvPr/>
          </p:nvSpPr>
          <p:spPr>
            <a:xfrm>
              <a:off x="4684393" y="2062526"/>
              <a:ext cx="12382" cy="8967"/>
            </a:xfrm>
            <a:custGeom>
              <a:avLst/>
              <a:gdLst>
                <a:gd name="connsiteX0" fmla="*/ 2857 w 12382"/>
                <a:gd name="connsiteY0" fmla="*/ 8573 h 8967"/>
                <a:gd name="connsiteX1" fmla="*/ 11430 w 12382"/>
                <a:gd name="connsiteY1" fmla="*/ 3810 h 8967"/>
                <a:gd name="connsiteX2" fmla="*/ 12382 w 12382"/>
                <a:gd name="connsiteY2" fmla="*/ 952 h 8967"/>
                <a:gd name="connsiteX3" fmla="*/ 9525 w 12382"/>
                <a:gd name="connsiteY3" fmla="*/ 0 h 8967"/>
                <a:gd name="connsiteX4" fmla="*/ 953 w 12382"/>
                <a:gd name="connsiteY4" fmla="*/ 4763 h 8967"/>
                <a:gd name="connsiteX5" fmla="*/ 0 w 12382"/>
                <a:gd name="connsiteY5" fmla="*/ 7620 h 8967"/>
                <a:gd name="connsiteX6" fmla="*/ 2857 w 12382"/>
                <a:gd name="connsiteY6" fmla="*/ 8573 h 8967"/>
                <a:gd name="connsiteX7" fmla="*/ 2857 w 12382"/>
                <a:gd name="connsiteY7" fmla="*/ 8573 h 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" h="8967">
                  <a:moveTo>
                    <a:pt x="2857" y="8573"/>
                  </a:moveTo>
                  <a:cubicBezTo>
                    <a:pt x="5715" y="6668"/>
                    <a:pt x="8572" y="5715"/>
                    <a:pt x="11430" y="3810"/>
                  </a:cubicBezTo>
                  <a:cubicBezTo>
                    <a:pt x="12382" y="2857"/>
                    <a:pt x="12382" y="1905"/>
                    <a:pt x="12382" y="952"/>
                  </a:cubicBezTo>
                  <a:cubicBezTo>
                    <a:pt x="11430" y="0"/>
                    <a:pt x="10478" y="0"/>
                    <a:pt x="9525" y="0"/>
                  </a:cubicBezTo>
                  <a:cubicBezTo>
                    <a:pt x="6668" y="1905"/>
                    <a:pt x="3810" y="2857"/>
                    <a:pt x="953" y="4763"/>
                  </a:cubicBezTo>
                  <a:cubicBezTo>
                    <a:pt x="0" y="5715"/>
                    <a:pt x="0" y="6668"/>
                    <a:pt x="0" y="7620"/>
                  </a:cubicBezTo>
                  <a:cubicBezTo>
                    <a:pt x="953" y="8573"/>
                    <a:pt x="1905" y="9525"/>
                    <a:pt x="2857" y="8573"/>
                  </a:cubicBezTo>
                  <a:lnTo>
                    <a:pt x="2857" y="857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619">
              <a:extLst>
                <a:ext uri="{FF2B5EF4-FFF2-40B4-BE49-F238E27FC236}">
                  <a16:creationId xmlns:a16="http://schemas.microsoft.com/office/drawing/2014/main" id="{4589EE1A-95EB-416D-AB82-5DE3DA5CDED5}"/>
                </a:ext>
              </a:extLst>
            </p:cNvPr>
            <p:cNvSpPr/>
            <p:nvPr/>
          </p:nvSpPr>
          <p:spPr>
            <a:xfrm>
              <a:off x="4891410" y="2069518"/>
              <a:ext cx="20306" cy="22109"/>
            </a:xfrm>
            <a:custGeom>
              <a:avLst/>
              <a:gdLst>
                <a:gd name="connsiteX0" fmla="*/ 3486 w 20306"/>
                <a:gd name="connsiteY0" fmla="*/ 21583 h 22109"/>
                <a:gd name="connsiteX1" fmla="*/ 19678 w 20306"/>
                <a:gd name="connsiteY1" fmla="*/ 3486 h 22109"/>
                <a:gd name="connsiteX2" fmla="*/ 16821 w 20306"/>
                <a:gd name="connsiteY2" fmla="*/ 628 h 22109"/>
                <a:gd name="connsiteX3" fmla="*/ 628 w 20306"/>
                <a:gd name="connsiteY3" fmla="*/ 18726 h 22109"/>
                <a:gd name="connsiteX4" fmla="*/ 3486 w 20306"/>
                <a:gd name="connsiteY4" fmla="*/ 21583 h 22109"/>
                <a:gd name="connsiteX5" fmla="*/ 3486 w 20306"/>
                <a:gd name="connsiteY5" fmla="*/ 21583 h 2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6" h="22109">
                  <a:moveTo>
                    <a:pt x="3486" y="21583"/>
                  </a:moveTo>
                  <a:cubicBezTo>
                    <a:pt x="9201" y="15868"/>
                    <a:pt x="14916" y="10153"/>
                    <a:pt x="19678" y="3486"/>
                  </a:cubicBezTo>
                  <a:cubicBezTo>
                    <a:pt x="21583" y="1581"/>
                    <a:pt x="18726" y="-1277"/>
                    <a:pt x="16821" y="628"/>
                  </a:cubicBezTo>
                  <a:cubicBezTo>
                    <a:pt x="11106" y="6343"/>
                    <a:pt x="5391" y="12058"/>
                    <a:pt x="628" y="18726"/>
                  </a:cubicBezTo>
                  <a:cubicBezTo>
                    <a:pt x="-1277" y="19678"/>
                    <a:pt x="1581" y="23488"/>
                    <a:pt x="3486" y="21583"/>
                  </a:cubicBezTo>
                  <a:lnTo>
                    <a:pt x="3486" y="215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620">
              <a:extLst>
                <a:ext uri="{FF2B5EF4-FFF2-40B4-BE49-F238E27FC236}">
                  <a16:creationId xmlns:a16="http://schemas.microsoft.com/office/drawing/2014/main" id="{CA27252B-3C8D-4C40-8E30-30D7BAF4EEA8}"/>
                </a:ext>
              </a:extLst>
            </p:cNvPr>
            <p:cNvSpPr/>
            <p:nvPr/>
          </p:nvSpPr>
          <p:spPr>
            <a:xfrm>
              <a:off x="4900611" y="2078324"/>
              <a:ext cx="7862" cy="15634"/>
            </a:xfrm>
            <a:custGeom>
              <a:avLst/>
              <a:gdLst>
                <a:gd name="connsiteX0" fmla="*/ 1905 w 7862"/>
                <a:gd name="connsiteY0" fmla="*/ 6110 h 15634"/>
                <a:gd name="connsiteX1" fmla="*/ 1905 w 7862"/>
                <a:gd name="connsiteY1" fmla="*/ 6110 h 15634"/>
                <a:gd name="connsiteX2" fmla="*/ 1905 w 7862"/>
                <a:gd name="connsiteY2" fmla="*/ 6110 h 15634"/>
                <a:gd name="connsiteX3" fmla="*/ 1905 w 7862"/>
                <a:gd name="connsiteY3" fmla="*/ 6110 h 15634"/>
                <a:gd name="connsiteX4" fmla="*/ 2858 w 7862"/>
                <a:gd name="connsiteY4" fmla="*/ 7062 h 15634"/>
                <a:gd name="connsiteX5" fmla="*/ 2858 w 7862"/>
                <a:gd name="connsiteY5" fmla="*/ 7062 h 15634"/>
                <a:gd name="connsiteX6" fmla="*/ 2858 w 7862"/>
                <a:gd name="connsiteY6" fmla="*/ 7062 h 15634"/>
                <a:gd name="connsiteX7" fmla="*/ 2858 w 7862"/>
                <a:gd name="connsiteY7" fmla="*/ 7062 h 15634"/>
                <a:gd name="connsiteX8" fmla="*/ 2858 w 7862"/>
                <a:gd name="connsiteY8" fmla="*/ 7062 h 15634"/>
                <a:gd name="connsiteX9" fmla="*/ 2858 w 7862"/>
                <a:gd name="connsiteY9" fmla="*/ 8015 h 15634"/>
                <a:gd name="connsiteX10" fmla="*/ 2858 w 7862"/>
                <a:gd name="connsiteY10" fmla="*/ 8967 h 15634"/>
                <a:gd name="connsiteX11" fmla="*/ 2858 w 7862"/>
                <a:gd name="connsiteY11" fmla="*/ 8967 h 15634"/>
                <a:gd name="connsiteX12" fmla="*/ 2858 w 7862"/>
                <a:gd name="connsiteY12" fmla="*/ 8967 h 15634"/>
                <a:gd name="connsiteX13" fmla="*/ 2858 w 7862"/>
                <a:gd name="connsiteY13" fmla="*/ 9920 h 15634"/>
                <a:gd name="connsiteX14" fmla="*/ 2858 w 7862"/>
                <a:gd name="connsiteY14" fmla="*/ 9920 h 15634"/>
                <a:gd name="connsiteX15" fmla="*/ 2858 w 7862"/>
                <a:gd name="connsiteY15" fmla="*/ 9920 h 15634"/>
                <a:gd name="connsiteX16" fmla="*/ 2858 w 7862"/>
                <a:gd name="connsiteY16" fmla="*/ 10872 h 15634"/>
                <a:gd name="connsiteX17" fmla="*/ 2858 w 7862"/>
                <a:gd name="connsiteY17" fmla="*/ 11825 h 15634"/>
                <a:gd name="connsiteX18" fmla="*/ 2858 w 7862"/>
                <a:gd name="connsiteY18" fmla="*/ 11825 h 15634"/>
                <a:gd name="connsiteX19" fmla="*/ 2858 w 7862"/>
                <a:gd name="connsiteY19" fmla="*/ 11825 h 15634"/>
                <a:gd name="connsiteX20" fmla="*/ 2858 w 7862"/>
                <a:gd name="connsiteY20" fmla="*/ 12777 h 15634"/>
                <a:gd name="connsiteX21" fmla="*/ 4763 w 7862"/>
                <a:gd name="connsiteY21" fmla="*/ 15635 h 15634"/>
                <a:gd name="connsiteX22" fmla="*/ 7620 w 7862"/>
                <a:gd name="connsiteY22" fmla="*/ 13730 h 15634"/>
                <a:gd name="connsiteX23" fmla="*/ 2858 w 7862"/>
                <a:gd name="connsiteY23" fmla="*/ 395 h 15634"/>
                <a:gd name="connsiteX24" fmla="*/ 0 w 7862"/>
                <a:gd name="connsiteY24" fmla="*/ 1347 h 15634"/>
                <a:gd name="connsiteX25" fmla="*/ 1905 w 7862"/>
                <a:gd name="connsiteY25" fmla="*/ 6110 h 15634"/>
                <a:gd name="connsiteX26" fmla="*/ 1905 w 7862"/>
                <a:gd name="connsiteY26" fmla="*/ 6110 h 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62" h="15634">
                  <a:moveTo>
                    <a:pt x="1905" y="6110"/>
                  </a:moveTo>
                  <a:cubicBezTo>
                    <a:pt x="1905" y="6110"/>
                    <a:pt x="2858" y="6110"/>
                    <a:pt x="1905" y="6110"/>
                  </a:cubicBezTo>
                  <a:cubicBezTo>
                    <a:pt x="2858" y="6110"/>
                    <a:pt x="1905" y="6110"/>
                    <a:pt x="1905" y="6110"/>
                  </a:cubicBezTo>
                  <a:cubicBezTo>
                    <a:pt x="2858" y="6110"/>
                    <a:pt x="2858" y="6110"/>
                    <a:pt x="1905" y="6110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7062"/>
                  </a:cubicBezTo>
                  <a:cubicBezTo>
                    <a:pt x="2858" y="7062"/>
                    <a:pt x="2858" y="7062"/>
                    <a:pt x="2858" y="8015"/>
                  </a:cubicBezTo>
                  <a:cubicBezTo>
                    <a:pt x="2858" y="8015"/>
                    <a:pt x="2858" y="8015"/>
                    <a:pt x="2858" y="8967"/>
                  </a:cubicBezTo>
                  <a:cubicBezTo>
                    <a:pt x="2858" y="8967"/>
                    <a:pt x="2858" y="8967"/>
                    <a:pt x="2858" y="8967"/>
                  </a:cubicBezTo>
                  <a:cubicBezTo>
                    <a:pt x="2858" y="8967"/>
                    <a:pt x="2858" y="8967"/>
                    <a:pt x="2858" y="8967"/>
                  </a:cubicBezTo>
                  <a:cubicBezTo>
                    <a:pt x="2858" y="8967"/>
                    <a:pt x="2858" y="9920"/>
                    <a:pt x="2858" y="9920"/>
                  </a:cubicBezTo>
                  <a:cubicBezTo>
                    <a:pt x="2858" y="9920"/>
                    <a:pt x="2858" y="9920"/>
                    <a:pt x="2858" y="9920"/>
                  </a:cubicBezTo>
                  <a:cubicBezTo>
                    <a:pt x="2858" y="9920"/>
                    <a:pt x="2858" y="9920"/>
                    <a:pt x="2858" y="9920"/>
                  </a:cubicBezTo>
                  <a:cubicBezTo>
                    <a:pt x="2858" y="9920"/>
                    <a:pt x="2858" y="10872"/>
                    <a:pt x="2858" y="10872"/>
                  </a:cubicBezTo>
                  <a:cubicBezTo>
                    <a:pt x="2858" y="10872"/>
                    <a:pt x="2858" y="11825"/>
                    <a:pt x="2858" y="11825"/>
                  </a:cubicBezTo>
                  <a:cubicBezTo>
                    <a:pt x="2858" y="12777"/>
                    <a:pt x="2858" y="11825"/>
                    <a:pt x="2858" y="11825"/>
                  </a:cubicBezTo>
                  <a:cubicBezTo>
                    <a:pt x="2858" y="11825"/>
                    <a:pt x="2858" y="11825"/>
                    <a:pt x="2858" y="11825"/>
                  </a:cubicBezTo>
                  <a:cubicBezTo>
                    <a:pt x="2858" y="11825"/>
                    <a:pt x="2858" y="12777"/>
                    <a:pt x="2858" y="12777"/>
                  </a:cubicBezTo>
                  <a:cubicBezTo>
                    <a:pt x="2858" y="13730"/>
                    <a:pt x="2858" y="14682"/>
                    <a:pt x="4763" y="15635"/>
                  </a:cubicBezTo>
                  <a:cubicBezTo>
                    <a:pt x="5715" y="15635"/>
                    <a:pt x="6667" y="15635"/>
                    <a:pt x="7620" y="13730"/>
                  </a:cubicBezTo>
                  <a:cubicBezTo>
                    <a:pt x="8573" y="8967"/>
                    <a:pt x="6667" y="3252"/>
                    <a:pt x="2858" y="395"/>
                  </a:cubicBezTo>
                  <a:cubicBezTo>
                    <a:pt x="1905" y="-558"/>
                    <a:pt x="952" y="395"/>
                    <a:pt x="0" y="1347"/>
                  </a:cubicBezTo>
                  <a:cubicBezTo>
                    <a:pt x="952" y="4205"/>
                    <a:pt x="952" y="5157"/>
                    <a:pt x="1905" y="6110"/>
                  </a:cubicBezTo>
                  <a:lnTo>
                    <a:pt x="1905" y="61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621">
              <a:extLst>
                <a:ext uri="{FF2B5EF4-FFF2-40B4-BE49-F238E27FC236}">
                  <a16:creationId xmlns:a16="http://schemas.microsoft.com/office/drawing/2014/main" id="{7A091E27-BBFC-4B80-8C0E-1E57F37B3502}"/>
                </a:ext>
              </a:extLst>
            </p:cNvPr>
            <p:cNvSpPr/>
            <p:nvPr/>
          </p:nvSpPr>
          <p:spPr>
            <a:xfrm>
              <a:off x="4776786" y="2005138"/>
              <a:ext cx="22535" cy="86915"/>
            </a:xfrm>
            <a:custGeom>
              <a:avLst/>
              <a:gdLst>
                <a:gd name="connsiteX0" fmla="*/ 7620 w 22535"/>
                <a:gd name="connsiteY0" fmla="*/ 2143 h 86915"/>
                <a:gd name="connsiteX1" fmla="*/ 2858 w 22535"/>
                <a:gd name="connsiteY1" fmla="*/ 47863 h 86915"/>
                <a:gd name="connsiteX2" fmla="*/ 952 w 22535"/>
                <a:gd name="connsiteY2" fmla="*/ 70723 h 86915"/>
                <a:gd name="connsiteX3" fmla="*/ 0 w 22535"/>
                <a:gd name="connsiteY3" fmla="*/ 81201 h 86915"/>
                <a:gd name="connsiteX4" fmla="*/ 3810 w 22535"/>
                <a:gd name="connsiteY4" fmla="*/ 86916 h 86915"/>
                <a:gd name="connsiteX5" fmla="*/ 8573 w 22535"/>
                <a:gd name="connsiteY5" fmla="*/ 85011 h 86915"/>
                <a:gd name="connsiteX6" fmla="*/ 13335 w 22535"/>
                <a:gd name="connsiteY6" fmla="*/ 82153 h 86915"/>
                <a:gd name="connsiteX7" fmla="*/ 21908 w 22535"/>
                <a:gd name="connsiteY7" fmla="*/ 75486 h 86915"/>
                <a:gd name="connsiteX8" fmla="*/ 19050 w 22535"/>
                <a:gd name="connsiteY8" fmla="*/ 72628 h 86915"/>
                <a:gd name="connsiteX9" fmla="*/ 12383 w 22535"/>
                <a:gd name="connsiteY9" fmla="*/ 78343 h 86915"/>
                <a:gd name="connsiteX10" fmla="*/ 8573 w 22535"/>
                <a:gd name="connsiteY10" fmla="*/ 80248 h 86915"/>
                <a:gd name="connsiteX11" fmla="*/ 4763 w 22535"/>
                <a:gd name="connsiteY11" fmla="*/ 82153 h 86915"/>
                <a:gd name="connsiteX12" fmla="*/ 3810 w 22535"/>
                <a:gd name="connsiteY12" fmla="*/ 82153 h 86915"/>
                <a:gd name="connsiteX13" fmla="*/ 3810 w 22535"/>
                <a:gd name="connsiteY13" fmla="*/ 81201 h 86915"/>
                <a:gd name="connsiteX14" fmla="*/ 3810 w 22535"/>
                <a:gd name="connsiteY14" fmla="*/ 76438 h 86915"/>
                <a:gd name="connsiteX15" fmla="*/ 4763 w 22535"/>
                <a:gd name="connsiteY15" fmla="*/ 65961 h 86915"/>
                <a:gd name="connsiteX16" fmla="*/ 8573 w 22535"/>
                <a:gd name="connsiteY16" fmla="*/ 25003 h 86915"/>
                <a:gd name="connsiteX17" fmla="*/ 11430 w 22535"/>
                <a:gd name="connsiteY17" fmla="*/ 2143 h 86915"/>
                <a:gd name="connsiteX18" fmla="*/ 7620 w 22535"/>
                <a:gd name="connsiteY18" fmla="*/ 2143 h 86915"/>
                <a:gd name="connsiteX19" fmla="*/ 7620 w 22535"/>
                <a:gd name="connsiteY19" fmla="*/ 2143 h 8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35" h="86915">
                  <a:moveTo>
                    <a:pt x="7620" y="2143"/>
                  </a:moveTo>
                  <a:cubicBezTo>
                    <a:pt x="5715" y="17383"/>
                    <a:pt x="3810" y="32623"/>
                    <a:pt x="2858" y="47863"/>
                  </a:cubicBezTo>
                  <a:cubicBezTo>
                    <a:pt x="1905" y="55483"/>
                    <a:pt x="1905" y="63103"/>
                    <a:pt x="952" y="70723"/>
                  </a:cubicBezTo>
                  <a:cubicBezTo>
                    <a:pt x="952" y="74533"/>
                    <a:pt x="0" y="77391"/>
                    <a:pt x="0" y="81201"/>
                  </a:cubicBezTo>
                  <a:cubicBezTo>
                    <a:pt x="0" y="84058"/>
                    <a:pt x="952" y="86916"/>
                    <a:pt x="3810" y="86916"/>
                  </a:cubicBezTo>
                  <a:cubicBezTo>
                    <a:pt x="5715" y="86916"/>
                    <a:pt x="7620" y="85963"/>
                    <a:pt x="8573" y="85011"/>
                  </a:cubicBezTo>
                  <a:cubicBezTo>
                    <a:pt x="10477" y="84058"/>
                    <a:pt x="11430" y="83106"/>
                    <a:pt x="13335" y="82153"/>
                  </a:cubicBezTo>
                  <a:cubicBezTo>
                    <a:pt x="16192" y="80248"/>
                    <a:pt x="19050" y="77391"/>
                    <a:pt x="21908" y="75486"/>
                  </a:cubicBezTo>
                  <a:cubicBezTo>
                    <a:pt x="23813" y="73581"/>
                    <a:pt x="20955" y="70723"/>
                    <a:pt x="19050" y="72628"/>
                  </a:cubicBezTo>
                  <a:cubicBezTo>
                    <a:pt x="17145" y="74533"/>
                    <a:pt x="14288" y="76438"/>
                    <a:pt x="12383" y="78343"/>
                  </a:cubicBezTo>
                  <a:cubicBezTo>
                    <a:pt x="11430" y="79296"/>
                    <a:pt x="10477" y="80248"/>
                    <a:pt x="8573" y="80248"/>
                  </a:cubicBezTo>
                  <a:cubicBezTo>
                    <a:pt x="7620" y="81201"/>
                    <a:pt x="5715" y="82153"/>
                    <a:pt x="4763" y="82153"/>
                  </a:cubicBezTo>
                  <a:cubicBezTo>
                    <a:pt x="3810" y="82153"/>
                    <a:pt x="4763" y="82153"/>
                    <a:pt x="3810" y="82153"/>
                  </a:cubicBezTo>
                  <a:cubicBezTo>
                    <a:pt x="3810" y="82153"/>
                    <a:pt x="3810" y="81201"/>
                    <a:pt x="3810" y="81201"/>
                  </a:cubicBezTo>
                  <a:cubicBezTo>
                    <a:pt x="3810" y="79296"/>
                    <a:pt x="3810" y="78343"/>
                    <a:pt x="3810" y="76438"/>
                  </a:cubicBezTo>
                  <a:cubicBezTo>
                    <a:pt x="3810" y="72628"/>
                    <a:pt x="3810" y="69771"/>
                    <a:pt x="4763" y="65961"/>
                  </a:cubicBezTo>
                  <a:cubicBezTo>
                    <a:pt x="5715" y="52626"/>
                    <a:pt x="6667" y="38338"/>
                    <a:pt x="8573" y="25003"/>
                  </a:cubicBezTo>
                  <a:cubicBezTo>
                    <a:pt x="9525" y="17383"/>
                    <a:pt x="10477" y="9763"/>
                    <a:pt x="11430" y="2143"/>
                  </a:cubicBezTo>
                  <a:cubicBezTo>
                    <a:pt x="12383" y="-714"/>
                    <a:pt x="7620" y="-714"/>
                    <a:pt x="7620" y="2143"/>
                  </a:cubicBezTo>
                  <a:lnTo>
                    <a:pt x="7620" y="21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22">
              <a:extLst>
                <a:ext uri="{FF2B5EF4-FFF2-40B4-BE49-F238E27FC236}">
                  <a16:creationId xmlns:a16="http://schemas.microsoft.com/office/drawing/2014/main" id="{95367C49-54EF-4FBB-9E09-0FCAD51C687F}"/>
                </a:ext>
              </a:extLst>
            </p:cNvPr>
            <p:cNvSpPr/>
            <p:nvPr/>
          </p:nvSpPr>
          <p:spPr>
            <a:xfrm>
              <a:off x="4721356" y="1979235"/>
              <a:ext cx="52966" cy="20425"/>
            </a:xfrm>
            <a:custGeom>
              <a:avLst/>
              <a:gdLst>
                <a:gd name="connsiteX0" fmla="*/ 50667 w 52966"/>
                <a:gd name="connsiteY0" fmla="*/ 5186 h 20425"/>
                <a:gd name="connsiteX1" fmla="*/ 48762 w 52966"/>
                <a:gd name="connsiteY1" fmla="*/ 15663 h 20425"/>
                <a:gd name="connsiteX2" fmla="*/ 42095 w 52966"/>
                <a:gd name="connsiteY2" fmla="*/ 17568 h 20425"/>
                <a:gd name="connsiteX3" fmla="*/ 185 w 52966"/>
                <a:gd name="connsiteY3" fmla="*/ 20426 h 20425"/>
                <a:gd name="connsiteX4" fmla="*/ 5900 w 52966"/>
                <a:gd name="connsiteY4" fmla="*/ 9948 h 20425"/>
                <a:gd name="connsiteX5" fmla="*/ 17330 w 52966"/>
                <a:gd name="connsiteY5" fmla="*/ 6138 h 20425"/>
                <a:gd name="connsiteX6" fmla="*/ 46857 w 52966"/>
                <a:gd name="connsiteY6" fmla="*/ 423 h 20425"/>
                <a:gd name="connsiteX7" fmla="*/ 51620 w 52966"/>
                <a:gd name="connsiteY7" fmla="*/ 423 h 20425"/>
                <a:gd name="connsiteX8" fmla="*/ 52572 w 52966"/>
                <a:gd name="connsiteY8" fmla="*/ 4233 h 20425"/>
                <a:gd name="connsiteX9" fmla="*/ 50667 w 52966"/>
                <a:gd name="connsiteY9" fmla="*/ 5186 h 2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66" h="20425">
                  <a:moveTo>
                    <a:pt x="50667" y="5186"/>
                  </a:moveTo>
                  <a:cubicBezTo>
                    <a:pt x="52572" y="8043"/>
                    <a:pt x="51620" y="13758"/>
                    <a:pt x="48762" y="15663"/>
                  </a:cubicBezTo>
                  <a:cubicBezTo>
                    <a:pt x="46857" y="16616"/>
                    <a:pt x="44000" y="17568"/>
                    <a:pt x="42095" y="17568"/>
                  </a:cubicBezTo>
                  <a:cubicBezTo>
                    <a:pt x="27807" y="18521"/>
                    <a:pt x="14472" y="19473"/>
                    <a:pt x="185" y="20426"/>
                  </a:cubicBezTo>
                  <a:cubicBezTo>
                    <a:pt x="-768" y="16616"/>
                    <a:pt x="2090" y="11853"/>
                    <a:pt x="5900" y="9948"/>
                  </a:cubicBezTo>
                  <a:cubicBezTo>
                    <a:pt x="9710" y="8043"/>
                    <a:pt x="13520" y="7091"/>
                    <a:pt x="17330" y="6138"/>
                  </a:cubicBezTo>
                  <a:cubicBezTo>
                    <a:pt x="26855" y="4233"/>
                    <a:pt x="37332" y="2328"/>
                    <a:pt x="46857" y="423"/>
                  </a:cubicBezTo>
                  <a:cubicBezTo>
                    <a:pt x="48762" y="423"/>
                    <a:pt x="49715" y="-529"/>
                    <a:pt x="51620" y="423"/>
                  </a:cubicBezTo>
                  <a:cubicBezTo>
                    <a:pt x="52572" y="1376"/>
                    <a:pt x="53525" y="3281"/>
                    <a:pt x="52572" y="4233"/>
                  </a:cubicBezTo>
                  <a:lnTo>
                    <a:pt x="50667" y="5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23">
              <a:extLst>
                <a:ext uri="{FF2B5EF4-FFF2-40B4-BE49-F238E27FC236}">
                  <a16:creationId xmlns:a16="http://schemas.microsoft.com/office/drawing/2014/main" id="{7EAFA1D1-83E3-40E4-B7E8-3AF93457E2E2}"/>
                </a:ext>
              </a:extLst>
            </p:cNvPr>
            <p:cNvSpPr/>
            <p:nvPr/>
          </p:nvSpPr>
          <p:spPr>
            <a:xfrm>
              <a:off x="4702893" y="2045381"/>
              <a:ext cx="196765" cy="167720"/>
            </a:xfrm>
            <a:custGeom>
              <a:avLst/>
              <a:gdLst>
                <a:gd name="connsiteX0" fmla="*/ 140568 w 196765"/>
                <a:gd name="connsiteY0" fmla="*/ 65722 h 167720"/>
                <a:gd name="connsiteX1" fmla="*/ 87228 w 196765"/>
                <a:gd name="connsiteY1" fmla="*/ 46672 h 167720"/>
                <a:gd name="connsiteX2" fmla="*/ 36745 w 196765"/>
                <a:gd name="connsiteY2" fmla="*/ 70485 h 167720"/>
                <a:gd name="connsiteX3" fmla="*/ 8170 w 196765"/>
                <a:gd name="connsiteY3" fmla="*/ 10477 h 167720"/>
                <a:gd name="connsiteX4" fmla="*/ 7218 w 196765"/>
                <a:gd name="connsiteY4" fmla="*/ 7620 h 167720"/>
                <a:gd name="connsiteX5" fmla="*/ 1503 w 196765"/>
                <a:gd name="connsiteY5" fmla="*/ 8572 h 167720"/>
                <a:gd name="connsiteX6" fmla="*/ 21505 w 196765"/>
                <a:gd name="connsiteY6" fmla="*/ 106680 h 167720"/>
                <a:gd name="connsiteX7" fmla="*/ 47223 w 196765"/>
                <a:gd name="connsiteY7" fmla="*/ 148590 h 167720"/>
                <a:gd name="connsiteX8" fmla="*/ 91038 w 196765"/>
                <a:gd name="connsiteY8" fmla="*/ 167640 h 167720"/>
                <a:gd name="connsiteX9" fmla="*/ 141520 w 196765"/>
                <a:gd name="connsiteY9" fmla="*/ 133350 h 167720"/>
                <a:gd name="connsiteX10" fmla="*/ 196765 w 196765"/>
                <a:gd name="connsiteY10" fmla="*/ 0 h 167720"/>
                <a:gd name="connsiteX11" fmla="*/ 140568 w 196765"/>
                <a:gd name="connsiteY11" fmla="*/ 65722 h 167720"/>
                <a:gd name="connsiteX12" fmla="*/ 111040 w 196765"/>
                <a:gd name="connsiteY12" fmla="*/ 100013 h 167720"/>
                <a:gd name="connsiteX13" fmla="*/ 78655 w 196765"/>
                <a:gd name="connsiteY13" fmla="*/ 104775 h 167720"/>
                <a:gd name="connsiteX14" fmla="*/ 43413 w 196765"/>
                <a:gd name="connsiteY14" fmla="*/ 80010 h 167720"/>
                <a:gd name="connsiteX15" fmla="*/ 87228 w 196765"/>
                <a:gd name="connsiteY15" fmla="*/ 58102 h 167720"/>
                <a:gd name="connsiteX16" fmla="*/ 126280 w 196765"/>
                <a:gd name="connsiteY16" fmla="*/ 70485 h 167720"/>
                <a:gd name="connsiteX17" fmla="*/ 111040 w 196765"/>
                <a:gd name="connsiteY17" fmla="*/ 100013 h 1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65" h="167720">
                  <a:moveTo>
                    <a:pt x="140568" y="65722"/>
                  </a:moveTo>
                  <a:cubicBezTo>
                    <a:pt x="126280" y="53340"/>
                    <a:pt x="106278" y="45720"/>
                    <a:pt x="87228" y="46672"/>
                  </a:cubicBezTo>
                  <a:cubicBezTo>
                    <a:pt x="68178" y="47625"/>
                    <a:pt x="49128" y="56197"/>
                    <a:pt x="36745" y="70485"/>
                  </a:cubicBezTo>
                  <a:cubicBezTo>
                    <a:pt x="27220" y="50482"/>
                    <a:pt x="17695" y="30480"/>
                    <a:pt x="8170" y="10477"/>
                  </a:cubicBezTo>
                  <a:lnTo>
                    <a:pt x="7218" y="7620"/>
                  </a:lnTo>
                  <a:cubicBezTo>
                    <a:pt x="5313" y="7620"/>
                    <a:pt x="3408" y="8572"/>
                    <a:pt x="1503" y="8572"/>
                  </a:cubicBezTo>
                  <a:cubicBezTo>
                    <a:pt x="-4212" y="41910"/>
                    <a:pt x="7218" y="75247"/>
                    <a:pt x="21505" y="106680"/>
                  </a:cubicBezTo>
                  <a:cubicBezTo>
                    <a:pt x="28173" y="121920"/>
                    <a:pt x="35793" y="137160"/>
                    <a:pt x="47223" y="148590"/>
                  </a:cubicBezTo>
                  <a:cubicBezTo>
                    <a:pt x="58653" y="160972"/>
                    <a:pt x="74845" y="168593"/>
                    <a:pt x="91038" y="167640"/>
                  </a:cubicBezTo>
                  <a:cubicBezTo>
                    <a:pt x="111993" y="166687"/>
                    <a:pt x="129138" y="150495"/>
                    <a:pt x="141520" y="133350"/>
                  </a:cubicBezTo>
                  <a:cubicBezTo>
                    <a:pt x="171048" y="95250"/>
                    <a:pt x="190098" y="48577"/>
                    <a:pt x="196765" y="0"/>
                  </a:cubicBezTo>
                  <a:cubicBezTo>
                    <a:pt x="180573" y="24765"/>
                    <a:pt x="161523" y="46672"/>
                    <a:pt x="140568" y="65722"/>
                  </a:cubicBezTo>
                  <a:close/>
                  <a:moveTo>
                    <a:pt x="111040" y="100013"/>
                  </a:moveTo>
                  <a:cubicBezTo>
                    <a:pt x="101515" y="106680"/>
                    <a:pt x="89133" y="108585"/>
                    <a:pt x="78655" y="104775"/>
                  </a:cubicBezTo>
                  <a:cubicBezTo>
                    <a:pt x="67225" y="100965"/>
                    <a:pt x="47223" y="80963"/>
                    <a:pt x="43413" y="80010"/>
                  </a:cubicBezTo>
                  <a:cubicBezTo>
                    <a:pt x="43413" y="80010"/>
                    <a:pt x="79608" y="69532"/>
                    <a:pt x="87228" y="58102"/>
                  </a:cubicBezTo>
                  <a:cubicBezTo>
                    <a:pt x="95800" y="69532"/>
                    <a:pt x="111993" y="75247"/>
                    <a:pt x="126280" y="70485"/>
                  </a:cubicBezTo>
                  <a:cubicBezTo>
                    <a:pt x="125328" y="81915"/>
                    <a:pt x="119613" y="93345"/>
                    <a:pt x="111040" y="1000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4">
              <a:extLst>
                <a:ext uri="{FF2B5EF4-FFF2-40B4-BE49-F238E27FC236}">
                  <a16:creationId xmlns:a16="http://schemas.microsoft.com/office/drawing/2014/main" id="{0D33D1A9-BF1D-4621-9081-45362A347D82}"/>
                </a:ext>
              </a:extLst>
            </p:cNvPr>
            <p:cNvSpPr/>
            <p:nvPr/>
          </p:nvSpPr>
          <p:spPr>
            <a:xfrm>
              <a:off x="4775833" y="1973944"/>
              <a:ext cx="6109" cy="23812"/>
            </a:xfrm>
            <a:custGeom>
              <a:avLst/>
              <a:gdLst>
                <a:gd name="connsiteX0" fmla="*/ 952 w 6109"/>
                <a:gd name="connsiteY0" fmla="*/ 1905 h 23812"/>
                <a:gd name="connsiteX1" fmla="*/ 0 w 6109"/>
                <a:gd name="connsiteY1" fmla="*/ 20955 h 23812"/>
                <a:gd name="connsiteX2" fmla="*/ 1905 w 6109"/>
                <a:gd name="connsiteY2" fmla="*/ 23813 h 23812"/>
                <a:gd name="connsiteX3" fmla="*/ 4763 w 6109"/>
                <a:gd name="connsiteY3" fmla="*/ 21907 h 23812"/>
                <a:gd name="connsiteX4" fmla="*/ 5715 w 6109"/>
                <a:gd name="connsiteY4" fmla="*/ 1905 h 23812"/>
                <a:gd name="connsiteX5" fmla="*/ 3810 w 6109"/>
                <a:gd name="connsiteY5" fmla="*/ 0 h 23812"/>
                <a:gd name="connsiteX6" fmla="*/ 952 w 6109"/>
                <a:gd name="connsiteY6" fmla="*/ 1905 h 23812"/>
                <a:gd name="connsiteX7" fmla="*/ 952 w 6109"/>
                <a:gd name="connsiteY7" fmla="*/ 1905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9" h="23812">
                  <a:moveTo>
                    <a:pt x="952" y="1905"/>
                  </a:moveTo>
                  <a:cubicBezTo>
                    <a:pt x="1905" y="8572"/>
                    <a:pt x="952" y="14288"/>
                    <a:pt x="0" y="20955"/>
                  </a:cubicBezTo>
                  <a:cubicBezTo>
                    <a:pt x="0" y="21907"/>
                    <a:pt x="0" y="22860"/>
                    <a:pt x="1905" y="23813"/>
                  </a:cubicBezTo>
                  <a:cubicBezTo>
                    <a:pt x="2857" y="23813"/>
                    <a:pt x="4763" y="23813"/>
                    <a:pt x="4763" y="21907"/>
                  </a:cubicBezTo>
                  <a:cubicBezTo>
                    <a:pt x="5715" y="15240"/>
                    <a:pt x="6667" y="8572"/>
                    <a:pt x="5715" y="1905"/>
                  </a:cubicBezTo>
                  <a:cubicBezTo>
                    <a:pt x="5715" y="952"/>
                    <a:pt x="4763" y="0"/>
                    <a:pt x="3810" y="0"/>
                  </a:cubicBezTo>
                  <a:cubicBezTo>
                    <a:pt x="1905" y="0"/>
                    <a:pt x="952" y="952"/>
                    <a:pt x="952" y="1905"/>
                  </a:cubicBezTo>
                  <a:lnTo>
                    <a:pt x="952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25">
              <a:extLst>
                <a:ext uri="{FF2B5EF4-FFF2-40B4-BE49-F238E27FC236}">
                  <a16:creationId xmlns:a16="http://schemas.microsoft.com/office/drawing/2014/main" id="{1BA09E07-D55D-4A84-A53D-3206CE730917}"/>
                </a:ext>
              </a:extLst>
            </p:cNvPr>
            <p:cNvSpPr/>
            <p:nvPr/>
          </p:nvSpPr>
          <p:spPr>
            <a:xfrm>
              <a:off x="4808776" y="2009715"/>
              <a:ext cx="52966" cy="20425"/>
            </a:xfrm>
            <a:custGeom>
              <a:avLst/>
              <a:gdLst>
                <a:gd name="connsiteX0" fmla="*/ 2300 w 52966"/>
                <a:gd name="connsiteY0" fmla="*/ 5186 h 20425"/>
                <a:gd name="connsiteX1" fmla="*/ 4205 w 52966"/>
                <a:gd name="connsiteY1" fmla="*/ 15663 h 20425"/>
                <a:gd name="connsiteX2" fmla="*/ 10872 w 52966"/>
                <a:gd name="connsiteY2" fmla="*/ 17568 h 20425"/>
                <a:gd name="connsiteX3" fmla="*/ 52782 w 52966"/>
                <a:gd name="connsiteY3" fmla="*/ 20426 h 20425"/>
                <a:gd name="connsiteX4" fmla="*/ 47067 w 52966"/>
                <a:gd name="connsiteY4" fmla="*/ 9948 h 20425"/>
                <a:gd name="connsiteX5" fmla="*/ 35637 w 52966"/>
                <a:gd name="connsiteY5" fmla="*/ 6138 h 20425"/>
                <a:gd name="connsiteX6" fmla="*/ 6110 w 52966"/>
                <a:gd name="connsiteY6" fmla="*/ 423 h 20425"/>
                <a:gd name="connsiteX7" fmla="*/ 1347 w 52966"/>
                <a:gd name="connsiteY7" fmla="*/ 423 h 20425"/>
                <a:gd name="connsiteX8" fmla="*/ 395 w 52966"/>
                <a:gd name="connsiteY8" fmla="*/ 4233 h 20425"/>
                <a:gd name="connsiteX9" fmla="*/ 2300 w 52966"/>
                <a:gd name="connsiteY9" fmla="*/ 5186 h 2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66" h="20425">
                  <a:moveTo>
                    <a:pt x="2300" y="5186"/>
                  </a:moveTo>
                  <a:cubicBezTo>
                    <a:pt x="395" y="8043"/>
                    <a:pt x="1347" y="13758"/>
                    <a:pt x="4205" y="15663"/>
                  </a:cubicBezTo>
                  <a:cubicBezTo>
                    <a:pt x="6110" y="16616"/>
                    <a:pt x="8967" y="17568"/>
                    <a:pt x="10872" y="17568"/>
                  </a:cubicBezTo>
                  <a:cubicBezTo>
                    <a:pt x="25160" y="18521"/>
                    <a:pt x="38495" y="19473"/>
                    <a:pt x="52782" y="20426"/>
                  </a:cubicBezTo>
                  <a:cubicBezTo>
                    <a:pt x="53735" y="16616"/>
                    <a:pt x="50877" y="11853"/>
                    <a:pt x="47067" y="9948"/>
                  </a:cubicBezTo>
                  <a:cubicBezTo>
                    <a:pt x="43257" y="8043"/>
                    <a:pt x="39447" y="7091"/>
                    <a:pt x="35637" y="6138"/>
                  </a:cubicBezTo>
                  <a:cubicBezTo>
                    <a:pt x="26112" y="4233"/>
                    <a:pt x="15635" y="2328"/>
                    <a:pt x="6110" y="423"/>
                  </a:cubicBezTo>
                  <a:cubicBezTo>
                    <a:pt x="4205" y="423"/>
                    <a:pt x="3252" y="-529"/>
                    <a:pt x="1347" y="423"/>
                  </a:cubicBezTo>
                  <a:cubicBezTo>
                    <a:pt x="395" y="1376"/>
                    <a:pt x="-558" y="3281"/>
                    <a:pt x="395" y="4233"/>
                  </a:cubicBezTo>
                  <a:lnTo>
                    <a:pt x="2300" y="5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26">
              <a:extLst>
                <a:ext uri="{FF2B5EF4-FFF2-40B4-BE49-F238E27FC236}">
                  <a16:creationId xmlns:a16="http://schemas.microsoft.com/office/drawing/2014/main" id="{9D83D0B7-DE1F-4E9C-B1A9-F2B1200FE3F1}"/>
                </a:ext>
              </a:extLst>
            </p:cNvPr>
            <p:cNvSpPr/>
            <p:nvPr/>
          </p:nvSpPr>
          <p:spPr>
            <a:xfrm>
              <a:off x="4801550" y="2008233"/>
              <a:ext cx="3810" cy="14287"/>
            </a:xfrm>
            <a:custGeom>
              <a:avLst/>
              <a:gdLst>
                <a:gd name="connsiteX0" fmla="*/ 0 w 3810"/>
                <a:gd name="connsiteY0" fmla="*/ 1905 h 14287"/>
                <a:gd name="connsiteX1" fmla="*/ 0 w 3810"/>
                <a:gd name="connsiteY1" fmla="*/ 12382 h 14287"/>
                <a:gd name="connsiteX2" fmla="*/ 1905 w 3810"/>
                <a:gd name="connsiteY2" fmla="*/ 14288 h 14287"/>
                <a:gd name="connsiteX3" fmla="*/ 3810 w 3810"/>
                <a:gd name="connsiteY3" fmla="*/ 12382 h 14287"/>
                <a:gd name="connsiteX4" fmla="*/ 3810 w 3810"/>
                <a:gd name="connsiteY4" fmla="*/ 1905 h 14287"/>
                <a:gd name="connsiteX5" fmla="*/ 1905 w 3810"/>
                <a:gd name="connsiteY5" fmla="*/ 0 h 14287"/>
                <a:gd name="connsiteX6" fmla="*/ 0 w 3810"/>
                <a:gd name="connsiteY6" fmla="*/ 1905 h 14287"/>
                <a:gd name="connsiteX7" fmla="*/ 0 w 3810"/>
                <a:gd name="connsiteY7" fmla="*/ 1905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4287">
                  <a:moveTo>
                    <a:pt x="0" y="1905"/>
                  </a:moveTo>
                  <a:cubicBezTo>
                    <a:pt x="0" y="5715"/>
                    <a:pt x="0" y="9525"/>
                    <a:pt x="0" y="12382"/>
                  </a:cubicBezTo>
                  <a:cubicBezTo>
                    <a:pt x="0" y="13335"/>
                    <a:pt x="952" y="14288"/>
                    <a:pt x="1905" y="14288"/>
                  </a:cubicBezTo>
                  <a:cubicBezTo>
                    <a:pt x="2858" y="14288"/>
                    <a:pt x="3810" y="13335"/>
                    <a:pt x="3810" y="12382"/>
                  </a:cubicBezTo>
                  <a:cubicBezTo>
                    <a:pt x="3810" y="8573"/>
                    <a:pt x="3810" y="4763"/>
                    <a:pt x="3810" y="1905"/>
                  </a:cubicBezTo>
                  <a:cubicBezTo>
                    <a:pt x="3810" y="953"/>
                    <a:pt x="2858" y="0"/>
                    <a:pt x="1905" y="0"/>
                  </a:cubicBezTo>
                  <a:cubicBezTo>
                    <a:pt x="952" y="0"/>
                    <a:pt x="0" y="953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27">
              <a:extLst>
                <a:ext uri="{FF2B5EF4-FFF2-40B4-BE49-F238E27FC236}">
                  <a16:creationId xmlns:a16="http://schemas.microsoft.com/office/drawing/2014/main" id="{48C48FCC-416D-47F2-B9E0-3B1BEA3D7AED}"/>
                </a:ext>
              </a:extLst>
            </p:cNvPr>
            <p:cNvSpPr/>
            <p:nvPr/>
          </p:nvSpPr>
          <p:spPr>
            <a:xfrm>
              <a:off x="4699957" y="2257160"/>
              <a:ext cx="203347" cy="42480"/>
            </a:xfrm>
            <a:custGeom>
              <a:avLst/>
              <a:gdLst>
                <a:gd name="connsiteX0" fmla="*/ 628 w 203347"/>
                <a:gd name="connsiteY0" fmla="*/ 3486 h 42480"/>
                <a:gd name="connsiteX1" fmla="*/ 75876 w 203347"/>
                <a:gd name="connsiteY1" fmla="*/ 38728 h 42480"/>
                <a:gd name="connsiteX2" fmla="*/ 158743 w 203347"/>
                <a:gd name="connsiteY2" fmla="*/ 36823 h 42480"/>
                <a:gd name="connsiteX3" fmla="*/ 202558 w 203347"/>
                <a:gd name="connsiteY3" fmla="*/ 18726 h 42480"/>
                <a:gd name="connsiteX4" fmla="*/ 200653 w 203347"/>
                <a:gd name="connsiteY4" fmla="*/ 14916 h 42480"/>
                <a:gd name="connsiteX5" fmla="*/ 122548 w 203347"/>
                <a:gd name="connsiteY5" fmla="*/ 37776 h 42480"/>
                <a:gd name="connsiteX6" fmla="*/ 42538 w 203347"/>
                <a:gd name="connsiteY6" fmla="*/ 24441 h 42480"/>
                <a:gd name="connsiteX7" fmla="*/ 3486 w 203347"/>
                <a:gd name="connsiteY7" fmla="*/ 628 h 42480"/>
                <a:gd name="connsiteX8" fmla="*/ 628 w 203347"/>
                <a:gd name="connsiteY8" fmla="*/ 3486 h 42480"/>
                <a:gd name="connsiteX9" fmla="*/ 628 w 203347"/>
                <a:gd name="connsiteY9" fmla="*/ 3486 h 4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347" h="42480">
                  <a:moveTo>
                    <a:pt x="628" y="3486"/>
                  </a:moveTo>
                  <a:cubicBezTo>
                    <a:pt x="22536" y="20631"/>
                    <a:pt x="49206" y="33013"/>
                    <a:pt x="75876" y="38728"/>
                  </a:cubicBezTo>
                  <a:cubicBezTo>
                    <a:pt x="103498" y="44443"/>
                    <a:pt x="132073" y="43491"/>
                    <a:pt x="158743" y="36823"/>
                  </a:cubicBezTo>
                  <a:cubicBezTo>
                    <a:pt x="173983" y="33013"/>
                    <a:pt x="188271" y="26346"/>
                    <a:pt x="202558" y="18726"/>
                  </a:cubicBezTo>
                  <a:cubicBezTo>
                    <a:pt x="204463" y="17773"/>
                    <a:pt x="202558" y="13963"/>
                    <a:pt x="200653" y="14916"/>
                  </a:cubicBezTo>
                  <a:cubicBezTo>
                    <a:pt x="176841" y="29203"/>
                    <a:pt x="150171" y="36823"/>
                    <a:pt x="122548" y="37776"/>
                  </a:cubicBezTo>
                  <a:cubicBezTo>
                    <a:pt x="94926" y="39681"/>
                    <a:pt x="67303" y="34918"/>
                    <a:pt x="42538" y="24441"/>
                  </a:cubicBezTo>
                  <a:cubicBezTo>
                    <a:pt x="29203" y="17773"/>
                    <a:pt x="15868" y="10153"/>
                    <a:pt x="3486" y="628"/>
                  </a:cubicBezTo>
                  <a:cubicBezTo>
                    <a:pt x="1581" y="-1277"/>
                    <a:pt x="-1277" y="1581"/>
                    <a:pt x="628" y="3486"/>
                  </a:cubicBezTo>
                  <a:lnTo>
                    <a:pt x="628" y="34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28">
              <a:extLst>
                <a:ext uri="{FF2B5EF4-FFF2-40B4-BE49-F238E27FC236}">
                  <a16:creationId xmlns:a16="http://schemas.microsoft.com/office/drawing/2014/main" id="{840339D1-1F16-4860-8944-335ED82CBC20}"/>
                </a:ext>
              </a:extLst>
            </p:cNvPr>
            <p:cNvSpPr/>
            <p:nvPr/>
          </p:nvSpPr>
          <p:spPr>
            <a:xfrm>
              <a:off x="4573903" y="2301228"/>
              <a:ext cx="13486" cy="179683"/>
            </a:xfrm>
            <a:custGeom>
              <a:avLst/>
              <a:gdLst>
                <a:gd name="connsiteX0" fmla="*/ 9525 w 13486"/>
                <a:gd name="connsiteY0" fmla="*/ 2280 h 179683"/>
                <a:gd name="connsiteX1" fmla="*/ 0 w 13486"/>
                <a:gd name="connsiteY1" fmla="*/ 138488 h 179683"/>
                <a:gd name="connsiteX2" fmla="*/ 0 w 13486"/>
                <a:gd name="connsiteY2" fmla="*/ 177540 h 179683"/>
                <a:gd name="connsiteX3" fmla="*/ 3810 w 13486"/>
                <a:gd name="connsiteY3" fmla="*/ 177540 h 179683"/>
                <a:gd name="connsiteX4" fmla="*/ 9525 w 13486"/>
                <a:gd name="connsiteY4" fmla="*/ 40380 h 179683"/>
                <a:gd name="connsiteX5" fmla="*/ 13335 w 13486"/>
                <a:gd name="connsiteY5" fmla="*/ 1328 h 179683"/>
                <a:gd name="connsiteX6" fmla="*/ 9525 w 13486"/>
                <a:gd name="connsiteY6" fmla="*/ 2280 h 179683"/>
                <a:gd name="connsiteX7" fmla="*/ 9525 w 13486"/>
                <a:gd name="connsiteY7" fmla="*/ 2280 h 17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86" h="179683">
                  <a:moveTo>
                    <a:pt x="9525" y="2280"/>
                  </a:moveTo>
                  <a:cubicBezTo>
                    <a:pt x="3810" y="48000"/>
                    <a:pt x="952" y="93720"/>
                    <a:pt x="0" y="138488"/>
                  </a:cubicBezTo>
                  <a:cubicBezTo>
                    <a:pt x="0" y="151823"/>
                    <a:pt x="0" y="164205"/>
                    <a:pt x="0" y="177540"/>
                  </a:cubicBezTo>
                  <a:cubicBezTo>
                    <a:pt x="0" y="180398"/>
                    <a:pt x="3810" y="180398"/>
                    <a:pt x="3810" y="177540"/>
                  </a:cubicBezTo>
                  <a:cubicBezTo>
                    <a:pt x="3810" y="131820"/>
                    <a:pt x="5715" y="86100"/>
                    <a:pt x="9525" y="40380"/>
                  </a:cubicBezTo>
                  <a:cubicBezTo>
                    <a:pt x="10477" y="27045"/>
                    <a:pt x="12382" y="14663"/>
                    <a:pt x="13335" y="1328"/>
                  </a:cubicBezTo>
                  <a:cubicBezTo>
                    <a:pt x="14288" y="-577"/>
                    <a:pt x="10477" y="-577"/>
                    <a:pt x="9525" y="2280"/>
                  </a:cubicBezTo>
                  <a:lnTo>
                    <a:pt x="9525" y="22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29">
              <a:extLst>
                <a:ext uri="{FF2B5EF4-FFF2-40B4-BE49-F238E27FC236}">
                  <a16:creationId xmlns:a16="http://schemas.microsoft.com/office/drawing/2014/main" id="{6738686C-C1FA-4761-A68E-A787BE138286}"/>
                </a:ext>
              </a:extLst>
            </p:cNvPr>
            <p:cNvSpPr/>
            <p:nvPr/>
          </p:nvSpPr>
          <p:spPr>
            <a:xfrm>
              <a:off x="4563425" y="2325596"/>
              <a:ext cx="16344" cy="62505"/>
            </a:xfrm>
            <a:custGeom>
              <a:avLst/>
              <a:gdLst>
                <a:gd name="connsiteX0" fmla="*/ 0 w 16344"/>
                <a:gd name="connsiteY0" fmla="*/ 2678 h 62505"/>
                <a:gd name="connsiteX1" fmla="*/ 12383 w 16344"/>
                <a:gd name="connsiteY1" fmla="*/ 60780 h 62505"/>
                <a:gd name="connsiteX2" fmla="*/ 16193 w 16344"/>
                <a:gd name="connsiteY2" fmla="*/ 59828 h 62505"/>
                <a:gd name="connsiteX3" fmla="*/ 3810 w 16344"/>
                <a:gd name="connsiteY3" fmla="*/ 1725 h 62505"/>
                <a:gd name="connsiteX4" fmla="*/ 0 w 16344"/>
                <a:gd name="connsiteY4" fmla="*/ 2678 h 62505"/>
                <a:gd name="connsiteX5" fmla="*/ 0 w 16344"/>
                <a:gd name="connsiteY5" fmla="*/ 2678 h 6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44" h="62505">
                  <a:moveTo>
                    <a:pt x="0" y="2678"/>
                  </a:moveTo>
                  <a:cubicBezTo>
                    <a:pt x="2858" y="22680"/>
                    <a:pt x="6668" y="41730"/>
                    <a:pt x="12383" y="60780"/>
                  </a:cubicBezTo>
                  <a:cubicBezTo>
                    <a:pt x="13335" y="63638"/>
                    <a:pt x="17145" y="62685"/>
                    <a:pt x="16193" y="59828"/>
                  </a:cubicBezTo>
                  <a:cubicBezTo>
                    <a:pt x="10478" y="40778"/>
                    <a:pt x="6668" y="20775"/>
                    <a:pt x="3810" y="1725"/>
                  </a:cubicBezTo>
                  <a:cubicBezTo>
                    <a:pt x="3810" y="-1132"/>
                    <a:pt x="0" y="-180"/>
                    <a:pt x="0" y="2678"/>
                  </a:cubicBezTo>
                  <a:lnTo>
                    <a:pt x="0" y="26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30">
              <a:extLst>
                <a:ext uri="{FF2B5EF4-FFF2-40B4-BE49-F238E27FC236}">
                  <a16:creationId xmlns:a16="http://schemas.microsoft.com/office/drawing/2014/main" id="{A1595E7D-096A-497A-BFE0-BB3ACBA02520}"/>
                </a:ext>
              </a:extLst>
            </p:cNvPr>
            <p:cNvSpPr/>
            <p:nvPr/>
          </p:nvSpPr>
          <p:spPr>
            <a:xfrm>
              <a:off x="4510886" y="2402483"/>
              <a:ext cx="8875" cy="20861"/>
            </a:xfrm>
            <a:custGeom>
              <a:avLst/>
              <a:gdLst>
                <a:gd name="connsiteX0" fmla="*/ 152 w 8875"/>
                <a:gd name="connsiteY0" fmla="*/ 1991 h 20861"/>
                <a:gd name="connsiteX1" fmla="*/ 4914 w 8875"/>
                <a:gd name="connsiteY1" fmla="*/ 19136 h 20861"/>
                <a:gd name="connsiteX2" fmla="*/ 8724 w 8875"/>
                <a:gd name="connsiteY2" fmla="*/ 18183 h 20861"/>
                <a:gd name="connsiteX3" fmla="*/ 3962 w 8875"/>
                <a:gd name="connsiteY3" fmla="*/ 1038 h 20861"/>
                <a:gd name="connsiteX4" fmla="*/ 152 w 8875"/>
                <a:gd name="connsiteY4" fmla="*/ 1991 h 20861"/>
                <a:gd name="connsiteX5" fmla="*/ 152 w 8875"/>
                <a:gd name="connsiteY5" fmla="*/ 1991 h 2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5" h="20861">
                  <a:moveTo>
                    <a:pt x="152" y="1991"/>
                  </a:moveTo>
                  <a:cubicBezTo>
                    <a:pt x="2057" y="7706"/>
                    <a:pt x="3962" y="13421"/>
                    <a:pt x="4914" y="19136"/>
                  </a:cubicBezTo>
                  <a:cubicBezTo>
                    <a:pt x="5867" y="21993"/>
                    <a:pt x="9677" y="21041"/>
                    <a:pt x="8724" y="18183"/>
                  </a:cubicBezTo>
                  <a:cubicBezTo>
                    <a:pt x="6819" y="12468"/>
                    <a:pt x="4914" y="6753"/>
                    <a:pt x="3962" y="1038"/>
                  </a:cubicBezTo>
                  <a:cubicBezTo>
                    <a:pt x="3009" y="-867"/>
                    <a:pt x="-801" y="86"/>
                    <a:pt x="152" y="1991"/>
                  </a:cubicBezTo>
                  <a:lnTo>
                    <a:pt x="152" y="19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31">
              <a:extLst>
                <a:ext uri="{FF2B5EF4-FFF2-40B4-BE49-F238E27FC236}">
                  <a16:creationId xmlns:a16="http://schemas.microsoft.com/office/drawing/2014/main" id="{4C72064E-9FB3-44A6-808F-F36A671AD45B}"/>
                </a:ext>
              </a:extLst>
            </p:cNvPr>
            <p:cNvSpPr/>
            <p:nvPr/>
          </p:nvSpPr>
          <p:spPr>
            <a:xfrm>
              <a:off x="4526857" y="2396853"/>
              <a:ext cx="7993" cy="15239"/>
            </a:xfrm>
            <a:custGeom>
              <a:avLst/>
              <a:gdLst>
                <a:gd name="connsiteX0" fmla="*/ 374 w 7993"/>
                <a:gd name="connsiteY0" fmla="*/ 2858 h 15239"/>
                <a:gd name="connsiteX1" fmla="*/ 3231 w 7993"/>
                <a:gd name="connsiteY1" fmla="*/ 13335 h 15239"/>
                <a:gd name="connsiteX2" fmla="*/ 6089 w 7993"/>
                <a:gd name="connsiteY2" fmla="*/ 15240 h 15239"/>
                <a:gd name="connsiteX3" fmla="*/ 7994 w 7993"/>
                <a:gd name="connsiteY3" fmla="*/ 12383 h 15239"/>
                <a:gd name="connsiteX4" fmla="*/ 5136 w 7993"/>
                <a:gd name="connsiteY4" fmla="*/ 1905 h 15239"/>
                <a:gd name="connsiteX5" fmla="*/ 2279 w 7993"/>
                <a:gd name="connsiteY5" fmla="*/ 0 h 15239"/>
                <a:gd name="connsiteX6" fmla="*/ 374 w 7993"/>
                <a:gd name="connsiteY6" fmla="*/ 2858 h 15239"/>
                <a:gd name="connsiteX7" fmla="*/ 374 w 7993"/>
                <a:gd name="connsiteY7" fmla="*/ 2858 h 1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3" h="15239">
                  <a:moveTo>
                    <a:pt x="374" y="2858"/>
                  </a:moveTo>
                  <a:cubicBezTo>
                    <a:pt x="1326" y="6668"/>
                    <a:pt x="2279" y="10477"/>
                    <a:pt x="3231" y="13335"/>
                  </a:cubicBezTo>
                  <a:cubicBezTo>
                    <a:pt x="3231" y="14288"/>
                    <a:pt x="5136" y="15240"/>
                    <a:pt x="6089" y="15240"/>
                  </a:cubicBezTo>
                  <a:cubicBezTo>
                    <a:pt x="7041" y="15240"/>
                    <a:pt x="7994" y="13335"/>
                    <a:pt x="7994" y="12383"/>
                  </a:cubicBezTo>
                  <a:cubicBezTo>
                    <a:pt x="7041" y="8573"/>
                    <a:pt x="6089" y="4763"/>
                    <a:pt x="5136" y="1905"/>
                  </a:cubicBezTo>
                  <a:cubicBezTo>
                    <a:pt x="5136" y="952"/>
                    <a:pt x="3231" y="0"/>
                    <a:pt x="2279" y="0"/>
                  </a:cubicBezTo>
                  <a:cubicBezTo>
                    <a:pt x="374" y="0"/>
                    <a:pt x="-579" y="1905"/>
                    <a:pt x="374" y="2858"/>
                  </a:cubicBezTo>
                  <a:lnTo>
                    <a:pt x="374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632">
              <a:extLst>
                <a:ext uri="{FF2B5EF4-FFF2-40B4-BE49-F238E27FC236}">
                  <a16:creationId xmlns:a16="http://schemas.microsoft.com/office/drawing/2014/main" id="{FE06BC7F-5D55-4566-8D26-B94F3E0DE1E9}"/>
                </a:ext>
              </a:extLst>
            </p:cNvPr>
            <p:cNvSpPr/>
            <p:nvPr/>
          </p:nvSpPr>
          <p:spPr>
            <a:xfrm>
              <a:off x="4540566" y="2404474"/>
              <a:ext cx="5714" cy="8572"/>
            </a:xfrm>
            <a:custGeom>
              <a:avLst/>
              <a:gdLst>
                <a:gd name="connsiteX0" fmla="*/ 0 w 5714"/>
                <a:gd name="connsiteY0" fmla="*/ 2857 h 8572"/>
                <a:gd name="connsiteX1" fmla="*/ 0 w 5714"/>
                <a:gd name="connsiteY1" fmla="*/ 5715 h 8572"/>
                <a:gd name="connsiteX2" fmla="*/ 952 w 5714"/>
                <a:gd name="connsiteY2" fmla="*/ 7620 h 8572"/>
                <a:gd name="connsiteX3" fmla="*/ 2857 w 5714"/>
                <a:gd name="connsiteY3" fmla="*/ 8573 h 8572"/>
                <a:gd name="connsiteX4" fmla="*/ 4763 w 5714"/>
                <a:gd name="connsiteY4" fmla="*/ 7620 h 8572"/>
                <a:gd name="connsiteX5" fmla="*/ 5715 w 5714"/>
                <a:gd name="connsiteY5" fmla="*/ 5715 h 8572"/>
                <a:gd name="connsiteX6" fmla="*/ 5715 w 5714"/>
                <a:gd name="connsiteY6" fmla="*/ 2857 h 8572"/>
                <a:gd name="connsiteX7" fmla="*/ 4763 w 5714"/>
                <a:gd name="connsiteY7" fmla="*/ 952 h 8572"/>
                <a:gd name="connsiteX8" fmla="*/ 2857 w 5714"/>
                <a:gd name="connsiteY8" fmla="*/ 0 h 8572"/>
                <a:gd name="connsiteX9" fmla="*/ 952 w 5714"/>
                <a:gd name="connsiteY9" fmla="*/ 952 h 8572"/>
                <a:gd name="connsiteX10" fmla="*/ 0 w 5714"/>
                <a:gd name="connsiteY10" fmla="*/ 2857 h 8572"/>
                <a:gd name="connsiteX11" fmla="*/ 0 w 5714"/>
                <a:gd name="connsiteY11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8572">
                  <a:moveTo>
                    <a:pt x="0" y="2857"/>
                  </a:moveTo>
                  <a:cubicBezTo>
                    <a:pt x="0" y="3810"/>
                    <a:pt x="0" y="4763"/>
                    <a:pt x="0" y="5715"/>
                  </a:cubicBezTo>
                  <a:cubicBezTo>
                    <a:pt x="0" y="6667"/>
                    <a:pt x="0" y="6667"/>
                    <a:pt x="952" y="7620"/>
                  </a:cubicBezTo>
                  <a:cubicBezTo>
                    <a:pt x="952" y="7620"/>
                    <a:pt x="1905" y="8573"/>
                    <a:pt x="2857" y="8573"/>
                  </a:cubicBezTo>
                  <a:cubicBezTo>
                    <a:pt x="3810" y="8573"/>
                    <a:pt x="3810" y="8573"/>
                    <a:pt x="4763" y="7620"/>
                  </a:cubicBezTo>
                  <a:cubicBezTo>
                    <a:pt x="4763" y="7620"/>
                    <a:pt x="5715" y="6667"/>
                    <a:pt x="5715" y="5715"/>
                  </a:cubicBezTo>
                  <a:cubicBezTo>
                    <a:pt x="5715" y="4763"/>
                    <a:pt x="5715" y="3810"/>
                    <a:pt x="5715" y="2857"/>
                  </a:cubicBezTo>
                  <a:cubicBezTo>
                    <a:pt x="5715" y="1905"/>
                    <a:pt x="5715" y="1905"/>
                    <a:pt x="4763" y="952"/>
                  </a:cubicBezTo>
                  <a:cubicBezTo>
                    <a:pt x="4763" y="952"/>
                    <a:pt x="3810" y="0"/>
                    <a:pt x="2857" y="0"/>
                  </a:cubicBezTo>
                  <a:cubicBezTo>
                    <a:pt x="1905" y="0"/>
                    <a:pt x="1905" y="0"/>
                    <a:pt x="952" y="952"/>
                  </a:cubicBezTo>
                  <a:cubicBezTo>
                    <a:pt x="0" y="1905"/>
                    <a:pt x="0" y="2857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633">
              <a:extLst>
                <a:ext uri="{FF2B5EF4-FFF2-40B4-BE49-F238E27FC236}">
                  <a16:creationId xmlns:a16="http://schemas.microsoft.com/office/drawing/2014/main" id="{6055A051-959E-4CED-9C5B-44FBA3E514F0}"/>
                </a:ext>
              </a:extLst>
            </p:cNvPr>
            <p:cNvSpPr/>
            <p:nvPr/>
          </p:nvSpPr>
          <p:spPr>
            <a:xfrm>
              <a:off x="4531993" y="2445431"/>
              <a:ext cx="4762" cy="10477"/>
            </a:xfrm>
            <a:custGeom>
              <a:avLst/>
              <a:gdLst>
                <a:gd name="connsiteX0" fmla="*/ 0 w 4762"/>
                <a:gd name="connsiteY0" fmla="*/ 2858 h 10477"/>
                <a:gd name="connsiteX1" fmla="*/ 953 w 4762"/>
                <a:gd name="connsiteY1" fmla="*/ 9525 h 10477"/>
                <a:gd name="connsiteX2" fmla="*/ 1905 w 4762"/>
                <a:gd name="connsiteY2" fmla="*/ 10478 h 10477"/>
                <a:gd name="connsiteX3" fmla="*/ 3810 w 4762"/>
                <a:gd name="connsiteY3" fmla="*/ 10478 h 10477"/>
                <a:gd name="connsiteX4" fmla="*/ 4763 w 4762"/>
                <a:gd name="connsiteY4" fmla="*/ 9525 h 10477"/>
                <a:gd name="connsiteX5" fmla="*/ 4763 w 4762"/>
                <a:gd name="connsiteY5" fmla="*/ 7620 h 10477"/>
                <a:gd name="connsiteX6" fmla="*/ 3810 w 4762"/>
                <a:gd name="connsiteY6" fmla="*/ 953 h 10477"/>
                <a:gd name="connsiteX7" fmla="*/ 2857 w 4762"/>
                <a:gd name="connsiteY7" fmla="*/ 0 h 10477"/>
                <a:gd name="connsiteX8" fmla="*/ 953 w 4762"/>
                <a:gd name="connsiteY8" fmla="*/ 0 h 10477"/>
                <a:gd name="connsiteX9" fmla="*/ 0 w 4762"/>
                <a:gd name="connsiteY9" fmla="*/ 953 h 10477"/>
                <a:gd name="connsiteX10" fmla="*/ 0 w 4762"/>
                <a:gd name="connsiteY10" fmla="*/ 2858 h 10477"/>
                <a:gd name="connsiteX11" fmla="*/ 0 w 4762"/>
                <a:gd name="connsiteY11" fmla="*/ 2858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" h="10477">
                  <a:moveTo>
                    <a:pt x="0" y="2858"/>
                  </a:moveTo>
                  <a:cubicBezTo>
                    <a:pt x="0" y="4763"/>
                    <a:pt x="953" y="7620"/>
                    <a:pt x="953" y="9525"/>
                  </a:cubicBezTo>
                  <a:cubicBezTo>
                    <a:pt x="953" y="10478"/>
                    <a:pt x="1905" y="10478"/>
                    <a:pt x="1905" y="10478"/>
                  </a:cubicBezTo>
                  <a:cubicBezTo>
                    <a:pt x="1905" y="10478"/>
                    <a:pt x="2857" y="10478"/>
                    <a:pt x="3810" y="10478"/>
                  </a:cubicBezTo>
                  <a:cubicBezTo>
                    <a:pt x="4763" y="10478"/>
                    <a:pt x="4763" y="9525"/>
                    <a:pt x="4763" y="9525"/>
                  </a:cubicBezTo>
                  <a:cubicBezTo>
                    <a:pt x="4763" y="8573"/>
                    <a:pt x="4763" y="8573"/>
                    <a:pt x="4763" y="7620"/>
                  </a:cubicBezTo>
                  <a:cubicBezTo>
                    <a:pt x="4763" y="5715"/>
                    <a:pt x="3810" y="2858"/>
                    <a:pt x="3810" y="953"/>
                  </a:cubicBezTo>
                  <a:cubicBezTo>
                    <a:pt x="3810" y="0"/>
                    <a:pt x="2857" y="0"/>
                    <a:pt x="2857" y="0"/>
                  </a:cubicBezTo>
                  <a:cubicBezTo>
                    <a:pt x="2857" y="0"/>
                    <a:pt x="1905" y="0"/>
                    <a:pt x="953" y="0"/>
                  </a:cubicBezTo>
                  <a:cubicBezTo>
                    <a:pt x="0" y="0"/>
                    <a:pt x="0" y="953"/>
                    <a:pt x="0" y="953"/>
                  </a:cubicBezTo>
                  <a:cubicBezTo>
                    <a:pt x="0" y="1905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634">
              <a:extLst>
                <a:ext uri="{FF2B5EF4-FFF2-40B4-BE49-F238E27FC236}">
                  <a16:creationId xmlns:a16="http://schemas.microsoft.com/office/drawing/2014/main" id="{81E0125E-F3AE-4AAA-9B98-AA41A5D763D3}"/>
                </a:ext>
              </a:extLst>
            </p:cNvPr>
            <p:cNvSpPr/>
            <p:nvPr/>
          </p:nvSpPr>
          <p:spPr>
            <a:xfrm>
              <a:off x="4686856" y="2387567"/>
              <a:ext cx="5551" cy="12144"/>
            </a:xfrm>
            <a:custGeom>
              <a:avLst/>
              <a:gdLst>
                <a:gd name="connsiteX0" fmla="*/ 1347 w 5551"/>
                <a:gd name="connsiteY0" fmla="*/ 714 h 12144"/>
                <a:gd name="connsiteX1" fmla="*/ 395 w 5551"/>
                <a:gd name="connsiteY1" fmla="*/ 10239 h 12144"/>
                <a:gd name="connsiteX2" fmla="*/ 3252 w 5551"/>
                <a:gd name="connsiteY2" fmla="*/ 12144 h 12144"/>
                <a:gd name="connsiteX3" fmla="*/ 5157 w 5551"/>
                <a:gd name="connsiteY3" fmla="*/ 9287 h 12144"/>
                <a:gd name="connsiteX4" fmla="*/ 5157 w 5551"/>
                <a:gd name="connsiteY4" fmla="*/ 8334 h 12144"/>
                <a:gd name="connsiteX5" fmla="*/ 5157 w 5551"/>
                <a:gd name="connsiteY5" fmla="*/ 9287 h 12144"/>
                <a:gd name="connsiteX6" fmla="*/ 5157 w 5551"/>
                <a:gd name="connsiteY6" fmla="*/ 6429 h 12144"/>
                <a:gd name="connsiteX7" fmla="*/ 5157 w 5551"/>
                <a:gd name="connsiteY7" fmla="*/ 7382 h 12144"/>
                <a:gd name="connsiteX8" fmla="*/ 5157 w 5551"/>
                <a:gd name="connsiteY8" fmla="*/ 5477 h 12144"/>
                <a:gd name="connsiteX9" fmla="*/ 5157 w 5551"/>
                <a:gd name="connsiteY9" fmla="*/ 4524 h 12144"/>
                <a:gd name="connsiteX10" fmla="*/ 5157 w 5551"/>
                <a:gd name="connsiteY10" fmla="*/ 4524 h 12144"/>
                <a:gd name="connsiteX11" fmla="*/ 5157 w 5551"/>
                <a:gd name="connsiteY11" fmla="*/ 4524 h 12144"/>
                <a:gd name="connsiteX12" fmla="*/ 5157 w 5551"/>
                <a:gd name="connsiteY12" fmla="*/ 3572 h 12144"/>
                <a:gd name="connsiteX13" fmla="*/ 4205 w 5551"/>
                <a:gd name="connsiteY13" fmla="*/ 714 h 12144"/>
                <a:gd name="connsiteX14" fmla="*/ 1347 w 5551"/>
                <a:gd name="connsiteY14" fmla="*/ 714 h 12144"/>
                <a:gd name="connsiteX15" fmla="*/ 1347 w 5551"/>
                <a:gd name="connsiteY15" fmla="*/ 714 h 1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51" h="12144">
                  <a:moveTo>
                    <a:pt x="1347" y="714"/>
                  </a:moveTo>
                  <a:cubicBezTo>
                    <a:pt x="395" y="3572"/>
                    <a:pt x="-558" y="6429"/>
                    <a:pt x="395" y="10239"/>
                  </a:cubicBezTo>
                  <a:cubicBezTo>
                    <a:pt x="395" y="11192"/>
                    <a:pt x="2300" y="12144"/>
                    <a:pt x="3252" y="12144"/>
                  </a:cubicBezTo>
                  <a:cubicBezTo>
                    <a:pt x="4205" y="12144"/>
                    <a:pt x="5157" y="10239"/>
                    <a:pt x="5157" y="9287"/>
                  </a:cubicBezTo>
                  <a:cubicBezTo>
                    <a:pt x="5157" y="9287"/>
                    <a:pt x="5157" y="8334"/>
                    <a:pt x="5157" y="8334"/>
                  </a:cubicBezTo>
                  <a:cubicBezTo>
                    <a:pt x="5157" y="8334"/>
                    <a:pt x="5157" y="8334"/>
                    <a:pt x="5157" y="9287"/>
                  </a:cubicBezTo>
                  <a:cubicBezTo>
                    <a:pt x="5157" y="8334"/>
                    <a:pt x="5157" y="7382"/>
                    <a:pt x="5157" y="6429"/>
                  </a:cubicBezTo>
                  <a:cubicBezTo>
                    <a:pt x="5157" y="6429"/>
                    <a:pt x="5157" y="6429"/>
                    <a:pt x="5157" y="7382"/>
                  </a:cubicBezTo>
                  <a:cubicBezTo>
                    <a:pt x="5157" y="6429"/>
                    <a:pt x="5157" y="6429"/>
                    <a:pt x="5157" y="5477"/>
                  </a:cubicBezTo>
                  <a:cubicBezTo>
                    <a:pt x="5157" y="5477"/>
                    <a:pt x="5157" y="4524"/>
                    <a:pt x="5157" y="4524"/>
                  </a:cubicBezTo>
                  <a:cubicBezTo>
                    <a:pt x="5157" y="4524"/>
                    <a:pt x="5157" y="4524"/>
                    <a:pt x="5157" y="4524"/>
                  </a:cubicBezTo>
                  <a:cubicBezTo>
                    <a:pt x="5157" y="4524"/>
                    <a:pt x="5157" y="4524"/>
                    <a:pt x="5157" y="4524"/>
                  </a:cubicBezTo>
                  <a:cubicBezTo>
                    <a:pt x="5157" y="4524"/>
                    <a:pt x="5157" y="4524"/>
                    <a:pt x="5157" y="3572"/>
                  </a:cubicBezTo>
                  <a:cubicBezTo>
                    <a:pt x="6110" y="2619"/>
                    <a:pt x="5157" y="1667"/>
                    <a:pt x="4205" y="714"/>
                  </a:cubicBezTo>
                  <a:cubicBezTo>
                    <a:pt x="3252" y="-238"/>
                    <a:pt x="2300" y="-238"/>
                    <a:pt x="1347" y="714"/>
                  </a:cubicBezTo>
                  <a:lnTo>
                    <a:pt x="1347" y="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635">
              <a:extLst>
                <a:ext uri="{FF2B5EF4-FFF2-40B4-BE49-F238E27FC236}">
                  <a16:creationId xmlns:a16="http://schemas.microsoft.com/office/drawing/2014/main" id="{ED69F239-A124-4902-BF11-405E127817C1}"/>
                </a:ext>
              </a:extLst>
            </p:cNvPr>
            <p:cNvSpPr/>
            <p:nvPr/>
          </p:nvSpPr>
          <p:spPr>
            <a:xfrm>
              <a:off x="4706858" y="2380661"/>
              <a:ext cx="6109" cy="16192"/>
            </a:xfrm>
            <a:custGeom>
              <a:avLst/>
              <a:gdLst>
                <a:gd name="connsiteX0" fmla="*/ 395 w 6109"/>
                <a:gd name="connsiteY0" fmla="*/ 1905 h 16192"/>
                <a:gd name="connsiteX1" fmla="*/ 1347 w 6109"/>
                <a:gd name="connsiteY1" fmla="*/ 14288 h 16192"/>
                <a:gd name="connsiteX2" fmla="*/ 4205 w 6109"/>
                <a:gd name="connsiteY2" fmla="*/ 16192 h 16192"/>
                <a:gd name="connsiteX3" fmla="*/ 6110 w 6109"/>
                <a:gd name="connsiteY3" fmla="*/ 13335 h 16192"/>
                <a:gd name="connsiteX4" fmla="*/ 5157 w 6109"/>
                <a:gd name="connsiteY4" fmla="*/ 7620 h 16192"/>
                <a:gd name="connsiteX5" fmla="*/ 5157 w 6109"/>
                <a:gd name="connsiteY5" fmla="*/ 1905 h 16192"/>
                <a:gd name="connsiteX6" fmla="*/ 3252 w 6109"/>
                <a:gd name="connsiteY6" fmla="*/ 0 h 16192"/>
                <a:gd name="connsiteX7" fmla="*/ 395 w 6109"/>
                <a:gd name="connsiteY7" fmla="*/ 1905 h 16192"/>
                <a:gd name="connsiteX8" fmla="*/ 395 w 6109"/>
                <a:gd name="connsiteY8" fmla="*/ 1905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9" h="16192">
                  <a:moveTo>
                    <a:pt x="395" y="1905"/>
                  </a:moveTo>
                  <a:cubicBezTo>
                    <a:pt x="-558" y="5715"/>
                    <a:pt x="395" y="10477"/>
                    <a:pt x="1347" y="14288"/>
                  </a:cubicBezTo>
                  <a:cubicBezTo>
                    <a:pt x="1347" y="15240"/>
                    <a:pt x="3252" y="16192"/>
                    <a:pt x="4205" y="16192"/>
                  </a:cubicBezTo>
                  <a:cubicBezTo>
                    <a:pt x="5157" y="16192"/>
                    <a:pt x="6110" y="14288"/>
                    <a:pt x="6110" y="13335"/>
                  </a:cubicBezTo>
                  <a:cubicBezTo>
                    <a:pt x="5157" y="11430"/>
                    <a:pt x="5157" y="9525"/>
                    <a:pt x="5157" y="7620"/>
                  </a:cubicBezTo>
                  <a:cubicBezTo>
                    <a:pt x="5157" y="5715"/>
                    <a:pt x="5157" y="3810"/>
                    <a:pt x="5157" y="1905"/>
                  </a:cubicBezTo>
                  <a:cubicBezTo>
                    <a:pt x="5157" y="952"/>
                    <a:pt x="4205" y="0"/>
                    <a:pt x="3252" y="0"/>
                  </a:cubicBezTo>
                  <a:cubicBezTo>
                    <a:pt x="1347" y="0"/>
                    <a:pt x="1347" y="952"/>
                    <a:pt x="395" y="1905"/>
                  </a:cubicBezTo>
                  <a:lnTo>
                    <a:pt x="395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636">
              <a:extLst>
                <a:ext uri="{FF2B5EF4-FFF2-40B4-BE49-F238E27FC236}">
                  <a16:creationId xmlns:a16="http://schemas.microsoft.com/office/drawing/2014/main" id="{FDF98F07-3ACB-4BFD-BDFA-679F8624EF70}"/>
                </a:ext>
              </a:extLst>
            </p:cNvPr>
            <p:cNvSpPr/>
            <p:nvPr/>
          </p:nvSpPr>
          <p:spPr>
            <a:xfrm>
              <a:off x="4724977" y="2330871"/>
              <a:ext cx="6483" cy="12642"/>
            </a:xfrm>
            <a:custGeom>
              <a:avLst/>
              <a:gdLst>
                <a:gd name="connsiteX0" fmla="*/ 374 w 6483"/>
                <a:gd name="connsiteY0" fmla="*/ 2165 h 12642"/>
                <a:gd name="connsiteX1" fmla="*/ 1326 w 6483"/>
                <a:gd name="connsiteY1" fmla="*/ 4070 h 12642"/>
                <a:gd name="connsiteX2" fmla="*/ 1326 w 6483"/>
                <a:gd name="connsiteY2" fmla="*/ 5022 h 12642"/>
                <a:gd name="connsiteX3" fmla="*/ 1326 w 6483"/>
                <a:gd name="connsiteY3" fmla="*/ 5022 h 12642"/>
                <a:gd name="connsiteX4" fmla="*/ 1326 w 6483"/>
                <a:gd name="connsiteY4" fmla="*/ 5975 h 12642"/>
                <a:gd name="connsiteX5" fmla="*/ 1326 w 6483"/>
                <a:gd name="connsiteY5" fmla="*/ 7880 h 12642"/>
                <a:gd name="connsiteX6" fmla="*/ 1326 w 6483"/>
                <a:gd name="connsiteY6" fmla="*/ 8832 h 12642"/>
                <a:gd name="connsiteX7" fmla="*/ 1326 w 6483"/>
                <a:gd name="connsiteY7" fmla="*/ 8832 h 12642"/>
                <a:gd name="connsiteX8" fmla="*/ 1326 w 6483"/>
                <a:gd name="connsiteY8" fmla="*/ 9785 h 12642"/>
                <a:gd name="connsiteX9" fmla="*/ 3231 w 6483"/>
                <a:gd name="connsiteY9" fmla="*/ 12642 h 12642"/>
                <a:gd name="connsiteX10" fmla="*/ 6089 w 6483"/>
                <a:gd name="connsiteY10" fmla="*/ 10737 h 12642"/>
                <a:gd name="connsiteX11" fmla="*/ 5136 w 6483"/>
                <a:gd name="connsiteY11" fmla="*/ 1212 h 12642"/>
                <a:gd name="connsiteX12" fmla="*/ 4184 w 6483"/>
                <a:gd name="connsiteY12" fmla="*/ 260 h 12642"/>
                <a:gd name="connsiteX13" fmla="*/ 2279 w 6483"/>
                <a:gd name="connsiteY13" fmla="*/ 260 h 12642"/>
                <a:gd name="connsiteX14" fmla="*/ 374 w 6483"/>
                <a:gd name="connsiteY14" fmla="*/ 2165 h 12642"/>
                <a:gd name="connsiteX15" fmla="*/ 374 w 6483"/>
                <a:gd name="connsiteY15" fmla="*/ 2165 h 1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83" h="12642">
                  <a:moveTo>
                    <a:pt x="374" y="2165"/>
                  </a:moveTo>
                  <a:cubicBezTo>
                    <a:pt x="374" y="3117"/>
                    <a:pt x="1326" y="3117"/>
                    <a:pt x="1326" y="4070"/>
                  </a:cubicBezTo>
                  <a:cubicBezTo>
                    <a:pt x="1326" y="4070"/>
                    <a:pt x="1326" y="5022"/>
                    <a:pt x="1326" y="5022"/>
                  </a:cubicBezTo>
                  <a:cubicBezTo>
                    <a:pt x="1326" y="5022"/>
                    <a:pt x="1326" y="5975"/>
                    <a:pt x="1326" y="5022"/>
                  </a:cubicBezTo>
                  <a:cubicBezTo>
                    <a:pt x="1326" y="5022"/>
                    <a:pt x="1326" y="5022"/>
                    <a:pt x="1326" y="5975"/>
                  </a:cubicBezTo>
                  <a:cubicBezTo>
                    <a:pt x="1326" y="6927"/>
                    <a:pt x="1326" y="6927"/>
                    <a:pt x="1326" y="7880"/>
                  </a:cubicBezTo>
                  <a:cubicBezTo>
                    <a:pt x="1326" y="7880"/>
                    <a:pt x="1326" y="8832"/>
                    <a:pt x="1326" y="8832"/>
                  </a:cubicBezTo>
                  <a:cubicBezTo>
                    <a:pt x="1326" y="9785"/>
                    <a:pt x="1326" y="8832"/>
                    <a:pt x="1326" y="8832"/>
                  </a:cubicBezTo>
                  <a:cubicBezTo>
                    <a:pt x="1326" y="8832"/>
                    <a:pt x="1326" y="8832"/>
                    <a:pt x="1326" y="9785"/>
                  </a:cubicBezTo>
                  <a:cubicBezTo>
                    <a:pt x="1326" y="10737"/>
                    <a:pt x="1326" y="11690"/>
                    <a:pt x="3231" y="12642"/>
                  </a:cubicBezTo>
                  <a:cubicBezTo>
                    <a:pt x="4184" y="12642"/>
                    <a:pt x="5136" y="12642"/>
                    <a:pt x="6089" y="10737"/>
                  </a:cubicBezTo>
                  <a:cubicBezTo>
                    <a:pt x="7041" y="7880"/>
                    <a:pt x="6089" y="4070"/>
                    <a:pt x="5136" y="1212"/>
                  </a:cubicBezTo>
                  <a:cubicBezTo>
                    <a:pt x="5136" y="260"/>
                    <a:pt x="5136" y="260"/>
                    <a:pt x="4184" y="260"/>
                  </a:cubicBezTo>
                  <a:cubicBezTo>
                    <a:pt x="4184" y="260"/>
                    <a:pt x="3231" y="260"/>
                    <a:pt x="2279" y="260"/>
                  </a:cubicBezTo>
                  <a:cubicBezTo>
                    <a:pt x="374" y="-693"/>
                    <a:pt x="-579" y="1212"/>
                    <a:pt x="374" y="2165"/>
                  </a:cubicBezTo>
                  <a:lnTo>
                    <a:pt x="374" y="21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637">
              <a:extLst>
                <a:ext uri="{FF2B5EF4-FFF2-40B4-BE49-F238E27FC236}">
                  <a16:creationId xmlns:a16="http://schemas.microsoft.com/office/drawing/2014/main" id="{BF333072-F6FD-4983-B75B-54590D6E9632}"/>
                </a:ext>
              </a:extLst>
            </p:cNvPr>
            <p:cNvSpPr/>
            <p:nvPr/>
          </p:nvSpPr>
          <p:spPr>
            <a:xfrm>
              <a:off x="4752973" y="2379709"/>
              <a:ext cx="3810" cy="18097"/>
            </a:xfrm>
            <a:custGeom>
              <a:avLst/>
              <a:gdLst>
                <a:gd name="connsiteX0" fmla="*/ 0 w 3810"/>
                <a:gd name="connsiteY0" fmla="*/ 1905 h 18097"/>
                <a:gd name="connsiteX1" fmla="*/ 0 w 3810"/>
                <a:gd name="connsiteY1" fmla="*/ 16192 h 18097"/>
                <a:gd name="connsiteX2" fmla="*/ 1905 w 3810"/>
                <a:gd name="connsiteY2" fmla="*/ 18097 h 18097"/>
                <a:gd name="connsiteX3" fmla="*/ 3810 w 3810"/>
                <a:gd name="connsiteY3" fmla="*/ 16192 h 18097"/>
                <a:gd name="connsiteX4" fmla="*/ 3810 w 3810"/>
                <a:gd name="connsiteY4" fmla="*/ 1905 h 18097"/>
                <a:gd name="connsiteX5" fmla="*/ 1905 w 3810"/>
                <a:gd name="connsiteY5" fmla="*/ 0 h 18097"/>
                <a:gd name="connsiteX6" fmla="*/ 0 w 3810"/>
                <a:gd name="connsiteY6" fmla="*/ 1905 h 18097"/>
                <a:gd name="connsiteX7" fmla="*/ 0 w 3810"/>
                <a:gd name="connsiteY7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8097">
                  <a:moveTo>
                    <a:pt x="0" y="1905"/>
                  </a:moveTo>
                  <a:cubicBezTo>
                    <a:pt x="0" y="6667"/>
                    <a:pt x="0" y="11430"/>
                    <a:pt x="0" y="16192"/>
                  </a:cubicBezTo>
                  <a:cubicBezTo>
                    <a:pt x="0" y="17145"/>
                    <a:pt x="952" y="18097"/>
                    <a:pt x="1905" y="18097"/>
                  </a:cubicBezTo>
                  <a:cubicBezTo>
                    <a:pt x="2858" y="18097"/>
                    <a:pt x="3810" y="17145"/>
                    <a:pt x="3810" y="16192"/>
                  </a:cubicBezTo>
                  <a:cubicBezTo>
                    <a:pt x="3810" y="11430"/>
                    <a:pt x="3810" y="6667"/>
                    <a:pt x="3810" y="1905"/>
                  </a:cubicBezTo>
                  <a:cubicBezTo>
                    <a:pt x="3810" y="952"/>
                    <a:pt x="2858" y="0"/>
                    <a:pt x="1905" y="0"/>
                  </a:cubicBezTo>
                  <a:cubicBezTo>
                    <a:pt x="952" y="0"/>
                    <a:pt x="0" y="952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638">
              <a:extLst>
                <a:ext uri="{FF2B5EF4-FFF2-40B4-BE49-F238E27FC236}">
                  <a16:creationId xmlns:a16="http://schemas.microsoft.com/office/drawing/2014/main" id="{39D1B202-7479-42AB-9FB2-8D44126B107D}"/>
                </a:ext>
              </a:extLst>
            </p:cNvPr>
            <p:cNvSpPr/>
            <p:nvPr/>
          </p:nvSpPr>
          <p:spPr>
            <a:xfrm>
              <a:off x="4818696" y="2341235"/>
              <a:ext cx="3810" cy="15613"/>
            </a:xfrm>
            <a:custGeom>
              <a:avLst/>
              <a:gdLst>
                <a:gd name="connsiteX0" fmla="*/ 0 w 3810"/>
                <a:gd name="connsiteY0" fmla="*/ 2279 h 15613"/>
                <a:gd name="connsiteX1" fmla="*/ 0 w 3810"/>
                <a:gd name="connsiteY1" fmla="*/ 13709 h 15613"/>
                <a:gd name="connsiteX2" fmla="*/ 1905 w 3810"/>
                <a:gd name="connsiteY2" fmla="*/ 15614 h 15613"/>
                <a:gd name="connsiteX3" fmla="*/ 3810 w 3810"/>
                <a:gd name="connsiteY3" fmla="*/ 13709 h 15613"/>
                <a:gd name="connsiteX4" fmla="*/ 3810 w 3810"/>
                <a:gd name="connsiteY4" fmla="*/ 2279 h 15613"/>
                <a:gd name="connsiteX5" fmla="*/ 1905 w 3810"/>
                <a:gd name="connsiteY5" fmla="*/ 374 h 15613"/>
                <a:gd name="connsiteX6" fmla="*/ 0 w 3810"/>
                <a:gd name="connsiteY6" fmla="*/ 2279 h 15613"/>
                <a:gd name="connsiteX7" fmla="*/ 0 w 3810"/>
                <a:gd name="connsiteY7" fmla="*/ 2279 h 1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5613">
                  <a:moveTo>
                    <a:pt x="0" y="2279"/>
                  </a:moveTo>
                  <a:cubicBezTo>
                    <a:pt x="0" y="6089"/>
                    <a:pt x="0" y="9899"/>
                    <a:pt x="0" y="13709"/>
                  </a:cubicBezTo>
                  <a:cubicBezTo>
                    <a:pt x="0" y="14661"/>
                    <a:pt x="952" y="15614"/>
                    <a:pt x="1905" y="15614"/>
                  </a:cubicBezTo>
                  <a:cubicBezTo>
                    <a:pt x="2857" y="15614"/>
                    <a:pt x="3810" y="14661"/>
                    <a:pt x="3810" y="13709"/>
                  </a:cubicBezTo>
                  <a:cubicBezTo>
                    <a:pt x="3810" y="9899"/>
                    <a:pt x="3810" y="6089"/>
                    <a:pt x="3810" y="2279"/>
                  </a:cubicBezTo>
                  <a:cubicBezTo>
                    <a:pt x="3810" y="1326"/>
                    <a:pt x="2857" y="374"/>
                    <a:pt x="1905" y="374"/>
                  </a:cubicBezTo>
                  <a:cubicBezTo>
                    <a:pt x="952" y="-579"/>
                    <a:pt x="0" y="374"/>
                    <a:pt x="0" y="2279"/>
                  </a:cubicBezTo>
                  <a:lnTo>
                    <a:pt x="0" y="2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639">
              <a:extLst>
                <a:ext uri="{FF2B5EF4-FFF2-40B4-BE49-F238E27FC236}">
                  <a16:creationId xmlns:a16="http://schemas.microsoft.com/office/drawing/2014/main" id="{A63F7D00-0F27-464C-A953-1BA40A260C25}"/>
                </a:ext>
              </a:extLst>
            </p:cNvPr>
            <p:cNvSpPr/>
            <p:nvPr/>
          </p:nvSpPr>
          <p:spPr>
            <a:xfrm>
              <a:off x="4852986" y="2335893"/>
              <a:ext cx="5714" cy="18097"/>
            </a:xfrm>
            <a:custGeom>
              <a:avLst/>
              <a:gdLst>
                <a:gd name="connsiteX0" fmla="*/ 0 w 5714"/>
                <a:gd name="connsiteY0" fmla="*/ 1905 h 18097"/>
                <a:gd name="connsiteX1" fmla="*/ 1905 w 5714"/>
                <a:gd name="connsiteY1" fmla="*/ 16193 h 18097"/>
                <a:gd name="connsiteX2" fmla="*/ 3810 w 5714"/>
                <a:gd name="connsiteY2" fmla="*/ 18098 h 18097"/>
                <a:gd name="connsiteX3" fmla="*/ 5715 w 5714"/>
                <a:gd name="connsiteY3" fmla="*/ 16193 h 18097"/>
                <a:gd name="connsiteX4" fmla="*/ 3810 w 5714"/>
                <a:gd name="connsiteY4" fmla="*/ 1905 h 18097"/>
                <a:gd name="connsiteX5" fmla="*/ 1905 w 5714"/>
                <a:gd name="connsiteY5" fmla="*/ 0 h 18097"/>
                <a:gd name="connsiteX6" fmla="*/ 0 w 5714"/>
                <a:gd name="connsiteY6" fmla="*/ 1905 h 18097"/>
                <a:gd name="connsiteX7" fmla="*/ 0 w 5714"/>
                <a:gd name="connsiteY7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" h="18097">
                  <a:moveTo>
                    <a:pt x="0" y="1905"/>
                  </a:moveTo>
                  <a:cubicBezTo>
                    <a:pt x="952" y="6668"/>
                    <a:pt x="952" y="11430"/>
                    <a:pt x="1905" y="16193"/>
                  </a:cubicBezTo>
                  <a:cubicBezTo>
                    <a:pt x="1905" y="17145"/>
                    <a:pt x="2858" y="18098"/>
                    <a:pt x="3810" y="18098"/>
                  </a:cubicBezTo>
                  <a:cubicBezTo>
                    <a:pt x="4763" y="18098"/>
                    <a:pt x="5715" y="17145"/>
                    <a:pt x="5715" y="16193"/>
                  </a:cubicBezTo>
                  <a:cubicBezTo>
                    <a:pt x="4763" y="11430"/>
                    <a:pt x="4763" y="6668"/>
                    <a:pt x="3810" y="1905"/>
                  </a:cubicBezTo>
                  <a:cubicBezTo>
                    <a:pt x="3810" y="953"/>
                    <a:pt x="2858" y="0"/>
                    <a:pt x="1905" y="0"/>
                  </a:cubicBezTo>
                  <a:cubicBezTo>
                    <a:pt x="952" y="0"/>
                    <a:pt x="0" y="953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640">
              <a:extLst>
                <a:ext uri="{FF2B5EF4-FFF2-40B4-BE49-F238E27FC236}">
                  <a16:creationId xmlns:a16="http://schemas.microsoft.com/office/drawing/2014/main" id="{F4110AC6-282D-4225-8817-149425C8A077}"/>
                </a:ext>
              </a:extLst>
            </p:cNvPr>
            <p:cNvSpPr/>
            <p:nvPr/>
          </p:nvSpPr>
          <p:spPr>
            <a:xfrm>
              <a:off x="4620232" y="2457554"/>
              <a:ext cx="27966" cy="26219"/>
            </a:xfrm>
            <a:custGeom>
              <a:avLst/>
              <a:gdLst>
                <a:gd name="connsiteX0" fmla="*/ 344 w 27966"/>
                <a:gd name="connsiteY0" fmla="*/ 5975 h 26219"/>
                <a:gd name="connsiteX1" fmla="*/ 4154 w 27966"/>
                <a:gd name="connsiteY1" fmla="*/ 21215 h 26219"/>
                <a:gd name="connsiteX2" fmla="*/ 18441 w 27966"/>
                <a:gd name="connsiteY2" fmla="*/ 25977 h 26219"/>
                <a:gd name="connsiteX3" fmla="*/ 27966 w 27966"/>
                <a:gd name="connsiteY3" fmla="*/ 14547 h 26219"/>
                <a:gd name="connsiteX4" fmla="*/ 17489 w 27966"/>
                <a:gd name="connsiteY4" fmla="*/ 2165 h 26219"/>
                <a:gd name="connsiteX5" fmla="*/ 7011 w 27966"/>
                <a:gd name="connsiteY5" fmla="*/ 260 h 26219"/>
                <a:gd name="connsiteX6" fmla="*/ 344 w 27966"/>
                <a:gd name="connsiteY6" fmla="*/ 5975 h 26219"/>
                <a:gd name="connsiteX7" fmla="*/ 4154 w 27966"/>
                <a:gd name="connsiteY7" fmla="*/ 6927 h 26219"/>
                <a:gd name="connsiteX8" fmla="*/ 7964 w 27966"/>
                <a:gd name="connsiteY8" fmla="*/ 4070 h 26219"/>
                <a:gd name="connsiteX9" fmla="*/ 14631 w 27966"/>
                <a:gd name="connsiteY9" fmla="*/ 5975 h 26219"/>
                <a:gd name="connsiteX10" fmla="*/ 22251 w 27966"/>
                <a:gd name="connsiteY10" fmla="*/ 13595 h 26219"/>
                <a:gd name="connsiteX11" fmla="*/ 16536 w 27966"/>
                <a:gd name="connsiteY11" fmla="*/ 21215 h 26219"/>
                <a:gd name="connsiteX12" fmla="*/ 7011 w 27966"/>
                <a:gd name="connsiteY12" fmla="*/ 18357 h 26219"/>
                <a:gd name="connsiteX13" fmla="*/ 4154 w 27966"/>
                <a:gd name="connsiteY13" fmla="*/ 6927 h 26219"/>
                <a:gd name="connsiteX14" fmla="*/ 344 w 27966"/>
                <a:gd name="connsiteY14" fmla="*/ 5975 h 26219"/>
                <a:gd name="connsiteX15" fmla="*/ 344 w 27966"/>
                <a:gd name="connsiteY15" fmla="*/ 5975 h 2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66" h="26219">
                  <a:moveTo>
                    <a:pt x="344" y="5975"/>
                  </a:moveTo>
                  <a:cubicBezTo>
                    <a:pt x="-609" y="11690"/>
                    <a:pt x="344" y="16452"/>
                    <a:pt x="4154" y="21215"/>
                  </a:cubicBezTo>
                  <a:cubicBezTo>
                    <a:pt x="7964" y="25025"/>
                    <a:pt x="12726" y="26930"/>
                    <a:pt x="18441" y="25977"/>
                  </a:cubicBezTo>
                  <a:cubicBezTo>
                    <a:pt x="23204" y="24072"/>
                    <a:pt x="27966" y="19310"/>
                    <a:pt x="27966" y="14547"/>
                  </a:cubicBezTo>
                  <a:cubicBezTo>
                    <a:pt x="27966" y="8832"/>
                    <a:pt x="23204" y="4070"/>
                    <a:pt x="17489" y="2165"/>
                  </a:cubicBezTo>
                  <a:cubicBezTo>
                    <a:pt x="14631" y="1212"/>
                    <a:pt x="10821" y="-693"/>
                    <a:pt x="7011" y="260"/>
                  </a:cubicBezTo>
                  <a:cubicBezTo>
                    <a:pt x="3201" y="-693"/>
                    <a:pt x="344" y="2165"/>
                    <a:pt x="344" y="5975"/>
                  </a:cubicBezTo>
                  <a:cubicBezTo>
                    <a:pt x="344" y="8832"/>
                    <a:pt x="4154" y="8832"/>
                    <a:pt x="4154" y="6927"/>
                  </a:cubicBezTo>
                  <a:cubicBezTo>
                    <a:pt x="4154" y="5022"/>
                    <a:pt x="6059" y="4070"/>
                    <a:pt x="7964" y="4070"/>
                  </a:cubicBezTo>
                  <a:cubicBezTo>
                    <a:pt x="10821" y="4070"/>
                    <a:pt x="12726" y="5022"/>
                    <a:pt x="14631" y="5975"/>
                  </a:cubicBezTo>
                  <a:cubicBezTo>
                    <a:pt x="18441" y="6927"/>
                    <a:pt x="22251" y="9785"/>
                    <a:pt x="22251" y="13595"/>
                  </a:cubicBezTo>
                  <a:cubicBezTo>
                    <a:pt x="22251" y="17405"/>
                    <a:pt x="19394" y="20262"/>
                    <a:pt x="16536" y="21215"/>
                  </a:cubicBezTo>
                  <a:cubicBezTo>
                    <a:pt x="12726" y="23120"/>
                    <a:pt x="8916" y="21215"/>
                    <a:pt x="7011" y="18357"/>
                  </a:cubicBezTo>
                  <a:cubicBezTo>
                    <a:pt x="4154" y="15500"/>
                    <a:pt x="3201" y="10737"/>
                    <a:pt x="4154" y="6927"/>
                  </a:cubicBezTo>
                  <a:cubicBezTo>
                    <a:pt x="5106" y="4070"/>
                    <a:pt x="344" y="3117"/>
                    <a:pt x="344" y="5975"/>
                  </a:cubicBezTo>
                  <a:lnTo>
                    <a:pt x="344" y="59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641">
              <a:extLst>
                <a:ext uri="{FF2B5EF4-FFF2-40B4-BE49-F238E27FC236}">
                  <a16:creationId xmlns:a16="http://schemas.microsoft.com/office/drawing/2014/main" id="{93299F3F-07D5-4BE9-853B-673B5F9A7055}"/>
                </a:ext>
              </a:extLst>
            </p:cNvPr>
            <p:cNvSpPr/>
            <p:nvPr/>
          </p:nvSpPr>
          <p:spPr>
            <a:xfrm>
              <a:off x="4882546" y="2465434"/>
              <a:ext cx="28916" cy="27622"/>
            </a:xfrm>
            <a:custGeom>
              <a:avLst/>
              <a:gdLst>
                <a:gd name="connsiteX0" fmla="*/ 4730 w 28916"/>
                <a:gd name="connsiteY0" fmla="*/ 1905 h 27622"/>
                <a:gd name="connsiteX1" fmla="*/ 920 w 28916"/>
                <a:gd name="connsiteY1" fmla="*/ 18097 h 27622"/>
                <a:gd name="connsiteX2" fmla="*/ 14255 w 28916"/>
                <a:gd name="connsiteY2" fmla="*/ 27622 h 27622"/>
                <a:gd name="connsiteX3" fmla="*/ 28542 w 28916"/>
                <a:gd name="connsiteY3" fmla="*/ 18097 h 27622"/>
                <a:gd name="connsiteX4" fmla="*/ 26637 w 28916"/>
                <a:gd name="connsiteY4" fmla="*/ 8572 h 27622"/>
                <a:gd name="connsiteX5" fmla="*/ 19017 w 28916"/>
                <a:gd name="connsiteY5" fmla="*/ 1905 h 27622"/>
                <a:gd name="connsiteX6" fmla="*/ 8540 w 28916"/>
                <a:gd name="connsiteY6" fmla="*/ 0 h 27622"/>
                <a:gd name="connsiteX7" fmla="*/ 2825 w 28916"/>
                <a:gd name="connsiteY7" fmla="*/ 6667 h 27622"/>
                <a:gd name="connsiteX8" fmla="*/ 6635 w 28916"/>
                <a:gd name="connsiteY8" fmla="*/ 5715 h 27622"/>
                <a:gd name="connsiteX9" fmla="*/ 6635 w 28916"/>
                <a:gd name="connsiteY9" fmla="*/ 5715 h 27622"/>
                <a:gd name="connsiteX10" fmla="*/ 6635 w 28916"/>
                <a:gd name="connsiteY10" fmla="*/ 5715 h 27622"/>
                <a:gd name="connsiteX11" fmla="*/ 6635 w 28916"/>
                <a:gd name="connsiteY11" fmla="*/ 5715 h 27622"/>
                <a:gd name="connsiteX12" fmla="*/ 8540 w 28916"/>
                <a:gd name="connsiteY12" fmla="*/ 4763 h 27622"/>
                <a:gd name="connsiteX13" fmla="*/ 16160 w 28916"/>
                <a:gd name="connsiteY13" fmla="*/ 5715 h 27622"/>
                <a:gd name="connsiteX14" fmla="*/ 23780 w 28916"/>
                <a:gd name="connsiteY14" fmla="*/ 17145 h 27622"/>
                <a:gd name="connsiteX15" fmla="*/ 13302 w 28916"/>
                <a:gd name="connsiteY15" fmla="*/ 23813 h 27622"/>
                <a:gd name="connsiteX16" fmla="*/ 3777 w 28916"/>
                <a:gd name="connsiteY16" fmla="*/ 18097 h 27622"/>
                <a:gd name="connsiteX17" fmla="*/ 6635 w 28916"/>
                <a:gd name="connsiteY17" fmla="*/ 5715 h 27622"/>
                <a:gd name="connsiteX18" fmla="*/ 4730 w 28916"/>
                <a:gd name="connsiteY18" fmla="*/ 1905 h 27622"/>
                <a:gd name="connsiteX19" fmla="*/ 4730 w 28916"/>
                <a:gd name="connsiteY19" fmla="*/ 1905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916" h="27622">
                  <a:moveTo>
                    <a:pt x="4730" y="1905"/>
                  </a:moveTo>
                  <a:cubicBezTo>
                    <a:pt x="-33" y="5715"/>
                    <a:pt x="-985" y="12382"/>
                    <a:pt x="920" y="18097"/>
                  </a:cubicBezTo>
                  <a:cubicBezTo>
                    <a:pt x="2825" y="23813"/>
                    <a:pt x="7587" y="27622"/>
                    <a:pt x="14255" y="27622"/>
                  </a:cubicBezTo>
                  <a:cubicBezTo>
                    <a:pt x="19970" y="27622"/>
                    <a:pt x="26637" y="24765"/>
                    <a:pt x="28542" y="18097"/>
                  </a:cubicBezTo>
                  <a:cubicBezTo>
                    <a:pt x="29495" y="15240"/>
                    <a:pt x="28542" y="11430"/>
                    <a:pt x="26637" y="8572"/>
                  </a:cubicBezTo>
                  <a:cubicBezTo>
                    <a:pt x="24732" y="5715"/>
                    <a:pt x="21875" y="3810"/>
                    <a:pt x="19017" y="1905"/>
                  </a:cubicBezTo>
                  <a:cubicBezTo>
                    <a:pt x="16160" y="952"/>
                    <a:pt x="11397" y="0"/>
                    <a:pt x="8540" y="0"/>
                  </a:cubicBezTo>
                  <a:cubicBezTo>
                    <a:pt x="5682" y="952"/>
                    <a:pt x="2825" y="2857"/>
                    <a:pt x="2825" y="6667"/>
                  </a:cubicBezTo>
                  <a:cubicBezTo>
                    <a:pt x="3777" y="9525"/>
                    <a:pt x="7587" y="8572"/>
                    <a:pt x="6635" y="5715"/>
                  </a:cubicBezTo>
                  <a:cubicBezTo>
                    <a:pt x="6635" y="4763"/>
                    <a:pt x="6635" y="5715"/>
                    <a:pt x="6635" y="5715"/>
                  </a:cubicBezTo>
                  <a:cubicBezTo>
                    <a:pt x="6635" y="5715"/>
                    <a:pt x="6635" y="5715"/>
                    <a:pt x="6635" y="5715"/>
                  </a:cubicBezTo>
                  <a:cubicBezTo>
                    <a:pt x="6635" y="5715"/>
                    <a:pt x="6635" y="5715"/>
                    <a:pt x="6635" y="5715"/>
                  </a:cubicBezTo>
                  <a:cubicBezTo>
                    <a:pt x="7587" y="5715"/>
                    <a:pt x="8540" y="4763"/>
                    <a:pt x="8540" y="4763"/>
                  </a:cubicBezTo>
                  <a:cubicBezTo>
                    <a:pt x="10445" y="4763"/>
                    <a:pt x="13302" y="5715"/>
                    <a:pt x="16160" y="5715"/>
                  </a:cubicBezTo>
                  <a:cubicBezTo>
                    <a:pt x="20922" y="7620"/>
                    <a:pt x="24732" y="11430"/>
                    <a:pt x="23780" y="17145"/>
                  </a:cubicBezTo>
                  <a:cubicBezTo>
                    <a:pt x="22827" y="20955"/>
                    <a:pt x="18065" y="23813"/>
                    <a:pt x="13302" y="23813"/>
                  </a:cubicBezTo>
                  <a:cubicBezTo>
                    <a:pt x="9492" y="23813"/>
                    <a:pt x="5682" y="21907"/>
                    <a:pt x="3777" y="18097"/>
                  </a:cubicBezTo>
                  <a:cubicBezTo>
                    <a:pt x="1872" y="14288"/>
                    <a:pt x="2825" y="8572"/>
                    <a:pt x="6635" y="5715"/>
                  </a:cubicBezTo>
                  <a:cubicBezTo>
                    <a:pt x="10445" y="2857"/>
                    <a:pt x="7587" y="0"/>
                    <a:pt x="4730" y="1905"/>
                  </a:cubicBezTo>
                  <a:lnTo>
                    <a:pt x="4730" y="19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642">
              <a:extLst>
                <a:ext uri="{FF2B5EF4-FFF2-40B4-BE49-F238E27FC236}">
                  <a16:creationId xmlns:a16="http://schemas.microsoft.com/office/drawing/2014/main" id="{67B2AC3B-2495-4983-8DC5-0FF9F4DEBE62}"/>
                </a:ext>
              </a:extLst>
            </p:cNvPr>
            <p:cNvSpPr/>
            <p:nvPr/>
          </p:nvSpPr>
          <p:spPr>
            <a:xfrm>
              <a:off x="4661533" y="2477816"/>
              <a:ext cx="196214" cy="131445"/>
            </a:xfrm>
            <a:custGeom>
              <a:avLst/>
              <a:gdLst>
                <a:gd name="connsiteX0" fmla="*/ 4763 w 196214"/>
                <a:gd name="connsiteY0" fmla="*/ 124777 h 131445"/>
                <a:gd name="connsiteX1" fmla="*/ 78105 w 196214"/>
                <a:gd name="connsiteY1" fmla="*/ 129540 h 131445"/>
                <a:gd name="connsiteX2" fmla="*/ 152400 w 196214"/>
                <a:gd name="connsiteY2" fmla="*/ 131445 h 131445"/>
                <a:gd name="connsiteX3" fmla="*/ 194310 w 196214"/>
                <a:gd name="connsiteY3" fmla="*/ 131445 h 131445"/>
                <a:gd name="connsiteX4" fmla="*/ 196215 w 196214"/>
                <a:gd name="connsiteY4" fmla="*/ 129540 h 131445"/>
                <a:gd name="connsiteX5" fmla="*/ 196215 w 196214"/>
                <a:gd name="connsiteY5" fmla="*/ 43815 h 131445"/>
                <a:gd name="connsiteX6" fmla="*/ 196215 w 196214"/>
                <a:gd name="connsiteY6" fmla="*/ 19050 h 131445"/>
                <a:gd name="connsiteX7" fmla="*/ 194310 w 196214"/>
                <a:gd name="connsiteY7" fmla="*/ 17145 h 131445"/>
                <a:gd name="connsiteX8" fmla="*/ 119063 w 196214"/>
                <a:gd name="connsiteY8" fmla="*/ 14288 h 131445"/>
                <a:gd name="connsiteX9" fmla="*/ 44767 w 196214"/>
                <a:gd name="connsiteY9" fmla="*/ 6668 h 131445"/>
                <a:gd name="connsiteX10" fmla="*/ 2857 w 196214"/>
                <a:gd name="connsiteY10" fmla="*/ 0 h 131445"/>
                <a:gd name="connsiteX11" fmla="*/ 0 w 196214"/>
                <a:gd name="connsiteY11" fmla="*/ 1905 h 131445"/>
                <a:gd name="connsiteX12" fmla="*/ 952 w 196214"/>
                <a:gd name="connsiteY12" fmla="*/ 42863 h 131445"/>
                <a:gd name="connsiteX13" fmla="*/ 1905 w 196214"/>
                <a:gd name="connsiteY13" fmla="*/ 107633 h 131445"/>
                <a:gd name="connsiteX14" fmla="*/ 1905 w 196214"/>
                <a:gd name="connsiteY14" fmla="*/ 121920 h 131445"/>
                <a:gd name="connsiteX15" fmla="*/ 5715 w 196214"/>
                <a:gd name="connsiteY15" fmla="*/ 121920 h 131445"/>
                <a:gd name="connsiteX16" fmla="*/ 4763 w 196214"/>
                <a:gd name="connsiteY16" fmla="*/ 80963 h 131445"/>
                <a:gd name="connsiteX17" fmla="*/ 3810 w 196214"/>
                <a:gd name="connsiteY17" fmla="*/ 16193 h 131445"/>
                <a:gd name="connsiteX18" fmla="*/ 3810 w 196214"/>
                <a:gd name="connsiteY18" fmla="*/ 1905 h 131445"/>
                <a:gd name="connsiteX19" fmla="*/ 952 w 196214"/>
                <a:gd name="connsiteY19" fmla="*/ 3810 h 131445"/>
                <a:gd name="connsiteX20" fmla="*/ 75248 w 196214"/>
                <a:gd name="connsiteY20" fmla="*/ 14288 h 131445"/>
                <a:gd name="connsiteX21" fmla="*/ 150495 w 196214"/>
                <a:gd name="connsiteY21" fmla="*/ 20002 h 131445"/>
                <a:gd name="connsiteX22" fmla="*/ 193357 w 196214"/>
                <a:gd name="connsiteY22" fmla="*/ 20955 h 131445"/>
                <a:gd name="connsiteX23" fmla="*/ 191452 w 196214"/>
                <a:gd name="connsiteY23" fmla="*/ 19050 h 131445"/>
                <a:gd name="connsiteX24" fmla="*/ 191452 w 196214"/>
                <a:gd name="connsiteY24" fmla="*/ 104775 h 131445"/>
                <a:gd name="connsiteX25" fmla="*/ 191452 w 196214"/>
                <a:gd name="connsiteY25" fmla="*/ 129540 h 131445"/>
                <a:gd name="connsiteX26" fmla="*/ 193357 w 196214"/>
                <a:gd name="connsiteY26" fmla="*/ 127635 h 131445"/>
                <a:gd name="connsiteX27" fmla="*/ 119063 w 196214"/>
                <a:gd name="connsiteY27" fmla="*/ 126683 h 131445"/>
                <a:gd name="connsiteX28" fmla="*/ 44767 w 196214"/>
                <a:gd name="connsiteY28" fmla="*/ 122873 h 131445"/>
                <a:gd name="connsiteX29" fmla="*/ 2857 w 196214"/>
                <a:gd name="connsiteY29" fmla="*/ 120015 h 131445"/>
                <a:gd name="connsiteX30" fmla="*/ 4763 w 196214"/>
                <a:gd name="connsiteY30" fmla="*/ 124777 h 13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6214" h="131445">
                  <a:moveTo>
                    <a:pt x="4763" y="124777"/>
                  </a:moveTo>
                  <a:cubicBezTo>
                    <a:pt x="29527" y="126683"/>
                    <a:pt x="54292" y="128588"/>
                    <a:pt x="78105" y="129540"/>
                  </a:cubicBezTo>
                  <a:cubicBezTo>
                    <a:pt x="102870" y="130493"/>
                    <a:pt x="127635" y="131445"/>
                    <a:pt x="152400" y="131445"/>
                  </a:cubicBezTo>
                  <a:cubicBezTo>
                    <a:pt x="166688" y="131445"/>
                    <a:pt x="180023" y="131445"/>
                    <a:pt x="194310" y="131445"/>
                  </a:cubicBezTo>
                  <a:cubicBezTo>
                    <a:pt x="195263" y="131445"/>
                    <a:pt x="196215" y="130493"/>
                    <a:pt x="196215" y="129540"/>
                  </a:cubicBezTo>
                  <a:cubicBezTo>
                    <a:pt x="196215" y="100965"/>
                    <a:pt x="196215" y="72390"/>
                    <a:pt x="196215" y="43815"/>
                  </a:cubicBezTo>
                  <a:cubicBezTo>
                    <a:pt x="196215" y="35243"/>
                    <a:pt x="196215" y="27623"/>
                    <a:pt x="196215" y="19050"/>
                  </a:cubicBezTo>
                  <a:cubicBezTo>
                    <a:pt x="196215" y="18098"/>
                    <a:pt x="195263" y="17145"/>
                    <a:pt x="194310" y="17145"/>
                  </a:cubicBezTo>
                  <a:cubicBezTo>
                    <a:pt x="169545" y="17145"/>
                    <a:pt x="144780" y="16193"/>
                    <a:pt x="119063" y="14288"/>
                  </a:cubicBezTo>
                  <a:cubicBezTo>
                    <a:pt x="94298" y="12383"/>
                    <a:pt x="69532" y="9525"/>
                    <a:pt x="44767" y="6668"/>
                  </a:cubicBezTo>
                  <a:cubicBezTo>
                    <a:pt x="30480" y="4763"/>
                    <a:pt x="17145" y="2858"/>
                    <a:pt x="2857" y="0"/>
                  </a:cubicBezTo>
                  <a:cubicBezTo>
                    <a:pt x="1905" y="0"/>
                    <a:pt x="0" y="952"/>
                    <a:pt x="0" y="1905"/>
                  </a:cubicBezTo>
                  <a:cubicBezTo>
                    <a:pt x="0" y="15240"/>
                    <a:pt x="0" y="28575"/>
                    <a:pt x="952" y="42863"/>
                  </a:cubicBezTo>
                  <a:cubicBezTo>
                    <a:pt x="952" y="64770"/>
                    <a:pt x="1905" y="85725"/>
                    <a:pt x="1905" y="107633"/>
                  </a:cubicBezTo>
                  <a:cubicBezTo>
                    <a:pt x="1905" y="112395"/>
                    <a:pt x="1905" y="117158"/>
                    <a:pt x="1905" y="121920"/>
                  </a:cubicBezTo>
                  <a:cubicBezTo>
                    <a:pt x="1905" y="124777"/>
                    <a:pt x="5715" y="124777"/>
                    <a:pt x="5715" y="121920"/>
                  </a:cubicBezTo>
                  <a:cubicBezTo>
                    <a:pt x="5715" y="108585"/>
                    <a:pt x="5715" y="95250"/>
                    <a:pt x="4763" y="80963"/>
                  </a:cubicBezTo>
                  <a:cubicBezTo>
                    <a:pt x="4763" y="59055"/>
                    <a:pt x="3810" y="38100"/>
                    <a:pt x="3810" y="16193"/>
                  </a:cubicBezTo>
                  <a:cubicBezTo>
                    <a:pt x="3810" y="11430"/>
                    <a:pt x="3810" y="6668"/>
                    <a:pt x="3810" y="1905"/>
                  </a:cubicBezTo>
                  <a:cubicBezTo>
                    <a:pt x="2857" y="2858"/>
                    <a:pt x="1905" y="2858"/>
                    <a:pt x="952" y="3810"/>
                  </a:cubicBezTo>
                  <a:cubicBezTo>
                    <a:pt x="25717" y="8573"/>
                    <a:pt x="50482" y="11430"/>
                    <a:pt x="75248" y="14288"/>
                  </a:cubicBezTo>
                  <a:cubicBezTo>
                    <a:pt x="100013" y="17145"/>
                    <a:pt x="125730" y="19050"/>
                    <a:pt x="150495" y="20002"/>
                  </a:cubicBezTo>
                  <a:cubicBezTo>
                    <a:pt x="164782" y="20955"/>
                    <a:pt x="179070" y="20955"/>
                    <a:pt x="193357" y="20955"/>
                  </a:cubicBezTo>
                  <a:cubicBezTo>
                    <a:pt x="192405" y="20002"/>
                    <a:pt x="192405" y="20002"/>
                    <a:pt x="191452" y="19050"/>
                  </a:cubicBezTo>
                  <a:cubicBezTo>
                    <a:pt x="191452" y="47625"/>
                    <a:pt x="191452" y="76200"/>
                    <a:pt x="191452" y="104775"/>
                  </a:cubicBezTo>
                  <a:cubicBezTo>
                    <a:pt x="191452" y="113348"/>
                    <a:pt x="191452" y="120968"/>
                    <a:pt x="191452" y="129540"/>
                  </a:cubicBezTo>
                  <a:cubicBezTo>
                    <a:pt x="192405" y="128588"/>
                    <a:pt x="192405" y="128588"/>
                    <a:pt x="193357" y="127635"/>
                  </a:cubicBezTo>
                  <a:cubicBezTo>
                    <a:pt x="168592" y="127635"/>
                    <a:pt x="143827" y="127635"/>
                    <a:pt x="119063" y="126683"/>
                  </a:cubicBezTo>
                  <a:cubicBezTo>
                    <a:pt x="94298" y="125730"/>
                    <a:pt x="69532" y="124777"/>
                    <a:pt x="44767" y="122873"/>
                  </a:cubicBezTo>
                  <a:cubicBezTo>
                    <a:pt x="30480" y="121920"/>
                    <a:pt x="17145" y="120968"/>
                    <a:pt x="2857" y="120015"/>
                  </a:cubicBezTo>
                  <a:cubicBezTo>
                    <a:pt x="1905" y="120015"/>
                    <a:pt x="1905" y="123825"/>
                    <a:pt x="4763" y="12477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643">
              <a:extLst>
                <a:ext uri="{FF2B5EF4-FFF2-40B4-BE49-F238E27FC236}">
                  <a16:creationId xmlns:a16="http://schemas.microsoft.com/office/drawing/2014/main" id="{CDBE65EB-59E4-40AB-9F03-970A6C29F5D0}"/>
                </a:ext>
              </a:extLst>
            </p:cNvPr>
            <p:cNvSpPr/>
            <p:nvPr/>
          </p:nvSpPr>
          <p:spPr>
            <a:xfrm>
              <a:off x="4666210" y="2512106"/>
              <a:ext cx="187966" cy="17145"/>
            </a:xfrm>
            <a:custGeom>
              <a:avLst/>
              <a:gdLst>
                <a:gd name="connsiteX0" fmla="*/ 1038 w 187966"/>
                <a:gd name="connsiteY0" fmla="*/ 4763 h 17145"/>
                <a:gd name="connsiteX1" fmla="*/ 72476 w 187966"/>
                <a:gd name="connsiteY1" fmla="*/ 14288 h 17145"/>
                <a:gd name="connsiteX2" fmla="*/ 144866 w 187966"/>
                <a:gd name="connsiteY2" fmla="*/ 17145 h 17145"/>
                <a:gd name="connsiteX3" fmla="*/ 185823 w 187966"/>
                <a:gd name="connsiteY3" fmla="*/ 17145 h 17145"/>
                <a:gd name="connsiteX4" fmla="*/ 185823 w 187966"/>
                <a:gd name="connsiteY4" fmla="*/ 13335 h 17145"/>
                <a:gd name="connsiteX5" fmla="*/ 113433 w 187966"/>
                <a:gd name="connsiteY5" fmla="*/ 12383 h 17145"/>
                <a:gd name="connsiteX6" fmla="*/ 41996 w 187966"/>
                <a:gd name="connsiteY6" fmla="*/ 6668 h 17145"/>
                <a:gd name="connsiteX7" fmla="*/ 1991 w 187966"/>
                <a:gd name="connsiteY7" fmla="*/ 0 h 17145"/>
                <a:gd name="connsiteX8" fmla="*/ 1038 w 187966"/>
                <a:gd name="connsiteY8" fmla="*/ 4763 h 17145"/>
                <a:gd name="connsiteX9" fmla="*/ 1038 w 187966"/>
                <a:gd name="connsiteY9" fmla="*/ 476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66" h="17145">
                  <a:moveTo>
                    <a:pt x="1038" y="4763"/>
                  </a:moveTo>
                  <a:cubicBezTo>
                    <a:pt x="24851" y="9525"/>
                    <a:pt x="48663" y="12383"/>
                    <a:pt x="72476" y="14288"/>
                  </a:cubicBezTo>
                  <a:cubicBezTo>
                    <a:pt x="96288" y="16193"/>
                    <a:pt x="121053" y="17145"/>
                    <a:pt x="144866" y="17145"/>
                  </a:cubicBezTo>
                  <a:cubicBezTo>
                    <a:pt x="158201" y="17145"/>
                    <a:pt x="172488" y="17145"/>
                    <a:pt x="185823" y="17145"/>
                  </a:cubicBezTo>
                  <a:cubicBezTo>
                    <a:pt x="188681" y="17145"/>
                    <a:pt x="188681" y="13335"/>
                    <a:pt x="185823" y="13335"/>
                  </a:cubicBezTo>
                  <a:cubicBezTo>
                    <a:pt x="162011" y="13335"/>
                    <a:pt x="138198" y="13335"/>
                    <a:pt x="113433" y="12383"/>
                  </a:cubicBezTo>
                  <a:cubicBezTo>
                    <a:pt x="89621" y="11430"/>
                    <a:pt x="65808" y="10478"/>
                    <a:pt x="41996" y="6668"/>
                  </a:cubicBezTo>
                  <a:cubicBezTo>
                    <a:pt x="28661" y="4763"/>
                    <a:pt x="15326" y="2858"/>
                    <a:pt x="1991" y="0"/>
                  </a:cubicBezTo>
                  <a:cubicBezTo>
                    <a:pt x="86" y="0"/>
                    <a:pt x="-867" y="3810"/>
                    <a:pt x="1038" y="4763"/>
                  </a:cubicBezTo>
                  <a:lnTo>
                    <a:pt x="1038" y="476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644">
              <a:extLst>
                <a:ext uri="{FF2B5EF4-FFF2-40B4-BE49-F238E27FC236}">
                  <a16:creationId xmlns:a16="http://schemas.microsoft.com/office/drawing/2014/main" id="{F57D085C-6109-4ADC-BED5-49A1DFC89266}"/>
                </a:ext>
              </a:extLst>
            </p:cNvPr>
            <p:cNvSpPr/>
            <p:nvPr/>
          </p:nvSpPr>
          <p:spPr>
            <a:xfrm>
              <a:off x="4961997" y="2649452"/>
              <a:ext cx="39730" cy="271097"/>
            </a:xfrm>
            <a:custGeom>
              <a:avLst/>
              <a:gdLst>
                <a:gd name="connsiteX0" fmla="*/ 526 w 39730"/>
                <a:gd name="connsiteY0" fmla="*/ 3624 h 271097"/>
                <a:gd name="connsiteX1" fmla="*/ 35769 w 39730"/>
                <a:gd name="connsiteY1" fmla="*/ 30294 h 271097"/>
                <a:gd name="connsiteX2" fmla="*/ 33864 w 39730"/>
                <a:gd name="connsiteY2" fmla="*/ 27437 h 271097"/>
                <a:gd name="connsiteX3" fmla="*/ 17671 w 39730"/>
                <a:gd name="connsiteY3" fmla="*/ 120782 h 271097"/>
                <a:gd name="connsiteX4" fmla="*/ 25291 w 39730"/>
                <a:gd name="connsiteY4" fmla="*/ 216032 h 271097"/>
                <a:gd name="connsiteX5" fmla="*/ 35769 w 39730"/>
                <a:gd name="connsiteY5" fmla="*/ 269372 h 271097"/>
                <a:gd name="connsiteX6" fmla="*/ 39579 w 39730"/>
                <a:gd name="connsiteY6" fmla="*/ 268419 h 271097"/>
                <a:gd name="connsiteX7" fmla="*/ 23386 w 39730"/>
                <a:gd name="connsiteY7" fmla="*/ 174122 h 271097"/>
                <a:gd name="connsiteX8" fmla="*/ 25291 w 39730"/>
                <a:gd name="connsiteY8" fmla="*/ 79824 h 271097"/>
                <a:gd name="connsiteX9" fmla="*/ 37674 w 39730"/>
                <a:gd name="connsiteY9" fmla="*/ 28389 h 271097"/>
                <a:gd name="connsiteX10" fmla="*/ 35769 w 39730"/>
                <a:gd name="connsiteY10" fmla="*/ 25532 h 271097"/>
                <a:gd name="connsiteX11" fmla="*/ 3384 w 39730"/>
                <a:gd name="connsiteY11" fmla="*/ 767 h 271097"/>
                <a:gd name="connsiteX12" fmla="*/ 526 w 39730"/>
                <a:gd name="connsiteY12" fmla="*/ 3624 h 271097"/>
                <a:gd name="connsiteX13" fmla="*/ 526 w 39730"/>
                <a:gd name="connsiteY13" fmla="*/ 3624 h 27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30" h="271097">
                  <a:moveTo>
                    <a:pt x="526" y="3624"/>
                  </a:moveTo>
                  <a:cubicBezTo>
                    <a:pt x="9099" y="16007"/>
                    <a:pt x="21481" y="25532"/>
                    <a:pt x="35769" y="30294"/>
                  </a:cubicBezTo>
                  <a:cubicBezTo>
                    <a:pt x="34816" y="29342"/>
                    <a:pt x="34816" y="28389"/>
                    <a:pt x="33864" y="27437"/>
                  </a:cubicBezTo>
                  <a:cubicBezTo>
                    <a:pt x="23386" y="56964"/>
                    <a:pt x="18624" y="89349"/>
                    <a:pt x="17671" y="120782"/>
                  </a:cubicBezTo>
                  <a:cubicBezTo>
                    <a:pt x="16719" y="153167"/>
                    <a:pt x="19576" y="184599"/>
                    <a:pt x="25291" y="216032"/>
                  </a:cubicBezTo>
                  <a:cubicBezTo>
                    <a:pt x="28149" y="234129"/>
                    <a:pt x="31959" y="251274"/>
                    <a:pt x="35769" y="269372"/>
                  </a:cubicBezTo>
                  <a:cubicBezTo>
                    <a:pt x="36721" y="272229"/>
                    <a:pt x="40531" y="271277"/>
                    <a:pt x="39579" y="268419"/>
                  </a:cubicBezTo>
                  <a:cubicBezTo>
                    <a:pt x="31959" y="236987"/>
                    <a:pt x="26244" y="205554"/>
                    <a:pt x="23386" y="174122"/>
                  </a:cubicBezTo>
                  <a:cubicBezTo>
                    <a:pt x="20529" y="142689"/>
                    <a:pt x="20529" y="111257"/>
                    <a:pt x="25291" y="79824"/>
                  </a:cubicBezTo>
                  <a:cubicBezTo>
                    <a:pt x="28149" y="62679"/>
                    <a:pt x="31959" y="45534"/>
                    <a:pt x="37674" y="28389"/>
                  </a:cubicBezTo>
                  <a:cubicBezTo>
                    <a:pt x="37674" y="27437"/>
                    <a:pt x="37674" y="26484"/>
                    <a:pt x="35769" y="25532"/>
                  </a:cubicBezTo>
                  <a:cubicBezTo>
                    <a:pt x="22434" y="20769"/>
                    <a:pt x="11004" y="12197"/>
                    <a:pt x="3384" y="767"/>
                  </a:cubicBezTo>
                  <a:cubicBezTo>
                    <a:pt x="2431" y="-1138"/>
                    <a:pt x="-1379" y="767"/>
                    <a:pt x="526" y="3624"/>
                  </a:cubicBezTo>
                  <a:lnTo>
                    <a:pt x="526" y="362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645">
              <a:extLst>
                <a:ext uri="{FF2B5EF4-FFF2-40B4-BE49-F238E27FC236}">
                  <a16:creationId xmlns:a16="http://schemas.microsoft.com/office/drawing/2014/main" id="{6B363071-FF75-45EF-BBAB-B6D545039EF4}"/>
                </a:ext>
              </a:extLst>
            </p:cNvPr>
            <p:cNvSpPr/>
            <p:nvPr/>
          </p:nvSpPr>
          <p:spPr>
            <a:xfrm>
              <a:off x="4948571" y="2864855"/>
              <a:ext cx="79350" cy="87933"/>
            </a:xfrm>
            <a:custGeom>
              <a:avLst/>
              <a:gdLst>
                <a:gd name="connsiteX0" fmla="*/ 617 w 79350"/>
                <a:gd name="connsiteY0" fmla="*/ 3486 h 87933"/>
                <a:gd name="connsiteX1" fmla="*/ 58719 w 79350"/>
                <a:gd name="connsiteY1" fmla="*/ 69208 h 87933"/>
                <a:gd name="connsiteX2" fmla="*/ 75864 w 79350"/>
                <a:gd name="connsiteY2" fmla="*/ 87306 h 87933"/>
                <a:gd name="connsiteX3" fmla="*/ 78722 w 79350"/>
                <a:gd name="connsiteY3" fmla="*/ 84448 h 87933"/>
                <a:gd name="connsiteX4" fmla="*/ 20619 w 79350"/>
                <a:gd name="connsiteY4" fmla="*/ 19678 h 87933"/>
                <a:gd name="connsiteX5" fmla="*/ 4427 w 79350"/>
                <a:gd name="connsiteY5" fmla="*/ 628 h 87933"/>
                <a:gd name="connsiteX6" fmla="*/ 617 w 79350"/>
                <a:gd name="connsiteY6" fmla="*/ 3486 h 87933"/>
                <a:gd name="connsiteX7" fmla="*/ 617 w 79350"/>
                <a:gd name="connsiteY7" fmla="*/ 3486 h 8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50" h="87933">
                  <a:moveTo>
                    <a:pt x="617" y="3486"/>
                  </a:moveTo>
                  <a:cubicBezTo>
                    <a:pt x="19667" y="25393"/>
                    <a:pt x="38717" y="47301"/>
                    <a:pt x="58719" y="69208"/>
                  </a:cubicBezTo>
                  <a:cubicBezTo>
                    <a:pt x="64434" y="74923"/>
                    <a:pt x="70149" y="81591"/>
                    <a:pt x="75864" y="87306"/>
                  </a:cubicBezTo>
                  <a:cubicBezTo>
                    <a:pt x="77769" y="89211"/>
                    <a:pt x="80627" y="86353"/>
                    <a:pt x="78722" y="84448"/>
                  </a:cubicBezTo>
                  <a:cubicBezTo>
                    <a:pt x="58719" y="63493"/>
                    <a:pt x="39669" y="41586"/>
                    <a:pt x="20619" y="19678"/>
                  </a:cubicBezTo>
                  <a:cubicBezTo>
                    <a:pt x="14904" y="13011"/>
                    <a:pt x="10142" y="7296"/>
                    <a:pt x="4427" y="628"/>
                  </a:cubicBezTo>
                  <a:cubicBezTo>
                    <a:pt x="1569" y="-1277"/>
                    <a:pt x="-1288" y="1581"/>
                    <a:pt x="617" y="3486"/>
                  </a:cubicBezTo>
                  <a:lnTo>
                    <a:pt x="617" y="348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646">
              <a:extLst>
                <a:ext uri="{FF2B5EF4-FFF2-40B4-BE49-F238E27FC236}">
                  <a16:creationId xmlns:a16="http://schemas.microsoft.com/office/drawing/2014/main" id="{1E73BA3E-CE98-426A-A9EC-DEE70EFD34E9}"/>
                </a:ext>
              </a:extLst>
            </p:cNvPr>
            <p:cNvSpPr/>
            <p:nvPr/>
          </p:nvSpPr>
          <p:spPr>
            <a:xfrm>
              <a:off x="4551367" y="2866760"/>
              <a:ext cx="42213" cy="43166"/>
            </a:xfrm>
            <a:custGeom>
              <a:avLst/>
              <a:gdLst>
                <a:gd name="connsiteX0" fmla="*/ 38728 w 42213"/>
                <a:gd name="connsiteY0" fmla="*/ 628 h 43166"/>
                <a:gd name="connsiteX1" fmla="*/ 628 w 42213"/>
                <a:gd name="connsiteY1" fmla="*/ 39681 h 43166"/>
                <a:gd name="connsiteX2" fmla="*/ 3486 w 42213"/>
                <a:gd name="connsiteY2" fmla="*/ 42538 h 43166"/>
                <a:gd name="connsiteX3" fmla="*/ 41586 w 42213"/>
                <a:gd name="connsiteY3" fmla="*/ 3486 h 43166"/>
                <a:gd name="connsiteX4" fmla="*/ 38728 w 42213"/>
                <a:gd name="connsiteY4" fmla="*/ 628 h 43166"/>
                <a:gd name="connsiteX5" fmla="*/ 38728 w 42213"/>
                <a:gd name="connsiteY5" fmla="*/ 628 h 4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13" h="43166">
                  <a:moveTo>
                    <a:pt x="38728" y="628"/>
                  </a:moveTo>
                  <a:cubicBezTo>
                    <a:pt x="26346" y="13963"/>
                    <a:pt x="13011" y="27298"/>
                    <a:pt x="628" y="39681"/>
                  </a:cubicBezTo>
                  <a:cubicBezTo>
                    <a:pt x="-1277" y="41586"/>
                    <a:pt x="1581" y="44443"/>
                    <a:pt x="3486" y="42538"/>
                  </a:cubicBezTo>
                  <a:cubicBezTo>
                    <a:pt x="15868" y="29203"/>
                    <a:pt x="29203" y="15868"/>
                    <a:pt x="41586" y="3486"/>
                  </a:cubicBezTo>
                  <a:cubicBezTo>
                    <a:pt x="43491" y="1581"/>
                    <a:pt x="40633" y="-1277"/>
                    <a:pt x="38728" y="628"/>
                  </a:cubicBezTo>
                  <a:lnTo>
                    <a:pt x="38728" y="62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647">
              <a:extLst>
                <a:ext uri="{FF2B5EF4-FFF2-40B4-BE49-F238E27FC236}">
                  <a16:creationId xmlns:a16="http://schemas.microsoft.com/office/drawing/2014/main" id="{AD2049D3-432A-4338-90D5-6E363E36A56D}"/>
                </a:ext>
              </a:extLst>
            </p:cNvPr>
            <p:cNvSpPr/>
            <p:nvPr/>
          </p:nvSpPr>
          <p:spPr>
            <a:xfrm>
              <a:off x="4555301" y="2836803"/>
              <a:ext cx="411270" cy="9630"/>
            </a:xfrm>
            <a:custGeom>
              <a:avLst/>
              <a:gdLst>
                <a:gd name="connsiteX0" fmla="*/ 2410 w 411270"/>
                <a:gd name="connsiteY0" fmla="*/ 4868 h 9630"/>
                <a:gd name="connsiteX1" fmla="*/ 40510 w 411270"/>
                <a:gd name="connsiteY1" fmla="*/ 2963 h 9630"/>
                <a:gd name="connsiteX2" fmla="*/ 80515 w 411270"/>
                <a:gd name="connsiteY2" fmla="*/ 2963 h 9630"/>
                <a:gd name="connsiteX3" fmla="*/ 160525 w 411270"/>
                <a:gd name="connsiteY3" fmla="*/ 3916 h 9630"/>
                <a:gd name="connsiteX4" fmla="*/ 319592 w 411270"/>
                <a:gd name="connsiteY4" fmla="*/ 6773 h 9630"/>
                <a:gd name="connsiteX5" fmla="*/ 409127 w 411270"/>
                <a:gd name="connsiteY5" fmla="*/ 9631 h 9630"/>
                <a:gd name="connsiteX6" fmla="*/ 409127 w 411270"/>
                <a:gd name="connsiteY6" fmla="*/ 5821 h 9630"/>
                <a:gd name="connsiteX7" fmla="*/ 249107 w 411270"/>
                <a:gd name="connsiteY7" fmla="*/ 2011 h 9630"/>
                <a:gd name="connsiteX8" fmla="*/ 90040 w 411270"/>
                <a:gd name="connsiteY8" fmla="*/ 106 h 9630"/>
                <a:gd name="connsiteX9" fmla="*/ 45272 w 411270"/>
                <a:gd name="connsiteY9" fmla="*/ 106 h 9630"/>
                <a:gd name="connsiteX10" fmla="*/ 1457 w 411270"/>
                <a:gd name="connsiteY10" fmla="*/ 2963 h 9630"/>
                <a:gd name="connsiteX11" fmla="*/ 2410 w 411270"/>
                <a:gd name="connsiteY11" fmla="*/ 4868 h 9630"/>
                <a:gd name="connsiteX12" fmla="*/ 2410 w 411270"/>
                <a:gd name="connsiteY12" fmla="*/ 4868 h 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270" h="9630">
                  <a:moveTo>
                    <a:pt x="2410" y="4868"/>
                  </a:moveTo>
                  <a:cubicBezTo>
                    <a:pt x="14792" y="2011"/>
                    <a:pt x="28127" y="2963"/>
                    <a:pt x="40510" y="2963"/>
                  </a:cubicBezTo>
                  <a:cubicBezTo>
                    <a:pt x="53845" y="2963"/>
                    <a:pt x="67180" y="2963"/>
                    <a:pt x="80515" y="2963"/>
                  </a:cubicBezTo>
                  <a:cubicBezTo>
                    <a:pt x="107185" y="2963"/>
                    <a:pt x="133855" y="2963"/>
                    <a:pt x="160525" y="3916"/>
                  </a:cubicBezTo>
                  <a:cubicBezTo>
                    <a:pt x="213865" y="4868"/>
                    <a:pt x="267205" y="5821"/>
                    <a:pt x="319592" y="6773"/>
                  </a:cubicBezTo>
                  <a:cubicBezTo>
                    <a:pt x="349120" y="7726"/>
                    <a:pt x="379600" y="8678"/>
                    <a:pt x="409127" y="9631"/>
                  </a:cubicBezTo>
                  <a:cubicBezTo>
                    <a:pt x="411985" y="9631"/>
                    <a:pt x="411985" y="5821"/>
                    <a:pt x="409127" y="5821"/>
                  </a:cubicBezTo>
                  <a:cubicBezTo>
                    <a:pt x="355787" y="3916"/>
                    <a:pt x="302447" y="2963"/>
                    <a:pt x="249107" y="2011"/>
                  </a:cubicBezTo>
                  <a:cubicBezTo>
                    <a:pt x="195767" y="1058"/>
                    <a:pt x="142427" y="106"/>
                    <a:pt x="90040" y="106"/>
                  </a:cubicBezTo>
                  <a:cubicBezTo>
                    <a:pt x="74800" y="106"/>
                    <a:pt x="60512" y="106"/>
                    <a:pt x="45272" y="106"/>
                  </a:cubicBezTo>
                  <a:cubicBezTo>
                    <a:pt x="30985" y="106"/>
                    <a:pt x="15745" y="-847"/>
                    <a:pt x="1457" y="2963"/>
                  </a:cubicBezTo>
                  <a:cubicBezTo>
                    <a:pt x="-1400" y="2011"/>
                    <a:pt x="505" y="5821"/>
                    <a:pt x="2410" y="4868"/>
                  </a:cubicBezTo>
                  <a:lnTo>
                    <a:pt x="2410" y="48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648">
              <a:extLst>
                <a:ext uri="{FF2B5EF4-FFF2-40B4-BE49-F238E27FC236}">
                  <a16:creationId xmlns:a16="http://schemas.microsoft.com/office/drawing/2014/main" id="{622DE201-D01C-4673-81B8-FE1F381DC980}"/>
                </a:ext>
              </a:extLst>
            </p:cNvPr>
            <p:cNvSpPr/>
            <p:nvPr/>
          </p:nvSpPr>
          <p:spPr>
            <a:xfrm>
              <a:off x="4731065" y="2031094"/>
              <a:ext cx="19050" cy="22859"/>
            </a:xfrm>
            <a:custGeom>
              <a:avLst/>
              <a:gdLst>
                <a:gd name="connsiteX0" fmla="*/ 19050 w 19050"/>
                <a:gd name="connsiteY0" fmla="*/ 11430 h 22859"/>
                <a:gd name="connsiteX1" fmla="*/ 9525 w 19050"/>
                <a:gd name="connsiteY1" fmla="*/ 22860 h 22859"/>
                <a:gd name="connsiteX2" fmla="*/ 0 w 19050"/>
                <a:gd name="connsiteY2" fmla="*/ 11430 h 22859"/>
                <a:gd name="connsiteX3" fmla="*/ 9525 w 19050"/>
                <a:gd name="connsiteY3" fmla="*/ 0 h 22859"/>
                <a:gd name="connsiteX4" fmla="*/ 19050 w 19050"/>
                <a:gd name="connsiteY4" fmla="*/ 11430 h 2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859">
                  <a:moveTo>
                    <a:pt x="19050" y="11430"/>
                  </a:moveTo>
                  <a:cubicBezTo>
                    <a:pt x="19050" y="18097"/>
                    <a:pt x="15240" y="22860"/>
                    <a:pt x="9525" y="22860"/>
                  </a:cubicBezTo>
                  <a:cubicBezTo>
                    <a:pt x="3810" y="22860"/>
                    <a:pt x="0" y="18097"/>
                    <a:pt x="0" y="11430"/>
                  </a:cubicBezTo>
                  <a:cubicBezTo>
                    <a:pt x="0" y="4763"/>
                    <a:pt x="3810" y="0"/>
                    <a:pt x="9525" y="0"/>
                  </a:cubicBezTo>
                  <a:cubicBezTo>
                    <a:pt x="15240" y="0"/>
                    <a:pt x="19050" y="4763"/>
                    <a:pt x="19050" y="114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649">
              <a:extLst>
                <a:ext uri="{FF2B5EF4-FFF2-40B4-BE49-F238E27FC236}">
                  <a16:creationId xmlns:a16="http://schemas.microsoft.com/office/drawing/2014/main" id="{8042E13C-0A1B-4A8B-957C-AF8CA13ADA10}"/>
                </a:ext>
              </a:extLst>
            </p:cNvPr>
            <p:cNvSpPr/>
            <p:nvPr/>
          </p:nvSpPr>
          <p:spPr>
            <a:xfrm>
              <a:off x="4816790" y="2035856"/>
              <a:ext cx="19050" cy="22859"/>
            </a:xfrm>
            <a:custGeom>
              <a:avLst/>
              <a:gdLst>
                <a:gd name="connsiteX0" fmla="*/ 19050 w 19050"/>
                <a:gd name="connsiteY0" fmla="*/ 11430 h 22859"/>
                <a:gd name="connsiteX1" fmla="*/ 9525 w 19050"/>
                <a:gd name="connsiteY1" fmla="*/ 22860 h 22859"/>
                <a:gd name="connsiteX2" fmla="*/ 0 w 19050"/>
                <a:gd name="connsiteY2" fmla="*/ 11430 h 22859"/>
                <a:gd name="connsiteX3" fmla="*/ 9525 w 19050"/>
                <a:gd name="connsiteY3" fmla="*/ 0 h 22859"/>
                <a:gd name="connsiteX4" fmla="*/ 19050 w 19050"/>
                <a:gd name="connsiteY4" fmla="*/ 11430 h 2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859">
                  <a:moveTo>
                    <a:pt x="19050" y="11430"/>
                  </a:moveTo>
                  <a:cubicBezTo>
                    <a:pt x="19050" y="18097"/>
                    <a:pt x="15240" y="22860"/>
                    <a:pt x="9525" y="22860"/>
                  </a:cubicBezTo>
                  <a:cubicBezTo>
                    <a:pt x="3810" y="22860"/>
                    <a:pt x="0" y="18097"/>
                    <a:pt x="0" y="11430"/>
                  </a:cubicBezTo>
                  <a:cubicBezTo>
                    <a:pt x="0" y="4763"/>
                    <a:pt x="3810" y="0"/>
                    <a:pt x="9525" y="0"/>
                  </a:cubicBezTo>
                  <a:cubicBezTo>
                    <a:pt x="15240" y="0"/>
                    <a:pt x="19050" y="5715"/>
                    <a:pt x="19050" y="114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650">
              <a:extLst>
                <a:ext uri="{FF2B5EF4-FFF2-40B4-BE49-F238E27FC236}">
                  <a16:creationId xmlns:a16="http://schemas.microsoft.com/office/drawing/2014/main" id="{C7912043-F4BF-4E4D-B875-1E447DC5DDF9}"/>
                </a:ext>
              </a:extLst>
            </p:cNvPr>
            <p:cNvSpPr/>
            <p:nvPr/>
          </p:nvSpPr>
          <p:spPr>
            <a:xfrm>
              <a:off x="4788811" y="2175874"/>
              <a:ext cx="8371" cy="19444"/>
            </a:xfrm>
            <a:custGeom>
              <a:avLst/>
              <a:gdLst>
                <a:gd name="connsiteX0" fmla="*/ 357 w 8371"/>
                <a:gd name="connsiteY0" fmla="*/ 2857 h 19444"/>
                <a:gd name="connsiteX1" fmla="*/ 3215 w 8371"/>
                <a:gd name="connsiteY1" fmla="*/ 18098 h 19444"/>
                <a:gd name="connsiteX2" fmla="*/ 7025 w 8371"/>
                <a:gd name="connsiteY2" fmla="*/ 19050 h 19444"/>
                <a:gd name="connsiteX3" fmla="*/ 7977 w 8371"/>
                <a:gd name="connsiteY3" fmla="*/ 15240 h 19444"/>
                <a:gd name="connsiteX4" fmla="*/ 7025 w 8371"/>
                <a:gd name="connsiteY4" fmla="*/ 13335 h 19444"/>
                <a:gd name="connsiteX5" fmla="*/ 7025 w 8371"/>
                <a:gd name="connsiteY5" fmla="*/ 12382 h 19444"/>
                <a:gd name="connsiteX6" fmla="*/ 7025 w 8371"/>
                <a:gd name="connsiteY6" fmla="*/ 12382 h 19444"/>
                <a:gd name="connsiteX7" fmla="*/ 7025 w 8371"/>
                <a:gd name="connsiteY7" fmla="*/ 12382 h 19444"/>
                <a:gd name="connsiteX8" fmla="*/ 6072 w 8371"/>
                <a:gd name="connsiteY8" fmla="*/ 9525 h 19444"/>
                <a:gd name="connsiteX9" fmla="*/ 6072 w 8371"/>
                <a:gd name="connsiteY9" fmla="*/ 8573 h 19444"/>
                <a:gd name="connsiteX10" fmla="*/ 6072 w 8371"/>
                <a:gd name="connsiteY10" fmla="*/ 8573 h 19444"/>
                <a:gd name="connsiteX11" fmla="*/ 6072 w 8371"/>
                <a:gd name="connsiteY11" fmla="*/ 8573 h 19444"/>
                <a:gd name="connsiteX12" fmla="*/ 6072 w 8371"/>
                <a:gd name="connsiteY12" fmla="*/ 6667 h 19444"/>
                <a:gd name="connsiteX13" fmla="*/ 6072 w 8371"/>
                <a:gd name="connsiteY13" fmla="*/ 4763 h 19444"/>
                <a:gd name="connsiteX14" fmla="*/ 6072 w 8371"/>
                <a:gd name="connsiteY14" fmla="*/ 3810 h 19444"/>
                <a:gd name="connsiteX15" fmla="*/ 6072 w 8371"/>
                <a:gd name="connsiteY15" fmla="*/ 3810 h 19444"/>
                <a:gd name="connsiteX16" fmla="*/ 6072 w 8371"/>
                <a:gd name="connsiteY16" fmla="*/ 3810 h 19444"/>
                <a:gd name="connsiteX17" fmla="*/ 4167 w 8371"/>
                <a:gd name="connsiteY17" fmla="*/ 0 h 19444"/>
                <a:gd name="connsiteX18" fmla="*/ 357 w 8371"/>
                <a:gd name="connsiteY18" fmla="*/ 2857 h 19444"/>
                <a:gd name="connsiteX19" fmla="*/ 357 w 8371"/>
                <a:gd name="connsiteY19" fmla="*/ 2857 h 1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71" h="19444">
                  <a:moveTo>
                    <a:pt x="357" y="2857"/>
                  </a:moveTo>
                  <a:cubicBezTo>
                    <a:pt x="-595" y="8573"/>
                    <a:pt x="357" y="13335"/>
                    <a:pt x="3215" y="18098"/>
                  </a:cubicBezTo>
                  <a:cubicBezTo>
                    <a:pt x="4167" y="19050"/>
                    <a:pt x="6072" y="20002"/>
                    <a:pt x="7025" y="19050"/>
                  </a:cubicBezTo>
                  <a:cubicBezTo>
                    <a:pt x="7977" y="18098"/>
                    <a:pt x="8930" y="16192"/>
                    <a:pt x="7977" y="15240"/>
                  </a:cubicBezTo>
                  <a:cubicBezTo>
                    <a:pt x="7977" y="14288"/>
                    <a:pt x="7025" y="14288"/>
                    <a:pt x="7025" y="13335"/>
                  </a:cubicBezTo>
                  <a:cubicBezTo>
                    <a:pt x="7025" y="13335"/>
                    <a:pt x="7025" y="13335"/>
                    <a:pt x="7025" y="12382"/>
                  </a:cubicBezTo>
                  <a:cubicBezTo>
                    <a:pt x="7025" y="12382"/>
                    <a:pt x="7025" y="12382"/>
                    <a:pt x="7025" y="12382"/>
                  </a:cubicBezTo>
                  <a:cubicBezTo>
                    <a:pt x="7025" y="12382"/>
                    <a:pt x="7025" y="12382"/>
                    <a:pt x="7025" y="12382"/>
                  </a:cubicBezTo>
                  <a:cubicBezTo>
                    <a:pt x="7025" y="11430"/>
                    <a:pt x="6072" y="10477"/>
                    <a:pt x="6072" y="9525"/>
                  </a:cubicBezTo>
                  <a:cubicBezTo>
                    <a:pt x="6072" y="9525"/>
                    <a:pt x="6072" y="8573"/>
                    <a:pt x="6072" y="8573"/>
                  </a:cubicBezTo>
                  <a:cubicBezTo>
                    <a:pt x="6072" y="8573"/>
                    <a:pt x="6072" y="8573"/>
                    <a:pt x="6072" y="8573"/>
                  </a:cubicBezTo>
                  <a:cubicBezTo>
                    <a:pt x="6072" y="8573"/>
                    <a:pt x="6072" y="8573"/>
                    <a:pt x="6072" y="8573"/>
                  </a:cubicBezTo>
                  <a:cubicBezTo>
                    <a:pt x="6072" y="7620"/>
                    <a:pt x="6072" y="7620"/>
                    <a:pt x="6072" y="6667"/>
                  </a:cubicBezTo>
                  <a:cubicBezTo>
                    <a:pt x="6072" y="5715"/>
                    <a:pt x="6072" y="5715"/>
                    <a:pt x="6072" y="4763"/>
                  </a:cubicBezTo>
                  <a:cubicBezTo>
                    <a:pt x="6072" y="4763"/>
                    <a:pt x="6072" y="3810"/>
                    <a:pt x="6072" y="3810"/>
                  </a:cubicBezTo>
                  <a:cubicBezTo>
                    <a:pt x="6072" y="3810"/>
                    <a:pt x="6072" y="3810"/>
                    <a:pt x="6072" y="3810"/>
                  </a:cubicBezTo>
                  <a:cubicBezTo>
                    <a:pt x="6072" y="3810"/>
                    <a:pt x="6072" y="3810"/>
                    <a:pt x="6072" y="3810"/>
                  </a:cubicBezTo>
                  <a:cubicBezTo>
                    <a:pt x="6072" y="1905"/>
                    <a:pt x="6072" y="952"/>
                    <a:pt x="4167" y="0"/>
                  </a:cubicBezTo>
                  <a:cubicBezTo>
                    <a:pt x="2262" y="0"/>
                    <a:pt x="357" y="952"/>
                    <a:pt x="357" y="2857"/>
                  </a:cubicBezTo>
                  <a:lnTo>
                    <a:pt x="357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651">
              <a:extLst>
                <a:ext uri="{FF2B5EF4-FFF2-40B4-BE49-F238E27FC236}">
                  <a16:creationId xmlns:a16="http://schemas.microsoft.com/office/drawing/2014/main" id="{C3AFADEF-D6A1-4A43-9461-06BCC1534AC0}"/>
                </a:ext>
              </a:extLst>
            </p:cNvPr>
            <p:cNvSpPr/>
            <p:nvPr/>
          </p:nvSpPr>
          <p:spPr>
            <a:xfrm>
              <a:off x="4803456" y="2174547"/>
              <a:ext cx="7062" cy="14103"/>
            </a:xfrm>
            <a:custGeom>
              <a:avLst/>
              <a:gdLst>
                <a:gd name="connsiteX0" fmla="*/ 0 w 7062"/>
                <a:gd name="connsiteY0" fmla="*/ 2279 h 14103"/>
                <a:gd name="connsiteX1" fmla="*/ 1905 w 7062"/>
                <a:gd name="connsiteY1" fmla="*/ 12756 h 14103"/>
                <a:gd name="connsiteX2" fmla="*/ 5715 w 7062"/>
                <a:gd name="connsiteY2" fmla="*/ 13709 h 14103"/>
                <a:gd name="connsiteX3" fmla="*/ 6667 w 7062"/>
                <a:gd name="connsiteY3" fmla="*/ 9899 h 14103"/>
                <a:gd name="connsiteX4" fmla="*/ 6667 w 7062"/>
                <a:gd name="connsiteY4" fmla="*/ 8946 h 14103"/>
                <a:gd name="connsiteX5" fmla="*/ 6667 w 7062"/>
                <a:gd name="connsiteY5" fmla="*/ 9899 h 14103"/>
                <a:gd name="connsiteX6" fmla="*/ 5715 w 7062"/>
                <a:gd name="connsiteY6" fmla="*/ 5136 h 14103"/>
                <a:gd name="connsiteX7" fmla="*/ 5715 w 7062"/>
                <a:gd name="connsiteY7" fmla="*/ 6089 h 14103"/>
                <a:gd name="connsiteX8" fmla="*/ 5715 w 7062"/>
                <a:gd name="connsiteY8" fmla="*/ 3231 h 14103"/>
                <a:gd name="connsiteX9" fmla="*/ 2857 w 7062"/>
                <a:gd name="connsiteY9" fmla="*/ 374 h 14103"/>
                <a:gd name="connsiteX10" fmla="*/ 0 w 7062"/>
                <a:gd name="connsiteY10" fmla="*/ 2279 h 14103"/>
                <a:gd name="connsiteX11" fmla="*/ 0 w 7062"/>
                <a:gd name="connsiteY11" fmla="*/ 2279 h 1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62" h="14103">
                  <a:moveTo>
                    <a:pt x="0" y="2279"/>
                  </a:moveTo>
                  <a:cubicBezTo>
                    <a:pt x="0" y="6089"/>
                    <a:pt x="952" y="8946"/>
                    <a:pt x="1905" y="12756"/>
                  </a:cubicBezTo>
                  <a:cubicBezTo>
                    <a:pt x="2857" y="13709"/>
                    <a:pt x="4763" y="14661"/>
                    <a:pt x="5715" y="13709"/>
                  </a:cubicBezTo>
                  <a:cubicBezTo>
                    <a:pt x="6667" y="12756"/>
                    <a:pt x="7620" y="10851"/>
                    <a:pt x="6667" y="9899"/>
                  </a:cubicBezTo>
                  <a:cubicBezTo>
                    <a:pt x="6667" y="9899"/>
                    <a:pt x="6667" y="8946"/>
                    <a:pt x="6667" y="8946"/>
                  </a:cubicBezTo>
                  <a:cubicBezTo>
                    <a:pt x="6667" y="8946"/>
                    <a:pt x="6667" y="8946"/>
                    <a:pt x="6667" y="9899"/>
                  </a:cubicBezTo>
                  <a:cubicBezTo>
                    <a:pt x="5715" y="7994"/>
                    <a:pt x="5715" y="7041"/>
                    <a:pt x="5715" y="5136"/>
                  </a:cubicBezTo>
                  <a:cubicBezTo>
                    <a:pt x="5715" y="5136"/>
                    <a:pt x="5715" y="6089"/>
                    <a:pt x="5715" y="6089"/>
                  </a:cubicBezTo>
                  <a:cubicBezTo>
                    <a:pt x="5715" y="5136"/>
                    <a:pt x="5715" y="4184"/>
                    <a:pt x="5715" y="3231"/>
                  </a:cubicBezTo>
                  <a:cubicBezTo>
                    <a:pt x="5715" y="1326"/>
                    <a:pt x="4763" y="374"/>
                    <a:pt x="2857" y="374"/>
                  </a:cubicBezTo>
                  <a:cubicBezTo>
                    <a:pt x="1905" y="-579"/>
                    <a:pt x="0" y="374"/>
                    <a:pt x="0" y="2279"/>
                  </a:cubicBezTo>
                  <a:lnTo>
                    <a:pt x="0" y="2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652">
              <a:extLst>
                <a:ext uri="{FF2B5EF4-FFF2-40B4-BE49-F238E27FC236}">
                  <a16:creationId xmlns:a16="http://schemas.microsoft.com/office/drawing/2014/main" id="{85C66893-C946-4F37-91AE-8A0F986C056F}"/>
                </a:ext>
              </a:extLst>
            </p:cNvPr>
            <p:cNvSpPr/>
            <p:nvPr/>
          </p:nvSpPr>
          <p:spPr>
            <a:xfrm>
              <a:off x="4819648" y="2157353"/>
              <a:ext cx="6667" cy="17039"/>
            </a:xfrm>
            <a:custGeom>
              <a:avLst/>
              <a:gdLst>
                <a:gd name="connsiteX0" fmla="*/ 0 w 6667"/>
                <a:gd name="connsiteY0" fmla="*/ 4233 h 17039"/>
                <a:gd name="connsiteX1" fmla="*/ 1905 w 6667"/>
                <a:gd name="connsiteY1" fmla="*/ 14711 h 17039"/>
                <a:gd name="connsiteX2" fmla="*/ 2858 w 6667"/>
                <a:gd name="connsiteY2" fmla="*/ 16616 h 17039"/>
                <a:gd name="connsiteX3" fmla="*/ 4763 w 6667"/>
                <a:gd name="connsiteY3" fmla="*/ 16616 h 17039"/>
                <a:gd name="connsiteX4" fmla="*/ 6667 w 6667"/>
                <a:gd name="connsiteY4" fmla="*/ 12806 h 17039"/>
                <a:gd name="connsiteX5" fmla="*/ 4763 w 6667"/>
                <a:gd name="connsiteY5" fmla="*/ 2328 h 17039"/>
                <a:gd name="connsiteX6" fmla="*/ 3810 w 6667"/>
                <a:gd name="connsiteY6" fmla="*/ 423 h 17039"/>
                <a:gd name="connsiteX7" fmla="*/ 1905 w 6667"/>
                <a:gd name="connsiteY7" fmla="*/ 423 h 17039"/>
                <a:gd name="connsiteX8" fmla="*/ 0 w 6667"/>
                <a:gd name="connsiteY8" fmla="*/ 4233 h 17039"/>
                <a:gd name="connsiteX9" fmla="*/ 0 w 6667"/>
                <a:gd name="connsiteY9" fmla="*/ 4233 h 1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" h="17039">
                  <a:moveTo>
                    <a:pt x="0" y="4233"/>
                  </a:moveTo>
                  <a:cubicBezTo>
                    <a:pt x="952" y="8043"/>
                    <a:pt x="952" y="10901"/>
                    <a:pt x="1905" y="14711"/>
                  </a:cubicBezTo>
                  <a:cubicBezTo>
                    <a:pt x="1905" y="15663"/>
                    <a:pt x="2858" y="15663"/>
                    <a:pt x="2858" y="16616"/>
                  </a:cubicBezTo>
                  <a:cubicBezTo>
                    <a:pt x="3810" y="16616"/>
                    <a:pt x="4763" y="17568"/>
                    <a:pt x="4763" y="16616"/>
                  </a:cubicBezTo>
                  <a:cubicBezTo>
                    <a:pt x="6667" y="15663"/>
                    <a:pt x="6667" y="14711"/>
                    <a:pt x="6667" y="12806"/>
                  </a:cubicBezTo>
                  <a:cubicBezTo>
                    <a:pt x="5715" y="8996"/>
                    <a:pt x="5715" y="6138"/>
                    <a:pt x="4763" y="2328"/>
                  </a:cubicBezTo>
                  <a:cubicBezTo>
                    <a:pt x="4763" y="1376"/>
                    <a:pt x="3810" y="1376"/>
                    <a:pt x="3810" y="423"/>
                  </a:cubicBezTo>
                  <a:cubicBezTo>
                    <a:pt x="2858" y="423"/>
                    <a:pt x="1905" y="-529"/>
                    <a:pt x="1905" y="423"/>
                  </a:cubicBezTo>
                  <a:cubicBezTo>
                    <a:pt x="0" y="1376"/>
                    <a:pt x="0" y="2328"/>
                    <a:pt x="0" y="4233"/>
                  </a:cubicBezTo>
                  <a:lnTo>
                    <a:pt x="0" y="42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653">
              <a:extLst>
                <a:ext uri="{FF2B5EF4-FFF2-40B4-BE49-F238E27FC236}">
                  <a16:creationId xmlns:a16="http://schemas.microsoft.com/office/drawing/2014/main" id="{2FB3BA4F-65B1-4AC1-9B5B-FDA7D13226E0}"/>
                </a:ext>
              </a:extLst>
            </p:cNvPr>
            <p:cNvSpPr/>
            <p:nvPr/>
          </p:nvSpPr>
          <p:spPr>
            <a:xfrm>
              <a:off x="4836793" y="2144441"/>
              <a:ext cx="5714" cy="11430"/>
            </a:xfrm>
            <a:custGeom>
              <a:avLst/>
              <a:gdLst>
                <a:gd name="connsiteX0" fmla="*/ 0 w 5714"/>
                <a:gd name="connsiteY0" fmla="*/ 2858 h 11430"/>
                <a:gd name="connsiteX1" fmla="*/ 0 w 5714"/>
                <a:gd name="connsiteY1" fmla="*/ 8573 h 11430"/>
                <a:gd name="connsiteX2" fmla="*/ 952 w 5714"/>
                <a:gd name="connsiteY2" fmla="*/ 10477 h 11430"/>
                <a:gd name="connsiteX3" fmla="*/ 2857 w 5714"/>
                <a:gd name="connsiteY3" fmla="*/ 11430 h 11430"/>
                <a:gd name="connsiteX4" fmla="*/ 4763 w 5714"/>
                <a:gd name="connsiteY4" fmla="*/ 10477 h 11430"/>
                <a:gd name="connsiteX5" fmla="*/ 5715 w 5714"/>
                <a:gd name="connsiteY5" fmla="*/ 8573 h 11430"/>
                <a:gd name="connsiteX6" fmla="*/ 5715 w 5714"/>
                <a:gd name="connsiteY6" fmla="*/ 2858 h 11430"/>
                <a:gd name="connsiteX7" fmla="*/ 4763 w 5714"/>
                <a:gd name="connsiteY7" fmla="*/ 953 h 11430"/>
                <a:gd name="connsiteX8" fmla="*/ 2857 w 5714"/>
                <a:gd name="connsiteY8" fmla="*/ 0 h 11430"/>
                <a:gd name="connsiteX9" fmla="*/ 952 w 5714"/>
                <a:gd name="connsiteY9" fmla="*/ 953 h 11430"/>
                <a:gd name="connsiteX10" fmla="*/ 0 w 5714"/>
                <a:gd name="connsiteY10" fmla="*/ 2858 h 11430"/>
                <a:gd name="connsiteX11" fmla="*/ 0 w 5714"/>
                <a:gd name="connsiteY11" fmla="*/ 2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11430">
                  <a:moveTo>
                    <a:pt x="0" y="2858"/>
                  </a:moveTo>
                  <a:cubicBezTo>
                    <a:pt x="0" y="4763"/>
                    <a:pt x="0" y="6668"/>
                    <a:pt x="0" y="8573"/>
                  </a:cubicBezTo>
                  <a:cubicBezTo>
                    <a:pt x="0" y="9525"/>
                    <a:pt x="0" y="10477"/>
                    <a:pt x="952" y="10477"/>
                  </a:cubicBezTo>
                  <a:cubicBezTo>
                    <a:pt x="1905" y="11430"/>
                    <a:pt x="1905" y="11430"/>
                    <a:pt x="2857" y="11430"/>
                  </a:cubicBezTo>
                  <a:cubicBezTo>
                    <a:pt x="3810" y="11430"/>
                    <a:pt x="4763" y="11430"/>
                    <a:pt x="4763" y="10477"/>
                  </a:cubicBezTo>
                  <a:cubicBezTo>
                    <a:pt x="5715" y="9525"/>
                    <a:pt x="5715" y="9525"/>
                    <a:pt x="5715" y="8573"/>
                  </a:cubicBezTo>
                  <a:cubicBezTo>
                    <a:pt x="5715" y="6668"/>
                    <a:pt x="5715" y="4763"/>
                    <a:pt x="5715" y="2858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3810" y="0"/>
                    <a:pt x="3810" y="0"/>
                    <a:pt x="2857" y="0"/>
                  </a:cubicBezTo>
                  <a:cubicBezTo>
                    <a:pt x="1905" y="0"/>
                    <a:pt x="952" y="0"/>
                    <a:pt x="952" y="953"/>
                  </a:cubicBezTo>
                  <a:cubicBezTo>
                    <a:pt x="0" y="1905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654">
              <a:extLst>
                <a:ext uri="{FF2B5EF4-FFF2-40B4-BE49-F238E27FC236}">
                  <a16:creationId xmlns:a16="http://schemas.microsoft.com/office/drawing/2014/main" id="{F3380044-AF09-4314-A60C-F5DF8C1FE9D0}"/>
                </a:ext>
              </a:extLst>
            </p:cNvPr>
            <p:cNvSpPr/>
            <p:nvPr/>
          </p:nvSpPr>
          <p:spPr>
            <a:xfrm>
              <a:off x="4845365" y="2132637"/>
              <a:ext cx="7620" cy="14082"/>
            </a:xfrm>
            <a:custGeom>
              <a:avLst/>
              <a:gdLst>
                <a:gd name="connsiteX0" fmla="*/ 0 w 7620"/>
                <a:gd name="connsiteY0" fmla="*/ 4184 h 14082"/>
                <a:gd name="connsiteX1" fmla="*/ 1905 w 7620"/>
                <a:gd name="connsiteY1" fmla="*/ 11804 h 14082"/>
                <a:gd name="connsiteX2" fmla="*/ 5715 w 7620"/>
                <a:gd name="connsiteY2" fmla="*/ 13709 h 14082"/>
                <a:gd name="connsiteX3" fmla="*/ 7620 w 7620"/>
                <a:gd name="connsiteY3" fmla="*/ 9899 h 14082"/>
                <a:gd name="connsiteX4" fmla="*/ 5715 w 7620"/>
                <a:gd name="connsiteY4" fmla="*/ 2279 h 14082"/>
                <a:gd name="connsiteX5" fmla="*/ 1905 w 7620"/>
                <a:gd name="connsiteY5" fmla="*/ 374 h 14082"/>
                <a:gd name="connsiteX6" fmla="*/ 0 w 7620"/>
                <a:gd name="connsiteY6" fmla="*/ 4184 h 14082"/>
                <a:gd name="connsiteX7" fmla="*/ 0 w 7620"/>
                <a:gd name="connsiteY7" fmla="*/ 4184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14082">
                  <a:moveTo>
                    <a:pt x="0" y="4184"/>
                  </a:moveTo>
                  <a:cubicBezTo>
                    <a:pt x="953" y="7041"/>
                    <a:pt x="953" y="9899"/>
                    <a:pt x="1905" y="11804"/>
                  </a:cubicBezTo>
                  <a:cubicBezTo>
                    <a:pt x="1905" y="13709"/>
                    <a:pt x="3810" y="14661"/>
                    <a:pt x="5715" y="13709"/>
                  </a:cubicBezTo>
                  <a:cubicBezTo>
                    <a:pt x="7620" y="12756"/>
                    <a:pt x="7620" y="11804"/>
                    <a:pt x="7620" y="9899"/>
                  </a:cubicBezTo>
                  <a:cubicBezTo>
                    <a:pt x="6668" y="7041"/>
                    <a:pt x="6668" y="4184"/>
                    <a:pt x="5715" y="2279"/>
                  </a:cubicBezTo>
                  <a:cubicBezTo>
                    <a:pt x="5715" y="374"/>
                    <a:pt x="3810" y="-579"/>
                    <a:pt x="1905" y="374"/>
                  </a:cubicBezTo>
                  <a:cubicBezTo>
                    <a:pt x="953" y="1326"/>
                    <a:pt x="0" y="2279"/>
                    <a:pt x="0" y="4184"/>
                  </a:cubicBezTo>
                  <a:lnTo>
                    <a:pt x="0" y="4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655">
              <a:extLst>
                <a:ext uri="{FF2B5EF4-FFF2-40B4-BE49-F238E27FC236}">
                  <a16:creationId xmlns:a16="http://schemas.microsoft.com/office/drawing/2014/main" id="{55E8785B-A7F5-49E5-99CE-95D097BF38E4}"/>
                </a:ext>
              </a:extLst>
            </p:cNvPr>
            <p:cNvSpPr/>
            <p:nvPr/>
          </p:nvSpPr>
          <p:spPr>
            <a:xfrm>
              <a:off x="4860606" y="2125391"/>
              <a:ext cx="5714" cy="9525"/>
            </a:xfrm>
            <a:custGeom>
              <a:avLst/>
              <a:gdLst>
                <a:gd name="connsiteX0" fmla="*/ 0 w 5714"/>
                <a:gd name="connsiteY0" fmla="*/ 2858 h 9525"/>
                <a:gd name="connsiteX1" fmla="*/ 0 w 5714"/>
                <a:gd name="connsiteY1" fmla="*/ 6668 h 9525"/>
                <a:gd name="connsiteX2" fmla="*/ 952 w 5714"/>
                <a:gd name="connsiteY2" fmla="*/ 8573 h 9525"/>
                <a:gd name="connsiteX3" fmla="*/ 1905 w 5714"/>
                <a:gd name="connsiteY3" fmla="*/ 9525 h 9525"/>
                <a:gd name="connsiteX4" fmla="*/ 2857 w 5714"/>
                <a:gd name="connsiteY4" fmla="*/ 9525 h 9525"/>
                <a:gd name="connsiteX5" fmla="*/ 4763 w 5714"/>
                <a:gd name="connsiteY5" fmla="*/ 8573 h 9525"/>
                <a:gd name="connsiteX6" fmla="*/ 5715 w 5714"/>
                <a:gd name="connsiteY6" fmla="*/ 6668 h 9525"/>
                <a:gd name="connsiteX7" fmla="*/ 5715 w 5714"/>
                <a:gd name="connsiteY7" fmla="*/ 2858 h 9525"/>
                <a:gd name="connsiteX8" fmla="*/ 4763 w 5714"/>
                <a:gd name="connsiteY8" fmla="*/ 953 h 9525"/>
                <a:gd name="connsiteX9" fmla="*/ 3810 w 5714"/>
                <a:gd name="connsiteY9" fmla="*/ 0 h 9525"/>
                <a:gd name="connsiteX10" fmla="*/ 2857 w 5714"/>
                <a:gd name="connsiteY10" fmla="*/ 0 h 9525"/>
                <a:gd name="connsiteX11" fmla="*/ 952 w 5714"/>
                <a:gd name="connsiteY11" fmla="*/ 953 h 9525"/>
                <a:gd name="connsiteX12" fmla="*/ 0 w 5714"/>
                <a:gd name="connsiteY12" fmla="*/ 2858 h 9525"/>
                <a:gd name="connsiteX13" fmla="*/ 0 w 5714"/>
                <a:gd name="connsiteY13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4" h="9525">
                  <a:moveTo>
                    <a:pt x="0" y="2858"/>
                  </a:moveTo>
                  <a:cubicBezTo>
                    <a:pt x="0" y="3810"/>
                    <a:pt x="0" y="4763"/>
                    <a:pt x="0" y="6668"/>
                  </a:cubicBezTo>
                  <a:cubicBezTo>
                    <a:pt x="0" y="7620"/>
                    <a:pt x="0" y="8573"/>
                    <a:pt x="952" y="8573"/>
                  </a:cubicBezTo>
                  <a:cubicBezTo>
                    <a:pt x="952" y="8573"/>
                    <a:pt x="1905" y="8573"/>
                    <a:pt x="1905" y="9525"/>
                  </a:cubicBezTo>
                  <a:cubicBezTo>
                    <a:pt x="1905" y="9525"/>
                    <a:pt x="2857" y="9525"/>
                    <a:pt x="2857" y="9525"/>
                  </a:cubicBezTo>
                  <a:cubicBezTo>
                    <a:pt x="3810" y="9525"/>
                    <a:pt x="4763" y="9525"/>
                    <a:pt x="4763" y="8573"/>
                  </a:cubicBezTo>
                  <a:cubicBezTo>
                    <a:pt x="5715" y="7620"/>
                    <a:pt x="5715" y="7620"/>
                    <a:pt x="5715" y="6668"/>
                  </a:cubicBezTo>
                  <a:cubicBezTo>
                    <a:pt x="5715" y="5715"/>
                    <a:pt x="5715" y="4763"/>
                    <a:pt x="5715" y="2858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3810" y="953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ubicBezTo>
                    <a:pt x="1905" y="0"/>
                    <a:pt x="952" y="0"/>
                    <a:pt x="952" y="953"/>
                  </a:cubicBezTo>
                  <a:cubicBezTo>
                    <a:pt x="0" y="953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656">
              <a:extLst>
                <a:ext uri="{FF2B5EF4-FFF2-40B4-BE49-F238E27FC236}">
                  <a16:creationId xmlns:a16="http://schemas.microsoft.com/office/drawing/2014/main" id="{309384E6-1B99-4804-871D-9A4BD689B226}"/>
                </a:ext>
              </a:extLst>
            </p:cNvPr>
            <p:cNvSpPr/>
            <p:nvPr/>
          </p:nvSpPr>
          <p:spPr>
            <a:xfrm>
              <a:off x="4852033" y="2108246"/>
              <a:ext cx="7062" cy="12777"/>
            </a:xfrm>
            <a:custGeom>
              <a:avLst/>
              <a:gdLst>
                <a:gd name="connsiteX0" fmla="*/ 0 w 7062"/>
                <a:gd name="connsiteY0" fmla="*/ 1905 h 12777"/>
                <a:gd name="connsiteX1" fmla="*/ 1905 w 7062"/>
                <a:gd name="connsiteY1" fmla="*/ 11430 h 12777"/>
                <a:gd name="connsiteX2" fmla="*/ 5715 w 7062"/>
                <a:gd name="connsiteY2" fmla="*/ 12382 h 12777"/>
                <a:gd name="connsiteX3" fmla="*/ 6667 w 7062"/>
                <a:gd name="connsiteY3" fmla="*/ 8573 h 12777"/>
                <a:gd name="connsiteX4" fmla="*/ 5715 w 7062"/>
                <a:gd name="connsiteY4" fmla="*/ 6668 h 12777"/>
                <a:gd name="connsiteX5" fmla="*/ 5715 w 7062"/>
                <a:gd name="connsiteY5" fmla="*/ 7620 h 12777"/>
                <a:gd name="connsiteX6" fmla="*/ 4763 w 7062"/>
                <a:gd name="connsiteY6" fmla="*/ 4763 h 12777"/>
                <a:gd name="connsiteX7" fmla="*/ 4763 w 7062"/>
                <a:gd name="connsiteY7" fmla="*/ 5715 h 12777"/>
                <a:gd name="connsiteX8" fmla="*/ 4763 w 7062"/>
                <a:gd name="connsiteY8" fmla="*/ 2857 h 12777"/>
                <a:gd name="connsiteX9" fmla="*/ 3810 w 7062"/>
                <a:gd name="connsiteY9" fmla="*/ 953 h 12777"/>
                <a:gd name="connsiteX10" fmla="*/ 1905 w 7062"/>
                <a:gd name="connsiteY10" fmla="*/ 0 h 12777"/>
                <a:gd name="connsiteX11" fmla="*/ 0 w 7062"/>
                <a:gd name="connsiteY11" fmla="*/ 953 h 12777"/>
                <a:gd name="connsiteX12" fmla="*/ 0 w 7062"/>
                <a:gd name="connsiteY12" fmla="*/ 1905 h 12777"/>
                <a:gd name="connsiteX13" fmla="*/ 0 w 7062"/>
                <a:gd name="connsiteY13" fmla="*/ 1905 h 12777"/>
                <a:gd name="connsiteX14" fmla="*/ 0 w 7062"/>
                <a:gd name="connsiteY14" fmla="*/ 1905 h 1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62" h="12777">
                  <a:moveTo>
                    <a:pt x="0" y="1905"/>
                  </a:moveTo>
                  <a:cubicBezTo>
                    <a:pt x="0" y="4763"/>
                    <a:pt x="0" y="8573"/>
                    <a:pt x="1905" y="11430"/>
                  </a:cubicBezTo>
                  <a:cubicBezTo>
                    <a:pt x="2857" y="12382"/>
                    <a:pt x="4763" y="13335"/>
                    <a:pt x="5715" y="12382"/>
                  </a:cubicBezTo>
                  <a:cubicBezTo>
                    <a:pt x="6667" y="11430"/>
                    <a:pt x="7620" y="9525"/>
                    <a:pt x="6667" y="8573"/>
                  </a:cubicBezTo>
                  <a:cubicBezTo>
                    <a:pt x="6667" y="7620"/>
                    <a:pt x="5715" y="7620"/>
                    <a:pt x="5715" y="6668"/>
                  </a:cubicBezTo>
                  <a:cubicBezTo>
                    <a:pt x="5715" y="6668"/>
                    <a:pt x="5715" y="6668"/>
                    <a:pt x="5715" y="7620"/>
                  </a:cubicBezTo>
                  <a:cubicBezTo>
                    <a:pt x="5715" y="6668"/>
                    <a:pt x="4763" y="5715"/>
                    <a:pt x="4763" y="4763"/>
                  </a:cubicBezTo>
                  <a:cubicBezTo>
                    <a:pt x="4763" y="4763"/>
                    <a:pt x="4763" y="5715"/>
                    <a:pt x="4763" y="5715"/>
                  </a:cubicBezTo>
                  <a:cubicBezTo>
                    <a:pt x="4763" y="4763"/>
                    <a:pt x="4763" y="3810"/>
                    <a:pt x="4763" y="2857"/>
                  </a:cubicBezTo>
                  <a:cubicBezTo>
                    <a:pt x="4763" y="1905"/>
                    <a:pt x="4763" y="953"/>
                    <a:pt x="3810" y="953"/>
                  </a:cubicBezTo>
                  <a:cubicBezTo>
                    <a:pt x="2857" y="0"/>
                    <a:pt x="2857" y="0"/>
                    <a:pt x="1905" y="0"/>
                  </a:cubicBezTo>
                  <a:cubicBezTo>
                    <a:pt x="952" y="0"/>
                    <a:pt x="0" y="0"/>
                    <a:pt x="0" y="953"/>
                  </a:cubicBezTo>
                  <a:cubicBezTo>
                    <a:pt x="0" y="953"/>
                    <a:pt x="0" y="953"/>
                    <a:pt x="0" y="1905"/>
                  </a:cubicBezTo>
                  <a:cubicBezTo>
                    <a:pt x="0" y="953"/>
                    <a:pt x="0" y="1905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657">
              <a:extLst>
                <a:ext uri="{FF2B5EF4-FFF2-40B4-BE49-F238E27FC236}">
                  <a16:creationId xmlns:a16="http://schemas.microsoft.com/office/drawing/2014/main" id="{E713B179-7B12-4C00-9C51-71CCC01B1EA0}"/>
                </a:ext>
              </a:extLst>
            </p:cNvPr>
            <p:cNvSpPr/>
            <p:nvPr/>
          </p:nvSpPr>
          <p:spPr>
            <a:xfrm>
              <a:off x="4862511" y="2104436"/>
              <a:ext cx="5714" cy="6667"/>
            </a:xfrm>
            <a:custGeom>
              <a:avLst/>
              <a:gdLst>
                <a:gd name="connsiteX0" fmla="*/ 2858 w 5714"/>
                <a:gd name="connsiteY0" fmla="*/ 0 h 6667"/>
                <a:gd name="connsiteX1" fmla="*/ 2858 w 5714"/>
                <a:gd name="connsiteY1" fmla="*/ 0 h 6667"/>
                <a:gd name="connsiteX2" fmla="*/ 1905 w 5714"/>
                <a:gd name="connsiteY2" fmla="*/ 0 h 6667"/>
                <a:gd name="connsiteX3" fmla="*/ 952 w 5714"/>
                <a:gd name="connsiteY3" fmla="*/ 952 h 6667"/>
                <a:gd name="connsiteX4" fmla="*/ 952 w 5714"/>
                <a:gd name="connsiteY4" fmla="*/ 952 h 6667"/>
                <a:gd name="connsiteX5" fmla="*/ 0 w 5714"/>
                <a:gd name="connsiteY5" fmla="*/ 1905 h 6667"/>
                <a:gd name="connsiteX6" fmla="*/ 0 w 5714"/>
                <a:gd name="connsiteY6" fmla="*/ 2857 h 6667"/>
                <a:gd name="connsiteX7" fmla="*/ 0 w 5714"/>
                <a:gd name="connsiteY7" fmla="*/ 2857 h 6667"/>
                <a:gd name="connsiteX8" fmla="*/ 0 w 5714"/>
                <a:gd name="connsiteY8" fmla="*/ 2857 h 6667"/>
                <a:gd name="connsiteX9" fmla="*/ 0 w 5714"/>
                <a:gd name="connsiteY9" fmla="*/ 3810 h 6667"/>
                <a:gd name="connsiteX10" fmla="*/ 0 w 5714"/>
                <a:gd name="connsiteY10" fmla="*/ 4763 h 6667"/>
                <a:gd name="connsiteX11" fmla="*/ 0 w 5714"/>
                <a:gd name="connsiteY11" fmla="*/ 4763 h 6667"/>
                <a:gd name="connsiteX12" fmla="*/ 0 w 5714"/>
                <a:gd name="connsiteY12" fmla="*/ 5715 h 6667"/>
                <a:gd name="connsiteX13" fmla="*/ 0 w 5714"/>
                <a:gd name="connsiteY13" fmla="*/ 5715 h 6667"/>
                <a:gd name="connsiteX14" fmla="*/ 952 w 5714"/>
                <a:gd name="connsiteY14" fmla="*/ 6667 h 6667"/>
                <a:gd name="connsiteX15" fmla="*/ 952 w 5714"/>
                <a:gd name="connsiteY15" fmla="*/ 6667 h 6667"/>
                <a:gd name="connsiteX16" fmla="*/ 952 w 5714"/>
                <a:gd name="connsiteY16" fmla="*/ 6667 h 6667"/>
                <a:gd name="connsiteX17" fmla="*/ 952 w 5714"/>
                <a:gd name="connsiteY17" fmla="*/ 6667 h 6667"/>
                <a:gd name="connsiteX18" fmla="*/ 952 w 5714"/>
                <a:gd name="connsiteY18" fmla="*/ 6667 h 6667"/>
                <a:gd name="connsiteX19" fmla="*/ 1905 w 5714"/>
                <a:gd name="connsiteY19" fmla="*/ 6667 h 6667"/>
                <a:gd name="connsiteX20" fmla="*/ 2858 w 5714"/>
                <a:gd name="connsiteY20" fmla="*/ 6667 h 6667"/>
                <a:gd name="connsiteX21" fmla="*/ 3810 w 5714"/>
                <a:gd name="connsiteY21" fmla="*/ 5715 h 6667"/>
                <a:gd name="connsiteX22" fmla="*/ 4763 w 5714"/>
                <a:gd name="connsiteY22" fmla="*/ 4763 h 6667"/>
                <a:gd name="connsiteX23" fmla="*/ 4763 w 5714"/>
                <a:gd name="connsiteY23" fmla="*/ 3810 h 6667"/>
                <a:gd name="connsiteX24" fmla="*/ 4763 w 5714"/>
                <a:gd name="connsiteY24" fmla="*/ 2857 h 6667"/>
                <a:gd name="connsiteX25" fmla="*/ 4763 w 5714"/>
                <a:gd name="connsiteY25" fmla="*/ 1905 h 6667"/>
                <a:gd name="connsiteX26" fmla="*/ 3810 w 5714"/>
                <a:gd name="connsiteY26" fmla="*/ 952 h 6667"/>
                <a:gd name="connsiteX27" fmla="*/ 4763 w 5714"/>
                <a:gd name="connsiteY27" fmla="*/ 952 h 6667"/>
                <a:gd name="connsiteX28" fmla="*/ 4763 w 5714"/>
                <a:gd name="connsiteY28" fmla="*/ 952 h 6667"/>
                <a:gd name="connsiteX29" fmla="*/ 5715 w 5714"/>
                <a:gd name="connsiteY29" fmla="*/ 952 h 6667"/>
                <a:gd name="connsiteX30" fmla="*/ 5715 w 5714"/>
                <a:gd name="connsiteY30" fmla="*/ 952 h 6667"/>
                <a:gd name="connsiteX31" fmla="*/ 5715 w 5714"/>
                <a:gd name="connsiteY31" fmla="*/ 1905 h 6667"/>
                <a:gd name="connsiteX32" fmla="*/ 5715 w 5714"/>
                <a:gd name="connsiteY32" fmla="*/ 1905 h 6667"/>
                <a:gd name="connsiteX33" fmla="*/ 5715 w 5714"/>
                <a:gd name="connsiteY33" fmla="*/ 2857 h 6667"/>
                <a:gd name="connsiteX34" fmla="*/ 5715 w 5714"/>
                <a:gd name="connsiteY34" fmla="*/ 2857 h 6667"/>
                <a:gd name="connsiteX35" fmla="*/ 5715 w 5714"/>
                <a:gd name="connsiteY35" fmla="*/ 3810 h 6667"/>
                <a:gd name="connsiteX36" fmla="*/ 5715 w 5714"/>
                <a:gd name="connsiteY36" fmla="*/ 3810 h 6667"/>
                <a:gd name="connsiteX37" fmla="*/ 5715 w 5714"/>
                <a:gd name="connsiteY37" fmla="*/ 4763 h 6667"/>
                <a:gd name="connsiteX38" fmla="*/ 5715 w 5714"/>
                <a:gd name="connsiteY38" fmla="*/ 4763 h 6667"/>
                <a:gd name="connsiteX39" fmla="*/ 5715 w 5714"/>
                <a:gd name="connsiteY39" fmla="*/ 5715 h 6667"/>
                <a:gd name="connsiteX40" fmla="*/ 5715 w 5714"/>
                <a:gd name="connsiteY40" fmla="*/ 5715 h 6667"/>
                <a:gd name="connsiteX41" fmla="*/ 5715 w 5714"/>
                <a:gd name="connsiteY41" fmla="*/ 6667 h 6667"/>
                <a:gd name="connsiteX42" fmla="*/ 5715 w 5714"/>
                <a:gd name="connsiteY42" fmla="*/ 6667 h 6667"/>
                <a:gd name="connsiteX43" fmla="*/ 4763 w 5714"/>
                <a:gd name="connsiteY43" fmla="*/ 6667 h 6667"/>
                <a:gd name="connsiteX44" fmla="*/ 4763 w 5714"/>
                <a:gd name="connsiteY44" fmla="*/ 6667 h 6667"/>
                <a:gd name="connsiteX45" fmla="*/ 3810 w 5714"/>
                <a:gd name="connsiteY45" fmla="*/ 6667 h 6667"/>
                <a:gd name="connsiteX46" fmla="*/ 4763 w 5714"/>
                <a:gd name="connsiteY46" fmla="*/ 5715 h 6667"/>
                <a:gd name="connsiteX47" fmla="*/ 5715 w 5714"/>
                <a:gd name="connsiteY47" fmla="*/ 4763 h 6667"/>
                <a:gd name="connsiteX48" fmla="*/ 5715 w 5714"/>
                <a:gd name="connsiteY48" fmla="*/ 3810 h 6667"/>
                <a:gd name="connsiteX49" fmla="*/ 5715 w 5714"/>
                <a:gd name="connsiteY49" fmla="*/ 2857 h 6667"/>
                <a:gd name="connsiteX50" fmla="*/ 5715 w 5714"/>
                <a:gd name="connsiteY50" fmla="*/ 1905 h 6667"/>
                <a:gd name="connsiteX51" fmla="*/ 4763 w 5714"/>
                <a:gd name="connsiteY51" fmla="*/ 952 h 6667"/>
                <a:gd name="connsiteX52" fmla="*/ 3810 w 5714"/>
                <a:gd name="connsiteY52" fmla="*/ 952 h 6667"/>
                <a:gd name="connsiteX53" fmla="*/ 2858 w 5714"/>
                <a:gd name="connsiteY53" fmla="*/ 0 h 6667"/>
                <a:gd name="connsiteX54" fmla="*/ 2858 w 5714"/>
                <a:gd name="connsiteY54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714" h="6667">
                  <a:moveTo>
                    <a:pt x="2858" y="0"/>
                  </a:moveTo>
                  <a:cubicBezTo>
                    <a:pt x="2858" y="0"/>
                    <a:pt x="2858" y="0"/>
                    <a:pt x="2858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952"/>
                  </a:cubicBezTo>
                  <a:cubicBezTo>
                    <a:pt x="952" y="952"/>
                    <a:pt x="952" y="952"/>
                    <a:pt x="952" y="952"/>
                  </a:cubicBezTo>
                  <a:cubicBezTo>
                    <a:pt x="952" y="952"/>
                    <a:pt x="952" y="1905"/>
                    <a:pt x="0" y="1905"/>
                  </a:cubicBezTo>
                  <a:cubicBezTo>
                    <a:pt x="0" y="1905"/>
                    <a:pt x="0" y="2857"/>
                    <a:pt x="0" y="2857"/>
                  </a:cubicBezTo>
                  <a:cubicBezTo>
                    <a:pt x="0" y="2857"/>
                    <a:pt x="0" y="2857"/>
                    <a:pt x="0" y="2857"/>
                  </a:cubicBezTo>
                  <a:cubicBezTo>
                    <a:pt x="0" y="2857"/>
                    <a:pt x="0" y="2857"/>
                    <a:pt x="0" y="2857"/>
                  </a:cubicBezTo>
                  <a:cubicBezTo>
                    <a:pt x="0" y="2857"/>
                    <a:pt x="0" y="3810"/>
                    <a:pt x="0" y="3810"/>
                  </a:cubicBezTo>
                  <a:cubicBezTo>
                    <a:pt x="0" y="3810"/>
                    <a:pt x="0" y="4763"/>
                    <a:pt x="0" y="4763"/>
                  </a:cubicBezTo>
                  <a:cubicBezTo>
                    <a:pt x="0" y="4763"/>
                    <a:pt x="0" y="4763"/>
                    <a:pt x="0" y="4763"/>
                  </a:cubicBezTo>
                  <a:cubicBezTo>
                    <a:pt x="0" y="4763"/>
                    <a:pt x="0" y="5715"/>
                    <a:pt x="0" y="5715"/>
                  </a:cubicBezTo>
                  <a:cubicBezTo>
                    <a:pt x="0" y="5715"/>
                    <a:pt x="0" y="5715"/>
                    <a:pt x="0" y="5715"/>
                  </a:cubicBezTo>
                  <a:cubicBezTo>
                    <a:pt x="0" y="5715"/>
                    <a:pt x="0" y="5715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952" y="6667"/>
                    <a:pt x="952" y="6667"/>
                  </a:cubicBezTo>
                  <a:cubicBezTo>
                    <a:pt x="952" y="6667"/>
                    <a:pt x="1905" y="6667"/>
                    <a:pt x="1905" y="6667"/>
                  </a:cubicBezTo>
                  <a:cubicBezTo>
                    <a:pt x="1905" y="6667"/>
                    <a:pt x="2858" y="6667"/>
                    <a:pt x="2858" y="6667"/>
                  </a:cubicBezTo>
                  <a:cubicBezTo>
                    <a:pt x="2858" y="6667"/>
                    <a:pt x="3810" y="6667"/>
                    <a:pt x="3810" y="5715"/>
                  </a:cubicBezTo>
                  <a:cubicBezTo>
                    <a:pt x="3810" y="5715"/>
                    <a:pt x="3810" y="4763"/>
                    <a:pt x="4763" y="4763"/>
                  </a:cubicBezTo>
                  <a:cubicBezTo>
                    <a:pt x="4763" y="4763"/>
                    <a:pt x="4763" y="3810"/>
                    <a:pt x="4763" y="3810"/>
                  </a:cubicBezTo>
                  <a:cubicBezTo>
                    <a:pt x="4763" y="2857"/>
                    <a:pt x="4763" y="2857"/>
                    <a:pt x="4763" y="2857"/>
                  </a:cubicBezTo>
                  <a:cubicBezTo>
                    <a:pt x="4763" y="2857"/>
                    <a:pt x="4763" y="2857"/>
                    <a:pt x="4763" y="1905"/>
                  </a:cubicBezTo>
                  <a:cubicBezTo>
                    <a:pt x="4763" y="1905"/>
                    <a:pt x="3810" y="952"/>
                    <a:pt x="3810" y="952"/>
                  </a:cubicBezTo>
                  <a:cubicBezTo>
                    <a:pt x="3810" y="952"/>
                    <a:pt x="3810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5715" y="952"/>
                  </a:cubicBezTo>
                  <a:cubicBezTo>
                    <a:pt x="5715" y="952"/>
                    <a:pt x="5715" y="952"/>
                    <a:pt x="5715" y="952"/>
                  </a:cubicBezTo>
                  <a:cubicBezTo>
                    <a:pt x="5715" y="952"/>
                    <a:pt x="5715" y="952"/>
                    <a:pt x="5715" y="1905"/>
                  </a:cubicBezTo>
                  <a:cubicBezTo>
                    <a:pt x="5715" y="1905"/>
                    <a:pt x="5715" y="1905"/>
                    <a:pt x="5715" y="1905"/>
                  </a:cubicBezTo>
                  <a:cubicBezTo>
                    <a:pt x="5715" y="1905"/>
                    <a:pt x="5715" y="1905"/>
                    <a:pt x="5715" y="2857"/>
                  </a:cubicBezTo>
                  <a:cubicBezTo>
                    <a:pt x="5715" y="2857"/>
                    <a:pt x="5715" y="2857"/>
                    <a:pt x="5715" y="2857"/>
                  </a:cubicBezTo>
                  <a:cubicBezTo>
                    <a:pt x="5715" y="2857"/>
                    <a:pt x="5715" y="3810"/>
                    <a:pt x="5715" y="3810"/>
                  </a:cubicBezTo>
                  <a:cubicBezTo>
                    <a:pt x="5715" y="3810"/>
                    <a:pt x="5715" y="3810"/>
                    <a:pt x="5715" y="3810"/>
                  </a:cubicBezTo>
                  <a:cubicBezTo>
                    <a:pt x="5715" y="3810"/>
                    <a:pt x="5715" y="4763"/>
                    <a:pt x="5715" y="4763"/>
                  </a:cubicBezTo>
                  <a:cubicBezTo>
                    <a:pt x="5715" y="4763"/>
                    <a:pt x="5715" y="4763"/>
                    <a:pt x="5715" y="4763"/>
                  </a:cubicBezTo>
                  <a:cubicBezTo>
                    <a:pt x="5715" y="4763"/>
                    <a:pt x="5715" y="4763"/>
                    <a:pt x="5715" y="5715"/>
                  </a:cubicBezTo>
                  <a:cubicBezTo>
                    <a:pt x="5715" y="5715"/>
                    <a:pt x="5715" y="5715"/>
                    <a:pt x="5715" y="5715"/>
                  </a:cubicBezTo>
                  <a:cubicBezTo>
                    <a:pt x="5715" y="5715"/>
                    <a:pt x="5715" y="5715"/>
                    <a:pt x="5715" y="6667"/>
                  </a:cubicBezTo>
                  <a:cubicBezTo>
                    <a:pt x="5715" y="6667"/>
                    <a:pt x="5715" y="6667"/>
                    <a:pt x="5715" y="6667"/>
                  </a:cubicBezTo>
                  <a:cubicBezTo>
                    <a:pt x="5715" y="6667"/>
                    <a:pt x="5715" y="6667"/>
                    <a:pt x="4763" y="6667"/>
                  </a:cubicBezTo>
                  <a:cubicBezTo>
                    <a:pt x="4763" y="6667"/>
                    <a:pt x="4763" y="6667"/>
                    <a:pt x="4763" y="6667"/>
                  </a:cubicBezTo>
                  <a:cubicBezTo>
                    <a:pt x="4763" y="6667"/>
                    <a:pt x="4763" y="6667"/>
                    <a:pt x="3810" y="6667"/>
                  </a:cubicBezTo>
                  <a:cubicBezTo>
                    <a:pt x="4763" y="6667"/>
                    <a:pt x="4763" y="6667"/>
                    <a:pt x="4763" y="5715"/>
                  </a:cubicBezTo>
                  <a:cubicBezTo>
                    <a:pt x="4763" y="5715"/>
                    <a:pt x="5715" y="5715"/>
                    <a:pt x="5715" y="4763"/>
                  </a:cubicBezTo>
                  <a:cubicBezTo>
                    <a:pt x="5715" y="4763"/>
                    <a:pt x="5715" y="3810"/>
                    <a:pt x="5715" y="3810"/>
                  </a:cubicBezTo>
                  <a:cubicBezTo>
                    <a:pt x="5715" y="3810"/>
                    <a:pt x="5715" y="2857"/>
                    <a:pt x="5715" y="2857"/>
                  </a:cubicBezTo>
                  <a:cubicBezTo>
                    <a:pt x="5715" y="2857"/>
                    <a:pt x="5715" y="2857"/>
                    <a:pt x="5715" y="1905"/>
                  </a:cubicBezTo>
                  <a:cubicBezTo>
                    <a:pt x="5715" y="1905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3810" y="952"/>
                  </a:cubicBezTo>
                  <a:cubicBezTo>
                    <a:pt x="4763" y="0"/>
                    <a:pt x="3810" y="0"/>
                    <a:pt x="2858" y="0"/>
                  </a:cubicBezTo>
                  <a:lnTo>
                    <a:pt x="285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658">
              <a:extLst>
                <a:ext uri="{FF2B5EF4-FFF2-40B4-BE49-F238E27FC236}">
                  <a16:creationId xmlns:a16="http://schemas.microsoft.com/office/drawing/2014/main" id="{60C45233-195F-42F9-9F9B-E4DD3AA01841}"/>
                </a:ext>
              </a:extLst>
            </p:cNvPr>
            <p:cNvSpPr/>
            <p:nvPr/>
          </p:nvSpPr>
          <p:spPr>
            <a:xfrm>
              <a:off x="4871083" y="2092053"/>
              <a:ext cx="6667" cy="8572"/>
            </a:xfrm>
            <a:custGeom>
              <a:avLst/>
              <a:gdLst>
                <a:gd name="connsiteX0" fmla="*/ 0 w 6667"/>
                <a:gd name="connsiteY0" fmla="*/ 3810 h 8572"/>
                <a:gd name="connsiteX1" fmla="*/ 952 w 6667"/>
                <a:gd name="connsiteY1" fmla="*/ 6668 h 8572"/>
                <a:gd name="connsiteX2" fmla="*/ 1905 w 6667"/>
                <a:gd name="connsiteY2" fmla="*/ 7620 h 8572"/>
                <a:gd name="connsiteX3" fmla="*/ 2857 w 6667"/>
                <a:gd name="connsiteY3" fmla="*/ 8573 h 8572"/>
                <a:gd name="connsiteX4" fmla="*/ 3810 w 6667"/>
                <a:gd name="connsiteY4" fmla="*/ 8573 h 8572"/>
                <a:gd name="connsiteX5" fmla="*/ 4763 w 6667"/>
                <a:gd name="connsiteY5" fmla="*/ 8573 h 8572"/>
                <a:gd name="connsiteX6" fmla="*/ 5715 w 6667"/>
                <a:gd name="connsiteY6" fmla="*/ 8573 h 8572"/>
                <a:gd name="connsiteX7" fmla="*/ 6667 w 6667"/>
                <a:gd name="connsiteY7" fmla="*/ 7620 h 8572"/>
                <a:gd name="connsiteX8" fmla="*/ 6667 w 6667"/>
                <a:gd name="connsiteY8" fmla="*/ 6668 h 8572"/>
                <a:gd name="connsiteX9" fmla="*/ 6667 w 6667"/>
                <a:gd name="connsiteY9" fmla="*/ 4763 h 8572"/>
                <a:gd name="connsiteX10" fmla="*/ 5715 w 6667"/>
                <a:gd name="connsiteY10" fmla="*/ 1905 h 8572"/>
                <a:gd name="connsiteX11" fmla="*/ 4763 w 6667"/>
                <a:gd name="connsiteY11" fmla="*/ 953 h 8572"/>
                <a:gd name="connsiteX12" fmla="*/ 3810 w 6667"/>
                <a:gd name="connsiteY12" fmla="*/ 0 h 8572"/>
                <a:gd name="connsiteX13" fmla="*/ 2857 w 6667"/>
                <a:gd name="connsiteY13" fmla="*/ 0 h 8572"/>
                <a:gd name="connsiteX14" fmla="*/ 1905 w 6667"/>
                <a:gd name="connsiteY14" fmla="*/ 0 h 8572"/>
                <a:gd name="connsiteX15" fmla="*/ 952 w 6667"/>
                <a:gd name="connsiteY15" fmla="*/ 0 h 8572"/>
                <a:gd name="connsiteX16" fmla="*/ 0 w 6667"/>
                <a:gd name="connsiteY16" fmla="*/ 953 h 8572"/>
                <a:gd name="connsiteX17" fmla="*/ 0 w 6667"/>
                <a:gd name="connsiteY17" fmla="*/ 1905 h 8572"/>
                <a:gd name="connsiteX18" fmla="*/ 0 w 6667"/>
                <a:gd name="connsiteY18" fmla="*/ 3810 h 8572"/>
                <a:gd name="connsiteX19" fmla="*/ 0 w 6667"/>
                <a:gd name="connsiteY19" fmla="*/ 381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67" h="8572">
                  <a:moveTo>
                    <a:pt x="0" y="3810"/>
                  </a:moveTo>
                  <a:cubicBezTo>
                    <a:pt x="0" y="4763"/>
                    <a:pt x="952" y="5715"/>
                    <a:pt x="952" y="6668"/>
                  </a:cubicBezTo>
                  <a:cubicBezTo>
                    <a:pt x="952" y="6668"/>
                    <a:pt x="952" y="7620"/>
                    <a:pt x="1905" y="7620"/>
                  </a:cubicBezTo>
                  <a:cubicBezTo>
                    <a:pt x="1905" y="7620"/>
                    <a:pt x="1905" y="8573"/>
                    <a:pt x="2857" y="8573"/>
                  </a:cubicBezTo>
                  <a:cubicBezTo>
                    <a:pt x="2857" y="8573"/>
                    <a:pt x="3810" y="8573"/>
                    <a:pt x="3810" y="8573"/>
                  </a:cubicBezTo>
                  <a:cubicBezTo>
                    <a:pt x="3810" y="8573"/>
                    <a:pt x="4763" y="8573"/>
                    <a:pt x="4763" y="8573"/>
                  </a:cubicBezTo>
                  <a:cubicBezTo>
                    <a:pt x="4763" y="8573"/>
                    <a:pt x="4763" y="8573"/>
                    <a:pt x="5715" y="8573"/>
                  </a:cubicBezTo>
                  <a:cubicBezTo>
                    <a:pt x="5715" y="8573"/>
                    <a:pt x="6667" y="7620"/>
                    <a:pt x="6667" y="7620"/>
                  </a:cubicBezTo>
                  <a:cubicBezTo>
                    <a:pt x="6667" y="7620"/>
                    <a:pt x="6667" y="7620"/>
                    <a:pt x="6667" y="6668"/>
                  </a:cubicBezTo>
                  <a:cubicBezTo>
                    <a:pt x="6667" y="5715"/>
                    <a:pt x="6667" y="5715"/>
                    <a:pt x="6667" y="4763"/>
                  </a:cubicBezTo>
                  <a:cubicBezTo>
                    <a:pt x="6667" y="3810"/>
                    <a:pt x="5715" y="2858"/>
                    <a:pt x="5715" y="1905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4763" y="0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ubicBezTo>
                    <a:pt x="2857" y="0"/>
                    <a:pt x="1905" y="0"/>
                    <a:pt x="1905" y="0"/>
                  </a:cubicBezTo>
                  <a:cubicBezTo>
                    <a:pt x="1905" y="0"/>
                    <a:pt x="1905" y="0"/>
                    <a:pt x="952" y="0"/>
                  </a:cubicBezTo>
                  <a:cubicBezTo>
                    <a:pt x="952" y="0"/>
                    <a:pt x="0" y="953"/>
                    <a:pt x="0" y="953"/>
                  </a:cubicBezTo>
                  <a:cubicBezTo>
                    <a:pt x="0" y="953"/>
                    <a:pt x="0" y="953"/>
                    <a:pt x="0" y="1905"/>
                  </a:cubicBezTo>
                  <a:cubicBezTo>
                    <a:pt x="0" y="2858"/>
                    <a:pt x="0" y="3810"/>
                    <a:pt x="0" y="3810"/>
                  </a:cubicBezTo>
                  <a:lnTo>
                    <a:pt x="0" y="38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659">
              <a:extLst>
                <a:ext uri="{FF2B5EF4-FFF2-40B4-BE49-F238E27FC236}">
                  <a16:creationId xmlns:a16="http://schemas.microsoft.com/office/drawing/2014/main" id="{1C935EE6-7BBF-4C99-B2BD-FAFB823C4286}"/>
                </a:ext>
              </a:extLst>
            </p:cNvPr>
            <p:cNvSpPr/>
            <p:nvPr/>
          </p:nvSpPr>
          <p:spPr>
            <a:xfrm>
              <a:off x="4899263" y="2029189"/>
              <a:ext cx="6369" cy="12805"/>
            </a:xfrm>
            <a:custGeom>
              <a:avLst/>
              <a:gdLst>
                <a:gd name="connsiteX0" fmla="*/ 395 w 6369"/>
                <a:gd name="connsiteY0" fmla="*/ 952 h 12805"/>
                <a:gd name="connsiteX1" fmla="*/ 1347 w 6369"/>
                <a:gd name="connsiteY1" fmla="*/ 10477 h 12805"/>
                <a:gd name="connsiteX2" fmla="*/ 2300 w 6369"/>
                <a:gd name="connsiteY2" fmla="*/ 12382 h 12805"/>
                <a:gd name="connsiteX3" fmla="*/ 4205 w 6369"/>
                <a:gd name="connsiteY3" fmla="*/ 12382 h 12805"/>
                <a:gd name="connsiteX4" fmla="*/ 6110 w 6369"/>
                <a:gd name="connsiteY4" fmla="*/ 8573 h 12805"/>
                <a:gd name="connsiteX5" fmla="*/ 5157 w 6369"/>
                <a:gd name="connsiteY5" fmla="*/ 5715 h 12805"/>
                <a:gd name="connsiteX6" fmla="*/ 5157 w 6369"/>
                <a:gd name="connsiteY6" fmla="*/ 6668 h 12805"/>
                <a:gd name="connsiteX7" fmla="*/ 5157 w 6369"/>
                <a:gd name="connsiteY7" fmla="*/ 2857 h 12805"/>
                <a:gd name="connsiteX8" fmla="*/ 5157 w 6369"/>
                <a:gd name="connsiteY8" fmla="*/ 3810 h 12805"/>
                <a:gd name="connsiteX9" fmla="*/ 5157 w 6369"/>
                <a:gd name="connsiteY9" fmla="*/ 2857 h 12805"/>
                <a:gd name="connsiteX10" fmla="*/ 5157 w 6369"/>
                <a:gd name="connsiteY10" fmla="*/ 952 h 12805"/>
                <a:gd name="connsiteX11" fmla="*/ 3252 w 6369"/>
                <a:gd name="connsiteY11" fmla="*/ 0 h 12805"/>
                <a:gd name="connsiteX12" fmla="*/ 1347 w 6369"/>
                <a:gd name="connsiteY12" fmla="*/ 0 h 12805"/>
                <a:gd name="connsiteX13" fmla="*/ 395 w 6369"/>
                <a:gd name="connsiteY13" fmla="*/ 952 h 12805"/>
                <a:gd name="connsiteX14" fmla="*/ 395 w 6369"/>
                <a:gd name="connsiteY14" fmla="*/ 952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9" h="12805">
                  <a:moveTo>
                    <a:pt x="395" y="952"/>
                  </a:moveTo>
                  <a:cubicBezTo>
                    <a:pt x="-558" y="3810"/>
                    <a:pt x="395" y="7620"/>
                    <a:pt x="1347" y="10477"/>
                  </a:cubicBezTo>
                  <a:cubicBezTo>
                    <a:pt x="1347" y="11430"/>
                    <a:pt x="2300" y="11430"/>
                    <a:pt x="2300" y="12382"/>
                  </a:cubicBezTo>
                  <a:cubicBezTo>
                    <a:pt x="3252" y="12382"/>
                    <a:pt x="4205" y="13335"/>
                    <a:pt x="4205" y="12382"/>
                  </a:cubicBezTo>
                  <a:cubicBezTo>
                    <a:pt x="5157" y="12382"/>
                    <a:pt x="7062" y="10477"/>
                    <a:pt x="6110" y="8573"/>
                  </a:cubicBezTo>
                  <a:cubicBezTo>
                    <a:pt x="6110" y="7620"/>
                    <a:pt x="5157" y="6668"/>
                    <a:pt x="5157" y="5715"/>
                  </a:cubicBezTo>
                  <a:cubicBezTo>
                    <a:pt x="5157" y="5715"/>
                    <a:pt x="5157" y="6668"/>
                    <a:pt x="5157" y="6668"/>
                  </a:cubicBezTo>
                  <a:cubicBezTo>
                    <a:pt x="5157" y="5715"/>
                    <a:pt x="5157" y="3810"/>
                    <a:pt x="5157" y="2857"/>
                  </a:cubicBezTo>
                  <a:cubicBezTo>
                    <a:pt x="5157" y="2857"/>
                    <a:pt x="5157" y="3810"/>
                    <a:pt x="5157" y="3810"/>
                  </a:cubicBezTo>
                  <a:cubicBezTo>
                    <a:pt x="5157" y="3810"/>
                    <a:pt x="5157" y="2857"/>
                    <a:pt x="5157" y="2857"/>
                  </a:cubicBezTo>
                  <a:cubicBezTo>
                    <a:pt x="5157" y="1905"/>
                    <a:pt x="5157" y="952"/>
                    <a:pt x="5157" y="952"/>
                  </a:cubicBezTo>
                  <a:cubicBezTo>
                    <a:pt x="5157" y="0"/>
                    <a:pt x="4205" y="0"/>
                    <a:pt x="3252" y="0"/>
                  </a:cubicBezTo>
                  <a:cubicBezTo>
                    <a:pt x="2300" y="0"/>
                    <a:pt x="1347" y="0"/>
                    <a:pt x="1347" y="0"/>
                  </a:cubicBezTo>
                  <a:cubicBezTo>
                    <a:pt x="395" y="0"/>
                    <a:pt x="395" y="0"/>
                    <a:pt x="395" y="952"/>
                  </a:cubicBezTo>
                  <a:lnTo>
                    <a:pt x="395" y="9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660">
              <a:extLst>
                <a:ext uri="{FF2B5EF4-FFF2-40B4-BE49-F238E27FC236}">
                  <a16:creationId xmlns:a16="http://schemas.microsoft.com/office/drawing/2014/main" id="{2A9877C4-9EF5-45D7-8C97-585388E043FA}"/>
                </a:ext>
              </a:extLst>
            </p:cNvPr>
            <p:cNvSpPr/>
            <p:nvPr/>
          </p:nvSpPr>
          <p:spPr>
            <a:xfrm>
              <a:off x="4905952" y="2007974"/>
              <a:ext cx="7041" cy="15499"/>
            </a:xfrm>
            <a:custGeom>
              <a:avLst/>
              <a:gdLst>
                <a:gd name="connsiteX0" fmla="*/ 374 w 7041"/>
                <a:gd name="connsiteY0" fmla="*/ 4070 h 15499"/>
                <a:gd name="connsiteX1" fmla="*/ 1326 w 7041"/>
                <a:gd name="connsiteY1" fmla="*/ 7880 h 15499"/>
                <a:gd name="connsiteX2" fmla="*/ 1326 w 7041"/>
                <a:gd name="connsiteY2" fmla="*/ 6927 h 15499"/>
                <a:gd name="connsiteX3" fmla="*/ 1326 w 7041"/>
                <a:gd name="connsiteY3" fmla="*/ 12642 h 15499"/>
                <a:gd name="connsiteX4" fmla="*/ 2279 w 7041"/>
                <a:gd name="connsiteY4" fmla="*/ 14547 h 15499"/>
                <a:gd name="connsiteX5" fmla="*/ 4184 w 7041"/>
                <a:gd name="connsiteY5" fmla="*/ 15500 h 15499"/>
                <a:gd name="connsiteX6" fmla="*/ 6089 w 7041"/>
                <a:gd name="connsiteY6" fmla="*/ 14547 h 15499"/>
                <a:gd name="connsiteX7" fmla="*/ 7041 w 7041"/>
                <a:gd name="connsiteY7" fmla="*/ 12642 h 15499"/>
                <a:gd name="connsiteX8" fmla="*/ 6089 w 7041"/>
                <a:gd name="connsiteY8" fmla="*/ 2165 h 15499"/>
                <a:gd name="connsiteX9" fmla="*/ 2279 w 7041"/>
                <a:gd name="connsiteY9" fmla="*/ 260 h 15499"/>
                <a:gd name="connsiteX10" fmla="*/ 374 w 7041"/>
                <a:gd name="connsiteY10" fmla="*/ 4070 h 15499"/>
                <a:gd name="connsiteX11" fmla="*/ 374 w 7041"/>
                <a:gd name="connsiteY11" fmla="*/ 407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1" h="15499">
                  <a:moveTo>
                    <a:pt x="374" y="4070"/>
                  </a:moveTo>
                  <a:cubicBezTo>
                    <a:pt x="374" y="5022"/>
                    <a:pt x="1326" y="5975"/>
                    <a:pt x="1326" y="7880"/>
                  </a:cubicBezTo>
                  <a:cubicBezTo>
                    <a:pt x="1326" y="7880"/>
                    <a:pt x="1326" y="6927"/>
                    <a:pt x="1326" y="6927"/>
                  </a:cubicBezTo>
                  <a:cubicBezTo>
                    <a:pt x="1326" y="8832"/>
                    <a:pt x="1326" y="10737"/>
                    <a:pt x="1326" y="12642"/>
                  </a:cubicBezTo>
                  <a:cubicBezTo>
                    <a:pt x="1326" y="13595"/>
                    <a:pt x="1326" y="14547"/>
                    <a:pt x="2279" y="14547"/>
                  </a:cubicBezTo>
                  <a:cubicBezTo>
                    <a:pt x="3231" y="15500"/>
                    <a:pt x="3231" y="15500"/>
                    <a:pt x="4184" y="15500"/>
                  </a:cubicBezTo>
                  <a:cubicBezTo>
                    <a:pt x="5136" y="15500"/>
                    <a:pt x="6089" y="15500"/>
                    <a:pt x="6089" y="14547"/>
                  </a:cubicBezTo>
                  <a:cubicBezTo>
                    <a:pt x="7041" y="13595"/>
                    <a:pt x="7041" y="13595"/>
                    <a:pt x="7041" y="12642"/>
                  </a:cubicBezTo>
                  <a:cubicBezTo>
                    <a:pt x="7041" y="8832"/>
                    <a:pt x="7041" y="5975"/>
                    <a:pt x="6089" y="2165"/>
                  </a:cubicBezTo>
                  <a:cubicBezTo>
                    <a:pt x="6089" y="1212"/>
                    <a:pt x="4184" y="-693"/>
                    <a:pt x="2279" y="260"/>
                  </a:cubicBezTo>
                  <a:cubicBezTo>
                    <a:pt x="374" y="1212"/>
                    <a:pt x="-579" y="3117"/>
                    <a:pt x="374" y="4070"/>
                  </a:cubicBezTo>
                  <a:lnTo>
                    <a:pt x="374" y="40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661">
              <a:extLst>
                <a:ext uri="{FF2B5EF4-FFF2-40B4-BE49-F238E27FC236}">
                  <a16:creationId xmlns:a16="http://schemas.microsoft.com/office/drawing/2014/main" id="{47BDE104-1181-498E-ABAE-39DAFC5AB6D4}"/>
                </a:ext>
              </a:extLst>
            </p:cNvPr>
            <p:cNvSpPr/>
            <p:nvPr/>
          </p:nvSpPr>
          <p:spPr>
            <a:xfrm>
              <a:off x="4898706" y="2002519"/>
              <a:ext cx="4762" cy="8572"/>
            </a:xfrm>
            <a:custGeom>
              <a:avLst/>
              <a:gdLst>
                <a:gd name="connsiteX0" fmla="*/ 0 w 4762"/>
                <a:gd name="connsiteY0" fmla="*/ 2857 h 8572"/>
                <a:gd name="connsiteX1" fmla="*/ 0 w 4762"/>
                <a:gd name="connsiteY1" fmla="*/ 5715 h 8572"/>
                <a:gd name="connsiteX2" fmla="*/ 0 w 4762"/>
                <a:gd name="connsiteY2" fmla="*/ 6668 h 8572"/>
                <a:gd name="connsiteX3" fmla="*/ 952 w 4762"/>
                <a:gd name="connsiteY3" fmla="*/ 7620 h 8572"/>
                <a:gd name="connsiteX4" fmla="*/ 1905 w 4762"/>
                <a:gd name="connsiteY4" fmla="*/ 8572 h 8572"/>
                <a:gd name="connsiteX5" fmla="*/ 2857 w 4762"/>
                <a:gd name="connsiteY5" fmla="*/ 8572 h 8572"/>
                <a:gd name="connsiteX6" fmla="*/ 3810 w 4762"/>
                <a:gd name="connsiteY6" fmla="*/ 8572 h 8572"/>
                <a:gd name="connsiteX7" fmla="*/ 4763 w 4762"/>
                <a:gd name="connsiteY7" fmla="*/ 7620 h 8572"/>
                <a:gd name="connsiteX8" fmla="*/ 4763 w 4762"/>
                <a:gd name="connsiteY8" fmla="*/ 6668 h 8572"/>
                <a:gd name="connsiteX9" fmla="*/ 4763 w 4762"/>
                <a:gd name="connsiteY9" fmla="*/ 5715 h 8572"/>
                <a:gd name="connsiteX10" fmla="*/ 4763 w 4762"/>
                <a:gd name="connsiteY10" fmla="*/ 2857 h 8572"/>
                <a:gd name="connsiteX11" fmla="*/ 4763 w 4762"/>
                <a:gd name="connsiteY11" fmla="*/ 1905 h 8572"/>
                <a:gd name="connsiteX12" fmla="*/ 3810 w 4762"/>
                <a:gd name="connsiteY12" fmla="*/ 952 h 8572"/>
                <a:gd name="connsiteX13" fmla="*/ 2857 w 4762"/>
                <a:gd name="connsiteY13" fmla="*/ 0 h 8572"/>
                <a:gd name="connsiteX14" fmla="*/ 1905 w 4762"/>
                <a:gd name="connsiteY14" fmla="*/ 0 h 8572"/>
                <a:gd name="connsiteX15" fmla="*/ 952 w 4762"/>
                <a:gd name="connsiteY15" fmla="*/ 0 h 8572"/>
                <a:gd name="connsiteX16" fmla="*/ 0 w 4762"/>
                <a:gd name="connsiteY16" fmla="*/ 952 h 8572"/>
                <a:gd name="connsiteX17" fmla="*/ 0 w 4762"/>
                <a:gd name="connsiteY17" fmla="*/ 1905 h 8572"/>
                <a:gd name="connsiteX18" fmla="*/ 0 w 4762"/>
                <a:gd name="connsiteY18" fmla="*/ 2857 h 8572"/>
                <a:gd name="connsiteX19" fmla="*/ 0 w 4762"/>
                <a:gd name="connsiteY19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2" h="8572">
                  <a:moveTo>
                    <a:pt x="0" y="2857"/>
                  </a:moveTo>
                  <a:cubicBezTo>
                    <a:pt x="0" y="3810"/>
                    <a:pt x="0" y="4763"/>
                    <a:pt x="0" y="5715"/>
                  </a:cubicBezTo>
                  <a:cubicBezTo>
                    <a:pt x="0" y="5715"/>
                    <a:pt x="0" y="6668"/>
                    <a:pt x="0" y="6668"/>
                  </a:cubicBezTo>
                  <a:cubicBezTo>
                    <a:pt x="0" y="6668"/>
                    <a:pt x="0" y="7620"/>
                    <a:pt x="952" y="7620"/>
                  </a:cubicBezTo>
                  <a:cubicBezTo>
                    <a:pt x="952" y="7620"/>
                    <a:pt x="1905" y="7620"/>
                    <a:pt x="1905" y="8572"/>
                  </a:cubicBezTo>
                  <a:cubicBezTo>
                    <a:pt x="1905" y="8572"/>
                    <a:pt x="2857" y="8572"/>
                    <a:pt x="2857" y="8572"/>
                  </a:cubicBezTo>
                  <a:cubicBezTo>
                    <a:pt x="2857" y="8572"/>
                    <a:pt x="3810" y="8572"/>
                    <a:pt x="3810" y="8572"/>
                  </a:cubicBezTo>
                  <a:cubicBezTo>
                    <a:pt x="4763" y="8572"/>
                    <a:pt x="4763" y="8572"/>
                    <a:pt x="4763" y="7620"/>
                  </a:cubicBezTo>
                  <a:cubicBezTo>
                    <a:pt x="4763" y="7620"/>
                    <a:pt x="4763" y="7620"/>
                    <a:pt x="4763" y="6668"/>
                  </a:cubicBezTo>
                  <a:cubicBezTo>
                    <a:pt x="4763" y="6668"/>
                    <a:pt x="4763" y="5715"/>
                    <a:pt x="4763" y="5715"/>
                  </a:cubicBezTo>
                  <a:cubicBezTo>
                    <a:pt x="4763" y="4763"/>
                    <a:pt x="4763" y="3810"/>
                    <a:pt x="4763" y="2857"/>
                  </a:cubicBezTo>
                  <a:cubicBezTo>
                    <a:pt x="4763" y="2857"/>
                    <a:pt x="4763" y="1905"/>
                    <a:pt x="4763" y="1905"/>
                  </a:cubicBezTo>
                  <a:cubicBezTo>
                    <a:pt x="4763" y="1905"/>
                    <a:pt x="4763" y="952"/>
                    <a:pt x="3810" y="952"/>
                  </a:cubicBezTo>
                  <a:cubicBezTo>
                    <a:pt x="3810" y="952"/>
                    <a:pt x="2857" y="952"/>
                    <a:pt x="2857" y="0"/>
                  </a:cubicBezTo>
                  <a:cubicBezTo>
                    <a:pt x="2857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0"/>
                  </a:cubicBezTo>
                  <a:cubicBezTo>
                    <a:pt x="0" y="0"/>
                    <a:pt x="0" y="0"/>
                    <a:pt x="0" y="952"/>
                  </a:cubicBezTo>
                  <a:cubicBezTo>
                    <a:pt x="0" y="952"/>
                    <a:pt x="0" y="952"/>
                    <a:pt x="0" y="1905"/>
                  </a:cubicBezTo>
                  <a:cubicBezTo>
                    <a:pt x="0" y="1905"/>
                    <a:pt x="0" y="1905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662">
              <a:extLst>
                <a:ext uri="{FF2B5EF4-FFF2-40B4-BE49-F238E27FC236}">
                  <a16:creationId xmlns:a16="http://schemas.microsoft.com/office/drawing/2014/main" id="{F38D313B-C895-4160-8C0B-BFD0654F64D6}"/>
                </a:ext>
              </a:extLst>
            </p:cNvPr>
            <p:cNvSpPr/>
            <p:nvPr/>
          </p:nvSpPr>
          <p:spPr>
            <a:xfrm>
              <a:off x="4726303" y="2124439"/>
              <a:ext cx="8572" cy="9525"/>
            </a:xfrm>
            <a:custGeom>
              <a:avLst/>
              <a:gdLst>
                <a:gd name="connsiteX0" fmla="*/ 953 w 8572"/>
                <a:gd name="connsiteY0" fmla="*/ 4763 h 9525"/>
                <a:gd name="connsiteX1" fmla="*/ 953 w 8572"/>
                <a:gd name="connsiteY1" fmla="*/ 4763 h 9525"/>
                <a:gd name="connsiteX2" fmla="*/ 953 w 8572"/>
                <a:gd name="connsiteY2" fmla="*/ 4763 h 9525"/>
                <a:gd name="connsiteX3" fmla="*/ 1905 w 8572"/>
                <a:gd name="connsiteY3" fmla="*/ 6668 h 9525"/>
                <a:gd name="connsiteX4" fmla="*/ 1905 w 8572"/>
                <a:gd name="connsiteY4" fmla="*/ 5715 h 9525"/>
                <a:gd name="connsiteX5" fmla="*/ 2858 w 8572"/>
                <a:gd name="connsiteY5" fmla="*/ 7620 h 9525"/>
                <a:gd name="connsiteX6" fmla="*/ 2858 w 8572"/>
                <a:gd name="connsiteY6" fmla="*/ 6668 h 9525"/>
                <a:gd name="connsiteX7" fmla="*/ 2858 w 8572"/>
                <a:gd name="connsiteY7" fmla="*/ 6668 h 9525"/>
                <a:gd name="connsiteX8" fmla="*/ 2858 w 8572"/>
                <a:gd name="connsiteY8" fmla="*/ 7620 h 9525"/>
                <a:gd name="connsiteX9" fmla="*/ 3810 w 8572"/>
                <a:gd name="connsiteY9" fmla="*/ 8573 h 9525"/>
                <a:gd name="connsiteX10" fmla="*/ 5715 w 8572"/>
                <a:gd name="connsiteY10" fmla="*/ 9525 h 9525"/>
                <a:gd name="connsiteX11" fmla="*/ 7620 w 8572"/>
                <a:gd name="connsiteY11" fmla="*/ 8573 h 9525"/>
                <a:gd name="connsiteX12" fmla="*/ 8573 w 8572"/>
                <a:gd name="connsiteY12" fmla="*/ 6668 h 9525"/>
                <a:gd name="connsiteX13" fmla="*/ 8573 w 8572"/>
                <a:gd name="connsiteY13" fmla="*/ 4763 h 9525"/>
                <a:gd name="connsiteX14" fmla="*/ 7620 w 8572"/>
                <a:gd name="connsiteY14" fmla="*/ 2857 h 9525"/>
                <a:gd name="connsiteX15" fmla="*/ 5715 w 8572"/>
                <a:gd name="connsiteY15" fmla="*/ 0 h 9525"/>
                <a:gd name="connsiteX16" fmla="*/ 2858 w 8572"/>
                <a:gd name="connsiteY16" fmla="*/ 0 h 9525"/>
                <a:gd name="connsiteX17" fmla="*/ 953 w 8572"/>
                <a:gd name="connsiteY17" fmla="*/ 952 h 9525"/>
                <a:gd name="connsiteX18" fmla="*/ 0 w 8572"/>
                <a:gd name="connsiteY18" fmla="*/ 2857 h 9525"/>
                <a:gd name="connsiteX19" fmla="*/ 953 w 8572"/>
                <a:gd name="connsiteY19" fmla="*/ 4763 h 9525"/>
                <a:gd name="connsiteX20" fmla="*/ 953 w 8572"/>
                <a:gd name="connsiteY20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72" h="9525">
                  <a:moveTo>
                    <a:pt x="953" y="4763"/>
                  </a:moveTo>
                  <a:cubicBezTo>
                    <a:pt x="953" y="4763"/>
                    <a:pt x="953" y="4763"/>
                    <a:pt x="953" y="4763"/>
                  </a:cubicBezTo>
                  <a:cubicBezTo>
                    <a:pt x="953" y="4763"/>
                    <a:pt x="953" y="4763"/>
                    <a:pt x="953" y="4763"/>
                  </a:cubicBezTo>
                  <a:cubicBezTo>
                    <a:pt x="1905" y="5715"/>
                    <a:pt x="1905" y="6668"/>
                    <a:pt x="1905" y="6668"/>
                  </a:cubicBezTo>
                  <a:cubicBezTo>
                    <a:pt x="1905" y="6668"/>
                    <a:pt x="1905" y="6668"/>
                    <a:pt x="1905" y="5715"/>
                  </a:cubicBezTo>
                  <a:cubicBezTo>
                    <a:pt x="1905" y="6668"/>
                    <a:pt x="2858" y="7620"/>
                    <a:pt x="2858" y="7620"/>
                  </a:cubicBezTo>
                  <a:cubicBezTo>
                    <a:pt x="2858" y="7620"/>
                    <a:pt x="2858" y="6668"/>
                    <a:pt x="2858" y="6668"/>
                  </a:cubicBezTo>
                  <a:cubicBezTo>
                    <a:pt x="2858" y="6668"/>
                    <a:pt x="2858" y="6668"/>
                    <a:pt x="2858" y="6668"/>
                  </a:cubicBezTo>
                  <a:cubicBezTo>
                    <a:pt x="2858" y="6668"/>
                    <a:pt x="2858" y="7620"/>
                    <a:pt x="2858" y="7620"/>
                  </a:cubicBezTo>
                  <a:cubicBezTo>
                    <a:pt x="2858" y="7620"/>
                    <a:pt x="2858" y="8573"/>
                    <a:pt x="3810" y="8573"/>
                  </a:cubicBezTo>
                  <a:cubicBezTo>
                    <a:pt x="4763" y="9525"/>
                    <a:pt x="4763" y="9525"/>
                    <a:pt x="5715" y="9525"/>
                  </a:cubicBezTo>
                  <a:cubicBezTo>
                    <a:pt x="6668" y="9525"/>
                    <a:pt x="7620" y="9525"/>
                    <a:pt x="7620" y="8573"/>
                  </a:cubicBezTo>
                  <a:cubicBezTo>
                    <a:pt x="8573" y="7620"/>
                    <a:pt x="8573" y="7620"/>
                    <a:pt x="8573" y="6668"/>
                  </a:cubicBezTo>
                  <a:cubicBezTo>
                    <a:pt x="8573" y="5715"/>
                    <a:pt x="8573" y="4763"/>
                    <a:pt x="8573" y="4763"/>
                  </a:cubicBezTo>
                  <a:cubicBezTo>
                    <a:pt x="8573" y="3810"/>
                    <a:pt x="7620" y="3810"/>
                    <a:pt x="7620" y="2857"/>
                  </a:cubicBezTo>
                  <a:cubicBezTo>
                    <a:pt x="6668" y="1905"/>
                    <a:pt x="6668" y="952"/>
                    <a:pt x="5715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1905" y="0"/>
                    <a:pt x="953" y="0"/>
                    <a:pt x="953" y="952"/>
                  </a:cubicBezTo>
                  <a:cubicBezTo>
                    <a:pt x="0" y="1905"/>
                    <a:pt x="0" y="1905"/>
                    <a:pt x="0" y="2857"/>
                  </a:cubicBezTo>
                  <a:cubicBezTo>
                    <a:pt x="0" y="2857"/>
                    <a:pt x="0" y="3810"/>
                    <a:pt x="953" y="4763"/>
                  </a:cubicBezTo>
                  <a:lnTo>
                    <a:pt x="953" y="47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663">
              <a:extLst>
                <a:ext uri="{FF2B5EF4-FFF2-40B4-BE49-F238E27FC236}">
                  <a16:creationId xmlns:a16="http://schemas.microsoft.com/office/drawing/2014/main" id="{A0531156-F6F1-4CE0-9B2C-3039ED59891E}"/>
                </a:ext>
              </a:extLst>
            </p:cNvPr>
            <p:cNvSpPr/>
            <p:nvPr/>
          </p:nvSpPr>
          <p:spPr>
            <a:xfrm>
              <a:off x="4743448" y="2144441"/>
              <a:ext cx="5714" cy="9525"/>
            </a:xfrm>
            <a:custGeom>
              <a:avLst/>
              <a:gdLst>
                <a:gd name="connsiteX0" fmla="*/ 0 w 5714"/>
                <a:gd name="connsiteY0" fmla="*/ 2858 h 9525"/>
                <a:gd name="connsiteX1" fmla="*/ 0 w 5714"/>
                <a:gd name="connsiteY1" fmla="*/ 6668 h 9525"/>
                <a:gd name="connsiteX2" fmla="*/ 952 w 5714"/>
                <a:gd name="connsiteY2" fmla="*/ 8573 h 9525"/>
                <a:gd name="connsiteX3" fmla="*/ 1905 w 5714"/>
                <a:gd name="connsiteY3" fmla="*/ 9525 h 9525"/>
                <a:gd name="connsiteX4" fmla="*/ 2858 w 5714"/>
                <a:gd name="connsiteY4" fmla="*/ 9525 h 9525"/>
                <a:gd name="connsiteX5" fmla="*/ 4763 w 5714"/>
                <a:gd name="connsiteY5" fmla="*/ 8573 h 9525"/>
                <a:gd name="connsiteX6" fmla="*/ 5715 w 5714"/>
                <a:gd name="connsiteY6" fmla="*/ 6668 h 9525"/>
                <a:gd name="connsiteX7" fmla="*/ 5715 w 5714"/>
                <a:gd name="connsiteY7" fmla="*/ 2858 h 9525"/>
                <a:gd name="connsiteX8" fmla="*/ 4763 w 5714"/>
                <a:gd name="connsiteY8" fmla="*/ 953 h 9525"/>
                <a:gd name="connsiteX9" fmla="*/ 3810 w 5714"/>
                <a:gd name="connsiteY9" fmla="*/ 0 h 9525"/>
                <a:gd name="connsiteX10" fmla="*/ 2858 w 5714"/>
                <a:gd name="connsiteY10" fmla="*/ 0 h 9525"/>
                <a:gd name="connsiteX11" fmla="*/ 952 w 5714"/>
                <a:gd name="connsiteY11" fmla="*/ 953 h 9525"/>
                <a:gd name="connsiteX12" fmla="*/ 0 w 5714"/>
                <a:gd name="connsiteY12" fmla="*/ 2858 h 9525"/>
                <a:gd name="connsiteX13" fmla="*/ 0 w 5714"/>
                <a:gd name="connsiteY13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4" h="9525">
                  <a:moveTo>
                    <a:pt x="0" y="2858"/>
                  </a:moveTo>
                  <a:cubicBezTo>
                    <a:pt x="0" y="3810"/>
                    <a:pt x="0" y="4763"/>
                    <a:pt x="0" y="6668"/>
                  </a:cubicBezTo>
                  <a:cubicBezTo>
                    <a:pt x="0" y="7620"/>
                    <a:pt x="0" y="8573"/>
                    <a:pt x="952" y="8573"/>
                  </a:cubicBezTo>
                  <a:cubicBezTo>
                    <a:pt x="952" y="8573"/>
                    <a:pt x="1905" y="8573"/>
                    <a:pt x="1905" y="9525"/>
                  </a:cubicBezTo>
                  <a:cubicBezTo>
                    <a:pt x="1905" y="9525"/>
                    <a:pt x="2858" y="9525"/>
                    <a:pt x="2858" y="9525"/>
                  </a:cubicBezTo>
                  <a:cubicBezTo>
                    <a:pt x="3810" y="9525"/>
                    <a:pt x="4763" y="9525"/>
                    <a:pt x="4763" y="8573"/>
                  </a:cubicBezTo>
                  <a:cubicBezTo>
                    <a:pt x="5715" y="7620"/>
                    <a:pt x="5715" y="7620"/>
                    <a:pt x="5715" y="6668"/>
                  </a:cubicBezTo>
                  <a:cubicBezTo>
                    <a:pt x="5715" y="5715"/>
                    <a:pt x="5715" y="4763"/>
                    <a:pt x="5715" y="2858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3810" y="953"/>
                    <a:pt x="3810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1905" y="0"/>
                    <a:pt x="952" y="0"/>
                    <a:pt x="952" y="953"/>
                  </a:cubicBezTo>
                  <a:cubicBezTo>
                    <a:pt x="952" y="1905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664">
              <a:extLst>
                <a:ext uri="{FF2B5EF4-FFF2-40B4-BE49-F238E27FC236}">
                  <a16:creationId xmlns:a16="http://schemas.microsoft.com/office/drawing/2014/main" id="{99B01AAD-C0A5-474F-BDCF-5F432197B545}"/>
                </a:ext>
              </a:extLst>
            </p:cNvPr>
            <p:cNvSpPr/>
            <p:nvPr/>
          </p:nvSpPr>
          <p:spPr>
            <a:xfrm>
              <a:off x="4755436" y="2153571"/>
              <a:ext cx="6369" cy="13200"/>
            </a:xfrm>
            <a:custGeom>
              <a:avLst/>
              <a:gdLst>
                <a:gd name="connsiteX0" fmla="*/ 395 w 6369"/>
                <a:gd name="connsiteY0" fmla="*/ 1347 h 13200"/>
                <a:gd name="connsiteX1" fmla="*/ 1347 w 6369"/>
                <a:gd name="connsiteY1" fmla="*/ 10872 h 13200"/>
                <a:gd name="connsiteX2" fmla="*/ 2300 w 6369"/>
                <a:gd name="connsiteY2" fmla="*/ 12777 h 13200"/>
                <a:gd name="connsiteX3" fmla="*/ 4205 w 6369"/>
                <a:gd name="connsiteY3" fmla="*/ 12777 h 13200"/>
                <a:gd name="connsiteX4" fmla="*/ 6110 w 6369"/>
                <a:gd name="connsiteY4" fmla="*/ 8967 h 13200"/>
                <a:gd name="connsiteX5" fmla="*/ 5157 w 6369"/>
                <a:gd name="connsiteY5" fmla="*/ 6110 h 13200"/>
                <a:gd name="connsiteX6" fmla="*/ 5157 w 6369"/>
                <a:gd name="connsiteY6" fmla="*/ 7062 h 13200"/>
                <a:gd name="connsiteX7" fmla="*/ 5157 w 6369"/>
                <a:gd name="connsiteY7" fmla="*/ 3252 h 13200"/>
                <a:gd name="connsiteX8" fmla="*/ 5157 w 6369"/>
                <a:gd name="connsiteY8" fmla="*/ 4205 h 13200"/>
                <a:gd name="connsiteX9" fmla="*/ 5157 w 6369"/>
                <a:gd name="connsiteY9" fmla="*/ 3252 h 13200"/>
                <a:gd name="connsiteX10" fmla="*/ 5157 w 6369"/>
                <a:gd name="connsiteY10" fmla="*/ 1347 h 13200"/>
                <a:gd name="connsiteX11" fmla="*/ 3252 w 6369"/>
                <a:gd name="connsiteY11" fmla="*/ 395 h 13200"/>
                <a:gd name="connsiteX12" fmla="*/ 1347 w 6369"/>
                <a:gd name="connsiteY12" fmla="*/ 395 h 13200"/>
                <a:gd name="connsiteX13" fmla="*/ 395 w 6369"/>
                <a:gd name="connsiteY13" fmla="*/ 1347 h 13200"/>
                <a:gd name="connsiteX14" fmla="*/ 395 w 6369"/>
                <a:gd name="connsiteY14" fmla="*/ 1347 h 1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69" h="13200">
                  <a:moveTo>
                    <a:pt x="395" y="1347"/>
                  </a:moveTo>
                  <a:cubicBezTo>
                    <a:pt x="-558" y="4205"/>
                    <a:pt x="395" y="8015"/>
                    <a:pt x="1347" y="10872"/>
                  </a:cubicBezTo>
                  <a:cubicBezTo>
                    <a:pt x="1347" y="11825"/>
                    <a:pt x="2300" y="11825"/>
                    <a:pt x="2300" y="12777"/>
                  </a:cubicBezTo>
                  <a:cubicBezTo>
                    <a:pt x="3252" y="12777"/>
                    <a:pt x="4205" y="13730"/>
                    <a:pt x="4205" y="12777"/>
                  </a:cubicBezTo>
                  <a:cubicBezTo>
                    <a:pt x="5157" y="12777"/>
                    <a:pt x="7062" y="10872"/>
                    <a:pt x="6110" y="8967"/>
                  </a:cubicBezTo>
                  <a:cubicBezTo>
                    <a:pt x="6110" y="8015"/>
                    <a:pt x="5157" y="7062"/>
                    <a:pt x="5157" y="6110"/>
                  </a:cubicBezTo>
                  <a:cubicBezTo>
                    <a:pt x="5157" y="6110"/>
                    <a:pt x="5157" y="7062"/>
                    <a:pt x="5157" y="7062"/>
                  </a:cubicBezTo>
                  <a:cubicBezTo>
                    <a:pt x="5157" y="6110"/>
                    <a:pt x="5157" y="4205"/>
                    <a:pt x="5157" y="3252"/>
                  </a:cubicBezTo>
                  <a:cubicBezTo>
                    <a:pt x="5157" y="3252"/>
                    <a:pt x="5157" y="4205"/>
                    <a:pt x="5157" y="4205"/>
                  </a:cubicBezTo>
                  <a:cubicBezTo>
                    <a:pt x="5157" y="4205"/>
                    <a:pt x="5157" y="4205"/>
                    <a:pt x="5157" y="3252"/>
                  </a:cubicBezTo>
                  <a:cubicBezTo>
                    <a:pt x="5157" y="2300"/>
                    <a:pt x="5157" y="1347"/>
                    <a:pt x="5157" y="1347"/>
                  </a:cubicBezTo>
                  <a:cubicBezTo>
                    <a:pt x="5157" y="395"/>
                    <a:pt x="4205" y="395"/>
                    <a:pt x="3252" y="395"/>
                  </a:cubicBezTo>
                  <a:cubicBezTo>
                    <a:pt x="2300" y="395"/>
                    <a:pt x="1347" y="395"/>
                    <a:pt x="1347" y="395"/>
                  </a:cubicBezTo>
                  <a:cubicBezTo>
                    <a:pt x="1347" y="-558"/>
                    <a:pt x="395" y="395"/>
                    <a:pt x="395" y="1347"/>
                  </a:cubicBezTo>
                  <a:lnTo>
                    <a:pt x="395" y="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665">
              <a:extLst>
                <a:ext uri="{FF2B5EF4-FFF2-40B4-BE49-F238E27FC236}">
                  <a16:creationId xmlns:a16="http://schemas.microsoft.com/office/drawing/2014/main" id="{066E74A4-EAEA-4434-BBEB-FEA538573E6F}"/>
                </a:ext>
              </a:extLst>
            </p:cNvPr>
            <p:cNvSpPr/>
            <p:nvPr/>
          </p:nvSpPr>
          <p:spPr>
            <a:xfrm>
              <a:off x="4752021" y="2176826"/>
              <a:ext cx="5714" cy="13335"/>
            </a:xfrm>
            <a:custGeom>
              <a:avLst/>
              <a:gdLst>
                <a:gd name="connsiteX0" fmla="*/ 0 w 5714"/>
                <a:gd name="connsiteY0" fmla="*/ 2858 h 13335"/>
                <a:gd name="connsiteX1" fmla="*/ 0 w 5714"/>
                <a:gd name="connsiteY1" fmla="*/ 10477 h 13335"/>
                <a:gd name="connsiteX2" fmla="*/ 2857 w 5714"/>
                <a:gd name="connsiteY2" fmla="*/ 13335 h 13335"/>
                <a:gd name="connsiteX3" fmla="*/ 5715 w 5714"/>
                <a:gd name="connsiteY3" fmla="*/ 10477 h 13335"/>
                <a:gd name="connsiteX4" fmla="*/ 5715 w 5714"/>
                <a:gd name="connsiteY4" fmla="*/ 2858 h 13335"/>
                <a:gd name="connsiteX5" fmla="*/ 2857 w 5714"/>
                <a:gd name="connsiteY5" fmla="*/ 0 h 13335"/>
                <a:gd name="connsiteX6" fmla="*/ 0 w 5714"/>
                <a:gd name="connsiteY6" fmla="*/ 2858 h 13335"/>
                <a:gd name="connsiteX7" fmla="*/ 0 w 5714"/>
                <a:gd name="connsiteY7" fmla="*/ 2858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" h="13335">
                  <a:moveTo>
                    <a:pt x="0" y="2858"/>
                  </a:moveTo>
                  <a:cubicBezTo>
                    <a:pt x="0" y="5715"/>
                    <a:pt x="0" y="8573"/>
                    <a:pt x="0" y="10477"/>
                  </a:cubicBezTo>
                  <a:cubicBezTo>
                    <a:pt x="0" y="12383"/>
                    <a:pt x="952" y="13335"/>
                    <a:pt x="2857" y="13335"/>
                  </a:cubicBezTo>
                  <a:cubicBezTo>
                    <a:pt x="4763" y="13335"/>
                    <a:pt x="5715" y="12383"/>
                    <a:pt x="5715" y="10477"/>
                  </a:cubicBezTo>
                  <a:cubicBezTo>
                    <a:pt x="5715" y="7620"/>
                    <a:pt x="5715" y="4763"/>
                    <a:pt x="5715" y="2858"/>
                  </a:cubicBezTo>
                  <a:cubicBezTo>
                    <a:pt x="5715" y="952"/>
                    <a:pt x="4763" y="0"/>
                    <a:pt x="2857" y="0"/>
                  </a:cubicBezTo>
                  <a:cubicBezTo>
                    <a:pt x="952" y="0"/>
                    <a:pt x="0" y="1905"/>
                    <a:pt x="0" y="2858"/>
                  </a:cubicBezTo>
                  <a:lnTo>
                    <a:pt x="0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666">
              <a:extLst>
                <a:ext uri="{FF2B5EF4-FFF2-40B4-BE49-F238E27FC236}">
                  <a16:creationId xmlns:a16="http://schemas.microsoft.com/office/drawing/2014/main" id="{9D7D6E77-15BC-42C3-BFE6-58F3CAA42675}"/>
                </a:ext>
              </a:extLst>
            </p:cNvPr>
            <p:cNvSpPr/>
            <p:nvPr/>
          </p:nvSpPr>
          <p:spPr>
            <a:xfrm>
              <a:off x="4772023" y="2161586"/>
              <a:ext cx="5714" cy="11429"/>
            </a:xfrm>
            <a:custGeom>
              <a:avLst/>
              <a:gdLst>
                <a:gd name="connsiteX0" fmla="*/ 0 w 5714"/>
                <a:gd name="connsiteY0" fmla="*/ 2857 h 11429"/>
                <a:gd name="connsiteX1" fmla="*/ 0 w 5714"/>
                <a:gd name="connsiteY1" fmla="*/ 8573 h 11429"/>
                <a:gd name="connsiteX2" fmla="*/ 952 w 5714"/>
                <a:gd name="connsiteY2" fmla="*/ 10477 h 11429"/>
                <a:gd name="connsiteX3" fmla="*/ 2858 w 5714"/>
                <a:gd name="connsiteY3" fmla="*/ 11430 h 11429"/>
                <a:gd name="connsiteX4" fmla="*/ 4763 w 5714"/>
                <a:gd name="connsiteY4" fmla="*/ 10477 h 11429"/>
                <a:gd name="connsiteX5" fmla="*/ 5715 w 5714"/>
                <a:gd name="connsiteY5" fmla="*/ 8573 h 11429"/>
                <a:gd name="connsiteX6" fmla="*/ 5715 w 5714"/>
                <a:gd name="connsiteY6" fmla="*/ 2857 h 11429"/>
                <a:gd name="connsiteX7" fmla="*/ 4763 w 5714"/>
                <a:gd name="connsiteY7" fmla="*/ 952 h 11429"/>
                <a:gd name="connsiteX8" fmla="*/ 2858 w 5714"/>
                <a:gd name="connsiteY8" fmla="*/ 0 h 11429"/>
                <a:gd name="connsiteX9" fmla="*/ 952 w 5714"/>
                <a:gd name="connsiteY9" fmla="*/ 952 h 11429"/>
                <a:gd name="connsiteX10" fmla="*/ 0 w 5714"/>
                <a:gd name="connsiteY10" fmla="*/ 2857 h 11429"/>
                <a:gd name="connsiteX11" fmla="*/ 0 w 5714"/>
                <a:gd name="connsiteY11" fmla="*/ 2857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11429">
                  <a:moveTo>
                    <a:pt x="0" y="2857"/>
                  </a:moveTo>
                  <a:cubicBezTo>
                    <a:pt x="0" y="4763"/>
                    <a:pt x="0" y="6667"/>
                    <a:pt x="0" y="8573"/>
                  </a:cubicBezTo>
                  <a:cubicBezTo>
                    <a:pt x="0" y="9525"/>
                    <a:pt x="0" y="10477"/>
                    <a:pt x="952" y="10477"/>
                  </a:cubicBezTo>
                  <a:cubicBezTo>
                    <a:pt x="1905" y="11430"/>
                    <a:pt x="1905" y="11430"/>
                    <a:pt x="2858" y="11430"/>
                  </a:cubicBezTo>
                  <a:cubicBezTo>
                    <a:pt x="3810" y="11430"/>
                    <a:pt x="4763" y="11430"/>
                    <a:pt x="4763" y="10477"/>
                  </a:cubicBezTo>
                  <a:cubicBezTo>
                    <a:pt x="5715" y="9525"/>
                    <a:pt x="5715" y="9525"/>
                    <a:pt x="5715" y="8573"/>
                  </a:cubicBezTo>
                  <a:cubicBezTo>
                    <a:pt x="5715" y="6667"/>
                    <a:pt x="5715" y="4763"/>
                    <a:pt x="5715" y="2857"/>
                  </a:cubicBezTo>
                  <a:cubicBezTo>
                    <a:pt x="5715" y="1905"/>
                    <a:pt x="5715" y="952"/>
                    <a:pt x="4763" y="952"/>
                  </a:cubicBezTo>
                  <a:cubicBezTo>
                    <a:pt x="3810" y="0"/>
                    <a:pt x="3810" y="0"/>
                    <a:pt x="2858" y="0"/>
                  </a:cubicBezTo>
                  <a:cubicBezTo>
                    <a:pt x="1905" y="0"/>
                    <a:pt x="952" y="0"/>
                    <a:pt x="952" y="952"/>
                  </a:cubicBezTo>
                  <a:cubicBezTo>
                    <a:pt x="0" y="952"/>
                    <a:pt x="0" y="1905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667">
              <a:extLst>
                <a:ext uri="{FF2B5EF4-FFF2-40B4-BE49-F238E27FC236}">
                  <a16:creationId xmlns:a16="http://schemas.microsoft.com/office/drawing/2014/main" id="{2881DDDC-C6BD-4FC6-B42F-33C52CA92594}"/>
                </a:ext>
              </a:extLst>
            </p:cNvPr>
            <p:cNvSpPr/>
            <p:nvPr/>
          </p:nvSpPr>
          <p:spPr>
            <a:xfrm>
              <a:off x="4712015" y="2095238"/>
              <a:ext cx="5715" cy="9198"/>
            </a:xfrm>
            <a:custGeom>
              <a:avLst/>
              <a:gdLst>
                <a:gd name="connsiteX0" fmla="*/ 953 w 5715"/>
                <a:gd name="connsiteY0" fmla="*/ 626 h 9198"/>
                <a:gd name="connsiteX1" fmla="*/ 0 w 5715"/>
                <a:gd name="connsiteY1" fmla="*/ 2531 h 9198"/>
                <a:gd name="connsiteX2" fmla="*/ 0 w 5715"/>
                <a:gd name="connsiteY2" fmla="*/ 4436 h 9198"/>
                <a:gd name="connsiteX3" fmla="*/ 0 w 5715"/>
                <a:gd name="connsiteY3" fmla="*/ 6341 h 9198"/>
                <a:gd name="connsiteX4" fmla="*/ 953 w 5715"/>
                <a:gd name="connsiteY4" fmla="*/ 8246 h 9198"/>
                <a:gd name="connsiteX5" fmla="*/ 2858 w 5715"/>
                <a:gd name="connsiteY5" fmla="*/ 9198 h 9198"/>
                <a:gd name="connsiteX6" fmla="*/ 4763 w 5715"/>
                <a:gd name="connsiteY6" fmla="*/ 9198 h 9198"/>
                <a:gd name="connsiteX7" fmla="*/ 5715 w 5715"/>
                <a:gd name="connsiteY7" fmla="*/ 7293 h 9198"/>
                <a:gd name="connsiteX8" fmla="*/ 5715 w 5715"/>
                <a:gd name="connsiteY8" fmla="*/ 5388 h 9198"/>
                <a:gd name="connsiteX9" fmla="*/ 5715 w 5715"/>
                <a:gd name="connsiteY9" fmla="*/ 4436 h 9198"/>
                <a:gd name="connsiteX10" fmla="*/ 5715 w 5715"/>
                <a:gd name="connsiteY10" fmla="*/ 5388 h 9198"/>
                <a:gd name="connsiteX11" fmla="*/ 5715 w 5715"/>
                <a:gd name="connsiteY11" fmla="*/ 4436 h 9198"/>
                <a:gd name="connsiteX12" fmla="*/ 5715 w 5715"/>
                <a:gd name="connsiteY12" fmla="*/ 5388 h 9198"/>
                <a:gd name="connsiteX13" fmla="*/ 5715 w 5715"/>
                <a:gd name="connsiteY13" fmla="*/ 4436 h 9198"/>
                <a:gd name="connsiteX14" fmla="*/ 5715 w 5715"/>
                <a:gd name="connsiteY14" fmla="*/ 5388 h 9198"/>
                <a:gd name="connsiteX15" fmla="*/ 5715 w 5715"/>
                <a:gd name="connsiteY15" fmla="*/ 4436 h 9198"/>
                <a:gd name="connsiteX16" fmla="*/ 5715 w 5715"/>
                <a:gd name="connsiteY16" fmla="*/ 5388 h 9198"/>
                <a:gd name="connsiteX17" fmla="*/ 5715 w 5715"/>
                <a:gd name="connsiteY17" fmla="*/ 5388 h 9198"/>
                <a:gd name="connsiteX18" fmla="*/ 5715 w 5715"/>
                <a:gd name="connsiteY18" fmla="*/ 4436 h 9198"/>
                <a:gd name="connsiteX19" fmla="*/ 5715 w 5715"/>
                <a:gd name="connsiteY19" fmla="*/ 3483 h 9198"/>
                <a:gd name="connsiteX20" fmla="*/ 4763 w 5715"/>
                <a:gd name="connsiteY20" fmla="*/ 1578 h 9198"/>
                <a:gd name="connsiteX21" fmla="*/ 2858 w 5715"/>
                <a:gd name="connsiteY21" fmla="*/ 1578 h 9198"/>
                <a:gd name="connsiteX22" fmla="*/ 953 w 5715"/>
                <a:gd name="connsiteY22" fmla="*/ 626 h 9198"/>
                <a:gd name="connsiteX23" fmla="*/ 953 w 5715"/>
                <a:gd name="connsiteY23" fmla="*/ 626 h 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15" h="9198">
                  <a:moveTo>
                    <a:pt x="953" y="626"/>
                  </a:moveTo>
                  <a:cubicBezTo>
                    <a:pt x="953" y="1578"/>
                    <a:pt x="0" y="1578"/>
                    <a:pt x="0" y="2531"/>
                  </a:cubicBezTo>
                  <a:cubicBezTo>
                    <a:pt x="0" y="3483"/>
                    <a:pt x="0" y="3483"/>
                    <a:pt x="0" y="4436"/>
                  </a:cubicBezTo>
                  <a:cubicBezTo>
                    <a:pt x="0" y="5388"/>
                    <a:pt x="0" y="5388"/>
                    <a:pt x="0" y="6341"/>
                  </a:cubicBezTo>
                  <a:cubicBezTo>
                    <a:pt x="0" y="7293"/>
                    <a:pt x="0" y="7293"/>
                    <a:pt x="953" y="8246"/>
                  </a:cubicBezTo>
                  <a:cubicBezTo>
                    <a:pt x="953" y="9198"/>
                    <a:pt x="1905" y="9198"/>
                    <a:pt x="2858" y="9198"/>
                  </a:cubicBezTo>
                  <a:cubicBezTo>
                    <a:pt x="3810" y="9198"/>
                    <a:pt x="4763" y="9198"/>
                    <a:pt x="4763" y="9198"/>
                  </a:cubicBezTo>
                  <a:cubicBezTo>
                    <a:pt x="5715" y="9198"/>
                    <a:pt x="5715" y="8246"/>
                    <a:pt x="5715" y="7293"/>
                  </a:cubicBezTo>
                  <a:cubicBezTo>
                    <a:pt x="5715" y="6341"/>
                    <a:pt x="5715" y="5388"/>
                    <a:pt x="5715" y="5388"/>
                  </a:cubicBezTo>
                  <a:cubicBezTo>
                    <a:pt x="5715" y="5388"/>
                    <a:pt x="5715" y="5388"/>
                    <a:pt x="5715" y="4436"/>
                  </a:cubicBezTo>
                  <a:cubicBezTo>
                    <a:pt x="5715" y="4436"/>
                    <a:pt x="5715" y="4436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5388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5388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4436"/>
                    <a:pt x="5715" y="5388"/>
                  </a:cubicBezTo>
                  <a:cubicBezTo>
                    <a:pt x="5715" y="5388"/>
                    <a:pt x="5715" y="5388"/>
                    <a:pt x="5715" y="5388"/>
                  </a:cubicBezTo>
                  <a:cubicBezTo>
                    <a:pt x="5715" y="5388"/>
                    <a:pt x="5715" y="4436"/>
                    <a:pt x="5715" y="4436"/>
                  </a:cubicBezTo>
                  <a:cubicBezTo>
                    <a:pt x="5715" y="4436"/>
                    <a:pt x="5715" y="3483"/>
                    <a:pt x="5715" y="3483"/>
                  </a:cubicBezTo>
                  <a:cubicBezTo>
                    <a:pt x="5715" y="2531"/>
                    <a:pt x="4763" y="2531"/>
                    <a:pt x="4763" y="1578"/>
                  </a:cubicBezTo>
                  <a:cubicBezTo>
                    <a:pt x="3810" y="1578"/>
                    <a:pt x="2858" y="626"/>
                    <a:pt x="2858" y="1578"/>
                  </a:cubicBezTo>
                  <a:cubicBezTo>
                    <a:pt x="1905" y="-327"/>
                    <a:pt x="953" y="-327"/>
                    <a:pt x="953" y="626"/>
                  </a:cubicBezTo>
                  <a:lnTo>
                    <a:pt x="953" y="6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668">
              <a:extLst>
                <a:ext uri="{FF2B5EF4-FFF2-40B4-BE49-F238E27FC236}">
                  <a16:creationId xmlns:a16="http://schemas.microsoft.com/office/drawing/2014/main" id="{018C97B9-2C07-4515-8F1D-775BF69E1E04}"/>
                </a:ext>
              </a:extLst>
            </p:cNvPr>
            <p:cNvSpPr/>
            <p:nvPr/>
          </p:nvSpPr>
          <p:spPr>
            <a:xfrm>
              <a:off x="4721540" y="2104436"/>
              <a:ext cx="5715" cy="9525"/>
            </a:xfrm>
            <a:custGeom>
              <a:avLst/>
              <a:gdLst>
                <a:gd name="connsiteX0" fmla="*/ 0 w 5715"/>
                <a:gd name="connsiteY0" fmla="*/ 952 h 9525"/>
                <a:gd name="connsiteX1" fmla="*/ 0 w 5715"/>
                <a:gd name="connsiteY1" fmla="*/ 2858 h 9525"/>
                <a:gd name="connsiteX2" fmla="*/ 0 w 5715"/>
                <a:gd name="connsiteY2" fmla="*/ 4763 h 9525"/>
                <a:gd name="connsiteX3" fmla="*/ 0 w 5715"/>
                <a:gd name="connsiteY3" fmla="*/ 5715 h 9525"/>
                <a:gd name="connsiteX4" fmla="*/ 953 w 5715"/>
                <a:gd name="connsiteY4" fmla="*/ 7620 h 9525"/>
                <a:gd name="connsiteX5" fmla="*/ 1905 w 5715"/>
                <a:gd name="connsiteY5" fmla="*/ 8572 h 9525"/>
                <a:gd name="connsiteX6" fmla="*/ 2858 w 5715"/>
                <a:gd name="connsiteY6" fmla="*/ 9525 h 9525"/>
                <a:gd name="connsiteX7" fmla="*/ 4763 w 5715"/>
                <a:gd name="connsiteY7" fmla="*/ 9525 h 9525"/>
                <a:gd name="connsiteX8" fmla="*/ 5715 w 5715"/>
                <a:gd name="connsiteY8" fmla="*/ 7620 h 9525"/>
                <a:gd name="connsiteX9" fmla="*/ 5715 w 5715"/>
                <a:gd name="connsiteY9" fmla="*/ 5715 h 9525"/>
                <a:gd name="connsiteX10" fmla="*/ 4763 w 5715"/>
                <a:gd name="connsiteY10" fmla="*/ 4763 h 9525"/>
                <a:gd name="connsiteX11" fmla="*/ 4763 w 5715"/>
                <a:gd name="connsiteY11" fmla="*/ 5715 h 9525"/>
                <a:gd name="connsiteX12" fmla="*/ 4763 w 5715"/>
                <a:gd name="connsiteY12" fmla="*/ 4763 h 9525"/>
                <a:gd name="connsiteX13" fmla="*/ 4763 w 5715"/>
                <a:gd name="connsiteY13" fmla="*/ 5715 h 9525"/>
                <a:gd name="connsiteX14" fmla="*/ 4763 w 5715"/>
                <a:gd name="connsiteY14" fmla="*/ 4763 h 9525"/>
                <a:gd name="connsiteX15" fmla="*/ 4763 w 5715"/>
                <a:gd name="connsiteY15" fmla="*/ 5715 h 9525"/>
                <a:gd name="connsiteX16" fmla="*/ 4763 w 5715"/>
                <a:gd name="connsiteY16" fmla="*/ 4763 h 9525"/>
                <a:gd name="connsiteX17" fmla="*/ 4763 w 5715"/>
                <a:gd name="connsiteY17" fmla="*/ 2858 h 9525"/>
                <a:gd name="connsiteX18" fmla="*/ 2858 w 5715"/>
                <a:gd name="connsiteY18" fmla="*/ 1905 h 9525"/>
                <a:gd name="connsiteX19" fmla="*/ 953 w 5715"/>
                <a:gd name="connsiteY19" fmla="*/ 1905 h 9525"/>
                <a:gd name="connsiteX20" fmla="*/ 0 w 5715"/>
                <a:gd name="connsiteY20" fmla="*/ 952 h 9525"/>
                <a:gd name="connsiteX21" fmla="*/ 0 w 5715"/>
                <a:gd name="connsiteY21" fmla="*/ 9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15" h="9525">
                  <a:moveTo>
                    <a:pt x="0" y="952"/>
                  </a:moveTo>
                  <a:cubicBezTo>
                    <a:pt x="0" y="1905"/>
                    <a:pt x="0" y="1905"/>
                    <a:pt x="0" y="2858"/>
                  </a:cubicBezTo>
                  <a:cubicBezTo>
                    <a:pt x="0" y="3810"/>
                    <a:pt x="0" y="3810"/>
                    <a:pt x="0" y="4763"/>
                  </a:cubicBezTo>
                  <a:cubicBezTo>
                    <a:pt x="0" y="4763"/>
                    <a:pt x="0" y="5715"/>
                    <a:pt x="0" y="5715"/>
                  </a:cubicBezTo>
                  <a:cubicBezTo>
                    <a:pt x="0" y="6667"/>
                    <a:pt x="953" y="6667"/>
                    <a:pt x="953" y="7620"/>
                  </a:cubicBezTo>
                  <a:cubicBezTo>
                    <a:pt x="953" y="7620"/>
                    <a:pt x="953" y="8572"/>
                    <a:pt x="1905" y="8572"/>
                  </a:cubicBezTo>
                  <a:cubicBezTo>
                    <a:pt x="1905" y="8572"/>
                    <a:pt x="2858" y="8572"/>
                    <a:pt x="2858" y="9525"/>
                  </a:cubicBezTo>
                  <a:cubicBezTo>
                    <a:pt x="3810" y="9525"/>
                    <a:pt x="4763" y="9525"/>
                    <a:pt x="4763" y="9525"/>
                  </a:cubicBezTo>
                  <a:cubicBezTo>
                    <a:pt x="5715" y="9525"/>
                    <a:pt x="5715" y="8572"/>
                    <a:pt x="5715" y="7620"/>
                  </a:cubicBezTo>
                  <a:cubicBezTo>
                    <a:pt x="5715" y="6667"/>
                    <a:pt x="5715" y="5715"/>
                    <a:pt x="5715" y="5715"/>
                  </a:cubicBezTo>
                  <a:cubicBezTo>
                    <a:pt x="5715" y="5715"/>
                    <a:pt x="5715" y="4763"/>
                    <a:pt x="4763" y="4763"/>
                  </a:cubicBezTo>
                  <a:cubicBezTo>
                    <a:pt x="4763" y="4763"/>
                    <a:pt x="4763" y="4763"/>
                    <a:pt x="4763" y="5715"/>
                  </a:cubicBezTo>
                  <a:cubicBezTo>
                    <a:pt x="4763" y="5715"/>
                    <a:pt x="4763" y="4763"/>
                    <a:pt x="4763" y="4763"/>
                  </a:cubicBezTo>
                  <a:cubicBezTo>
                    <a:pt x="4763" y="4763"/>
                    <a:pt x="4763" y="5715"/>
                    <a:pt x="4763" y="5715"/>
                  </a:cubicBezTo>
                  <a:cubicBezTo>
                    <a:pt x="4763" y="5715"/>
                    <a:pt x="4763" y="4763"/>
                    <a:pt x="4763" y="4763"/>
                  </a:cubicBezTo>
                  <a:cubicBezTo>
                    <a:pt x="4763" y="4763"/>
                    <a:pt x="4763" y="5715"/>
                    <a:pt x="4763" y="5715"/>
                  </a:cubicBezTo>
                  <a:cubicBezTo>
                    <a:pt x="4763" y="5715"/>
                    <a:pt x="4763" y="4763"/>
                    <a:pt x="4763" y="4763"/>
                  </a:cubicBezTo>
                  <a:cubicBezTo>
                    <a:pt x="4763" y="3810"/>
                    <a:pt x="4763" y="2858"/>
                    <a:pt x="4763" y="2858"/>
                  </a:cubicBezTo>
                  <a:cubicBezTo>
                    <a:pt x="4763" y="1905"/>
                    <a:pt x="3810" y="1905"/>
                    <a:pt x="2858" y="1905"/>
                  </a:cubicBezTo>
                  <a:cubicBezTo>
                    <a:pt x="1905" y="1905"/>
                    <a:pt x="953" y="1905"/>
                    <a:pt x="953" y="1905"/>
                  </a:cubicBezTo>
                  <a:cubicBezTo>
                    <a:pt x="953" y="-953"/>
                    <a:pt x="0" y="0"/>
                    <a:pt x="0" y="952"/>
                  </a:cubicBezTo>
                  <a:lnTo>
                    <a:pt x="0" y="9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669">
              <a:extLst>
                <a:ext uri="{FF2B5EF4-FFF2-40B4-BE49-F238E27FC236}">
                  <a16:creationId xmlns:a16="http://schemas.microsoft.com/office/drawing/2014/main" id="{49C59BEE-906A-4988-BD93-7795B846C7DB}"/>
                </a:ext>
              </a:extLst>
            </p:cNvPr>
            <p:cNvSpPr/>
            <p:nvPr/>
          </p:nvSpPr>
          <p:spPr>
            <a:xfrm>
              <a:off x="4692592" y="2006907"/>
              <a:ext cx="7993" cy="13129"/>
            </a:xfrm>
            <a:custGeom>
              <a:avLst/>
              <a:gdLst>
                <a:gd name="connsiteX0" fmla="*/ 374 w 7993"/>
                <a:gd name="connsiteY0" fmla="*/ 4184 h 13129"/>
                <a:gd name="connsiteX1" fmla="*/ 2279 w 7993"/>
                <a:gd name="connsiteY1" fmla="*/ 10851 h 13129"/>
                <a:gd name="connsiteX2" fmla="*/ 6089 w 7993"/>
                <a:gd name="connsiteY2" fmla="*/ 12756 h 13129"/>
                <a:gd name="connsiteX3" fmla="*/ 7994 w 7993"/>
                <a:gd name="connsiteY3" fmla="*/ 8946 h 13129"/>
                <a:gd name="connsiteX4" fmla="*/ 6089 w 7993"/>
                <a:gd name="connsiteY4" fmla="*/ 2279 h 13129"/>
                <a:gd name="connsiteX5" fmla="*/ 2279 w 7993"/>
                <a:gd name="connsiteY5" fmla="*/ 374 h 13129"/>
                <a:gd name="connsiteX6" fmla="*/ 374 w 7993"/>
                <a:gd name="connsiteY6" fmla="*/ 4184 h 13129"/>
                <a:gd name="connsiteX7" fmla="*/ 374 w 7993"/>
                <a:gd name="connsiteY7" fmla="*/ 4184 h 1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3" h="13129">
                  <a:moveTo>
                    <a:pt x="374" y="4184"/>
                  </a:moveTo>
                  <a:cubicBezTo>
                    <a:pt x="1326" y="6089"/>
                    <a:pt x="1326" y="8946"/>
                    <a:pt x="2279" y="10851"/>
                  </a:cubicBezTo>
                  <a:cubicBezTo>
                    <a:pt x="2279" y="12756"/>
                    <a:pt x="4184" y="13709"/>
                    <a:pt x="6089" y="12756"/>
                  </a:cubicBezTo>
                  <a:cubicBezTo>
                    <a:pt x="7994" y="11804"/>
                    <a:pt x="7994" y="10851"/>
                    <a:pt x="7994" y="8946"/>
                  </a:cubicBezTo>
                  <a:cubicBezTo>
                    <a:pt x="7041" y="7041"/>
                    <a:pt x="7041" y="4184"/>
                    <a:pt x="6089" y="2279"/>
                  </a:cubicBezTo>
                  <a:cubicBezTo>
                    <a:pt x="6089" y="374"/>
                    <a:pt x="4184" y="-579"/>
                    <a:pt x="2279" y="374"/>
                  </a:cubicBezTo>
                  <a:cubicBezTo>
                    <a:pt x="374" y="1326"/>
                    <a:pt x="-579" y="3231"/>
                    <a:pt x="374" y="4184"/>
                  </a:cubicBezTo>
                  <a:lnTo>
                    <a:pt x="374" y="4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670">
              <a:extLst>
                <a:ext uri="{FF2B5EF4-FFF2-40B4-BE49-F238E27FC236}">
                  <a16:creationId xmlns:a16="http://schemas.microsoft.com/office/drawing/2014/main" id="{8D97F650-2BBA-49E6-B3CA-7A2BC48C5E84}"/>
                </a:ext>
              </a:extLst>
            </p:cNvPr>
            <p:cNvSpPr/>
            <p:nvPr/>
          </p:nvSpPr>
          <p:spPr>
            <a:xfrm>
              <a:off x="4697728" y="1989183"/>
              <a:ext cx="5715" cy="7619"/>
            </a:xfrm>
            <a:custGeom>
              <a:avLst/>
              <a:gdLst>
                <a:gd name="connsiteX0" fmla="*/ 953 w 5715"/>
                <a:gd name="connsiteY0" fmla="*/ 2857 h 7619"/>
                <a:gd name="connsiteX1" fmla="*/ 953 w 5715"/>
                <a:gd name="connsiteY1" fmla="*/ 2857 h 7619"/>
                <a:gd name="connsiteX2" fmla="*/ 953 w 5715"/>
                <a:gd name="connsiteY2" fmla="*/ 2857 h 7619"/>
                <a:gd name="connsiteX3" fmla="*/ 953 w 5715"/>
                <a:gd name="connsiteY3" fmla="*/ 2857 h 7619"/>
                <a:gd name="connsiteX4" fmla="*/ 953 w 5715"/>
                <a:gd name="connsiteY4" fmla="*/ 2857 h 7619"/>
                <a:gd name="connsiteX5" fmla="*/ 953 w 5715"/>
                <a:gd name="connsiteY5" fmla="*/ 2857 h 7619"/>
                <a:gd name="connsiteX6" fmla="*/ 953 w 5715"/>
                <a:gd name="connsiteY6" fmla="*/ 2857 h 7619"/>
                <a:gd name="connsiteX7" fmla="*/ 953 w 5715"/>
                <a:gd name="connsiteY7" fmla="*/ 3810 h 7619"/>
                <a:gd name="connsiteX8" fmla="*/ 953 w 5715"/>
                <a:gd name="connsiteY8" fmla="*/ 2857 h 7619"/>
                <a:gd name="connsiteX9" fmla="*/ 953 w 5715"/>
                <a:gd name="connsiteY9" fmla="*/ 2857 h 7619"/>
                <a:gd name="connsiteX10" fmla="*/ 953 w 5715"/>
                <a:gd name="connsiteY10" fmla="*/ 4763 h 7619"/>
                <a:gd name="connsiteX11" fmla="*/ 953 w 5715"/>
                <a:gd name="connsiteY11" fmla="*/ 5715 h 7619"/>
                <a:gd name="connsiteX12" fmla="*/ 1905 w 5715"/>
                <a:gd name="connsiteY12" fmla="*/ 6668 h 7619"/>
                <a:gd name="connsiteX13" fmla="*/ 2858 w 5715"/>
                <a:gd name="connsiteY13" fmla="*/ 7620 h 7619"/>
                <a:gd name="connsiteX14" fmla="*/ 4763 w 5715"/>
                <a:gd name="connsiteY14" fmla="*/ 7620 h 7619"/>
                <a:gd name="connsiteX15" fmla="*/ 5715 w 5715"/>
                <a:gd name="connsiteY15" fmla="*/ 5715 h 7619"/>
                <a:gd name="connsiteX16" fmla="*/ 5715 w 5715"/>
                <a:gd name="connsiteY16" fmla="*/ 5715 h 7619"/>
                <a:gd name="connsiteX17" fmla="*/ 5715 w 5715"/>
                <a:gd name="connsiteY17" fmla="*/ 4763 h 7619"/>
                <a:gd name="connsiteX18" fmla="*/ 5715 w 5715"/>
                <a:gd name="connsiteY18" fmla="*/ 3810 h 7619"/>
                <a:gd name="connsiteX19" fmla="*/ 5715 w 5715"/>
                <a:gd name="connsiteY19" fmla="*/ 2857 h 7619"/>
                <a:gd name="connsiteX20" fmla="*/ 5715 w 5715"/>
                <a:gd name="connsiteY20" fmla="*/ 2857 h 7619"/>
                <a:gd name="connsiteX21" fmla="*/ 5715 w 5715"/>
                <a:gd name="connsiteY21" fmla="*/ 1905 h 7619"/>
                <a:gd name="connsiteX22" fmla="*/ 5715 w 5715"/>
                <a:gd name="connsiteY22" fmla="*/ 1905 h 7619"/>
                <a:gd name="connsiteX23" fmla="*/ 4763 w 5715"/>
                <a:gd name="connsiteY23" fmla="*/ 953 h 7619"/>
                <a:gd name="connsiteX24" fmla="*/ 3810 w 5715"/>
                <a:gd name="connsiteY24" fmla="*/ 0 h 7619"/>
                <a:gd name="connsiteX25" fmla="*/ 2858 w 5715"/>
                <a:gd name="connsiteY25" fmla="*/ 0 h 7619"/>
                <a:gd name="connsiteX26" fmla="*/ 1905 w 5715"/>
                <a:gd name="connsiteY26" fmla="*/ 0 h 7619"/>
                <a:gd name="connsiteX27" fmla="*/ 953 w 5715"/>
                <a:gd name="connsiteY27" fmla="*/ 953 h 7619"/>
                <a:gd name="connsiteX28" fmla="*/ 0 w 5715"/>
                <a:gd name="connsiteY28" fmla="*/ 2857 h 7619"/>
                <a:gd name="connsiteX29" fmla="*/ 0 w 5715"/>
                <a:gd name="connsiteY29" fmla="*/ 3810 h 7619"/>
                <a:gd name="connsiteX30" fmla="*/ 953 w 5715"/>
                <a:gd name="connsiteY30" fmla="*/ 2857 h 7619"/>
                <a:gd name="connsiteX31" fmla="*/ 953 w 5715"/>
                <a:gd name="connsiteY31" fmla="*/ 2857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15" h="7619">
                  <a:moveTo>
                    <a:pt x="953" y="2857"/>
                  </a:move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2857"/>
                    <a:pt x="953" y="3810"/>
                    <a:pt x="953" y="2857"/>
                  </a:cubicBezTo>
                  <a:cubicBezTo>
                    <a:pt x="953" y="3810"/>
                    <a:pt x="953" y="2857"/>
                    <a:pt x="953" y="2857"/>
                  </a:cubicBezTo>
                  <a:cubicBezTo>
                    <a:pt x="953" y="2857"/>
                    <a:pt x="953" y="3810"/>
                    <a:pt x="953" y="3810"/>
                  </a:cubicBezTo>
                  <a:cubicBezTo>
                    <a:pt x="953" y="3810"/>
                    <a:pt x="953" y="3810"/>
                    <a:pt x="953" y="2857"/>
                  </a:cubicBezTo>
                  <a:cubicBezTo>
                    <a:pt x="953" y="3810"/>
                    <a:pt x="953" y="3810"/>
                    <a:pt x="953" y="2857"/>
                  </a:cubicBezTo>
                  <a:cubicBezTo>
                    <a:pt x="953" y="3810"/>
                    <a:pt x="953" y="4763"/>
                    <a:pt x="953" y="4763"/>
                  </a:cubicBezTo>
                  <a:cubicBezTo>
                    <a:pt x="953" y="4763"/>
                    <a:pt x="953" y="5715"/>
                    <a:pt x="953" y="5715"/>
                  </a:cubicBezTo>
                  <a:cubicBezTo>
                    <a:pt x="953" y="5715"/>
                    <a:pt x="953" y="6668"/>
                    <a:pt x="1905" y="6668"/>
                  </a:cubicBezTo>
                  <a:cubicBezTo>
                    <a:pt x="1905" y="6668"/>
                    <a:pt x="2858" y="6668"/>
                    <a:pt x="2858" y="7620"/>
                  </a:cubicBezTo>
                  <a:cubicBezTo>
                    <a:pt x="3810" y="7620"/>
                    <a:pt x="4763" y="7620"/>
                    <a:pt x="4763" y="7620"/>
                  </a:cubicBezTo>
                  <a:cubicBezTo>
                    <a:pt x="5715" y="7620"/>
                    <a:pt x="5715" y="6668"/>
                    <a:pt x="5715" y="5715"/>
                  </a:cubicBezTo>
                  <a:cubicBezTo>
                    <a:pt x="5715" y="5715"/>
                    <a:pt x="5715" y="5715"/>
                    <a:pt x="5715" y="5715"/>
                  </a:cubicBezTo>
                  <a:cubicBezTo>
                    <a:pt x="5715" y="5715"/>
                    <a:pt x="5715" y="4763"/>
                    <a:pt x="5715" y="4763"/>
                  </a:cubicBezTo>
                  <a:cubicBezTo>
                    <a:pt x="5715" y="4763"/>
                    <a:pt x="5715" y="4763"/>
                    <a:pt x="5715" y="3810"/>
                  </a:cubicBezTo>
                  <a:cubicBezTo>
                    <a:pt x="5715" y="3810"/>
                    <a:pt x="5715" y="2857"/>
                    <a:pt x="5715" y="2857"/>
                  </a:cubicBezTo>
                  <a:cubicBezTo>
                    <a:pt x="5715" y="2857"/>
                    <a:pt x="5715" y="2857"/>
                    <a:pt x="5715" y="2857"/>
                  </a:cubicBezTo>
                  <a:cubicBezTo>
                    <a:pt x="5715" y="2857"/>
                    <a:pt x="5715" y="1905"/>
                    <a:pt x="5715" y="1905"/>
                  </a:cubicBezTo>
                  <a:cubicBezTo>
                    <a:pt x="5715" y="1905"/>
                    <a:pt x="5715" y="1905"/>
                    <a:pt x="5715" y="1905"/>
                  </a:cubicBezTo>
                  <a:cubicBezTo>
                    <a:pt x="5715" y="1905"/>
                    <a:pt x="5715" y="953"/>
                    <a:pt x="4763" y="953"/>
                  </a:cubicBezTo>
                  <a:cubicBezTo>
                    <a:pt x="4763" y="953"/>
                    <a:pt x="3810" y="953"/>
                    <a:pt x="3810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2858" y="0"/>
                    <a:pt x="1905" y="0"/>
                    <a:pt x="1905" y="0"/>
                  </a:cubicBezTo>
                  <a:cubicBezTo>
                    <a:pt x="1905" y="0"/>
                    <a:pt x="953" y="0"/>
                    <a:pt x="953" y="953"/>
                  </a:cubicBezTo>
                  <a:cubicBezTo>
                    <a:pt x="0" y="1905"/>
                    <a:pt x="0" y="1905"/>
                    <a:pt x="0" y="2857"/>
                  </a:cubicBezTo>
                  <a:cubicBezTo>
                    <a:pt x="0" y="2857"/>
                    <a:pt x="0" y="3810"/>
                    <a:pt x="0" y="3810"/>
                  </a:cubicBezTo>
                  <a:cubicBezTo>
                    <a:pt x="0" y="1905"/>
                    <a:pt x="953" y="2857"/>
                    <a:pt x="953" y="2857"/>
                  </a:cubicBezTo>
                  <a:lnTo>
                    <a:pt x="953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671">
              <a:extLst>
                <a:ext uri="{FF2B5EF4-FFF2-40B4-BE49-F238E27FC236}">
                  <a16:creationId xmlns:a16="http://schemas.microsoft.com/office/drawing/2014/main" id="{67B4119E-FBAF-477E-9795-BEE4A40A0027}"/>
                </a:ext>
              </a:extLst>
            </p:cNvPr>
            <p:cNvSpPr/>
            <p:nvPr/>
          </p:nvSpPr>
          <p:spPr>
            <a:xfrm>
              <a:off x="4691061" y="1991089"/>
              <a:ext cx="5714" cy="9525"/>
            </a:xfrm>
            <a:custGeom>
              <a:avLst/>
              <a:gdLst>
                <a:gd name="connsiteX0" fmla="*/ 0 w 5714"/>
                <a:gd name="connsiteY0" fmla="*/ 2857 h 9525"/>
                <a:gd name="connsiteX1" fmla="*/ 0 w 5714"/>
                <a:gd name="connsiteY1" fmla="*/ 6668 h 9525"/>
                <a:gd name="connsiteX2" fmla="*/ 952 w 5714"/>
                <a:gd name="connsiteY2" fmla="*/ 8573 h 9525"/>
                <a:gd name="connsiteX3" fmla="*/ 1905 w 5714"/>
                <a:gd name="connsiteY3" fmla="*/ 9525 h 9525"/>
                <a:gd name="connsiteX4" fmla="*/ 2858 w 5714"/>
                <a:gd name="connsiteY4" fmla="*/ 9525 h 9525"/>
                <a:gd name="connsiteX5" fmla="*/ 4763 w 5714"/>
                <a:gd name="connsiteY5" fmla="*/ 8573 h 9525"/>
                <a:gd name="connsiteX6" fmla="*/ 5715 w 5714"/>
                <a:gd name="connsiteY6" fmla="*/ 6668 h 9525"/>
                <a:gd name="connsiteX7" fmla="*/ 5715 w 5714"/>
                <a:gd name="connsiteY7" fmla="*/ 2857 h 9525"/>
                <a:gd name="connsiteX8" fmla="*/ 4763 w 5714"/>
                <a:gd name="connsiteY8" fmla="*/ 952 h 9525"/>
                <a:gd name="connsiteX9" fmla="*/ 3810 w 5714"/>
                <a:gd name="connsiteY9" fmla="*/ 0 h 9525"/>
                <a:gd name="connsiteX10" fmla="*/ 2858 w 5714"/>
                <a:gd name="connsiteY10" fmla="*/ 0 h 9525"/>
                <a:gd name="connsiteX11" fmla="*/ 952 w 5714"/>
                <a:gd name="connsiteY11" fmla="*/ 952 h 9525"/>
                <a:gd name="connsiteX12" fmla="*/ 0 w 5714"/>
                <a:gd name="connsiteY12" fmla="*/ 2857 h 9525"/>
                <a:gd name="connsiteX13" fmla="*/ 0 w 5714"/>
                <a:gd name="connsiteY13" fmla="*/ 2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4" h="9525">
                  <a:moveTo>
                    <a:pt x="0" y="2857"/>
                  </a:moveTo>
                  <a:cubicBezTo>
                    <a:pt x="0" y="3810"/>
                    <a:pt x="0" y="4763"/>
                    <a:pt x="0" y="6668"/>
                  </a:cubicBezTo>
                  <a:cubicBezTo>
                    <a:pt x="0" y="7620"/>
                    <a:pt x="0" y="8573"/>
                    <a:pt x="952" y="8573"/>
                  </a:cubicBezTo>
                  <a:cubicBezTo>
                    <a:pt x="952" y="8573"/>
                    <a:pt x="1905" y="8573"/>
                    <a:pt x="1905" y="9525"/>
                  </a:cubicBezTo>
                  <a:cubicBezTo>
                    <a:pt x="1905" y="9525"/>
                    <a:pt x="2858" y="9525"/>
                    <a:pt x="2858" y="9525"/>
                  </a:cubicBezTo>
                  <a:cubicBezTo>
                    <a:pt x="3810" y="9525"/>
                    <a:pt x="4763" y="9525"/>
                    <a:pt x="4763" y="8573"/>
                  </a:cubicBezTo>
                  <a:cubicBezTo>
                    <a:pt x="5715" y="7620"/>
                    <a:pt x="5715" y="7620"/>
                    <a:pt x="5715" y="6668"/>
                  </a:cubicBezTo>
                  <a:cubicBezTo>
                    <a:pt x="5715" y="5715"/>
                    <a:pt x="5715" y="4763"/>
                    <a:pt x="5715" y="2857"/>
                  </a:cubicBezTo>
                  <a:cubicBezTo>
                    <a:pt x="5715" y="1905"/>
                    <a:pt x="5715" y="952"/>
                    <a:pt x="4763" y="952"/>
                  </a:cubicBezTo>
                  <a:cubicBezTo>
                    <a:pt x="4763" y="952"/>
                    <a:pt x="3810" y="952"/>
                    <a:pt x="3810" y="0"/>
                  </a:cubicBezTo>
                  <a:cubicBezTo>
                    <a:pt x="3810" y="0"/>
                    <a:pt x="2858" y="0"/>
                    <a:pt x="2858" y="0"/>
                  </a:cubicBezTo>
                  <a:cubicBezTo>
                    <a:pt x="1905" y="0"/>
                    <a:pt x="952" y="0"/>
                    <a:pt x="952" y="952"/>
                  </a:cubicBezTo>
                  <a:cubicBezTo>
                    <a:pt x="0" y="952"/>
                    <a:pt x="0" y="1905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672">
              <a:extLst>
                <a:ext uri="{FF2B5EF4-FFF2-40B4-BE49-F238E27FC236}">
                  <a16:creationId xmlns:a16="http://schemas.microsoft.com/office/drawing/2014/main" id="{BFEEFB34-0C4F-4B2E-B947-FFC19BA6C1B4}"/>
                </a:ext>
              </a:extLst>
            </p:cNvPr>
            <p:cNvSpPr/>
            <p:nvPr/>
          </p:nvSpPr>
          <p:spPr>
            <a:xfrm>
              <a:off x="4776786" y="2194209"/>
              <a:ext cx="5714" cy="8334"/>
            </a:xfrm>
            <a:custGeom>
              <a:avLst/>
              <a:gdLst>
                <a:gd name="connsiteX0" fmla="*/ 952 w 5714"/>
                <a:gd name="connsiteY0" fmla="*/ 714 h 8334"/>
                <a:gd name="connsiteX1" fmla="*/ 0 w 5714"/>
                <a:gd name="connsiteY1" fmla="*/ 2619 h 8334"/>
                <a:gd name="connsiteX2" fmla="*/ 0 w 5714"/>
                <a:gd name="connsiteY2" fmla="*/ 3572 h 8334"/>
                <a:gd name="connsiteX3" fmla="*/ 0 w 5714"/>
                <a:gd name="connsiteY3" fmla="*/ 4524 h 8334"/>
                <a:gd name="connsiteX4" fmla="*/ 0 w 5714"/>
                <a:gd name="connsiteY4" fmla="*/ 5477 h 8334"/>
                <a:gd name="connsiteX5" fmla="*/ 0 w 5714"/>
                <a:gd name="connsiteY5" fmla="*/ 6429 h 8334"/>
                <a:gd name="connsiteX6" fmla="*/ 0 w 5714"/>
                <a:gd name="connsiteY6" fmla="*/ 6429 h 8334"/>
                <a:gd name="connsiteX7" fmla="*/ 952 w 5714"/>
                <a:gd name="connsiteY7" fmla="*/ 7382 h 8334"/>
                <a:gd name="connsiteX8" fmla="*/ 2858 w 5714"/>
                <a:gd name="connsiteY8" fmla="*/ 8334 h 8334"/>
                <a:gd name="connsiteX9" fmla="*/ 3810 w 5714"/>
                <a:gd name="connsiteY9" fmla="*/ 8334 h 8334"/>
                <a:gd name="connsiteX10" fmla="*/ 4763 w 5714"/>
                <a:gd name="connsiteY10" fmla="*/ 7382 h 8334"/>
                <a:gd name="connsiteX11" fmla="*/ 5715 w 5714"/>
                <a:gd name="connsiteY11" fmla="*/ 5477 h 8334"/>
                <a:gd name="connsiteX12" fmla="*/ 4763 w 5714"/>
                <a:gd name="connsiteY12" fmla="*/ 3572 h 8334"/>
                <a:gd name="connsiteX13" fmla="*/ 4763 w 5714"/>
                <a:gd name="connsiteY13" fmla="*/ 3572 h 8334"/>
                <a:gd name="connsiteX14" fmla="*/ 4763 w 5714"/>
                <a:gd name="connsiteY14" fmla="*/ 4524 h 8334"/>
                <a:gd name="connsiteX15" fmla="*/ 4763 w 5714"/>
                <a:gd name="connsiteY15" fmla="*/ 3572 h 8334"/>
                <a:gd name="connsiteX16" fmla="*/ 4763 w 5714"/>
                <a:gd name="connsiteY16" fmla="*/ 4524 h 8334"/>
                <a:gd name="connsiteX17" fmla="*/ 4763 w 5714"/>
                <a:gd name="connsiteY17" fmla="*/ 3572 h 8334"/>
                <a:gd name="connsiteX18" fmla="*/ 4763 w 5714"/>
                <a:gd name="connsiteY18" fmla="*/ 4524 h 8334"/>
                <a:gd name="connsiteX19" fmla="*/ 4763 w 5714"/>
                <a:gd name="connsiteY19" fmla="*/ 3572 h 8334"/>
                <a:gd name="connsiteX20" fmla="*/ 4763 w 5714"/>
                <a:gd name="connsiteY20" fmla="*/ 4524 h 8334"/>
                <a:gd name="connsiteX21" fmla="*/ 4763 w 5714"/>
                <a:gd name="connsiteY21" fmla="*/ 3572 h 8334"/>
                <a:gd name="connsiteX22" fmla="*/ 4763 w 5714"/>
                <a:gd name="connsiteY22" fmla="*/ 4524 h 8334"/>
                <a:gd name="connsiteX23" fmla="*/ 4763 w 5714"/>
                <a:gd name="connsiteY23" fmla="*/ 4524 h 8334"/>
                <a:gd name="connsiteX24" fmla="*/ 4763 w 5714"/>
                <a:gd name="connsiteY24" fmla="*/ 5477 h 8334"/>
                <a:gd name="connsiteX25" fmla="*/ 4763 w 5714"/>
                <a:gd name="connsiteY25" fmla="*/ 5477 h 8334"/>
                <a:gd name="connsiteX26" fmla="*/ 5715 w 5714"/>
                <a:gd name="connsiteY26" fmla="*/ 3572 h 8334"/>
                <a:gd name="connsiteX27" fmla="*/ 5715 w 5714"/>
                <a:gd name="connsiteY27" fmla="*/ 2619 h 8334"/>
                <a:gd name="connsiteX28" fmla="*/ 4763 w 5714"/>
                <a:gd name="connsiteY28" fmla="*/ 1667 h 8334"/>
                <a:gd name="connsiteX29" fmla="*/ 2858 w 5714"/>
                <a:gd name="connsiteY29" fmla="*/ 714 h 8334"/>
                <a:gd name="connsiteX30" fmla="*/ 952 w 5714"/>
                <a:gd name="connsiteY30" fmla="*/ 714 h 8334"/>
                <a:gd name="connsiteX31" fmla="*/ 952 w 5714"/>
                <a:gd name="connsiteY31" fmla="*/ 714 h 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14" h="8334">
                  <a:moveTo>
                    <a:pt x="952" y="714"/>
                  </a:moveTo>
                  <a:cubicBezTo>
                    <a:pt x="0" y="1667"/>
                    <a:pt x="0" y="1667"/>
                    <a:pt x="0" y="2619"/>
                  </a:cubicBezTo>
                  <a:cubicBezTo>
                    <a:pt x="0" y="2619"/>
                    <a:pt x="0" y="2619"/>
                    <a:pt x="0" y="3572"/>
                  </a:cubicBezTo>
                  <a:cubicBezTo>
                    <a:pt x="0" y="3572"/>
                    <a:pt x="0" y="4524"/>
                    <a:pt x="0" y="4524"/>
                  </a:cubicBezTo>
                  <a:cubicBezTo>
                    <a:pt x="0" y="4524"/>
                    <a:pt x="0" y="5477"/>
                    <a:pt x="0" y="5477"/>
                  </a:cubicBezTo>
                  <a:cubicBezTo>
                    <a:pt x="0" y="5477"/>
                    <a:pt x="0" y="6429"/>
                    <a:pt x="0" y="6429"/>
                  </a:cubicBezTo>
                  <a:cubicBezTo>
                    <a:pt x="0" y="6429"/>
                    <a:pt x="0" y="6429"/>
                    <a:pt x="0" y="6429"/>
                  </a:cubicBezTo>
                  <a:cubicBezTo>
                    <a:pt x="0" y="6429"/>
                    <a:pt x="0" y="7382"/>
                    <a:pt x="952" y="7382"/>
                  </a:cubicBezTo>
                  <a:cubicBezTo>
                    <a:pt x="1905" y="8334"/>
                    <a:pt x="1905" y="8334"/>
                    <a:pt x="2858" y="8334"/>
                  </a:cubicBezTo>
                  <a:cubicBezTo>
                    <a:pt x="2858" y="8334"/>
                    <a:pt x="3810" y="8334"/>
                    <a:pt x="3810" y="8334"/>
                  </a:cubicBezTo>
                  <a:cubicBezTo>
                    <a:pt x="3810" y="8334"/>
                    <a:pt x="4763" y="8334"/>
                    <a:pt x="4763" y="7382"/>
                  </a:cubicBezTo>
                  <a:cubicBezTo>
                    <a:pt x="5715" y="6429"/>
                    <a:pt x="5715" y="6429"/>
                    <a:pt x="5715" y="5477"/>
                  </a:cubicBezTo>
                  <a:cubicBezTo>
                    <a:pt x="5715" y="4524"/>
                    <a:pt x="5715" y="3572"/>
                    <a:pt x="4763" y="3572"/>
                  </a:cubicBezTo>
                  <a:cubicBezTo>
                    <a:pt x="4763" y="3572"/>
                    <a:pt x="4763" y="3572"/>
                    <a:pt x="4763" y="3572"/>
                  </a:cubicBezTo>
                  <a:cubicBezTo>
                    <a:pt x="4763" y="3572"/>
                    <a:pt x="4763" y="3572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3572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4524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4524"/>
                    <a:pt x="4763" y="4524"/>
                  </a:cubicBezTo>
                  <a:cubicBezTo>
                    <a:pt x="4763" y="4524"/>
                    <a:pt x="4763" y="4524"/>
                    <a:pt x="4763" y="3572"/>
                  </a:cubicBezTo>
                  <a:cubicBezTo>
                    <a:pt x="4763" y="3572"/>
                    <a:pt x="4763" y="3572"/>
                    <a:pt x="4763" y="4524"/>
                  </a:cubicBezTo>
                  <a:cubicBezTo>
                    <a:pt x="4763" y="4524"/>
                    <a:pt x="4763" y="4524"/>
                    <a:pt x="4763" y="4524"/>
                  </a:cubicBezTo>
                  <a:cubicBezTo>
                    <a:pt x="4763" y="4524"/>
                    <a:pt x="4763" y="4524"/>
                    <a:pt x="4763" y="5477"/>
                  </a:cubicBezTo>
                  <a:cubicBezTo>
                    <a:pt x="4763" y="5477"/>
                    <a:pt x="4763" y="5477"/>
                    <a:pt x="4763" y="5477"/>
                  </a:cubicBezTo>
                  <a:cubicBezTo>
                    <a:pt x="5715" y="4524"/>
                    <a:pt x="5715" y="4524"/>
                    <a:pt x="5715" y="3572"/>
                  </a:cubicBezTo>
                  <a:cubicBezTo>
                    <a:pt x="5715" y="3572"/>
                    <a:pt x="5715" y="2619"/>
                    <a:pt x="5715" y="2619"/>
                  </a:cubicBezTo>
                  <a:cubicBezTo>
                    <a:pt x="5715" y="2619"/>
                    <a:pt x="5715" y="1667"/>
                    <a:pt x="4763" y="1667"/>
                  </a:cubicBezTo>
                  <a:cubicBezTo>
                    <a:pt x="3810" y="714"/>
                    <a:pt x="3810" y="714"/>
                    <a:pt x="2858" y="714"/>
                  </a:cubicBezTo>
                  <a:cubicBezTo>
                    <a:pt x="2858" y="-238"/>
                    <a:pt x="1905" y="-238"/>
                    <a:pt x="952" y="714"/>
                  </a:cubicBezTo>
                  <a:lnTo>
                    <a:pt x="952" y="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673">
              <a:extLst>
                <a:ext uri="{FF2B5EF4-FFF2-40B4-BE49-F238E27FC236}">
                  <a16:creationId xmlns:a16="http://schemas.microsoft.com/office/drawing/2014/main" id="{821F0662-0C18-4A81-BEC4-B690D8F92A75}"/>
                </a:ext>
              </a:extLst>
            </p:cNvPr>
            <p:cNvSpPr/>
            <p:nvPr/>
          </p:nvSpPr>
          <p:spPr>
            <a:xfrm>
              <a:off x="4810123" y="2191114"/>
              <a:ext cx="6667" cy="9525"/>
            </a:xfrm>
            <a:custGeom>
              <a:avLst/>
              <a:gdLst>
                <a:gd name="connsiteX0" fmla="*/ 0 w 6667"/>
                <a:gd name="connsiteY0" fmla="*/ 3810 h 9525"/>
                <a:gd name="connsiteX1" fmla="*/ 1905 w 6667"/>
                <a:gd name="connsiteY1" fmla="*/ 7620 h 9525"/>
                <a:gd name="connsiteX2" fmla="*/ 2858 w 6667"/>
                <a:gd name="connsiteY2" fmla="*/ 8573 h 9525"/>
                <a:gd name="connsiteX3" fmla="*/ 3810 w 6667"/>
                <a:gd name="connsiteY3" fmla="*/ 9525 h 9525"/>
                <a:gd name="connsiteX4" fmla="*/ 4763 w 6667"/>
                <a:gd name="connsiteY4" fmla="*/ 9525 h 9525"/>
                <a:gd name="connsiteX5" fmla="*/ 5715 w 6667"/>
                <a:gd name="connsiteY5" fmla="*/ 9525 h 9525"/>
                <a:gd name="connsiteX6" fmla="*/ 6667 w 6667"/>
                <a:gd name="connsiteY6" fmla="*/ 7620 h 9525"/>
                <a:gd name="connsiteX7" fmla="*/ 6667 w 6667"/>
                <a:gd name="connsiteY7" fmla="*/ 6667 h 9525"/>
                <a:gd name="connsiteX8" fmla="*/ 6667 w 6667"/>
                <a:gd name="connsiteY8" fmla="*/ 5715 h 9525"/>
                <a:gd name="connsiteX9" fmla="*/ 4763 w 6667"/>
                <a:gd name="connsiteY9" fmla="*/ 1905 h 9525"/>
                <a:gd name="connsiteX10" fmla="*/ 3810 w 6667"/>
                <a:gd name="connsiteY10" fmla="*/ 952 h 9525"/>
                <a:gd name="connsiteX11" fmla="*/ 2858 w 6667"/>
                <a:gd name="connsiteY11" fmla="*/ 0 h 9525"/>
                <a:gd name="connsiteX12" fmla="*/ 1905 w 6667"/>
                <a:gd name="connsiteY12" fmla="*/ 0 h 9525"/>
                <a:gd name="connsiteX13" fmla="*/ 952 w 6667"/>
                <a:gd name="connsiteY13" fmla="*/ 0 h 9525"/>
                <a:gd name="connsiteX14" fmla="*/ 0 w 6667"/>
                <a:gd name="connsiteY14" fmla="*/ 1905 h 9525"/>
                <a:gd name="connsiteX15" fmla="*/ 0 w 6667"/>
                <a:gd name="connsiteY15" fmla="*/ 2858 h 9525"/>
                <a:gd name="connsiteX16" fmla="*/ 0 w 6667"/>
                <a:gd name="connsiteY16" fmla="*/ 3810 h 9525"/>
                <a:gd name="connsiteX17" fmla="*/ 0 w 6667"/>
                <a:gd name="connsiteY17" fmla="*/ 38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67" h="9525">
                  <a:moveTo>
                    <a:pt x="0" y="3810"/>
                  </a:moveTo>
                  <a:cubicBezTo>
                    <a:pt x="952" y="4763"/>
                    <a:pt x="952" y="5715"/>
                    <a:pt x="1905" y="7620"/>
                  </a:cubicBezTo>
                  <a:cubicBezTo>
                    <a:pt x="1905" y="7620"/>
                    <a:pt x="1905" y="8573"/>
                    <a:pt x="2858" y="8573"/>
                  </a:cubicBezTo>
                  <a:cubicBezTo>
                    <a:pt x="2858" y="8573"/>
                    <a:pt x="3810" y="8573"/>
                    <a:pt x="3810" y="9525"/>
                  </a:cubicBezTo>
                  <a:cubicBezTo>
                    <a:pt x="3810" y="9525"/>
                    <a:pt x="4763" y="9525"/>
                    <a:pt x="4763" y="9525"/>
                  </a:cubicBezTo>
                  <a:cubicBezTo>
                    <a:pt x="4763" y="9525"/>
                    <a:pt x="5715" y="9525"/>
                    <a:pt x="5715" y="9525"/>
                  </a:cubicBezTo>
                  <a:cubicBezTo>
                    <a:pt x="6667" y="9525"/>
                    <a:pt x="6667" y="8573"/>
                    <a:pt x="6667" y="7620"/>
                  </a:cubicBezTo>
                  <a:cubicBezTo>
                    <a:pt x="6667" y="7620"/>
                    <a:pt x="6667" y="6667"/>
                    <a:pt x="6667" y="6667"/>
                  </a:cubicBezTo>
                  <a:cubicBezTo>
                    <a:pt x="6667" y="5715"/>
                    <a:pt x="6667" y="5715"/>
                    <a:pt x="6667" y="5715"/>
                  </a:cubicBezTo>
                  <a:cubicBezTo>
                    <a:pt x="5715" y="4763"/>
                    <a:pt x="5715" y="3810"/>
                    <a:pt x="4763" y="1905"/>
                  </a:cubicBezTo>
                  <a:cubicBezTo>
                    <a:pt x="4763" y="1905"/>
                    <a:pt x="4763" y="952"/>
                    <a:pt x="3810" y="952"/>
                  </a:cubicBezTo>
                  <a:cubicBezTo>
                    <a:pt x="3810" y="952"/>
                    <a:pt x="2858" y="952"/>
                    <a:pt x="2858" y="0"/>
                  </a:cubicBezTo>
                  <a:cubicBezTo>
                    <a:pt x="2858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0"/>
                  </a:cubicBezTo>
                  <a:cubicBezTo>
                    <a:pt x="0" y="0"/>
                    <a:pt x="0" y="952"/>
                    <a:pt x="0" y="1905"/>
                  </a:cubicBezTo>
                  <a:cubicBezTo>
                    <a:pt x="0" y="1905"/>
                    <a:pt x="0" y="2858"/>
                    <a:pt x="0" y="2858"/>
                  </a:cubicBezTo>
                  <a:cubicBezTo>
                    <a:pt x="0" y="2858"/>
                    <a:pt x="0" y="2858"/>
                    <a:pt x="0" y="3810"/>
                  </a:cubicBezTo>
                  <a:lnTo>
                    <a:pt x="0" y="38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674">
              <a:extLst>
                <a:ext uri="{FF2B5EF4-FFF2-40B4-BE49-F238E27FC236}">
                  <a16:creationId xmlns:a16="http://schemas.microsoft.com/office/drawing/2014/main" id="{336EE90C-2471-4EB2-B20D-FA8FE24A6A89}"/>
                </a:ext>
              </a:extLst>
            </p:cNvPr>
            <p:cNvSpPr/>
            <p:nvPr/>
          </p:nvSpPr>
          <p:spPr>
            <a:xfrm>
              <a:off x="4799222" y="2155871"/>
              <a:ext cx="6561" cy="8572"/>
            </a:xfrm>
            <a:custGeom>
              <a:avLst/>
              <a:gdLst>
                <a:gd name="connsiteX0" fmla="*/ 423 w 6561"/>
                <a:gd name="connsiteY0" fmla="*/ 2857 h 8572"/>
                <a:gd name="connsiteX1" fmla="*/ 1376 w 6561"/>
                <a:gd name="connsiteY1" fmla="*/ 6667 h 8572"/>
                <a:gd name="connsiteX2" fmla="*/ 2328 w 6561"/>
                <a:gd name="connsiteY2" fmla="*/ 8572 h 8572"/>
                <a:gd name="connsiteX3" fmla="*/ 3281 w 6561"/>
                <a:gd name="connsiteY3" fmla="*/ 8572 h 8572"/>
                <a:gd name="connsiteX4" fmla="*/ 4233 w 6561"/>
                <a:gd name="connsiteY4" fmla="*/ 8572 h 8572"/>
                <a:gd name="connsiteX5" fmla="*/ 6138 w 6561"/>
                <a:gd name="connsiteY5" fmla="*/ 7620 h 8572"/>
                <a:gd name="connsiteX6" fmla="*/ 6138 w 6561"/>
                <a:gd name="connsiteY6" fmla="*/ 5715 h 8572"/>
                <a:gd name="connsiteX7" fmla="*/ 5186 w 6561"/>
                <a:gd name="connsiteY7" fmla="*/ 1905 h 8572"/>
                <a:gd name="connsiteX8" fmla="*/ 4233 w 6561"/>
                <a:gd name="connsiteY8" fmla="*/ 0 h 8572"/>
                <a:gd name="connsiteX9" fmla="*/ 3281 w 6561"/>
                <a:gd name="connsiteY9" fmla="*/ 0 h 8572"/>
                <a:gd name="connsiteX10" fmla="*/ 2328 w 6561"/>
                <a:gd name="connsiteY10" fmla="*/ 0 h 8572"/>
                <a:gd name="connsiteX11" fmla="*/ 423 w 6561"/>
                <a:gd name="connsiteY11" fmla="*/ 952 h 8572"/>
                <a:gd name="connsiteX12" fmla="*/ 423 w 6561"/>
                <a:gd name="connsiteY12" fmla="*/ 2857 h 8572"/>
                <a:gd name="connsiteX13" fmla="*/ 423 w 6561"/>
                <a:gd name="connsiteY13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61" h="8572">
                  <a:moveTo>
                    <a:pt x="423" y="2857"/>
                  </a:moveTo>
                  <a:cubicBezTo>
                    <a:pt x="423" y="3810"/>
                    <a:pt x="1376" y="4763"/>
                    <a:pt x="1376" y="6667"/>
                  </a:cubicBezTo>
                  <a:cubicBezTo>
                    <a:pt x="1376" y="7620"/>
                    <a:pt x="2328" y="7620"/>
                    <a:pt x="2328" y="8572"/>
                  </a:cubicBezTo>
                  <a:cubicBezTo>
                    <a:pt x="2328" y="8572"/>
                    <a:pt x="3281" y="8572"/>
                    <a:pt x="3281" y="8572"/>
                  </a:cubicBezTo>
                  <a:cubicBezTo>
                    <a:pt x="3281" y="8572"/>
                    <a:pt x="4233" y="8572"/>
                    <a:pt x="4233" y="8572"/>
                  </a:cubicBezTo>
                  <a:cubicBezTo>
                    <a:pt x="5186" y="8572"/>
                    <a:pt x="5186" y="7620"/>
                    <a:pt x="6138" y="7620"/>
                  </a:cubicBezTo>
                  <a:cubicBezTo>
                    <a:pt x="6138" y="6667"/>
                    <a:pt x="7091" y="6667"/>
                    <a:pt x="6138" y="5715"/>
                  </a:cubicBezTo>
                  <a:cubicBezTo>
                    <a:pt x="6138" y="4763"/>
                    <a:pt x="5186" y="3810"/>
                    <a:pt x="5186" y="1905"/>
                  </a:cubicBezTo>
                  <a:cubicBezTo>
                    <a:pt x="5186" y="952"/>
                    <a:pt x="4233" y="952"/>
                    <a:pt x="4233" y="0"/>
                  </a:cubicBezTo>
                  <a:cubicBezTo>
                    <a:pt x="4233" y="0"/>
                    <a:pt x="3281" y="0"/>
                    <a:pt x="3281" y="0"/>
                  </a:cubicBezTo>
                  <a:cubicBezTo>
                    <a:pt x="3281" y="0"/>
                    <a:pt x="2328" y="0"/>
                    <a:pt x="2328" y="0"/>
                  </a:cubicBezTo>
                  <a:cubicBezTo>
                    <a:pt x="1376" y="0"/>
                    <a:pt x="1376" y="952"/>
                    <a:pt x="423" y="952"/>
                  </a:cubicBezTo>
                  <a:cubicBezTo>
                    <a:pt x="423" y="952"/>
                    <a:pt x="-529" y="1905"/>
                    <a:pt x="423" y="2857"/>
                  </a:cubicBezTo>
                  <a:lnTo>
                    <a:pt x="423" y="28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675">
              <a:extLst>
                <a:ext uri="{FF2B5EF4-FFF2-40B4-BE49-F238E27FC236}">
                  <a16:creationId xmlns:a16="http://schemas.microsoft.com/office/drawing/2014/main" id="{65FCA478-3467-40A8-A3E9-FB692D10511B}"/>
                </a:ext>
              </a:extLst>
            </p:cNvPr>
            <p:cNvSpPr/>
            <p:nvPr/>
          </p:nvSpPr>
          <p:spPr>
            <a:xfrm>
              <a:off x="4730539" y="2540168"/>
              <a:ext cx="116731" cy="52900"/>
            </a:xfrm>
            <a:custGeom>
              <a:avLst/>
              <a:gdLst>
                <a:gd name="connsiteX0" fmla="*/ 526 w 116731"/>
                <a:gd name="connsiteY0" fmla="*/ 5275 h 52900"/>
                <a:gd name="connsiteX1" fmla="*/ 86251 w 116731"/>
                <a:gd name="connsiteY1" fmla="*/ 49090 h 52900"/>
                <a:gd name="connsiteX2" fmla="*/ 113874 w 116731"/>
                <a:gd name="connsiteY2" fmla="*/ 52900 h 52900"/>
                <a:gd name="connsiteX3" fmla="*/ 113874 w 116731"/>
                <a:gd name="connsiteY3" fmla="*/ 47185 h 52900"/>
                <a:gd name="connsiteX4" fmla="*/ 23386 w 116731"/>
                <a:gd name="connsiteY4" fmla="*/ 18610 h 52900"/>
                <a:gd name="connsiteX5" fmla="*/ 3384 w 116731"/>
                <a:gd name="connsiteY5" fmla="*/ 513 h 52900"/>
                <a:gd name="connsiteX6" fmla="*/ 526 w 116731"/>
                <a:gd name="connsiteY6" fmla="*/ 5275 h 52900"/>
                <a:gd name="connsiteX7" fmla="*/ 526 w 116731"/>
                <a:gd name="connsiteY7" fmla="*/ 5275 h 5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731" h="52900">
                  <a:moveTo>
                    <a:pt x="526" y="5275"/>
                  </a:moveTo>
                  <a:cubicBezTo>
                    <a:pt x="22434" y="30993"/>
                    <a:pt x="54819" y="42423"/>
                    <a:pt x="86251" y="49090"/>
                  </a:cubicBezTo>
                  <a:cubicBezTo>
                    <a:pt x="95776" y="50995"/>
                    <a:pt x="105301" y="51948"/>
                    <a:pt x="113874" y="52900"/>
                  </a:cubicBezTo>
                  <a:cubicBezTo>
                    <a:pt x="117684" y="52900"/>
                    <a:pt x="117684" y="48138"/>
                    <a:pt x="113874" y="47185"/>
                  </a:cubicBezTo>
                  <a:cubicBezTo>
                    <a:pt x="82441" y="43375"/>
                    <a:pt x="50056" y="36708"/>
                    <a:pt x="23386" y="18610"/>
                  </a:cubicBezTo>
                  <a:cubicBezTo>
                    <a:pt x="15766" y="13848"/>
                    <a:pt x="9099" y="7180"/>
                    <a:pt x="3384" y="513"/>
                  </a:cubicBezTo>
                  <a:cubicBezTo>
                    <a:pt x="2431" y="-1392"/>
                    <a:pt x="-1379" y="2418"/>
                    <a:pt x="526" y="5275"/>
                  </a:cubicBezTo>
                  <a:lnTo>
                    <a:pt x="526" y="52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676">
              <a:extLst>
                <a:ext uri="{FF2B5EF4-FFF2-40B4-BE49-F238E27FC236}">
                  <a16:creationId xmlns:a16="http://schemas.microsoft.com/office/drawing/2014/main" id="{32AC958F-3B00-4058-BE24-4E1369F65B73}"/>
                </a:ext>
              </a:extLst>
            </p:cNvPr>
            <p:cNvSpPr/>
            <p:nvPr/>
          </p:nvSpPr>
          <p:spPr>
            <a:xfrm>
              <a:off x="4781072" y="2117376"/>
              <a:ext cx="14205" cy="8014"/>
            </a:xfrm>
            <a:custGeom>
              <a:avLst/>
              <a:gdLst>
                <a:gd name="connsiteX0" fmla="*/ 1429 w 14205"/>
                <a:gd name="connsiteY0" fmla="*/ 7062 h 8014"/>
                <a:gd name="connsiteX1" fmla="*/ 8096 w 14205"/>
                <a:gd name="connsiteY1" fmla="*/ 8015 h 8014"/>
                <a:gd name="connsiteX2" fmla="*/ 13811 w 14205"/>
                <a:gd name="connsiteY2" fmla="*/ 4205 h 8014"/>
                <a:gd name="connsiteX3" fmla="*/ 12859 w 14205"/>
                <a:gd name="connsiteY3" fmla="*/ 395 h 8014"/>
                <a:gd name="connsiteX4" fmla="*/ 9049 w 14205"/>
                <a:gd name="connsiteY4" fmla="*/ 1347 h 8014"/>
                <a:gd name="connsiteX5" fmla="*/ 9049 w 14205"/>
                <a:gd name="connsiteY5" fmla="*/ 2300 h 8014"/>
                <a:gd name="connsiteX6" fmla="*/ 9049 w 14205"/>
                <a:gd name="connsiteY6" fmla="*/ 1347 h 8014"/>
                <a:gd name="connsiteX7" fmla="*/ 8096 w 14205"/>
                <a:gd name="connsiteY7" fmla="*/ 2300 h 8014"/>
                <a:gd name="connsiteX8" fmla="*/ 9049 w 14205"/>
                <a:gd name="connsiteY8" fmla="*/ 2300 h 8014"/>
                <a:gd name="connsiteX9" fmla="*/ 7144 w 14205"/>
                <a:gd name="connsiteY9" fmla="*/ 3252 h 8014"/>
                <a:gd name="connsiteX10" fmla="*/ 8096 w 14205"/>
                <a:gd name="connsiteY10" fmla="*/ 3252 h 8014"/>
                <a:gd name="connsiteX11" fmla="*/ 6191 w 14205"/>
                <a:gd name="connsiteY11" fmla="*/ 4205 h 8014"/>
                <a:gd name="connsiteX12" fmla="*/ 7144 w 14205"/>
                <a:gd name="connsiteY12" fmla="*/ 4205 h 8014"/>
                <a:gd name="connsiteX13" fmla="*/ 5239 w 14205"/>
                <a:gd name="connsiteY13" fmla="*/ 4205 h 8014"/>
                <a:gd name="connsiteX14" fmla="*/ 6191 w 14205"/>
                <a:gd name="connsiteY14" fmla="*/ 4205 h 8014"/>
                <a:gd name="connsiteX15" fmla="*/ 4286 w 14205"/>
                <a:gd name="connsiteY15" fmla="*/ 4205 h 8014"/>
                <a:gd name="connsiteX16" fmla="*/ 5239 w 14205"/>
                <a:gd name="connsiteY16" fmla="*/ 4205 h 8014"/>
                <a:gd name="connsiteX17" fmla="*/ 5239 w 14205"/>
                <a:gd name="connsiteY17" fmla="*/ 4205 h 8014"/>
                <a:gd name="connsiteX18" fmla="*/ 3334 w 14205"/>
                <a:gd name="connsiteY18" fmla="*/ 4205 h 8014"/>
                <a:gd name="connsiteX19" fmla="*/ 1429 w 14205"/>
                <a:gd name="connsiteY19" fmla="*/ 5157 h 8014"/>
                <a:gd name="connsiteX20" fmla="*/ 1429 w 14205"/>
                <a:gd name="connsiteY20" fmla="*/ 7062 h 8014"/>
                <a:gd name="connsiteX21" fmla="*/ 1429 w 14205"/>
                <a:gd name="connsiteY21" fmla="*/ 7062 h 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05" h="8014">
                  <a:moveTo>
                    <a:pt x="1429" y="7062"/>
                  </a:moveTo>
                  <a:cubicBezTo>
                    <a:pt x="3334" y="8015"/>
                    <a:pt x="6191" y="8015"/>
                    <a:pt x="8096" y="8015"/>
                  </a:cubicBezTo>
                  <a:cubicBezTo>
                    <a:pt x="10001" y="7062"/>
                    <a:pt x="11906" y="6110"/>
                    <a:pt x="13811" y="4205"/>
                  </a:cubicBezTo>
                  <a:cubicBezTo>
                    <a:pt x="14764" y="3252"/>
                    <a:pt x="13811" y="1347"/>
                    <a:pt x="12859" y="395"/>
                  </a:cubicBezTo>
                  <a:cubicBezTo>
                    <a:pt x="11906" y="-558"/>
                    <a:pt x="10001" y="395"/>
                    <a:pt x="9049" y="1347"/>
                  </a:cubicBezTo>
                  <a:cubicBezTo>
                    <a:pt x="9049" y="1347"/>
                    <a:pt x="9049" y="1347"/>
                    <a:pt x="9049" y="2300"/>
                  </a:cubicBezTo>
                  <a:cubicBezTo>
                    <a:pt x="9049" y="2300"/>
                    <a:pt x="9049" y="2300"/>
                    <a:pt x="9049" y="1347"/>
                  </a:cubicBezTo>
                  <a:cubicBezTo>
                    <a:pt x="9049" y="1347"/>
                    <a:pt x="8096" y="2300"/>
                    <a:pt x="8096" y="2300"/>
                  </a:cubicBezTo>
                  <a:cubicBezTo>
                    <a:pt x="8096" y="2300"/>
                    <a:pt x="8096" y="2300"/>
                    <a:pt x="9049" y="2300"/>
                  </a:cubicBezTo>
                  <a:cubicBezTo>
                    <a:pt x="9049" y="2300"/>
                    <a:pt x="8096" y="3252"/>
                    <a:pt x="7144" y="3252"/>
                  </a:cubicBezTo>
                  <a:cubicBezTo>
                    <a:pt x="7144" y="3252"/>
                    <a:pt x="7144" y="3252"/>
                    <a:pt x="8096" y="3252"/>
                  </a:cubicBezTo>
                  <a:cubicBezTo>
                    <a:pt x="7144" y="3252"/>
                    <a:pt x="7144" y="3252"/>
                    <a:pt x="6191" y="4205"/>
                  </a:cubicBezTo>
                  <a:cubicBezTo>
                    <a:pt x="6191" y="4205"/>
                    <a:pt x="7144" y="4205"/>
                    <a:pt x="7144" y="4205"/>
                  </a:cubicBezTo>
                  <a:cubicBezTo>
                    <a:pt x="6191" y="4205"/>
                    <a:pt x="6191" y="4205"/>
                    <a:pt x="5239" y="4205"/>
                  </a:cubicBezTo>
                  <a:cubicBezTo>
                    <a:pt x="5239" y="4205"/>
                    <a:pt x="6191" y="4205"/>
                    <a:pt x="6191" y="4205"/>
                  </a:cubicBezTo>
                  <a:cubicBezTo>
                    <a:pt x="5239" y="4205"/>
                    <a:pt x="5239" y="4205"/>
                    <a:pt x="4286" y="4205"/>
                  </a:cubicBezTo>
                  <a:cubicBezTo>
                    <a:pt x="4286" y="4205"/>
                    <a:pt x="4286" y="4205"/>
                    <a:pt x="5239" y="4205"/>
                  </a:cubicBezTo>
                  <a:cubicBezTo>
                    <a:pt x="5239" y="4205"/>
                    <a:pt x="5239" y="4205"/>
                    <a:pt x="5239" y="4205"/>
                  </a:cubicBezTo>
                  <a:cubicBezTo>
                    <a:pt x="4286" y="4205"/>
                    <a:pt x="4286" y="3252"/>
                    <a:pt x="3334" y="4205"/>
                  </a:cubicBezTo>
                  <a:cubicBezTo>
                    <a:pt x="2381" y="4205"/>
                    <a:pt x="2381" y="5157"/>
                    <a:pt x="1429" y="5157"/>
                  </a:cubicBezTo>
                  <a:cubicBezTo>
                    <a:pt x="-476" y="4205"/>
                    <a:pt x="-476" y="6110"/>
                    <a:pt x="1429" y="7062"/>
                  </a:cubicBezTo>
                  <a:lnTo>
                    <a:pt x="1429" y="70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653AB46A-CB7B-4CCB-ACA3-C7EA46B6927E}"/>
                </a:ext>
              </a:extLst>
            </p:cNvPr>
            <p:cNvGrpSpPr/>
            <p:nvPr/>
          </p:nvGrpSpPr>
          <p:grpSpPr>
            <a:xfrm>
              <a:off x="4705348" y="2265409"/>
              <a:ext cx="361255" cy="451484"/>
              <a:chOff x="4705348" y="2265409"/>
              <a:chExt cx="361255" cy="451484"/>
            </a:xfrm>
          </p:grpSpPr>
          <p:sp>
            <p:nvSpPr>
              <p:cNvPr id="183" name="Freeform: Shape 737">
                <a:extLst>
                  <a:ext uri="{FF2B5EF4-FFF2-40B4-BE49-F238E27FC236}">
                    <a16:creationId xmlns:a16="http://schemas.microsoft.com/office/drawing/2014/main" id="{7C9F0C92-56B0-425C-810E-A90446FB9886}"/>
                  </a:ext>
                </a:extLst>
              </p:cNvPr>
              <p:cNvSpPr/>
              <p:nvPr/>
            </p:nvSpPr>
            <p:spPr>
              <a:xfrm>
                <a:off x="4708206" y="2268266"/>
                <a:ext cx="356162" cy="446722"/>
              </a:xfrm>
              <a:custGeom>
                <a:avLst/>
                <a:gdLst>
                  <a:gd name="connsiteX0" fmla="*/ 103822 w 356162"/>
                  <a:gd name="connsiteY0" fmla="*/ 446723 h 446722"/>
                  <a:gd name="connsiteX1" fmla="*/ 92392 w 356162"/>
                  <a:gd name="connsiteY1" fmla="*/ 445770 h 446722"/>
                  <a:gd name="connsiteX2" fmla="*/ 0 w 356162"/>
                  <a:gd name="connsiteY2" fmla="*/ 301943 h 446722"/>
                  <a:gd name="connsiteX3" fmla="*/ 131445 w 356162"/>
                  <a:gd name="connsiteY3" fmla="*/ 128588 h 446722"/>
                  <a:gd name="connsiteX4" fmla="*/ 171450 w 356162"/>
                  <a:gd name="connsiteY4" fmla="*/ 81915 h 446722"/>
                  <a:gd name="connsiteX5" fmla="*/ 257175 w 356162"/>
                  <a:gd name="connsiteY5" fmla="*/ 2858 h 446722"/>
                  <a:gd name="connsiteX6" fmla="*/ 258127 w 356162"/>
                  <a:gd name="connsiteY6" fmla="*/ 2858 h 446722"/>
                  <a:gd name="connsiteX7" fmla="*/ 276225 w 356162"/>
                  <a:gd name="connsiteY7" fmla="*/ 0 h 446722"/>
                  <a:gd name="connsiteX8" fmla="*/ 325755 w 356162"/>
                  <a:gd name="connsiteY8" fmla="*/ 20955 h 446722"/>
                  <a:gd name="connsiteX9" fmla="*/ 355282 w 356162"/>
                  <a:gd name="connsiteY9" fmla="*/ 121920 h 446722"/>
                  <a:gd name="connsiteX10" fmla="*/ 352425 w 356162"/>
                  <a:gd name="connsiteY10" fmla="*/ 145733 h 446722"/>
                  <a:gd name="connsiteX11" fmla="*/ 340995 w 356162"/>
                  <a:gd name="connsiteY11" fmla="*/ 194310 h 446722"/>
                  <a:gd name="connsiteX12" fmla="*/ 320040 w 356162"/>
                  <a:gd name="connsiteY12" fmla="*/ 228600 h 446722"/>
                  <a:gd name="connsiteX13" fmla="*/ 103822 w 356162"/>
                  <a:gd name="connsiteY13" fmla="*/ 446723 h 44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162" h="446722">
                    <a:moveTo>
                      <a:pt x="103822" y="446723"/>
                    </a:moveTo>
                    <a:cubicBezTo>
                      <a:pt x="100013" y="446723"/>
                      <a:pt x="96202" y="446723"/>
                      <a:pt x="92392" y="445770"/>
                    </a:cubicBezTo>
                    <a:cubicBezTo>
                      <a:pt x="86677" y="441008"/>
                      <a:pt x="0" y="313373"/>
                      <a:pt x="0" y="301943"/>
                    </a:cubicBezTo>
                    <a:cubicBezTo>
                      <a:pt x="952" y="293370"/>
                      <a:pt x="77152" y="182880"/>
                      <a:pt x="131445" y="128588"/>
                    </a:cubicBezTo>
                    <a:cubicBezTo>
                      <a:pt x="145732" y="114300"/>
                      <a:pt x="159067" y="98108"/>
                      <a:pt x="171450" y="81915"/>
                    </a:cubicBezTo>
                    <a:cubicBezTo>
                      <a:pt x="197167" y="49530"/>
                      <a:pt x="220980" y="19050"/>
                      <a:pt x="257175" y="2858"/>
                    </a:cubicBezTo>
                    <a:cubicBezTo>
                      <a:pt x="257175" y="2858"/>
                      <a:pt x="257175" y="2858"/>
                      <a:pt x="258127" y="2858"/>
                    </a:cubicBezTo>
                    <a:cubicBezTo>
                      <a:pt x="263842" y="952"/>
                      <a:pt x="269557" y="0"/>
                      <a:pt x="276225" y="0"/>
                    </a:cubicBezTo>
                    <a:cubicBezTo>
                      <a:pt x="294322" y="0"/>
                      <a:pt x="313372" y="7620"/>
                      <a:pt x="325755" y="20955"/>
                    </a:cubicBezTo>
                    <a:cubicBezTo>
                      <a:pt x="344805" y="40958"/>
                      <a:pt x="360045" y="93345"/>
                      <a:pt x="355282" y="121920"/>
                    </a:cubicBezTo>
                    <a:cubicBezTo>
                      <a:pt x="353378" y="129540"/>
                      <a:pt x="353378" y="138113"/>
                      <a:pt x="352425" y="145733"/>
                    </a:cubicBezTo>
                    <a:cubicBezTo>
                      <a:pt x="350520" y="162877"/>
                      <a:pt x="349567" y="180975"/>
                      <a:pt x="340995" y="194310"/>
                    </a:cubicBezTo>
                    <a:cubicBezTo>
                      <a:pt x="334328" y="204788"/>
                      <a:pt x="327660" y="216218"/>
                      <a:pt x="320040" y="228600"/>
                    </a:cubicBezTo>
                    <a:cubicBezTo>
                      <a:pt x="263842" y="320040"/>
                      <a:pt x="188595" y="446723"/>
                      <a:pt x="103822" y="446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738">
                <a:extLst>
                  <a:ext uri="{FF2B5EF4-FFF2-40B4-BE49-F238E27FC236}">
                    <a16:creationId xmlns:a16="http://schemas.microsoft.com/office/drawing/2014/main" id="{C47AF5F9-8EE4-4E6D-A111-897A2B72C016}"/>
                  </a:ext>
                </a:extLst>
              </p:cNvPr>
              <p:cNvSpPr/>
              <p:nvPr/>
            </p:nvSpPr>
            <p:spPr>
              <a:xfrm>
                <a:off x="4705348" y="2265409"/>
                <a:ext cx="361255" cy="451484"/>
              </a:xfrm>
              <a:custGeom>
                <a:avLst/>
                <a:gdLst>
                  <a:gd name="connsiteX0" fmla="*/ 278130 w 361255"/>
                  <a:gd name="connsiteY0" fmla="*/ 4763 h 451484"/>
                  <a:gd name="connsiteX1" fmla="*/ 278130 w 361255"/>
                  <a:gd name="connsiteY1" fmla="*/ 4763 h 451484"/>
                  <a:gd name="connsiteX2" fmla="*/ 325755 w 361255"/>
                  <a:gd name="connsiteY2" fmla="*/ 24765 h 451484"/>
                  <a:gd name="connsiteX3" fmla="*/ 354330 w 361255"/>
                  <a:gd name="connsiteY3" fmla="*/ 123825 h 451484"/>
                  <a:gd name="connsiteX4" fmla="*/ 351473 w 361255"/>
                  <a:gd name="connsiteY4" fmla="*/ 147638 h 451484"/>
                  <a:gd name="connsiteX5" fmla="*/ 340042 w 361255"/>
                  <a:gd name="connsiteY5" fmla="*/ 195263 h 451484"/>
                  <a:gd name="connsiteX6" fmla="*/ 319088 w 361255"/>
                  <a:gd name="connsiteY6" fmla="*/ 229552 h 451484"/>
                  <a:gd name="connsiteX7" fmla="*/ 106680 w 361255"/>
                  <a:gd name="connsiteY7" fmla="*/ 446722 h 451484"/>
                  <a:gd name="connsiteX8" fmla="*/ 96202 w 361255"/>
                  <a:gd name="connsiteY8" fmla="*/ 445770 h 451484"/>
                  <a:gd name="connsiteX9" fmla="*/ 4763 w 361255"/>
                  <a:gd name="connsiteY9" fmla="*/ 304800 h 451484"/>
                  <a:gd name="connsiteX10" fmla="*/ 135255 w 361255"/>
                  <a:gd name="connsiteY10" fmla="*/ 133350 h 451484"/>
                  <a:gd name="connsiteX11" fmla="*/ 175260 w 361255"/>
                  <a:gd name="connsiteY11" fmla="*/ 86677 h 451484"/>
                  <a:gd name="connsiteX12" fmla="*/ 260033 w 361255"/>
                  <a:gd name="connsiteY12" fmla="*/ 7620 h 451484"/>
                  <a:gd name="connsiteX13" fmla="*/ 260985 w 361255"/>
                  <a:gd name="connsiteY13" fmla="*/ 7620 h 451484"/>
                  <a:gd name="connsiteX14" fmla="*/ 278130 w 361255"/>
                  <a:gd name="connsiteY14" fmla="*/ 4763 h 451484"/>
                  <a:gd name="connsiteX15" fmla="*/ 278130 w 361255"/>
                  <a:gd name="connsiteY15" fmla="*/ 4763 h 451484"/>
                  <a:gd name="connsiteX16" fmla="*/ 278130 w 361255"/>
                  <a:gd name="connsiteY16" fmla="*/ 0 h 451484"/>
                  <a:gd name="connsiteX17" fmla="*/ 249555 w 361255"/>
                  <a:gd name="connsiteY17" fmla="*/ 6667 h 451484"/>
                  <a:gd name="connsiteX18" fmla="*/ 258127 w 361255"/>
                  <a:gd name="connsiteY18" fmla="*/ 2857 h 451484"/>
                  <a:gd name="connsiteX19" fmla="*/ 131445 w 361255"/>
                  <a:gd name="connsiteY19" fmla="*/ 129540 h 451484"/>
                  <a:gd name="connsiteX20" fmla="*/ 0 w 361255"/>
                  <a:gd name="connsiteY20" fmla="*/ 304800 h 451484"/>
                  <a:gd name="connsiteX21" fmla="*/ 94298 w 361255"/>
                  <a:gd name="connsiteY21" fmla="*/ 450532 h 451484"/>
                  <a:gd name="connsiteX22" fmla="*/ 106680 w 361255"/>
                  <a:gd name="connsiteY22" fmla="*/ 451485 h 451484"/>
                  <a:gd name="connsiteX23" fmla="*/ 344805 w 361255"/>
                  <a:gd name="connsiteY23" fmla="*/ 197167 h 451484"/>
                  <a:gd name="connsiteX24" fmla="*/ 360045 w 361255"/>
                  <a:gd name="connsiteY24" fmla="*/ 123825 h 451484"/>
                  <a:gd name="connsiteX25" fmla="*/ 329565 w 361255"/>
                  <a:gd name="connsiteY25" fmla="*/ 20955 h 451484"/>
                  <a:gd name="connsiteX26" fmla="*/ 278130 w 361255"/>
                  <a:gd name="connsiteY26" fmla="*/ 0 h 451484"/>
                  <a:gd name="connsiteX27" fmla="*/ 278130 w 361255"/>
                  <a:gd name="connsiteY27" fmla="*/ 0 h 45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1255" h="451484">
                    <a:moveTo>
                      <a:pt x="278130" y="4763"/>
                    </a:moveTo>
                    <a:lnTo>
                      <a:pt x="278130" y="4763"/>
                    </a:lnTo>
                    <a:cubicBezTo>
                      <a:pt x="296228" y="4763"/>
                      <a:pt x="313373" y="12382"/>
                      <a:pt x="325755" y="24765"/>
                    </a:cubicBezTo>
                    <a:cubicBezTo>
                      <a:pt x="344805" y="43815"/>
                      <a:pt x="360045" y="95250"/>
                      <a:pt x="354330" y="123825"/>
                    </a:cubicBezTo>
                    <a:cubicBezTo>
                      <a:pt x="352425" y="131445"/>
                      <a:pt x="352425" y="140017"/>
                      <a:pt x="351473" y="147638"/>
                    </a:cubicBezTo>
                    <a:cubicBezTo>
                      <a:pt x="349567" y="164782"/>
                      <a:pt x="348615" y="181927"/>
                      <a:pt x="340042" y="195263"/>
                    </a:cubicBezTo>
                    <a:cubicBezTo>
                      <a:pt x="333375" y="205740"/>
                      <a:pt x="326708" y="218122"/>
                      <a:pt x="319088" y="229552"/>
                    </a:cubicBezTo>
                    <a:cubicBezTo>
                      <a:pt x="263842" y="320992"/>
                      <a:pt x="188595" y="446722"/>
                      <a:pt x="106680" y="446722"/>
                    </a:cubicBezTo>
                    <a:cubicBezTo>
                      <a:pt x="102870" y="446722"/>
                      <a:pt x="100013" y="446722"/>
                      <a:pt x="96202" y="445770"/>
                    </a:cubicBezTo>
                    <a:cubicBezTo>
                      <a:pt x="84773" y="434340"/>
                      <a:pt x="7620" y="318135"/>
                      <a:pt x="4763" y="304800"/>
                    </a:cubicBezTo>
                    <a:cubicBezTo>
                      <a:pt x="8573" y="293370"/>
                      <a:pt x="82867" y="184785"/>
                      <a:pt x="135255" y="133350"/>
                    </a:cubicBezTo>
                    <a:cubicBezTo>
                      <a:pt x="149542" y="119063"/>
                      <a:pt x="162877" y="101917"/>
                      <a:pt x="175260" y="86677"/>
                    </a:cubicBezTo>
                    <a:cubicBezTo>
                      <a:pt x="200977" y="54292"/>
                      <a:pt x="224790" y="23813"/>
                      <a:pt x="260033" y="7620"/>
                    </a:cubicBezTo>
                    <a:cubicBezTo>
                      <a:pt x="260033" y="7620"/>
                      <a:pt x="260985" y="7620"/>
                      <a:pt x="260985" y="7620"/>
                    </a:cubicBezTo>
                    <a:cubicBezTo>
                      <a:pt x="266700" y="5715"/>
                      <a:pt x="272415" y="4763"/>
                      <a:pt x="278130" y="4763"/>
                    </a:cubicBezTo>
                    <a:lnTo>
                      <a:pt x="278130" y="4763"/>
                    </a:lnTo>
                    <a:close/>
                    <a:moveTo>
                      <a:pt x="278130" y="0"/>
                    </a:moveTo>
                    <a:cubicBezTo>
                      <a:pt x="268605" y="0"/>
                      <a:pt x="259080" y="1905"/>
                      <a:pt x="249555" y="6667"/>
                    </a:cubicBezTo>
                    <a:lnTo>
                      <a:pt x="258127" y="2857"/>
                    </a:lnTo>
                    <a:cubicBezTo>
                      <a:pt x="202883" y="27622"/>
                      <a:pt x="174308" y="86677"/>
                      <a:pt x="131445" y="129540"/>
                    </a:cubicBezTo>
                    <a:cubicBezTo>
                      <a:pt x="78105" y="182880"/>
                      <a:pt x="0" y="296228"/>
                      <a:pt x="0" y="304800"/>
                    </a:cubicBezTo>
                    <a:cubicBezTo>
                      <a:pt x="0" y="317182"/>
                      <a:pt x="89535" y="449580"/>
                      <a:pt x="94298" y="450532"/>
                    </a:cubicBezTo>
                    <a:cubicBezTo>
                      <a:pt x="98108" y="451485"/>
                      <a:pt x="101917" y="451485"/>
                      <a:pt x="106680" y="451485"/>
                    </a:cubicBezTo>
                    <a:cubicBezTo>
                      <a:pt x="202883" y="451485"/>
                      <a:pt x="284798" y="294322"/>
                      <a:pt x="344805" y="197167"/>
                    </a:cubicBezTo>
                    <a:cubicBezTo>
                      <a:pt x="357188" y="176213"/>
                      <a:pt x="355283" y="147638"/>
                      <a:pt x="360045" y="123825"/>
                    </a:cubicBezTo>
                    <a:cubicBezTo>
                      <a:pt x="365760" y="95250"/>
                      <a:pt x="350520" y="41910"/>
                      <a:pt x="329565" y="20955"/>
                    </a:cubicBezTo>
                    <a:cubicBezTo>
                      <a:pt x="316230" y="8572"/>
                      <a:pt x="297180" y="0"/>
                      <a:pt x="278130" y="0"/>
                    </a:cubicBezTo>
                    <a:lnTo>
                      <a:pt x="2781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4" name="Freeform: Shape 678">
              <a:extLst>
                <a:ext uri="{FF2B5EF4-FFF2-40B4-BE49-F238E27FC236}">
                  <a16:creationId xmlns:a16="http://schemas.microsoft.com/office/drawing/2014/main" id="{E77EC08E-B0DC-49DB-AACD-BA7E1AA0E07E}"/>
                </a:ext>
              </a:extLst>
            </p:cNvPr>
            <p:cNvSpPr/>
            <p:nvPr/>
          </p:nvSpPr>
          <p:spPr>
            <a:xfrm>
              <a:off x="4272412" y="2413999"/>
              <a:ext cx="187268" cy="229705"/>
            </a:xfrm>
            <a:custGeom>
              <a:avLst/>
              <a:gdLst>
                <a:gd name="connsiteX0" fmla="*/ 117658 w 187268"/>
                <a:gd name="connsiteY0" fmla="*/ 0 h 229705"/>
                <a:gd name="connsiteX1" fmla="*/ 185286 w 187268"/>
                <a:gd name="connsiteY1" fmla="*/ 98107 h 229705"/>
                <a:gd name="connsiteX2" fmla="*/ 147186 w 187268"/>
                <a:gd name="connsiteY2" fmla="*/ 198120 h 229705"/>
                <a:gd name="connsiteX3" fmla="*/ 34791 w 187268"/>
                <a:gd name="connsiteY3" fmla="*/ 214313 h 229705"/>
                <a:gd name="connsiteX4" fmla="*/ 7168 w 187268"/>
                <a:gd name="connsiteY4" fmla="*/ 173355 h 229705"/>
                <a:gd name="connsiteX5" fmla="*/ 501 w 187268"/>
                <a:gd name="connsiteY5" fmla="*/ 138113 h 229705"/>
                <a:gd name="connsiteX6" fmla="*/ 13836 w 187268"/>
                <a:gd name="connsiteY6" fmla="*/ 107632 h 229705"/>
                <a:gd name="connsiteX7" fmla="*/ 75748 w 187268"/>
                <a:gd name="connsiteY7" fmla="*/ 6667 h 229705"/>
                <a:gd name="connsiteX8" fmla="*/ 117658 w 187268"/>
                <a:gd name="connsiteY8" fmla="*/ 0 h 22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268" h="229705">
                  <a:moveTo>
                    <a:pt x="117658" y="0"/>
                  </a:moveTo>
                  <a:cubicBezTo>
                    <a:pt x="150043" y="31432"/>
                    <a:pt x="178618" y="53340"/>
                    <a:pt x="185286" y="98107"/>
                  </a:cubicBezTo>
                  <a:cubicBezTo>
                    <a:pt x="191953" y="142875"/>
                    <a:pt x="182428" y="169545"/>
                    <a:pt x="147186" y="198120"/>
                  </a:cubicBezTo>
                  <a:cubicBezTo>
                    <a:pt x="111943" y="226695"/>
                    <a:pt x="69081" y="243840"/>
                    <a:pt x="34791" y="214313"/>
                  </a:cubicBezTo>
                  <a:cubicBezTo>
                    <a:pt x="22408" y="202882"/>
                    <a:pt x="13836" y="188595"/>
                    <a:pt x="7168" y="173355"/>
                  </a:cubicBezTo>
                  <a:cubicBezTo>
                    <a:pt x="2406" y="161925"/>
                    <a:pt x="-1404" y="150495"/>
                    <a:pt x="501" y="138113"/>
                  </a:cubicBezTo>
                  <a:cubicBezTo>
                    <a:pt x="2406" y="126682"/>
                    <a:pt x="8121" y="117157"/>
                    <a:pt x="13836" y="107632"/>
                  </a:cubicBezTo>
                  <a:cubicBezTo>
                    <a:pt x="34791" y="74295"/>
                    <a:pt x="55746" y="40005"/>
                    <a:pt x="75748" y="6667"/>
                  </a:cubicBezTo>
                  <a:lnTo>
                    <a:pt x="117658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C4201A52-C30C-4822-8465-693558BD0AD0}"/>
                </a:ext>
              </a:extLst>
            </p:cNvPr>
            <p:cNvGrpSpPr/>
            <p:nvPr/>
          </p:nvGrpSpPr>
          <p:grpSpPr>
            <a:xfrm>
              <a:off x="4257673" y="2073956"/>
              <a:ext cx="179033" cy="563880"/>
              <a:chOff x="4257673" y="2073956"/>
              <a:chExt cx="179033" cy="563880"/>
            </a:xfrm>
          </p:grpSpPr>
          <p:sp>
            <p:nvSpPr>
              <p:cNvPr id="181" name="Freeform: Shape 735">
                <a:extLst>
                  <a:ext uri="{FF2B5EF4-FFF2-40B4-BE49-F238E27FC236}">
                    <a16:creationId xmlns:a16="http://schemas.microsoft.com/office/drawing/2014/main" id="{414CF1B1-A3FC-4BBE-9E39-A315EA3CF22A}"/>
                  </a:ext>
                </a:extLst>
              </p:cNvPr>
              <p:cNvSpPr/>
              <p:nvPr/>
            </p:nvSpPr>
            <p:spPr>
              <a:xfrm>
                <a:off x="4260378" y="2074908"/>
                <a:ext cx="173792" cy="560069"/>
              </a:xfrm>
              <a:custGeom>
                <a:avLst/>
                <a:gdLst>
                  <a:gd name="connsiteX0" fmla="*/ 93497 w 173792"/>
                  <a:gd name="connsiteY0" fmla="*/ 560070 h 560069"/>
                  <a:gd name="connsiteX1" fmla="*/ 80162 w 173792"/>
                  <a:gd name="connsiteY1" fmla="*/ 558165 h 560069"/>
                  <a:gd name="connsiteX2" fmla="*/ 23012 w 173792"/>
                  <a:gd name="connsiteY2" fmla="*/ 480060 h 560069"/>
                  <a:gd name="connsiteX3" fmla="*/ 23012 w 173792"/>
                  <a:gd name="connsiteY3" fmla="*/ 395288 h 560069"/>
                  <a:gd name="connsiteX4" fmla="*/ 24917 w 173792"/>
                  <a:gd name="connsiteY4" fmla="*/ 236220 h 560069"/>
                  <a:gd name="connsiteX5" fmla="*/ 23012 w 173792"/>
                  <a:gd name="connsiteY5" fmla="*/ 192405 h 560069"/>
                  <a:gd name="connsiteX6" fmla="*/ 8725 w 173792"/>
                  <a:gd name="connsiteY6" fmla="*/ 86678 h 560069"/>
                  <a:gd name="connsiteX7" fmla="*/ 3962 w 173792"/>
                  <a:gd name="connsiteY7" fmla="*/ 56198 h 560069"/>
                  <a:gd name="connsiteX8" fmla="*/ 152 w 173792"/>
                  <a:gd name="connsiteY8" fmla="*/ 33338 h 560069"/>
                  <a:gd name="connsiteX9" fmla="*/ 2057 w 173792"/>
                  <a:gd name="connsiteY9" fmla="*/ 19050 h 560069"/>
                  <a:gd name="connsiteX10" fmla="*/ 8725 w 173792"/>
                  <a:gd name="connsiteY10" fmla="*/ 15240 h 560069"/>
                  <a:gd name="connsiteX11" fmla="*/ 11582 w 173792"/>
                  <a:gd name="connsiteY11" fmla="*/ 16193 h 560069"/>
                  <a:gd name="connsiteX12" fmla="*/ 13487 w 173792"/>
                  <a:gd name="connsiteY12" fmla="*/ 17145 h 560069"/>
                  <a:gd name="connsiteX13" fmla="*/ 14440 w 173792"/>
                  <a:gd name="connsiteY13" fmla="*/ 17145 h 560069"/>
                  <a:gd name="connsiteX14" fmla="*/ 16345 w 173792"/>
                  <a:gd name="connsiteY14" fmla="*/ 15240 h 560069"/>
                  <a:gd name="connsiteX15" fmla="*/ 21107 w 173792"/>
                  <a:gd name="connsiteY15" fmla="*/ 1905 h 560069"/>
                  <a:gd name="connsiteX16" fmla="*/ 47777 w 173792"/>
                  <a:gd name="connsiteY16" fmla="*/ 0 h 560069"/>
                  <a:gd name="connsiteX17" fmla="*/ 91592 w 173792"/>
                  <a:gd name="connsiteY17" fmla="*/ 7620 h 560069"/>
                  <a:gd name="connsiteX18" fmla="*/ 129692 w 173792"/>
                  <a:gd name="connsiteY18" fmla="*/ 47625 h 560069"/>
                  <a:gd name="connsiteX19" fmla="*/ 116357 w 173792"/>
                  <a:gd name="connsiteY19" fmla="*/ 153353 h 560069"/>
                  <a:gd name="connsiteX20" fmla="*/ 109690 w 173792"/>
                  <a:gd name="connsiteY20" fmla="*/ 184785 h 560069"/>
                  <a:gd name="connsiteX21" fmla="*/ 112547 w 173792"/>
                  <a:gd name="connsiteY21" fmla="*/ 220980 h 560069"/>
                  <a:gd name="connsiteX22" fmla="*/ 134455 w 173792"/>
                  <a:gd name="connsiteY22" fmla="*/ 299085 h 560069"/>
                  <a:gd name="connsiteX23" fmla="*/ 167792 w 173792"/>
                  <a:gd name="connsiteY23" fmla="*/ 493395 h 560069"/>
                  <a:gd name="connsiteX24" fmla="*/ 101117 w 173792"/>
                  <a:gd name="connsiteY24" fmla="*/ 559118 h 560069"/>
                  <a:gd name="connsiteX25" fmla="*/ 93497 w 173792"/>
                  <a:gd name="connsiteY25" fmla="*/ 560070 h 560069"/>
                  <a:gd name="connsiteX26" fmla="*/ 93497 w 173792"/>
                  <a:gd name="connsiteY26" fmla="*/ 560070 h 56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3792" h="560069">
                    <a:moveTo>
                      <a:pt x="93497" y="560070"/>
                    </a:moveTo>
                    <a:cubicBezTo>
                      <a:pt x="89687" y="560070"/>
                      <a:pt x="84925" y="560070"/>
                      <a:pt x="80162" y="558165"/>
                    </a:cubicBezTo>
                    <a:cubicBezTo>
                      <a:pt x="63017" y="555308"/>
                      <a:pt x="23012" y="491490"/>
                      <a:pt x="23012" y="480060"/>
                    </a:cubicBezTo>
                    <a:cubicBezTo>
                      <a:pt x="23965" y="461010"/>
                      <a:pt x="23012" y="430530"/>
                      <a:pt x="23012" y="395288"/>
                    </a:cubicBezTo>
                    <a:cubicBezTo>
                      <a:pt x="22060" y="341947"/>
                      <a:pt x="20155" y="280988"/>
                      <a:pt x="24917" y="236220"/>
                    </a:cubicBezTo>
                    <a:cubicBezTo>
                      <a:pt x="25870" y="222885"/>
                      <a:pt x="27775" y="206693"/>
                      <a:pt x="23012" y="192405"/>
                    </a:cubicBezTo>
                    <a:cubicBezTo>
                      <a:pt x="18250" y="178118"/>
                      <a:pt x="8725" y="107632"/>
                      <a:pt x="8725" y="86678"/>
                    </a:cubicBezTo>
                    <a:cubicBezTo>
                      <a:pt x="8725" y="76200"/>
                      <a:pt x="6820" y="65723"/>
                      <a:pt x="3962" y="56198"/>
                    </a:cubicBezTo>
                    <a:cubicBezTo>
                      <a:pt x="2057" y="48578"/>
                      <a:pt x="1105" y="40957"/>
                      <a:pt x="152" y="33338"/>
                    </a:cubicBezTo>
                    <a:cubicBezTo>
                      <a:pt x="152" y="28575"/>
                      <a:pt x="-800" y="23813"/>
                      <a:pt x="2057" y="19050"/>
                    </a:cubicBezTo>
                    <a:cubicBezTo>
                      <a:pt x="3962" y="17145"/>
                      <a:pt x="6820" y="15240"/>
                      <a:pt x="8725" y="15240"/>
                    </a:cubicBezTo>
                    <a:cubicBezTo>
                      <a:pt x="9677" y="15240"/>
                      <a:pt x="11582" y="15240"/>
                      <a:pt x="11582" y="16193"/>
                    </a:cubicBezTo>
                    <a:cubicBezTo>
                      <a:pt x="11582" y="16193"/>
                      <a:pt x="12535" y="17145"/>
                      <a:pt x="13487" y="17145"/>
                    </a:cubicBezTo>
                    <a:cubicBezTo>
                      <a:pt x="13487" y="17145"/>
                      <a:pt x="13487" y="17145"/>
                      <a:pt x="14440" y="17145"/>
                    </a:cubicBezTo>
                    <a:cubicBezTo>
                      <a:pt x="15392" y="17145"/>
                      <a:pt x="15392" y="16193"/>
                      <a:pt x="16345" y="15240"/>
                    </a:cubicBezTo>
                    <a:lnTo>
                      <a:pt x="21107" y="1905"/>
                    </a:lnTo>
                    <a:cubicBezTo>
                      <a:pt x="30632" y="953"/>
                      <a:pt x="39205" y="0"/>
                      <a:pt x="47777" y="0"/>
                    </a:cubicBezTo>
                    <a:cubicBezTo>
                      <a:pt x="63970" y="0"/>
                      <a:pt x="78257" y="2857"/>
                      <a:pt x="91592" y="7620"/>
                    </a:cubicBezTo>
                    <a:cubicBezTo>
                      <a:pt x="113500" y="16193"/>
                      <a:pt x="122072" y="24765"/>
                      <a:pt x="129692" y="47625"/>
                    </a:cubicBezTo>
                    <a:cubicBezTo>
                      <a:pt x="135407" y="64770"/>
                      <a:pt x="123977" y="118110"/>
                      <a:pt x="116357" y="153353"/>
                    </a:cubicBezTo>
                    <a:cubicBezTo>
                      <a:pt x="113500" y="167640"/>
                      <a:pt x="110642" y="179070"/>
                      <a:pt x="109690" y="184785"/>
                    </a:cubicBezTo>
                    <a:cubicBezTo>
                      <a:pt x="108737" y="197168"/>
                      <a:pt x="110642" y="208597"/>
                      <a:pt x="112547" y="220980"/>
                    </a:cubicBezTo>
                    <a:cubicBezTo>
                      <a:pt x="115405" y="239078"/>
                      <a:pt x="124930" y="266700"/>
                      <a:pt x="134455" y="299085"/>
                    </a:cubicBezTo>
                    <a:cubicBezTo>
                      <a:pt x="156362" y="369570"/>
                      <a:pt x="186842" y="466725"/>
                      <a:pt x="167792" y="493395"/>
                    </a:cubicBezTo>
                    <a:cubicBezTo>
                      <a:pt x="159220" y="504825"/>
                      <a:pt x="113500" y="556260"/>
                      <a:pt x="101117" y="559118"/>
                    </a:cubicBezTo>
                    <a:cubicBezTo>
                      <a:pt x="98260" y="560070"/>
                      <a:pt x="96355" y="560070"/>
                      <a:pt x="93497" y="560070"/>
                    </a:cubicBezTo>
                    <a:lnTo>
                      <a:pt x="93497" y="56007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736">
                <a:extLst>
                  <a:ext uri="{FF2B5EF4-FFF2-40B4-BE49-F238E27FC236}">
                    <a16:creationId xmlns:a16="http://schemas.microsoft.com/office/drawing/2014/main" id="{140C1C90-1107-4B5D-AE7F-9097013D423A}"/>
                  </a:ext>
                </a:extLst>
              </p:cNvPr>
              <p:cNvSpPr/>
              <p:nvPr/>
            </p:nvSpPr>
            <p:spPr>
              <a:xfrm>
                <a:off x="4257673" y="2073956"/>
                <a:ext cx="179033" cy="563880"/>
              </a:xfrm>
              <a:custGeom>
                <a:avLst/>
                <a:gdLst>
                  <a:gd name="connsiteX0" fmla="*/ 49530 w 179033"/>
                  <a:gd name="connsiteY0" fmla="*/ 4763 h 563880"/>
                  <a:gd name="connsiteX1" fmla="*/ 92393 w 179033"/>
                  <a:gd name="connsiteY1" fmla="*/ 12382 h 563880"/>
                  <a:gd name="connsiteX2" fmla="*/ 129540 w 179033"/>
                  <a:gd name="connsiteY2" fmla="*/ 51435 h 563880"/>
                  <a:gd name="connsiteX3" fmla="*/ 116205 w 179033"/>
                  <a:gd name="connsiteY3" fmla="*/ 155258 h 563880"/>
                  <a:gd name="connsiteX4" fmla="*/ 109538 w 179033"/>
                  <a:gd name="connsiteY4" fmla="*/ 186690 h 563880"/>
                  <a:gd name="connsiteX5" fmla="*/ 112395 w 179033"/>
                  <a:gd name="connsiteY5" fmla="*/ 222885 h 563880"/>
                  <a:gd name="connsiteX6" fmla="*/ 134302 w 179033"/>
                  <a:gd name="connsiteY6" fmla="*/ 301943 h 563880"/>
                  <a:gd name="connsiteX7" fmla="*/ 167640 w 179033"/>
                  <a:gd name="connsiteY7" fmla="*/ 494347 h 563880"/>
                  <a:gd name="connsiteX8" fmla="*/ 102870 w 179033"/>
                  <a:gd name="connsiteY8" fmla="*/ 559118 h 563880"/>
                  <a:gd name="connsiteX9" fmla="*/ 96203 w 179033"/>
                  <a:gd name="connsiteY9" fmla="*/ 560070 h 563880"/>
                  <a:gd name="connsiteX10" fmla="*/ 82868 w 179033"/>
                  <a:gd name="connsiteY10" fmla="*/ 558165 h 563880"/>
                  <a:gd name="connsiteX11" fmla="*/ 27622 w 179033"/>
                  <a:gd name="connsiteY11" fmla="*/ 482918 h 563880"/>
                  <a:gd name="connsiteX12" fmla="*/ 27622 w 179033"/>
                  <a:gd name="connsiteY12" fmla="*/ 398145 h 563880"/>
                  <a:gd name="connsiteX13" fmla="*/ 29528 w 179033"/>
                  <a:gd name="connsiteY13" fmla="*/ 239078 h 563880"/>
                  <a:gd name="connsiteX14" fmla="*/ 27622 w 179033"/>
                  <a:gd name="connsiteY14" fmla="*/ 194310 h 563880"/>
                  <a:gd name="connsiteX15" fmla="*/ 13335 w 179033"/>
                  <a:gd name="connsiteY15" fmla="*/ 89535 h 563880"/>
                  <a:gd name="connsiteX16" fmla="*/ 8572 w 179033"/>
                  <a:gd name="connsiteY16" fmla="*/ 58102 h 563880"/>
                  <a:gd name="connsiteX17" fmla="*/ 4763 w 179033"/>
                  <a:gd name="connsiteY17" fmla="*/ 36195 h 563880"/>
                  <a:gd name="connsiteX18" fmla="*/ 6668 w 179033"/>
                  <a:gd name="connsiteY18" fmla="*/ 23813 h 563880"/>
                  <a:gd name="connsiteX19" fmla="*/ 11430 w 179033"/>
                  <a:gd name="connsiteY19" fmla="*/ 20955 h 563880"/>
                  <a:gd name="connsiteX20" fmla="*/ 13335 w 179033"/>
                  <a:gd name="connsiteY20" fmla="*/ 21907 h 563880"/>
                  <a:gd name="connsiteX21" fmla="*/ 16193 w 179033"/>
                  <a:gd name="connsiteY21" fmla="*/ 22860 h 563880"/>
                  <a:gd name="connsiteX22" fmla="*/ 17145 w 179033"/>
                  <a:gd name="connsiteY22" fmla="*/ 22860 h 563880"/>
                  <a:gd name="connsiteX23" fmla="*/ 20003 w 179033"/>
                  <a:gd name="connsiteY23" fmla="*/ 20002 h 563880"/>
                  <a:gd name="connsiteX24" fmla="*/ 23813 w 179033"/>
                  <a:gd name="connsiteY24" fmla="*/ 7620 h 563880"/>
                  <a:gd name="connsiteX25" fmla="*/ 49530 w 179033"/>
                  <a:gd name="connsiteY25" fmla="*/ 4763 h 563880"/>
                  <a:gd name="connsiteX26" fmla="*/ 49530 w 179033"/>
                  <a:gd name="connsiteY26" fmla="*/ 4763 h 563880"/>
                  <a:gd name="connsiteX27" fmla="*/ 49530 w 179033"/>
                  <a:gd name="connsiteY27" fmla="*/ 4763 h 563880"/>
                  <a:gd name="connsiteX28" fmla="*/ 49530 w 179033"/>
                  <a:gd name="connsiteY28" fmla="*/ 0 h 563880"/>
                  <a:gd name="connsiteX29" fmla="*/ 20955 w 179033"/>
                  <a:gd name="connsiteY29" fmla="*/ 1905 h 563880"/>
                  <a:gd name="connsiteX30" fmla="*/ 16193 w 179033"/>
                  <a:gd name="connsiteY30" fmla="*/ 16193 h 563880"/>
                  <a:gd name="connsiteX31" fmla="*/ 11430 w 179033"/>
                  <a:gd name="connsiteY31" fmla="*/ 14288 h 563880"/>
                  <a:gd name="connsiteX32" fmla="*/ 2857 w 179033"/>
                  <a:gd name="connsiteY32" fmla="*/ 19050 h 563880"/>
                  <a:gd name="connsiteX33" fmla="*/ 0 w 179033"/>
                  <a:gd name="connsiteY33" fmla="*/ 34290 h 563880"/>
                  <a:gd name="connsiteX34" fmla="*/ 8572 w 179033"/>
                  <a:gd name="connsiteY34" fmla="*/ 87630 h 563880"/>
                  <a:gd name="connsiteX35" fmla="*/ 22860 w 179033"/>
                  <a:gd name="connsiteY35" fmla="*/ 194310 h 563880"/>
                  <a:gd name="connsiteX36" fmla="*/ 24765 w 179033"/>
                  <a:gd name="connsiteY36" fmla="*/ 237172 h 563880"/>
                  <a:gd name="connsiteX37" fmla="*/ 23813 w 179033"/>
                  <a:gd name="connsiteY37" fmla="*/ 481012 h 563880"/>
                  <a:gd name="connsiteX38" fmla="*/ 82868 w 179033"/>
                  <a:gd name="connsiteY38" fmla="*/ 561975 h 563880"/>
                  <a:gd name="connsiteX39" fmla="*/ 97155 w 179033"/>
                  <a:gd name="connsiteY39" fmla="*/ 563880 h 563880"/>
                  <a:gd name="connsiteX40" fmla="*/ 104775 w 179033"/>
                  <a:gd name="connsiteY40" fmla="*/ 562928 h 563880"/>
                  <a:gd name="connsiteX41" fmla="*/ 172402 w 179033"/>
                  <a:gd name="connsiteY41" fmla="*/ 496253 h 563880"/>
                  <a:gd name="connsiteX42" fmla="*/ 118110 w 179033"/>
                  <a:gd name="connsiteY42" fmla="*/ 221933 h 563880"/>
                  <a:gd name="connsiteX43" fmla="*/ 115253 w 179033"/>
                  <a:gd name="connsiteY43" fmla="*/ 186690 h 563880"/>
                  <a:gd name="connsiteX44" fmla="*/ 135255 w 179033"/>
                  <a:gd name="connsiteY44" fmla="*/ 48577 h 563880"/>
                  <a:gd name="connsiteX45" fmla="*/ 95250 w 179033"/>
                  <a:gd name="connsiteY45" fmla="*/ 6668 h 563880"/>
                  <a:gd name="connsiteX46" fmla="*/ 49530 w 179033"/>
                  <a:gd name="connsiteY46" fmla="*/ 0 h 563880"/>
                  <a:gd name="connsiteX47" fmla="*/ 49530 w 179033"/>
                  <a:gd name="connsiteY47" fmla="*/ 0 h 56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9033" h="563880">
                    <a:moveTo>
                      <a:pt x="49530" y="4763"/>
                    </a:moveTo>
                    <a:cubicBezTo>
                      <a:pt x="64770" y="4763"/>
                      <a:pt x="80010" y="7620"/>
                      <a:pt x="92393" y="12382"/>
                    </a:cubicBezTo>
                    <a:cubicBezTo>
                      <a:pt x="113348" y="20955"/>
                      <a:pt x="121920" y="29527"/>
                      <a:pt x="129540" y="51435"/>
                    </a:cubicBezTo>
                    <a:cubicBezTo>
                      <a:pt x="135255" y="67627"/>
                      <a:pt x="122873" y="122872"/>
                      <a:pt x="116205" y="155258"/>
                    </a:cubicBezTo>
                    <a:cubicBezTo>
                      <a:pt x="113348" y="169545"/>
                      <a:pt x="110490" y="180975"/>
                      <a:pt x="109538" y="186690"/>
                    </a:cubicBezTo>
                    <a:cubicBezTo>
                      <a:pt x="108585" y="199072"/>
                      <a:pt x="110490" y="211455"/>
                      <a:pt x="112395" y="222885"/>
                    </a:cubicBezTo>
                    <a:cubicBezTo>
                      <a:pt x="115253" y="240983"/>
                      <a:pt x="124778" y="268605"/>
                      <a:pt x="134302" y="301943"/>
                    </a:cubicBezTo>
                    <a:cubicBezTo>
                      <a:pt x="156210" y="372428"/>
                      <a:pt x="185738" y="468630"/>
                      <a:pt x="167640" y="494347"/>
                    </a:cubicBezTo>
                    <a:cubicBezTo>
                      <a:pt x="158115" y="507683"/>
                      <a:pt x="114300" y="556260"/>
                      <a:pt x="102870" y="559118"/>
                    </a:cubicBezTo>
                    <a:cubicBezTo>
                      <a:pt x="100965" y="559118"/>
                      <a:pt x="98107" y="560070"/>
                      <a:pt x="96203" y="560070"/>
                    </a:cubicBezTo>
                    <a:cubicBezTo>
                      <a:pt x="92393" y="560070"/>
                      <a:pt x="88582" y="560070"/>
                      <a:pt x="82868" y="558165"/>
                    </a:cubicBezTo>
                    <a:cubicBezTo>
                      <a:pt x="67628" y="555308"/>
                      <a:pt x="27622" y="493395"/>
                      <a:pt x="27622" y="482918"/>
                    </a:cubicBezTo>
                    <a:cubicBezTo>
                      <a:pt x="28575" y="463868"/>
                      <a:pt x="28575" y="433387"/>
                      <a:pt x="27622" y="398145"/>
                    </a:cubicBezTo>
                    <a:cubicBezTo>
                      <a:pt x="26670" y="344805"/>
                      <a:pt x="24765" y="284797"/>
                      <a:pt x="29528" y="239078"/>
                    </a:cubicBezTo>
                    <a:cubicBezTo>
                      <a:pt x="30480" y="224790"/>
                      <a:pt x="32385" y="209550"/>
                      <a:pt x="27622" y="194310"/>
                    </a:cubicBezTo>
                    <a:cubicBezTo>
                      <a:pt x="22860" y="180022"/>
                      <a:pt x="13335" y="110490"/>
                      <a:pt x="13335" y="89535"/>
                    </a:cubicBezTo>
                    <a:cubicBezTo>
                      <a:pt x="13335" y="79057"/>
                      <a:pt x="11430" y="68580"/>
                      <a:pt x="8572" y="58102"/>
                    </a:cubicBezTo>
                    <a:cubicBezTo>
                      <a:pt x="6668" y="50482"/>
                      <a:pt x="5715" y="42863"/>
                      <a:pt x="4763" y="36195"/>
                    </a:cubicBezTo>
                    <a:cubicBezTo>
                      <a:pt x="4763" y="32385"/>
                      <a:pt x="3810" y="27622"/>
                      <a:pt x="6668" y="23813"/>
                    </a:cubicBezTo>
                    <a:cubicBezTo>
                      <a:pt x="7620" y="21907"/>
                      <a:pt x="9525" y="20955"/>
                      <a:pt x="11430" y="20955"/>
                    </a:cubicBezTo>
                    <a:cubicBezTo>
                      <a:pt x="12382" y="20955"/>
                      <a:pt x="12382" y="20955"/>
                      <a:pt x="13335" y="21907"/>
                    </a:cubicBezTo>
                    <a:cubicBezTo>
                      <a:pt x="14288" y="22860"/>
                      <a:pt x="15240" y="22860"/>
                      <a:pt x="16193" y="22860"/>
                    </a:cubicBezTo>
                    <a:cubicBezTo>
                      <a:pt x="16193" y="22860"/>
                      <a:pt x="17145" y="22860"/>
                      <a:pt x="17145" y="22860"/>
                    </a:cubicBezTo>
                    <a:cubicBezTo>
                      <a:pt x="19050" y="22860"/>
                      <a:pt x="20003" y="20955"/>
                      <a:pt x="20003" y="20002"/>
                    </a:cubicBezTo>
                    <a:lnTo>
                      <a:pt x="23813" y="7620"/>
                    </a:lnTo>
                    <a:cubicBezTo>
                      <a:pt x="34290" y="4763"/>
                      <a:pt x="41910" y="4763"/>
                      <a:pt x="49530" y="4763"/>
                    </a:cubicBezTo>
                    <a:lnTo>
                      <a:pt x="49530" y="4763"/>
                    </a:lnTo>
                    <a:lnTo>
                      <a:pt x="49530" y="4763"/>
                    </a:lnTo>
                    <a:close/>
                    <a:moveTo>
                      <a:pt x="49530" y="0"/>
                    </a:moveTo>
                    <a:cubicBezTo>
                      <a:pt x="40005" y="0"/>
                      <a:pt x="30480" y="952"/>
                      <a:pt x="20955" y="1905"/>
                    </a:cubicBezTo>
                    <a:cubicBezTo>
                      <a:pt x="19050" y="6668"/>
                      <a:pt x="17145" y="11430"/>
                      <a:pt x="16193" y="16193"/>
                    </a:cubicBezTo>
                    <a:cubicBezTo>
                      <a:pt x="15240" y="15240"/>
                      <a:pt x="13335" y="14288"/>
                      <a:pt x="11430" y="14288"/>
                    </a:cubicBezTo>
                    <a:cubicBezTo>
                      <a:pt x="7620" y="14288"/>
                      <a:pt x="4763" y="16193"/>
                      <a:pt x="2857" y="19050"/>
                    </a:cubicBezTo>
                    <a:cubicBezTo>
                      <a:pt x="0" y="23813"/>
                      <a:pt x="0" y="29527"/>
                      <a:pt x="0" y="34290"/>
                    </a:cubicBezTo>
                    <a:cubicBezTo>
                      <a:pt x="1905" y="52388"/>
                      <a:pt x="8572" y="69532"/>
                      <a:pt x="8572" y="87630"/>
                    </a:cubicBezTo>
                    <a:cubicBezTo>
                      <a:pt x="8572" y="108585"/>
                      <a:pt x="18097" y="179070"/>
                      <a:pt x="22860" y="194310"/>
                    </a:cubicBezTo>
                    <a:cubicBezTo>
                      <a:pt x="26670" y="207645"/>
                      <a:pt x="25718" y="222885"/>
                      <a:pt x="24765" y="237172"/>
                    </a:cubicBezTo>
                    <a:cubicBezTo>
                      <a:pt x="18097" y="313372"/>
                      <a:pt x="25718" y="434340"/>
                      <a:pt x="23813" y="481012"/>
                    </a:cubicBezTo>
                    <a:cubicBezTo>
                      <a:pt x="22860" y="493395"/>
                      <a:pt x="64770" y="558165"/>
                      <a:pt x="82868" y="561975"/>
                    </a:cubicBezTo>
                    <a:cubicBezTo>
                      <a:pt x="87630" y="562928"/>
                      <a:pt x="92393" y="563880"/>
                      <a:pt x="97155" y="563880"/>
                    </a:cubicBezTo>
                    <a:cubicBezTo>
                      <a:pt x="100013" y="563880"/>
                      <a:pt x="102870" y="563880"/>
                      <a:pt x="104775" y="562928"/>
                    </a:cubicBezTo>
                    <a:cubicBezTo>
                      <a:pt x="118110" y="560070"/>
                      <a:pt x="164783" y="507683"/>
                      <a:pt x="172402" y="496253"/>
                    </a:cubicBezTo>
                    <a:cubicBezTo>
                      <a:pt x="200977" y="456247"/>
                      <a:pt x="128588" y="280035"/>
                      <a:pt x="118110" y="221933"/>
                    </a:cubicBezTo>
                    <a:cubicBezTo>
                      <a:pt x="116205" y="210503"/>
                      <a:pt x="114300" y="198120"/>
                      <a:pt x="115253" y="186690"/>
                    </a:cubicBezTo>
                    <a:cubicBezTo>
                      <a:pt x="117157" y="167640"/>
                      <a:pt x="142875" y="73343"/>
                      <a:pt x="135255" y="48577"/>
                    </a:cubicBezTo>
                    <a:cubicBezTo>
                      <a:pt x="127635" y="25718"/>
                      <a:pt x="118110" y="15240"/>
                      <a:pt x="95250" y="6668"/>
                    </a:cubicBezTo>
                    <a:cubicBezTo>
                      <a:pt x="80010" y="1905"/>
                      <a:pt x="64770" y="0"/>
                      <a:pt x="49530" y="0"/>
                    </a:cubicBezTo>
                    <a:lnTo>
                      <a:pt x="495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680">
              <a:extLst>
                <a:ext uri="{FF2B5EF4-FFF2-40B4-BE49-F238E27FC236}">
                  <a16:creationId xmlns:a16="http://schemas.microsoft.com/office/drawing/2014/main" id="{0B522122-31C1-4049-9395-DD0DF3163F81}"/>
                </a:ext>
              </a:extLst>
            </p:cNvPr>
            <p:cNvSpPr/>
            <p:nvPr/>
          </p:nvSpPr>
          <p:spPr>
            <a:xfrm>
              <a:off x="4337452" y="2139711"/>
              <a:ext cx="32372" cy="10882"/>
            </a:xfrm>
            <a:custGeom>
              <a:avLst/>
              <a:gdLst>
                <a:gd name="connsiteX0" fmla="*/ 4041 w 32372"/>
                <a:gd name="connsiteY0" fmla="*/ 10445 h 10882"/>
                <a:gd name="connsiteX1" fmla="*/ 28806 w 32372"/>
                <a:gd name="connsiteY1" fmla="*/ 6635 h 10882"/>
                <a:gd name="connsiteX2" fmla="*/ 30711 w 32372"/>
                <a:gd name="connsiteY2" fmla="*/ 920 h 10882"/>
                <a:gd name="connsiteX3" fmla="*/ 1184 w 32372"/>
                <a:gd name="connsiteY3" fmla="*/ 4730 h 10882"/>
                <a:gd name="connsiteX4" fmla="*/ 4041 w 32372"/>
                <a:gd name="connsiteY4" fmla="*/ 10445 h 10882"/>
                <a:gd name="connsiteX5" fmla="*/ 4041 w 32372"/>
                <a:gd name="connsiteY5" fmla="*/ 10445 h 1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72" h="10882">
                  <a:moveTo>
                    <a:pt x="4041" y="10445"/>
                  </a:moveTo>
                  <a:cubicBezTo>
                    <a:pt x="11661" y="6635"/>
                    <a:pt x="20234" y="4730"/>
                    <a:pt x="28806" y="6635"/>
                  </a:cubicBezTo>
                  <a:cubicBezTo>
                    <a:pt x="32616" y="7587"/>
                    <a:pt x="33569" y="1872"/>
                    <a:pt x="30711" y="920"/>
                  </a:cubicBezTo>
                  <a:cubicBezTo>
                    <a:pt x="21186" y="-985"/>
                    <a:pt x="10709" y="-33"/>
                    <a:pt x="1184" y="4730"/>
                  </a:cubicBezTo>
                  <a:cubicBezTo>
                    <a:pt x="-1674" y="7587"/>
                    <a:pt x="1184" y="12350"/>
                    <a:pt x="4041" y="10445"/>
                  </a:cubicBezTo>
                  <a:lnTo>
                    <a:pt x="4041" y="104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81">
              <a:extLst>
                <a:ext uri="{FF2B5EF4-FFF2-40B4-BE49-F238E27FC236}">
                  <a16:creationId xmlns:a16="http://schemas.microsoft.com/office/drawing/2014/main" id="{D9A9B7E8-52A1-4CD6-9D9B-C1A9B5C51010}"/>
                </a:ext>
              </a:extLst>
            </p:cNvPr>
            <p:cNvSpPr/>
            <p:nvPr/>
          </p:nvSpPr>
          <p:spPr>
            <a:xfrm>
              <a:off x="4276616" y="2076642"/>
              <a:ext cx="72602" cy="68260"/>
            </a:xfrm>
            <a:custGeom>
              <a:avLst/>
              <a:gdLst>
                <a:gd name="connsiteX0" fmla="*/ 72497 w 72602"/>
                <a:gd name="connsiteY0" fmla="*/ 64942 h 68260"/>
                <a:gd name="connsiteX1" fmla="*/ 56304 w 72602"/>
                <a:gd name="connsiteY1" fmla="*/ 32557 h 68260"/>
                <a:gd name="connsiteX2" fmla="*/ 42969 w 72602"/>
                <a:gd name="connsiteY2" fmla="*/ 21127 h 68260"/>
                <a:gd name="connsiteX3" fmla="*/ 22967 w 72602"/>
                <a:gd name="connsiteY3" fmla="*/ 14459 h 68260"/>
                <a:gd name="connsiteX4" fmla="*/ 5822 w 72602"/>
                <a:gd name="connsiteY4" fmla="*/ 2077 h 68260"/>
                <a:gd name="connsiteX5" fmla="*/ 107 w 72602"/>
                <a:gd name="connsiteY5" fmla="*/ 3982 h 68260"/>
                <a:gd name="connsiteX6" fmla="*/ 12489 w 72602"/>
                <a:gd name="connsiteY6" fmla="*/ 17317 h 68260"/>
                <a:gd name="connsiteX7" fmla="*/ 33444 w 72602"/>
                <a:gd name="connsiteY7" fmla="*/ 23032 h 68260"/>
                <a:gd name="connsiteX8" fmla="*/ 58209 w 72602"/>
                <a:gd name="connsiteY8" fmla="*/ 46844 h 68260"/>
                <a:gd name="connsiteX9" fmla="*/ 65829 w 72602"/>
                <a:gd name="connsiteY9" fmla="*/ 66847 h 68260"/>
                <a:gd name="connsiteX10" fmla="*/ 72497 w 72602"/>
                <a:gd name="connsiteY10" fmla="*/ 64942 h 68260"/>
                <a:gd name="connsiteX11" fmla="*/ 72497 w 72602"/>
                <a:gd name="connsiteY11" fmla="*/ 64942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602" h="68260">
                  <a:moveTo>
                    <a:pt x="72497" y="64942"/>
                  </a:moveTo>
                  <a:cubicBezTo>
                    <a:pt x="68687" y="53512"/>
                    <a:pt x="63924" y="42082"/>
                    <a:pt x="56304" y="32557"/>
                  </a:cubicBezTo>
                  <a:cubicBezTo>
                    <a:pt x="52494" y="27794"/>
                    <a:pt x="48684" y="23984"/>
                    <a:pt x="42969" y="21127"/>
                  </a:cubicBezTo>
                  <a:cubicBezTo>
                    <a:pt x="37254" y="17317"/>
                    <a:pt x="30587" y="16364"/>
                    <a:pt x="22967" y="14459"/>
                  </a:cubicBezTo>
                  <a:cubicBezTo>
                    <a:pt x="16299" y="12554"/>
                    <a:pt x="7727" y="9697"/>
                    <a:pt x="5822" y="2077"/>
                  </a:cubicBezTo>
                  <a:cubicBezTo>
                    <a:pt x="4869" y="-1733"/>
                    <a:pt x="-846" y="172"/>
                    <a:pt x="107" y="3982"/>
                  </a:cubicBezTo>
                  <a:cubicBezTo>
                    <a:pt x="1059" y="10649"/>
                    <a:pt x="6774" y="14459"/>
                    <a:pt x="12489" y="17317"/>
                  </a:cubicBezTo>
                  <a:cubicBezTo>
                    <a:pt x="19157" y="20174"/>
                    <a:pt x="26777" y="21127"/>
                    <a:pt x="33444" y="23032"/>
                  </a:cubicBezTo>
                  <a:cubicBezTo>
                    <a:pt x="44874" y="26842"/>
                    <a:pt x="52494" y="37319"/>
                    <a:pt x="58209" y="46844"/>
                  </a:cubicBezTo>
                  <a:cubicBezTo>
                    <a:pt x="61067" y="53512"/>
                    <a:pt x="63924" y="59227"/>
                    <a:pt x="65829" y="66847"/>
                  </a:cubicBezTo>
                  <a:cubicBezTo>
                    <a:pt x="67734" y="69704"/>
                    <a:pt x="73449" y="67799"/>
                    <a:pt x="72497" y="64942"/>
                  </a:cubicBezTo>
                  <a:lnTo>
                    <a:pt x="72497" y="649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682">
              <a:extLst>
                <a:ext uri="{FF2B5EF4-FFF2-40B4-BE49-F238E27FC236}">
                  <a16:creationId xmlns:a16="http://schemas.microsoft.com/office/drawing/2014/main" id="{DF719590-ED0E-4549-9C48-B2039DEF42AD}"/>
                </a:ext>
              </a:extLst>
            </p:cNvPr>
            <p:cNvSpPr/>
            <p:nvPr/>
          </p:nvSpPr>
          <p:spPr>
            <a:xfrm>
              <a:off x="4328158" y="2100626"/>
              <a:ext cx="14287" cy="12382"/>
            </a:xfrm>
            <a:custGeom>
              <a:avLst/>
              <a:gdLst>
                <a:gd name="connsiteX0" fmla="*/ 4763 w 14287"/>
                <a:gd name="connsiteY0" fmla="*/ 11430 h 12382"/>
                <a:gd name="connsiteX1" fmla="*/ 13335 w 14287"/>
                <a:gd name="connsiteY1" fmla="*/ 4763 h 12382"/>
                <a:gd name="connsiteX2" fmla="*/ 14288 w 14287"/>
                <a:gd name="connsiteY2" fmla="*/ 2857 h 12382"/>
                <a:gd name="connsiteX3" fmla="*/ 13335 w 14287"/>
                <a:gd name="connsiteY3" fmla="*/ 952 h 12382"/>
                <a:gd name="connsiteX4" fmla="*/ 11430 w 14287"/>
                <a:gd name="connsiteY4" fmla="*/ 0 h 12382"/>
                <a:gd name="connsiteX5" fmla="*/ 9525 w 14287"/>
                <a:gd name="connsiteY5" fmla="*/ 952 h 12382"/>
                <a:gd name="connsiteX6" fmla="*/ 953 w 14287"/>
                <a:gd name="connsiteY6" fmla="*/ 7620 h 12382"/>
                <a:gd name="connsiteX7" fmla="*/ 0 w 14287"/>
                <a:gd name="connsiteY7" fmla="*/ 9525 h 12382"/>
                <a:gd name="connsiteX8" fmla="*/ 953 w 14287"/>
                <a:gd name="connsiteY8" fmla="*/ 11430 h 12382"/>
                <a:gd name="connsiteX9" fmla="*/ 2858 w 14287"/>
                <a:gd name="connsiteY9" fmla="*/ 12382 h 12382"/>
                <a:gd name="connsiteX10" fmla="*/ 4763 w 14287"/>
                <a:gd name="connsiteY10" fmla="*/ 11430 h 12382"/>
                <a:gd name="connsiteX11" fmla="*/ 4763 w 14287"/>
                <a:gd name="connsiteY11" fmla="*/ 1143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" h="12382">
                  <a:moveTo>
                    <a:pt x="4763" y="11430"/>
                  </a:moveTo>
                  <a:cubicBezTo>
                    <a:pt x="7620" y="9525"/>
                    <a:pt x="10478" y="6668"/>
                    <a:pt x="13335" y="4763"/>
                  </a:cubicBezTo>
                  <a:cubicBezTo>
                    <a:pt x="14288" y="4763"/>
                    <a:pt x="14288" y="3810"/>
                    <a:pt x="14288" y="2857"/>
                  </a:cubicBezTo>
                  <a:cubicBezTo>
                    <a:pt x="14288" y="1905"/>
                    <a:pt x="14288" y="952"/>
                    <a:pt x="13335" y="952"/>
                  </a:cubicBezTo>
                  <a:cubicBezTo>
                    <a:pt x="12383" y="0"/>
                    <a:pt x="12383" y="0"/>
                    <a:pt x="11430" y="0"/>
                  </a:cubicBezTo>
                  <a:cubicBezTo>
                    <a:pt x="10478" y="0"/>
                    <a:pt x="10478" y="0"/>
                    <a:pt x="9525" y="952"/>
                  </a:cubicBezTo>
                  <a:cubicBezTo>
                    <a:pt x="6668" y="2857"/>
                    <a:pt x="3810" y="5715"/>
                    <a:pt x="953" y="7620"/>
                  </a:cubicBezTo>
                  <a:cubicBezTo>
                    <a:pt x="0" y="7620"/>
                    <a:pt x="0" y="8573"/>
                    <a:pt x="0" y="9525"/>
                  </a:cubicBezTo>
                  <a:cubicBezTo>
                    <a:pt x="0" y="10477"/>
                    <a:pt x="0" y="11430"/>
                    <a:pt x="953" y="11430"/>
                  </a:cubicBezTo>
                  <a:cubicBezTo>
                    <a:pt x="1905" y="12382"/>
                    <a:pt x="1905" y="12382"/>
                    <a:pt x="2858" y="12382"/>
                  </a:cubicBezTo>
                  <a:cubicBezTo>
                    <a:pt x="3810" y="12382"/>
                    <a:pt x="4763" y="12382"/>
                    <a:pt x="4763" y="11430"/>
                  </a:cubicBezTo>
                  <a:lnTo>
                    <a:pt x="4763" y="114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683">
              <a:extLst>
                <a:ext uri="{FF2B5EF4-FFF2-40B4-BE49-F238E27FC236}">
                  <a16:creationId xmlns:a16="http://schemas.microsoft.com/office/drawing/2014/main" id="{A9C50D1C-DF09-4407-AE36-E749871686AF}"/>
                </a:ext>
              </a:extLst>
            </p:cNvPr>
            <p:cNvSpPr/>
            <p:nvPr/>
          </p:nvSpPr>
          <p:spPr>
            <a:xfrm>
              <a:off x="4271817" y="2087291"/>
              <a:ext cx="15145" cy="30241"/>
            </a:xfrm>
            <a:custGeom>
              <a:avLst/>
              <a:gdLst>
                <a:gd name="connsiteX0" fmla="*/ 144 w 15145"/>
                <a:gd name="connsiteY0" fmla="*/ 2858 h 30241"/>
                <a:gd name="connsiteX1" fmla="*/ 10621 w 15145"/>
                <a:gd name="connsiteY1" fmla="*/ 29528 h 30241"/>
                <a:gd name="connsiteX2" fmla="*/ 14431 w 15145"/>
                <a:gd name="connsiteY2" fmla="*/ 29528 h 30241"/>
                <a:gd name="connsiteX3" fmla="*/ 14431 w 15145"/>
                <a:gd name="connsiteY3" fmla="*/ 25718 h 30241"/>
                <a:gd name="connsiteX4" fmla="*/ 5859 w 15145"/>
                <a:gd name="connsiteY4" fmla="*/ 2858 h 30241"/>
                <a:gd name="connsiteX5" fmla="*/ 3001 w 15145"/>
                <a:gd name="connsiteY5" fmla="*/ 0 h 30241"/>
                <a:gd name="connsiteX6" fmla="*/ 144 w 15145"/>
                <a:gd name="connsiteY6" fmla="*/ 2858 h 30241"/>
                <a:gd name="connsiteX7" fmla="*/ 144 w 15145"/>
                <a:gd name="connsiteY7" fmla="*/ 2858 h 3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45" h="30241">
                  <a:moveTo>
                    <a:pt x="144" y="2858"/>
                  </a:moveTo>
                  <a:cubicBezTo>
                    <a:pt x="-809" y="12383"/>
                    <a:pt x="3001" y="22860"/>
                    <a:pt x="10621" y="29528"/>
                  </a:cubicBezTo>
                  <a:cubicBezTo>
                    <a:pt x="11574" y="30480"/>
                    <a:pt x="13479" y="30480"/>
                    <a:pt x="14431" y="29528"/>
                  </a:cubicBezTo>
                  <a:cubicBezTo>
                    <a:pt x="15384" y="28575"/>
                    <a:pt x="15384" y="26670"/>
                    <a:pt x="14431" y="25718"/>
                  </a:cubicBezTo>
                  <a:cubicBezTo>
                    <a:pt x="7764" y="20003"/>
                    <a:pt x="4906" y="11430"/>
                    <a:pt x="5859" y="2858"/>
                  </a:cubicBezTo>
                  <a:cubicBezTo>
                    <a:pt x="5859" y="953"/>
                    <a:pt x="4906" y="0"/>
                    <a:pt x="3001" y="0"/>
                  </a:cubicBezTo>
                  <a:cubicBezTo>
                    <a:pt x="1096" y="0"/>
                    <a:pt x="144" y="1905"/>
                    <a:pt x="144" y="2858"/>
                  </a:cubicBezTo>
                  <a:lnTo>
                    <a:pt x="144" y="28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684">
              <a:extLst>
                <a:ext uri="{FF2B5EF4-FFF2-40B4-BE49-F238E27FC236}">
                  <a16:creationId xmlns:a16="http://schemas.microsoft.com/office/drawing/2014/main" id="{1A177D8A-E288-4942-A90C-03CB48B098F3}"/>
                </a:ext>
              </a:extLst>
            </p:cNvPr>
            <p:cNvSpPr/>
            <p:nvPr/>
          </p:nvSpPr>
          <p:spPr>
            <a:xfrm>
              <a:off x="4253756" y="2098965"/>
              <a:ext cx="33504" cy="58750"/>
            </a:xfrm>
            <a:custGeom>
              <a:avLst/>
              <a:gdLst>
                <a:gd name="connsiteX0" fmla="*/ 107 w 33504"/>
                <a:gd name="connsiteY0" fmla="*/ 3566 h 58750"/>
                <a:gd name="connsiteX1" fmla="*/ 28682 w 33504"/>
                <a:gd name="connsiteY1" fmla="*/ 57859 h 58750"/>
                <a:gd name="connsiteX2" fmla="*/ 32492 w 33504"/>
                <a:gd name="connsiteY2" fmla="*/ 54049 h 58750"/>
                <a:gd name="connsiteX3" fmla="*/ 4870 w 33504"/>
                <a:gd name="connsiteY3" fmla="*/ 1661 h 58750"/>
                <a:gd name="connsiteX4" fmla="*/ 107 w 33504"/>
                <a:gd name="connsiteY4" fmla="*/ 3566 h 58750"/>
                <a:gd name="connsiteX5" fmla="*/ 107 w 33504"/>
                <a:gd name="connsiteY5" fmla="*/ 3566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04" h="58750">
                  <a:moveTo>
                    <a:pt x="107" y="3566"/>
                  </a:moveTo>
                  <a:cubicBezTo>
                    <a:pt x="2965" y="24521"/>
                    <a:pt x="13442" y="43571"/>
                    <a:pt x="28682" y="57859"/>
                  </a:cubicBezTo>
                  <a:cubicBezTo>
                    <a:pt x="31540" y="60716"/>
                    <a:pt x="35350" y="55954"/>
                    <a:pt x="32492" y="54049"/>
                  </a:cubicBezTo>
                  <a:cubicBezTo>
                    <a:pt x="18205" y="40714"/>
                    <a:pt x="8680" y="21664"/>
                    <a:pt x="4870" y="1661"/>
                  </a:cubicBezTo>
                  <a:cubicBezTo>
                    <a:pt x="4870" y="-1196"/>
                    <a:pt x="-845" y="-244"/>
                    <a:pt x="107" y="3566"/>
                  </a:cubicBezTo>
                  <a:lnTo>
                    <a:pt x="107" y="35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685">
              <a:extLst>
                <a:ext uri="{FF2B5EF4-FFF2-40B4-BE49-F238E27FC236}">
                  <a16:creationId xmlns:a16="http://schemas.microsoft.com/office/drawing/2014/main" id="{06178879-0009-462C-ACED-D23B1F105D6A}"/>
                </a:ext>
              </a:extLst>
            </p:cNvPr>
            <p:cNvSpPr/>
            <p:nvPr/>
          </p:nvSpPr>
          <p:spPr>
            <a:xfrm>
              <a:off x="4272199" y="2147856"/>
              <a:ext cx="25873" cy="19206"/>
            </a:xfrm>
            <a:custGeom>
              <a:avLst/>
              <a:gdLst>
                <a:gd name="connsiteX0" fmla="*/ 5477 w 25873"/>
                <a:gd name="connsiteY0" fmla="*/ 18492 h 19206"/>
                <a:gd name="connsiteX1" fmla="*/ 24527 w 25873"/>
                <a:gd name="connsiteY1" fmla="*/ 5157 h 19206"/>
                <a:gd name="connsiteX2" fmla="*/ 25479 w 25873"/>
                <a:gd name="connsiteY2" fmla="*/ 1347 h 19206"/>
                <a:gd name="connsiteX3" fmla="*/ 21669 w 25873"/>
                <a:gd name="connsiteY3" fmla="*/ 395 h 19206"/>
                <a:gd name="connsiteX4" fmla="*/ 714 w 25873"/>
                <a:gd name="connsiteY4" fmla="*/ 14682 h 19206"/>
                <a:gd name="connsiteX5" fmla="*/ 714 w 25873"/>
                <a:gd name="connsiteY5" fmla="*/ 18492 h 19206"/>
                <a:gd name="connsiteX6" fmla="*/ 5477 w 25873"/>
                <a:gd name="connsiteY6" fmla="*/ 18492 h 19206"/>
                <a:gd name="connsiteX7" fmla="*/ 5477 w 25873"/>
                <a:gd name="connsiteY7" fmla="*/ 18492 h 1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73" h="19206">
                  <a:moveTo>
                    <a:pt x="5477" y="18492"/>
                  </a:moveTo>
                  <a:cubicBezTo>
                    <a:pt x="11192" y="12777"/>
                    <a:pt x="17859" y="8967"/>
                    <a:pt x="24527" y="5157"/>
                  </a:cubicBezTo>
                  <a:cubicBezTo>
                    <a:pt x="25479" y="4205"/>
                    <a:pt x="26432" y="2300"/>
                    <a:pt x="25479" y="1347"/>
                  </a:cubicBezTo>
                  <a:cubicBezTo>
                    <a:pt x="24527" y="395"/>
                    <a:pt x="22622" y="-558"/>
                    <a:pt x="21669" y="395"/>
                  </a:cubicBezTo>
                  <a:cubicBezTo>
                    <a:pt x="14049" y="4205"/>
                    <a:pt x="7382" y="8967"/>
                    <a:pt x="714" y="14682"/>
                  </a:cubicBezTo>
                  <a:cubicBezTo>
                    <a:pt x="-238" y="15635"/>
                    <a:pt x="-238" y="17540"/>
                    <a:pt x="714" y="18492"/>
                  </a:cubicBezTo>
                  <a:cubicBezTo>
                    <a:pt x="2619" y="19445"/>
                    <a:pt x="4524" y="19445"/>
                    <a:pt x="5477" y="18492"/>
                  </a:cubicBezTo>
                  <a:lnTo>
                    <a:pt x="5477" y="184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686">
              <a:extLst>
                <a:ext uri="{FF2B5EF4-FFF2-40B4-BE49-F238E27FC236}">
                  <a16:creationId xmlns:a16="http://schemas.microsoft.com/office/drawing/2014/main" id="{89FE3303-2398-44CF-B212-1332537803F3}"/>
                </a:ext>
              </a:extLst>
            </p:cNvPr>
            <p:cNvSpPr/>
            <p:nvPr/>
          </p:nvSpPr>
          <p:spPr>
            <a:xfrm>
              <a:off x="4283452" y="2172956"/>
              <a:ext cx="31477" cy="54523"/>
            </a:xfrm>
            <a:custGeom>
              <a:avLst/>
              <a:gdLst>
                <a:gd name="connsiteX0" fmla="*/ 891 w 31477"/>
                <a:gd name="connsiteY0" fmla="*/ 4822 h 54523"/>
                <a:gd name="connsiteX1" fmla="*/ 25656 w 31477"/>
                <a:gd name="connsiteY1" fmla="*/ 52447 h 54523"/>
                <a:gd name="connsiteX2" fmla="*/ 31371 w 31477"/>
                <a:gd name="connsiteY2" fmla="*/ 50542 h 54523"/>
                <a:gd name="connsiteX3" fmla="*/ 4701 w 31477"/>
                <a:gd name="connsiteY3" fmla="*/ 1012 h 54523"/>
                <a:gd name="connsiteX4" fmla="*/ 891 w 31477"/>
                <a:gd name="connsiteY4" fmla="*/ 4822 h 54523"/>
                <a:gd name="connsiteX5" fmla="*/ 891 w 31477"/>
                <a:gd name="connsiteY5" fmla="*/ 4822 h 5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77" h="54523">
                  <a:moveTo>
                    <a:pt x="891" y="4822"/>
                  </a:moveTo>
                  <a:cubicBezTo>
                    <a:pt x="13274" y="18157"/>
                    <a:pt x="20894" y="34350"/>
                    <a:pt x="25656" y="52447"/>
                  </a:cubicBezTo>
                  <a:cubicBezTo>
                    <a:pt x="26609" y="56257"/>
                    <a:pt x="32324" y="54352"/>
                    <a:pt x="31371" y="50542"/>
                  </a:cubicBezTo>
                  <a:cubicBezTo>
                    <a:pt x="26609" y="32445"/>
                    <a:pt x="18036" y="15300"/>
                    <a:pt x="4701" y="1012"/>
                  </a:cubicBezTo>
                  <a:cubicBezTo>
                    <a:pt x="2796" y="-1845"/>
                    <a:pt x="-1966" y="1965"/>
                    <a:pt x="891" y="4822"/>
                  </a:cubicBezTo>
                  <a:lnTo>
                    <a:pt x="891" y="48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3BBB89DE-7899-43C2-8F50-32DD66673F94}"/>
                </a:ext>
              </a:extLst>
            </p:cNvPr>
            <p:cNvGrpSpPr/>
            <p:nvPr/>
          </p:nvGrpSpPr>
          <p:grpSpPr>
            <a:xfrm>
              <a:off x="4237045" y="2033752"/>
              <a:ext cx="163281" cy="114171"/>
              <a:chOff x="4237045" y="2033752"/>
              <a:chExt cx="163281" cy="114171"/>
            </a:xfrm>
            <a:solidFill>
              <a:srgbClr val="000000"/>
            </a:solidFill>
          </p:grpSpPr>
          <p:sp>
            <p:nvSpPr>
              <p:cNvPr id="179" name="Freeform: Shape 733">
                <a:extLst>
                  <a:ext uri="{FF2B5EF4-FFF2-40B4-BE49-F238E27FC236}">
                    <a16:creationId xmlns:a16="http://schemas.microsoft.com/office/drawing/2014/main" id="{4A2E752E-6F62-49A0-8CA9-9877CE3C9F9E}"/>
                  </a:ext>
                </a:extLst>
              </p:cNvPr>
              <p:cNvSpPr/>
              <p:nvPr/>
            </p:nvSpPr>
            <p:spPr>
              <a:xfrm>
                <a:off x="4237045" y="2048239"/>
                <a:ext cx="154930" cy="99685"/>
              </a:xfrm>
              <a:custGeom>
                <a:avLst/>
                <a:gdLst>
                  <a:gd name="connsiteX0" fmla="*/ 154931 w 154930"/>
                  <a:gd name="connsiteY0" fmla="*/ 6668 h 99685"/>
                  <a:gd name="connsiteX1" fmla="*/ 6341 w 154930"/>
                  <a:gd name="connsiteY1" fmla="*/ 99060 h 99685"/>
                  <a:gd name="connsiteX2" fmla="*/ 626 w 154930"/>
                  <a:gd name="connsiteY2" fmla="*/ 98107 h 99685"/>
                  <a:gd name="connsiteX3" fmla="*/ 1578 w 154930"/>
                  <a:gd name="connsiteY3" fmla="*/ 92393 h 99685"/>
                  <a:gd name="connsiteX4" fmla="*/ 150168 w 154930"/>
                  <a:gd name="connsiteY4" fmla="*/ 0 h 99685"/>
                  <a:gd name="connsiteX5" fmla="*/ 154931 w 154930"/>
                  <a:gd name="connsiteY5" fmla="*/ 6668 h 9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930" h="99685">
                    <a:moveTo>
                      <a:pt x="154931" y="6668"/>
                    </a:moveTo>
                    <a:lnTo>
                      <a:pt x="6341" y="99060"/>
                    </a:lnTo>
                    <a:cubicBezTo>
                      <a:pt x="4436" y="100013"/>
                      <a:pt x="1578" y="100013"/>
                      <a:pt x="626" y="98107"/>
                    </a:cubicBezTo>
                    <a:cubicBezTo>
                      <a:pt x="-327" y="96202"/>
                      <a:pt x="-327" y="93345"/>
                      <a:pt x="1578" y="92393"/>
                    </a:cubicBezTo>
                    <a:lnTo>
                      <a:pt x="150168" y="0"/>
                    </a:lnTo>
                    <a:lnTo>
                      <a:pt x="154931" y="6668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734">
                <a:extLst>
                  <a:ext uri="{FF2B5EF4-FFF2-40B4-BE49-F238E27FC236}">
                    <a16:creationId xmlns:a16="http://schemas.microsoft.com/office/drawing/2014/main" id="{62756775-0246-4C39-B83E-E6DAF2FDBE11}"/>
                  </a:ext>
                </a:extLst>
              </p:cNvPr>
              <p:cNvSpPr/>
              <p:nvPr/>
            </p:nvSpPr>
            <p:spPr>
              <a:xfrm rot="-1913837">
                <a:off x="4380448" y="2033105"/>
                <a:ext cx="9525" cy="41910"/>
              </a:xfrm>
              <a:custGeom>
                <a:avLst/>
                <a:gdLst>
                  <a:gd name="connsiteX0" fmla="*/ 0 w 9525"/>
                  <a:gd name="connsiteY0" fmla="*/ 0 h 41910"/>
                  <a:gd name="connsiteX1" fmla="*/ 9525 w 9525"/>
                  <a:gd name="connsiteY1" fmla="*/ 0 h 41910"/>
                  <a:gd name="connsiteX2" fmla="*/ 9525 w 9525"/>
                  <a:gd name="connsiteY2" fmla="*/ 41910 h 41910"/>
                  <a:gd name="connsiteX3" fmla="*/ 0 w 9525"/>
                  <a:gd name="connsiteY3" fmla="*/ 41910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41910">
                    <a:moveTo>
                      <a:pt x="0" y="0"/>
                    </a:moveTo>
                    <a:lnTo>
                      <a:pt x="9525" y="0"/>
                    </a:lnTo>
                    <a:lnTo>
                      <a:pt x="9525" y="41910"/>
                    </a:lnTo>
                    <a:lnTo>
                      <a:pt x="0" y="4191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9FF41181-2237-4138-8E94-7F3910EEB1C2}"/>
                </a:ext>
              </a:extLst>
            </p:cNvPr>
            <p:cNvGrpSpPr/>
            <p:nvPr/>
          </p:nvGrpSpPr>
          <p:grpSpPr>
            <a:xfrm>
              <a:off x="4288689" y="2091381"/>
              <a:ext cx="80559" cy="116514"/>
              <a:chOff x="4288689" y="2091381"/>
              <a:chExt cx="80559" cy="116514"/>
            </a:xfrm>
          </p:grpSpPr>
          <p:sp>
            <p:nvSpPr>
              <p:cNvPr id="177" name="Freeform: Shape 731">
                <a:extLst>
                  <a:ext uri="{FF2B5EF4-FFF2-40B4-BE49-F238E27FC236}">
                    <a16:creationId xmlns:a16="http://schemas.microsoft.com/office/drawing/2014/main" id="{44A59B44-A44B-40BB-8F42-D80BB7CCEBC2}"/>
                  </a:ext>
                </a:extLst>
              </p:cNvPr>
              <p:cNvSpPr/>
              <p:nvPr/>
            </p:nvSpPr>
            <p:spPr>
              <a:xfrm>
                <a:off x="4294958" y="2098721"/>
                <a:ext cx="71300" cy="102869"/>
              </a:xfrm>
              <a:custGeom>
                <a:avLst/>
                <a:gdLst>
                  <a:gd name="connsiteX0" fmla="*/ 31295 w 71300"/>
                  <a:gd name="connsiteY0" fmla="*/ 102870 h 102869"/>
                  <a:gd name="connsiteX1" fmla="*/ 1768 w 71300"/>
                  <a:gd name="connsiteY1" fmla="*/ 22860 h 102869"/>
                  <a:gd name="connsiteX2" fmla="*/ 815 w 71300"/>
                  <a:gd name="connsiteY2" fmla="*/ 7620 h 102869"/>
                  <a:gd name="connsiteX3" fmla="*/ 9388 w 71300"/>
                  <a:gd name="connsiteY3" fmla="*/ 0 h 102869"/>
                  <a:gd name="connsiteX4" fmla="*/ 10340 w 71300"/>
                  <a:gd name="connsiteY4" fmla="*/ 0 h 102869"/>
                  <a:gd name="connsiteX5" fmla="*/ 15103 w 71300"/>
                  <a:gd name="connsiteY5" fmla="*/ 2857 h 102869"/>
                  <a:gd name="connsiteX6" fmla="*/ 34153 w 71300"/>
                  <a:gd name="connsiteY6" fmla="*/ 28575 h 102869"/>
                  <a:gd name="connsiteX7" fmla="*/ 50345 w 71300"/>
                  <a:gd name="connsiteY7" fmla="*/ 53340 h 102869"/>
                  <a:gd name="connsiteX8" fmla="*/ 57013 w 71300"/>
                  <a:gd name="connsiteY8" fmla="*/ 59055 h 102869"/>
                  <a:gd name="connsiteX9" fmla="*/ 71300 w 71300"/>
                  <a:gd name="connsiteY9" fmla="*/ 79057 h 102869"/>
                  <a:gd name="connsiteX10" fmla="*/ 31295 w 71300"/>
                  <a:gd name="connsiteY10" fmla="*/ 102870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300" h="102869">
                    <a:moveTo>
                      <a:pt x="31295" y="102870"/>
                    </a:moveTo>
                    <a:cubicBezTo>
                      <a:pt x="22723" y="82868"/>
                      <a:pt x="6530" y="42863"/>
                      <a:pt x="1768" y="22860"/>
                    </a:cubicBezTo>
                    <a:cubicBezTo>
                      <a:pt x="815" y="18098"/>
                      <a:pt x="-1090" y="12382"/>
                      <a:pt x="815" y="7620"/>
                    </a:cubicBezTo>
                    <a:cubicBezTo>
                      <a:pt x="1768" y="3810"/>
                      <a:pt x="5578" y="0"/>
                      <a:pt x="9388" y="0"/>
                    </a:cubicBezTo>
                    <a:cubicBezTo>
                      <a:pt x="9388" y="0"/>
                      <a:pt x="10340" y="0"/>
                      <a:pt x="10340" y="0"/>
                    </a:cubicBezTo>
                    <a:cubicBezTo>
                      <a:pt x="12245" y="0"/>
                      <a:pt x="13198" y="953"/>
                      <a:pt x="15103" y="2857"/>
                    </a:cubicBezTo>
                    <a:cubicBezTo>
                      <a:pt x="23675" y="9525"/>
                      <a:pt x="28438" y="19050"/>
                      <a:pt x="34153" y="28575"/>
                    </a:cubicBezTo>
                    <a:cubicBezTo>
                      <a:pt x="38915" y="37148"/>
                      <a:pt x="43678" y="45720"/>
                      <a:pt x="50345" y="53340"/>
                    </a:cubicBezTo>
                    <a:cubicBezTo>
                      <a:pt x="52250" y="55245"/>
                      <a:pt x="55108" y="57150"/>
                      <a:pt x="57013" y="59055"/>
                    </a:cubicBezTo>
                    <a:cubicBezTo>
                      <a:pt x="64633" y="65722"/>
                      <a:pt x="71300" y="71438"/>
                      <a:pt x="71300" y="79057"/>
                    </a:cubicBezTo>
                    <a:lnTo>
                      <a:pt x="31295" y="10287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732">
                <a:extLst>
                  <a:ext uri="{FF2B5EF4-FFF2-40B4-BE49-F238E27FC236}">
                    <a16:creationId xmlns:a16="http://schemas.microsoft.com/office/drawing/2014/main" id="{057B221E-7414-4ACE-BABA-01FAE336BC6B}"/>
                  </a:ext>
                </a:extLst>
              </p:cNvPr>
              <p:cNvSpPr/>
              <p:nvPr/>
            </p:nvSpPr>
            <p:spPr>
              <a:xfrm>
                <a:off x="4288689" y="2091381"/>
                <a:ext cx="80559" cy="116514"/>
              </a:xfrm>
              <a:custGeom>
                <a:avLst/>
                <a:gdLst>
                  <a:gd name="connsiteX0" fmla="*/ 38517 w 80559"/>
                  <a:gd name="connsiteY0" fmla="*/ 112115 h 116514"/>
                  <a:gd name="connsiteX1" fmla="*/ 23277 w 80559"/>
                  <a:gd name="connsiteY1" fmla="*/ 75920 h 116514"/>
                  <a:gd name="connsiteX2" fmla="*/ 9942 w 80559"/>
                  <a:gd name="connsiteY2" fmla="*/ 35915 h 116514"/>
                  <a:gd name="connsiteX3" fmla="*/ 7084 w 80559"/>
                  <a:gd name="connsiteY3" fmla="*/ 13055 h 116514"/>
                  <a:gd name="connsiteX4" fmla="*/ 14704 w 80559"/>
                  <a:gd name="connsiteY4" fmla="*/ 6388 h 116514"/>
                  <a:gd name="connsiteX5" fmla="*/ 24229 w 80559"/>
                  <a:gd name="connsiteY5" fmla="*/ 12103 h 116514"/>
                  <a:gd name="connsiteX6" fmla="*/ 47089 w 80559"/>
                  <a:gd name="connsiteY6" fmla="*/ 49250 h 116514"/>
                  <a:gd name="connsiteX7" fmla="*/ 64234 w 80559"/>
                  <a:gd name="connsiteY7" fmla="*/ 66395 h 116514"/>
                  <a:gd name="connsiteX8" fmla="*/ 74712 w 80559"/>
                  <a:gd name="connsiteY8" fmla="*/ 85445 h 116514"/>
                  <a:gd name="connsiteX9" fmla="*/ 80427 w 80559"/>
                  <a:gd name="connsiteY9" fmla="*/ 85445 h 116514"/>
                  <a:gd name="connsiteX10" fmla="*/ 54709 w 80559"/>
                  <a:gd name="connsiteY10" fmla="*/ 50203 h 116514"/>
                  <a:gd name="connsiteX11" fmla="*/ 29944 w 80559"/>
                  <a:gd name="connsiteY11" fmla="*/ 9245 h 116514"/>
                  <a:gd name="connsiteX12" fmla="*/ 8037 w 80559"/>
                  <a:gd name="connsiteY12" fmla="*/ 1625 h 116514"/>
                  <a:gd name="connsiteX13" fmla="*/ 417 w 80559"/>
                  <a:gd name="connsiteY13" fmla="*/ 26390 h 116514"/>
                  <a:gd name="connsiteX14" fmla="*/ 13752 w 80559"/>
                  <a:gd name="connsiteY14" fmla="*/ 68300 h 116514"/>
                  <a:gd name="connsiteX15" fmla="*/ 31849 w 80559"/>
                  <a:gd name="connsiteY15" fmla="*/ 114020 h 116514"/>
                  <a:gd name="connsiteX16" fmla="*/ 38517 w 80559"/>
                  <a:gd name="connsiteY16" fmla="*/ 112115 h 116514"/>
                  <a:gd name="connsiteX17" fmla="*/ 38517 w 80559"/>
                  <a:gd name="connsiteY17" fmla="*/ 112115 h 11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559" h="116514">
                    <a:moveTo>
                      <a:pt x="38517" y="112115"/>
                    </a:moveTo>
                    <a:cubicBezTo>
                      <a:pt x="32802" y="100685"/>
                      <a:pt x="28039" y="88303"/>
                      <a:pt x="23277" y="75920"/>
                    </a:cubicBezTo>
                    <a:cubicBezTo>
                      <a:pt x="18514" y="62585"/>
                      <a:pt x="13752" y="49250"/>
                      <a:pt x="9942" y="35915"/>
                    </a:cubicBezTo>
                    <a:cubicBezTo>
                      <a:pt x="8037" y="29248"/>
                      <a:pt x="5179" y="20675"/>
                      <a:pt x="7084" y="13055"/>
                    </a:cubicBezTo>
                    <a:cubicBezTo>
                      <a:pt x="8037" y="10198"/>
                      <a:pt x="11847" y="6388"/>
                      <a:pt x="14704" y="6388"/>
                    </a:cubicBezTo>
                    <a:cubicBezTo>
                      <a:pt x="18514" y="6388"/>
                      <a:pt x="22324" y="10198"/>
                      <a:pt x="24229" y="12103"/>
                    </a:cubicBezTo>
                    <a:cubicBezTo>
                      <a:pt x="34707" y="22580"/>
                      <a:pt x="39469" y="37820"/>
                      <a:pt x="47089" y="49250"/>
                    </a:cubicBezTo>
                    <a:cubicBezTo>
                      <a:pt x="51852" y="55918"/>
                      <a:pt x="57567" y="61633"/>
                      <a:pt x="64234" y="66395"/>
                    </a:cubicBezTo>
                    <a:cubicBezTo>
                      <a:pt x="69949" y="71158"/>
                      <a:pt x="75664" y="76873"/>
                      <a:pt x="74712" y="85445"/>
                    </a:cubicBezTo>
                    <a:cubicBezTo>
                      <a:pt x="74712" y="89255"/>
                      <a:pt x="79474" y="89255"/>
                      <a:pt x="80427" y="85445"/>
                    </a:cubicBezTo>
                    <a:cubicBezTo>
                      <a:pt x="82332" y="69253"/>
                      <a:pt x="63282" y="60680"/>
                      <a:pt x="54709" y="50203"/>
                    </a:cubicBezTo>
                    <a:cubicBezTo>
                      <a:pt x="45184" y="37820"/>
                      <a:pt x="40422" y="21628"/>
                      <a:pt x="29944" y="9245"/>
                    </a:cubicBezTo>
                    <a:cubicBezTo>
                      <a:pt x="24229" y="3530"/>
                      <a:pt x="16609" y="-3137"/>
                      <a:pt x="8037" y="1625"/>
                    </a:cubicBezTo>
                    <a:cubicBezTo>
                      <a:pt x="-536" y="6388"/>
                      <a:pt x="-536" y="16865"/>
                      <a:pt x="417" y="26390"/>
                    </a:cubicBezTo>
                    <a:cubicBezTo>
                      <a:pt x="3274" y="40678"/>
                      <a:pt x="8989" y="54013"/>
                      <a:pt x="13752" y="68300"/>
                    </a:cubicBezTo>
                    <a:cubicBezTo>
                      <a:pt x="19467" y="83540"/>
                      <a:pt x="25182" y="98780"/>
                      <a:pt x="31849" y="114020"/>
                    </a:cubicBezTo>
                    <a:cubicBezTo>
                      <a:pt x="34707" y="118783"/>
                      <a:pt x="40422" y="115925"/>
                      <a:pt x="38517" y="112115"/>
                    </a:cubicBezTo>
                    <a:lnTo>
                      <a:pt x="38517" y="112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5" name="Freeform: Shape 689">
              <a:extLst>
                <a:ext uri="{FF2B5EF4-FFF2-40B4-BE49-F238E27FC236}">
                  <a16:creationId xmlns:a16="http://schemas.microsoft.com/office/drawing/2014/main" id="{F09D87F2-2F90-45BF-8073-2B6407D68A30}"/>
                </a:ext>
              </a:extLst>
            </p:cNvPr>
            <p:cNvSpPr/>
            <p:nvPr/>
          </p:nvSpPr>
          <p:spPr>
            <a:xfrm>
              <a:off x="4694677" y="2494358"/>
              <a:ext cx="193688" cy="241585"/>
            </a:xfrm>
            <a:custGeom>
              <a:avLst/>
              <a:gdLst>
                <a:gd name="connsiteX0" fmla="*/ 45913 w 193688"/>
                <a:gd name="connsiteY0" fmla="*/ 4413 h 241585"/>
                <a:gd name="connsiteX1" fmla="*/ 97348 w 193688"/>
                <a:gd name="connsiteY1" fmla="*/ 3461 h 241585"/>
                <a:gd name="connsiteX2" fmla="*/ 152593 w 193688"/>
                <a:gd name="connsiteY2" fmla="*/ 45371 h 241585"/>
                <a:gd name="connsiteX3" fmla="*/ 193551 w 193688"/>
                <a:gd name="connsiteY3" fmla="*/ 153003 h 241585"/>
                <a:gd name="connsiteX4" fmla="*/ 125923 w 193688"/>
                <a:gd name="connsiteY4" fmla="*/ 239681 h 241585"/>
                <a:gd name="connsiteX5" fmla="*/ 90681 w 193688"/>
                <a:gd name="connsiteY5" fmla="*/ 240633 h 241585"/>
                <a:gd name="connsiteX6" fmla="*/ 28768 w 193688"/>
                <a:gd name="connsiteY6" fmla="*/ 221583 h 241585"/>
                <a:gd name="connsiteX7" fmla="*/ 193 w 193688"/>
                <a:gd name="connsiteY7" fmla="*/ 166339 h 241585"/>
                <a:gd name="connsiteX8" fmla="*/ 45913 w 193688"/>
                <a:gd name="connsiteY8" fmla="*/ 4413 h 24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688" h="241585">
                  <a:moveTo>
                    <a:pt x="45913" y="4413"/>
                  </a:moveTo>
                  <a:cubicBezTo>
                    <a:pt x="62106" y="-1302"/>
                    <a:pt x="80203" y="-1302"/>
                    <a:pt x="97348" y="3461"/>
                  </a:cubicBezTo>
                  <a:cubicBezTo>
                    <a:pt x="119256" y="10128"/>
                    <a:pt x="138306" y="27273"/>
                    <a:pt x="152593" y="45371"/>
                  </a:cubicBezTo>
                  <a:cubicBezTo>
                    <a:pt x="177358" y="75851"/>
                    <a:pt x="195456" y="113951"/>
                    <a:pt x="193551" y="153003"/>
                  </a:cubicBezTo>
                  <a:cubicBezTo>
                    <a:pt x="191646" y="192056"/>
                    <a:pt x="164976" y="232061"/>
                    <a:pt x="125923" y="239681"/>
                  </a:cubicBezTo>
                  <a:cubicBezTo>
                    <a:pt x="114493" y="242539"/>
                    <a:pt x="103063" y="241586"/>
                    <a:pt x="90681" y="240633"/>
                  </a:cubicBezTo>
                  <a:cubicBezTo>
                    <a:pt x="68773" y="238728"/>
                    <a:pt x="46866" y="233966"/>
                    <a:pt x="28768" y="221583"/>
                  </a:cubicBezTo>
                  <a:cubicBezTo>
                    <a:pt x="10671" y="209201"/>
                    <a:pt x="-1712" y="188246"/>
                    <a:pt x="193" y="166339"/>
                  </a:cubicBezTo>
                  <a:lnTo>
                    <a:pt x="45913" y="44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690">
              <a:extLst>
                <a:ext uri="{FF2B5EF4-FFF2-40B4-BE49-F238E27FC236}">
                  <a16:creationId xmlns:a16="http://schemas.microsoft.com/office/drawing/2014/main" id="{D0F620B8-F874-4A20-8A3F-99DEF5CF6E6A}"/>
                </a:ext>
              </a:extLst>
            </p:cNvPr>
            <p:cNvSpPr/>
            <p:nvPr/>
          </p:nvSpPr>
          <p:spPr>
            <a:xfrm>
              <a:off x="4751579" y="2263062"/>
              <a:ext cx="224510" cy="237822"/>
            </a:xfrm>
            <a:custGeom>
              <a:avLst/>
              <a:gdLst>
                <a:gd name="connsiteX0" fmla="*/ 5204 w 224510"/>
                <a:gd name="connsiteY0" fmla="*/ 236661 h 237822"/>
                <a:gd name="connsiteX1" fmla="*/ 90929 w 224510"/>
                <a:gd name="connsiteY1" fmla="*/ 124266 h 237822"/>
                <a:gd name="connsiteX2" fmla="*/ 137601 w 224510"/>
                <a:gd name="connsiteY2" fmla="*/ 70926 h 237822"/>
                <a:gd name="connsiteX3" fmla="*/ 157604 w 224510"/>
                <a:gd name="connsiteY3" fmla="*/ 49971 h 237822"/>
                <a:gd name="connsiteX4" fmla="*/ 176654 w 224510"/>
                <a:gd name="connsiteY4" fmla="*/ 34731 h 237822"/>
                <a:gd name="connsiteX5" fmla="*/ 223326 w 224510"/>
                <a:gd name="connsiteY5" fmla="*/ 5204 h 237822"/>
                <a:gd name="connsiteX6" fmla="*/ 220469 w 224510"/>
                <a:gd name="connsiteY6" fmla="*/ 441 h 237822"/>
                <a:gd name="connsiteX7" fmla="*/ 178559 w 224510"/>
                <a:gd name="connsiteY7" fmla="*/ 26159 h 237822"/>
                <a:gd name="connsiteX8" fmla="*/ 158556 w 224510"/>
                <a:gd name="connsiteY8" fmla="*/ 41399 h 237822"/>
                <a:gd name="connsiteX9" fmla="*/ 140459 w 224510"/>
                <a:gd name="connsiteY9" fmla="*/ 59496 h 237822"/>
                <a:gd name="connsiteX10" fmla="*/ 48066 w 224510"/>
                <a:gd name="connsiteY10" fmla="*/ 168081 h 237822"/>
                <a:gd name="connsiteX11" fmla="*/ 441 w 224510"/>
                <a:gd name="connsiteY11" fmla="*/ 232851 h 237822"/>
                <a:gd name="connsiteX12" fmla="*/ 5204 w 224510"/>
                <a:gd name="connsiteY12" fmla="*/ 236661 h 237822"/>
                <a:gd name="connsiteX13" fmla="*/ 5204 w 224510"/>
                <a:gd name="connsiteY13" fmla="*/ 236661 h 23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4510" h="237822">
                  <a:moveTo>
                    <a:pt x="5204" y="236661"/>
                  </a:moveTo>
                  <a:cubicBezTo>
                    <a:pt x="31874" y="197609"/>
                    <a:pt x="60449" y="160461"/>
                    <a:pt x="90929" y="124266"/>
                  </a:cubicBezTo>
                  <a:cubicBezTo>
                    <a:pt x="106169" y="106169"/>
                    <a:pt x="121409" y="88071"/>
                    <a:pt x="137601" y="70926"/>
                  </a:cubicBezTo>
                  <a:cubicBezTo>
                    <a:pt x="144269" y="64259"/>
                    <a:pt x="149984" y="56639"/>
                    <a:pt x="157604" y="49971"/>
                  </a:cubicBezTo>
                  <a:cubicBezTo>
                    <a:pt x="163319" y="44256"/>
                    <a:pt x="169986" y="39494"/>
                    <a:pt x="176654" y="34731"/>
                  </a:cubicBezTo>
                  <a:cubicBezTo>
                    <a:pt x="191894" y="24254"/>
                    <a:pt x="207134" y="13776"/>
                    <a:pt x="223326" y="5204"/>
                  </a:cubicBezTo>
                  <a:cubicBezTo>
                    <a:pt x="226184" y="3299"/>
                    <a:pt x="223326" y="-1464"/>
                    <a:pt x="220469" y="441"/>
                  </a:cubicBezTo>
                  <a:cubicBezTo>
                    <a:pt x="206181" y="8061"/>
                    <a:pt x="191894" y="16634"/>
                    <a:pt x="178559" y="26159"/>
                  </a:cubicBezTo>
                  <a:cubicBezTo>
                    <a:pt x="171891" y="30921"/>
                    <a:pt x="164271" y="35684"/>
                    <a:pt x="158556" y="41399"/>
                  </a:cubicBezTo>
                  <a:cubicBezTo>
                    <a:pt x="151889" y="47114"/>
                    <a:pt x="146174" y="52829"/>
                    <a:pt x="140459" y="59496"/>
                  </a:cubicBezTo>
                  <a:cubicBezTo>
                    <a:pt x="108074" y="94739"/>
                    <a:pt x="77594" y="130934"/>
                    <a:pt x="48066" y="168081"/>
                  </a:cubicBezTo>
                  <a:cubicBezTo>
                    <a:pt x="31874" y="189036"/>
                    <a:pt x="15681" y="210944"/>
                    <a:pt x="441" y="232851"/>
                  </a:cubicBezTo>
                  <a:cubicBezTo>
                    <a:pt x="-1464" y="236661"/>
                    <a:pt x="3299" y="239519"/>
                    <a:pt x="5204" y="236661"/>
                  </a:cubicBezTo>
                  <a:lnTo>
                    <a:pt x="5204" y="2366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691">
              <a:extLst>
                <a:ext uri="{FF2B5EF4-FFF2-40B4-BE49-F238E27FC236}">
                  <a16:creationId xmlns:a16="http://schemas.microsoft.com/office/drawing/2014/main" id="{6ACB90B7-A0D7-44AD-B338-230631C84783}"/>
                </a:ext>
              </a:extLst>
            </p:cNvPr>
            <p:cNvSpPr/>
            <p:nvPr/>
          </p:nvSpPr>
          <p:spPr>
            <a:xfrm>
              <a:off x="4858188" y="2291637"/>
              <a:ext cx="97898" cy="72890"/>
            </a:xfrm>
            <a:custGeom>
              <a:avLst/>
              <a:gdLst>
                <a:gd name="connsiteX0" fmla="*/ 5275 w 97898"/>
                <a:gd name="connsiteY0" fmla="*/ 71879 h 72890"/>
                <a:gd name="connsiteX1" fmla="*/ 75760 w 97898"/>
                <a:gd name="connsiteY1" fmla="*/ 18539 h 72890"/>
                <a:gd name="connsiteX2" fmla="*/ 96715 w 97898"/>
                <a:gd name="connsiteY2" fmla="*/ 5204 h 72890"/>
                <a:gd name="connsiteX3" fmla="*/ 93858 w 97898"/>
                <a:gd name="connsiteY3" fmla="*/ 441 h 72890"/>
                <a:gd name="connsiteX4" fmla="*/ 20515 w 97898"/>
                <a:gd name="connsiteY4" fmla="*/ 51876 h 72890"/>
                <a:gd name="connsiteX5" fmla="*/ 513 w 97898"/>
                <a:gd name="connsiteY5" fmla="*/ 68069 h 72890"/>
                <a:gd name="connsiteX6" fmla="*/ 5275 w 97898"/>
                <a:gd name="connsiteY6" fmla="*/ 71879 h 72890"/>
                <a:gd name="connsiteX7" fmla="*/ 5275 w 97898"/>
                <a:gd name="connsiteY7" fmla="*/ 71879 h 7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98" h="72890">
                  <a:moveTo>
                    <a:pt x="5275" y="71879"/>
                  </a:moveTo>
                  <a:cubicBezTo>
                    <a:pt x="27183" y="52829"/>
                    <a:pt x="50995" y="34731"/>
                    <a:pt x="75760" y="18539"/>
                  </a:cubicBezTo>
                  <a:cubicBezTo>
                    <a:pt x="82428" y="13776"/>
                    <a:pt x="90048" y="9966"/>
                    <a:pt x="96715" y="5204"/>
                  </a:cubicBezTo>
                  <a:cubicBezTo>
                    <a:pt x="99573" y="3299"/>
                    <a:pt x="96715" y="-1464"/>
                    <a:pt x="93858" y="441"/>
                  </a:cubicBezTo>
                  <a:cubicBezTo>
                    <a:pt x="68140" y="15681"/>
                    <a:pt x="43375" y="32826"/>
                    <a:pt x="20515" y="51876"/>
                  </a:cubicBezTo>
                  <a:cubicBezTo>
                    <a:pt x="13848" y="57591"/>
                    <a:pt x="7180" y="62354"/>
                    <a:pt x="513" y="68069"/>
                  </a:cubicBezTo>
                  <a:cubicBezTo>
                    <a:pt x="-1392" y="70926"/>
                    <a:pt x="2418" y="74736"/>
                    <a:pt x="5275" y="71879"/>
                  </a:cubicBezTo>
                  <a:lnTo>
                    <a:pt x="5275" y="718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692">
              <a:extLst>
                <a:ext uri="{FF2B5EF4-FFF2-40B4-BE49-F238E27FC236}">
                  <a16:creationId xmlns:a16="http://schemas.microsoft.com/office/drawing/2014/main" id="{0D98A546-4DCF-466E-820D-596EE485F3CD}"/>
                </a:ext>
              </a:extLst>
            </p:cNvPr>
            <p:cNvSpPr/>
            <p:nvPr/>
          </p:nvSpPr>
          <p:spPr>
            <a:xfrm>
              <a:off x="4868561" y="2416147"/>
              <a:ext cx="196938" cy="278327"/>
            </a:xfrm>
            <a:custGeom>
              <a:avLst/>
              <a:gdLst>
                <a:gd name="connsiteX0" fmla="*/ 4427 w 196938"/>
                <a:gd name="connsiteY0" fmla="*/ 277887 h 278327"/>
                <a:gd name="connsiteX1" fmla="*/ 53004 w 196938"/>
                <a:gd name="connsiteY1" fmla="*/ 237881 h 278327"/>
                <a:gd name="connsiteX2" fmla="*/ 94914 w 196938"/>
                <a:gd name="connsiteY2" fmla="*/ 183589 h 278327"/>
                <a:gd name="connsiteX3" fmla="*/ 118727 w 196938"/>
                <a:gd name="connsiteY3" fmla="*/ 153109 h 278327"/>
                <a:gd name="connsiteX4" fmla="*/ 140634 w 196938"/>
                <a:gd name="connsiteY4" fmla="*/ 124534 h 278327"/>
                <a:gd name="connsiteX5" fmla="*/ 173019 w 196938"/>
                <a:gd name="connsiteY5" fmla="*/ 70241 h 278327"/>
                <a:gd name="connsiteX6" fmla="*/ 196832 w 196938"/>
                <a:gd name="connsiteY6" fmla="*/ 3566 h 278327"/>
                <a:gd name="connsiteX7" fmla="*/ 191117 w 196938"/>
                <a:gd name="connsiteY7" fmla="*/ 1662 h 278327"/>
                <a:gd name="connsiteX8" fmla="*/ 171114 w 196938"/>
                <a:gd name="connsiteY8" fmla="*/ 60716 h 278327"/>
                <a:gd name="connsiteX9" fmla="*/ 139682 w 196938"/>
                <a:gd name="connsiteY9" fmla="*/ 115962 h 278327"/>
                <a:gd name="connsiteX10" fmla="*/ 119679 w 196938"/>
                <a:gd name="connsiteY10" fmla="*/ 142631 h 278327"/>
                <a:gd name="connsiteX11" fmla="*/ 96819 w 196938"/>
                <a:gd name="connsiteY11" fmla="*/ 173112 h 278327"/>
                <a:gd name="connsiteX12" fmla="*/ 53957 w 196938"/>
                <a:gd name="connsiteY12" fmla="*/ 228356 h 278327"/>
                <a:gd name="connsiteX13" fmla="*/ 617 w 196938"/>
                <a:gd name="connsiteY13" fmla="*/ 273124 h 278327"/>
                <a:gd name="connsiteX14" fmla="*/ 4427 w 196938"/>
                <a:gd name="connsiteY14" fmla="*/ 277887 h 278327"/>
                <a:gd name="connsiteX15" fmla="*/ 4427 w 196938"/>
                <a:gd name="connsiteY15" fmla="*/ 277887 h 27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938" h="278327">
                  <a:moveTo>
                    <a:pt x="4427" y="277887"/>
                  </a:moveTo>
                  <a:cubicBezTo>
                    <a:pt x="23477" y="268362"/>
                    <a:pt x="39669" y="254074"/>
                    <a:pt x="53004" y="237881"/>
                  </a:cubicBezTo>
                  <a:cubicBezTo>
                    <a:pt x="68244" y="220737"/>
                    <a:pt x="81579" y="201687"/>
                    <a:pt x="94914" y="183589"/>
                  </a:cubicBezTo>
                  <a:cubicBezTo>
                    <a:pt x="102534" y="173112"/>
                    <a:pt x="110154" y="162634"/>
                    <a:pt x="118727" y="153109"/>
                  </a:cubicBezTo>
                  <a:cubicBezTo>
                    <a:pt x="126347" y="143584"/>
                    <a:pt x="133014" y="134059"/>
                    <a:pt x="140634" y="124534"/>
                  </a:cubicBezTo>
                  <a:cubicBezTo>
                    <a:pt x="153017" y="107389"/>
                    <a:pt x="163494" y="89291"/>
                    <a:pt x="173019" y="70241"/>
                  </a:cubicBezTo>
                  <a:cubicBezTo>
                    <a:pt x="183497" y="49287"/>
                    <a:pt x="192069" y="26426"/>
                    <a:pt x="196832" y="3566"/>
                  </a:cubicBezTo>
                  <a:cubicBezTo>
                    <a:pt x="197784" y="-244"/>
                    <a:pt x="192069" y="-1196"/>
                    <a:pt x="191117" y="1662"/>
                  </a:cubicBezTo>
                  <a:cubicBezTo>
                    <a:pt x="187307" y="21664"/>
                    <a:pt x="179687" y="41666"/>
                    <a:pt x="171114" y="60716"/>
                  </a:cubicBezTo>
                  <a:cubicBezTo>
                    <a:pt x="162542" y="79766"/>
                    <a:pt x="152064" y="98816"/>
                    <a:pt x="139682" y="115962"/>
                  </a:cubicBezTo>
                  <a:cubicBezTo>
                    <a:pt x="133967" y="125487"/>
                    <a:pt x="126347" y="134059"/>
                    <a:pt x="119679" y="142631"/>
                  </a:cubicBezTo>
                  <a:cubicBezTo>
                    <a:pt x="112059" y="153109"/>
                    <a:pt x="104439" y="162634"/>
                    <a:pt x="96819" y="173112"/>
                  </a:cubicBezTo>
                  <a:cubicBezTo>
                    <a:pt x="82532" y="192162"/>
                    <a:pt x="69197" y="211212"/>
                    <a:pt x="53957" y="228356"/>
                  </a:cubicBezTo>
                  <a:cubicBezTo>
                    <a:pt x="38717" y="246454"/>
                    <a:pt x="22524" y="262646"/>
                    <a:pt x="617" y="273124"/>
                  </a:cubicBezTo>
                  <a:cubicBezTo>
                    <a:pt x="-1288" y="275029"/>
                    <a:pt x="1569" y="279791"/>
                    <a:pt x="4427" y="277887"/>
                  </a:cubicBezTo>
                  <a:lnTo>
                    <a:pt x="4427" y="2778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693">
              <a:extLst>
                <a:ext uri="{FF2B5EF4-FFF2-40B4-BE49-F238E27FC236}">
                  <a16:creationId xmlns:a16="http://schemas.microsoft.com/office/drawing/2014/main" id="{990FB057-BDFB-4A48-B99C-911D99A4EED8}"/>
                </a:ext>
              </a:extLst>
            </p:cNvPr>
            <p:cNvSpPr/>
            <p:nvPr/>
          </p:nvSpPr>
          <p:spPr>
            <a:xfrm>
              <a:off x="4953556" y="2511480"/>
              <a:ext cx="15076" cy="21022"/>
            </a:xfrm>
            <a:custGeom>
              <a:avLst/>
              <a:gdLst>
                <a:gd name="connsiteX0" fmla="*/ 9920 w 15076"/>
                <a:gd name="connsiteY0" fmla="*/ 1578 h 21022"/>
                <a:gd name="connsiteX1" fmla="*/ 395 w 15076"/>
                <a:gd name="connsiteY1" fmla="*/ 16818 h 21022"/>
                <a:gd name="connsiteX2" fmla="*/ 1347 w 15076"/>
                <a:gd name="connsiteY2" fmla="*/ 20628 h 21022"/>
                <a:gd name="connsiteX3" fmla="*/ 5157 w 15076"/>
                <a:gd name="connsiteY3" fmla="*/ 19676 h 21022"/>
                <a:gd name="connsiteX4" fmla="*/ 14682 w 15076"/>
                <a:gd name="connsiteY4" fmla="*/ 4436 h 21022"/>
                <a:gd name="connsiteX5" fmla="*/ 13730 w 15076"/>
                <a:gd name="connsiteY5" fmla="*/ 626 h 21022"/>
                <a:gd name="connsiteX6" fmla="*/ 9920 w 15076"/>
                <a:gd name="connsiteY6" fmla="*/ 1578 h 21022"/>
                <a:gd name="connsiteX7" fmla="*/ 9920 w 15076"/>
                <a:gd name="connsiteY7" fmla="*/ 1578 h 2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76" h="21022">
                  <a:moveTo>
                    <a:pt x="9920" y="1578"/>
                  </a:moveTo>
                  <a:cubicBezTo>
                    <a:pt x="7062" y="6341"/>
                    <a:pt x="3252" y="12056"/>
                    <a:pt x="395" y="16818"/>
                  </a:cubicBezTo>
                  <a:cubicBezTo>
                    <a:pt x="-558" y="17771"/>
                    <a:pt x="395" y="19676"/>
                    <a:pt x="1347" y="20628"/>
                  </a:cubicBezTo>
                  <a:cubicBezTo>
                    <a:pt x="2300" y="21581"/>
                    <a:pt x="4205" y="20628"/>
                    <a:pt x="5157" y="19676"/>
                  </a:cubicBezTo>
                  <a:cubicBezTo>
                    <a:pt x="8015" y="14913"/>
                    <a:pt x="11825" y="9198"/>
                    <a:pt x="14682" y="4436"/>
                  </a:cubicBezTo>
                  <a:cubicBezTo>
                    <a:pt x="15635" y="3483"/>
                    <a:pt x="14682" y="1578"/>
                    <a:pt x="13730" y="626"/>
                  </a:cubicBezTo>
                  <a:cubicBezTo>
                    <a:pt x="12777" y="-327"/>
                    <a:pt x="10872" y="-327"/>
                    <a:pt x="9920" y="1578"/>
                  </a:cubicBezTo>
                  <a:lnTo>
                    <a:pt x="9920" y="15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694">
              <a:extLst>
                <a:ext uri="{FF2B5EF4-FFF2-40B4-BE49-F238E27FC236}">
                  <a16:creationId xmlns:a16="http://schemas.microsoft.com/office/drawing/2014/main" id="{A232BF08-D57D-4891-A959-D3CA8568D25B}"/>
                </a:ext>
              </a:extLst>
            </p:cNvPr>
            <p:cNvSpPr/>
            <p:nvPr/>
          </p:nvSpPr>
          <p:spPr>
            <a:xfrm>
              <a:off x="4975463" y="2509575"/>
              <a:ext cx="15076" cy="24832"/>
            </a:xfrm>
            <a:custGeom>
              <a:avLst/>
              <a:gdLst>
                <a:gd name="connsiteX0" fmla="*/ 9920 w 15076"/>
                <a:gd name="connsiteY0" fmla="*/ 1578 h 24832"/>
                <a:gd name="connsiteX1" fmla="*/ 395 w 15076"/>
                <a:gd name="connsiteY1" fmla="*/ 20628 h 24832"/>
                <a:gd name="connsiteX2" fmla="*/ 1347 w 15076"/>
                <a:gd name="connsiteY2" fmla="*/ 24438 h 24832"/>
                <a:gd name="connsiteX3" fmla="*/ 5157 w 15076"/>
                <a:gd name="connsiteY3" fmla="*/ 23486 h 24832"/>
                <a:gd name="connsiteX4" fmla="*/ 14682 w 15076"/>
                <a:gd name="connsiteY4" fmla="*/ 4436 h 24832"/>
                <a:gd name="connsiteX5" fmla="*/ 13730 w 15076"/>
                <a:gd name="connsiteY5" fmla="*/ 626 h 24832"/>
                <a:gd name="connsiteX6" fmla="*/ 9920 w 15076"/>
                <a:gd name="connsiteY6" fmla="*/ 1578 h 24832"/>
                <a:gd name="connsiteX7" fmla="*/ 9920 w 15076"/>
                <a:gd name="connsiteY7" fmla="*/ 1578 h 2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76" h="24832">
                  <a:moveTo>
                    <a:pt x="9920" y="1578"/>
                  </a:moveTo>
                  <a:cubicBezTo>
                    <a:pt x="7062" y="8246"/>
                    <a:pt x="3252" y="13961"/>
                    <a:pt x="395" y="20628"/>
                  </a:cubicBezTo>
                  <a:cubicBezTo>
                    <a:pt x="-558" y="21581"/>
                    <a:pt x="395" y="23486"/>
                    <a:pt x="1347" y="24438"/>
                  </a:cubicBezTo>
                  <a:cubicBezTo>
                    <a:pt x="2300" y="25391"/>
                    <a:pt x="4205" y="24438"/>
                    <a:pt x="5157" y="23486"/>
                  </a:cubicBezTo>
                  <a:cubicBezTo>
                    <a:pt x="8014" y="16818"/>
                    <a:pt x="11825" y="11103"/>
                    <a:pt x="14682" y="4436"/>
                  </a:cubicBezTo>
                  <a:cubicBezTo>
                    <a:pt x="15635" y="3483"/>
                    <a:pt x="14682" y="1578"/>
                    <a:pt x="13730" y="626"/>
                  </a:cubicBezTo>
                  <a:cubicBezTo>
                    <a:pt x="12777" y="-327"/>
                    <a:pt x="10872" y="-327"/>
                    <a:pt x="9920" y="1578"/>
                  </a:cubicBezTo>
                  <a:lnTo>
                    <a:pt x="9920" y="15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695">
              <a:extLst>
                <a:ext uri="{FF2B5EF4-FFF2-40B4-BE49-F238E27FC236}">
                  <a16:creationId xmlns:a16="http://schemas.microsoft.com/office/drawing/2014/main" id="{16CFDB2C-BFCF-4BC5-AFBB-6121C77A56E5}"/>
                </a:ext>
              </a:extLst>
            </p:cNvPr>
            <p:cNvSpPr/>
            <p:nvPr/>
          </p:nvSpPr>
          <p:spPr>
            <a:xfrm>
              <a:off x="4978715" y="2434530"/>
              <a:ext cx="10477" cy="12805"/>
            </a:xfrm>
            <a:custGeom>
              <a:avLst/>
              <a:gdLst>
                <a:gd name="connsiteX0" fmla="*/ 6668 w 10477"/>
                <a:gd name="connsiteY0" fmla="*/ 423 h 12805"/>
                <a:gd name="connsiteX1" fmla="*/ 0 w 10477"/>
                <a:gd name="connsiteY1" fmla="*/ 9948 h 12805"/>
                <a:gd name="connsiteX2" fmla="*/ 0 w 10477"/>
                <a:gd name="connsiteY2" fmla="*/ 11853 h 12805"/>
                <a:gd name="connsiteX3" fmla="*/ 1905 w 10477"/>
                <a:gd name="connsiteY3" fmla="*/ 12806 h 12805"/>
                <a:gd name="connsiteX4" fmla="*/ 3810 w 10477"/>
                <a:gd name="connsiteY4" fmla="*/ 12806 h 12805"/>
                <a:gd name="connsiteX5" fmla="*/ 4763 w 10477"/>
                <a:gd name="connsiteY5" fmla="*/ 10901 h 12805"/>
                <a:gd name="connsiteX6" fmla="*/ 5715 w 10477"/>
                <a:gd name="connsiteY6" fmla="*/ 8043 h 12805"/>
                <a:gd name="connsiteX7" fmla="*/ 5715 w 10477"/>
                <a:gd name="connsiteY7" fmla="*/ 8996 h 12805"/>
                <a:gd name="connsiteX8" fmla="*/ 6668 w 10477"/>
                <a:gd name="connsiteY8" fmla="*/ 7091 h 12805"/>
                <a:gd name="connsiteX9" fmla="*/ 6668 w 10477"/>
                <a:gd name="connsiteY9" fmla="*/ 8043 h 12805"/>
                <a:gd name="connsiteX10" fmla="*/ 8573 w 10477"/>
                <a:gd name="connsiteY10" fmla="*/ 6138 h 12805"/>
                <a:gd name="connsiteX11" fmla="*/ 7620 w 10477"/>
                <a:gd name="connsiteY11" fmla="*/ 6138 h 12805"/>
                <a:gd name="connsiteX12" fmla="*/ 9525 w 10477"/>
                <a:gd name="connsiteY12" fmla="*/ 5186 h 12805"/>
                <a:gd name="connsiteX13" fmla="*/ 10478 w 10477"/>
                <a:gd name="connsiteY13" fmla="*/ 3281 h 12805"/>
                <a:gd name="connsiteX14" fmla="*/ 10478 w 10477"/>
                <a:gd name="connsiteY14" fmla="*/ 1376 h 12805"/>
                <a:gd name="connsiteX15" fmla="*/ 8573 w 10477"/>
                <a:gd name="connsiteY15" fmla="*/ 423 h 12805"/>
                <a:gd name="connsiteX16" fmla="*/ 6668 w 10477"/>
                <a:gd name="connsiteY16" fmla="*/ 423 h 12805"/>
                <a:gd name="connsiteX17" fmla="*/ 6668 w 10477"/>
                <a:gd name="connsiteY17" fmla="*/ 423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" h="12805">
                  <a:moveTo>
                    <a:pt x="6668" y="423"/>
                  </a:moveTo>
                  <a:cubicBezTo>
                    <a:pt x="2858" y="2328"/>
                    <a:pt x="0" y="6138"/>
                    <a:pt x="0" y="9948"/>
                  </a:cubicBezTo>
                  <a:cubicBezTo>
                    <a:pt x="0" y="10901"/>
                    <a:pt x="0" y="11853"/>
                    <a:pt x="0" y="11853"/>
                  </a:cubicBezTo>
                  <a:cubicBezTo>
                    <a:pt x="0" y="12806"/>
                    <a:pt x="953" y="12806"/>
                    <a:pt x="1905" y="12806"/>
                  </a:cubicBezTo>
                  <a:cubicBezTo>
                    <a:pt x="2858" y="12806"/>
                    <a:pt x="3810" y="12806"/>
                    <a:pt x="3810" y="12806"/>
                  </a:cubicBezTo>
                  <a:cubicBezTo>
                    <a:pt x="4763" y="12806"/>
                    <a:pt x="4763" y="11853"/>
                    <a:pt x="4763" y="10901"/>
                  </a:cubicBezTo>
                  <a:cubicBezTo>
                    <a:pt x="4763" y="9948"/>
                    <a:pt x="4763" y="8996"/>
                    <a:pt x="5715" y="8043"/>
                  </a:cubicBezTo>
                  <a:cubicBezTo>
                    <a:pt x="5715" y="8043"/>
                    <a:pt x="5715" y="8043"/>
                    <a:pt x="5715" y="8996"/>
                  </a:cubicBezTo>
                  <a:cubicBezTo>
                    <a:pt x="5715" y="8043"/>
                    <a:pt x="6668" y="7091"/>
                    <a:pt x="6668" y="7091"/>
                  </a:cubicBezTo>
                  <a:cubicBezTo>
                    <a:pt x="6668" y="7091"/>
                    <a:pt x="6668" y="7091"/>
                    <a:pt x="6668" y="8043"/>
                  </a:cubicBezTo>
                  <a:cubicBezTo>
                    <a:pt x="7620" y="7091"/>
                    <a:pt x="7620" y="7091"/>
                    <a:pt x="8573" y="6138"/>
                  </a:cubicBezTo>
                  <a:cubicBezTo>
                    <a:pt x="8573" y="6138"/>
                    <a:pt x="8573" y="6138"/>
                    <a:pt x="7620" y="6138"/>
                  </a:cubicBezTo>
                  <a:cubicBezTo>
                    <a:pt x="8573" y="6138"/>
                    <a:pt x="8573" y="5186"/>
                    <a:pt x="9525" y="5186"/>
                  </a:cubicBezTo>
                  <a:cubicBezTo>
                    <a:pt x="10478" y="5186"/>
                    <a:pt x="10478" y="4233"/>
                    <a:pt x="10478" y="3281"/>
                  </a:cubicBezTo>
                  <a:cubicBezTo>
                    <a:pt x="10478" y="2328"/>
                    <a:pt x="10478" y="1376"/>
                    <a:pt x="10478" y="1376"/>
                  </a:cubicBezTo>
                  <a:cubicBezTo>
                    <a:pt x="10478" y="423"/>
                    <a:pt x="9525" y="423"/>
                    <a:pt x="8573" y="423"/>
                  </a:cubicBezTo>
                  <a:cubicBezTo>
                    <a:pt x="8573" y="-529"/>
                    <a:pt x="7620" y="423"/>
                    <a:pt x="6668" y="423"/>
                  </a:cubicBezTo>
                  <a:lnTo>
                    <a:pt x="6668" y="4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696">
              <a:extLst>
                <a:ext uri="{FF2B5EF4-FFF2-40B4-BE49-F238E27FC236}">
                  <a16:creationId xmlns:a16="http://schemas.microsoft.com/office/drawing/2014/main" id="{24C1AE51-4B61-4556-9C40-C6FEC94E1E1E}"/>
                </a:ext>
              </a:extLst>
            </p:cNvPr>
            <p:cNvSpPr/>
            <p:nvPr/>
          </p:nvSpPr>
          <p:spPr>
            <a:xfrm>
              <a:off x="4936411" y="2447894"/>
              <a:ext cx="13171" cy="20791"/>
            </a:xfrm>
            <a:custGeom>
              <a:avLst/>
              <a:gdLst>
                <a:gd name="connsiteX0" fmla="*/ 8015 w 13171"/>
                <a:gd name="connsiteY0" fmla="*/ 1347 h 20791"/>
                <a:gd name="connsiteX1" fmla="*/ 395 w 13171"/>
                <a:gd name="connsiteY1" fmla="*/ 16587 h 20791"/>
                <a:gd name="connsiteX2" fmla="*/ 1347 w 13171"/>
                <a:gd name="connsiteY2" fmla="*/ 20397 h 20791"/>
                <a:gd name="connsiteX3" fmla="*/ 5157 w 13171"/>
                <a:gd name="connsiteY3" fmla="*/ 19445 h 20791"/>
                <a:gd name="connsiteX4" fmla="*/ 12777 w 13171"/>
                <a:gd name="connsiteY4" fmla="*/ 4205 h 20791"/>
                <a:gd name="connsiteX5" fmla="*/ 11825 w 13171"/>
                <a:gd name="connsiteY5" fmla="*/ 395 h 20791"/>
                <a:gd name="connsiteX6" fmla="*/ 8015 w 13171"/>
                <a:gd name="connsiteY6" fmla="*/ 1347 h 20791"/>
                <a:gd name="connsiteX7" fmla="*/ 8015 w 13171"/>
                <a:gd name="connsiteY7" fmla="*/ 1347 h 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1" h="20791">
                  <a:moveTo>
                    <a:pt x="8015" y="1347"/>
                  </a:moveTo>
                  <a:cubicBezTo>
                    <a:pt x="5157" y="6110"/>
                    <a:pt x="3252" y="11825"/>
                    <a:pt x="395" y="16587"/>
                  </a:cubicBezTo>
                  <a:cubicBezTo>
                    <a:pt x="-558" y="17540"/>
                    <a:pt x="395" y="19445"/>
                    <a:pt x="1347" y="20397"/>
                  </a:cubicBezTo>
                  <a:cubicBezTo>
                    <a:pt x="2300" y="21350"/>
                    <a:pt x="4205" y="20397"/>
                    <a:pt x="5157" y="19445"/>
                  </a:cubicBezTo>
                  <a:cubicBezTo>
                    <a:pt x="8015" y="14682"/>
                    <a:pt x="9920" y="8967"/>
                    <a:pt x="12777" y="4205"/>
                  </a:cubicBezTo>
                  <a:cubicBezTo>
                    <a:pt x="13730" y="3252"/>
                    <a:pt x="12777" y="1347"/>
                    <a:pt x="11825" y="395"/>
                  </a:cubicBezTo>
                  <a:cubicBezTo>
                    <a:pt x="10872" y="-558"/>
                    <a:pt x="8967" y="395"/>
                    <a:pt x="8015" y="1347"/>
                  </a:cubicBezTo>
                  <a:lnTo>
                    <a:pt x="8015" y="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697">
              <a:extLst>
                <a:ext uri="{FF2B5EF4-FFF2-40B4-BE49-F238E27FC236}">
                  <a16:creationId xmlns:a16="http://schemas.microsoft.com/office/drawing/2014/main" id="{A976F24A-83D2-4535-8DFB-50E802C87E2A}"/>
                </a:ext>
              </a:extLst>
            </p:cNvPr>
            <p:cNvSpPr/>
            <p:nvPr/>
          </p:nvSpPr>
          <p:spPr>
            <a:xfrm>
              <a:off x="4835840" y="2428524"/>
              <a:ext cx="14049" cy="19764"/>
            </a:xfrm>
            <a:custGeom>
              <a:avLst/>
              <a:gdLst>
                <a:gd name="connsiteX0" fmla="*/ 10478 w 14049"/>
                <a:gd name="connsiteY0" fmla="*/ 714 h 19764"/>
                <a:gd name="connsiteX1" fmla="*/ 0 w 14049"/>
                <a:gd name="connsiteY1" fmla="*/ 15954 h 19764"/>
                <a:gd name="connsiteX2" fmla="*/ 1905 w 14049"/>
                <a:gd name="connsiteY2" fmla="*/ 19764 h 19764"/>
                <a:gd name="connsiteX3" fmla="*/ 5715 w 14049"/>
                <a:gd name="connsiteY3" fmla="*/ 17859 h 19764"/>
                <a:gd name="connsiteX4" fmla="*/ 6668 w 14049"/>
                <a:gd name="connsiteY4" fmla="*/ 15954 h 19764"/>
                <a:gd name="connsiteX5" fmla="*/ 6668 w 14049"/>
                <a:gd name="connsiteY5" fmla="*/ 15954 h 19764"/>
                <a:gd name="connsiteX6" fmla="*/ 6668 w 14049"/>
                <a:gd name="connsiteY6" fmla="*/ 15002 h 19764"/>
                <a:gd name="connsiteX7" fmla="*/ 6668 w 14049"/>
                <a:gd name="connsiteY7" fmla="*/ 14049 h 19764"/>
                <a:gd name="connsiteX8" fmla="*/ 8573 w 14049"/>
                <a:gd name="connsiteY8" fmla="*/ 10239 h 19764"/>
                <a:gd name="connsiteX9" fmla="*/ 9525 w 14049"/>
                <a:gd name="connsiteY9" fmla="*/ 9287 h 19764"/>
                <a:gd name="connsiteX10" fmla="*/ 9525 w 14049"/>
                <a:gd name="connsiteY10" fmla="*/ 9287 h 19764"/>
                <a:gd name="connsiteX11" fmla="*/ 9525 w 14049"/>
                <a:gd name="connsiteY11" fmla="*/ 9287 h 19764"/>
                <a:gd name="connsiteX12" fmla="*/ 10478 w 14049"/>
                <a:gd name="connsiteY12" fmla="*/ 7382 h 19764"/>
                <a:gd name="connsiteX13" fmla="*/ 13335 w 14049"/>
                <a:gd name="connsiteY13" fmla="*/ 4524 h 19764"/>
                <a:gd name="connsiteX14" fmla="*/ 13335 w 14049"/>
                <a:gd name="connsiteY14" fmla="*/ 714 h 19764"/>
                <a:gd name="connsiteX15" fmla="*/ 10478 w 14049"/>
                <a:gd name="connsiteY15" fmla="*/ 714 h 19764"/>
                <a:gd name="connsiteX16" fmla="*/ 10478 w 14049"/>
                <a:gd name="connsiteY16" fmla="*/ 714 h 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49" h="19764">
                  <a:moveTo>
                    <a:pt x="10478" y="714"/>
                  </a:moveTo>
                  <a:cubicBezTo>
                    <a:pt x="5715" y="4524"/>
                    <a:pt x="1905" y="10239"/>
                    <a:pt x="0" y="15954"/>
                  </a:cubicBezTo>
                  <a:cubicBezTo>
                    <a:pt x="0" y="16907"/>
                    <a:pt x="953" y="18812"/>
                    <a:pt x="1905" y="19764"/>
                  </a:cubicBezTo>
                  <a:cubicBezTo>
                    <a:pt x="3810" y="19764"/>
                    <a:pt x="4763" y="19764"/>
                    <a:pt x="5715" y="17859"/>
                  </a:cubicBezTo>
                  <a:cubicBezTo>
                    <a:pt x="5715" y="16907"/>
                    <a:pt x="5715" y="16907"/>
                    <a:pt x="6668" y="15954"/>
                  </a:cubicBezTo>
                  <a:cubicBezTo>
                    <a:pt x="6668" y="15002"/>
                    <a:pt x="6668" y="15954"/>
                    <a:pt x="6668" y="15954"/>
                  </a:cubicBezTo>
                  <a:cubicBezTo>
                    <a:pt x="6668" y="15954"/>
                    <a:pt x="6668" y="15954"/>
                    <a:pt x="6668" y="15002"/>
                  </a:cubicBezTo>
                  <a:cubicBezTo>
                    <a:pt x="6668" y="15002"/>
                    <a:pt x="6668" y="14049"/>
                    <a:pt x="6668" y="14049"/>
                  </a:cubicBezTo>
                  <a:cubicBezTo>
                    <a:pt x="7620" y="13097"/>
                    <a:pt x="7620" y="11192"/>
                    <a:pt x="8573" y="10239"/>
                  </a:cubicBezTo>
                  <a:cubicBezTo>
                    <a:pt x="8573" y="10239"/>
                    <a:pt x="8573" y="9287"/>
                    <a:pt x="9525" y="9287"/>
                  </a:cubicBezTo>
                  <a:cubicBezTo>
                    <a:pt x="9525" y="9287"/>
                    <a:pt x="9525" y="9287"/>
                    <a:pt x="9525" y="9287"/>
                  </a:cubicBezTo>
                  <a:cubicBezTo>
                    <a:pt x="9525" y="9287"/>
                    <a:pt x="9525" y="9287"/>
                    <a:pt x="9525" y="9287"/>
                  </a:cubicBezTo>
                  <a:cubicBezTo>
                    <a:pt x="9525" y="8334"/>
                    <a:pt x="10478" y="8334"/>
                    <a:pt x="10478" y="7382"/>
                  </a:cubicBezTo>
                  <a:cubicBezTo>
                    <a:pt x="11430" y="6429"/>
                    <a:pt x="12383" y="5477"/>
                    <a:pt x="13335" y="4524"/>
                  </a:cubicBezTo>
                  <a:cubicBezTo>
                    <a:pt x="14288" y="3572"/>
                    <a:pt x="14288" y="1667"/>
                    <a:pt x="13335" y="714"/>
                  </a:cubicBezTo>
                  <a:cubicBezTo>
                    <a:pt x="13335" y="-238"/>
                    <a:pt x="12383" y="-238"/>
                    <a:pt x="10478" y="714"/>
                  </a:cubicBezTo>
                  <a:lnTo>
                    <a:pt x="10478" y="7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698">
              <a:extLst>
                <a:ext uri="{FF2B5EF4-FFF2-40B4-BE49-F238E27FC236}">
                  <a16:creationId xmlns:a16="http://schemas.microsoft.com/office/drawing/2014/main" id="{AE82F24F-6479-4D10-B405-5831527B1AF7}"/>
                </a:ext>
              </a:extLst>
            </p:cNvPr>
            <p:cNvSpPr/>
            <p:nvPr/>
          </p:nvSpPr>
          <p:spPr>
            <a:xfrm>
              <a:off x="4861558" y="2440668"/>
              <a:ext cx="8572" cy="14287"/>
            </a:xfrm>
            <a:custGeom>
              <a:avLst/>
              <a:gdLst>
                <a:gd name="connsiteX0" fmla="*/ 3810 w 8572"/>
                <a:gd name="connsiteY0" fmla="*/ 1905 h 14287"/>
                <a:gd name="connsiteX1" fmla="*/ 0 w 8572"/>
                <a:gd name="connsiteY1" fmla="*/ 11430 h 14287"/>
                <a:gd name="connsiteX2" fmla="*/ 0 w 8572"/>
                <a:gd name="connsiteY2" fmla="*/ 13335 h 14287"/>
                <a:gd name="connsiteX3" fmla="*/ 1905 w 8572"/>
                <a:gd name="connsiteY3" fmla="*/ 14288 h 14287"/>
                <a:gd name="connsiteX4" fmla="*/ 3810 w 8572"/>
                <a:gd name="connsiteY4" fmla="*/ 14288 h 14287"/>
                <a:gd name="connsiteX5" fmla="*/ 4763 w 8572"/>
                <a:gd name="connsiteY5" fmla="*/ 12383 h 14287"/>
                <a:gd name="connsiteX6" fmla="*/ 8573 w 8572"/>
                <a:gd name="connsiteY6" fmla="*/ 2858 h 14287"/>
                <a:gd name="connsiteX7" fmla="*/ 8573 w 8572"/>
                <a:gd name="connsiteY7" fmla="*/ 953 h 14287"/>
                <a:gd name="connsiteX8" fmla="*/ 6667 w 8572"/>
                <a:gd name="connsiteY8" fmla="*/ 0 h 14287"/>
                <a:gd name="connsiteX9" fmla="*/ 4763 w 8572"/>
                <a:gd name="connsiteY9" fmla="*/ 0 h 14287"/>
                <a:gd name="connsiteX10" fmla="*/ 3810 w 8572"/>
                <a:gd name="connsiteY10" fmla="*/ 1905 h 14287"/>
                <a:gd name="connsiteX11" fmla="*/ 3810 w 8572"/>
                <a:gd name="connsiteY11" fmla="*/ 1905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14287">
                  <a:moveTo>
                    <a:pt x="3810" y="1905"/>
                  </a:moveTo>
                  <a:cubicBezTo>
                    <a:pt x="2857" y="4763"/>
                    <a:pt x="952" y="8573"/>
                    <a:pt x="0" y="11430"/>
                  </a:cubicBezTo>
                  <a:cubicBezTo>
                    <a:pt x="0" y="12383"/>
                    <a:pt x="0" y="13335"/>
                    <a:pt x="0" y="13335"/>
                  </a:cubicBezTo>
                  <a:cubicBezTo>
                    <a:pt x="0" y="14288"/>
                    <a:pt x="952" y="14288"/>
                    <a:pt x="1905" y="14288"/>
                  </a:cubicBezTo>
                  <a:cubicBezTo>
                    <a:pt x="2857" y="14288"/>
                    <a:pt x="3810" y="14288"/>
                    <a:pt x="3810" y="14288"/>
                  </a:cubicBezTo>
                  <a:cubicBezTo>
                    <a:pt x="4763" y="14288"/>
                    <a:pt x="4763" y="13335"/>
                    <a:pt x="4763" y="12383"/>
                  </a:cubicBezTo>
                  <a:cubicBezTo>
                    <a:pt x="5715" y="9525"/>
                    <a:pt x="7620" y="5715"/>
                    <a:pt x="8573" y="2858"/>
                  </a:cubicBezTo>
                  <a:cubicBezTo>
                    <a:pt x="8573" y="1905"/>
                    <a:pt x="8573" y="953"/>
                    <a:pt x="8573" y="953"/>
                  </a:cubicBezTo>
                  <a:cubicBezTo>
                    <a:pt x="8573" y="0"/>
                    <a:pt x="7620" y="0"/>
                    <a:pt x="6667" y="0"/>
                  </a:cubicBezTo>
                  <a:cubicBezTo>
                    <a:pt x="5715" y="0"/>
                    <a:pt x="4763" y="0"/>
                    <a:pt x="4763" y="0"/>
                  </a:cubicBezTo>
                  <a:cubicBezTo>
                    <a:pt x="3810" y="0"/>
                    <a:pt x="3810" y="953"/>
                    <a:pt x="3810" y="1905"/>
                  </a:cubicBezTo>
                  <a:lnTo>
                    <a:pt x="3810" y="19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699">
              <a:extLst>
                <a:ext uri="{FF2B5EF4-FFF2-40B4-BE49-F238E27FC236}">
                  <a16:creationId xmlns:a16="http://schemas.microsoft.com/office/drawing/2014/main" id="{5CE80A8F-E472-4EB9-98F3-F9100908A6AA}"/>
                </a:ext>
              </a:extLst>
            </p:cNvPr>
            <p:cNvSpPr/>
            <p:nvPr/>
          </p:nvSpPr>
          <p:spPr>
            <a:xfrm>
              <a:off x="4425253" y="2417289"/>
              <a:ext cx="57209" cy="101484"/>
            </a:xfrm>
            <a:custGeom>
              <a:avLst/>
              <a:gdLst>
                <a:gd name="connsiteX0" fmla="*/ 1012 w 57209"/>
                <a:gd name="connsiteY0" fmla="*/ 4329 h 101484"/>
                <a:gd name="connsiteX1" fmla="*/ 46732 w 57209"/>
                <a:gd name="connsiteY1" fmla="*/ 74814 h 101484"/>
                <a:gd name="connsiteX2" fmla="*/ 51495 w 57209"/>
                <a:gd name="connsiteY2" fmla="*/ 98627 h 101484"/>
                <a:gd name="connsiteX3" fmla="*/ 57210 w 57209"/>
                <a:gd name="connsiteY3" fmla="*/ 98627 h 101484"/>
                <a:gd name="connsiteX4" fmla="*/ 22920 w 57209"/>
                <a:gd name="connsiteY4" fmla="*/ 18617 h 101484"/>
                <a:gd name="connsiteX5" fmla="*/ 4822 w 57209"/>
                <a:gd name="connsiteY5" fmla="*/ 519 h 101484"/>
                <a:gd name="connsiteX6" fmla="*/ 1012 w 57209"/>
                <a:gd name="connsiteY6" fmla="*/ 4329 h 101484"/>
                <a:gd name="connsiteX7" fmla="*/ 1012 w 57209"/>
                <a:gd name="connsiteY7" fmla="*/ 4329 h 10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09" h="101484">
                  <a:moveTo>
                    <a:pt x="1012" y="4329"/>
                  </a:moveTo>
                  <a:cubicBezTo>
                    <a:pt x="22920" y="22427"/>
                    <a:pt x="39112" y="47192"/>
                    <a:pt x="46732" y="74814"/>
                  </a:cubicBezTo>
                  <a:cubicBezTo>
                    <a:pt x="48637" y="82434"/>
                    <a:pt x="50542" y="90054"/>
                    <a:pt x="51495" y="98627"/>
                  </a:cubicBezTo>
                  <a:cubicBezTo>
                    <a:pt x="51495" y="102437"/>
                    <a:pt x="57210" y="102437"/>
                    <a:pt x="57210" y="98627"/>
                  </a:cubicBezTo>
                  <a:cubicBezTo>
                    <a:pt x="53400" y="69099"/>
                    <a:pt x="41970" y="41477"/>
                    <a:pt x="22920" y="18617"/>
                  </a:cubicBezTo>
                  <a:cubicBezTo>
                    <a:pt x="17205" y="11949"/>
                    <a:pt x="11490" y="6234"/>
                    <a:pt x="4822" y="519"/>
                  </a:cubicBezTo>
                  <a:cubicBezTo>
                    <a:pt x="1965" y="-1386"/>
                    <a:pt x="-1845" y="2424"/>
                    <a:pt x="1012" y="4329"/>
                  </a:cubicBezTo>
                  <a:lnTo>
                    <a:pt x="1012" y="43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700">
              <a:extLst>
                <a:ext uri="{FF2B5EF4-FFF2-40B4-BE49-F238E27FC236}">
                  <a16:creationId xmlns:a16="http://schemas.microsoft.com/office/drawing/2014/main" id="{9A12DE07-6414-4FFA-AC66-DE349F7593A3}"/>
                </a:ext>
              </a:extLst>
            </p:cNvPr>
            <p:cNvSpPr/>
            <p:nvPr/>
          </p:nvSpPr>
          <p:spPr>
            <a:xfrm>
              <a:off x="4481069" y="2478537"/>
              <a:ext cx="18538" cy="36426"/>
            </a:xfrm>
            <a:custGeom>
              <a:avLst/>
              <a:gdLst>
                <a:gd name="connsiteX0" fmla="*/ 441 w 18538"/>
                <a:gd name="connsiteY0" fmla="*/ 4041 h 36426"/>
                <a:gd name="connsiteX1" fmla="*/ 12824 w 18538"/>
                <a:gd name="connsiteY1" fmla="*/ 34521 h 36426"/>
                <a:gd name="connsiteX2" fmla="*/ 16634 w 18538"/>
                <a:gd name="connsiteY2" fmla="*/ 36426 h 36426"/>
                <a:gd name="connsiteX3" fmla="*/ 18539 w 18538"/>
                <a:gd name="connsiteY3" fmla="*/ 32616 h 36426"/>
                <a:gd name="connsiteX4" fmla="*/ 5204 w 18538"/>
                <a:gd name="connsiteY4" fmla="*/ 1184 h 36426"/>
                <a:gd name="connsiteX5" fmla="*/ 441 w 18538"/>
                <a:gd name="connsiteY5" fmla="*/ 4041 h 36426"/>
                <a:gd name="connsiteX6" fmla="*/ 441 w 18538"/>
                <a:gd name="connsiteY6" fmla="*/ 4041 h 3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" h="36426">
                  <a:moveTo>
                    <a:pt x="441" y="4041"/>
                  </a:moveTo>
                  <a:cubicBezTo>
                    <a:pt x="6156" y="13566"/>
                    <a:pt x="10919" y="23091"/>
                    <a:pt x="12824" y="34521"/>
                  </a:cubicBezTo>
                  <a:cubicBezTo>
                    <a:pt x="12824" y="36426"/>
                    <a:pt x="14729" y="36426"/>
                    <a:pt x="16634" y="36426"/>
                  </a:cubicBezTo>
                  <a:cubicBezTo>
                    <a:pt x="18539" y="36426"/>
                    <a:pt x="18539" y="34521"/>
                    <a:pt x="18539" y="32616"/>
                  </a:cubicBezTo>
                  <a:cubicBezTo>
                    <a:pt x="16634" y="21186"/>
                    <a:pt x="11871" y="10709"/>
                    <a:pt x="5204" y="1184"/>
                  </a:cubicBezTo>
                  <a:cubicBezTo>
                    <a:pt x="3299" y="-1674"/>
                    <a:pt x="-1464" y="1184"/>
                    <a:pt x="441" y="4041"/>
                  </a:cubicBezTo>
                  <a:lnTo>
                    <a:pt x="441" y="40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701">
              <a:extLst>
                <a:ext uri="{FF2B5EF4-FFF2-40B4-BE49-F238E27FC236}">
                  <a16:creationId xmlns:a16="http://schemas.microsoft.com/office/drawing/2014/main" id="{95FFF4DC-D954-4BD0-B894-5082C85FF7C6}"/>
                </a:ext>
              </a:extLst>
            </p:cNvPr>
            <p:cNvSpPr/>
            <p:nvPr/>
          </p:nvSpPr>
          <p:spPr>
            <a:xfrm>
              <a:off x="4540566" y="2473163"/>
              <a:ext cx="11430" cy="71328"/>
            </a:xfrm>
            <a:custGeom>
              <a:avLst/>
              <a:gdLst>
                <a:gd name="connsiteX0" fmla="*/ 5715 w 11430"/>
                <a:gd name="connsiteY0" fmla="*/ 2748 h 71328"/>
                <a:gd name="connsiteX1" fmla="*/ 0 w 11430"/>
                <a:gd name="connsiteY1" fmla="*/ 67518 h 71328"/>
                <a:gd name="connsiteX2" fmla="*/ 1905 w 11430"/>
                <a:gd name="connsiteY2" fmla="*/ 71328 h 71328"/>
                <a:gd name="connsiteX3" fmla="*/ 5715 w 11430"/>
                <a:gd name="connsiteY3" fmla="*/ 69423 h 71328"/>
                <a:gd name="connsiteX4" fmla="*/ 11430 w 11430"/>
                <a:gd name="connsiteY4" fmla="*/ 3701 h 71328"/>
                <a:gd name="connsiteX5" fmla="*/ 5715 w 11430"/>
                <a:gd name="connsiteY5" fmla="*/ 2748 h 71328"/>
                <a:gd name="connsiteX6" fmla="*/ 5715 w 11430"/>
                <a:gd name="connsiteY6" fmla="*/ 2748 h 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" h="71328">
                  <a:moveTo>
                    <a:pt x="5715" y="2748"/>
                  </a:moveTo>
                  <a:cubicBezTo>
                    <a:pt x="4763" y="24656"/>
                    <a:pt x="2857" y="45611"/>
                    <a:pt x="0" y="67518"/>
                  </a:cubicBezTo>
                  <a:cubicBezTo>
                    <a:pt x="0" y="69423"/>
                    <a:pt x="0" y="70376"/>
                    <a:pt x="1905" y="71328"/>
                  </a:cubicBezTo>
                  <a:cubicBezTo>
                    <a:pt x="2857" y="71328"/>
                    <a:pt x="4763" y="71328"/>
                    <a:pt x="5715" y="69423"/>
                  </a:cubicBezTo>
                  <a:cubicBezTo>
                    <a:pt x="8572" y="47516"/>
                    <a:pt x="10477" y="25608"/>
                    <a:pt x="11430" y="3701"/>
                  </a:cubicBezTo>
                  <a:cubicBezTo>
                    <a:pt x="11430" y="-1062"/>
                    <a:pt x="5715" y="-1062"/>
                    <a:pt x="5715" y="2748"/>
                  </a:cubicBezTo>
                  <a:lnTo>
                    <a:pt x="5715" y="27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aphic 2">
              <a:extLst>
                <a:ext uri="{FF2B5EF4-FFF2-40B4-BE49-F238E27FC236}">
                  <a16:creationId xmlns:a16="http://schemas.microsoft.com/office/drawing/2014/main" id="{79827454-63B9-41F3-AF94-D14E508A74E4}"/>
                </a:ext>
              </a:extLst>
            </p:cNvPr>
            <p:cNvGrpSpPr/>
            <p:nvPr/>
          </p:nvGrpSpPr>
          <p:grpSpPr>
            <a:xfrm>
              <a:off x="4411258" y="1991262"/>
              <a:ext cx="170414" cy="458709"/>
              <a:chOff x="4411258" y="1991262"/>
              <a:chExt cx="170414" cy="458709"/>
            </a:xfrm>
          </p:grpSpPr>
          <p:sp>
            <p:nvSpPr>
              <p:cNvPr id="170" name="Freeform: Shape 724">
                <a:extLst>
                  <a:ext uri="{FF2B5EF4-FFF2-40B4-BE49-F238E27FC236}">
                    <a16:creationId xmlns:a16="http://schemas.microsoft.com/office/drawing/2014/main" id="{1FD2C255-B38D-4AA4-B0B9-043637C94165}"/>
                  </a:ext>
                </a:extLst>
              </p:cNvPr>
              <p:cNvSpPr/>
              <p:nvPr/>
            </p:nvSpPr>
            <p:spPr>
              <a:xfrm>
                <a:off x="4411258" y="1991262"/>
                <a:ext cx="170414" cy="196041"/>
              </a:xfrm>
              <a:custGeom>
                <a:avLst/>
                <a:gdLst>
                  <a:gd name="connsiteX0" fmla="*/ 115020 w 170414"/>
                  <a:gd name="connsiteY0" fmla="*/ 195089 h 196041"/>
                  <a:gd name="connsiteX1" fmla="*/ 102638 w 170414"/>
                  <a:gd name="connsiteY1" fmla="*/ 58882 h 196041"/>
                  <a:gd name="connsiteX2" fmla="*/ 115973 w 170414"/>
                  <a:gd name="connsiteY2" fmla="*/ 35069 h 196041"/>
                  <a:gd name="connsiteX3" fmla="*/ 146453 w 170414"/>
                  <a:gd name="connsiteY3" fmla="*/ 44594 h 196041"/>
                  <a:gd name="connsiteX4" fmla="*/ 164550 w 170414"/>
                  <a:gd name="connsiteY4" fmla="*/ 60787 h 196041"/>
                  <a:gd name="connsiteX5" fmla="*/ 170265 w 170414"/>
                  <a:gd name="connsiteY5" fmla="*/ 56024 h 196041"/>
                  <a:gd name="connsiteX6" fmla="*/ 133118 w 170414"/>
                  <a:gd name="connsiteY6" fmla="*/ 9352 h 196041"/>
                  <a:gd name="connsiteX7" fmla="*/ 66443 w 170414"/>
                  <a:gd name="connsiteY7" fmla="*/ 6494 h 196041"/>
                  <a:gd name="connsiteX8" fmla="*/ 29295 w 170414"/>
                  <a:gd name="connsiteY8" fmla="*/ 14114 h 196041"/>
                  <a:gd name="connsiteX9" fmla="*/ 16913 w 170414"/>
                  <a:gd name="connsiteY9" fmla="*/ 7447 h 196041"/>
                  <a:gd name="connsiteX10" fmla="*/ 4530 w 170414"/>
                  <a:gd name="connsiteY10" fmla="*/ 12209 h 196041"/>
                  <a:gd name="connsiteX11" fmla="*/ 720 w 170414"/>
                  <a:gd name="connsiteY11" fmla="*/ 35069 h 196041"/>
                  <a:gd name="connsiteX12" fmla="*/ 2625 w 170414"/>
                  <a:gd name="connsiteY12" fmla="*/ 43642 h 196041"/>
                  <a:gd name="connsiteX13" fmla="*/ 24533 w 170414"/>
                  <a:gd name="connsiteY13" fmla="*/ 47452 h 196041"/>
                  <a:gd name="connsiteX14" fmla="*/ 39773 w 170414"/>
                  <a:gd name="connsiteY14" fmla="*/ 35069 h 196041"/>
                  <a:gd name="connsiteX15" fmla="*/ 80730 w 170414"/>
                  <a:gd name="connsiteY15" fmla="*/ 58882 h 196041"/>
                  <a:gd name="connsiteX16" fmla="*/ 82635 w 170414"/>
                  <a:gd name="connsiteY16" fmla="*/ 196042 h 196041"/>
                  <a:gd name="connsiteX17" fmla="*/ 115020 w 170414"/>
                  <a:gd name="connsiteY17" fmla="*/ 195089 h 19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414" h="196041">
                    <a:moveTo>
                      <a:pt x="115020" y="195089"/>
                    </a:moveTo>
                    <a:cubicBezTo>
                      <a:pt x="107400" y="154132"/>
                      <a:pt x="102638" y="59834"/>
                      <a:pt x="102638" y="58882"/>
                    </a:cubicBezTo>
                    <a:cubicBezTo>
                      <a:pt x="101685" y="57929"/>
                      <a:pt x="104543" y="40784"/>
                      <a:pt x="115973" y="35069"/>
                    </a:cubicBezTo>
                    <a:cubicBezTo>
                      <a:pt x="126450" y="30307"/>
                      <a:pt x="137880" y="36974"/>
                      <a:pt x="146453" y="44594"/>
                    </a:cubicBezTo>
                    <a:cubicBezTo>
                      <a:pt x="152168" y="50309"/>
                      <a:pt x="157883" y="56977"/>
                      <a:pt x="164550" y="60787"/>
                    </a:cubicBezTo>
                    <a:cubicBezTo>
                      <a:pt x="167408" y="62692"/>
                      <a:pt x="171218" y="59834"/>
                      <a:pt x="170265" y="56024"/>
                    </a:cubicBezTo>
                    <a:cubicBezTo>
                      <a:pt x="164550" y="36974"/>
                      <a:pt x="151215" y="19829"/>
                      <a:pt x="133118" y="9352"/>
                    </a:cubicBezTo>
                    <a:cubicBezTo>
                      <a:pt x="113115" y="-2078"/>
                      <a:pt x="87398" y="-3031"/>
                      <a:pt x="66443" y="6494"/>
                    </a:cubicBezTo>
                    <a:cubicBezTo>
                      <a:pt x="55013" y="11257"/>
                      <a:pt x="40725" y="19829"/>
                      <a:pt x="29295" y="14114"/>
                    </a:cubicBezTo>
                    <a:cubicBezTo>
                      <a:pt x="24533" y="12209"/>
                      <a:pt x="21675" y="8399"/>
                      <a:pt x="16913" y="7447"/>
                    </a:cubicBezTo>
                    <a:cubicBezTo>
                      <a:pt x="12150" y="6494"/>
                      <a:pt x="7388" y="8399"/>
                      <a:pt x="4530" y="12209"/>
                    </a:cubicBezTo>
                    <a:cubicBezTo>
                      <a:pt x="-1185" y="18877"/>
                      <a:pt x="-232" y="27449"/>
                      <a:pt x="720" y="35069"/>
                    </a:cubicBezTo>
                    <a:cubicBezTo>
                      <a:pt x="720" y="37927"/>
                      <a:pt x="1673" y="40784"/>
                      <a:pt x="2625" y="43642"/>
                    </a:cubicBezTo>
                    <a:cubicBezTo>
                      <a:pt x="6435" y="50309"/>
                      <a:pt x="16913" y="50309"/>
                      <a:pt x="24533" y="47452"/>
                    </a:cubicBezTo>
                    <a:cubicBezTo>
                      <a:pt x="32153" y="44594"/>
                      <a:pt x="26438" y="36974"/>
                      <a:pt x="39773" y="35069"/>
                    </a:cubicBezTo>
                    <a:cubicBezTo>
                      <a:pt x="53108" y="33164"/>
                      <a:pt x="80730" y="45547"/>
                      <a:pt x="80730" y="58882"/>
                    </a:cubicBezTo>
                    <a:cubicBezTo>
                      <a:pt x="80730" y="91267"/>
                      <a:pt x="84540" y="163657"/>
                      <a:pt x="82635" y="196042"/>
                    </a:cubicBezTo>
                    <a:lnTo>
                      <a:pt x="115020" y="19508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725">
                <a:extLst>
                  <a:ext uri="{FF2B5EF4-FFF2-40B4-BE49-F238E27FC236}">
                    <a16:creationId xmlns:a16="http://schemas.microsoft.com/office/drawing/2014/main" id="{E8CE6CA4-87D6-4DF7-BDA6-09C82E229513}"/>
                  </a:ext>
                </a:extLst>
              </p:cNvPr>
              <p:cNvSpPr/>
              <p:nvPr/>
            </p:nvSpPr>
            <p:spPr>
              <a:xfrm>
                <a:off x="4480558" y="2180636"/>
                <a:ext cx="74897" cy="269334"/>
              </a:xfrm>
              <a:custGeom>
                <a:avLst/>
                <a:gdLst>
                  <a:gd name="connsiteX0" fmla="*/ 9525 w 74897"/>
                  <a:gd name="connsiteY0" fmla="*/ 952 h 269334"/>
                  <a:gd name="connsiteX1" fmla="*/ 0 w 74897"/>
                  <a:gd name="connsiteY1" fmla="*/ 50482 h 269334"/>
                  <a:gd name="connsiteX2" fmla="*/ 22860 w 74897"/>
                  <a:gd name="connsiteY2" fmla="*/ 225742 h 269334"/>
                  <a:gd name="connsiteX3" fmla="*/ 38100 w 74897"/>
                  <a:gd name="connsiteY3" fmla="*/ 263842 h 269334"/>
                  <a:gd name="connsiteX4" fmla="*/ 58102 w 74897"/>
                  <a:gd name="connsiteY4" fmla="*/ 268605 h 269334"/>
                  <a:gd name="connsiteX5" fmla="*/ 74295 w 74897"/>
                  <a:gd name="connsiteY5" fmla="*/ 225742 h 269334"/>
                  <a:gd name="connsiteX6" fmla="*/ 64770 w 74897"/>
                  <a:gd name="connsiteY6" fmla="*/ 43815 h 269334"/>
                  <a:gd name="connsiteX7" fmla="*/ 47625 w 74897"/>
                  <a:gd name="connsiteY7" fmla="*/ 0 h 269334"/>
                  <a:gd name="connsiteX8" fmla="*/ 9525 w 74897"/>
                  <a:gd name="connsiteY8" fmla="*/ 952 h 26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897" h="269334">
                    <a:moveTo>
                      <a:pt x="9525" y="952"/>
                    </a:moveTo>
                    <a:cubicBezTo>
                      <a:pt x="952" y="12382"/>
                      <a:pt x="0" y="50482"/>
                      <a:pt x="0" y="50482"/>
                    </a:cubicBezTo>
                    <a:cubicBezTo>
                      <a:pt x="3810" y="75248"/>
                      <a:pt x="18097" y="189548"/>
                      <a:pt x="22860" y="225742"/>
                    </a:cubicBezTo>
                    <a:cubicBezTo>
                      <a:pt x="24765" y="240030"/>
                      <a:pt x="26670" y="254317"/>
                      <a:pt x="38100" y="263842"/>
                    </a:cubicBezTo>
                    <a:cubicBezTo>
                      <a:pt x="43815" y="268605"/>
                      <a:pt x="51435" y="270510"/>
                      <a:pt x="58102" y="268605"/>
                    </a:cubicBezTo>
                    <a:cubicBezTo>
                      <a:pt x="74295" y="263842"/>
                      <a:pt x="76200" y="241935"/>
                      <a:pt x="74295" y="225742"/>
                    </a:cubicBezTo>
                    <a:cubicBezTo>
                      <a:pt x="67627" y="162877"/>
                      <a:pt x="71438" y="107632"/>
                      <a:pt x="64770" y="43815"/>
                    </a:cubicBezTo>
                    <a:cubicBezTo>
                      <a:pt x="64770" y="43815"/>
                      <a:pt x="51435" y="6667"/>
                      <a:pt x="47625" y="0"/>
                    </a:cubicBezTo>
                    <a:lnTo>
                      <a:pt x="9525" y="952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726">
                <a:extLst>
                  <a:ext uri="{FF2B5EF4-FFF2-40B4-BE49-F238E27FC236}">
                    <a16:creationId xmlns:a16="http://schemas.microsoft.com/office/drawing/2014/main" id="{3D22CBA5-F084-4731-B293-D07D9056BDDC}"/>
                  </a:ext>
                </a:extLst>
              </p:cNvPr>
              <p:cNvSpPr/>
              <p:nvPr/>
            </p:nvSpPr>
            <p:spPr>
              <a:xfrm>
                <a:off x="4424361" y="2003471"/>
                <a:ext cx="6667" cy="37147"/>
              </a:xfrm>
              <a:custGeom>
                <a:avLst/>
                <a:gdLst>
                  <a:gd name="connsiteX0" fmla="*/ 0 w 6667"/>
                  <a:gd name="connsiteY0" fmla="*/ 2857 h 37147"/>
                  <a:gd name="connsiteX1" fmla="*/ 952 w 6667"/>
                  <a:gd name="connsiteY1" fmla="*/ 34290 h 37147"/>
                  <a:gd name="connsiteX2" fmla="*/ 3810 w 6667"/>
                  <a:gd name="connsiteY2" fmla="*/ 37148 h 37147"/>
                  <a:gd name="connsiteX3" fmla="*/ 6668 w 6667"/>
                  <a:gd name="connsiteY3" fmla="*/ 34290 h 37147"/>
                  <a:gd name="connsiteX4" fmla="*/ 5715 w 6667"/>
                  <a:gd name="connsiteY4" fmla="*/ 2857 h 37147"/>
                  <a:gd name="connsiteX5" fmla="*/ 0 w 6667"/>
                  <a:gd name="connsiteY5" fmla="*/ 2857 h 37147"/>
                  <a:gd name="connsiteX6" fmla="*/ 0 w 6667"/>
                  <a:gd name="connsiteY6" fmla="*/ 2857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37147">
                    <a:moveTo>
                      <a:pt x="0" y="2857"/>
                    </a:moveTo>
                    <a:cubicBezTo>
                      <a:pt x="0" y="13335"/>
                      <a:pt x="0" y="23812"/>
                      <a:pt x="952" y="34290"/>
                    </a:cubicBezTo>
                    <a:cubicBezTo>
                      <a:pt x="952" y="36195"/>
                      <a:pt x="1905" y="37148"/>
                      <a:pt x="3810" y="37148"/>
                    </a:cubicBezTo>
                    <a:cubicBezTo>
                      <a:pt x="4763" y="37148"/>
                      <a:pt x="6668" y="36195"/>
                      <a:pt x="6668" y="34290"/>
                    </a:cubicBezTo>
                    <a:cubicBezTo>
                      <a:pt x="5715" y="23812"/>
                      <a:pt x="4763" y="13335"/>
                      <a:pt x="5715" y="2857"/>
                    </a:cubicBezTo>
                    <a:cubicBezTo>
                      <a:pt x="5715" y="-952"/>
                      <a:pt x="0" y="-952"/>
                      <a:pt x="0" y="2857"/>
                    </a:cubicBezTo>
                    <a:lnTo>
                      <a:pt x="0" y="285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727">
                <a:extLst>
                  <a:ext uri="{FF2B5EF4-FFF2-40B4-BE49-F238E27FC236}">
                    <a16:creationId xmlns:a16="http://schemas.microsoft.com/office/drawing/2014/main" id="{E6485678-ACD1-49FF-9433-01A59F4104FE}"/>
                  </a:ext>
                </a:extLst>
              </p:cNvPr>
              <p:cNvSpPr/>
              <p:nvPr/>
            </p:nvSpPr>
            <p:spPr>
              <a:xfrm>
                <a:off x="4491614" y="2041571"/>
                <a:ext cx="19683" cy="9525"/>
              </a:xfrm>
              <a:custGeom>
                <a:avLst/>
                <a:gdLst>
                  <a:gd name="connsiteX0" fmla="*/ 4184 w 19683"/>
                  <a:gd name="connsiteY0" fmla="*/ 9525 h 9525"/>
                  <a:gd name="connsiteX1" fmla="*/ 17519 w 19683"/>
                  <a:gd name="connsiteY1" fmla="*/ 5715 h 9525"/>
                  <a:gd name="connsiteX2" fmla="*/ 19424 w 19683"/>
                  <a:gd name="connsiteY2" fmla="*/ 1905 h 9525"/>
                  <a:gd name="connsiteX3" fmla="*/ 15614 w 19683"/>
                  <a:gd name="connsiteY3" fmla="*/ 0 h 9525"/>
                  <a:gd name="connsiteX4" fmla="*/ 2279 w 19683"/>
                  <a:gd name="connsiteY4" fmla="*/ 3810 h 9525"/>
                  <a:gd name="connsiteX5" fmla="*/ 374 w 19683"/>
                  <a:gd name="connsiteY5" fmla="*/ 7620 h 9525"/>
                  <a:gd name="connsiteX6" fmla="*/ 4184 w 19683"/>
                  <a:gd name="connsiteY6" fmla="*/ 9525 h 9525"/>
                  <a:gd name="connsiteX7" fmla="*/ 4184 w 19683"/>
                  <a:gd name="connsiteY7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83" h="9525">
                    <a:moveTo>
                      <a:pt x="4184" y="9525"/>
                    </a:moveTo>
                    <a:cubicBezTo>
                      <a:pt x="8946" y="8573"/>
                      <a:pt x="12756" y="7620"/>
                      <a:pt x="17519" y="5715"/>
                    </a:cubicBezTo>
                    <a:cubicBezTo>
                      <a:pt x="18471" y="5715"/>
                      <a:pt x="20376" y="3810"/>
                      <a:pt x="19424" y="1905"/>
                    </a:cubicBezTo>
                    <a:cubicBezTo>
                      <a:pt x="19424" y="0"/>
                      <a:pt x="17519" y="0"/>
                      <a:pt x="15614" y="0"/>
                    </a:cubicBezTo>
                    <a:cubicBezTo>
                      <a:pt x="10851" y="953"/>
                      <a:pt x="7041" y="1905"/>
                      <a:pt x="2279" y="3810"/>
                    </a:cubicBezTo>
                    <a:cubicBezTo>
                      <a:pt x="374" y="3810"/>
                      <a:pt x="-579" y="5715"/>
                      <a:pt x="374" y="7620"/>
                    </a:cubicBezTo>
                    <a:cubicBezTo>
                      <a:pt x="374" y="8573"/>
                      <a:pt x="2279" y="9525"/>
                      <a:pt x="4184" y="9525"/>
                    </a:cubicBezTo>
                    <a:lnTo>
                      <a:pt x="4184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728">
                <a:extLst>
                  <a:ext uri="{FF2B5EF4-FFF2-40B4-BE49-F238E27FC236}">
                    <a16:creationId xmlns:a16="http://schemas.microsoft.com/office/drawing/2014/main" id="{3EB762EB-1839-4049-89F6-E3306BA1C79B}"/>
                  </a:ext>
                </a:extLst>
              </p:cNvPr>
              <p:cNvSpPr/>
              <p:nvPr/>
            </p:nvSpPr>
            <p:spPr>
              <a:xfrm>
                <a:off x="4472578" y="2003471"/>
                <a:ext cx="10599" cy="28336"/>
              </a:xfrm>
              <a:custGeom>
                <a:avLst/>
                <a:gdLst>
                  <a:gd name="connsiteX0" fmla="*/ 1313 w 10599"/>
                  <a:gd name="connsiteY0" fmla="*/ 1905 h 28336"/>
                  <a:gd name="connsiteX1" fmla="*/ 6075 w 10599"/>
                  <a:gd name="connsiteY1" fmla="*/ 27623 h 28336"/>
                  <a:gd name="connsiteX2" fmla="*/ 9885 w 10599"/>
                  <a:gd name="connsiteY2" fmla="*/ 27623 h 28336"/>
                  <a:gd name="connsiteX3" fmla="*/ 9885 w 10599"/>
                  <a:gd name="connsiteY3" fmla="*/ 23813 h 28336"/>
                  <a:gd name="connsiteX4" fmla="*/ 6075 w 10599"/>
                  <a:gd name="connsiteY4" fmla="*/ 3810 h 28336"/>
                  <a:gd name="connsiteX5" fmla="*/ 4170 w 10599"/>
                  <a:gd name="connsiteY5" fmla="*/ 0 h 28336"/>
                  <a:gd name="connsiteX6" fmla="*/ 1313 w 10599"/>
                  <a:gd name="connsiteY6" fmla="*/ 1905 h 28336"/>
                  <a:gd name="connsiteX7" fmla="*/ 1313 w 10599"/>
                  <a:gd name="connsiteY7" fmla="*/ 1905 h 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99" h="28336">
                    <a:moveTo>
                      <a:pt x="1313" y="1905"/>
                    </a:moveTo>
                    <a:cubicBezTo>
                      <a:pt x="-1545" y="10478"/>
                      <a:pt x="360" y="20955"/>
                      <a:pt x="6075" y="27623"/>
                    </a:cubicBezTo>
                    <a:cubicBezTo>
                      <a:pt x="7028" y="28575"/>
                      <a:pt x="8933" y="28575"/>
                      <a:pt x="9885" y="27623"/>
                    </a:cubicBezTo>
                    <a:cubicBezTo>
                      <a:pt x="10838" y="26670"/>
                      <a:pt x="10838" y="24765"/>
                      <a:pt x="9885" y="23813"/>
                    </a:cubicBezTo>
                    <a:cubicBezTo>
                      <a:pt x="5123" y="18098"/>
                      <a:pt x="4170" y="10478"/>
                      <a:pt x="6075" y="3810"/>
                    </a:cubicBezTo>
                    <a:cubicBezTo>
                      <a:pt x="7028" y="2857"/>
                      <a:pt x="5123" y="953"/>
                      <a:pt x="4170" y="0"/>
                    </a:cubicBezTo>
                    <a:cubicBezTo>
                      <a:pt x="3218" y="0"/>
                      <a:pt x="2265" y="953"/>
                      <a:pt x="1313" y="1905"/>
                    </a:cubicBezTo>
                    <a:lnTo>
                      <a:pt x="1313" y="19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729">
                <a:extLst>
                  <a:ext uri="{FF2B5EF4-FFF2-40B4-BE49-F238E27FC236}">
                    <a16:creationId xmlns:a16="http://schemas.microsoft.com/office/drawing/2014/main" id="{2C860845-1BF6-4B13-9780-8AE564683217}"/>
                  </a:ext>
                </a:extLst>
              </p:cNvPr>
              <p:cNvSpPr/>
              <p:nvPr/>
            </p:nvSpPr>
            <p:spPr>
              <a:xfrm>
                <a:off x="4518658" y="1995137"/>
                <a:ext cx="8065" cy="23016"/>
              </a:xfrm>
              <a:custGeom>
                <a:avLst/>
                <a:gdLst>
                  <a:gd name="connsiteX0" fmla="*/ 952 w 8065"/>
                  <a:gd name="connsiteY0" fmla="*/ 7382 h 23016"/>
                  <a:gd name="connsiteX1" fmla="*/ 952 w 8065"/>
                  <a:gd name="connsiteY1" fmla="*/ 7382 h 23016"/>
                  <a:gd name="connsiteX2" fmla="*/ 952 w 8065"/>
                  <a:gd name="connsiteY2" fmla="*/ 7382 h 23016"/>
                  <a:gd name="connsiteX3" fmla="*/ 952 w 8065"/>
                  <a:gd name="connsiteY3" fmla="*/ 7382 h 23016"/>
                  <a:gd name="connsiteX4" fmla="*/ 1905 w 8065"/>
                  <a:gd name="connsiteY4" fmla="*/ 8334 h 23016"/>
                  <a:gd name="connsiteX5" fmla="*/ 2857 w 8065"/>
                  <a:gd name="connsiteY5" fmla="*/ 9287 h 23016"/>
                  <a:gd name="connsiteX6" fmla="*/ 2857 w 8065"/>
                  <a:gd name="connsiteY6" fmla="*/ 9287 h 23016"/>
                  <a:gd name="connsiteX7" fmla="*/ 2857 w 8065"/>
                  <a:gd name="connsiteY7" fmla="*/ 9287 h 23016"/>
                  <a:gd name="connsiteX8" fmla="*/ 2857 w 8065"/>
                  <a:gd name="connsiteY8" fmla="*/ 9287 h 23016"/>
                  <a:gd name="connsiteX9" fmla="*/ 2857 w 8065"/>
                  <a:gd name="connsiteY9" fmla="*/ 10239 h 23016"/>
                  <a:gd name="connsiteX10" fmla="*/ 2857 w 8065"/>
                  <a:gd name="connsiteY10" fmla="*/ 11192 h 23016"/>
                  <a:gd name="connsiteX11" fmla="*/ 2857 w 8065"/>
                  <a:gd name="connsiteY11" fmla="*/ 12144 h 23016"/>
                  <a:gd name="connsiteX12" fmla="*/ 2857 w 8065"/>
                  <a:gd name="connsiteY12" fmla="*/ 12144 h 23016"/>
                  <a:gd name="connsiteX13" fmla="*/ 2857 w 8065"/>
                  <a:gd name="connsiteY13" fmla="*/ 12144 h 23016"/>
                  <a:gd name="connsiteX14" fmla="*/ 2857 w 8065"/>
                  <a:gd name="connsiteY14" fmla="*/ 14049 h 23016"/>
                  <a:gd name="connsiteX15" fmla="*/ 2857 w 8065"/>
                  <a:gd name="connsiteY15" fmla="*/ 15002 h 23016"/>
                  <a:gd name="connsiteX16" fmla="*/ 2857 w 8065"/>
                  <a:gd name="connsiteY16" fmla="*/ 15002 h 23016"/>
                  <a:gd name="connsiteX17" fmla="*/ 2857 w 8065"/>
                  <a:gd name="connsiteY17" fmla="*/ 15954 h 23016"/>
                  <a:gd name="connsiteX18" fmla="*/ 1905 w 8065"/>
                  <a:gd name="connsiteY18" fmla="*/ 17859 h 23016"/>
                  <a:gd name="connsiteX19" fmla="*/ 1905 w 8065"/>
                  <a:gd name="connsiteY19" fmla="*/ 17859 h 23016"/>
                  <a:gd name="connsiteX20" fmla="*/ 1905 w 8065"/>
                  <a:gd name="connsiteY20" fmla="*/ 17859 h 23016"/>
                  <a:gd name="connsiteX21" fmla="*/ 952 w 8065"/>
                  <a:gd name="connsiteY21" fmla="*/ 18812 h 23016"/>
                  <a:gd name="connsiteX22" fmla="*/ 1905 w 8065"/>
                  <a:gd name="connsiteY22" fmla="*/ 22622 h 23016"/>
                  <a:gd name="connsiteX23" fmla="*/ 5715 w 8065"/>
                  <a:gd name="connsiteY23" fmla="*/ 21669 h 23016"/>
                  <a:gd name="connsiteX24" fmla="*/ 3810 w 8065"/>
                  <a:gd name="connsiteY24" fmla="*/ 714 h 23016"/>
                  <a:gd name="connsiteX25" fmla="*/ 0 w 8065"/>
                  <a:gd name="connsiteY25" fmla="*/ 714 h 23016"/>
                  <a:gd name="connsiteX26" fmla="*/ 952 w 8065"/>
                  <a:gd name="connsiteY26" fmla="*/ 7382 h 23016"/>
                  <a:gd name="connsiteX27" fmla="*/ 952 w 8065"/>
                  <a:gd name="connsiteY27" fmla="*/ 7382 h 2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065" h="23016">
                    <a:moveTo>
                      <a:pt x="952" y="7382"/>
                    </a:moveTo>
                    <a:cubicBezTo>
                      <a:pt x="952" y="7382"/>
                      <a:pt x="952" y="7382"/>
                      <a:pt x="952" y="7382"/>
                    </a:cubicBezTo>
                    <a:cubicBezTo>
                      <a:pt x="952" y="7382"/>
                      <a:pt x="1905" y="8334"/>
                      <a:pt x="952" y="7382"/>
                    </a:cubicBezTo>
                    <a:cubicBezTo>
                      <a:pt x="952" y="7382"/>
                      <a:pt x="1905" y="8334"/>
                      <a:pt x="952" y="7382"/>
                    </a:cubicBezTo>
                    <a:cubicBezTo>
                      <a:pt x="1905" y="8334"/>
                      <a:pt x="1905" y="8334"/>
                      <a:pt x="1905" y="8334"/>
                    </a:cubicBezTo>
                    <a:cubicBezTo>
                      <a:pt x="1905" y="8334"/>
                      <a:pt x="1905" y="9287"/>
                      <a:pt x="2857" y="9287"/>
                    </a:cubicBezTo>
                    <a:cubicBezTo>
                      <a:pt x="2857" y="9287"/>
                      <a:pt x="2857" y="9287"/>
                      <a:pt x="2857" y="9287"/>
                    </a:cubicBezTo>
                    <a:cubicBezTo>
                      <a:pt x="2857" y="9287"/>
                      <a:pt x="2857" y="10239"/>
                      <a:pt x="2857" y="9287"/>
                    </a:cubicBezTo>
                    <a:cubicBezTo>
                      <a:pt x="2857" y="9287"/>
                      <a:pt x="2857" y="9287"/>
                      <a:pt x="2857" y="9287"/>
                    </a:cubicBezTo>
                    <a:cubicBezTo>
                      <a:pt x="2857" y="9287"/>
                      <a:pt x="2857" y="9287"/>
                      <a:pt x="2857" y="10239"/>
                    </a:cubicBezTo>
                    <a:cubicBezTo>
                      <a:pt x="2857" y="10239"/>
                      <a:pt x="2857" y="11192"/>
                      <a:pt x="2857" y="11192"/>
                    </a:cubicBezTo>
                    <a:cubicBezTo>
                      <a:pt x="2857" y="11192"/>
                      <a:pt x="2857" y="12144"/>
                      <a:pt x="2857" y="12144"/>
                    </a:cubicBezTo>
                    <a:cubicBezTo>
                      <a:pt x="2857" y="12144"/>
                      <a:pt x="2857" y="13097"/>
                      <a:pt x="2857" y="12144"/>
                    </a:cubicBezTo>
                    <a:cubicBezTo>
                      <a:pt x="2857" y="12144"/>
                      <a:pt x="2857" y="12144"/>
                      <a:pt x="2857" y="12144"/>
                    </a:cubicBezTo>
                    <a:cubicBezTo>
                      <a:pt x="2857" y="13097"/>
                      <a:pt x="2857" y="13097"/>
                      <a:pt x="2857" y="14049"/>
                    </a:cubicBezTo>
                    <a:cubicBezTo>
                      <a:pt x="2857" y="14049"/>
                      <a:pt x="2857" y="14049"/>
                      <a:pt x="2857" y="15002"/>
                    </a:cubicBezTo>
                    <a:cubicBezTo>
                      <a:pt x="2857" y="15002"/>
                      <a:pt x="2857" y="15954"/>
                      <a:pt x="2857" y="15002"/>
                    </a:cubicBezTo>
                    <a:cubicBezTo>
                      <a:pt x="2857" y="15002"/>
                      <a:pt x="2857" y="15954"/>
                      <a:pt x="2857" y="15954"/>
                    </a:cubicBezTo>
                    <a:cubicBezTo>
                      <a:pt x="2857" y="16907"/>
                      <a:pt x="2857" y="17859"/>
                      <a:pt x="1905" y="17859"/>
                    </a:cubicBezTo>
                    <a:cubicBezTo>
                      <a:pt x="1905" y="17859"/>
                      <a:pt x="1905" y="17859"/>
                      <a:pt x="1905" y="17859"/>
                    </a:cubicBezTo>
                    <a:cubicBezTo>
                      <a:pt x="1905" y="17859"/>
                      <a:pt x="1905" y="17859"/>
                      <a:pt x="1905" y="17859"/>
                    </a:cubicBezTo>
                    <a:cubicBezTo>
                      <a:pt x="1905" y="17859"/>
                      <a:pt x="1905" y="18812"/>
                      <a:pt x="952" y="18812"/>
                    </a:cubicBezTo>
                    <a:cubicBezTo>
                      <a:pt x="0" y="19764"/>
                      <a:pt x="952" y="21669"/>
                      <a:pt x="1905" y="22622"/>
                    </a:cubicBezTo>
                    <a:cubicBezTo>
                      <a:pt x="2857" y="23574"/>
                      <a:pt x="4763" y="22622"/>
                      <a:pt x="5715" y="21669"/>
                    </a:cubicBezTo>
                    <a:cubicBezTo>
                      <a:pt x="9525" y="15002"/>
                      <a:pt x="8572" y="6429"/>
                      <a:pt x="3810" y="714"/>
                    </a:cubicBezTo>
                    <a:cubicBezTo>
                      <a:pt x="2857" y="-238"/>
                      <a:pt x="952" y="-238"/>
                      <a:pt x="0" y="714"/>
                    </a:cubicBezTo>
                    <a:cubicBezTo>
                      <a:pt x="0" y="4524"/>
                      <a:pt x="0" y="6429"/>
                      <a:pt x="952" y="7382"/>
                    </a:cubicBezTo>
                    <a:lnTo>
                      <a:pt x="952" y="738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730">
                <a:extLst>
                  <a:ext uri="{FF2B5EF4-FFF2-40B4-BE49-F238E27FC236}">
                    <a16:creationId xmlns:a16="http://schemas.microsoft.com/office/drawing/2014/main" id="{F5C90C51-D7F6-4ADF-801E-DFDEA768A332}"/>
                  </a:ext>
                </a:extLst>
              </p:cNvPr>
              <p:cNvSpPr/>
              <p:nvPr/>
            </p:nvSpPr>
            <p:spPr>
              <a:xfrm>
                <a:off x="4492941" y="2189102"/>
                <a:ext cx="35414" cy="8101"/>
              </a:xfrm>
              <a:custGeom>
                <a:avLst/>
                <a:gdLst>
                  <a:gd name="connsiteX0" fmla="*/ 2857 w 35414"/>
                  <a:gd name="connsiteY0" fmla="*/ 6774 h 8101"/>
                  <a:gd name="connsiteX1" fmla="*/ 33338 w 35414"/>
                  <a:gd name="connsiteY1" fmla="*/ 5822 h 8101"/>
                  <a:gd name="connsiteX2" fmla="*/ 31432 w 35414"/>
                  <a:gd name="connsiteY2" fmla="*/ 107 h 8101"/>
                  <a:gd name="connsiteX3" fmla="*/ 3810 w 35414"/>
                  <a:gd name="connsiteY3" fmla="*/ 1059 h 8101"/>
                  <a:gd name="connsiteX4" fmla="*/ 0 w 35414"/>
                  <a:gd name="connsiteY4" fmla="*/ 2964 h 8101"/>
                  <a:gd name="connsiteX5" fmla="*/ 2857 w 35414"/>
                  <a:gd name="connsiteY5" fmla="*/ 6774 h 8101"/>
                  <a:gd name="connsiteX6" fmla="*/ 2857 w 35414"/>
                  <a:gd name="connsiteY6" fmla="*/ 6774 h 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14" h="8101">
                    <a:moveTo>
                      <a:pt x="2857" y="6774"/>
                    </a:moveTo>
                    <a:cubicBezTo>
                      <a:pt x="13335" y="8679"/>
                      <a:pt x="23813" y="8679"/>
                      <a:pt x="33338" y="5822"/>
                    </a:cubicBezTo>
                    <a:cubicBezTo>
                      <a:pt x="37147" y="4869"/>
                      <a:pt x="35243" y="-846"/>
                      <a:pt x="31432" y="107"/>
                    </a:cubicBezTo>
                    <a:cubicBezTo>
                      <a:pt x="21907" y="2012"/>
                      <a:pt x="12382" y="2964"/>
                      <a:pt x="3810" y="1059"/>
                    </a:cubicBezTo>
                    <a:cubicBezTo>
                      <a:pt x="1905" y="1059"/>
                      <a:pt x="952" y="1059"/>
                      <a:pt x="0" y="2964"/>
                    </a:cubicBezTo>
                    <a:cubicBezTo>
                      <a:pt x="952" y="4869"/>
                      <a:pt x="1905" y="6774"/>
                      <a:pt x="2857" y="6774"/>
                    </a:cubicBezTo>
                    <a:lnTo>
                      <a:pt x="2857" y="677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672A1627-F478-48F5-AD45-64E7DB84C3CA}"/>
                </a:ext>
              </a:extLst>
            </p:cNvPr>
            <p:cNvGrpSpPr/>
            <p:nvPr/>
          </p:nvGrpSpPr>
          <p:grpSpPr>
            <a:xfrm>
              <a:off x="4463627" y="2205401"/>
              <a:ext cx="392161" cy="512445"/>
              <a:chOff x="4463627" y="2205401"/>
              <a:chExt cx="392161" cy="512445"/>
            </a:xfrm>
          </p:grpSpPr>
          <p:grpSp>
            <p:nvGrpSpPr>
              <p:cNvPr id="162" name="Graphic 2">
                <a:extLst>
                  <a:ext uri="{FF2B5EF4-FFF2-40B4-BE49-F238E27FC236}">
                    <a16:creationId xmlns:a16="http://schemas.microsoft.com/office/drawing/2014/main" id="{13535696-AF88-495C-BFC1-30663A7392D5}"/>
                  </a:ext>
                </a:extLst>
              </p:cNvPr>
              <p:cNvGrpSpPr/>
              <p:nvPr/>
            </p:nvGrpSpPr>
            <p:grpSpPr>
              <a:xfrm>
                <a:off x="4463627" y="2205401"/>
                <a:ext cx="392161" cy="512445"/>
                <a:chOff x="4463627" y="2205401"/>
                <a:chExt cx="392161" cy="512445"/>
              </a:xfrm>
            </p:grpSpPr>
            <p:sp>
              <p:nvSpPr>
                <p:cNvPr id="168" name="Freeform: Shape 722">
                  <a:extLst>
                    <a:ext uri="{FF2B5EF4-FFF2-40B4-BE49-F238E27FC236}">
                      <a16:creationId xmlns:a16="http://schemas.microsoft.com/office/drawing/2014/main" id="{DF06E340-688A-41F0-AD2F-51A7540794CB}"/>
                    </a:ext>
                  </a:extLst>
                </p:cNvPr>
                <p:cNvSpPr/>
                <p:nvPr/>
              </p:nvSpPr>
              <p:spPr>
                <a:xfrm>
                  <a:off x="4464604" y="2209211"/>
                  <a:ext cx="385624" cy="506729"/>
                </a:xfrm>
                <a:custGeom>
                  <a:avLst/>
                  <a:gdLst>
                    <a:gd name="connsiteX0" fmla="*/ 331232 w 385624"/>
                    <a:gd name="connsiteY0" fmla="*/ 504825 h 506729"/>
                    <a:gd name="connsiteX1" fmla="*/ 278844 w 385624"/>
                    <a:gd name="connsiteY1" fmla="*/ 501967 h 506729"/>
                    <a:gd name="connsiteX2" fmla="*/ 258842 w 385624"/>
                    <a:gd name="connsiteY2" fmla="*/ 497205 h 506729"/>
                    <a:gd name="connsiteX3" fmla="*/ 243602 w 385624"/>
                    <a:gd name="connsiteY3" fmla="*/ 482917 h 506729"/>
                    <a:gd name="connsiteX4" fmla="*/ 110252 w 385624"/>
                    <a:gd name="connsiteY4" fmla="*/ 253365 h 506729"/>
                    <a:gd name="connsiteX5" fmla="*/ 91202 w 385624"/>
                    <a:gd name="connsiteY5" fmla="*/ 219075 h 506729"/>
                    <a:gd name="connsiteX6" fmla="*/ 36909 w 385624"/>
                    <a:gd name="connsiteY6" fmla="*/ 183832 h 506729"/>
                    <a:gd name="connsiteX7" fmla="*/ 31194 w 385624"/>
                    <a:gd name="connsiteY7" fmla="*/ 123825 h 506729"/>
                    <a:gd name="connsiteX8" fmla="*/ 31194 w 385624"/>
                    <a:gd name="connsiteY8" fmla="*/ 114300 h 506729"/>
                    <a:gd name="connsiteX9" fmla="*/ 30242 w 385624"/>
                    <a:gd name="connsiteY9" fmla="*/ 112395 h 506729"/>
                    <a:gd name="connsiteX10" fmla="*/ 28337 w 385624"/>
                    <a:gd name="connsiteY10" fmla="*/ 111442 h 506729"/>
                    <a:gd name="connsiteX11" fmla="*/ 27384 w 385624"/>
                    <a:gd name="connsiteY11" fmla="*/ 111442 h 506729"/>
                    <a:gd name="connsiteX12" fmla="*/ 21669 w 385624"/>
                    <a:gd name="connsiteY12" fmla="*/ 112395 h 506729"/>
                    <a:gd name="connsiteX13" fmla="*/ 714 w 385624"/>
                    <a:gd name="connsiteY13" fmla="*/ 100013 h 506729"/>
                    <a:gd name="connsiteX14" fmla="*/ 714 w 385624"/>
                    <a:gd name="connsiteY14" fmla="*/ 92392 h 506729"/>
                    <a:gd name="connsiteX15" fmla="*/ 10239 w 385624"/>
                    <a:gd name="connsiteY15" fmla="*/ 88582 h 506729"/>
                    <a:gd name="connsiteX16" fmla="*/ 14049 w 385624"/>
                    <a:gd name="connsiteY16" fmla="*/ 88582 h 506729"/>
                    <a:gd name="connsiteX17" fmla="*/ 14049 w 385624"/>
                    <a:gd name="connsiteY17" fmla="*/ 88582 h 506729"/>
                    <a:gd name="connsiteX18" fmla="*/ 15954 w 385624"/>
                    <a:gd name="connsiteY18" fmla="*/ 86677 h 506729"/>
                    <a:gd name="connsiteX19" fmla="*/ 14049 w 385624"/>
                    <a:gd name="connsiteY19" fmla="*/ 83820 h 506729"/>
                    <a:gd name="connsiteX20" fmla="*/ 714 w 385624"/>
                    <a:gd name="connsiteY20" fmla="*/ 67627 h 506729"/>
                    <a:gd name="connsiteX21" fmla="*/ 13097 w 385624"/>
                    <a:gd name="connsiteY21" fmla="*/ 50482 h 506729"/>
                    <a:gd name="connsiteX22" fmla="*/ 15002 w 385624"/>
                    <a:gd name="connsiteY22" fmla="*/ 48577 h 506729"/>
                    <a:gd name="connsiteX23" fmla="*/ 14049 w 385624"/>
                    <a:gd name="connsiteY23" fmla="*/ 46673 h 506729"/>
                    <a:gd name="connsiteX24" fmla="*/ 10239 w 385624"/>
                    <a:gd name="connsiteY24" fmla="*/ 43815 h 506729"/>
                    <a:gd name="connsiteX25" fmla="*/ 5477 w 385624"/>
                    <a:gd name="connsiteY25" fmla="*/ 34290 h 506729"/>
                    <a:gd name="connsiteX26" fmla="*/ 21669 w 385624"/>
                    <a:gd name="connsiteY26" fmla="*/ 18098 h 506729"/>
                    <a:gd name="connsiteX27" fmla="*/ 23574 w 385624"/>
                    <a:gd name="connsiteY27" fmla="*/ 17145 h 506729"/>
                    <a:gd name="connsiteX28" fmla="*/ 23574 w 385624"/>
                    <a:gd name="connsiteY28" fmla="*/ 15240 h 506729"/>
                    <a:gd name="connsiteX29" fmla="*/ 21669 w 385624"/>
                    <a:gd name="connsiteY29" fmla="*/ 8573 h 506729"/>
                    <a:gd name="connsiteX30" fmla="*/ 29289 w 385624"/>
                    <a:gd name="connsiteY30" fmla="*/ 2857 h 506729"/>
                    <a:gd name="connsiteX31" fmla="*/ 40719 w 385624"/>
                    <a:gd name="connsiteY31" fmla="*/ 0 h 506729"/>
                    <a:gd name="connsiteX32" fmla="*/ 51197 w 385624"/>
                    <a:gd name="connsiteY32" fmla="*/ 1905 h 506729"/>
                    <a:gd name="connsiteX33" fmla="*/ 108347 w 385624"/>
                    <a:gd name="connsiteY33" fmla="*/ 50482 h 506729"/>
                    <a:gd name="connsiteX34" fmla="*/ 114062 w 385624"/>
                    <a:gd name="connsiteY34" fmla="*/ 81915 h 506729"/>
                    <a:gd name="connsiteX35" fmla="*/ 115014 w 385624"/>
                    <a:gd name="connsiteY35" fmla="*/ 93345 h 506729"/>
                    <a:gd name="connsiteX36" fmla="*/ 145494 w 385624"/>
                    <a:gd name="connsiteY36" fmla="*/ 184785 h 506729"/>
                    <a:gd name="connsiteX37" fmla="*/ 373142 w 385624"/>
                    <a:gd name="connsiteY37" fmla="*/ 381953 h 506729"/>
                    <a:gd name="connsiteX38" fmla="*/ 383619 w 385624"/>
                    <a:gd name="connsiteY38" fmla="*/ 474345 h 506729"/>
                    <a:gd name="connsiteX39" fmla="*/ 373142 w 385624"/>
                    <a:gd name="connsiteY39" fmla="*/ 500063 h 506729"/>
                    <a:gd name="connsiteX40" fmla="*/ 348377 w 385624"/>
                    <a:gd name="connsiteY40" fmla="*/ 506730 h 506729"/>
                    <a:gd name="connsiteX41" fmla="*/ 331232 w 385624"/>
                    <a:gd name="connsiteY41" fmla="*/ 504825 h 50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385624" h="506729">
                      <a:moveTo>
                        <a:pt x="331232" y="504825"/>
                      </a:moveTo>
                      <a:cubicBezTo>
                        <a:pt x="314087" y="504825"/>
                        <a:pt x="295989" y="503873"/>
                        <a:pt x="278844" y="501967"/>
                      </a:cubicBezTo>
                      <a:cubicBezTo>
                        <a:pt x="272177" y="501015"/>
                        <a:pt x="264557" y="500063"/>
                        <a:pt x="258842" y="497205"/>
                      </a:cubicBezTo>
                      <a:cubicBezTo>
                        <a:pt x="252174" y="493395"/>
                        <a:pt x="247412" y="487680"/>
                        <a:pt x="243602" y="482917"/>
                      </a:cubicBezTo>
                      <a:cubicBezTo>
                        <a:pt x="192167" y="421957"/>
                        <a:pt x="136922" y="307657"/>
                        <a:pt x="110252" y="253365"/>
                      </a:cubicBezTo>
                      <a:cubicBezTo>
                        <a:pt x="95012" y="220980"/>
                        <a:pt x="93107" y="219075"/>
                        <a:pt x="91202" y="219075"/>
                      </a:cubicBezTo>
                      <a:cubicBezTo>
                        <a:pt x="50244" y="204788"/>
                        <a:pt x="38814" y="192405"/>
                        <a:pt x="36909" y="183832"/>
                      </a:cubicBezTo>
                      <a:cubicBezTo>
                        <a:pt x="32147" y="169545"/>
                        <a:pt x="32147" y="141923"/>
                        <a:pt x="31194" y="123825"/>
                      </a:cubicBezTo>
                      <a:cubicBezTo>
                        <a:pt x="31194" y="120015"/>
                        <a:pt x="31194" y="117157"/>
                        <a:pt x="31194" y="114300"/>
                      </a:cubicBezTo>
                      <a:cubicBezTo>
                        <a:pt x="31194" y="113348"/>
                        <a:pt x="31194" y="113348"/>
                        <a:pt x="30242" y="112395"/>
                      </a:cubicBezTo>
                      <a:cubicBezTo>
                        <a:pt x="30242" y="112395"/>
                        <a:pt x="29289" y="111442"/>
                        <a:pt x="28337" y="111442"/>
                      </a:cubicBezTo>
                      <a:cubicBezTo>
                        <a:pt x="28337" y="111442"/>
                        <a:pt x="28337" y="111442"/>
                        <a:pt x="27384" y="111442"/>
                      </a:cubicBezTo>
                      <a:cubicBezTo>
                        <a:pt x="25479" y="111442"/>
                        <a:pt x="23574" y="112395"/>
                        <a:pt x="21669" y="112395"/>
                      </a:cubicBezTo>
                      <a:cubicBezTo>
                        <a:pt x="12144" y="112395"/>
                        <a:pt x="3572" y="107632"/>
                        <a:pt x="714" y="100013"/>
                      </a:cubicBezTo>
                      <a:cubicBezTo>
                        <a:pt x="-238" y="97155"/>
                        <a:pt x="-238" y="94298"/>
                        <a:pt x="714" y="92392"/>
                      </a:cubicBezTo>
                      <a:cubicBezTo>
                        <a:pt x="2619" y="90488"/>
                        <a:pt x="5477" y="88582"/>
                        <a:pt x="10239" y="88582"/>
                      </a:cubicBezTo>
                      <a:cubicBezTo>
                        <a:pt x="11192" y="88582"/>
                        <a:pt x="13097" y="88582"/>
                        <a:pt x="14049" y="88582"/>
                      </a:cubicBezTo>
                      <a:cubicBezTo>
                        <a:pt x="14049" y="88582"/>
                        <a:pt x="14049" y="88582"/>
                        <a:pt x="14049" y="88582"/>
                      </a:cubicBezTo>
                      <a:cubicBezTo>
                        <a:pt x="15002" y="88582"/>
                        <a:pt x="15954" y="87630"/>
                        <a:pt x="15954" y="86677"/>
                      </a:cubicBezTo>
                      <a:cubicBezTo>
                        <a:pt x="15954" y="85725"/>
                        <a:pt x="15002" y="83820"/>
                        <a:pt x="14049" y="83820"/>
                      </a:cubicBezTo>
                      <a:cubicBezTo>
                        <a:pt x="6429" y="81915"/>
                        <a:pt x="714" y="75248"/>
                        <a:pt x="714" y="67627"/>
                      </a:cubicBezTo>
                      <a:cubicBezTo>
                        <a:pt x="714" y="60007"/>
                        <a:pt x="6429" y="52388"/>
                        <a:pt x="13097" y="50482"/>
                      </a:cubicBezTo>
                      <a:cubicBezTo>
                        <a:pt x="14049" y="50482"/>
                        <a:pt x="15002" y="49530"/>
                        <a:pt x="15002" y="48577"/>
                      </a:cubicBezTo>
                      <a:cubicBezTo>
                        <a:pt x="15002" y="47625"/>
                        <a:pt x="15002" y="46673"/>
                        <a:pt x="14049" y="46673"/>
                      </a:cubicBezTo>
                      <a:cubicBezTo>
                        <a:pt x="13097" y="45720"/>
                        <a:pt x="11192" y="44767"/>
                        <a:pt x="10239" y="43815"/>
                      </a:cubicBezTo>
                      <a:cubicBezTo>
                        <a:pt x="5477" y="40005"/>
                        <a:pt x="3572" y="40005"/>
                        <a:pt x="5477" y="34290"/>
                      </a:cubicBezTo>
                      <a:cubicBezTo>
                        <a:pt x="7382" y="26670"/>
                        <a:pt x="14049" y="20002"/>
                        <a:pt x="21669" y="18098"/>
                      </a:cubicBezTo>
                      <a:cubicBezTo>
                        <a:pt x="22622" y="18098"/>
                        <a:pt x="22622" y="17145"/>
                        <a:pt x="23574" y="17145"/>
                      </a:cubicBezTo>
                      <a:cubicBezTo>
                        <a:pt x="23574" y="16192"/>
                        <a:pt x="23574" y="15240"/>
                        <a:pt x="23574" y="15240"/>
                      </a:cubicBezTo>
                      <a:cubicBezTo>
                        <a:pt x="21669" y="12382"/>
                        <a:pt x="21669" y="10477"/>
                        <a:pt x="21669" y="8573"/>
                      </a:cubicBezTo>
                      <a:cubicBezTo>
                        <a:pt x="22622" y="6667"/>
                        <a:pt x="24527" y="4763"/>
                        <a:pt x="29289" y="2857"/>
                      </a:cubicBezTo>
                      <a:cubicBezTo>
                        <a:pt x="33099" y="952"/>
                        <a:pt x="36909" y="0"/>
                        <a:pt x="40719" y="0"/>
                      </a:cubicBezTo>
                      <a:cubicBezTo>
                        <a:pt x="44529" y="0"/>
                        <a:pt x="47387" y="952"/>
                        <a:pt x="51197" y="1905"/>
                      </a:cubicBezTo>
                      <a:cubicBezTo>
                        <a:pt x="74057" y="10477"/>
                        <a:pt x="100727" y="22860"/>
                        <a:pt x="108347" y="50482"/>
                      </a:cubicBezTo>
                      <a:cubicBezTo>
                        <a:pt x="111204" y="60960"/>
                        <a:pt x="112157" y="71438"/>
                        <a:pt x="114062" y="81915"/>
                      </a:cubicBezTo>
                      <a:cubicBezTo>
                        <a:pt x="114062" y="85725"/>
                        <a:pt x="115014" y="89535"/>
                        <a:pt x="115014" y="93345"/>
                      </a:cubicBezTo>
                      <a:cubicBezTo>
                        <a:pt x="118824" y="124777"/>
                        <a:pt x="129302" y="157163"/>
                        <a:pt x="145494" y="184785"/>
                      </a:cubicBezTo>
                      <a:cubicBezTo>
                        <a:pt x="221694" y="245745"/>
                        <a:pt x="366474" y="363855"/>
                        <a:pt x="373142" y="381953"/>
                      </a:cubicBezTo>
                      <a:cubicBezTo>
                        <a:pt x="384572" y="409575"/>
                        <a:pt x="388382" y="444817"/>
                        <a:pt x="383619" y="474345"/>
                      </a:cubicBezTo>
                      <a:cubicBezTo>
                        <a:pt x="381714" y="483870"/>
                        <a:pt x="379809" y="494348"/>
                        <a:pt x="373142" y="500063"/>
                      </a:cubicBezTo>
                      <a:cubicBezTo>
                        <a:pt x="366474" y="505778"/>
                        <a:pt x="356949" y="506730"/>
                        <a:pt x="348377" y="506730"/>
                      </a:cubicBezTo>
                      <a:cubicBezTo>
                        <a:pt x="345519" y="504825"/>
                        <a:pt x="338852" y="504825"/>
                        <a:pt x="331232" y="5048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723">
                  <a:extLst>
                    <a:ext uri="{FF2B5EF4-FFF2-40B4-BE49-F238E27FC236}">
                      <a16:creationId xmlns:a16="http://schemas.microsoft.com/office/drawing/2014/main" id="{F256E127-CF20-4663-8B14-FE70F4935F0E}"/>
                    </a:ext>
                  </a:extLst>
                </p:cNvPr>
                <p:cNvSpPr/>
                <p:nvPr/>
              </p:nvSpPr>
              <p:spPr>
                <a:xfrm>
                  <a:off x="4463627" y="2205401"/>
                  <a:ext cx="392161" cy="512445"/>
                </a:xfrm>
                <a:custGeom>
                  <a:avLst/>
                  <a:gdLst>
                    <a:gd name="connsiteX0" fmla="*/ 45506 w 392161"/>
                    <a:gd name="connsiteY0" fmla="*/ 4763 h 512445"/>
                    <a:gd name="connsiteX1" fmla="*/ 45506 w 392161"/>
                    <a:gd name="connsiteY1" fmla="*/ 4763 h 512445"/>
                    <a:gd name="connsiteX2" fmla="*/ 55031 w 392161"/>
                    <a:gd name="connsiteY2" fmla="*/ 6667 h 512445"/>
                    <a:gd name="connsiteX3" fmla="*/ 111228 w 392161"/>
                    <a:gd name="connsiteY3" fmla="*/ 53340 h 512445"/>
                    <a:gd name="connsiteX4" fmla="*/ 116943 w 392161"/>
                    <a:gd name="connsiteY4" fmla="*/ 84773 h 512445"/>
                    <a:gd name="connsiteX5" fmla="*/ 117896 w 392161"/>
                    <a:gd name="connsiteY5" fmla="*/ 96202 h 512445"/>
                    <a:gd name="connsiteX6" fmla="*/ 148376 w 392161"/>
                    <a:gd name="connsiteY6" fmla="*/ 188595 h 512445"/>
                    <a:gd name="connsiteX7" fmla="*/ 149328 w 392161"/>
                    <a:gd name="connsiteY7" fmla="*/ 189548 h 512445"/>
                    <a:gd name="connsiteX8" fmla="*/ 376023 w 392161"/>
                    <a:gd name="connsiteY8" fmla="*/ 384810 h 512445"/>
                    <a:gd name="connsiteX9" fmla="*/ 386501 w 392161"/>
                    <a:gd name="connsiteY9" fmla="*/ 475298 h 512445"/>
                    <a:gd name="connsiteX10" fmla="*/ 376976 w 392161"/>
                    <a:gd name="connsiteY10" fmla="*/ 500063 h 512445"/>
                    <a:gd name="connsiteX11" fmla="*/ 354116 w 392161"/>
                    <a:gd name="connsiteY11" fmla="*/ 506730 h 512445"/>
                    <a:gd name="connsiteX12" fmla="*/ 334113 w 392161"/>
                    <a:gd name="connsiteY12" fmla="*/ 507683 h 512445"/>
                    <a:gd name="connsiteX13" fmla="*/ 282678 w 392161"/>
                    <a:gd name="connsiteY13" fmla="*/ 504825 h 512445"/>
                    <a:gd name="connsiteX14" fmla="*/ 263628 w 392161"/>
                    <a:gd name="connsiteY14" fmla="*/ 500063 h 512445"/>
                    <a:gd name="connsiteX15" fmla="*/ 248388 w 392161"/>
                    <a:gd name="connsiteY15" fmla="*/ 485775 h 512445"/>
                    <a:gd name="connsiteX16" fmla="*/ 115038 w 392161"/>
                    <a:gd name="connsiteY16" fmla="*/ 256223 h 512445"/>
                    <a:gd name="connsiteX17" fmla="*/ 95036 w 392161"/>
                    <a:gd name="connsiteY17" fmla="*/ 220027 h 512445"/>
                    <a:gd name="connsiteX18" fmla="*/ 41696 w 392161"/>
                    <a:gd name="connsiteY18" fmla="*/ 186690 h 512445"/>
                    <a:gd name="connsiteX19" fmla="*/ 36933 w 392161"/>
                    <a:gd name="connsiteY19" fmla="*/ 127635 h 512445"/>
                    <a:gd name="connsiteX20" fmla="*/ 36933 w 392161"/>
                    <a:gd name="connsiteY20" fmla="*/ 118110 h 512445"/>
                    <a:gd name="connsiteX21" fmla="*/ 35028 w 392161"/>
                    <a:gd name="connsiteY21" fmla="*/ 114300 h 512445"/>
                    <a:gd name="connsiteX22" fmla="*/ 32171 w 392161"/>
                    <a:gd name="connsiteY22" fmla="*/ 113348 h 512445"/>
                    <a:gd name="connsiteX23" fmla="*/ 31218 w 392161"/>
                    <a:gd name="connsiteY23" fmla="*/ 113348 h 512445"/>
                    <a:gd name="connsiteX24" fmla="*/ 26456 w 392161"/>
                    <a:gd name="connsiteY24" fmla="*/ 114300 h 512445"/>
                    <a:gd name="connsiteX25" fmla="*/ 8358 w 392161"/>
                    <a:gd name="connsiteY25" fmla="*/ 102870 h 512445"/>
                    <a:gd name="connsiteX26" fmla="*/ 8358 w 392161"/>
                    <a:gd name="connsiteY26" fmla="*/ 97155 h 512445"/>
                    <a:gd name="connsiteX27" fmla="*/ 15978 w 392161"/>
                    <a:gd name="connsiteY27" fmla="*/ 94298 h 512445"/>
                    <a:gd name="connsiteX28" fmla="*/ 19788 w 392161"/>
                    <a:gd name="connsiteY28" fmla="*/ 94298 h 512445"/>
                    <a:gd name="connsiteX29" fmla="*/ 20741 w 392161"/>
                    <a:gd name="connsiteY29" fmla="*/ 94298 h 512445"/>
                    <a:gd name="connsiteX30" fmla="*/ 25503 w 392161"/>
                    <a:gd name="connsiteY30" fmla="*/ 90488 h 512445"/>
                    <a:gd name="connsiteX31" fmla="*/ 21693 w 392161"/>
                    <a:gd name="connsiteY31" fmla="*/ 84773 h 512445"/>
                    <a:gd name="connsiteX32" fmla="*/ 10263 w 392161"/>
                    <a:gd name="connsiteY32" fmla="*/ 70485 h 512445"/>
                    <a:gd name="connsiteX33" fmla="*/ 20741 w 392161"/>
                    <a:gd name="connsiteY33" fmla="*/ 56198 h 512445"/>
                    <a:gd name="connsiteX34" fmla="*/ 24551 w 392161"/>
                    <a:gd name="connsiteY34" fmla="*/ 52388 h 512445"/>
                    <a:gd name="connsiteX35" fmla="*/ 22646 w 392161"/>
                    <a:gd name="connsiteY35" fmla="*/ 47625 h 512445"/>
                    <a:gd name="connsiteX36" fmla="*/ 18836 w 392161"/>
                    <a:gd name="connsiteY36" fmla="*/ 44767 h 512445"/>
                    <a:gd name="connsiteX37" fmla="*/ 15026 w 392161"/>
                    <a:gd name="connsiteY37" fmla="*/ 37148 h 512445"/>
                    <a:gd name="connsiteX38" fmla="*/ 29313 w 392161"/>
                    <a:gd name="connsiteY38" fmla="*/ 22860 h 512445"/>
                    <a:gd name="connsiteX39" fmla="*/ 33123 w 392161"/>
                    <a:gd name="connsiteY39" fmla="*/ 20002 h 512445"/>
                    <a:gd name="connsiteX40" fmla="*/ 33123 w 392161"/>
                    <a:gd name="connsiteY40" fmla="*/ 15240 h 512445"/>
                    <a:gd name="connsiteX41" fmla="*/ 31218 w 392161"/>
                    <a:gd name="connsiteY41" fmla="*/ 10477 h 512445"/>
                    <a:gd name="connsiteX42" fmla="*/ 36933 w 392161"/>
                    <a:gd name="connsiteY42" fmla="*/ 5715 h 512445"/>
                    <a:gd name="connsiteX43" fmla="*/ 45506 w 392161"/>
                    <a:gd name="connsiteY43" fmla="*/ 4763 h 512445"/>
                    <a:gd name="connsiteX44" fmla="*/ 45506 w 392161"/>
                    <a:gd name="connsiteY44" fmla="*/ 4763 h 512445"/>
                    <a:gd name="connsiteX45" fmla="*/ 45506 w 392161"/>
                    <a:gd name="connsiteY45" fmla="*/ 0 h 512445"/>
                    <a:gd name="connsiteX46" fmla="*/ 32171 w 392161"/>
                    <a:gd name="connsiteY46" fmla="*/ 2858 h 512445"/>
                    <a:gd name="connsiteX47" fmla="*/ 25503 w 392161"/>
                    <a:gd name="connsiteY47" fmla="*/ 19050 h 512445"/>
                    <a:gd name="connsiteX48" fmla="*/ 7406 w 392161"/>
                    <a:gd name="connsiteY48" fmla="*/ 37148 h 512445"/>
                    <a:gd name="connsiteX49" fmla="*/ 16931 w 392161"/>
                    <a:gd name="connsiteY49" fmla="*/ 52388 h 512445"/>
                    <a:gd name="connsiteX50" fmla="*/ 2643 w 392161"/>
                    <a:gd name="connsiteY50" fmla="*/ 71438 h 512445"/>
                    <a:gd name="connsiteX51" fmla="*/ 17883 w 392161"/>
                    <a:gd name="connsiteY51" fmla="*/ 90488 h 512445"/>
                    <a:gd name="connsiteX52" fmla="*/ 13121 w 392161"/>
                    <a:gd name="connsiteY52" fmla="*/ 90488 h 512445"/>
                    <a:gd name="connsiteX53" fmla="*/ 738 w 392161"/>
                    <a:gd name="connsiteY53" fmla="*/ 104775 h 512445"/>
                    <a:gd name="connsiteX54" fmla="*/ 23598 w 392161"/>
                    <a:gd name="connsiteY54" fmla="*/ 119063 h 512445"/>
                    <a:gd name="connsiteX55" fmla="*/ 29313 w 392161"/>
                    <a:gd name="connsiteY55" fmla="*/ 118110 h 512445"/>
                    <a:gd name="connsiteX56" fmla="*/ 35028 w 392161"/>
                    <a:gd name="connsiteY56" fmla="*/ 188595 h 512445"/>
                    <a:gd name="connsiteX57" fmla="*/ 91226 w 392161"/>
                    <a:gd name="connsiteY57" fmla="*/ 224790 h 512445"/>
                    <a:gd name="connsiteX58" fmla="*/ 242673 w 392161"/>
                    <a:gd name="connsiteY58" fmla="*/ 488633 h 512445"/>
                    <a:gd name="connsiteX59" fmla="*/ 258866 w 392161"/>
                    <a:gd name="connsiteY59" fmla="*/ 503873 h 512445"/>
                    <a:gd name="connsiteX60" fmla="*/ 279821 w 392161"/>
                    <a:gd name="connsiteY60" fmla="*/ 509588 h 512445"/>
                    <a:gd name="connsiteX61" fmla="*/ 332208 w 392161"/>
                    <a:gd name="connsiteY61" fmla="*/ 512445 h 512445"/>
                    <a:gd name="connsiteX62" fmla="*/ 353163 w 392161"/>
                    <a:gd name="connsiteY62" fmla="*/ 511492 h 512445"/>
                    <a:gd name="connsiteX63" fmla="*/ 378881 w 392161"/>
                    <a:gd name="connsiteY63" fmla="*/ 503873 h 512445"/>
                    <a:gd name="connsiteX64" fmla="*/ 390311 w 392161"/>
                    <a:gd name="connsiteY64" fmla="*/ 476250 h 512445"/>
                    <a:gd name="connsiteX65" fmla="*/ 379833 w 392161"/>
                    <a:gd name="connsiteY65" fmla="*/ 382905 h 512445"/>
                    <a:gd name="connsiteX66" fmla="*/ 152186 w 392161"/>
                    <a:gd name="connsiteY66" fmla="*/ 185738 h 512445"/>
                    <a:gd name="connsiteX67" fmla="*/ 122658 w 392161"/>
                    <a:gd name="connsiteY67" fmla="*/ 95250 h 512445"/>
                    <a:gd name="connsiteX68" fmla="*/ 115991 w 392161"/>
                    <a:gd name="connsiteY68" fmla="*/ 52388 h 512445"/>
                    <a:gd name="connsiteX69" fmla="*/ 56936 w 392161"/>
                    <a:gd name="connsiteY69" fmla="*/ 1905 h 512445"/>
                    <a:gd name="connsiteX70" fmla="*/ 45506 w 392161"/>
                    <a:gd name="connsiteY70" fmla="*/ 0 h 512445"/>
                    <a:gd name="connsiteX71" fmla="*/ 45506 w 392161"/>
                    <a:gd name="connsiteY71" fmla="*/ 0 h 51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392161" h="512445">
                      <a:moveTo>
                        <a:pt x="45506" y="4763"/>
                      </a:moveTo>
                      <a:lnTo>
                        <a:pt x="45506" y="4763"/>
                      </a:lnTo>
                      <a:cubicBezTo>
                        <a:pt x="48363" y="4763"/>
                        <a:pt x="52173" y="5715"/>
                        <a:pt x="55031" y="6667"/>
                      </a:cubicBezTo>
                      <a:cubicBezTo>
                        <a:pt x="77891" y="15240"/>
                        <a:pt x="102656" y="27623"/>
                        <a:pt x="111228" y="53340"/>
                      </a:cubicBezTo>
                      <a:cubicBezTo>
                        <a:pt x="114086" y="62865"/>
                        <a:pt x="115038" y="73342"/>
                        <a:pt x="116943" y="84773"/>
                      </a:cubicBezTo>
                      <a:cubicBezTo>
                        <a:pt x="116943" y="88583"/>
                        <a:pt x="117896" y="92392"/>
                        <a:pt x="117896" y="96202"/>
                      </a:cubicBezTo>
                      <a:cubicBezTo>
                        <a:pt x="121706" y="128588"/>
                        <a:pt x="132183" y="160020"/>
                        <a:pt x="148376" y="188595"/>
                      </a:cubicBezTo>
                      <a:cubicBezTo>
                        <a:pt x="148376" y="189548"/>
                        <a:pt x="149328" y="189548"/>
                        <a:pt x="149328" y="189548"/>
                      </a:cubicBezTo>
                      <a:cubicBezTo>
                        <a:pt x="236958" y="259080"/>
                        <a:pt x="369356" y="368617"/>
                        <a:pt x="376023" y="384810"/>
                      </a:cubicBezTo>
                      <a:cubicBezTo>
                        <a:pt x="386501" y="412433"/>
                        <a:pt x="391263" y="446723"/>
                        <a:pt x="386501" y="475298"/>
                      </a:cubicBezTo>
                      <a:cubicBezTo>
                        <a:pt x="384596" y="484823"/>
                        <a:pt x="382691" y="494348"/>
                        <a:pt x="376976" y="500063"/>
                      </a:cubicBezTo>
                      <a:cubicBezTo>
                        <a:pt x="371261" y="504825"/>
                        <a:pt x="361736" y="505778"/>
                        <a:pt x="354116" y="506730"/>
                      </a:cubicBezTo>
                      <a:cubicBezTo>
                        <a:pt x="347448" y="506730"/>
                        <a:pt x="340781" y="507683"/>
                        <a:pt x="334113" y="507683"/>
                      </a:cubicBezTo>
                      <a:cubicBezTo>
                        <a:pt x="316968" y="507683"/>
                        <a:pt x="299823" y="506730"/>
                        <a:pt x="282678" y="504825"/>
                      </a:cubicBezTo>
                      <a:cubicBezTo>
                        <a:pt x="276011" y="503873"/>
                        <a:pt x="269343" y="502920"/>
                        <a:pt x="263628" y="500063"/>
                      </a:cubicBezTo>
                      <a:cubicBezTo>
                        <a:pt x="257913" y="497205"/>
                        <a:pt x="254103" y="492442"/>
                        <a:pt x="248388" y="485775"/>
                      </a:cubicBezTo>
                      <a:cubicBezTo>
                        <a:pt x="197906" y="424815"/>
                        <a:pt x="141708" y="311467"/>
                        <a:pt x="115038" y="256223"/>
                      </a:cubicBezTo>
                      <a:cubicBezTo>
                        <a:pt x="97893" y="221933"/>
                        <a:pt x="97893" y="220980"/>
                        <a:pt x="95036" y="220027"/>
                      </a:cubicBezTo>
                      <a:cubicBezTo>
                        <a:pt x="53126" y="204788"/>
                        <a:pt x="43601" y="192405"/>
                        <a:pt x="41696" y="186690"/>
                      </a:cubicBezTo>
                      <a:cubicBezTo>
                        <a:pt x="36933" y="173355"/>
                        <a:pt x="36933" y="145733"/>
                        <a:pt x="36933" y="127635"/>
                      </a:cubicBezTo>
                      <a:cubicBezTo>
                        <a:pt x="36933" y="123825"/>
                        <a:pt x="36933" y="120967"/>
                        <a:pt x="36933" y="118110"/>
                      </a:cubicBezTo>
                      <a:cubicBezTo>
                        <a:pt x="36933" y="116205"/>
                        <a:pt x="35981" y="115252"/>
                        <a:pt x="35028" y="114300"/>
                      </a:cubicBezTo>
                      <a:cubicBezTo>
                        <a:pt x="34076" y="113348"/>
                        <a:pt x="33123" y="113348"/>
                        <a:pt x="32171" y="113348"/>
                      </a:cubicBezTo>
                      <a:cubicBezTo>
                        <a:pt x="32171" y="113348"/>
                        <a:pt x="31218" y="113348"/>
                        <a:pt x="31218" y="113348"/>
                      </a:cubicBezTo>
                      <a:cubicBezTo>
                        <a:pt x="29313" y="113348"/>
                        <a:pt x="28361" y="114300"/>
                        <a:pt x="26456" y="114300"/>
                      </a:cubicBezTo>
                      <a:cubicBezTo>
                        <a:pt x="17883" y="114300"/>
                        <a:pt x="10263" y="109538"/>
                        <a:pt x="8358" y="102870"/>
                      </a:cubicBezTo>
                      <a:cubicBezTo>
                        <a:pt x="7406" y="100965"/>
                        <a:pt x="7406" y="99060"/>
                        <a:pt x="8358" y="97155"/>
                      </a:cubicBezTo>
                      <a:cubicBezTo>
                        <a:pt x="9311" y="95250"/>
                        <a:pt x="12168" y="94298"/>
                        <a:pt x="15978" y="94298"/>
                      </a:cubicBezTo>
                      <a:cubicBezTo>
                        <a:pt x="16931" y="94298"/>
                        <a:pt x="18836" y="94298"/>
                        <a:pt x="19788" y="94298"/>
                      </a:cubicBezTo>
                      <a:cubicBezTo>
                        <a:pt x="19788" y="94298"/>
                        <a:pt x="20741" y="94298"/>
                        <a:pt x="20741" y="94298"/>
                      </a:cubicBezTo>
                      <a:cubicBezTo>
                        <a:pt x="22646" y="94298"/>
                        <a:pt x="24551" y="92392"/>
                        <a:pt x="25503" y="90488"/>
                      </a:cubicBezTo>
                      <a:cubicBezTo>
                        <a:pt x="26456" y="87630"/>
                        <a:pt x="24551" y="85725"/>
                        <a:pt x="21693" y="84773"/>
                      </a:cubicBezTo>
                      <a:cubicBezTo>
                        <a:pt x="15026" y="82867"/>
                        <a:pt x="10263" y="77152"/>
                        <a:pt x="10263" y="70485"/>
                      </a:cubicBezTo>
                      <a:cubicBezTo>
                        <a:pt x="10263" y="63817"/>
                        <a:pt x="15026" y="58102"/>
                        <a:pt x="20741" y="56198"/>
                      </a:cubicBezTo>
                      <a:cubicBezTo>
                        <a:pt x="22646" y="56198"/>
                        <a:pt x="23598" y="54292"/>
                        <a:pt x="24551" y="52388"/>
                      </a:cubicBezTo>
                      <a:cubicBezTo>
                        <a:pt x="24551" y="50483"/>
                        <a:pt x="24551" y="48577"/>
                        <a:pt x="22646" y="47625"/>
                      </a:cubicBezTo>
                      <a:cubicBezTo>
                        <a:pt x="21693" y="46673"/>
                        <a:pt x="19788" y="45720"/>
                        <a:pt x="18836" y="44767"/>
                      </a:cubicBezTo>
                      <a:cubicBezTo>
                        <a:pt x="14073" y="41910"/>
                        <a:pt x="14073" y="41910"/>
                        <a:pt x="15026" y="37148"/>
                      </a:cubicBezTo>
                      <a:cubicBezTo>
                        <a:pt x="16931" y="30480"/>
                        <a:pt x="22646" y="24765"/>
                        <a:pt x="29313" y="22860"/>
                      </a:cubicBezTo>
                      <a:cubicBezTo>
                        <a:pt x="31218" y="22860"/>
                        <a:pt x="32171" y="21908"/>
                        <a:pt x="33123" y="20002"/>
                      </a:cubicBezTo>
                      <a:cubicBezTo>
                        <a:pt x="34076" y="19050"/>
                        <a:pt x="34076" y="17145"/>
                        <a:pt x="33123" y="15240"/>
                      </a:cubicBezTo>
                      <a:cubicBezTo>
                        <a:pt x="32171" y="13335"/>
                        <a:pt x="31218" y="11430"/>
                        <a:pt x="31218" y="10477"/>
                      </a:cubicBezTo>
                      <a:cubicBezTo>
                        <a:pt x="31218" y="9525"/>
                        <a:pt x="33123" y="8573"/>
                        <a:pt x="36933" y="5715"/>
                      </a:cubicBezTo>
                      <a:cubicBezTo>
                        <a:pt x="37886" y="5715"/>
                        <a:pt x="41696" y="4763"/>
                        <a:pt x="45506" y="4763"/>
                      </a:cubicBezTo>
                      <a:lnTo>
                        <a:pt x="45506" y="4763"/>
                      </a:lnTo>
                      <a:close/>
                      <a:moveTo>
                        <a:pt x="45506" y="0"/>
                      </a:moveTo>
                      <a:cubicBezTo>
                        <a:pt x="40743" y="0"/>
                        <a:pt x="36933" y="952"/>
                        <a:pt x="32171" y="2858"/>
                      </a:cubicBezTo>
                      <a:cubicBezTo>
                        <a:pt x="23598" y="6667"/>
                        <a:pt x="20741" y="10477"/>
                        <a:pt x="25503" y="19050"/>
                      </a:cubicBezTo>
                      <a:cubicBezTo>
                        <a:pt x="16931" y="20955"/>
                        <a:pt x="9311" y="27623"/>
                        <a:pt x="7406" y="37148"/>
                      </a:cubicBezTo>
                      <a:cubicBezTo>
                        <a:pt x="5501" y="45720"/>
                        <a:pt x="9311" y="46673"/>
                        <a:pt x="16931" y="52388"/>
                      </a:cubicBezTo>
                      <a:cubicBezTo>
                        <a:pt x="8358" y="54292"/>
                        <a:pt x="2643" y="62865"/>
                        <a:pt x="2643" y="71438"/>
                      </a:cubicBezTo>
                      <a:cubicBezTo>
                        <a:pt x="2643" y="80010"/>
                        <a:pt x="9311" y="88583"/>
                        <a:pt x="17883" y="90488"/>
                      </a:cubicBezTo>
                      <a:cubicBezTo>
                        <a:pt x="15978" y="90488"/>
                        <a:pt x="15026" y="90488"/>
                        <a:pt x="13121" y="90488"/>
                      </a:cubicBezTo>
                      <a:cubicBezTo>
                        <a:pt x="3596" y="90488"/>
                        <a:pt x="-2119" y="95250"/>
                        <a:pt x="738" y="104775"/>
                      </a:cubicBezTo>
                      <a:cubicBezTo>
                        <a:pt x="3596" y="114300"/>
                        <a:pt x="14073" y="119063"/>
                        <a:pt x="23598" y="119063"/>
                      </a:cubicBezTo>
                      <a:cubicBezTo>
                        <a:pt x="25503" y="119063"/>
                        <a:pt x="27408" y="119063"/>
                        <a:pt x="29313" y="118110"/>
                      </a:cubicBezTo>
                      <a:cubicBezTo>
                        <a:pt x="29313" y="136208"/>
                        <a:pt x="29313" y="172402"/>
                        <a:pt x="35028" y="188595"/>
                      </a:cubicBezTo>
                      <a:cubicBezTo>
                        <a:pt x="40743" y="205740"/>
                        <a:pt x="74081" y="219075"/>
                        <a:pt x="91226" y="224790"/>
                      </a:cubicBezTo>
                      <a:cubicBezTo>
                        <a:pt x="95988" y="226695"/>
                        <a:pt x="173141" y="404813"/>
                        <a:pt x="242673" y="488633"/>
                      </a:cubicBezTo>
                      <a:cubicBezTo>
                        <a:pt x="247436" y="494348"/>
                        <a:pt x="252198" y="500063"/>
                        <a:pt x="258866" y="503873"/>
                      </a:cubicBezTo>
                      <a:cubicBezTo>
                        <a:pt x="265533" y="507683"/>
                        <a:pt x="272201" y="508635"/>
                        <a:pt x="279821" y="509588"/>
                      </a:cubicBezTo>
                      <a:cubicBezTo>
                        <a:pt x="296966" y="511492"/>
                        <a:pt x="315063" y="512445"/>
                        <a:pt x="332208" y="512445"/>
                      </a:cubicBezTo>
                      <a:cubicBezTo>
                        <a:pt x="338876" y="512445"/>
                        <a:pt x="345543" y="512445"/>
                        <a:pt x="353163" y="511492"/>
                      </a:cubicBezTo>
                      <a:cubicBezTo>
                        <a:pt x="362688" y="511492"/>
                        <a:pt x="372213" y="509588"/>
                        <a:pt x="378881" y="503873"/>
                      </a:cubicBezTo>
                      <a:cubicBezTo>
                        <a:pt x="386501" y="497205"/>
                        <a:pt x="388406" y="486728"/>
                        <a:pt x="390311" y="476250"/>
                      </a:cubicBezTo>
                      <a:cubicBezTo>
                        <a:pt x="395073" y="446723"/>
                        <a:pt x="390311" y="410528"/>
                        <a:pt x="379833" y="382905"/>
                      </a:cubicBezTo>
                      <a:cubicBezTo>
                        <a:pt x="370308" y="360045"/>
                        <a:pt x="152186" y="185738"/>
                        <a:pt x="152186" y="185738"/>
                      </a:cubicBezTo>
                      <a:cubicBezTo>
                        <a:pt x="136946" y="158115"/>
                        <a:pt x="126468" y="126683"/>
                        <a:pt x="122658" y="95250"/>
                      </a:cubicBezTo>
                      <a:cubicBezTo>
                        <a:pt x="120753" y="80963"/>
                        <a:pt x="119801" y="66675"/>
                        <a:pt x="115991" y="52388"/>
                      </a:cubicBezTo>
                      <a:cubicBezTo>
                        <a:pt x="108371" y="25717"/>
                        <a:pt x="83606" y="12383"/>
                        <a:pt x="56936" y="1905"/>
                      </a:cubicBezTo>
                      <a:cubicBezTo>
                        <a:pt x="53126" y="952"/>
                        <a:pt x="49316" y="0"/>
                        <a:pt x="45506" y="0"/>
                      </a:cubicBezTo>
                      <a:lnTo>
                        <a:pt x="4550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3" name="Freeform: Shape 717">
                <a:extLst>
                  <a:ext uri="{FF2B5EF4-FFF2-40B4-BE49-F238E27FC236}">
                    <a16:creationId xmlns:a16="http://schemas.microsoft.com/office/drawing/2014/main" id="{713E1F20-8BEE-41E8-A597-7C360FDB0018}"/>
                  </a:ext>
                </a:extLst>
              </p:cNvPr>
              <p:cNvSpPr/>
              <p:nvPr/>
            </p:nvSpPr>
            <p:spPr>
              <a:xfrm>
                <a:off x="4468899" y="2291745"/>
                <a:ext cx="40464" cy="12204"/>
              </a:xfrm>
              <a:custGeom>
                <a:avLst/>
                <a:gdLst>
                  <a:gd name="connsiteX0" fmla="*/ 3086 w 40464"/>
                  <a:gd name="connsiteY0" fmla="*/ 7001 h 12204"/>
                  <a:gd name="connsiteX1" fmla="*/ 36424 w 40464"/>
                  <a:gd name="connsiteY1" fmla="*/ 11763 h 12204"/>
                  <a:gd name="connsiteX2" fmla="*/ 39281 w 40464"/>
                  <a:gd name="connsiteY2" fmla="*/ 7001 h 12204"/>
                  <a:gd name="connsiteX3" fmla="*/ 2134 w 40464"/>
                  <a:gd name="connsiteY3" fmla="*/ 1286 h 12204"/>
                  <a:gd name="connsiteX4" fmla="*/ 3086 w 40464"/>
                  <a:gd name="connsiteY4" fmla="*/ 7001 h 12204"/>
                  <a:gd name="connsiteX5" fmla="*/ 3086 w 40464"/>
                  <a:gd name="connsiteY5" fmla="*/ 7001 h 1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64" h="12204">
                    <a:moveTo>
                      <a:pt x="3086" y="7001"/>
                    </a:moveTo>
                    <a:cubicBezTo>
                      <a:pt x="14516" y="4143"/>
                      <a:pt x="25946" y="6048"/>
                      <a:pt x="36424" y="11763"/>
                    </a:cubicBezTo>
                    <a:cubicBezTo>
                      <a:pt x="39281" y="13668"/>
                      <a:pt x="42139" y="8906"/>
                      <a:pt x="39281" y="7001"/>
                    </a:cubicBezTo>
                    <a:cubicBezTo>
                      <a:pt x="27851" y="333"/>
                      <a:pt x="14516" y="-1572"/>
                      <a:pt x="2134" y="1286"/>
                    </a:cubicBezTo>
                    <a:cubicBezTo>
                      <a:pt x="-1676" y="2238"/>
                      <a:pt x="229" y="7953"/>
                      <a:pt x="3086" y="7001"/>
                    </a:cubicBezTo>
                    <a:lnTo>
                      <a:pt x="3086" y="700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718">
                <a:extLst>
                  <a:ext uri="{FF2B5EF4-FFF2-40B4-BE49-F238E27FC236}">
                    <a16:creationId xmlns:a16="http://schemas.microsoft.com/office/drawing/2014/main" id="{DDFEE6E8-F9BA-46F5-8AB9-DA94A7036CF5}"/>
                  </a:ext>
                </a:extLst>
              </p:cNvPr>
              <p:cNvSpPr/>
              <p:nvPr/>
            </p:nvSpPr>
            <p:spPr>
              <a:xfrm>
                <a:off x="4472938" y="2257789"/>
                <a:ext cx="44998" cy="18538"/>
              </a:xfrm>
              <a:custGeom>
                <a:avLst/>
                <a:gdLst>
                  <a:gd name="connsiteX0" fmla="*/ 2858 w 44998"/>
                  <a:gd name="connsiteY0" fmla="*/ 5715 h 18538"/>
                  <a:gd name="connsiteX1" fmla="*/ 40958 w 44998"/>
                  <a:gd name="connsiteY1" fmla="*/ 18098 h 18538"/>
                  <a:gd name="connsiteX2" fmla="*/ 43815 w 44998"/>
                  <a:gd name="connsiteY2" fmla="*/ 13335 h 18538"/>
                  <a:gd name="connsiteX3" fmla="*/ 2858 w 44998"/>
                  <a:gd name="connsiteY3" fmla="*/ 0 h 18538"/>
                  <a:gd name="connsiteX4" fmla="*/ 2858 w 44998"/>
                  <a:gd name="connsiteY4" fmla="*/ 5715 h 18538"/>
                  <a:gd name="connsiteX5" fmla="*/ 2858 w 44998"/>
                  <a:gd name="connsiteY5" fmla="*/ 5715 h 18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98" h="18538">
                    <a:moveTo>
                      <a:pt x="2858" y="5715"/>
                    </a:moveTo>
                    <a:cubicBezTo>
                      <a:pt x="16192" y="6667"/>
                      <a:pt x="29528" y="10477"/>
                      <a:pt x="40958" y="18098"/>
                    </a:cubicBezTo>
                    <a:cubicBezTo>
                      <a:pt x="43815" y="20002"/>
                      <a:pt x="46672" y="15240"/>
                      <a:pt x="43815" y="13335"/>
                    </a:cubicBezTo>
                    <a:cubicBezTo>
                      <a:pt x="31433" y="5715"/>
                      <a:pt x="17145" y="952"/>
                      <a:pt x="2858" y="0"/>
                    </a:cubicBezTo>
                    <a:cubicBezTo>
                      <a:pt x="-953" y="0"/>
                      <a:pt x="-953" y="5715"/>
                      <a:pt x="2858" y="5715"/>
                    </a:cubicBezTo>
                    <a:lnTo>
                      <a:pt x="2858" y="5715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719">
                <a:extLst>
                  <a:ext uri="{FF2B5EF4-FFF2-40B4-BE49-F238E27FC236}">
                    <a16:creationId xmlns:a16="http://schemas.microsoft.com/office/drawing/2014/main" id="{FE40F5C8-88B0-4869-8315-B95A06AC8593}"/>
                  </a:ext>
                </a:extLst>
              </p:cNvPr>
              <p:cNvSpPr/>
              <p:nvPr/>
            </p:nvSpPr>
            <p:spPr>
              <a:xfrm>
                <a:off x="4486044" y="2223112"/>
                <a:ext cx="45390" cy="18878"/>
              </a:xfrm>
              <a:custGeom>
                <a:avLst/>
                <a:gdLst>
                  <a:gd name="connsiteX0" fmla="*/ 2134 w 45390"/>
                  <a:gd name="connsiteY0" fmla="*/ 5149 h 18878"/>
                  <a:gd name="connsiteX1" fmla="*/ 41186 w 45390"/>
                  <a:gd name="connsiteY1" fmla="*/ 18484 h 18878"/>
                  <a:gd name="connsiteX2" fmla="*/ 44996 w 45390"/>
                  <a:gd name="connsiteY2" fmla="*/ 17531 h 18878"/>
                  <a:gd name="connsiteX3" fmla="*/ 44044 w 45390"/>
                  <a:gd name="connsiteY3" fmla="*/ 13721 h 18878"/>
                  <a:gd name="connsiteX4" fmla="*/ 3086 w 45390"/>
                  <a:gd name="connsiteY4" fmla="*/ 386 h 18878"/>
                  <a:gd name="connsiteX5" fmla="*/ 2134 w 45390"/>
                  <a:gd name="connsiteY5" fmla="*/ 5149 h 18878"/>
                  <a:gd name="connsiteX6" fmla="*/ 2134 w 45390"/>
                  <a:gd name="connsiteY6" fmla="*/ 5149 h 1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390" h="18878">
                    <a:moveTo>
                      <a:pt x="2134" y="5149"/>
                    </a:moveTo>
                    <a:cubicBezTo>
                      <a:pt x="15469" y="8006"/>
                      <a:pt x="28804" y="12769"/>
                      <a:pt x="41186" y="18484"/>
                    </a:cubicBezTo>
                    <a:cubicBezTo>
                      <a:pt x="42139" y="19436"/>
                      <a:pt x="44044" y="18484"/>
                      <a:pt x="44996" y="17531"/>
                    </a:cubicBezTo>
                    <a:cubicBezTo>
                      <a:pt x="45949" y="16579"/>
                      <a:pt x="44996" y="14674"/>
                      <a:pt x="44044" y="13721"/>
                    </a:cubicBezTo>
                    <a:cubicBezTo>
                      <a:pt x="30709" y="8006"/>
                      <a:pt x="17374" y="3244"/>
                      <a:pt x="3086" y="386"/>
                    </a:cubicBezTo>
                    <a:cubicBezTo>
                      <a:pt x="229" y="-1519"/>
                      <a:pt x="-1676" y="4196"/>
                      <a:pt x="2134" y="5149"/>
                    </a:cubicBezTo>
                    <a:lnTo>
                      <a:pt x="2134" y="5149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720">
                <a:extLst>
                  <a:ext uri="{FF2B5EF4-FFF2-40B4-BE49-F238E27FC236}">
                    <a16:creationId xmlns:a16="http://schemas.microsoft.com/office/drawing/2014/main" id="{26917CA0-88FA-4948-BB12-4C63B18C14E3}"/>
                  </a:ext>
                </a:extLst>
              </p:cNvPr>
              <p:cNvSpPr/>
              <p:nvPr/>
            </p:nvSpPr>
            <p:spPr>
              <a:xfrm>
                <a:off x="4500454" y="2227137"/>
                <a:ext cx="37378" cy="98988"/>
              </a:xfrm>
              <a:custGeom>
                <a:avLst/>
                <a:gdLst>
                  <a:gd name="connsiteX0" fmla="*/ 31539 w 37378"/>
                  <a:gd name="connsiteY0" fmla="*/ 2077 h 98988"/>
                  <a:gd name="connsiteX1" fmla="*/ 107 w 37378"/>
                  <a:gd name="connsiteY1" fmla="*/ 95422 h 98988"/>
                  <a:gd name="connsiteX2" fmla="*/ 5822 w 37378"/>
                  <a:gd name="connsiteY2" fmla="*/ 97327 h 98988"/>
                  <a:gd name="connsiteX3" fmla="*/ 37254 w 37378"/>
                  <a:gd name="connsiteY3" fmla="*/ 3982 h 98988"/>
                  <a:gd name="connsiteX4" fmla="*/ 31539 w 37378"/>
                  <a:gd name="connsiteY4" fmla="*/ 2077 h 98988"/>
                  <a:gd name="connsiteX5" fmla="*/ 31539 w 37378"/>
                  <a:gd name="connsiteY5" fmla="*/ 2077 h 9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78" h="98988">
                    <a:moveTo>
                      <a:pt x="31539" y="2077"/>
                    </a:moveTo>
                    <a:cubicBezTo>
                      <a:pt x="20109" y="32557"/>
                      <a:pt x="9632" y="63989"/>
                      <a:pt x="107" y="95422"/>
                    </a:cubicBezTo>
                    <a:cubicBezTo>
                      <a:pt x="-846" y="99232"/>
                      <a:pt x="4869" y="100184"/>
                      <a:pt x="5822" y="97327"/>
                    </a:cubicBezTo>
                    <a:cubicBezTo>
                      <a:pt x="15347" y="65894"/>
                      <a:pt x="25824" y="34462"/>
                      <a:pt x="37254" y="3982"/>
                    </a:cubicBezTo>
                    <a:cubicBezTo>
                      <a:pt x="38207" y="172"/>
                      <a:pt x="33444" y="-1733"/>
                      <a:pt x="31539" y="2077"/>
                    </a:cubicBezTo>
                    <a:lnTo>
                      <a:pt x="31539" y="207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721">
                <a:extLst>
                  <a:ext uri="{FF2B5EF4-FFF2-40B4-BE49-F238E27FC236}">
                    <a16:creationId xmlns:a16="http://schemas.microsoft.com/office/drawing/2014/main" id="{4F995A7A-F4CB-406D-AEB8-960F0595E5F8}"/>
                  </a:ext>
                </a:extLst>
              </p:cNvPr>
              <p:cNvSpPr/>
              <p:nvPr/>
            </p:nvSpPr>
            <p:spPr>
              <a:xfrm>
                <a:off x="4553186" y="2409474"/>
                <a:ext cx="26193" cy="24288"/>
              </a:xfrm>
              <a:custGeom>
                <a:avLst/>
                <a:gdLst>
                  <a:gd name="connsiteX0" fmla="*/ 4524 w 26193"/>
                  <a:gd name="connsiteY0" fmla="*/ 23574 h 24288"/>
                  <a:gd name="connsiteX1" fmla="*/ 25479 w 26193"/>
                  <a:gd name="connsiteY1" fmla="*/ 4524 h 24288"/>
                  <a:gd name="connsiteX2" fmla="*/ 25479 w 26193"/>
                  <a:gd name="connsiteY2" fmla="*/ 714 h 24288"/>
                  <a:gd name="connsiteX3" fmla="*/ 21669 w 26193"/>
                  <a:gd name="connsiteY3" fmla="*/ 714 h 24288"/>
                  <a:gd name="connsiteX4" fmla="*/ 714 w 26193"/>
                  <a:gd name="connsiteY4" fmla="*/ 19764 h 24288"/>
                  <a:gd name="connsiteX5" fmla="*/ 714 w 26193"/>
                  <a:gd name="connsiteY5" fmla="*/ 23574 h 24288"/>
                  <a:gd name="connsiteX6" fmla="*/ 4524 w 26193"/>
                  <a:gd name="connsiteY6" fmla="*/ 23574 h 24288"/>
                  <a:gd name="connsiteX7" fmla="*/ 4524 w 26193"/>
                  <a:gd name="connsiteY7" fmla="*/ 23574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93" h="24288">
                    <a:moveTo>
                      <a:pt x="4524" y="23574"/>
                    </a:moveTo>
                    <a:cubicBezTo>
                      <a:pt x="11192" y="16907"/>
                      <a:pt x="18812" y="11192"/>
                      <a:pt x="25479" y="4524"/>
                    </a:cubicBezTo>
                    <a:cubicBezTo>
                      <a:pt x="26432" y="3572"/>
                      <a:pt x="26432" y="1667"/>
                      <a:pt x="25479" y="714"/>
                    </a:cubicBezTo>
                    <a:cubicBezTo>
                      <a:pt x="24527" y="-238"/>
                      <a:pt x="22622" y="-238"/>
                      <a:pt x="21669" y="714"/>
                    </a:cubicBezTo>
                    <a:cubicBezTo>
                      <a:pt x="15002" y="7382"/>
                      <a:pt x="7382" y="13097"/>
                      <a:pt x="714" y="19764"/>
                    </a:cubicBezTo>
                    <a:cubicBezTo>
                      <a:pt x="-238" y="20717"/>
                      <a:pt x="-238" y="22622"/>
                      <a:pt x="714" y="23574"/>
                    </a:cubicBezTo>
                    <a:cubicBezTo>
                      <a:pt x="1667" y="24527"/>
                      <a:pt x="3572" y="24527"/>
                      <a:pt x="4524" y="23574"/>
                    </a:cubicBezTo>
                    <a:lnTo>
                      <a:pt x="4524" y="2357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0" name="Freeform: Shape 704">
              <a:extLst>
                <a:ext uri="{FF2B5EF4-FFF2-40B4-BE49-F238E27FC236}">
                  <a16:creationId xmlns:a16="http://schemas.microsoft.com/office/drawing/2014/main" id="{92D3A033-6F66-457D-8B31-2058D94C2DA8}"/>
                </a:ext>
              </a:extLst>
            </p:cNvPr>
            <p:cNvSpPr/>
            <p:nvPr/>
          </p:nvSpPr>
          <p:spPr>
            <a:xfrm>
              <a:off x="4444958" y="2371519"/>
              <a:ext cx="8929" cy="13211"/>
            </a:xfrm>
            <a:custGeom>
              <a:avLst/>
              <a:gdLst>
                <a:gd name="connsiteX0" fmla="*/ 3215 w 8929"/>
                <a:gd name="connsiteY0" fmla="*/ 570 h 13211"/>
                <a:gd name="connsiteX1" fmla="*/ 357 w 8929"/>
                <a:gd name="connsiteY1" fmla="*/ 11047 h 13211"/>
                <a:gd name="connsiteX2" fmla="*/ 4167 w 8929"/>
                <a:gd name="connsiteY2" fmla="*/ 12952 h 13211"/>
                <a:gd name="connsiteX3" fmla="*/ 6072 w 8929"/>
                <a:gd name="connsiteY3" fmla="*/ 9142 h 13211"/>
                <a:gd name="connsiteX4" fmla="*/ 6072 w 8929"/>
                <a:gd name="connsiteY4" fmla="*/ 8190 h 13211"/>
                <a:gd name="connsiteX5" fmla="*/ 6072 w 8929"/>
                <a:gd name="connsiteY5" fmla="*/ 9142 h 13211"/>
                <a:gd name="connsiteX6" fmla="*/ 6072 w 8929"/>
                <a:gd name="connsiteY6" fmla="*/ 7237 h 13211"/>
                <a:gd name="connsiteX7" fmla="*/ 6072 w 8929"/>
                <a:gd name="connsiteY7" fmla="*/ 8190 h 13211"/>
                <a:gd name="connsiteX8" fmla="*/ 7025 w 8929"/>
                <a:gd name="connsiteY8" fmla="*/ 6285 h 13211"/>
                <a:gd name="connsiteX9" fmla="*/ 7025 w 8929"/>
                <a:gd name="connsiteY9" fmla="*/ 7237 h 13211"/>
                <a:gd name="connsiteX10" fmla="*/ 7977 w 8929"/>
                <a:gd name="connsiteY10" fmla="*/ 5332 h 13211"/>
                <a:gd name="connsiteX11" fmla="*/ 7977 w 8929"/>
                <a:gd name="connsiteY11" fmla="*/ 6285 h 13211"/>
                <a:gd name="connsiteX12" fmla="*/ 7977 w 8929"/>
                <a:gd name="connsiteY12" fmla="*/ 6285 h 13211"/>
                <a:gd name="connsiteX13" fmla="*/ 8930 w 8929"/>
                <a:gd name="connsiteY13" fmla="*/ 4380 h 13211"/>
                <a:gd name="connsiteX14" fmla="*/ 7977 w 8929"/>
                <a:gd name="connsiteY14" fmla="*/ 2475 h 13211"/>
                <a:gd name="connsiteX15" fmla="*/ 3215 w 8929"/>
                <a:gd name="connsiteY15" fmla="*/ 570 h 13211"/>
                <a:gd name="connsiteX16" fmla="*/ 3215 w 8929"/>
                <a:gd name="connsiteY16" fmla="*/ 570 h 1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29" h="13211">
                  <a:moveTo>
                    <a:pt x="3215" y="570"/>
                  </a:moveTo>
                  <a:cubicBezTo>
                    <a:pt x="357" y="3427"/>
                    <a:pt x="-595" y="7237"/>
                    <a:pt x="357" y="11047"/>
                  </a:cubicBezTo>
                  <a:cubicBezTo>
                    <a:pt x="357" y="12000"/>
                    <a:pt x="2262" y="13905"/>
                    <a:pt x="4167" y="12952"/>
                  </a:cubicBezTo>
                  <a:cubicBezTo>
                    <a:pt x="6072" y="12952"/>
                    <a:pt x="7025" y="11047"/>
                    <a:pt x="6072" y="9142"/>
                  </a:cubicBezTo>
                  <a:cubicBezTo>
                    <a:pt x="6072" y="9142"/>
                    <a:pt x="6072" y="8190"/>
                    <a:pt x="6072" y="8190"/>
                  </a:cubicBezTo>
                  <a:cubicBezTo>
                    <a:pt x="6072" y="8190"/>
                    <a:pt x="6072" y="9142"/>
                    <a:pt x="6072" y="9142"/>
                  </a:cubicBezTo>
                  <a:cubicBezTo>
                    <a:pt x="6072" y="8190"/>
                    <a:pt x="6072" y="8190"/>
                    <a:pt x="6072" y="7237"/>
                  </a:cubicBezTo>
                  <a:cubicBezTo>
                    <a:pt x="6072" y="7237"/>
                    <a:pt x="6072" y="8190"/>
                    <a:pt x="6072" y="8190"/>
                  </a:cubicBezTo>
                  <a:cubicBezTo>
                    <a:pt x="6072" y="7237"/>
                    <a:pt x="6072" y="6285"/>
                    <a:pt x="7025" y="6285"/>
                  </a:cubicBezTo>
                  <a:cubicBezTo>
                    <a:pt x="7025" y="6285"/>
                    <a:pt x="7025" y="6285"/>
                    <a:pt x="7025" y="7237"/>
                  </a:cubicBezTo>
                  <a:cubicBezTo>
                    <a:pt x="7025" y="6285"/>
                    <a:pt x="7977" y="6285"/>
                    <a:pt x="7977" y="5332"/>
                  </a:cubicBezTo>
                  <a:cubicBezTo>
                    <a:pt x="7977" y="5332"/>
                    <a:pt x="7977" y="5332"/>
                    <a:pt x="7977" y="6285"/>
                  </a:cubicBezTo>
                  <a:cubicBezTo>
                    <a:pt x="7977" y="6285"/>
                    <a:pt x="7977" y="6285"/>
                    <a:pt x="7977" y="6285"/>
                  </a:cubicBezTo>
                  <a:cubicBezTo>
                    <a:pt x="8930" y="5332"/>
                    <a:pt x="8930" y="5332"/>
                    <a:pt x="8930" y="4380"/>
                  </a:cubicBezTo>
                  <a:cubicBezTo>
                    <a:pt x="8930" y="3427"/>
                    <a:pt x="8930" y="2475"/>
                    <a:pt x="7977" y="2475"/>
                  </a:cubicBezTo>
                  <a:cubicBezTo>
                    <a:pt x="6072" y="-383"/>
                    <a:pt x="4167" y="-383"/>
                    <a:pt x="3215" y="570"/>
                  </a:cubicBezTo>
                  <a:lnTo>
                    <a:pt x="3215" y="5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705">
              <a:extLst>
                <a:ext uri="{FF2B5EF4-FFF2-40B4-BE49-F238E27FC236}">
                  <a16:creationId xmlns:a16="http://schemas.microsoft.com/office/drawing/2014/main" id="{32920C43-1117-416F-85F8-B6F9D53D7957}"/>
                </a:ext>
              </a:extLst>
            </p:cNvPr>
            <p:cNvSpPr/>
            <p:nvPr/>
          </p:nvSpPr>
          <p:spPr>
            <a:xfrm>
              <a:off x="4453493" y="2371694"/>
              <a:ext cx="11266" cy="15076"/>
            </a:xfrm>
            <a:custGeom>
              <a:avLst/>
              <a:gdLst>
                <a:gd name="connsiteX0" fmla="*/ 6110 w 11266"/>
                <a:gd name="connsiteY0" fmla="*/ 1347 h 15076"/>
                <a:gd name="connsiteX1" fmla="*/ 395 w 11266"/>
                <a:gd name="connsiteY1" fmla="*/ 10872 h 15076"/>
                <a:gd name="connsiteX2" fmla="*/ 1347 w 11266"/>
                <a:gd name="connsiteY2" fmla="*/ 14682 h 15076"/>
                <a:gd name="connsiteX3" fmla="*/ 5157 w 11266"/>
                <a:gd name="connsiteY3" fmla="*/ 13730 h 15076"/>
                <a:gd name="connsiteX4" fmla="*/ 10872 w 11266"/>
                <a:gd name="connsiteY4" fmla="*/ 4205 h 15076"/>
                <a:gd name="connsiteX5" fmla="*/ 9920 w 11266"/>
                <a:gd name="connsiteY5" fmla="*/ 395 h 15076"/>
                <a:gd name="connsiteX6" fmla="*/ 6110 w 11266"/>
                <a:gd name="connsiteY6" fmla="*/ 1347 h 15076"/>
                <a:gd name="connsiteX7" fmla="*/ 6110 w 11266"/>
                <a:gd name="connsiteY7" fmla="*/ 1347 h 1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66" h="15076">
                  <a:moveTo>
                    <a:pt x="6110" y="1347"/>
                  </a:moveTo>
                  <a:cubicBezTo>
                    <a:pt x="4205" y="4205"/>
                    <a:pt x="2300" y="8015"/>
                    <a:pt x="395" y="10872"/>
                  </a:cubicBezTo>
                  <a:cubicBezTo>
                    <a:pt x="-558" y="11825"/>
                    <a:pt x="395" y="13730"/>
                    <a:pt x="1347" y="14682"/>
                  </a:cubicBezTo>
                  <a:cubicBezTo>
                    <a:pt x="2300" y="15635"/>
                    <a:pt x="4205" y="14682"/>
                    <a:pt x="5157" y="13730"/>
                  </a:cubicBezTo>
                  <a:cubicBezTo>
                    <a:pt x="7062" y="10872"/>
                    <a:pt x="8967" y="7062"/>
                    <a:pt x="10872" y="4205"/>
                  </a:cubicBezTo>
                  <a:cubicBezTo>
                    <a:pt x="11825" y="3252"/>
                    <a:pt x="10872" y="1347"/>
                    <a:pt x="9920" y="395"/>
                  </a:cubicBezTo>
                  <a:cubicBezTo>
                    <a:pt x="8015" y="-558"/>
                    <a:pt x="6110" y="395"/>
                    <a:pt x="6110" y="1347"/>
                  </a:cubicBezTo>
                  <a:lnTo>
                    <a:pt x="6110" y="13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706">
              <a:extLst>
                <a:ext uri="{FF2B5EF4-FFF2-40B4-BE49-F238E27FC236}">
                  <a16:creationId xmlns:a16="http://schemas.microsoft.com/office/drawing/2014/main" id="{F87A4386-1A5F-49D6-AB38-72C2C73E4828}"/>
                </a:ext>
              </a:extLst>
            </p:cNvPr>
            <p:cNvSpPr/>
            <p:nvPr/>
          </p:nvSpPr>
          <p:spPr>
            <a:xfrm>
              <a:off x="4679273" y="2273411"/>
              <a:ext cx="8929" cy="13211"/>
            </a:xfrm>
            <a:custGeom>
              <a:avLst/>
              <a:gdLst>
                <a:gd name="connsiteX0" fmla="*/ 3215 w 8929"/>
                <a:gd name="connsiteY0" fmla="*/ 570 h 13211"/>
                <a:gd name="connsiteX1" fmla="*/ 357 w 8929"/>
                <a:gd name="connsiteY1" fmla="*/ 11047 h 13211"/>
                <a:gd name="connsiteX2" fmla="*/ 4167 w 8929"/>
                <a:gd name="connsiteY2" fmla="*/ 12952 h 13211"/>
                <a:gd name="connsiteX3" fmla="*/ 6072 w 8929"/>
                <a:gd name="connsiteY3" fmla="*/ 9142 h 13211"/>
                <a:gd name="connsiteX4" fmla="*/ 6072 w 8929"/>
                <a:gd name="connsiteY4" fmla="*/ 8190 h 13211"/>
                <a:gd name="connsiteX5" fmla="*/ 6072 w 8929"/>
                <a:gd name="connsiteY5" fmla="*/ 9142 h 13211"/>
                <a:gd name="connsiteX6" fmla="*/ 6072 w 8929"/>
                <a:gd name="connsiteY6" fmla="*/ 7237 h 13211"/>
                <a:gd name="connsiteX7" fmla="*/ 6072 w 8929"/>
                <a:gd name="connsiteY7" fmla="*/ 8190 h 13211"/>
                <a:gd name="connsiteX8" fmla="*/ 7025 w 8929"/>
                <a:gd name="connsiteY8" fmla="*/ 6285 h 13211"/>
                <a:gd name="connsiteX9" fmla="*/ 7025 w 8929"/>
                <a:gd name="connsiteY9" fmla="*/ 7237 h 13211"/>
                <a:gd name="connsiteX10" fmla="*/ 7977 w 8929"/>
                <a:gd name="connsiteY10" fmla="*/ 5332 h 13211"/>
                <a:gd name="connsiteX11" fmla="*/ 7977 w 8929"/>
                <a:gd name="connsiteY11" fmla="*/ 6285 h 13211"/>
                <a:gd name="connsiteX12" fmla="*/ 7977 w 8929"/>
                <a:gd name="connsiteY12" fmla="*/ 6285 h 13211"/>
                <a:gd name="connsiteX13" fmla="*/ 8930 w 8929"/>
                <a:gd name="connsiteY13" fmla="*/ 4380 h 13211"/>
                <a:gd name="connsiteX14" fmla="*/ 7977 w 8929"/>
                <a:gd name="connsiteY14" fmla="*/ 2475 h 13211"/>
                <a:gd name="connsiteX15" fmla="*/ 3215 w 8929"/>
                <a:gd name="connsiteY15" fmla="*/ 570 h 13211"/>
                <a:gd name="connsiteX16" fmla="*/ 3215 w 8929"/>
                <a:gd name="connsiteY16" fmla="*/ 570 h 1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29" h="13211">
                  <a:moveTo>
                    <a:pt x="3215" y="570"/>
                  </a:moveTo>
                  <a:cubicBezTo>
                    <a:pt x="357" y="3427"/>
                    <a:pt x="-595" y="7237"/>
                    <a:pt x="357" y="11047"/>
                  </a:cubicBezTo>
                  <a:cubicBezTo>
                    <a:pt x="357" y="12000"/>
                    <a:pt x="2262" y="13905"/>
                    <a:pt x="4167" y="12952"/>
                  </a:cubicBezTo>
                  <a:cubicBezTo>
                    <a:pt x="6072" y="12952"/>
                    <a:pt x="7025" y="11047"/>
                    <a:pt x="6072" y="9142"/>
                  </a:cubicBezTo>
                  <a:cubicBezTo>
                    <a:pt x="6072" y="9142"/>
                    <a:pt x="6072" y="8190"/>
                    <a:pt x="6072" y="8190"/>
                  </a:cubicBezTo>
                  <a:cubicBezTo>
                    <a:pt x="6072" y="8190"/>
                    <a:pt x="6072" y="9142"/>
                    <a:pt x="6072" y="9142"/>
                  </a:cubicBezTo>
                  <a:cubicBezTo>
                    <a:pt x="6072" y="8190"/>
                    <a:pt x="6072" y="8190"/>
                    <a:pt x="6072" y="7237"/>
                  </a:cubicBezTo>
                  <a:cubicBezTo>
                    <a:pt x="6072" y="7237"/>
                    <a:pt x="6072" y="8190"/>
                    <a:pt x="6072" y="8190"/>
                  </a:cubicBezTo>
                  <a:cubicBezTo>
                    <a:pt x="6072" y="7237"/>
                    <a:pt x="6072" y="6285"/>
                    <a:pt x="7025" y="6285"/>
                  </a:cubicBezTo>
                  <a:cubicBezTo>
                    <a:pt x="7025" y="6285"/>
                    <a:pt x="7025" y="6285"/>
                    <a:pt x="7025" y="7237"/>
                  </a:cubicBezTo>
                  <a:cubicBezTo>
                    <a:pt x="7025" y="6285"/>
                    <a:pt x="7977" y="6285"/>
                    <a:pt x="7977" y="5332"/>
                  </a:cubicBezTo>
                  <a:cubicBezTo>
                    <a:pt x="7977" y="5332"/>
                    <a:pt x="7977" y="5332"/>
                    <a:pt x="7977" y="6285"/>
                  </a:cubicBezTo>
                  <a:cubicBezTo>
                    <a:pt x="7977" y="6285"/>
                    <a:pt x="7977" y="6285"/>
                    <a:pt x="7977" y="6285"/>
                  </a:cubicBezTo>
                  <a:cubicBezTo>
                    <a:pt x="8930" y="5332"/>
                    <a:pt x="8930" y="5332"/>
                    <a:pt x="8930" y="4380"/>
                  </a:cubicBezTo>
                  <a:cubicBezTo>
                    <a:pt x="8930" y="3427"/>
                    <a:pt x="8930" y="2475"/>
                    <a:pt x="7977" y="2475"/>
                  </a:cubicBezTo>
                  <a:cubicBezTo>
                    <a:pt x="6072" y="-383"/>
                    <a:pt x="4167" y="-383"/>
                    <a:pt x="3215" y="570"/>
                  </a:cubicBezTo>
                  <a:lnTo>
                    <a:pt x="3215" y="5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707">
              <a:extLst>
                <a:ext uri="{FF2B5EF4-FFF2-40B4-BE49-F238E27FC236}">
                  <a16:creationId xmlns:a16="http://schemas.microsoft.com/office/drawing/2014/main" id="{DFCDEA5A-01EA-4600-B4E7-6168088D81B1}"/>
                </a:ext>
              </a:extLst>
            </p:cNvPr>
            <p:cNvSpPr/>
            <p:nvPr/>
          </p:nvSpPr>
          <p:spPr>
            <a:xfrm>
              <a:off x="4694871" y="2286942"/>
              <a:ext cx="7619" cy="15613"/>
            </a:xfrm>
            <a:custGeom>
              <a:avLst/>
              <a:gdLst>
                <a:gd name="connsiteX0" fmla="*/ 1905 w 7619"/>
                <a:gd name="connsiteY0" fmla="*/ 2279 h 15613"/>
                <a:gd name="connsiteX1" fmla="*/ 0 w 7619"/>
                <a:gd name="connsiteY1" fmla="*/ 11804 h 15613"/>
                <a:gd name="connsiteX2" fmla="*/ 1905 w 7619"/>
                <a:gd name="connsiteY2" fmla="*/ 15614 h 15613"/>
                <a:gd name="connsiteX3" fmla="*/ 5715 w 7619"/>
                <a:gd name="connsiteY3" fmla="*/ 13709 h 15613"/>
                <a:gd name="connsiteX4" fmla="*/ 7620 w 7619"/>
                <a:gd name="connsiteY4" fmla="*/ 4184 h 15613"/>
                <a:gd name="connsiteX5" fmla="*/ 5715 w 7619"/>
                <a:gd name="connsiteY5" fmla="*/ 374 h 15613"/>
                <a:gd name="connsiteX6" fmla="*/ 1905 w 7619"/>
                <a:gd name="connsiteY6" fmla="*/ 2279 h 15613"/>
                <a:gd name="connsiteX7" fmla="*/ 1905 w 7619"/>
                <a:gd name="connsiteY7" fmla="*/ 2279 h 1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9" h="15613">
                  <a:moveTo>
                    <a:pt x="1905" y="2279"/>
                  </a:moveTo>
                  <a:cubicBezTo>
                    <a:pt x="952" y="5136"/>
                    <a:pt x="952" y="8946"/>
                    <a:pt x="0" y="11804"/>
                  </a:cubicBezTo>
                  <a:cubicBezTo>
                    <a:pt x="0" y="13709"/>
                    <a:pt x="0" y="14661"/>
                    <a:pt x="1905" y="15614"/>
                  </a:cubicBezTo>
                  <a:cubicBezTo>
                    <a:pt x="2857" y="15614"/>
                    <a:pt x="4763" y="15614"/>
                    <a:pt x="5715" y="13709"/>
                  </a:cubicBezTo>
                  <a:cubicBezTo>
                    <a:pt x="6667" y="10851"/>
                    <a:pt x="6667" y="7041"/>
                    <a:pt x="7620" y="4184"/>
                  </a:cubicBezTo>
                  <a:cubicBezTo>
                    <a:pt x="7620" y="2279"/>
                    <a:pt x="7620" y="1326"/>
                    <a:pt x="5715" y="374"/>
                  </a:cubicBezTo>
                  <a:cubicBezTo>
                    <a:pt x="3810" y="-579"/>
                    <a:pt x="2857" y="374"/>
                    <a:pt x="1905" y="2279"/>
                  </a:cubicBezTo>
                  <a:lnTo>
                    <a:pt x="1905" y="2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708">
              <a:extLst>
                <a:ext uri="{FF2B5EF4-FFF2-40B4-BE49-F238E27FC236}">
                  <a16:creationId xmlns:a16="http://schemas.microsoft.com/office/drawing/2014/main" id="{9911C9BB-77DB-442D-9831-FDEA68596872}"/>
                </a:ext>
              </a:extLst>
            </p:cNvPr>
            <p:cNvSpPr/>
            <p:nvPr/>
          </p:nvSpPr>
          <p:spPr>
            <a:xfrm>
              <a:off x="4637614" y="2815244"/>
              <a:ext cx="13548" cy="34218"/>
            </a:xfrm>
            <a:custGeom>
              <a:avLst/>
              <a:gdLst>
                <a:gd name="connsiteX0" fmla="*/ 107 w 13548"/>
                <a:gd name="connsiteY0" fmla="*/ 3566 h 34218"/>
                <a:gd name="connsiteX1" fmla="*/ 7727 w 13548"/>
                <a:gd name="connsiteY1" fmla="*/ 32141 h 34218"/>
                <a:gd name="connsiteX2" fmla="*/ 13442 w 13548"/>
                <a:gd name="connsiteY2" fmla="*/ 30236 h 34218"/>
                <a:gd name="connsiteX3" fmla="*/ 5822 w 13548"/>
                <a:gd name="connsiteY3" fmla="*/ 1661 h 34218"/>
                <a:gd name="connsiteX4" fmla="*/ 107 w 13548"/>
                <a:gd name="connsiteY4" fmla="*/ 3566 h 34218"/>
                <a:gd name="connsiteX5" fmla="*/ 107 w 13548"/>
                <a:gd name="connsiteY5" fmla="*/ 3566 h 3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8" h="34218">
                  <a:moveTo>
                    <a:pt x="107" y="3566"/>
                  </a:moveTo>
                  <a:cubicBezTo>
                    <a:pt x="2964" y="13091"/>
                    <a:pt x="4869" y="22616"/>
                    <a:pt x="7727" y="32141"/>
                  </a:cubicBezTo>
                  <a:cubicBezTo>
                    <a:pt x="8679" y="35952"/>
                    <a:pt x="14394" y="34047"/>
                    <a:pt x="13442" y="30236"/>
                  </a:cubicBezTo>
                  <a:cubicBezTo>
                    <a:pt x="10584" y="20711"/>
                    <a:pt x="8679" y="11186"/>
                    <a:pt x="5822" y="1661"/>
                  </a:cubicBezTo>
                  <a:cubicBezTo>
                    <a:pt x="4869" y="-1196"/>
                    <a:pt x="-846" y="-243"/>
                    <a:pt x="107" y="3566"/>
                  </a:cubicBezTo>
                  <a:lnTo>
                    <a:pt x="107" y="356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709">
              <a:extLst>
                <a:ext uri="{FF2B5EF4-FFF2-40B4-BE49-F238E27FC236}">
                  <a16:creationId xmlns:a16="http://schemas.microsoft.com/office/drawing/2014/main" id="{B6F17862-C2CB-4323-AC5D-23229FD7362A}"/>
                </a:ext>
              </a:extLst>
            </p:cNvPr>
            <p:cNvSpPr/>
            <p:nvPr/>
          </p:nvSpPr>
          <p:spPr>
            <a:xfrm>
              <a:off x="4654240" y="2818811"/>
              <a:ext cx="7666" cy="25717"/>
            </a:xfrm>
            <a:custGeom>
              <a:avLst/>
              <a:gdLst>
                <a:gd name="connsiteX0" fmla="*/ 626 w 7666"/>
                <a:gd name="connsiteY0" fmla="*/ 2858 h 25717"/>
                <a:gd name="connsiteX1" fmla="*/ 1578 w 7666"/>
                <a:gd name="connsiteY1" fmla="*/ 23813 h 25717"/>
                <a:gd name="connsiteX2" fmla="*/ 5388 w 7666"/>
                <a:gd name="connsiteY2" fmla="*/ 25718 h 25717"/>
                <a:gd name="connsiteX3" fmla="*/ 7293 w 7666"/>
                <a:gd name="connsiteY3" fmla="*/ 21908 h 25717"/>
                <a:gd name="connsiteX4" fmla="*/ 6341 w 7666"/>
                <a:gd name="connsiteY4" fmla="*/ 3810 h 25717"/>
                <a:gd name="connsiteX5" fmla="*/ 4436 w 7666"/>
                <a:gd name="connsiteY5" fmla="*/ 0 h 25717"/>
                <a:gd name="connsiteX6" fmla="*/ 626 w 7666"/>
                <a:gd name="connsiteY6" fmla="*/ 2858 h 25717"/>
                <a:gd name="connsiteX7" fmla="*/ 626 w 7666"/>
                <a:gd name="connsiteY7" fmla="*/ 285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6" h="25717">
                  <a:moveTo>
                    <a:pt x="626" y="2858"/>
                  </a:moveTo>
                  <a:cubicBezTo>
                    <a:pt x="-327" y="9525"/>
                    <a:pt x="-327" y="17145"/>
                    <a:pt x="1578" y="23813"/>
                  </a:cubicBezTo>
                  <a:cubicBezTo>
                    <a:pt x="1578" y="25718"/>
                    <a:pt x="3483" y="25718"/>
                    <a:pt x="5388" y="25718"/>
                  </a:cubicBezTo>
                  <a:cubicBezTo>
                    <a:pt x="7293" y="25718"/>
                    <a:pt x="8246" y="23813"/>
                    <a:pt x="7293" y="21908"/>
                  </a:cubicBezTo>
                  <a:cubicBezTo>
                    <a:pt x="5388" y="16193"/>
                    <a:pt x="5388" y="9525"/>
                    <a:pt x="6341" y="3810"/>
                  </a:cubicBezTo>
                  <a:cubicBezTo>
                    <a:pt x="6341" y="1905"/>
                    <a:pt x="6341" y="953"/>
                    <a:pt x="4436" y="0"/>
                  </a:cubicBezTo>
                  <a:cubicBezTo>
                    <a:pt x="3483" y="0"/>
                    <a:pt x="1578" y="953"/>
                    <a:pt x="626" y="2858"/>
                  </a:cubicBezTo>
                  <a:lnTo>
                    <a:pt x="626" y="285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710">
              <a:extLst>
                <a:ext uri="{FF2B5EF4-FFF2-40B4-BE49-F238E27FC236}">
                  <a16:creationId xmlns:a16="http://schemas.microsoft.com/office/drawing/2014/main" id="{FC0176D8-C7A4-4EF5-9E72-A30FA1C6E3C5}"/>
                </a:ext>
              </a:extLst>
            </p:cNvPr>
            <p:cNvSpPr/>
            <p:nvPr/>
          </p:nvSpPr>
          <p:spPr>
            <a:xfrm>
              <a:off x="4858700" y="2826008"/>
              <a:ext cx="8832" cy="16086"/>
            </a:xfrm>
            <a:custGeom>
              <a:avLst/>
              <a:gdLst>
                <a:gd name="connsiteX0" fmla="*/ 0 w 8832"/>
                <a:gd name="connsiteY0" fmla="*/ 4233 h 16086"/>
                <a:gd name="connsiteX1" fmla="*/ 3810 w 8832"/>
                <a:gd name="connsiteY1" fmla="*/ 13758 h 16086"/>
                <a:gd name="connsiteX2" fmla="*/ 4763 w 8832"/>
                <a:gd name="connsiteY2" fmla="*/ 15663 h 16086"/>
                <a:gd name="connsiteX3" fmla="*/ 6668 w 8832"/>
                <a:gd name="connsiteY3" fmla="*/ 15663 h 16086"/>
                <a:gd name="connsiteX4" fmla="*/ 8573 w 8832"/>
                <a:gd name="connsiteY4" fmla="*/ 11853 h 16086"/>
                <a:gd name="connsiteX5" fmla="*/ 4763 w 8832"/>
                <a:gd name="connsiteY5" fmla="*/ 2328 h 16086"/>
                <a:gd name="connsiteX6" fmla="*/ 3810 w 8832"/>
                <a:gd name="connsiteY6" fmla="*/ 423 h 16086"/>
                <a:gd name="connsiteX7" fmla="*/ 1905 w 8832"/>
                <a:gd name="connsiteY7" fmla="*/ 423 h 16086"/>
                <a:gd name="connsiteX8" fmla="*/ 0 w 8832"/>
                <a:gd name="connsiteY8" fmla="*/ 4233 h 16086"/>
                <a:gd name="connsiteX9" fmla="*/ 0 w 8832"/>
                <a:gd name="connsiteY9" fmla="*/ 4233 h 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32" h="16086">
                  <a:moveTo>
                    <a:pt x="0" y="4233"/>
                  </a:moveTo>
                  <a:cubicBezTo>
                    <a:pt x="952" y="7091"/>
                    <a:pt x="1905" y="10901"/>
                    <a:pt x="3810" y="13758"/>
                  </a:cubicBezTo>
                  <a:cubicBezTo>
                    <a:pt x="3810" y="14711"/>
                    <a:pt x="4763" y="14711"/>
                    <a:pt x="4763" y="15663"/>
                  </a:cubicBezTo>
                  <a:cubicBezTo>
                    <a:pt x="5715" y="15663"/>
                    <a:pt x="6668" y="16616"/>
                    <a:pt x="6668" y="15663"/>
                  </a:cubicBezTo>
                  <a:cubicBezTo>
                    <a:pt x="7620" y="15663"/>
                    <a:pt x="9525" y="13758"/>
                    <a:pt x="8573" y="11853"/>
                  </a:cubicBezTo>
                  <a:cubicBezTo>
                    <a:pt x="7620" y="8996"/>
                    <a:pt x="6668" y="5186"/>
                    <a:pt x="4763" y="2328"/>
                  </a:cubicBezTo>
                  <a:cubicBezTo>
                    <a:pt x="4763" y="1376"/>
                    <a:pt x="3810" y="1376"/>
                    <a:pt x="3810" y="423"/>
                  </a:cubicBezTo>
                  <a:cubicBezTo>
                    <a:pt x="2858" y="423"/>
                    <a:pt x="1905" y="-529"/>
                    <a:pt x="1905" y="423"/>
                  </a:cubicBezTo>
                  <a:cubicBezTo>
                    <a:pt x="952" y="1376"/>
                    <a:pt x="0" y="3281"/>
                    <a:pt x="0" y="4233"/>
                  </a:cubicBezTo>
                  <a:lnTo>
                    <a:pt x="0" y="423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711">
              <a:extLst>
                <a:ext uri="{FF2B5EF4-FFF2-40B4-BE49-F238E27FC236}">
                  <a16:creationId xmlns:a16="http://schemas.microsoft.com/office/drawing/2014/main" id="{2A0F29F5-DC00-4D98-8309-B6D9AACA67BF}"/>
                </a:ext>
              </a:extLst>
            </p:cNvPr>
            <p:cNvSpPr/>
            <p:nvPr/>
          </p:nvSpPr>
          <p:spPr>
            <a:xfrm>
              <a:off x="4883465" y="2825479"/>
              <a:ext cx="5715" cy="19050"/>
            </a:xfrm>
            <a:custGeom>
              <a:avLst/>
              <a:gdLst>
                <a:gd name="connsiteX0" fmla="*/ 0 w 5715"/>
                <a:gd name="connsiteY0" fmla="*/ 2857 h 19050"/>
                <a:gd name="connsiteX1" fmla="*/ 0 w 5715"/>
                <a:gd name="connsiteY1" fmla="*/ 16192 h 19050"/>
                <a:gd name="connsiteX2" fmla="*/ 2858 w 5715"/>
                <a:gd name="connsiteY2" fmla="*/ 19050 h 19050"/>
                <a:gd name="connsiteX3" fmla="*/ 5715 w 5715"/>
                <a:gd name="connsiteY3" fmla="*/ 16192 h 19050"/>
                <a:gd name="connsiteX4" fmla="*/ 5715 w 5715"/>
                <a:gd name="connsiteY4" fmla="*/ 2857 h 19050"/>
                <a:gd name="connsiteX5" fmla="*/ 2858 w 5715"/>
                <a:gd name="connsiteY5" fmla="*/ 0 h 19050"/>
                <a:gd name="connsiteX6" fmla="*/ 0 w 5715"/>
                <a:gd name="connsiteY6" fmla="*/ 2857 h 19050"/>
                <a:gd name="connsiteX7" fmla="*/ 0 w 5715"/>
                <a:gd name="connsiteY7" fmla="*/ 28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19050">
                  <a:moveTo>
                    <a:pt x="0" y="2857"/>
                  </a:moveTo>
                  <a:cubicBezTo>
                    <a:pt x="0" y="7620"/>
                    <a:pt x="0" y="11430"/>
                    <a:pt x="0" y="16192"/>
                  </a:cubicBezTo>
                  <a:cubicBezTo>
                    <a:pt x="0" y="18097"/>
                    <a:pt x="953" y="19050"/>
                    <a:pt x="2858" y="19050"/>
                  </a:cubicBezTo>
                  <a:cubicBezTo>
                    <a:pt x="4763" y="19050"/>
                    <a:pt x="5715" y="18097"/>
                    <a:pt x="5715" y="16192"/>
                  </a:cubicBezTo>
                  <a:cubicBezTo>
                    <a:pt x="5715" y="11430"/>
                    <a:pt x="5715" y="7620"/>
                    <a:pt x="5715" y="2857"/>
                  </a:cubicBezTo>
                  <a:cubicBezTo>
                    <a:pt x="5715" y="952"/>
                    <a:pt x="4763" y="0"/>
                    <a:pt x="2858" y="0"/>
                  </a:cubicBezTo>
                  <a:cubicBezTo>
                    <a:pt x="953" y="0"/>
                    <a:pt x="0" y="952"/>
                    <a:pt x="0" y="2857"/>
                  </a:cubicBezTo>
                  <a:lnTo>
                    <a:pt x="0" y="285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12">
              <a:extLst>
                <a:ext uri="{FF2B5EF4-FFF2-40B4-BE49-F238E27FC236}">
                  <a16:creationId xmlns:a16="http://schemas.microsoft.com/office/drawing/2014/main" id="{14C52F25-418D-4F05-948A-816213E19AB9}"/>
                </a:ext>
              </a:extLst>
            </p:cNvPr>
            <p:cNvSpPr/>
            <p:nvPr/>
          </p:nvSpPr>
          <p:spPr>
            <a:xfrm>
              <a:off x="4926328" y="2828336"/>
              <a:ext cx="10477" cy="17568"/>
            </a:xfrm>
            <a:custGeom>
              <a:avLst/>
              <a:gdLst>
                <a:gd name="connsiteX0" fmla="*/ 4763 w 10477"/>
                <a:gd name="connsiteY0" fmla="*/ 2858 h 17568"/>
                <a:gd name="connsiteX1" fmla="*/ 3810 w 10477"/>
                <a:gd name="connsiteY1" fmla="*/ 5715 h 17568"/>
                <a:gd name="connsiteX2" fmla="*/ 3810 w 10477"/>
                <a:gd name="connsiteY2" fmla="*/ 6668 h 17568"/>
                <a:gd name="connsiteX3" fmla="*/ 3810 w 10477"/>
                <a:gd name="connsiteY3" fmla="*/ 6668 h 17568"/>
                <a:gd name="connsiteX4" fmla="*/ 2858 w 10477"/>
                <a:gd name="connsiteY4" fmla="*/ 7620 h 17568"/>
                <a:gd name="connsiteX5" fmla="*/ 0 w 10477"/>
                <a:gd name="connsiteY5" fmla="*/ 13335 h 17568"/>
                <a:gd name="connsiteX6" fmla="*/ 0 w 10477"/>
                <a:gd name="connsiteY6" fmla="*/ 15240 h 17568"/>
                <a:gd name="connsiteX7" fmla="*/ 953 w 10477"/>
                <a:gd name="connsiteY7" fmla="*/ 17145 h 17568"/>
                <a:gd name="connsiteX8" fmla="*/ 2858 w 10477"/>
                <a:gd name="connsiteY8" fmla="*/ 17145 h 17568"/>
                <a:gd name="connsiteX9" fmla="*/ 4763 w 10477"/>
                <a:gd name="connsiteY9" fmla="*/ 16193 h 17568"/>
                <a:gd name="connsiteX10" fmla="*/ 10478 w 10477"/>
                <a:gd name="connsiteY10" fmla="*/ 3810 h 17568"/>
                <a:gd name="connsiteX11" fmla="*/ 8573 w 10477"/>
                <a:gd name="connsiteY11" fmla="*/ 0 h 17568"/>
                <a:gd name="connsiteX12" fmla="*/ 4763 w 10477"/>
                <a:gd name="connsiteY12" fmla="*/ 2858 h 17568"/>
                <a:gd name="connsiteX13" fmla="*/ 4763 w 10477"/>
                <a:gd name="connsiteY13" fmla="*/ 2858 h 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" h="17568">
                  <a:moveTo>
                    <a:pt x="4763" y="2858"/>
                  </a:moveTo>
                  <a:cubicBezTo>
                    <a:pt x="4763" y="3810"/>
                    <a:pt x="3810" y="4763"/>
                    <a:pt x="3810" y="5715"/>
                  </a:cubicBezTo>
                  <a:cubicBezTo>
                    <a:pt x="3810" y="5715"/>
                    <a:pt x="3810" y="6668"/>
                    <a:pt x="3810" y="6668"/>
                  </a:cubicBezTo>
                  <a:cubicBezTo>
                    <a:pt x="3810" y="6668"/>
                    <a:pt x="3810" y="7620"/>
                    <a:pt x="3810" y="6668"/>
                  </a:cubicBezTo>
                  <a:cubicBezTo>
                    <a:pt x="3810" y="6668"/>
                    <a:pt x="3810" y="7620"/>
                    <a:pt x="2858" y="7620"/>
                  </a:cubicBezTo>
                  <a:cubicBezTo>
                    <a:pt x="1905" y="9525"/>
                    <a:pt x="953" y="11430"/>
                    <a:pt x="0" y="13335"/>
                  </a:cubicBezTo>
                  <a:cubicBezTo>
                    <a:pt x="0" y="14288"/>
                    <a:pt x="0" y="15240"/>
                    <a:pt x="0" y="15240"/>
                  </a:cubicBezTo>
                  <a:cubicBezTo>
                    <a:pt x="0" y="16193"/>
                    <a:pt x="953" y="16193"/>
                    <a:pt x="953" y="17145"/>
                  </a:cubicBezTo>
                  <a:cubicBezTo>
                    <a:pt x="1905" y="17145"/>
                    <a:pt x="2858" y="18098"/>
                    <a:pt x="2858" y="17145"/>
                  </a:cubicBezTo>
                  <a:cubicBezTo>
                    <a:pt x="3810" y="17145"/>
                    <a:pt x="3810" y="16193"/>
                    <a:pt x="4763" y="16193"/>
                  </a:cubicBezTo>
                  <a:cubicBezTo>
                    <a:pt x="7620" y="12383"/>
                    <a:pt x="9525" y="8573"/>
                    <a:pt x="10478" y="3810"/>
                  </a:cubicBezTo>
                  <a:cubicBezTo>
                    <a:pt x="10478" y="1905"/>
                    <a:pt x="10478" y="953"/>
                    <a:pt x="8573" y="0"/>
                  </a:cubicBezTo>
                  <a:cubicBezTo>
                    <a:pt x="7620" y="0"/>
                    <a:pt x="5715" y="953"/>
                    <a:pt x="4763" y="2858"/>
                  </a:cubicBezTo>
                  <a:lnTo>
                    <a:pt x="4763" y="285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9" name="Graphic 2">
              <a:extLst>
                <a:ext uri="{FF2B5EF4-FFF2-40B4-BE49-F238E27FC236}">
                  <a16:creationId xmlns:a16="http://schemas.microsoft.com/office/drawing/2014/main" id="{48A008D8-7BA1-4B0B-A0D1-4C4E5D05BF28}"/>
                </a:ext>
              </a:extLst>
            </p:cNvPr>
            <p:cNvGrpSpPr/>
            <p:nvPr/>
          </p:nvGrpSpPr>
          <p:grpSpPr>
            <a:xfrm>
              <a:off x="4081461" y="1548521"/>
              <a:ext cx="139065" cy="1415415"/>
              <a:chOff x="4081461" y="1543414"/>
              <a:chExt cx="139065" cy="2571750"/>
            </a:xfrm>
          </p:grpSpPr>
          <p:sp>
            <p:nvSpPr>
              <p:cNvPr id="160" name="Freeform: Shape 714">
                <a:extLst>
                  <a:ext uri="{FF2B5EF4-FFF2-40B4-BE49-F238E27FC236}">
                    <a16:creationId xmlns:a16="http://schemas.microsoft.com/office/drawing/2014/main" id="{B7077306-1A18-4FD4-872D-BC46C2B6ADEA}"/>
                  </a:ext>
                </a:extLst>
              </p:cNvPr>
              <p:cNvSpPr/>
              <p:nvPr/>
            </p:nvSpPr>
            <p:spPr>
              <a:xfrm>
                <a:off x="4084318" y="1545319"/>
                <a:ext cx="134302" cy="2566987"/>
              </a:xfrm>
              <a:custGeom>
                <a:avLst/>
                <a:gdLst>
                  <a:gd name="connsiteX0" fmla="*/ 0 w 134302"/>
                  <a:gd name="connsiteY0" fmla="*/ 0 h 2566987"/>
                  <a:gd name="connsiteX1" fmla="*/ 134303 w 134302"/>
                  <a:gd name="connsiteY1" fmla="*/ 0 h 2566987"/>
                  <a:gd name="connsiteX2" fmla="*/ 134303 w 134302"/>
                  <a:gd name="connsiteY2" fmla="*/ 2566988 h 2566987"/>
                  <a:gd name="connsiteX3" fmla="*/ 0 w 134302"/>
                  <a:gd name="connsiteY3" fmla="*/ 2566988 h 2566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302" h="2566987">
                    <a:moveTo>
                      <a:pt x="0" y="0"/>
                    </a:moveTo>
                    <a:lnTo>
                      <a:pt x="134303" y="0"/>
                    </a:lnTo>
                    <a:lnTo>
                      <a:pt x="134303" y="2566988"/>
                    </a:lnTo>
                    <a:lnTo>
                      <a:pt x="0" y="25669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715">
                <a:extLst>
                  <a:ext uri="{FF2B5EF4-FFF2-40B4-BE49-F238E27FC236}">
                    <a16:creationId xmlns:a16="http://schemas.microsoft.com/office/drawing/2014/main" id="{52E6C1FE-7C6A-468B-B342-9BB7AB603E80}"/>
                  </a:ext>
                </a:extLst>
              </p:cNvPr>
              <p:cNvSpPr/>
              <p:nvPr/>
            </p:nvSpPr>
            <p:spPr>
              <a:xfrm>
                <a:off x="4081461" y="1543414"/>
                <a:ext cx="139065" cy="2571750"/>
              </a:xfrm>
              <a:custGeom>
                <a:avLst/>
                <a:gdLst>
                  <a:gd name="connsiteX0" fmla="*/ 134303 w 139065"/>
                  <a:gd name="connsiteY0" fmla="*/ 4763 h 2571750"/>
                  <a:gd name="connsiteX1" fmla="*/ 134303 w 139065"/>
                  <a:gd name="connsiteY1" fmla="*/ 2566988 h 2571750"/>
                  <a:gd name="connsiteX2" fmla="*/ 4763 w 139065"/>
                  <a:gd name="connsiteY2" fmla="*/ 2566988 h 2571750"/>
                  <a:gd name="connsiteX3" fmla="*/ 4763 w 139065"/>
                  <a:gd name="connsiteY3" fmla="*/ 4763 h 2571750"/>
                  <a:gd name="connsiteX4" fmla="*/ 134303 w 139065"/>
                  <a:gd name="connsiteY4" fmla="*/ 4763 h 2571750"/>
                  <a:gd name="connsiteX5" fmla="*/ 134303 w 139065"/>
                  <a:gd name="connsiteY5" fmla="*/ 4763 h 2571750"/>
                  <a:gd name="connsiteX6" fmla="*/ 139065 w 139065"/>
                  <a:gd name="connsiteY6" fmla="*/ 0 h 2571750"/>
                  <a:gd name="connsiteX7" fmla="*/ 0 w 139065"/>
                  <a:gd name="connsiteY7" fmla="*/ 0 h 2571750"/>
                  <a:gd name="connsiteX8" fmla="*/ 0 w 139065"/>
                  <a:gd name="connsiteY8" fmla="*/ 2571750 h 2571750"/>
                  <a:gd name="connsiteX9" fmla="*/ 139065 w 139065"/>
                  <a:gd name="connsiteY9" fmla="*/ 2571750 h 2571750"/>
                  <a:gd name="connsiteX10" fmla="*/ 139065 w 139065"/>
                  <a:gd name="connsiteY10" fmla="*/ 0 h 2571750"/>
                  <a:gd name="connsiteX11" fmla="*/ 139065 w 139065"/>
                  <a:gd name="connsiteY11" fmla="*/ 0 h 257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65" h="2571750">
                    <a:moveTo>
                      <a:pt x="134303" y="4763"/>
                    </a:moveTo>
                    <a:lnTo>
                      <a:pt x="134303" y="2566988"/>
                    </a:lnTo>
                    <a:lnTo>
                      <a:pt x="4763" y="2566988"/>
                    </a:lnTo>
                    <a:lnTo>
                      <a:pt x="4763" y="4763"/>
                    </a:lnTo>
                    <a:lnTo>
                      <a:pt x="134303" y="4763"/>
                    </a:lnTo>
                    <a:lnTo>
                      <a:pt x="134303" y="4763"/>
                    </a:lnTo>
                    <a:close/>
                    <a:moveTo>
                      <a:pt x="139065" y="0"/>
                    </a:moveTo>
                    <a:lnTo>
                      <a:pt x="0" y="0"/>
                    </a:lnTo>
                    <a:lnTo>
                      <a:pt x="0" y="2571750"/>
                    </a:lnTo>
                    <a:lnTo>
                      <a:pt x="139065" y="2571750"/>
                    </a:lnTo>
                    <a:lnTo>
                      <a:pt x="139065" y="0"/>
                    </a:lnTo>
                    <a:lnTo>
                      <a:pt x="1390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36174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Text Placeholder 220">
            <a:extLst>
              <a:ext uri="{FF2B5EF4-FFF2-40B4-BE49-F238E27FC236}">
                <a16:creationId xmlns:a16="http://schemas.microsoft.com/office/drawing/2014/main" id="{41C4F241-E80F-43D0-AC15-81618D5A7A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556730" y="3408992"/>
            <a:ext cx="3362003" cy="827170"/>
          </a:xfrm>
        </p:spPr>
        <p:txBody>
          <a:bodyPr/>
          <a:lstStyle/>
          <a:p>
            <a:pPr marL="0" indent="0">
              <a:buNone/>
            </a:pPr>
            <a:r>
              <a:rPr lang="th-TH" sz="1050" dirty="0"/>
              <a:t>3.1 ปรับปรุงสถานะเรื่องแจ้ง</a:t>
            </a:r>
          </a:p>
          <a:p>
            <a:pPr marL="0" indent="0">
              <a:buNone/>
            </a:pPr>
            <a:r>
              <a:rPr lang="th-TH" sz="1050" dirty="0"/>
              <a:t>3.2 แสดง </a:t>
            </a:r>
            <a:r>
              <a:rPr lang="en-US" sz="1050" dirty="0"/>
              <a:t>QR Code </a:t>
            </a:r>
            <a:r>
              <a:rPr lang="th-TH" sz="1050" dirty="0"/>
              <a:t>สำหรับเผยแพร่ประชาสัมพันธ์</a:t>
            </a:r>
          </a:p>
          <a:p>
            <a:pPr marL="0" indent="0">
              <a:buNone/>
            </a:pPr>
            <a:r>
              <a:rPr lang="th-TH" sz="1050" dirty="0"/>
              <a:t>3.3 แสดงสถิติรับแจ้งและบริหารจัดการ</a:t>
            </a:r>
          </a:p>
          <a:p>
            <a:pPr marL="0" indent="0">
              <a:buNone/>
            </a:pPr>
            <a:r>
              <a:rPr lang="th-TH" sz="1050" dirty="0"/>
              <a:t>3.4 ค้นหาเรื่องแจ้ง เพื่อบริหารจัดการ</a:t>
            </a:r>
            <a:endParaRPr lang="en-US" sz="1050" dirty="0"/>
          </a:p>
        </p:txBody>
      </p:sp>
      <p:sp>
        <p:nvSpPr>
          <p:cNvPr id="222" name="Text Placeholder 221">
            <a:extLst>
              <a:ext uri="{FF2B5EF4-FFF2-40B4-BE49-F238E27FC236}">
                <a16:creationId xmlns:a16="http://schemas.microsoft.com/office/drawing/2014/main" id="{A186989A-3D68-468B-8513-77A2676F1E8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56730" y="3036314"/>
            <a:ext cx="3700676" cy="324471"/>
          </a:xfrm>
        </p:spPr>
        <p:txBody>
          <a:bodyPr/>
          <a:lstStyle/>
          <a:p>
            <a:pPr marL="0" indent="0">
              <a:buNone/>
            </a:pPr>
            <a:r>
              <a:rPr lang="th-TH" sz="1800" dirty="0"/>
              <a:t>รับเรื่องและบริหารจัดการเรื่องแจ้ง</a:t>
            </a:r>
            <a:endParaRPr lang="en-US" sz="1800" dirty="0"/>
          </a:p>
        </p:txBody>
      </p:sp>
      <p:sp>
        <p:nvSpPr>
          <p:cNvPr id="223" name="Text Placeholder 222">
            <a:extLst>
              <a:ext uri="{FF2B5EF4-FFF2-40B4-BE49-F238E27FC236}">
                <a16:creationId xmlns:a16="http://schemas.microsoft.com/office/drawing/2014/main" id="{6ED34AEF-66A7-4650-AE22-2871C7EF37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763667" y="3023062"/>
            <a:ext cx="798787" cy="448263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03</a:t>
            </a:r>
          </a:p>
        </p:txBody>
      </p:sp>
      <p:sp>
        <p:nvSpPr>
          <p:cNvPr id="224" name="Text Placeholder 223">
            <a:extLst>
              <a:ext uri="{FF2B5EF4-FFF2-40B4-BE49-F238E27FC236}">
                <a16:creationId xmlns:a16="http://schemas.microsoft.com/office/drawing/2014/main" id="{8EC13860-3D51-4446-9CAB-4F45C29BB64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94943" y="2356049"/>
            <a:ext cx="2334277" cy="502699"/>
          </a:xfrm>
        </p:spPr>
        <p:txBody>
          <a:bodyPr/>
          <a:lstStyle/>
          <a:p>
            <a:pPr marL="0" indent="0">
              <a:buNone/>
            </a:pPr>
            <a:r>
              <a:rPr lang="th-TH" sz="1050" dirty="0"/>
              <a:t>2.1 แบบมีรหัสเจ้าหน้าที่</a:t>
            </a:r>
          </a:p>
          <a:p>
            <a:pPr marL="0" indent="0">
              <a:buNone/>
            </a:pPr>
            <a:r>
              <a:rPr lang="th-TH" sz="1050" dirty="0"/>
              <a:t>2.2 แบบขออนุมัติจากผู้ดูแล</a:t>
            </a:r>
            <a:endParaRPr lang="en-US" sz="1050" dirty="0"/>
          </a:p>
        </p:txBody>
      </p:sp>
      <p:sp>
        <p:nvSpPr>
          <p:cNvPr id="225" name="Text Placeholder 224">
            <a:extLst>
              <a:ext uri="{FF2B5EF4-FFF2-40B4-BE49-F238E27FC236}">
                <a16:creationId xmlns:a16="http://schemas.microsoft.com/office/drawing/2014/main" id="{14BF0531-73B5-4365-9EAD-E1AA4ACE39F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94943" y="1983371"/>
            <a:ext cx="3762463" cy="324471"/>
          </a:xfrm>
        </p:spPr>
        <p:txBody>
          <a:bodyPr/>
          <a:lstStyle/>
          <a:p>
            <a:pPr marL="0" indent="0">
              <a:buNone/>
            </a:pPr>
            <a:r>
              <a:rPr lang="th-TH" sz="1800" dirty="0"/>
              <a:t>ขอเป็นเจ้าหน้าที่ในหน่วยงานของท่าน</a:t>
            </a:r>
            <a:endParaRPr lang="en-US" sz="1800" dirty="0"/>
          </a:p>
        </p:txBody>
      </p:sp>
      <p:sp>
        <p:nvSpPr>
          <p:cNvPr id="226" name="Text Placeholder 225">
            <a:extLst>
              <a:ext uri="{FF2B5EF4-FFF2-40B4-BE49-F238E27FC236}">
                <a16:creationId xmlns:a16="http://schemas.microsoft.com/office/drawing/2014/main" id="{DE550880-B432-4237-AEC6-885A37B5F5B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701880" y="1974371"/>
            <a:ext cx="798787" cy="448263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02</a:t>
            </a:r>
          </a:p>
        </p:txBody>
      </p:sp>
      <p:sp>
        <p:nvSpPr>
          <p:cNvPr id="227" name="Text Placeholder 226">
            <a:extLst>
              <a:ext uri="{FF2B5EF4-FFF2-40B4-BE49-F238E27FC236}">
                <a16:creationId xmlns:a16="http://schemas.microsoft.com/office/drawing/2014/main" id="{944D8E0F-BC37-4043-96B4-9ACFC5632C8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433156" y="1148818"/>
            <a:ext cx="2918893" cy="827170"/>
          </a:xfrm>
        </p:spPr>
        <p:txBody>
          <a:bodyPr/>
          <a:lstStyle/>
          <a:p>
            <a:pPr marL="0" indent="0" algn="l">
              <a:buNone/>
            </a:pPr>
            <a:r>
              <a:rPr lang="en-US" sz="1050" dirty="0"/>
              <a:t>1.1 </a:t>
            </a:r>
            <a:r>
              <a:rPr lang="th-TH" sz="1050" dirty="0"/>
              <a:t>เพิ่มด้วยลิ้งค์ </a:t>
            </a:r>
            <a:r>
              <a:rPr lang="en-US" sz="1050" dirty="0">
                <a:hlinkClick r:id="rId2"/>
              </a:rPr>
              <a:t>http://lin.ee/HlKwGkD</a:t>
            </a:r>
            <a:endParaRPr lang="en-US" sz="1050" dirty="0"/>
          </a:p>
          <a:p>
            <a:pPr marL="0" indent="0" algn="l">
              <a:buNone/>
            </a:pPr>
            <a:r>
              <a:rPr lang="en-US" sz="1050" dirty="0"/>
              <a:t>1.2 </a:t>
            </a:r>
            <a:r>
              <a:rPr lang="th-TH" sz="1050" dirty="0"/>
              <a:t>เพิ่มด้วยการสแกน </a:t>
            </a:r>
            <a:r>
              <a:rPr lang="en-US" sz="1050" dirty="0"/>
              <a:t>QR Code</a:t>
            </a:r>
          </a:p>
          <a:p>
            <a:pPr marL="0" indent="0" algn="l">
              <a:buNone/>
            </a:pPr>
            <a:r>
              <a:rPr lang="en-US" sz="1050" dirty="0"/>
              <a:t>1.3 </a:t>
            </a:r>
            <a:r>
              <a:rPr lang="th-TH" sz="1050" dirty="0"/>
              <a:t>เพิ่มด้วยการค้นหา </a:t>
            </a:r>
            <a:r>
              <a:rPr lang="en-US" sz="1050" dirty="0"/>
              <a:t>ID @</a:t>
            </a:r>
            <a:r>
              <a:rPr lang="en-US" sz="1050" dirty="0" err="1"/>
              <a:t>fonduemanager</a:t>
            </a:r>
            <a:endParaRPr lang="en-US" sz="1050" dirty="0"/>
          </a:p>
        </p:txBody>
      </p:sp>
      <p:sp>
        <p:nvSpPr>
          <p:cNvPr id="228" name="Text Placeholder 227">
            <a:extLst>
              <a:ext uri="{FF2B5EF4-FFF2-40B4-BE49-F238E27FC236}">
                <a16:creationId xmlns:a16="http://schemas.microsoft.com/office/drawing/2014/main" id="{E9FE0026-B946-4C3F-A100-0DD33B6429A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433156" y="570102"/>
            <a:ext cx="2501476" cy="324471"/>
          </a:xfrm>
        </p:spPr>
        <p:txBody>
          <a:bodyPr/>
          <a:lstStyle/>
          <a:p>
            <a:pPr marL="0" indent="0">
              <a:buNone/>
            </a:pPr>
            <a:r>
              <a:rPr lang="th-TH" sz="1800" dirty="0"/>
              <a:t>เพิ่มเพื่อนกับ </a:t>
            </a:r>
            <a:r>
              <a:rPr lang="en-US" sz="1800" dirty="0"/>
              <a:t>LINE @</a:t>
            </a:r>
            <a:r>
              <a:rPr lang="en-US" sz="1800" dirty="0" err="1"/>
              <a:t>fonduemanager</a:t>
            </a:r>
            <a:endParaRPr lang="en-US" sz="1800" dirty="0"/>
          </a:p>
        </p:txBody>
      </p:sp>
      <p:sp>
        <p:nvSpPr>
          <p:cNvPr id="229" name="Text Placeholder 228">
            <a:extLst>
              <a:ext uri="{FF2B5EF4-FFF2-40B4-BE49-F238E27FC236}">
                <a16:creationId xmlns:a16="http://schemas.microsoft.com/office/drawing/2014/main" id="{F68FE078-17A1-4864-829B-5E1B09D6BED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640093" y="767140"/>
            <a:ext cx="798787" cy="448263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01</a:t>
            </a:r>
          </a:p>
        </p:txBody>
      </p:sp>
      <p:sp>
        <p:nvSpPr>
          <p:cNvPr id="230" name="Text Placeholder 229">
            <a:extLst>
              <a:ext uri="{FF2B5EF4-FFF2-40B4-BE49-F238E27FC236}">
                <a16:creationId xmlns:a16="http://schemas.microsoft.com/office/drawing/2014/main" id="{815008E8-B519-408C-88C4-698ED5A7360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th-TH" sz="2800" dirty="0"/>
              <a:t>บริหารจัดการปัญหาเมือง</a:t>
            </a:r>
            <a:r>
              <a:rPr lang="en-US" sz="2800" dirty="0"/>
              <a:t> </a:t>
            </a:r>
          </a:p>
        </p:txBody>
      </p:sp>
      <p:sp>
        <p:nvSpPr>
          <p:cNvPr id="231" name="Text Placeholder 230">
            <a:extLst>
              <a:ext uri="{FF2B5EF4-FFF2-40B4-BE49-F238E27FC236}">
                <a16:creationId xmlns:a16="http://schemas.microsoft.com/office/drawing/2014/main" id="{92DA833E-0FB3-4312-9EF3-F336D63A4F8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61363" y="956558"/>
            <a:ext cx="4247809" cy="713646"/>
          </a:xfrm>
        </p:spPr>
        <p:txBody>
          <a:bodyPr/>
          <a:lstStyle/>
          <a:p>
            <a:r>
              <a:rPr lang="th-TH" sz="2000" dirty="0"/>
              <a:t>ผ่าน </a:t>
            </a:r>
            <a:r>
              <a:rPr lang="en-US" sz="2000" dirty="0"/>
              <a:t>LINE Fondue Manager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A78358E-8C8A-4F92-87E0-22B0F7CC7199}"/>
              </a:ext>
            </a:extLst>
          </p:cNvPr>
          <p:cNvGrpSpPr/>
          <p:nvPr/>
        </p:nvGrpSpPr>
        <p:grpSpPr>
          <a:xfrm>
            <a:off x="560778" y="3494210"/>
            <a:ext cx="1818868" cy="1078910"/>
            <a:chOff x="677512" y="3679036"/>
            <a:chExt cx="1818868" cy="1078910"/>
          </a:xfrm>
        </p:grpSpPr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93183E6C-78EA-43DC-A115-5ABB9E250FCA}"/>
                </a:ext>
              </a:extLst>
            </p:cNvPr>
            <p:cNvSpPr/>
            <p:nvPr/>
          </p:nvSpPr>
          <p:spPr>
            <a:xfrm>
              <a:off x="677512" y="4454342"/>
              <a:ext cx="1818868" cy="30360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aphic 234">
              <a:extLst>
                <a:ext uri="{FF2B5EF4-FFF2-40B4-BE49-F238E27FC236}">
                  <a16:creationId xmlns:a16="http://schemas.microsoft.com/office/drawing/2014/main" id="{5E875F17-1201-433A-BC2C-DAE6EC76EE09}"/>
                </a:ext>
              </a:extLst>
            </p:cNvPr>
            <p:cNvGrpSpPr/>
            <p:nvPr/>
          </p:nvGrpSpPr>
          <p:grpSpPr>
            <a:xfrm>
              <a:off x="771571" y="3679036"/>
              <a:ext cx="1576392" cy="961056"/>
              <a:chOff x="541020" y="3784005"/>
              <a:chExt cx="1576392" cy="961056"/>
            </a:xfrm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6DB14BDF-6A6C-48E0-AA00-6974ECFDB1D0}"/>
                  </a:ext>
                </a:extLst>
              </p:cNvPr>
              <p:cNvSpPr/>
              <p:nvPr/>
            </p:nvSpPr>
            <p:spPr>
              <a:xfrm>
                <a:off x="586681" y="3784005"/>
                <a:ext cx="841467" cy="895826"/>
              </a:xfrm>
              <a:custGeom>
                <a:avLst/>
                <a:gdLst>
                  <a:gd name="connsiteX0" fmla="*/ 0 w 841467"/>
                  <a:gd name="connsiteY0" fmla="*/ 0 h 895826"/>
                  <a:gd name="connsiteX1" fmla="*/ 841468 w 841467"/>
                  <a:gd name="connsiteY1" fmla="*/ 0 h 895826"/>
                  <a:gd name="connsiteX2" fmla="*/ 841468 w 841467"/>
                  <a:gd name="connsiteY2" fmla="*/ 60881 h 895826"/>
                  <a:gd name="connsiteX3" fmla="*/ 819725 w 841467"/>
                  <a:gd name="connsiteY3" fmla="*/ 60881 h 895826"/>
                  <a:gd name="connsiteX4" fmla="*/ 819725 w 841467"/>
                  <a:gd name="connsiteY4" fmla="*/ 871909 h 895826"/>
                  <a:gd name="connsiteX5" fmla="*/ 795807 w 841467"/>
                  <a:gd name="connsiteY5" fmla="*/ 895827 h 895826"/>
                  <a:gd name="connsiteX6" fmla="*/ 47835 w 841467"/>
                  <a:gd name="connsiteY6" fmla="*/ 895827 h 895826"/>
                  <a:gd name="connsiteX7" fmla="*/ 23918 w 841467"/>
                  <a:gd name="connsiteY7" fmla="*/ 871909 h 895826"/>
                  <a:gd name="connsiteX8" fmla="*/ 23918 w 841467"/>
                  <a:gd name="connsiteY8" fmla="*/ 60881 h 895826"/>
                  <a:gd name="connsiteX9" fmla="*/ 2174 w 841467"/>
                  <a:gd name="connsiteY9" fmla="*/ 60881 h 895826"/>
                  <a:gd name="connsiteX10" fmla="*/ 2174 w 841467"/>
                  <a:gd name="connsiteY10" fmla="*/ 0 h 895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1467" h="895826">
                    <a:moveTo>
                      <a:pt x="0" y="0"/>
                    </a:moveTo>
                    <a:lnTo>
                      <a:pt x="841468" y="0"/>
                    </a:lnTo>
                    <a:lnTo>
                      <a:pt x="841468" y="60881"/>
                    </a:lnTo>
                    <a:lnTo>
                      <a:pt x="819725" y="60881"/>
                    </a:lnTo>
                    <a:lnTo>
                      <a:pt x="819725" y="871909"/>
                    </a:lnTo>
                    <a:cubicBezTo>
                      <a:pt x="819725" y="884955"/>
                      <a:pt x="808853" y="895827"/>
                      <a:pt x="795807" y="895827"/>
                    </a:cubicBezTo>
                    <a:lnTo>
                      <a:pt x="47835" y="895827"/>
                    </a:lnTo>
                    <a:cubicBezTo>
                      <a:pt x="34789" y="895827"/>
                      <a:pt x="23918" y="884955"/>
                      <a:pt x="23918" y="871909"/>
                    </a:cubicBezTo>
                    <a:lnTo>
                      <a:pt x="23918" y="60881"/>
                    </a:lnTo>
                    <a:lnTo>
                      <a:pt x="2174" y="60881"/>
                    </a:lnTo>
                    <a:lnTo>
                      <a:pt x="2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CABEFFB-27B8-46E7-A232-00AB797570AB}"/>
                  </a:ext>
                </a:extLst>
              </p:cNvPr>
              <p:cNvSpPr/>
              <p:nvPr/>
            </p:nvSpPr>
            <p:spPr>
              <a:xfrm>
                <a:off x="680177" y="3849235"/>
                <a:ext cx="700136" cy="15220"/>
              </a:xfrm>
              <a:custGeom>
                <a:avLst/>
                <a:gdLst>
                  <a:gd name="connsiteX0" fmla="*/ 693613 w 700136"/>
                  <a:gd name="connsiteY0" fmla="*/ 0 h 15220"/>
                  <a:gd name="connsiteX1" fmla="*/ 426170 w 700136"/>
                  <a:gd name="connsiteY1" fmla="*/ 0 h 15220"/>
                  <a:gd name="connsiteX2" fmla="*/ 158727 w 700136"/>
                  <a:gd name="connsiteY2" fmla="*/ 0 h 15220"/>
                  <a:gd name="connsiteX3" fmla="*/ 6523 w 700136"/>
                  <a:gd name="connsiteY3" fmla="*/ 0 h 15220"/>
                  <a:gd name="connsiteX4" fmla="*/ 6523 w 700136"/>
                  <a:gd name="connsiteY4" fmla="*/ 15220 h 15220"/>
                  <a:gd name="connsiteX5" fmla="*/ 273966 w 700136"/>
                  <a:gd name="connsiteY5" fmla="*/ 15220 h 15220"/>
                  <a:gd name="connsiteX6" fmla="*/ 541410 w 700136"/>
                  <a:gd name="connsiteY6" fmla="*/ 15220 h 15220"/>
                  <a:gd name="connsiteX7" fmla="*/ 693613 w 700136"/>
                  <a:gd name="connsiteY7" fmla="*/ 15220 h 15220"/>
                  <a:gd name="connsiteX8" fmla="*/ 693613 w 700136"/>
                  <a:gd name="connsiteY8" fmla="*/ 0 h 15220"/>
                  <a:gd name="connsiteX9" fmla="*/ 693613 w 700136"/>
                  <a:gd name="connsiteY9" fmla="*/ 0 h 15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0136" h="15220">
                    <a:moveTo>
                      <a:pt x="693613" y="0"/>
                    </a:moveTo>
                    <a:cubicBezTo>
                      <a:pt x="604465" y="0"/>
                      <a:pt x="515318" y="0"/>
                      <a:pt x="426170" y="0"/>
                    </a:cubicBezTo>
                    <a:cubicBezTo>
                      <a:pt x="337022" y="0"/>
                      <a:pt x="247874" y="0"/>
                      <a:pt x="158727" y="0"/>
                    </a:cubicBezTo>
                    <a:cubicBezTo>
                      <a:pt x="108717" y="0"/>
                      <a:pt x="58707" y="0"/>
                      <a:pt x="6523" y="0"/>
                    </a:cubicBezTo>
                    <a:cubicBezTo>
                      <a:pt x="-2174" y="0"/>
                      <a:pt x="-2174" y="15220"/>
                      <a:pt x="6523" y="15220"/>
                    </a:cubicBezTo>
                    <a:cubicBezTo>
                      <a:pt x="95671" y="15220"/>
                      <a:pt x="184819" y="15220"/>
                      <a:pt x="273966" y="15220"/>
                    </a:cubicBezTo>
                    <a:cubicBezTo>
                      <a:pt x="363114" y="15220"/>
                      <a:pt x="452262" y="15220"/>
                      <a:pt x="541410" y="15220"/>
                    </a:cubicBezTo>
                    <a:cubicBezTo>
                      <a:pt x="591419" y="15220"/>
                      <a:pt x="641429" y="15220"/>
                      <a:pt x="693613" y="15220"/>
                    </a:cubicBezTo>
                    <a:cubicBezTo>
                      <a:pt x="702310" y="13046"/>
                      <a:pt x="702310" y="0"/>
                      <a:pt x="693613" y="0"/>
                    </a:cubicBezTo>
                    <a:lnTo>
                      <a:pt x="69361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A069636D-039E-4E68-868D-B8E239E0C457}"/>
                  </a:ext>
                </a:extLst>
              </p:cNvPr>
              <p:cNvSpPr/>
              <p:nvPr/>
            </p:nvSpPr>
            <p:spPr>
              <a:xfrm>
                <a:off x="660608" y="4210719"/>
                <a:ext cx="15220" cy="223413"/>
              </a:xfrm>
              <a:custGeom>
                <a:avLst/>
                <a:gdLst>
                  <a:gd name="connsiteX0" fmla="*/ 0 w 15220"/>
                  <a:gd name="connsiteY0" fmla="*/ 8154 h 223413"/>
                  <a:gd name="connsiteX1" fmla="*/ 0 w 15220"/>
                  <a:gd name="connsiteY1" fmla="*/ 216890 h 223413"/>
                  <a:gd name="connsiteX2" fmla="*/ 15220 w 15220"/>
                  <a:gd name="connsiteY2" fmla="*/ 216890 h 223413"/>
                  <a:gd name="connsiteX3" fmla="*/ 15220 w 15220"/>
                  <a:gd name="connsiteY3" fmla="*/ 8154 h 223413"/>
                  <a:gd name="connsiteX4" fmla="*/ 0 w 15220"/>
                  <a:gd name="connsiteY4" fmla="*/ 8154 h 223413"/>
                  <a:gd name="connsiteX5" fmla="*/ 0 w 15220"/>
                  <a:gd name="connsiteY5" fmla="*/ 8154 h 223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20" h="223413">
                    <a:moveTo>
                      <a:pt x="0" y="8154"/>
                    </a:moveTo>
                    <a:cubicBezTo>
                      <a:pt x="0" y="77733"/>
                      <a:pt x="0" y="147311"/>
                      <a:pt x="0" y="216890"/>
                    </a:cubicBezTo>
                    <a:cubicBezTo>
                      <a:pt x="0" y="225587"/>
                      <a:pt x="15220" y="225587"/>
                      <a:pt x="15220" y="216890"/>
                    </a:cubicBezTo>
                    <a:cubicBezTo>
                      <a:pt x="15220" y="147311"/>
                      <a:pt x="15220" y="77733"/>
                      <a:pt x="15220" y="8154"/>
                    </a:cubicBezTo>
                    <a:cubicBezTo>
                      <a:pt x="15220" y="-2718"/>
                      <a:pt x="0" y="-2718"/>
                      <a:pt x="0" y="8154"/>
                    </a:cubicBezTo>
                    <a:lnTo>
                      <a:pt x="0" y="8154"/>
                    </a:lnTo>
                    <a:close/>
                  </a:path>
                </a:pathLst>
              </a:custGeom>
              <a:solidFill>
                <a:srgbClr val="FFFFFF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669CCA9-B2AD-4F7A-8100-F81B768F023F}"/>
                  </a:ext>
                </a:extLst>
              </p:cNvPr>
              <p:cNvSpPr/>
              <p:nvPr/>
            </p:nvSpPr>
            <p:spPr>
              <a:xfrm>
                <a:off x="888671" y="4383730"/>
                <a:ext cx="26888" cy="146072"/>
              </a:xfrm>
              <a:custGeom>
                <a:avLst/>
                <a:gdLst>
                  <a:gd name="connsiteX0" fmla="*/ 243 w 26888"/>
                  <a:gd name="connsiteY0" fmla="*/ 9089 h 146072"/>
                  <a:gd name="connsiteX1" fmla="*/ 11114 w 26888"/>
                  <a:gd name="connsiteY1" fmla="*/ 139550 h 146072"/>
                  <a:gd name="connsiteX2" fmla="*/ 26335 w 26888"/>
                  <a:gd name="connsiteY2" fmla="*/ 139550 h 146072"/>
                  <a:gd name="connsiteX3" fmla="*/ 15463 w 26888"/>
                  <a:gd name="connsiteY3" fmla="*/ 4741 h 146072"/>
                  <a:gd name="connsiteX4" fmla="*/ 243 w 26888"/>
                  <a:gd name="connsiteY4" fmla="*/ 9089 h 146072"/>
                  <a:gd name="connsiteX5" fmla="*/ 243 w 26888"/>
                  <a:gd name="connsiteY5" fmla="*/ 9089 h 14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88" h="146072">
                    <a:moveTo>
                      <a:pt x="243" y="9089"/>
                    </a:moveTo>
                    <a:cubicBezTo>
                      <a:pt x="11114" y="52576"/>
                      <a:pt x="13289" y="96063"/>
                      <a:pt x="11114" y="139550"/>
                    </a:cubicBezTo>
                    <a:cubicBezTo>
                      <a:pt x="11114" y="148247"/>
                      <a:pt x="24160" y="148247"/>
                      <a:pt x="26335" y="139550"/>
                    </a:cubicBezTo>
                    <a:cubicBezTo>
                      <a:pt x="28509" y="93889"/>
                      <a:pt x="24160" y="48228"/>
                      <a:pt x="15463" y="4741"/>
                    </a:cubicBezTo>
                    <a:cubicBezTo>
                      <a:pt x="11114" y="-3957"/>
                      <a:pt x="-1932" y="392"/>
                      <a:pt x="243" y="9089"/>
                    </a:cubicBezTo>
                    <a:lnTo>
                      <a:pt x="243" y="9089"/>
                    </a:lnTo>
                    <a:close/>
                  </a:path>
                </a:pathLst>
              </a:custGeom>
              <a:solidFill>
                <a:srgbClr val="FFFFFF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D472E39-CFE0-4C62-9858-9150F5D393EC}"/>
                  </a:ext>
                </a:extLst>
              </p:cNvPr>
              <p:cNvSpPr/>
              <p:nvPr/>
            </p:nvSpPr>
            <p:spPr>
              <a:xfrm>
                <a:off x="832380" y="4477618"/>
                <a:ext cx="15220" cy="69578"/>
              </a:xfrm>
              <a:custGeom>
                <a:avLst/>
                <a:gdLst>
                  <a:gd name="connsiteX0" fmla="*/ 0 w 15220"/>
                  <a:gd name="connsiteY0" fmla="*/ 6523 h 69578"/>
                  <a:gd name="connsiteX1" fmla="*/ 0 w 15220"/>
                  <a:gd name="connsiteY1" fmla="*/ 63056 h 69578"/>
                  <a:gd name="connsiteX2" fmla="*/ 15220 w 15220"/>
                  <a:gd name="connsiteY2" fmla="*/ 63056 h 69578"/>
                  <a:gd name="connsiteX3" fmla="*/ 15220 w 15220"/>
                  <a:gd name="connsiteY3" fmla="*/ 6523 h 69578"/>
                  <a:gd name="connsiteX4" fmla="*/ 0 w 15220"/>
                  <a:gd name="connsiteY4" fmla="*/ 6523 h 69578"/>
                  <a:gd name="connsiteX5" fmla="*/ 0 w 15220"/>
                  <a:gd name="connsiteY5" fmla="*/ 6523 h 6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20" h="69578">
                    <a:moveTo>
                      <a:pt x="0" y="6523"/>
                    </a:moveTo>
                    <a:cubicBezTo>
                      <a:pt x="0" y="26092"/>
                      <a:pt x="0" y="45661"/>
                      <a:pt x="0" y="63056"/>
                    </a:cubicBezTo>
                    <a:cubicBezTo>
                      <a:pt x="0" y="71753"/>
                      <a:pt x="15220" y="71753"/>
                      <a:pt x="15220" y="63056"/>
                    </a:cubicBezTo>
                    <a:cubicBezTo>
                      <a:pt x="15220" y="43487"/>
                      <a:pt x="15220" y="23918"/>
                      <a:pt x="15220" y="6523"/>
                    </a:cubicBezTo>
                    <a:cubicBezTo>
                      <a:pt x="15220" y="-2174"/>
                      <a:pt x="0" y="-2174"/>
                      <a:pt x="0" y="6523"/>
                    </a:cubicBezTo>
                    <a:lnTo>
                      <a:pt x="0" y="6523"/>
                    </a:lnTo>
                    <a:close/>
                  </a:path>
                </a:pathLst>
              </a:custGeom>
              <a:solidFill>
                <a:srgbClr val="FFFFFF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B5DE5E90-87FD-4A19-A58D-6537A68AD9C6}"/>
                  </a:ext>
                </a:extLst>
              </p:cNvPr>
              <p:cNvSpPr/>
              <p:nvPr/>
            </p:nvSpPr>
            <p:spPr>
              <a:xfrm>
                <a:off x="775848" y="4525454"/>
                <a:ext cx="13046" cy="41312"/>
              </a:xfrm>
              <a:custGeom>
                <a:avLst/>
                <a:gdLst>
                  <a:gd name="connsiteX0" fmla="*/ 0 w 13046"/>
                  <a:gd name="connsiteY0" fmla="*/ 6523 h 41312"/>
                  <a:gd name="connsiteX1" fmla="*/ 0 w 13046"/>
                  <a:gd name="connsiteY1" fmla="*/ 34789 h 41312"/>
                  <a:gd name="connsiteX2" fmla="*/ 6523 w 13046"/>
                  <a:gd name="connsiteY2" fmla="*/ 41312 h 41312"/>
                  <a:gd name="connsiteX3" fmla="*/ 13046 w 13046"/>
                  <a:gd name="connsiteY3" fmla="*/ 34789 h 41312"/>
                  <a:gd name="connsiteX4" fmla="*/ 13046 w 13046"/>
                  <a:gd name="connsiteY4" fmla="*/ 6523 h 41312"/>
                  <a:gd name="connsiteX5" fmla="*/ 6523 w 13046"/>
                  <a:gd name="connsiteY5" fmla="*/ 0 h 41312"/>
                  <a:gd name="connsiteX6" fmla="*/ 0 w 13046"/>
                  <a:gd name="connsiteY6" fmla="*/ 6523 h 41312"/>
                  <a:gd name="connsiteX7" fmla="*/ 0 w 13046"/>
                  <a:gd name="connsiteY7" fmla="*/ 6523 h 41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46" h="41312">
                    <a:moveTo>
                      <a:pt x="0" y="6523"/>
                    </a:moveTo>
                    <a:cubicBezTo>
                      <a:pt x="0" y="15220"/>
                      <a:pt x="0" y="26092"/>
                      <a:pt x="0" y="34789"/>
                    </a:cubicBezTo>
                    <a:cubicBezTo>
                      <a:pt x="0" y="39138"/>
                      <a:pt x="4349" y="41312"/>
                      <a:pt x="6523" y="41312"/>
                    </a:cubicBezTo>
                    <a:cubicBezTo>
                      <a:pt x="10872" y="41312"/>
                      <a:pt x="13046" y="39138"/>
                      <a:pt x="13046" y="34789"/>
                    </a:cubicBezTo>
                    <a:cubicBezTo>
                      <a:pt x="13046" y="26092"/>
                      <a:pt x="13046" y="15220"/>
                      <a:pt x="13046" y="6523"/>
                    </a:cubicBezTo>
                    <a:cubicBezTo>
                      <a:pt x="13046" y="2174"/>
                      <a:pt x="8697" y="0"/>
                      <a:pt x="6523" y="0"/>
                    </a:cubicBezTo>
                    <a:cubicBezTo>
                      <a:pt x="2174" y="0"/>
                      <a:pt x="0" y="4349"/>
                      <a:pt x="0" y="6523"/>
                    </a:cubicBezTo>
                    <a:lnTo>
                      <a:pt x="0" y="6523"/>
                    </a:lnTo>
                    <a:close/>
                  </a:path>
                </a:pathLst>
              </a:custGeom>
              <a:solidFill>
                <a:srgbClr val="FFFFFF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C1D56AED-A77B-486D-98D7-48A88E159E95}"/>
                  </a:ext>
                </a:extLst>
              </p:cNvPr>
              <p:cNvSpPr/>
              <p:nvPr/>
            </p:nvSpPr>
            <p:spPr>
              <a:xfrm>
                <a:off x="693223" y="3784005"/>
                <a:ext cx="663172" cy="250048"/>
              </a:xfrm>
              <a:custGeom>
                <a:avLst/>
                <a:gdLst>
                  <a:gd name="connsiteX0" fmla="*/ 300058 w 663172"/>
                  <a:gd name="connsiteY0" fmla="*/ 250049 h 250048"/>
                  <a:gd name="connsiteX1" fmla="*/ 263095 w 663172"/>
                  <a:gd name="connsiteY1" fmla="*/ 221782 h 250048"/>
                  <a:gd name="connsiteX2" fmla="*/ 263095 w 663172"/>
                  <a:gd name="connsiteY2" fmla="*/ 167424 h 250048"/>
                  <a:gd name="connsiteX3" fmla="*/ 265269 w 663172"/>
                  <a:gd name="connsiteY3" fmla="*/ 145681 h 250048"/>
                  <a:gd name="connsiteX4" fmla="*/ 228305 w 663172"/>
                  <a:gd name="connsiteY4" fmla="*/ 73927 h 250048"/>
                  <a:gd name="connsiteX5" fmla="*/ 182644 w 663172"/>
                  <a:gd name="connsiteY5" fmla="*/ 130460 h 250048"/>
                  <a:gd name="connsiteX6" fmla="*/ 150029 w 663172"/>
                  <a:gd name="connsiteY6" fmla="*/ 182644 h 250048"/>
                  <a:gd name="connsiteX7" fmla="*/ 143506 w 663172"/>
                  <a:gd name="connsiteY7" fmla="*/ 182644 h 250048"/>
                  <a:gd name="connsiteX8" fmla="*/ 104368 w 663172"/>
                  <a:gd name="connsiteY8" fmla="*/ 134809 h 250048"/>
                  <a:gd name="connsiteX9" fmla="*/ 102194 w 663172"/>
                  <a:gd name="connsiteY9" fmla="*/ 115240 h 250048"/>
                  <a:gd name="connsiteX10" fmla="*/ 80450 w 663172"/>
                  <a:gd name="connsiteY10" fmla="*/ 52184 h 250048"/>
                  <a:gd name="connsiteX11" fmla="*/ 39138 w 663172"/>
                  <a:gd name="connsiteY11" fmla="*/ 28266 h 250048"/>
                  <a:gd name="connsiteX12" fmla="*/ 0 w 663172"/>
                  <a:gd name="connsiteY12" fmla="*/ 0 h 250048"/>
                  <a:gd name="connsiteX13" fmla="*/ 663172 w 663172"/>
                  <a:gd name="connsiteY13" fmla="*/ 0 h 250048"/>
                  <a:gd name="connsiteX14" fmla="*/ 630557 w 663172"/>
                  <a:gd name="connsiteY14" fmla="*/ 91322 h 250048"/>
                  <a:gd name="connsiteX15" fmla="*/ 628383 w 663172"/>
                  <a:gd name="connsiteY15" fmla="*/ 113065 h 250048"/>
                  <a:gd name="connsiteX16" fmla="*/ 613163 w 663172"/>
                  <a:gd name="connsiteY16" fmla="*/ 180470 h 250048"/>
                  <a:gd name="connsiteX17" fmla="*/ 563153 w 663172"/>
                  <a:gd name="connsiteY17" fmla="*/ 213085 h 250048"/>
                  <a:gd name="connsiteX18" fmla="*/ 543584 w 663172"/>
                  <a:gd name="connsiteY18" fmla="*/ 206562 h 250048"/>
                  <a:gd name="connsiteX19" fmla="*/ 521841 w 663172"/>
                  <a:gd name="connsiteY19" fmla="*/ 145681 h 250048"/>
                  <a:gd name="connsiteX20" fmla="*/ 519666 w 663172"/>
                  <a:gd name="connsiteY20" fmla="*/ 119588 h 250048"/>
                  <a:gd name="connsiteX21" fmla="*/ 502272 w 663172"/>
                  <a:gd name="connsiteY21" fmla="*/ 86973 h 250048"/>
                  <a:gd name="connsiteX22" fmla="*/ 482703 w 663172"/>
                  <a:gd name="connsiteY22" fmla="*/ 82625 h 250048"/>
                  <a:gd name="connsiteX23" fmla="*/ 441390 w 663172"/>
                  <a:gd name="connsiteY23" fmla="*/ 106542 h 250048"/>
                  <a:gd name="connsiteX24" fmla="*/ 428344 w 663172"/>
                  <a:gd name="connsiteY24" fmla="*/ 163075 h 250048"/>
                  <a:gd name="connsiteX25" fmla="*/ 387032 w 663172"/>
                  <a:gd name="connsiteY25" fmla="*/ 156552 h 250048"/>
                  <a:gd name="connsiteX26" fmla="*/ 328325 w 663172"/>
                  <a:gd name="connsiteY26" fmla="*/ 186993 h 250048"/>
                  <a:gd name="connsiteX27" fmla="*/ 323976 w 663172"/>
                  <a:gd name="connsiteY27" fmla="*/ 213085 h 250048"/>
                  <a:gd name="connsiteX28" fmla="*/ 315279 w 663172"/>
                  <a:gd name="connsiteY28" fmla="*/ 241351 h 250048"/>
                  <a:gd name="connsiteX29" fmla="*/ 300058 w 663172"/>
                  <a:gd name="connsiteY29" fmla="*/ 250049 h 250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63172" h="250048">
                    <a:moveTo>
                      <a:pt x="300058" y="250049"/>
                    </a:moveTo>
                    <a:cubicBezTo>
                      <a:pt x="284838" y="250049"/>
                      <a:pt x="267443" y="237003"/>
                      <a:pt x="263095" y="221782"/>
                    </a:cubicBezTo>
                    <a:cubicBezTo>
                      <a:pt x="256572" y="204388"/>
                      <a:pt x="260920" y="186993"/>
                      <a:pt x="263095" y="167424"/>
                    </a:cubicBezTo>
                    <a:cubicBezTo>
                      <a:pt x="263095" y="160901"/>
                      <a:pt x="265269" y="152204"/>
                      <a:pt x="265269" y="145681"/>
                    </a:cubicBezTo>
                    <a:cubicBezTo>
                      <a:pt x="267443" y="115240"/>
                      <a:pt x="256572" y="82625"/>
                      <a:pt x="228305" y="73927"/>
                    </a:cubicBezTo>
                    <a:cubicBezTo>
                      <a:pt x="197865" y="73927"/>
                      <a:pt x="189167" y="102194"/>
                      <a:pt x="182644" y="130460"/>
                    </a:cubicBezTo>
                    <a:cubicBezTo>
                      <a:pt x="176121" y="154378"/>
                      <a:pt x="167424" y="178296"/>
                      <a:pt x="150029" y="182644"/>
                    </a:cubicBezTo>
                    <a:cubicBezTo>
                      <a:pt x="147855" y="182644"/>
                      <a:pt x="145680" y="182644"/>
                      <a:pt x="143506" y="182644"/>
                    </a:cubicBezTo>
                    <a:cubicBezTo>
                      <a:pt x="123937" y="182644"/>
                      <a:pt x="106542" y="158727"/>
                      <a:pt x="104368" y="134809"/>
                    </a:cubicBezTo>
                    <a:cubicBezTo>
                      <a:pt x="104368" y="128286"/>
                      <a:pt x="102194" y="121763"/>
                      <a:pt x="102194" y="115240"/>
                    </a:cubicBezTo>
                    <a:cubicBezTo>
                      <a:pt x="100019" y="93496"/>
                      <a:pt x="95671" y="69579"/>
                      <a:pt x="80450" y="52184"/>
                    </a:cubicBezTo>
                    <a:cubicBezTo>
                      <a:pt x="69579" y="39138"/>
                      <a:pt x="54358" y="34789"/>
                      <a:pt x="39138" y="28266"/>
                    </a:cubicBezTo>
                    <a:cubicBezTo>
                      <a:pt x="21743" y="19569"/>
                      <a:pt x="6523" y="13046"/>
                      <a:pt x="0" y="0"/>
                    </a:cubicBezTo>
                    <a:lnTo>
                      <a:pt x="663172" y="0"/>
                    </a:lnTo>
                    <a:cubicBezTo>
                      <a:pt x="641429" y="23918"/>
                      <a:pt x="632732" y="69579"/>
                      <a:pt x="630557" y="91322"/>
                    </a:cubicBezTo>
                    <a:cubicBezTo>
                      <a:pt x="630557" y="97845"/>
                      <a:pt x="628383" y="106542"/>
                      <a:pt x="628383" y="113065"/>
                    </a:cubicBezTo>
                    <a:cubicBezTo>
                      <a:pt x="626209" y="136983"/>
                      <a:pt x="624034" y="160901"/>
                      <a:pt x="613163" y="180470"/>
                    </a:cubicBezTo>
                    <a:cubicBezTo>
                      <a:pt x="602291" y="200039"/>
                      <a:pt x="582722" y="213085"/>
                      <a:pt x="563153" y="213085"/>
                    </a:cubicBezTo>
                    <a:cubicBezTo>
                      <a:pt x="556630" y="213085"/>
                      <a:pt x="550107" y="210911"/>
                      <a:pt x="543584" y="206562"/>
                    </a:cubicBezTo>
                    <a:cubicBezTo>
                      <a:pt x="526189" y="193516"/>
                      <a:pt x="524015" y="169598"/>
                      <a:pt x="521841" y="145681"/>
                    </a:cubicBezTo>
                    <a:cubicBezTo>
                      <a:pt x="521841" y="136983"/>
                      <a:pt x="519666" y="128286"/>
                      <a:pt x="519666" y="119588"/>
                    </a:cubicBezTo>
                    <a:cubicBezTo>
                      <a:pt x="517492" y="104368"/>
                      <a:pt x="510969" y="93496"/>
                      <a:pt x="502272" y="86973"/>
                    </a:cubicBezTo>
                    <a:cubicBezTo>
                      <a:pt x="495749" y="84799"/>
                      <a:pt x="489226" y="82625"/>
                      <a:pt x="482703" y="82625"/>
                    </a:cubicBezTo>
                    <a:cubicBezTo>
                      <a:pt x="467482" y="82625"/>
                      <a:pt x="450088" y="91322"/>
                      <a:pt x="441390" y="106542"/>
                    </a:cubicBezTo>
                    <a:cubicBezTo>
                      <a:pt x="430518" y="123937"/>
                      <a:pt x="428344" y="143506"/>
                      <a:pt x="428344" y="163075"/>
                    </a:cubicBezTo>
                    <a:cubicBezTo>
                      <a:pt x="417472" y="160901"/>
                      <a:pt x="402252" y="156552"/>
                      <a:pt x="387032" y="156552"/>
                    </a:cubicBezTo>
                    <a:cubicBezTo>
                      <a:pt x="356591" y="156552"/>
                      <a:pt x="337022" y="167424"/>
                      <a:pt x="328325" y="186993"/>
                    </a:cubicBezTo>
                    <a:cubicBezTo>
                      <a:pt x="326150" y="195690"/>
                      <a:pt x="323976" y="204388"/>
                      <a:pt x="323976" y="213085"/>
                    </a:cubicBezTo>
                    <a:cubicBezTo>
                      <a:pt x="323976" y="223957"/>
                      <a:pt x="321802" y="234828"/>
                      <a:pt x="315279" y="241351"/>
                    </a:cubicBezTo>
                    <a:cubicBezTo>
                      <a:pt x="313104" y="247874"/>
                      <a:pt x="306581" y="250049"/>
                      <a:pt x="300058" y="25004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246" name="Graphic 234">
                <a:extLst>
                  <a:ext uri="{FF2B5EF4-FFF2-40B4-BE49-F238E27FC236}">
                    <a16:creationId xmlns:a16="http://schemas.microsoft.com/office/drawing/2014/main" id="{29069D35-C4A2-40A5-8387-D9C3BB33C7CF}"/>
                  </a:ext>
                </a:extLst>
              </p:cNvPr>
              <p:cNvGrpSpPr/>
              <p:nvPr/>
            </p:nvGrpSpPr>
            <p:grpSpPr>
              <a:xfrm>
                <a:off x="541020" y="3794877"/>
                <a:ext cx="982256" cy="697961"/>
                <a:chOff x="541020" y="3794877"/>
                <a:chExt cx="982256" cy="697961"/>
              </a:xfrm>
            </p:grpSpPr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A3A57BF7-AB5D-4DCF-A932-1E6D1B61F560}"/>
                    </a:ext>
                  </a:extLst>
                </p:cNvPr>
                <p:cNvSpPr/>
                <p:nvPr/>
              </p:nvSpPr>
              <p:spPr>
                <a:xfrm>
                  <a:off x="549717" y="3801400"/>
                  <a:ext cx="967579" cy="689264"/>
                </a:xfrm>
                <a:custGeom>
                  <a:avLst/>
                  <a:gdLst>
                    <a:gd name="connsiteX0" fmla="*/ 476179 w 967579"/>
                    <a:gd name="connsiteY0" fmla="*/ 684916 h 689264"/>
                    <a:gd name="connsiteX1" fmla="*/ 358765 w 967579"/>
                    <a:gd name="connsiteY1" fmla="*/ 676219 h 689264"/>
                    <a:gd name="connsiteX2" fmla="*/ 237003 w 967579"/>
                    <a:gd name="connsiteY2" fmla="*/ 641429 h 689264"/>
                    <a:gd name="connsiteX3" fmla="*/ 145680 w 967579"/>
                    <a:gd name="connsiteY3" fmla="*/ 584897 h 689264"/>
                    <a:gd name="connsiteX4" fmla="*/ 80450 w 967579"/>
                    <a:gd name="connsiteY4" fmla="*/ 510969 h 689264"/>
                    <a:gd name="connsiteX5" fmla="*/ 36964 w 967579"/>
                    <a:gd name="connsiteY5" fmla="*/ 426170 h 689264"/>
                    <a:gd name="connsiteX6" fmla="*/ 13046 w 967579"/>
                    <a:gd name="connsiteY6" fmla="*/ 339196 h 689264"/>
                    <a:gd name="connsiteX7" fmla="*/ 2174 w 967579"/>
                    <a:gd name="connsiteY7" fmla="*/ 250049 h 689264"/>
                    <a:gd name="connsiteX8" fmla="*/ 0 w 967579"/>
                    <a:gd name="connsiteY8" fmla="*/ 169598 h 689264"/>
                    <a:gd name="connsiteX9" fmla="*/ 4349 w 967579"/>
                    <a:gd name="connsiteY9" fmla="*/ 102194 h 689264"/>
                    <a:gd name="connsiteX10" fmla="*/ 6523 w 967579"/>
                    <a:gd name="connsiteY10" fmla="*/ 52184 h 689264"/>
                    <a:gd name="connsiteX11" fmla="*/ 6523 w 967579"/>
                    <a:gd name="connsiteY11" fmla="*/ 45661 h 689264"/>
                    <a:gd name="connsiteX12" fmla="*/ 8697 w 967579"/>
                    <a:gd name="connsiteY12" fmla="*/ 23918 h 689264"/>
                    <a:gd name="connsiteX13" fmla="*/ 15220 w 967579"/>
                    <a:gd name="connsiteY13" fmla="*/ 15220 h 689264"/>
                    <a:gd name="connsiteX14" fmla="*/ 36964 w 967579"/>
                    <a:gd name="connsiteY14" fmla="*/ 13046 h 689264"/>
                    <a:gd name="connsiteX15" fmla="*/ 60881 w 967579"/>
                    <a:gd name="connsiteY15" fmla="*/ 15220 h 689264"/>
                    <a:gd name="connsiteX16" fmla="*/ 65230 w 967579"/>
                    <a:gd name="connsiteY16" fmla="*/ 15220 h 689264"/>
                    <a:gd name="connsiteX17" fmla="*/ 91322 w 967579"/>
                    <a:gd name="connsiteY17" fmla="*/ 17395 h 689264"/>
                    <a:gd name="connsiteX18" fmla="*/ 106542 w 967579"/>
                    <a:gd name="connsiteY18" fmla="*/ 15220 h 689264"/>
                    <a:gd name="connsiteX19" fmla="*/ 108717 w 967579"/>
                    <a:gd name="connsiteY19" fmla="*/ 15220 h 689264"/>
                    <a:gd name="connsiteX20" fmla="*/ 117414 w 967579"/>
                    <a:gd name="connsiteY20" fmla="*/ 21743 h 689264"/>
                    <a:gd name="connsiteX21" fmla="*/ 115240 w 967579"/>
                    <a:gd name="connsiteY21" fmla="*/ 28266 h 689264"/>
                    <a:gd name="connsiteX22" fmla="*/ 110891 w 967579"/>
                    <a:gd name="connsiteY22" fmla="*/ 30441 h 689264"/>
                    <a:gd name="connsiteX23" fmla="*/ 89148 w 967579"/>
                    <a:gd name="connsiteY23" fmla="*/ 32615 h 689264"/>
                    <a:gd name="connsiteX24" fmla="*/ 65230 w 967579"/>
                    <a:gd name="connsiteY24" fmla="*/ 30441 h 689264"/>
                    <a:gd name="connsiteX25" fmla="*/ 60881 w 967579"/>
                    <a:gd name="connsiteY25" fmla="*/ 30441 h 689264"/>
                    <a:gd name="connsiteX26" fmla="*/ 34789 w 967579"/>
                    <a:gd name="connsiteY26" fmla="*/ 30441 h 689264"/>
                    <a:gd name="connsiteX27" fmla="*/ 30441 w 967579"/>
                    <a:gd name="connsiteY27" fmla="*/ 30441 h 689264"/>
                    <a:gd name="connsiteX28" fmla="*/ 26092 w 967579"/>
                    <a:gd name="connsiteY28" fmla="*/ 34789 h 689264"/>
                    <a:gd name="connsiteX29" fmla="*/ 23918 w 967579"/>
                    <a:gd name="connsiteY29" fmla="*/ 65230 h 689264"/>
                    <a:gd name="connsiteX30" fmla="*/ 15220 w 967579"/>
                    <a:gd name="connsiteY30" fmla="*/ 130460 h 689264"/>
                    <a:gd name="connsiteX31" fmla="*/ 19569 w 967579"/>
                    <a:gd name="connsiteY31" fmla="*/ 289187 h 689264"/>
                    <a:gd name="connsiteX32" fmla="*/ 19569 w 967579"/>
                    <a:gd name="connsiteY32" fmla="*/ 297884 h 689264"/>
                    <a:gd name="connsiteX33" fmla="*/ 21743 w 967579"/>
                    <a:gd name="connsiteY33" fmla="*/ 308756 h 689264"/>
                    <a:gd name="connsiteX34" fmla="*/ 26092 w 967579"/>
                    <a:gd name="connsiteY34" fmla="*/ 330499 h 689264"/>
                    <a:gd name="connsiteX35" fmla="*/ 36964 w 967579"/>
                    <a:gd name="connsiteY35" fmla="*/ 373986 h 689264"/>
                    <a:gd name="connsiteX36" fmla="*/ 50010 w 967579"/>
                    <a:gd name="connsiteY36" fmla="*/ 417473 h 689264"/>
                    <a:gd name="connsiteX37" fmla="*/ 56533 w 967579"/>
                    <a:gd name="connsiteY37" fmla="*/ 432693 h 689264"/>
                    <a:gd name="connsiteX38" fmla="*/ 56533 w 967579"/>
                    <a:gd name="connsiteY38" fmla="*/ 434867 h 689264"/>
                    <a:gd name="connsiteX39" fmla="*/ 67404 w 967579"/>
                    <a:gd name="connsiteY39" fmla="*/ 456611 h 689264"/>
                    <a:gd name="connsiteX40" fmla="*/ 91322 w 967579"/>
                    <a:gd name="connsiteY40" fmla="*/ 497923 h 689264"/>
                    <a:gd name="connsiteX41" fmla="*/ 104368 w 967579"/>
                    <a:gd name="connsiteY41" fmla="*/ 517492 h 689264"/>
                    <a:gd name="connsiteX42" fmla="*/ 110891 w 967579"/>
                    <a:gd name="connsiteY42" fmla="*/ 526189 h 689264"/>
                    <a:gd name="connsiteX43" fmla="*/ 117414 w 967579"/>
                    <a:gd name="connsiteY43" fmla="*/ 534887 h 689264"/>
                    <a:gd name="connsiteX44" fmla="*/ 152204 w 967579"/>
                    <a:gd name="connsiteY44" fmla="*/ 569676 h 689264"/>
                    <a:gd name="connsiteX45" fmla="*/ 163075 w 967579"/>
                    <a:gd name="connsiteY45" fmla="*/ 578374 h 689264"/>
                    <a:gd name="connsiteX46" fmla="*/ 167424 w 967579"/>
                    <a:gd name="connsiteY46" fmla="*/ 580548 h 689264"/>
                    <a:gd name="connsiteX47" fmla="*/ 171773 w 967579"/>
                    <a:gd name="connsiteY47" fmla="*/ 582722 h 689264"/>
                    <a:gd name="connsiteX48" fmla="*/ 193516 w 967579"/>
                    <a:gd name="connsiteY48" fmla="*/ 597943 h 689264"/>
                    <a:gd name="connsiteX49" fmla="*/ 241351 w 967579"/>
                    <a:gd name="connsiteY49" fmla="*/ 624035 h 689264"/>
                    <a:gd name="connsiteX50" fmla="*/ 250049 w 967579"/>
                    <a:gd name="connsiteY50" fmla="*/ 628383 h 689264"/>
                    <a:gd name="connsiteX51" fmla="*/ 265269 w 967579"/>
                    <a:gd name="connsiteY51" fmla="*/ 634906 h 689264"/>
                    <a:gd name="connsiteX52" fmla="*/ 293535 w 967579"/>
                    <a:gd name="connsiteY52" fmla="*/ 645778 h 689264"/>
                    <a:gd name="connsiteX53" fmla="*/ 356591 w 967579"/>
                    <a:gd name="connsiteY53" fmla="*/ 660998 h 689264"/>
                    <a:gd name="connsiteX54" fmla="*/ 373986 w 967579"/>
                    <a:gd name="connsiteY54" fmla="*/ 663173 h 689264"/>
                    <a:gd name="connsiteX55" fmla="*/ 389206 w 967579"/>
                    <a:gd name="connsiteY55" fmla="*/ 665347 h 689264"/>
                    <a:gd name="connsiteX56" fmla="*/ 423995 w 967579"/>
                    <a:gd name="connsiteY56" fmla="*/ 667521 h 689264"/>
                    <a:gd name="connsiteX57" fmla="*/ 474005 w 967579"/>
                    <a:gd name="connsiteY57" fmla="*/ 669696 h 689264"/>
                    <a:gd name="connsiteX58" fmla="*/ 502272 w 967579"/>
                    <a:gd name="connsiteY58" fmla="*/ 669696 h 689264"/>
                    <a:gd name="connsiteX59" fmla="*/ 539235 w 967579"/>
                    <a:gd name="connsiteY59" fmla="*/ 667521 h 689264"/>
                    <a:gd name="connsiteX60" fmla="*/ 554456 w 967579"/>
                    <a:gd name="connsiteY60" fmla="*/ 665347 h 689264"/>
                    <a:gd name="connsiteX61" fmla="*/ 571850 w 967579"/>
                    <a:gd name="connsiteY61" fmla="*/ 663173 h 689264"/>
                    <a:gd name="connsiteX62" fmla="*/ 637080 w 967579"/>
                    <a:gd name="connsiteY62" fmla="*/ 647952 h 689264"/>
                    <a:gd name="connsiteX63" fmla="*/ 667521 w 967579"/>
                    <a:gd name="connsiteY63" fmla="*/ 637081 h 689264"/>
                    <a:gd name="connsiteX64" fmla="*/ 676218 w 967579"/>
                    <a:gd name="connsiteY64" fmla="*/ 634906 h 689264"/>
                    <a:gd name="connsiteX65" fmla="*/ 680567 w 967579"/>
                    <a:gd name="connsiteY65" fmla="*/ 632732 h 689264"/>
                    <a:gd name="connsiteX66" fmla="*/ 693613 w 967579"/>
                    <a:gd name="connsiteY66" fmla="*/ 626209 h 689264"/>
                    <a:gd name="connsiteX67" fmla="*/ 743623 w 967579"/>
                    <a:gd name="connsiteY67" fmla="*/ 597943 h 689264"/>
                    <a:gd name="connsiteX68" fmla="*/ 754494 w 967579"/>
                    <a:gd name="connsiteY68" fmla="*/ 589245 h 689264"/>
                    <a:gd name="connsiteX69" fmla="*/ 758843 w 967579"/>
                    <a:gd name="connsiteY69" fmla="*/ 584897 h 689264"/>
                    <a:gd name="connsiteX70" fmla="*/ 754494 w 967579"/>
                    <a:gd name="connsiteY70" fmla="*/ 574025 h 689264"/>
                    <a:gd name="connsiteX71" fmla="*/ 761018 w 967579"/>
                    <a:gd name="connsiteY71" fmla="*/ 582722 h 689264"/>
                    <a:gd name="connsiteX72" fmla="*/ 763192 w 967579"/>
                    <a:gd name="connsiteY72" fmla="*/ 580548 h 689264"/>
                    <a:gd name="connsiteX73" fmla="*/ 784935 w 967579"/>
                    <a:gd name="connsiteY73" fmla="*/ 563153 h 689264"/>
                    <a:gd name="connsiteX74" fmla="*/ 821899 w 967579"/>
                    <a:gd name="connsiteY74" fmla="*/ 524015 h 689264"/>
                    <a:gd name="connsiteX75" fmla="*/ 830596 w 967579"/>
                    <a:gd name="connsiteY75" fmla="*/ 513143 h 689264"/>
                    <a:gd name="connsiteX76" fmla="*/ 837119 w 967579"/>
                    <a:gd name="connsiteY76" fmla="*/ 504446 h 689264"/>
                    <a:gd name="connsiteX77" fmla="*/ 852340 w 967579"/>
                    <a:gd name="connsiteY77" fmla="*/ 482703 h 689264"/>
                    <a:gd name="connsiteX78" fmla="*/ 878432 w 967579"/>
                    <a:gd name="connsiteY78" fmla="*/ 437042 h 689264"/>
                    <a:gd name="connsiteX79" fmla="*/ 889303 w 967579"/>
                    <a:gd name="connsiteY79" fmla="*/ 413124 h 689264"/>
                    <a:gd name="connsiteX80" fmla="*/ 895826 w 967579"/>
                    <a:gd name="connsiteY80" fmla="*/ 397904 h 689264"/>
                    <a:gd name="connsiteX81" fmla="*/ 898001 w 967579"/>
                    <a:gd name="connsiteY81" fmla="*/ 391381 h 689264"/>
                    <a:gd name="connsiteX82" fmla="*/ 928441 w 967579"/>
                    <a:gd name="connsiteY82" fmla="*/ 295710 h 689264"/>
                    <a:gd name="connsiteX83" fmla="*/ 937139 w 967579"/>
                    <a:gd name="connsiteY83" fmla="*/ 247874 h 689264"/>
                    <a:gd name="connsiteX84" fmla="*/ 939313 w 967579"/>
                    <a:gd name="connsiteY84" fmla="*/ 228305 h 689264"/>
                    <a:gd name="connsiteX85" fmla="*/ 941487 w 967579"/>
                    <a:gd name="connsiteY85" fmla="*/ 206562 h 689264"/>
                    <a:gd name="connsiteX86" fmla="*/ 948010 w 967579"/>
                    <a:gd name="connsiteY86" fmla="*/ 123937 h 689264"/>
                    <a:gd name="connsiteX87" fmla="*/ 945836 w 967579"/>
                    <a:gd name="connsiteY87" fmla="*/ 54358 h 689264"/>
                    <a:gd name="connsiteX88" fmla="*/ 943662 w 967579"/>
                    <a:gd name="connsiteY88" fmla="*/ 34789 h 689264"/>
                    <a:gd name="connsiteX89" fmla="*/ 943662 w 967579"/>
                    <a:gd name="connsiteY89" fmla="*/ 30441 h 689264"/>
                    <a:gd name="connsiteX90" fmla="*/ 941487 w 967579"/>
                    <a:gd name="connsiteY90" fmla="*/ 21743 h 689264"/>
                    <a:gd name="connsiteX91" fmla="*/ 937139 w 967579"/>
                    <a:gd name="connsiteY91" fmla="*/ 17395 h 689264"/>
                    <a:gd name="connsiteX92" fmla="*/ 937139 w 967579"/>
                    <a:gd name="connsiteY92" fmla="*/ 17395 h 689264"/>
                    <a:gd name="connsiteX93" fmla="*/ 913221 w 967579"/>
                    <a:gd name="connsiteY93" fmla="*/ 17395 h 689264"/>
                    <a:gd name="connsiteX94" fmla="*/ 867560 w 967579"/>
                    <a:gd name="connsiteY94" fmla="*/ 17395 h 689264"/>
                    <a:gd name="connsiteX95" fmla="*/ 858863 w 967579"/>
                    <a:gd name="connsiteY95" fmla="*/ 8697 h 689264"/>
                    <a:gd name="connsiteX96" fmla="*/ 865386 w 967579"/>
                    <a:gd name="connsiteY96" fmla="*/ 0 h 689264"/>
                    <a:gd name="connsiteX97" fmla="*/ 913221 w 967579"/>
                    <a:gd name="connsiteY97" fmla="*/ 0 h 689264"/>
                    <a:gd name="connsiteX98" fmla="*/ 948010 w 967579"/>
                    <a:gd name="connsiteY98" fmla="*/ 0 h 689264"/>
                    <a:gd name="connsiteX99" fmla="*/ 948010 w 967579"/>
                    <a:gd name="connsiteY99" fmla="*/ 0 h 689264"/>
                    <a:gd name="connsiteX100" fmla="*/ 956708 w 967579"/>
                    <a:gd name="connsiteY100" fmla="*/ 6523 h 689264"/>
                    <a:gd name="connsiteX101" fmla="*/ 961056 w 967579"/>
                    <a:gd name="connsiteY101" fmla="*/ 26092 h 689264"/>
                    <a:gd name="connsiteX102" fmla="*/ 967579 w 967579"/>
                    <a:gd name="connsiteY102" fmla="*/ 86973 h 689264"/>
                    <a:gd name="connsiteX103" fmla="*/ 967579 w 967579"/>
                    <a:gd name="connsiteY103" fmla="*/ 165250 h 689264"/>
                    <a:gd name="connsiteX104" fmla="*/ 956708 w 967579"/>
                    <a:gd name="connsiteY104" fmla="*/ 258746 h 689264"/>
                    <a:gd name="connsiteX105" fmla="*/ 934964 w 967579"/>
                    <a:gd name="connsiteY105" fmla="*/ 354417 h 689264"/>
                    <a:gd name="connsiteX106" fmla="*/ 895826 w 967579"/>
                    <a:gd name="connsiteY106" fmla="*/ 450088 h 689264"/>
                    <a:gd name="connsiteX107" fmla="*/ 837119 w 967579"/>
                    <a:gd name="connsiteY107" fmla="*/ 539235 h 689264"/>
                    <a:gd name="connsiteX108" fmla="*/ 756669 w 967579"/>
                    <a:gd name="connsiteY108" fmla="*/ 613163 h 689264"/>
                    <a:gd name="connsiteX109" fmla="*/ 650126 w 967579"/>
                    <a:gd name="connsiteY109" fmla="*/ 665347 h 689264"/>
                    <a:gd name="connsiteX110" fmla="*/ 513143 w 967579"/>
                    <a:gd name="connsiteY110" fmla="*/ 689265 h 689264"/>
                    <a:gd name="connsiteX111" fmla="*/ 476179 w 967579"/>
                    <a:gd name="connsiteY111" fmla="*/ 684916 h 68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</a:cxnLst>
                  <a:rect l="l" t="t" r="r" b="b"/>
                  <a:pathLst>
                    <a:path w="967579" h="689264">
                      <a:moveTo>
                        <a:pt x="476179" y="684916"/>
                      </a:moveTo>
                      <a:cubicBezTo>
                        <a:pt x="437041" y="684916"/>
                        <a:pt x="397903" y="682742"/>
                        <a:pt x="358765" y="676219"/>
                      </a:cubicBezTo>
                      <a:cubicBezTo>
                        <a:pt x="315279" y="669696"/>
                        <a:pt x="273966" y="656650"/>
                        <a:pt x="237003" y="641429"/>
                      </a:cubicBezTo>
                      <a:cubicBezTo>
                        <a:pt x="204388" y="626209"/>
                        <a:pt x="171773" y="606640"/>
                        <a:pt x="145680" y="584897"/>
                      </a:cubicBezTo>
                      <a:cubicBezTo>
                        <a:pt x="121763" y="565327"/>
                        <a:pt x="100019" y="539235"/>
                        <a:pt x="80450" y="510969"/>
                      </a:cubicBezTo>
                      <a:cubicBezTo>
                        <a:pt x="63056" y="487051"/>
                        <a:pt x="50010" y="458785"/>
                        <a:pt x="36964" y="426170"/>
                      </a:cubicBezTo>
                      <a:cubicBezTo>
                        <a:pt x="26092" y="400078"/>
                        <a:pt x="17395" y="369637"/>
                        <a:pt x="13046" y="339196"/>
                      </a:cubicBezTo>
                      <a:cubicBezTo>
                        <a:pt x="6523" y="310930"/>
                        <a:pt x="4349" y="280489"/>
                        <a:pt x="2174" y="250049"/>
                      </a:cubicBezTo>
                      <a:cubicBezTo>
                        <a:pt x="0" y="223957"/>
                        <a:pt x="0" y="197865"/>
                        <a:pt x="0" y="169598"/>
                      </a:cubicBezTo>
                      <a:cubicBezTo>
                        <a:pt x="0" y="147855"/>
                        <a:pt x="2174" y="123937"/>
                        <a:pt x="4349" y="102194"/>
                      </a:cubicBezTo>
                      <a:cubicBezTo>
                        <a:pt x="2174" y="86973"/>
                        <a:pt x="4349" y="69579"/>
                        <a:pt x="6523" y="52184"/>
                      </a:cubicBezTo>
                      <a:lnTo>
                        <a:pt x="6523" y="45661"/>
                      </a:lnTo>
                      <a:cubicBezTo>
                        <a:pt x="6523" y="39138"/>
                        <a:pt x="8697" y="30441"/>
                        <a:pt x="8697" y="23918"/>
                      </a:cubicBezTo>
                      <a:cubicBezTo>
                        <a:pt x="8697" y="21743"/>
                        <a:pt x="10872" y="17395"/>
                        <a:pt x="15220" y="15220"/>
                      </a:cubicBezTo>
                      <a:cubicBezTo>
                        <a:pt x="21743" y="13046"/>
                        <a:pt x="28266" y="13046"/>
                        <a:pt x="36964" y="13046"/>
                      </a:cubicBezTo>
                      <a:cubicBezTo>
                        <a:pt x="43487" y="13046"/>
                        <a:pt x="52184" y="13046"/>
                        <a:pt x="60881" y="15220"/>
                      </a:cubicBezTo>
                      <a:lnTo>
                        <a:pt x="65230" y="15220"/>
                      </a:lnTo>
                      <a:cubicBezTo>
                        <a:pt x="73927" y="15220"/>
                        <a:pt x="82625" y="17395"/>
                        <a:pt x="91322" y="17395"/>
                      </a:cubicBezTo>
                      <a:cubicBezTo>
                        <a:pt x="95671" y="17395"/>
                        <a:pt x="102194" y="17395"/>
                        <a:pt x="106542" y="15220"/>
                      </a:cubicBezTo>
                      <a:cubicBezTo>
                        <a:pt x="106542" y="15220"/>
                        <a:pt x="108717" y="15220"/>
                        <a:pt x="108717" y="15220"/>
                      </a:cubicBezTo>
                      <a:cubicBezTo>
                        <a:pt x="110891" y="15220"/>
                        <a:pt x="115240" y="15220"/>
                        <a:pt x="117414" y="21743"/>
                      </a:cubicBezTo>
                      <a:cubicBezTo>
                        <a:pt x="117414" y="23918"/>
                        <a:pt x="117414" y="26092"/>
                        <a:pt x="115240" y="28266"/>
                      </a:cubicBezTo>
                      <a:cubicBezTo>
                        <a:pt x="115240" y="28266"/>
                        <a:pt x="113065" y="30441"/>
                        <a:pt x="110891" y="30441"/>
                      </a:cubicBezTo>
                      <a:cubicBezTo>
                        <a:pt x="104368" y="32615"/>
                        <a:pt x="97845" y="32615"/>
                        <a:pt x="89148" y="32615"/>
                      </a:cubicBezTo>
                      <a:cubicBezTo>
                        <a:pt x="82625" y="32615"/>
                        <a:pt x="73927" y="32615"/>
                        <a:pt x="65230" y="30441"/>
                      </a:cubicBezTo>
                      <a:lnTo>
                        <a:pt x="60881" y="30441"/>
                      </a:lnTo>
                      <a:cubicBezTo>
                        <a:pt x="54358" y="30441"/>
                        <a:pt x="43487" y="30441"/>
                        <a:pt x="34789" y="30441"/>
                      </a:cubicBezTo>
                      <a:cubicBezTo>
                        <a:pt x="32615" y="30441"/>
                        <a:pt x="30441" y="30441"/>
                        <a:pt x="30441" y="30441"/>
                      </a:cubicBezTo>
                      <a:cubicBezTo>
                        <a:pt x="28266" y="30441"/>
                        <a:pt x="26092" y="32615"/>
                        <a:pt x="26092" y="34789"/>
                      </a:cubicBezTo>
                      <a:cubicBezTo>
                        <a:pt x="26092" y="45661"/>
                        <a:pt x="23918" y="54358"/>
                        <a:pt x="23918" y="65230"/>
                      </a:cubicBezTo>
                      <a:cubicBezTo>
                        <a:pt x="19569" y="86973"/>
                        <a:pt x="17395" y="108717"/>
                        <a:pt x="15220" y="130460"/>
                      </a:cubicBezTo>
                      <a:cubicBezTo>
                        <a:pt x="13046" y="189167"/>
                        <a:pt x="13046" y="239177"/>
                        <a:pt x="19569" y="289187"/>
                      </a:cubicBezTo>
                      <a:lnTo>
                        <a:pt x="19569" y="297884"/>
                      </a:lnTo>
                      <a:cubicBezTo>
                        <a:pt x="19569" y="302233"/>
                        <a:pt x="19569" y="304407"/>
                        <a:pt x="21743" y="308756"/>
                      </a:cubicBezTo>
                      <a:cubicBezTo>
                        <a:pt x="23918" y="315279"/>
                        <a:pt x="23918" y="323976"/>
                        <a:pt x="26092" y="330499"/>
                      </a:cubicBezTo>
                      <a:cubicBezTo>
                        <a:pt x="28266" y="345719"/>
                        <a:pt x="32615" y="360940"/>
                        <a:pt x="36964" y="373986"/>
                      </a:cubicBezTo>
                      <a:cubicBezTo>
                        <a:pt x="41312" y="389206"/>
                        <a:pt x="45661" y="404427"/>
                        <a:pt x="50010" y="417473"/>
                      </a:cubicBezTo>
                      <a:cubicBezTo>
                        <a:pt x="52184" y="419647"/>
                        <a:pt x="56533" y="432693"/>
                        <a:pt x="56533" y="432693"/>
                      </a:cubicBezTo>
                      <a:cubicBezTo>
                        <a:pt x="56533" y="432693"/>
                        <a:pt x="56533" y="434867"/>
                        <a:pt x="56533" y="434867"/>
                      </a:cubicBezTo>
                      <a:cubicBezTo>
                        <a:pt x="58707" y="441390"/>
                        <a:pt x="63056" y="447913"/>
                        <a:pt x="67404" y="456611"/>
                      </a:cubicBezTo>
                      <a:cubicBezTo>
                        <a:pt x="73927" y="469657"/>
                        <a:pt x="82625" y="484877"/>
                        <a:pt x="91322" y="497923"/>
                      </a:cubicBezTo>
                      <a:cubicBezTo>
                        <a:pt x="95671" y="504446"/>
                        <a:pt x="100019" y="510969"/>
                        <a:pt x="104368" y="517492"/>
                      </a:cubicBezTo>
                      <a:lnTo>
                        <a:pt x="110891" y="526189"/>
                      </a:lnTo>
                      <a:cubicBezTo>
                        <a:pt x="113065" y="528364"/>
                        <a:pt x="115240" y="532712"/>
                        <a:pt x="117414" y="534887"/>
                      </a:cubicBezTo>
                      <a:cubicBezTo>
                        <a:pt x="128286" y="547933"/>
                        <a:pt x="139157" y="558804"/>
                        <a:pt x="152204" y="569676"/>
                      </a:cubicBezTo>
                      <a:cubicBezTo>
                        <a:pt x="156552" y="571850"/>
                        <a:pt x="158727" y="576199"/>
                        <a:pt x="163075" y="578374"/>
                      </a:cubicBezTo>
                      <a:cubicBezTo>
                        <a:pt x="163075" y="578374"/>
                        <a:pt x="167424" y="580548"/>
                        <a:pt x="167424" y="580548"/>
                      </a:cubicBezTo>
                      <a:lnTo>
                        <a:pt x="171773" y="582722"/>
                      </a:lnTo>
                      <a:cubicBezTo>
                        <a:pt x="178296" y="587071"/>
                        <a:pt x="186993" y="593594"/>
                        <a:pt x="193516" y="597943"/>
                      </a:cubicBezTo>
                      <a:cubicBezTo>
                        <a:pt x="208736" y="606640"/>
                        <a:pt x="223957" y="617512"/>
                        <a:pt x="241351" y="624035"/>
                      </a:cubicBezTo>
                      <a:cubicBezTo>
                        <a:pt x="243526" y="626209"/>
                        <a:pt x="250049" y="628383"/>
                        <a:pt x="250049" y="628383"/>
                      </a:cubicBezTo>
                      <a:cubicBezTo>
                        <a:pt x="256572" y="630558"/>
                        <a:pt x="260920" y="632732"/>
                        <a:pt x="265269" y="634906"/>
                      </a:cubicBezTo>
                      <a:cubicBezTo>
                        <a:pt x="273966" y="639255"/>
                        <a:pt x="284838" y="641429"/>
                        <a:pt x="293535" y="645778"/>
                      </a:cubicBezTo>
                      <a:cubicBezTo>
                        <a:pt x="313104" y="652301"/>
                        <a:pt x="334848" y="656650"/>
                        <a:pt x="356591" y="660998"/>
                      </a:cubicBezTo>
                      <a:cubicBezTo>
                        <a:pt x="363114" y="660998"/>
                        <a:pt x="367463" y="663173"/>
                        <a:pt x="373986" y="663173"/>
                      </a:cubicBezTo>
                      <a:cubicBezTo>
                        <a:pt x="378334" y="663173"/>
                        <a:pt x="382683" y="665347"/>
                        <a:pt x="389206" y="665347"/>
                      </a:cubicBezTo>
                      <a:cubicBezTo>
                        <a:pt x="400078" y="667521"/>
                        <a:pt x="413124" y="667521"/>
                        <a:pt x="423995" y="667521"/>
                      </a:cubicBezTo>
                      <a:cubicBezTo>
                        <a:pt x="441390" y="669696"/>
                        <a:pt x="458785" y="669696"/>
                        <a:pt x="474005" y="669696"/>
                      </a:cubicBezTo>
                      <a:cubicBezTo>
                        <a:pt x="482703" y="669696"/>
                        <a:pt x="493574" y="669696"/>
                        <a:pt x="502272" y="669696"/>
                      </a:cubicBezTo>
                      <a:cubicBezTo>
                        <a:pt x="515318" y="669696"/>
                        <a:pt x="526189" y="667521"/>
                        <a:pt x="539235" y="667521"/>
                      </a:cubicBezTo>
                      <a:cubicBezTo>
                        <a:pt x="539235" y="667521"/>
                        <a:pt x="554456" y="665347"/>
                        <a:pt x="554456" y="665347"/>
                      </a:cubicBezTo>
                      <a:cubicBezTo>
                        <a:pt x="560979" y="665347"/>
                        <a:pt x="565327" y="663173"/>
                        <a:pt x="571850" y="663173"/>
                      </a:cubicBezTo>
                      <a:cubicBezTo>
                        <a:pt x="593594" y="658824"/>
                        <a:pt x="615337" y="654475"/>
                        <a:pt x="637080" y="647952"/>
                      </a:cubicBezTo>
                      <a:cubicBezTo>
                        <a:pt x="647952" y="645778"/>
                        <a:pt x="656649" y="641429"/>
                        <a:pt x="667521" y="637081"/>
                      </a:cubicBezTo>
                      <a:lnTo>
                        <a:pt x="676218" y="634906"/>
                      </a:lnTo>
                      <a:lnTo>
                        <a:pt x="680567" y="632732"/>
                      </a:lnTo>
                      <a:cubicBezTo>
                        <a:pt x="684916" y="630558"/>
                        <a:pt x="689264" y="628383"/>
                        <a:pt x="693613" y="626209"/>
                      </a:cubicBezTo>
                      <a:cubicBezTo>
                        <a:pt x="711008" y="617512"/>
                        <a:pt x="728402" y="608814"/>
                        <a:pt x="743623" y="597943"/>
                      </a:cubicBezTo>
                      <a:cubicBezTo>
                        <a:pt x="747971" y="595768"/>
                        <a:pt x="752320" y="591420"/>
                        <a:pt x="754494" y="589245"/>
                      </a:cubicBezTo>
                      <a:lnTo>
                        <a:pt x="758843" y="584897"/>
                      </a:lnTo>
                      <a:lnTo>
                        <a:pt x="754494" y="574025"/>
                      </a:lnTo>
                      <a:lnTo>
                        <a:pt x="761018" y="582722"/>
                      </a:lnTo>
                      <a:lnTo>
                        <a:pt x="763192" y="580548"/>
                      </a:lnTo>
                      <a:cubicBezTo>
                        <a:pt x="769715" y="574025"/>
                        <a:pt x="776238" y="569676"/>
                        <a:pt x="784935" y="563153"/>
                      </a:cubicBezTo>
                      <a:cubicBezTo>
                        <a:pt x="797981" y="552281"/>
                        <a:pt x="811027" y="539235"/>
                        <a:pt x="821899" y="524015"/>
                      </a:cubicBezTo>
                      <a:cubicBezTo>
                        <a:pt x="824073" y="519666"/>
                        <a:pt x="828422" y="517492"/>
                        <a:pt x="830596" y="513143"/>
                      </a:cubicBezTo>
                      <a:lnTo>
                        <a:pt x="837119" y="504446"/>
                      </a:lnTo>
                      <a:cubicBezTo>
                        <a:pt x="841468" y="497923"/>
                        <a:pt x="847991" y="489226"/>
                        <a:pt x="852340" y="482703"/>
                      </a:cubicBezTo>
                      <a:cubicBezTo>
                        <a:pt x="861037" y="469657"/>
                        <a:pt x="869734" y="454436"/>
                        <a:pt x="878432" y="437042"/>
                      </a:cubicBezTo>
                      <a:cubicBezTo>
                        <a:pt x="882780" y="428344"/>
                        <a:pt x="887129" y="421821"/>
                        <a:pt x="889303" y="413124"/>
                      </a:cubicBezTo>
                      <a:cubicBezTo>
                        <a:pt x="889303" y="413124"/>
                        <a:pt x="895826" y="397904"/>
                        <a:pt x="895826" y="397904"/>
                      </a:cubicBezTo>
                      <a:lnTo>
                        <a:pt x="898001" y="391381"/>
                      </a:lnTo>
                      <a:cubicBezTo>
                        <a:pt x="908872" y="360940"/>
                        <a:pt x="919744" y="328325"/>
                        <a:pt x="928441" y="295710"/>
                      </a:cubicBezTo>
                      <a:cubicBezTo>
                        <a:pt x="932790" y="280489"/>
                        <a:pt x="934964" y="265269"/>
                        <a:pt x="937139" y="247874"/>
                      </a:cubicBezTo>
                      <a:cubicBezTo>
                        <a:pt x="937139" y="247874"/>
                        <a:pt x="939313" y="228305"/>
                        <a:pt x="939313" y="228305"/>
                      </a:cubicBezTo>
                      <a:cubicBezTo>
                        <a:pt x="939313" y="221782"/>
                        <a:pt x="941487" y="213085"/>
                        <a:pt x="941487" y="206562"/>
                      </a:cubicBezTo>
                      <a:cubicBezTo>
                        <a:pt x="948010" y="180470"/>
                        <a:pt x="948010" y="152204"/>
                        <a:pt x="948010" y="123937"/>
                      </a:cubicBezTo>
                      <a:cubicBezTo>
                        <a:pt x="948010" y="100019"/>
                        <a:pt x="948010" y="76102"/>
                        <a:pt x="945836" y="54358"/>
                      </a:cubicBezTo>
                      <a:cubicBezTo>
                        <a:pt x="945836" y="50010"/>
                        <a:pt x="943662" y="34789"/>
                        <a:pt x="943662" y="34789"/>
                      </a:cubicBezTo>
                      <a:cubicBezTo>
                        <a:pt x="943662" y="34789"/>
                        <a:pt x="943662" y="30441"/>
                        <a:pt x="943662" y="30441"/>
                      </a:cubicBezTo>
                      <a:cubicBezTo>
                        <a:pt x="943662" y="28266"/>
                        <a:pt x="943662" y="23918"/>
                        <a:pt x="941487" y="21743"/>
                      </a:cubicBezTo>
                      <a:cubicBezTo>
                        <a:pt x="941487" y="19569"/>
                        <a:pt x="939313" y="17395"/>
                        <a:pt x="937139" y="17395"/>
                      </a:cubicBezTo>
                      <a:cubicBezTo>
                        <a:pt x="937139" y="17395"/>
                        <a:pt x="937139" y="17395"/>
                        <a:pt x="937139" y="17395"/>
                      </a:cubicBezTo>
                      <a:cubicBezTo>
                        <a:pt x="928441" y="17395"/>
                        <a:pt x="921918" y="17395"/>
                        <a:pt x="913221" y="17395"/>
                      </a:cubicBezTo>
                      <a:cubicBezTo>
                        <a:pt x="898001" y="17395"/>
                        <a:pt x="882780" y="17395"/>
                        <a:pt x="867560" y="17395"/>
                      </a:cubicBezTo>
                      <a:cubicBezTo>
                        <a:pt x="861037" y="17395"/>
                        <a:pt x="858863" y="10872"/>
                        <a:pt x="858863" y="8697"/>
                      </a:cubicBezTo>
                      <a:cubicBezTo>
                        <a:pt x="858863" y="6523"/>
                        <a:pt x="858863" y="0"/>
                        <a:pt x="865386" y="0"/>
                      </a:cubicBezTo>
                      <a:cubicBezTo>
                        <a:pt x="880606" y="0"/>
                        <a:pt x="895826" y="0"/>
                        <a:pt x="913221" y="0"/>
                      </a:cubicBezTo>
                      <a:cubicBezTo>
                        <a:pt x="926267" y="0"/>
                        <a:pt x="937139" y="0"/>
                        <a:pt x="948010" y="0"/>
                      </a:cubicBezTo>
                      <a:lnTo>
                        <a:pt x="948010" y="0"/>
                      </a:lnTo>
                      <a:cubicBezTo>
                        <a:pt x="952359" y="0"/>
                        <a:pt x="954533" y="2174"/>
                        <a:pt x="956708" y="6523"/>
                      </a:cubicBezTo>
                      <a:cubicBezTo>
                        <a:pt x="958882" y="13046"/>
                        <a:pt x="958882" y="19569"/>
                        <a:pt x="961056" y="26092"/>
                      </a:cubicBezTo>
                      <a:cubicBezTo>
                        <a:pt x="963231" y="45661"/>
                        <a:pt x="965405" y="65230"/>
                        <a:pt x="967579" y="86973"/>
                      </a:cubicBezTo>
                      <a:cubicBezTo>
                        <a:pt x="967579" y="110891"/>
                        <a:pt x="967579" y="136983"/>
                        <a:pt x="967579" y="165250"/>
                      </a:cubicBezTo>
                      <a:cubicBezTo>
                        <a:pt x="965405" y="195690"/>
                        <a:pt x="963231" y="226131"/>
                        <a:pt x="956708" y="258746"/>
                      </a:cubicBezTo>
                      <a:cubicBezTo>
                        <a:pt x="952359" y="291361"/>
                        <a:pt x="943662" y="323976"/>
                        <a:pt x="934964" y="354417"/>
                      </a:cubicBezTo>
                      <a:cubicBezTo>
                        <a:pt x="924093" y="389206"/>
                        <a:pt x="911047" y="421821"/>
                        <a:pt x="895826" y="450088"/>
                      </a:cubicBezTo>
                      <a:cubicBezTo>
                        <a:pt x="880606" y="482703"/>
                        <a:pt x="861037" y="510969"/>
                        <a:pt x="837119" y="539235"/>
                      </a:cubicBezTo>
                      <a:cubicBezTo>
                        <a:pt x="813202" y="567502"/>
                        <a:pt x="787109" y="591420"/>
                        <a:pt x="756669" y="613163"/>
                      </a:cubicBezTo>
                      <a:cubicBezTo>
                        <a:pt x="724054" y="634906"/>
                        <a:pt x="689264" y="652301"/>
                        <a:pt x="650126" y="665347"/>
                      </a:cubicBezTo>
                      <a:cubicBezTo>
                        <a:pt x="608814" y="678393"/>
                        <a:pt x="563153" y="687090"/>
                        <a:pt x="513143" y="689265"/>
                      </a:cubicBezTo>
                      <a:cubicBezTo>
                        <a:pt x="500097" y="684916"/>
                        <a:pt x="487051" y="684916"/>
                        <a:pt x="476179" y="6849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EDB03914-F3D1-4075-874A-47B62A340265}"/>
                    </a:ext>
                  </a:extLst>
                </p:cNvPr>
                <p:cNvSpPr/>
                <p:nvPr/>
              </p:nvSpPr>
              <p:spPr>
                <a:xfrm>
                  <a:off x="541020" y="3794877"/>
                  <a:ext cx="982256" cy="697961"/>
                </a:xfrm>
                <a:custGeom>
                  <a:avLst/>
                  <a:gdLst>
                    <a:gd name="connsiteX0" fmla="*/ 956708 w 982256"/>
                    <a:gd name="connsiteY0" fmla="*/ 10872 h 697961"/>
                    <a:gd name="connsiteX1" fmla="*/ 958882 w 982256"/>
                    <a:gd name="connsiteY1" fmla="*/ 13046 h 697961"/>
                    <a:gd name="connsiteX2" fmla="*/ 958882 w 982256"/>
                    <a:gd name="connsiteY2" fmla="*/ 17395 h 697961"/>
                    <a:gd name="connsiteX3" fmla="*/ 950185 w 982256"/>
                    <a:gd name="connsiteY3" fmla="*/ 10872 h 697961"/>
                    <a:gd name="connsiteX4" fmla="*/ 956708 w 982256"/>
                    <a:gd name="connsiteY4" fmla="*/ 10872 h 697961"/>
                    <a:gd name="connsiteX5" fmla="*/ 956708 w 982256"/>
                    <a:gd name="connsiteY5" fmla="*/ 10872 h 697961"/>
                    <a:gd name="connsiteX6" fmla="*/ 876257 w 982256"/>
                    <a:gd name="connsiteY6" fmla="*/ 10872 h 697961"/>
                    <a:gd name="connsiteX7" fmla="*/ 876257 w 982256"/>
                    <a:gd name="connsiteY7" fmla="*/ 10872 h 697961"/>
                    <a:gd name="connsiteX8" fmla="*/ 924093 w 982256"/>
                    <a:gd name="connsiteY8" fmla="*/ 10872 h 697961"/>
                    <a:gd name="connsiteX9" fmla="*/ 937139 w 982256"/>
                    <a:gd name="connsiteY9" fmla="*/ 10872 h 697961"/>
                    <a:gd name="connsiteX10" fmla="*/ 934964 w 982256"/>
                    <a:gd name="connsiteY10" fmla="*/ 17395 h 697961"/>
                    <a:gd name="connsiteX11" fmla="*/ 924093 w 982256"/>
                    <a:gd name="connsiteY11" fmla="*/ 17395 h 697961"/>
                    <a:gd name="connsiteX12" fmla="*/ 878432 w 982256"/>
                    <a:gd name="connsiteY12" fmla="*/ 17395 h 697961"/>
                    <a:gd name="connsiteX13" fmla="*/ 876257 w 982256"/>
                    <a:gd name="connsiteY13" fmla="*/ 13046 h 697961"/>
                    <a:gd name="connsiteX14" fmla="*/ 876257 w 982256"/>
                    <a:gd name="connsiteY14" fmla="*/ 10872 h 697961"/>
                    <a:gd name="connsiteX15" fmla="*/ 876257 w 982256"/>
                    <a:gd name="connsiteY15" fmla="*/ 10872 h 697961"/>
                    <a:gd name="connsiteX16" fmla="*/ 50010 w 982256"/>
                    <a:gd name="connsiteY16" fmla="*/ 26092 h 697961"/>
                    <a:gd name="connsiteX17" fmla="*/ 67404 w 982256"/>
                    <a:gd name="connsiteY17" fmla="*/ 28266 h 697961"/>
                    <a:gd name="connsiteX18" fmla="*/ 71753 w 982256"/>
                    <a:gd name="connsiteY18" fmla="*/ 28266 h 697961"/>
                    <a:gd name="connsiteX19" fmla="*/ 100019 w 982256"/>
                    <a:gd name="connsiteY19" fmla="*/ 28266 h 697961"/>
                    <a:gd name="connsiteX20" fmla="*/ 115240 w 982256"/>
                    <a:gd name="connsiteY20" fmla="*/ 28266 h 697961"/>
                    <a:gd name="connsiteX21" fmla="*/ 117414 w 982256"/>
                    <a:gd name="connsiteY21" fmla="*/ 28266 h 697961"/>
                    <a:gd name="connsiteX22" fmla="*/ 119588 w 982256"/>
                    <a:gd name="connsiteY22" fmla="*/ 30441 h 697961"/>
                    <a:gd name="connsiteX23" fmla="*/ 117414 w 982256"/>
                    <a:gd name="connsiteY23" fmla="*/ 34789 h 697961"/>
                    <a:gd name="connsiteX24" fmla="*/ 100019 w 982256"/>
                    <a:gd name="connsiteY24" fmla="*/ 34789 h 697961"/>
                    <a:gd name="connsiteX25" fmla="*/ 76102 w 982256"/>
                    <a:gd name="connsiteY25" fmla="*/ 32615 h 697961"/>
                    <a:gd name="connsiteX26" fmla="*/ 71753 w 982256"/>
                    <a:gd name="connsiteY26" fmla="*/ 32615 h 697961"/>
                    <a:gd name="connsiteX27" fmla="*/ 50010 w 982256"/>
                    <a:gd name="connsiteY27" fmla="*/ 30441 h 697961"/>
                    <a:gd name="connsiteX28" fmla="*/ 50010 w 982256"/>
                    <a:gd name="connsiteY28" fmla="*/ 28266 h 697961"/>
                    <a:gd name="connsiteX29" fmla="*/ 50010 w 982256"/>
                    <a:gd name="connsiteY29" fmla="*/ 26092 h 697961"/>
                    <a:gd name="connsiteX30" fmla="*/ 50010 w 982256"/>
                    <a:gd name="connsiteY30" fmla="*/ 26092 h 697961"/>
                    <a:gd name="connsiteX31" fmla="*/ 28266 w 982256"/>
                    <a:gd name="connsiteY31" fmla="*/ 26092 h 697961"/>
                    <a:gd name="connsiteX32" fmla="*/ 23918 w 982256"/>
                    <a:gd name="connsiteY32" fmla="*/ 34789 h 697961"/>
                    <a:gd name="connsiteX33" fmla="*/ 23918 w 982256"/>
                    <a:gd name="connsiteY33" fmla="*/ 30441 h 697961"/>
                    <a:gd name="connsiteX34" fmla="*/ 26092 w 982256"/>
                    <a:gd name="connsiteY34" fmla="*/ 28266 h 697961"/>
                    <a:gd name="connsiteX35" fmla="*/ 28266 w 982256"/>
                    <a:gd name="connsiteY35" fmla="*/ 26092 h 697961"/>
                    <a:gd name="connsiteX36" fmla="*/ 28266 w 982256"/>
                    <a:gd name="connsiteY36" fmla="*/ 26092 h 697961"/>
                    <a:gd name="connsiteX37" fmla="*/ 963231 w 982256"/>
                    <a:gd name="connsiteY37" fmla="*/ 36964 h 697961"/>
                    <a:gd name="connsiteX38" fmla="*/ 967579 w 982256"/>
                    <a:gd name="connsiteY38" fmla="*/ 93496 h 697961"/>
                    <a:gd name="connsiteX39" fmla="*/ 967579 w 982256"/>
                    <a:gd name="connsiteY39" fmla="*/ 169598 h 697961"/>
                    <a:gd name="connsiteX40" fmla="*/ 956708 w 982256"/>
                    <a:gd name="connsiteY40" fmla="*/ 260920 h 697961"/>
                    <a:gd name="connsiteX41" fmla="*/ 934964 w 982256"/>
                    <a:gd name="connsiteY41" fmla="*/ 356591 h 697961"/>
                    <a:gd name="connsiteX42" fmla="*/ 895826 w 982256"/>
                    <a:gd name="connsiteY42" fmla="*/ 452262 h 697961"/>
                    <a:gd name="connsiteX43" fmla="*/ 839294 w 982256"/>
                    <a:gd name="connsiteY43" fmla="*/ 539235 h 697961"/>
                    <a:gd name="connsiteX44" fmla="*/ 758843 w 982256"/>
                    <a:gd name="connsiteY44" fmla="*/ 610989 h 697961"/>
                    <a:gd name="connsiteX45" fmla="*/ 654475 w 982256"/>
                    <a:gd name="connsiteY45" fmla="*/ 660998 h 697961"/>
                    <a:gd name="connsiteX46" fmla="*/ 519666 w 982256"/>
                    <a:gd name="connsiteY46" fmla="*/ 684916 h 697961"/>
                    <a:gd name="connsiteX47" fmla="*/ 484877 w 982256"/>
                    <a:gd name="connsiteY47" fmla="*/ 684916 h 697961"/>
                    <a:gd name="connsiteX48" fmla="*/ 367463 w 982256"/>
                    <a:gd name="connsiteY48" fmla="*/ 676219 h 697961"/>
                    <a:gd name="connsiteX49" fmla="*/ 247874 w 982256"/>
                    <a:gd name="connsiteY49" fmla="*/ 641429 h 697961"/>
                    <a:gd name="connsiteX50" fmla="*/ 156552 w 982256"/>
                    <a:gd name="connsiteY50" fmla="*/ 584897 h 697961"/>
                    <a:gd name="connsiteX51" fmla="*/ 91322 w 982256"/>
                    <a:gd name="connsiteY51" fmla="*/ 513143 h 697961"/>
                    <a:gd name="connsiteX52" fmla="*/ 47835 w 982256"/>
                    <a:gd name="connsiteY52" fmla="*/ 430519 h 697961"/>
                    <a:gd name="connsiteX53" fmla="*/ 23918 w 982256"/>
                    <a:gd name="connsiteY53" fmla="*/ 345720 h 697961"/>
                    <a:gd name="connsiteX54" fmla="*/ 13046 w 982256"/>
                    <a:gd name="connsiteY54" fmla="*/ 258746 h 697961"/>
                    <a:gd name="connsiteX55" fmla="*/ 10872 w 982256"/>
                    <a:gd name="connsiteY55" fmla="*/ 178296 h 697961"/>
                    <a:gd name="connsiteX56" fmla="*/ 15220 w 982256"/>
                    <a:gd name="connsiteY56" fmla="*/ 110891 h 697961"/>
                    <a:gd name="connsiteX57" fmla="*/ 19569 w 982256"/>
                    <a:gd name="connsiteY57" fmla="*/ 58707 h 697961"/>
                    <a:gd name="connsiteX58" fmla="*/ 19569 w 982256"/>
                    <a:gd name="connsiteY58" fmla="*/ 52184 h 697961"/>
                    <a:gd name="connsiteX59" fmla="*/ 21743 w 982256"/>
                    <a:gd name="connsiteY59" fmla="*/ 50010 h 697961"/>
                    <a:gd name="connsiteX60" fmla="*/ 28266 w 982256"/>
                    <a:gd name="connsiteY60" fmla="*/ 54358 h 697961"/>
                    <a:gd name="connsiteX61" fmla="*/ 26092 w 982256"/>
                    <a:gd name="connsiteY61" fmla="*/ 71753 h 697961"/>
                    <a:gd name="connsiteX62" fmla="*/ 19569 w 982256"/>
                    <a:gd name="connsiteY62" fmla="*/ 136983 h 697961"/>
                    <a:gd name="connsiteX63" fmla="*/ 23918 w 982256"/>
                    <a:gd name="connsiteY63" fmla="*/ 295710 h 697961"/>
                    <a:gd name="connsiteX64" fmla="*/ 23918 w 982256"/>
                    <a:gd name="connsiteY64" fmla="*/ 300058 h 697961"/>
                    <a:gd name="connsiteX65" fmla="*/ 23918 w 982256"/>
                    <a:gd name="connsiteY65" fmla="*/ 300058 h 697961"/>
                    <a:gd name="connsiteX66" fmla="*/ 23918 w 982256"/>
                    <a:gd name="connsiteY66" fmla="*/ 300058 h 697961"/>
                    <a:gd name="connsiteX67" fmla="*/ 23918 w 982256"/>
                    <a:gd name="connsiteY67" fmla="*/ 302233 h 697961"/>
                    <a:gd name="connsiteX68" fmla="*/ 23918 w 982256"/>
                    <a:gd name="connsiteY68" fmla="*/ 302233 h 697961"/>
                    <a:gd name="connsiteX69" fmla="*/ 26092 w 982256"/>
                    <a:gd name="connsiteY69" fmla="*/ 313104 h 697961"/>
                    <a:gd name="connsiteX70" fmla="*/ 30441 w 982256"/>
                    <a:gd name="connsiteY70" fmla="*/ 334848 h 697961"/>
                    <a:gd name="connsiteX71" fmla="*/ 41312 w 982256"/>
                    <a:gd name="connsiteY71" fmla="*/ 378335 h 697961"/>
                    <a:gd name="connsiteX72" fmla="*/ 56533 w 982256"/>
                    <a:gd name="connsiteY72" fmla="*/ 421821 h 697961"/>
                    <a:gd name="connsiteX73" fmla="*/ 60881 w 982256"/>
                    <a:gd name="connsiteY73" fmla="*/ 432693 h 697961"/>
                    <a:gd name="connsiteX74" fmla="*/ 60881 w 982256"/>
                    <a:gd name="connsiteY74" fmla="*/ 441390 h 697961"/>
                    <a:gd name="connsiteX75" fmla="*/ 60881 w 982256"/>
                    <a:gd name="connsiteY75" fmla="*/ 441390 h 697961"/>
                    <a:gd name="connsiteX76" fmla="*/ 60881 w 982256"/>
                    <a:gd name="connsiteY76" fmla="*/ 441390 h 697961"/>
                    <a:gd name="connsiteX77" fmla="*/ 60881 w 982256"/>
                    <a:gd name="connsiteY77" fmla="*/ 443565 h 697961"/>
                    <a:gd name="connsiteX78" fmla="*/ 71753 w 982256"/>
                    <a:gd name="connsiteY78" fmla="*/ 465308 h 697961"/>
                    <a:gd name="connsiteX79" fmla="*/ 95671 w 982256"/>
                    <a:gd name="connsiteY79" fmla="*/ 506620 h 697961"/>
                    <a:gd name="connsiteX80" fmla="*/ 108717 w 982256"/>
                    <a:gd name="connsiteY80" fmla="*/ 526189 h 697961"/>
                    <a:gd name="connsiteX81" fmla="*/ 108717 w 982256"/>
                    <a:gd name="connsiteY81" fmla="*/ 526189 h 697961"/>
                    <a:gd name="connsiteX82" fmla="*/ 108717 w 982256"/>
                    <a:gd name="connsiteY82" fmla="*/ 526189 h 697961"/>
                    <a:gd name="connsiteX83" fmla="*/ 108717 w 982256"/>
                    <a:gd name="connsiteY83" fmla="*/ 526189 h 697961"/>
                    <a:gd name="connsiteX84" fmla="*/ 108717 w 982256"/>
                    <a:gd name="connsiteY84" fmla="*/ 528364 h 697961"/>
                    <a:gd name="connsiteX85" fmla="*/ 113065 w 982256"/>
                    <a:gd name="connsiteY85" fmla="*/ 532712 h 697961"/>
                    <a:gd name="connsiteX86" fmla="*/ 119588 w 982256"/>
                    <a:gd name="connsiteY86" fmla="*/ 541410 h 697961"/>
                    <a:gd name="connsiteX87" fmla="*/ 154378 w 982256"/>
                    <a:gd name="connsiteY87" fmla="*/ 576199 h 697961"/>
                    <a:gd name="connsiteX88" fmla="*/ 165250 w 982256"/>
                    <a:gd name="connsiteY88" fmla="*/ 584897 h 697961"/>
                    <a:gd name="connsiteX89" fmla="*/ 173947 w 982256"/>
                    <a:gd name="connsiteY89" fmla="*/ 591420 h 697961"/>
                    <a:gd name="connsiteX90" fmla="*/ 173947 w 982256"/>
                    <a:gd name="connsiteY90" fmla="*/ 591420 h 697961"/>
                    <a:gd name="connsiteX91" fmla="*/ 173947 w 982256"/>
                    <a:gd name="connsiteY91" fmla="*/ 591420 h 697961"/>
                    <a:gd name="connsiteX92" fmla="*/ 176121 w 982256"/>
                    <a:gd name="connsiteY92" fmla="*/ 593594 h 697961"/>
                    <a:gd name="connsiteX93" fmla="*/ 197865 w 982256"/>
                    <a:gd name="connsiteY93" fmla="*/ 608814 h 697961"/>
                    <a:gd name="connsiteX94" fmla="*/ 247874 w 982256"/>
                    <a:gd name="connsiteY94" fmla="*/ 634906 h 697961"/>
                    <a:gd name="connsiteX95" fmla="*/ 254397 w 982256"/>
                    <a:gd name="connsiteY95" fmla="*/ 639255 h 697961"/>
                    <a:gd name="connsiteX96" fmla="*/ 256572 w 982256"/>
                    <a:gd name="connsiteY96" fmla="*/ 639255 h 697961"/>
                    <a:gd name="connsiteX97" fmla="*/ 256572 w 982256"/>
                    <a:gd name="connsiteY97" fmla="*/ 639255 h 697961"/>
                    <a:gd name="connsiteX98" fmla="*/ 258746 w 982256"/>
                    <a:gd name="connsiteY98" fmla="*/ 639255 h 697961"/>
                    <a:gd name="connsiteX99" fmla="*/ 258746 w 982256"/>
                    <a:gd name="connsiteY99" fmla="*/ 639255 h 697961"/>
                    <a:gd name="connsiteX100" fmla="*/ 258746 w 982256"/>
                    <a:gd name="connsiteY100" fmla="*/ 639255 h 697961"/>
                    <a:gd name="connsiteX101" fmla="*/ 271792 w 982256"/>
                    <a:gd name="connsiteY101" fmla="*/ 643604 h 697961"/>
                    <a:gd name="connsiteX102" fmla="*/ 300058 w 982256"/>
                    <a:gd name="connsiteY102" fmla="*/ 654475 h 697961"/>
                    <a:gd name="connsiteX103" fmla="*/ 365288 w 982256"/>
                    <a:gd name="connsiteY103" fmla="*/ 669696 h 697961"/>
                    <a:gd name="connsiteX104" fmla="*/ 382683 w 982256"/>
                    <a:gd name="connsiteY104" fmla="*/ 671870 h 697961"/>
                    <a:gd name="connsiteX105" fmla="*/ 397903 w 982256"/>
                    <a:gd name="connsiteY105" fmla="*/ 674044 h 697961"/>
                    <a:gd name="connsiteX106" fmla="*/ 434867 w 982256"/>
                    <a:gd name="connsiteY106" fmla="*/ 676219 h 697961"/>
                    <a:gd name="connsiteX107" fmla="*/ 487051 w 982256"/>
                    <a:gd name="connsiteY107" fmla="*/ 678393 h 697961"/>
                    <a:gd name="connsiteX108" fmla="*/ 515318 w 982256"/>
                    <a:gd name="connsiteY108" fmla="*/ 678393 h 697961"/>
                    <a:gd name="connsiteX109" fmla="*/ 552281 w 982256"/>
                    <a:gd name="connsiteY109" fmla="*/ 676219 h 697961"/>
                    <a:gd name="connsiteX110" fmla="*/ 563153 w 982256"/>
                    <a:gd name="connsiteY110" fmla="*/ 674044 h 697961"/>
                    <a:gd name="connsiteX111" fmla="*/ 567502 w 982256"/>
                    <a:gd name="connsiteY111" fmla="*/ 674044 h 697961"/>
                    <a:gd name="connsiteX112" fmla="*/ 569676 w 982256"/>
                    <a:gd name="connsiteY112" fmla="*/ 674044 h 697961"/>
                    <a:gd name="connsiteX113" fmla="*/ 569676 w 982256"/>
                    <a:gd name="connsiteY113" fmla="*/ 674044 h 697961"/>
                    <a:gd name="connsiteX114" fmla="*/ 569676 w 982256"/>
                    <a:gd name="connsiteY114" fmla="*/ 667521 h 697961"/>
                    <a:gd name="connsiteX115" fmla="*/ 571850 w 982256"/>
                    <a:gd name="connsiteY115" fmla="*/ 674044 h 697961"/>
                    <a:gd name="connsiteX116" fmla="*/ 587071 w 982256"/>
                    <a:gd name="connsiteY116" fmla="*/ 671870 h 697961"/>
                    <a:gd name="connsiteX117" fmla="*/ 652301 w 982256"/>
                    <a:gd name="connsiteY117" fmla="*/ 656650 h 697961"/>
                    <a:gd name="connsiteX118" fmla="*/ 682741 w 982256"/>
                    <a:gd name="connsiteY118" fmla="*/ 645778 h 697961"/>
                    <a:gd name="connsiteX119" fmla="*/ 689264 w 982256"/>
                    <a:gd name="connsiteY119" fmla="*/ 643604 h 697961"/>
                    <a:gd name="connsiteX120" fmla="*/ 691439 w 982256"/>
                    <a:gd name="connsiteY120" fmla="*/ 641429 h 697961"/>
                    <a:gd name="connsiteX121" fmla="*/ 691439 w 982256"/>
                    <a:gd name="connsiteY121" fmla="*/ 641429 h 697961"/>
                    <a:gd name="connsiteX122" fmla="*/ 693613 w 982256"/>
                    <a:gd name="connsiteY122" fmla="*/ 639255 h 697961"/>
                    <a:gd name="connsiteX123" fmla="*/ 706659 w 982256"/>
                    <a:gd name="connsiteY123" fmla="*/ 632732 h 697961"/>
                    <a:gd name="connsiteX124" fmla="*/ 756669 w 982256"/>
                    <a:gd name="connsiteY124" fmla="*/ 604466 h 697961"/>
                    <a:gd name="connsiteX125" fmla="*/ 769715 w 982256"/>
                    <a:gd name="connsiteY125" fmla="*/ 595768 h 697961"/>
                    <a:gd name="connsiteX126" fmla="*/ 776238 w 982256"/>
                    <a:gd name="connsiteY126" fmla="*/ 591420 h 697961"/>
                    <a:gd name="connsiteX127" fmla="*/ 778412 w 982256"/>
                    <a:gd name="connsiteY127" fmla="*/ 589245 h 697961"/>
                    <a:gd name="connsiteX128" fmla="*/ 778412 w 982256"/>
                    <a:gd name="connsiteY128" fmla="*/ 589245 h 697961"/>
                    <a:gd name="connsiteX129" fmla="*/ 778412 w 982256"/>
                    <a:gd name="connsiteY129" fmla="*/ 589245 h 697961"/>
                    <a:gd name="connsiteX130" fmla="*/ 800156 w 982256"/>
                    <a:gd name="connsiteY130" fmla="*/ 571850 h 697961"/>
                    <a:gd name="connsiteX131" fmla="*/ 837119 w 982256"/>
                    <a:gd name="connsiteY131" fmla="*/ 532712 h 697961"/>
                    <a:gd name="connsiteX132" fmla="*/ 845817 w 982256"/>
                    <a:gd name="connsiteY132" fmla="*/ 521841 h 697961"/>
                    <a:gd name="connsiteX133" fmla="*/ 845817 w 982256"/>
                    <a:gd name="connsiteY133" fmla="*/ 519666 h 697961"/>
                    <a:gd name="connsiteX134" fmla="*/ 845817 w 982256"/>
                    <a:gd name="connsiteY134" fmla="*/ 519666 h 697961"/>
                    <a:gd name="connsiteX135" fmla="*/ 847991 w 982256"/>
                    <a:gd name="connsiteY135" fmla="*/ 517492 h 697961"/>
                    <a:gd name="connsiteX136" fmla="*/ 847991 w 982256"/>
                    <a:gd name="connsiteY136" fmla="*/ 517492 h 697961"/>
                    <a:gd name="connsiteX137" fmla="*/ 850165 w 982256"/>
                    <a:gd name="connsiteY137" fmla="*/ 513143 h 697961"/>
                    <a:gd name="connsiteX138" fmla="*/ 865386 w 982256"/>
                    <a:gd name="connsiteY138" fmla="*/ 491400 h 697961"/>
                    <a:gd name="connsiteX139" fmla="*/ 891478 w 982256"/>
                    <a:gd name="connsiteY139" fmla="*/ 445739 h 697961"/>
                    <a:gd name="connsiteX140" fmla="*/ 902349 w 982256"/>
                    <a:gd name="connsiteY140" fmla="*/ 421821 h 697961"/>
                    <a:gd name="connsiteX141" fmla="*/ 908872 w 982256"/>
                    <a:gd name="connsiteY141" fmla="*/ 408775 h 697961"/>
                    <a:gd name="connsiteX142" fmla="*/ 908872 w 982256"/>
                    <a:gd name="connsiteY142" fmla="*/ 408775 h 697961"/>
                    <a:gd name="connsiteX143" fmla="*/ 908872 w 982256"/>
                    <a:gd name="connsiteY143" fmla="*/ 406601 h 697961"/>
                    <a:gd name="connsiteX144" fmla="*/ 908872 w 982256"/>
                    <a:gd name="connsiteY144" fmla="*/ 404427 h 697961"/>
                    <a:gd name="connsiteX145" fmla="*/ 911047 w 982256"/>
                    <a:gd name="connsiteY145" fmla="*/ 397904 h 697961"/>
                    <a:gd name="connsiteX146" fmla="*/ 941487 w 982256"/>
                    <a:gd name="connsiteY146" fmla="*/ 300058 h 697961"/>
                    <a:gd name="connsiteX147" fmla="*/ 950185 w 982256"/>
                    <a:gd name="connsiteY147" fmla="*/ 252223 h 697961"/>
                    <a:gd name="connsiteX148" fmla="*/ 952359 w 982256"/>
                    <a:gd name="connsiteY148" fmla="*/ 239177 h 697961"/>
                    <a:gd name="connsiteX149" fmla="*/ 952359 w 982256"/>
                    <a:gd name="connsiteY149" fmla="*/ 232654 h 697961"/>
                    <a:gd name="connsiteX150" fmla="*/ 952359 w 982256"/>
                    <a:gd name="connsiteY150" fmla="*/ 230480 h 697961"/>
                    <a:gd name="connsiteX151" fmla="*/ 952359 w 982256"/>
                    <a:gd name="connsiteY151" fmla="*/ 230480 h 697961"/>
                    <a:gd name="connsiteX152" fmla="*/ 952359 w 982256"/>
                    <a:gd name="connsiteY152" fmla="*/ 228305 h 697961"/>
                    <a:gd name="connsiteX153" fmla="*/ 954533 w 982256"/>
                    <a:gd name="connsiteY153" fmla="*/ 206562 h 697961"/>
                    <a:gd name="connsiteX154" fmla="*/ 958882 w 982256"/>
                    <a:gd name="connsiteY154" fmla="*/ 121763 h 697961"/>
                    <a:gd name="connsiteX155" fmla="*/ 956708 w 982256"/>
                    <a:gd name="connsiteY155" fmla="*/ 52184 h 697961"/>
                    <a:gd name="connsiteX156" fmla="*/ 954533 w 982256"/>
                    <a:gd name="connsiteY156" fmla="*/ 36964 h 697961"/>
                    <a:gd name="connsiteX157" fmla="*/ 954533 w 982256"/>
                    <a:gd name="connsiteY157" fmla="*/ 32615 h 697961"/>
                    <a:gd name="connsiteX158" fmla="*/ 954533 w 982256"/>
                    <a:gd name="connsiteY158" fmla="*/ 32615 h 697961"/>
                    <a:gd name="connsiteX159" fmla="*/ 954533 w 982256"/>
                    <a:gd name="connsiteY159" fmla="*/ 30441 h 697961"/>
                    <a:gd name="connsiteX160" fmla="*/ 963231 w 982256"/>
                    <a:gd name="connsiteY160" fmla="*/ 36964 h 697961"/>
                    <a:gd name="connsiteX161" fmla="*/ 963231 w 982256"/>
                    <a:gd name="connsiteY161" fmla="*/ 36964 h 697961"/>
                    <a:gd name="connsiteX162" fmla="*/ 956708 w 982256"/>
                    <a:gd name="connsiteY162" fmla="*/ 0 h 697961"/>
                    <a:gd name="connsiteX163" fmla="*/ 956708 w 982256"/>
                    <a:gd name="connsiteY163" fmla="*/ 0 h 697961"/>
                    <a:gd name="connsiteX164" fmla="*/ 921918 w 982256"/>
                    <a:gd name="connsiteY164" fmla="*/ 0 h 697961"/>
                    <a:gd name="connsiteX165" fmla="*/ 876257 w 982256"/>
                    <a:gd name="connsiteY165" fmla="*/ 0 h 697961"/>
                    <a:gd name="connsiteX166" fmla="*/ 876257 w 982256"/>
                    <a:gd name="connsiteY166" fmla="*/ 0 h 697961"/>
                    <a:gd name="connsiteX167" fmla="*/ 876257 w 982256"/>
                    <a:gd name="connsiteY167" fmla="*/ 28266 h 697961"/>
                    <a:gd name="connsiteX168" fmla="*/ 921918 w 982256"/>
                    <a:gd name="connsiteY168" fmla="*/ 28266 h 697961"/>
                    <a:gd name="connsiteX169" fmla="*/ 945836 w 982256"/>
                    <a:gd name="connsiteY169" fmla="*/ 28266 h 697961"/>
                    <a:gd name="connsiteX170" fmla="*/ 943662 w 982256"/>
                    <a:gd name="connsiteY170" fmla="*/ 17395 h 697961"/>
                    <a:gd name="connsiteX171" fmla="*/ 956708 w 982256"/>
                    <a:gd name="connsiteY171" fmla="*/ 28266 h 697961"/>
                    <a:gd name="connsiteX172" fmla="*/ 945836 w 982256"/>
                    <a:gd name="connsiteY172" fmla="*/ 28266 h 697961"/>
                    <a:gd name="connsiteX173" fmla="*/ 948010 w 982256"/>
                    <a:gd name="connsiteY173" fmla="*/ 36964 h 697961"/>
                    <a:gd name="connsiteX174" fmla="*/ 948010 w 982256"/>
                    <a:gd name="connsiteY174" fmla="*/ 39138 h 697961"/>
                    <a:gd name="connsiteX175" fmla="*/ 948010 w 982256"/>
                    <a:gd name="connsiteY175" fmla="*/ 39138 h 697961"/>
                    <a:gd name="connsiteX176" fmla="*/ 948010 w 982256"/>
                    <a:gd name="connsiteY176" fmla="*/ 39138 h 697961"/>
                    <a:gd name="connsiteX177" fmla="*/ 948010 w 982256"/>
                    <a:gd name="connsiteY177" fmla="*/ 39138 h 697961"/>
                    <a:gd name="connsiteX178" fmla="*/ 948010 w 982256"/>
                    <a:gd name="connsiteY178" fmla="*/ 41312 h 697961"/>
                    <a:gd name="connsiteX179" fmla="*/ 948010 w 982256"/>
                    <a:gd name="connsiteY179" fmla="*/ 41312 h 697961"/>
                    <a:gd name="connsiteX180" fmla="*/ 948010 w 982256"/>
                    <a:gd name="connsiteY180" fmla="*/ 39138 h 697961"/>
                    <a:gd name="connsiteX181" fmla="*/ 948010 w 982256"/>
                    <a:gd name="connsiteY181" fmla="*/ 45661 h 697961"/>
                    <a:gd name="connsiteX182" fmla="*/ 950185 w 982256"/>
                    <a:gd name="connsiteY182" fmla="*/ 58707 h 697961"/>
                    <a:gd name="connsiteX183" fmla="*/ 952359 w 982256"/>
                    <a:gd name="connsiteY183" fmla="*/ 128286 h 697961"/>
                    <a:gd name="connsiteX184" fmla="*/ 948010 w 982256"/>
                    <a:gd name="connsiteY184" fmla="*/ 213085 h 697961"/>
                    <a:gd name="connsiteX185" fmla="*/ 945836 w 982256"/>
                    <a:gd name="connsiteY185" fmla="*/ 234828 h 697961"/>
                    <a:gd name="connsiteX186" fmla="*/ 945836 w 982256"/>
                    <a:gd name="connsiteY186" fmla="*/ 237003 h 697961"/>
                    <a:gd name="connsiteX187" fmla="*/ 945836 w 982256"/>
                    <a:gd name="connsiteY187" fmla="*/ 234828 h 697961"/>
                    <a:gd name="connsiteX188" fmla="*/ 945836 w 982256"/>
                    <a:gd name="connsiteY188" fmla="*/ 234828 h 697961"/>
                    <a:gd name="connsiteX189" fmla="*/ 945836 w 982256"/>
                    <a:gd name="connsiteY189" fmla="*/ 239177 h 697961"/>
                    <a:gd name="connsiteX190" fmla="*/ 945836 w 982256"/>
                    <a:gd name="connsiteY190" fmla="*/ 245700 h 697961"/>
                    <a:gd name="connsiteX191" fmla="*/ 943662 w 982256"/>
                    <a:gd name="connsiteY191" fmla="*/ 258746 h 697961"/>
                    <a:gd name="connsiteX192" fmla="*/ 934964 w 982256"/>
                    <a:gd name="connsiteY192" fmla="*/ 306581 h 697961"/>
                    <a:gd name="connsiteX193" fmla="*/ 904524 w 982256"/>
                    <a:gd name="connsiteY193" fmla="*/ 402252 h 697961"/>
                    <a:gd name="connsiteX194" fmla="*/ 902349 w 982256"/>
                    <a:gd name="connsiteY194" fmla="*/ 408775 h 697961"/>
                    <a:gd name="connsiteX195" fmla="*/ 900175 w 982256"/>
                    <a:gd name="connsiteY195" fmla="*/ 410950 h 697961"/>
                    <a:gd name="connsiteX196" fmla="*/ 900175 w 982256"/>
                    <a:gd name="connsiteY196" fmla="*/ 410950 h 697961"/>
                    <a:gd name="connsiteX197" fmla="*/ 900175 w 982256"/>
                    <a:gd name="connsiteY197" fmla="*/ 410950 h 697961"/>
                    <a:gd name="connsiteX198" fmla="*/ 900175 w 982256"/>
                    <a:gd name="connsiteY198" fmla="*/ 413124 h 697961"/>
                    <a:gd name="connsiteX199" fmla="*/ 900175 w 982256"/>
                    <a:gd name="connsiteY199" fmla="*/ 413124 h 697961"/>
                    <a:gd name="connsiteX200" fmla="*/ 900175 w 982256"/>
                    <a:gd name="connsiteY200" fmla="*/ 413124 h 697961"/>
                    <a:gd name="connsiteX201" fmla="*/ 895826 w 982256"/>
                    <a:gd name="connsiteY201" fmla="*/ 426170 h 697961"/>
                    <a:gd name="connsiteX202" fmla="*/ 884955 w 982256"/>
                    <a:gd name="connsiteY202" fmla="*/ 450088 h 697961"/>
                    <a:gd name="connsiteX203" fmla="*/ 858863 w 982256"/>
                    <a:gd name="connsiteY203" fmla="*/ 493574 h 697961"/>
                    <a:gd name="connsiteX204" fmla="*/ 843642 w 982256"/>
                    <a:gd name="connsiteY204" fmla="*/ 515318 h 697961"/>
                    <a:gd name="connsiteX205" fmla="*/ 839294 w 982256"/>
                    <a:gd name="connsiteY205" fmla="*/ 519666 h 697961"/>
                    <a:gd name="connsiteX206" fmla="*/ 839294 w 982256"/>
                    <a:gd name="connsiteY206" fmla="*/ 519666 h 697961"/>
                    <a:gd name="connsiteX207" fmla="*/ 839294 w 982256"/>
                    <a:gd name="connsiteY207" fmla="*/ 519666 h 697961"/>
                    <a:gd name="connsiteX208" fmla="*/ 839294 w 982256"/>
                    <a:gd name="connsiteY208" fmla="*/ 521841 h 697961"/>
                    <a:gd name="connsiteX209" fmla="*/ 839294 w 982256"/>
                    <a:gd name="connsiteY209" fmla="*/ 521841 h 697961"/>
                    <a:gd name="connsiteX210" fmla="*/ 839294 w 982256"/>
                    <a:gd name="connsiteY210" fmla="*/ 521841 h 697961"/>
                    <a:gd name="connsiteX211" fmla="*/ 837119 w 982256"/>
                    <a:gd name="connsiteY211" fmla="*/ 524015 h 697961"/>
                    <a:gd name="connsiteX212" fmla="*/ 828422 w 982256"/>
                    <a:gd name="connsiteY212" fmla="*/ 534887 h 697961"/>
                    <a:gd name="connsiteX213" fmla="*/ 791458 w 982256"/>
                    <a:gd name="connsiteY213" fmla="*/ 571850 h 697961"/>
                    <a:gd name="connsiteX214" fmla="*/ 771889 w 982256"/>
                    <a:gd name="connsiteY214" fmla="*/ 589245 h 697961"/>
                    <a:gd name="connsiteX215" fmla="*/ 769715 w 982256"/>
                    <a:gd name="connsiteY215" fmla="*/ 591420 h 697961"/>
                    <a:gd name="connsiteX216" fmla="*/ 771889 w 982256"/>
                    <a:gd name="connsiteY216" fmla="*/ 591420 h 697961"/>
                    <a:gd name="connsiteX217" fmla="*/ 769715 w 982256"/>
                    <a:gd name="connsiteY217" fmla="*/ 593594 h 697961"/>
                    <a:gd name="connsiteX218" fmla="*/ 765366 w 982256"/>
                    <a:gd name="connsiteY218" fmla="*/ 597943 h 697961"/>
                    <a:gd name="connsiteX219" fmla="*/ 754495 w 982256"/>
                    <a:gd name="connsiteY219" fmla="*/ 606640 h 697961"/>
                    <a:gd name="connsiteX220" fmla="*/ 704485 w 982256"/>
                    <a:gd name="connsiteY220" fmla="*/ 634906 h 697961"/>
                    <a:gd name="connsiteX221" fmla="*/ 691439 w 982256"/>
                    <a:gd name="connsiteY221" fmla="*/ 641429 h 697961"/>
                    <a:gd name="connsiteX222" fmla="*/ 687090 w 982256"/>
                    <a:gd name="connsiteY222" fmla="*/ 643604 h 697961"/>
                    <a:gd name="connsiteX223" fmla="*/ 687090 w 982256"/>
                    <a:gd name="connsiteY223" fmla="*/ 643604 h 697961"/>
                    <a:gd name="connsiteX224" fmla="*/ 687090 w 982256"/>
                    <a:gd name="connsiteY224" fmla="*/ 643604 h 697961"/>
                    <a:gd name="connsiteX225" fmla="*/ 684916 w 982256"/>
                    <a:gd name="connsiteY225" fmla="*/ 643604 h 697961"/>
                    <a:gd name="connsiteX226" fmla="*/ 684916 w 982256"/>
                    <a:gd name="connsiteY226" fmla="*/ 643604 h 697961"/>
                    <a:gd name="connsiteX227" fmla="*/ 684916 w 982256"/>
                    <a:gd name="connsiteY227" fmla="*/ 643604 h 697961"/>
                    <a:gd name="connsiteX228" fmla="*/ 676218 w 982256"/>
                    <a:gd name="connsiteY228" fmla="*/ 645778 h 697961"/>
                    <a:gd name="connsiteX229" fmla="*/ 647952 w 982256"/>
                    <a:gd name="connsiteY229" fmla="*/ 656650 h 697961"/>
                    <a:gd name="connsiteX230" fmla="*/ 584896 w 982256"/>
                    <a:gd name="connsiteY230" fmla="*/ 671870 h 697961"/>
                    <a:gd name="connsiteX231" fmla="*/ 569676 w 982256"/>
                    <a:gd name="connsiteY231" fmla="*/ 674044 h 697961"/>
                    <a:gd name="connsiteX232" fmla="*/ 569676 w 982256"/>
                    <a:gd name="connsiteY232" fmla="*/ 674044 h 697961"/>
                    <a:gd name="connsiteX233" fmla="*/ 569676 w 982256"/>
                    <a:gd name="connsiteY233" fmla="*/ 674044 h 697961"/>
                    <a:gd name="connsiteX234" fmla="*/ 569676 w 982256"/>
                    <a:gd name="connsiteY234" fmla="*/ 674044 h 697961"/>
                    <a:gd name="connsiteX235" fmla="*/ 567502 w 982256"/>
                    <a:gd name="connsiteY235" fmla="*/ 674044 h 697961"/>
                    <a:gd name="connsiteX236" fmla="*/ 563153 w 982256"/>
                    <a:gd name="connsiteY236" fmla="*/ 674044 h 697961"/>
                    <a:gd name="connsiteX237" fmla="*/ 552281 w 982256"/>
                    <a:gd name="connsiteY237" fmla="*/ 674044 h 697961"/>
                    <a:gd name="connsiteX238" fmla="*/ 515318 w 982256"/>
                    <a:gd name="connsiteY238" fmla="*/ 676219 h 697961"/>
                    <a:gd name="connsiteX239" fmla="*/ 487051 w 982256"/>
                    <a:gd name="connsiteY239" fmla="*/ 676219 h 697961"/>
                    <a:gd name="connsiteX240" fmla="*/ 437041 w 982256"/>
                    <a:gd name="connsiteY240" fmla="*/ 674044 h 697961"/>
                    <a:gd name="connsiteX241" fmla="*/ 402252 w 982256"/>
                    <a:gd name="connsiteY241" fmla="*/ 671870 h 697961"/>
                    <a:gd name="connsiteX242" fmla="*/ 387032 w 982256"/>
                    <a:gd name="connsiteY242" fmla="*/ 669696 h 697961"/>
                    <a:gd name="connsiteX243" fmla="*/ 369637 w 982256"/>
                    <a:gd name="connsiteY243" fmla="*/ 667521 h 697961"/>
                    <a:gd name="connsiteX244" fmla="*/ 306581 w 982256"/>
                    <a:gd name="connsiteY244" fmla="*/ 652301 h 697961"/>
                    <a:gd name="connsiteX245" fmla="*/ 278315 w 982256"/>
                    <a:gd name="connsiteY245" fmla="*/ 643604 h 697961"/>
                    <a:gd name="connsiteX246" fmla="*/ 265269 w 982256"/>
                    <a:gd name="connsiteY246" fmla="*/ 639255 h 697961"/>
                    <a:gd name="connsiteX247" fmla="*/ 263095 w 982256"/>
                    <a:gd name="connsiteY247" fmla="*/ 639255 h 697961"/>
                    <a:gd name="connsiteX248" fmla="*/ 263095 w 982256"/>
                    <a:gd name="connsiteY248" fmla="*/ 639255 h 697961"/>
                    <a:gd name="connsiteX249" fmla="*/ 265269 w 982256"/>
                    <a:gd name="connsiteY249" fmla="*/ 639255 h 697961"/>
                    <a:gd name="connsiteX250" fmla="*/ 263095 w 982256"/>
                    <a:gd name="connsiteY250" fmla="*/ 639255 h 697961"/>
                    <a:gd name="connsiteX251" fmla="*/ 260920 w 982256"/>
                    <a:gd name="connsiteY251" fmla="*/ 639255 h 697961"/>
                    <a:gd name="connsiteX252" fmla="*/ 254397 w 982256"/>
                    <a:gd name="connsiteY252" fmla="*/ 637081 h 697961"/>
                    <a:gd name="connsiteX253" fmla="*/ 206562 w 982256"/>
                    <a:gd name="connsiteY253" fmla="*/ 610989 h 697961"/>
                    <a:gd name="connsiteX254" fmla="*/ 184819 w 982256"/>
                    <a:gd name="connsiteY254" fmla="*/ 595768 h 697961"/>
                    <a:gd name="connsiteX255" fmla="*/ 180470 w 982256"/>
                    <a:gd name="connsiteY255" fmla="*/ 593594 h 697961"/>
                    <a:gd name="connsiteX256" fmla="*/ 180470 w 982256"/>
                    <a:gd name="connsiteY256" fmla="*/ 593594 h 697961"/>
                    <a:gd name="connsiteX257" fmla="*/ 176121 w 982256"/>
                    <a:gd name="connsiteY257" fmla="*/ 589245 h 697961"/>
                    <a:gd name="connsiteX258" fmla="*/ 165250 w 982256"/>
                    <a:gd name="connsiteY258" fmla="*/ 580548 h 697961"/>
                    <a:gd name="connsiteX259" fmla="*/ 130460 w 982256"/>
                    <a:gd name="connsiteY259" fmla="*/ 545758 h 697961"/>
                    <a:gd name="connsiteX260" fmla="*/ 123937 w 982256"/>
                    <a:gd name="connsiteY260" fmla="*/ 537061 h 697961"/>
                    <a:gd name="connsiteX261" fmla="*/ 119588 w 982256"/>
                    <a:gd name="connsiteY261" fmla="*/ 532712 h 697961"/>
                    <a:gd name="connsiteX262" fmla="*/ 117414 w 982256"/>
                    <a:gd name="connsiteY262" fmla="*/ 530538 h 697961"/>
                    <a:gd name="connsiteX263" fmla="*/ 117414 w 982256"/>
                    <a:gd name="connsiteY263" fmla="*/ 532712 h 697961"/>
                    <a:gd name="connsiteX264" fmla="*/ 115240 w 982256"/>
                    <a:gd name="connsiteY264" fmla="*/ 530538 h 697961"/>
                    <a:gd name="connsiteX265" fmla="*/ 104368 w 982256"/>
                    <a:gd name="connsiteY265" fmla="*/ 500097 h 697961"/>
                    <a:gd name="connsiteX266" fmla="*/ 80450 w 982256"/>
                    <a:gd name="connsiteY266" fmla="*/ 460959 h 697961"/>
                    <a:gd name="connsiteX267" fmla="*/ 71753 w 982256"/>
                    <a:gd name="connsiteY267" fmla="*/ 439216 h 697961"/>
                    <a:gd name="connsiteX268" fmla="*/ 69579 w 982256"/>
                    <a:gd name="connsiteY268" fmla="*/ 434867 h 697961"/>
                    <a:gd name="connsiteX269" fmla="*/ 69579 w 982256"/>
                    <a:gd name="connsiteY269" fmla="*/ 437042 h 697961"/>
                    <a:gd name="connsiteX270" fmla="*/ 67404 w 982256"/>
                    <a:gd name="connsiteY270" fmla="*/ 432693 h 697961"/>
                    <a:gd name="connsiteX271" fmla="*/ 63056 w 982256"/>
                    <a:gd name="connsiteY271" fmla="*/ 421821 h 697961"/>
                    <a:gd name="connsiteX272" fmla="*/ 50010 w 982256"/>
                    <a:gd name="connsiteY272" fmla="*/ 378335 h 697961"/>
                    <a:gd name="connsiteX273" fmla="*/ 39138 w 982256"/>
                    <a:gd name="connsiteY273" fmla="*/ 334848 h 697961"/>
                    <a:gd name="connsiteX274" fmla="*/ 34789 w 982256"/>
                    <a:gd name="connsiteY274" fmla="*/ 313104 h 697961"/>
                    <a:gd name="connsiteX275" fmla="*/ 32615 w 982256"/>
                    <a:gd name="connsiteY275" fmla="*/ 302233 h 697961"/>
                    <a:gd name="connsiteX276" fmla="*/ 32615 w 982256"/>
                    <a:gd name="connsiteY276" fmla="*/ 302233 h 697961"/>
                    <a:gd name="connsiteX277" fmla="*/ 32615 w 982256"/>
                    <a:gd name="connsiteY277" fmla="*/ 302233 h 697961"/>
                    <a:gd name="connsiteX278" fmla="*/ 32615 w 982256"/>
                    <a:gd name="connsiteY278" fmla="*/ 302233 h 697961"/>
                    <a:gd name="connsiteX279" fmla="*/ 32615 w 982256"/>
                    <a:gd name="connsiteY279" fmla="*/ 300058 h 697961"/>
                    <a:gd name="connsiteX280" fmla="*/ 32615 w 982256"/>
                    <a:gd name="connsiteY280" fmla="*/ 302233 h 697961"/>
                    <a:gd name="connsiteX281" fmla="*/ 32615 w 982256"/>
                    <a:gd name="connsiteY281" fmla="*/ 302233 h 697961"/>
                    <a:gd name="connsiteX282" fmla="*/ 32615 w 982256"/>
                    <a:gd name="connsiteY282" fmla="*/ 300058 h 697961"/>
                    <a:gd name="connsiteX283" fmla="*/ 32615 w 982256"/>
                    <a:gd name="connsiteY283" fmla="*/ 293535 h 697961"/>
                    <a:gd name="connsiteX284" fmla="*/ 28266 w 982256"/>
                    <a:gd name="connsiteY284" fmla="*/ 136983 h 697961"/>
                    <a:gd name="connsiteX285" fmla="*/ 36964 w 982256"/>
                    <a:gd name="connsiteY285" fmla="*/ 41312 h 697961"/>
                    <a:gd name="connsiteX286" fmla="*/ 28266 w 982256"/>
                    <a:gd name="connsiteY286" fmla="*/ 41312 h 697961"/>
                    <a:gd name="connsiteX287" fmla="*/ 39138 w 982256"/>
                    <a:gd name="connsiteY287" fmla="*/ 28266 h 697961"/>
                    <a:gd name="connsiteX288" fmla="*/ 39138 w 982256"/>
                    <a:gd name="connsiteY288" fmla="*/ 39138 h 697961"/>
                    <a:gd name="connsiteX289" fmla="*/ 39138 w 982256"/>
                    <a:gd name="connsiteY289" fmla="*/ 41312 h 697961"/>
                    <a:gd name="connsiteX290" fmla="*/ 43487 w 982256"/>
                    <a:gd name="connsiteY290" fmla="*/ 41312 h 697961"/>
                    <a:gd name="connsiteX291" fmla="*/ 73927 w 982256"/>
                    <a:gd name="connsiteY291" fmla="*/ 43487 h 697961"/>
                    <a:gd name="connsiteX292" fmla="*/ 100019 w 982256"/>
                    <a:gd name="connsiteY292" fmla="*/ 45661 h 697961"/>
                    <a:gd name="connsiteX293" fmla="*/ 121763 w 982256"/>
                    <a:gd name="connsiteY293" fmla="*/ 43487 h 697961"/>
                    <a:gd name="connsiteX294" fmla="*/ 130460 w 982256"/>
                    <a:gd name="connsiteY294" fmla="*/ 26092 h 697961"/>
                    <a:gd name="connsiteX295" fmla="*/ 117414 w 982256"/>
                    <a:gd name="connsiteY295" fmla="*/ 17395 h 697961"/>
                    <a:gd name="connsiteX296" fmla="*/ 115240 w 982256"/>
                    <a:gd name="connsiteY296" fmla="*/ 17395 h 697961"/>
                    <a:gd name="connsiteX297" fmla="*/ 100019 w 982256"/>
                    <a:gd name="connsiteY297" fmla="*/ 17395 h 697961"/>
                    <a:gd name="connsiteX298" fmla="*/ 69579 w 982256"/>
                    <a:gd name="connsiteY298" fmla="*/ 15220 h 697961"/>
                    <a:gd name="connsiteX299" fmla="*/ 43487 w 982256"/>
                    <a:gd name="connsiteY299" fmla="*/ 13046 h 697961"/>
                    <a:gd name="connsiteX300" fmla="*/ 21743 w 982256"/>
                    <a:gd name="connsiteY300" fmla="*/ 15220 h 697961"/>
                    <a:gd name="connsiteX301" fmla="*/ 13046 w 982256"/>
                    <a:gd name="connsiteY301" fmla="*/ 28266 h 697961"/>
                    <a:gd name="connsiteX302" fmla="*/ 10872 w 982256"/>
                    <a:gd name="connsiteY302" fmla="*/ 56533 h 697961"/>
                    <a:gd name="connsiteX303" fmla="*/ 4349 w 982256"/>
                    <a:gd name="connsiteY303" fmla="*/ 108717 h 697961"/>
                    <a:gd name="connsiteX304" fmla="*/ 0 w 982256"/>
                    <a:gd name="connsiteY304" fmla="*/ 178296 h 697961"/>
                    <a:gd name="connsiteX305" fmla="*/ 2174 w 982256"/>
                    <a:gd name="connsiteY305" fmla="*/ 258746 h 697961"/>
                    <a:gd name="connsiteX306" fmla="*/ 13046 w 982256"/>
                    <a:gd name="connsiteY306" fmla="*/ 347894 h 697961"/>
                    <a:gd name="connsiteX307" fmla="*/ 39138 w 982256"/>
                    <a:gd name="connsiteY307" fmla="*/ 434867 h 697961"/>
                    <a:gd name="connsiteX308" fmla="*/ 82625 w 982256"/>
                    <a:gd name="connsiteY308" fmla="*/ 519666 h 697961"/>
                    <a:gd name="connsiteX309" fmla="*/ 150029 w 982256"/>
                    <a:gd name="connsiteY309" fmla="*/ 593594 h 697961"/>
                    <a:gd name="connsiteX310" fmla="*/ 243526 w 982256"/>
                    <a:gd name="connsiteY310" fmla="*/ 652301 h 697961"/>
                    <a:gd name="connsiteX311" fmla="*/ 367463 w 982256"/>
                    <a:gd name="connsiteY311" fmla="*/ 689265 h 697961"/>
                    <a:gd name="connsiteX312" fmla="*/ 484877 w 982256"/>
                    <a:gd name="connsiteY312" fmla="*/ 697962 h 697961"/>
                    <a:gd name="connsiteX313" fmla="*/ 519666 w 982256"/>
                    <a:gd name="connsiteY313" fmla="*/ 697962 h 697961"/>
                    <a:gd name="connsiteX314" fmla="*/ 658824 w 982256"/>
                    <a:gd name="connsiteY314" fmla="*/ 674044 h 697961"/>
                    <a:gd name="connsiteX315" fmla="*/ 767540 w 982256"/>
                    <a:gd name="connsiteY315" fmla="*/ 621860 h 697961"/>
                    <a:gd name="connsiteX316" fmla="*/ 850165 w 982256"/>
                    <a:gd name="connsiteY316" fmla="*/ 547933 h 697961"/>
                    <a:gd name="connsiteX317" fmla="*/ 908872 w 982256"/>
                    <a:gd name="connsiteY317" fmla="*/ 458785 h 697961"/>
                    <a:gd name="connsiteX318" fmla="*/ 948010 w 982256"/>
                    <a:gd name="connsiteY318" fmla="*/ 360940 h 697961"/>
                    <a:gd name="connsiteX319" fmla="*/ 969754 w 982256"/>
                    <a:gd name="connsiteY319" fmla="*/ 265269 h 697961"/>
                    <a:gd name="connsiteX320" fmla="*/ 980625 w 982256"/>
                    <a:gd name="connsiteY320" fmla="*/ 171773 h 697961"/>
                    <a:gd name="connsiteX321" fmla="*/ 980625 w 982256"/>
                    <a:gd name="connsiteY321" fmla="*/ 93496 h 697961"/>
                    <a:gd name="connsiteX322" fmla="*/ 974102 w 982256"/>
                    <a:gd name="connsiteY322" fmla="*/ 32615 h 697961"/>
                    <a:gd name="connsiteX323" fmla="*/ 969754 w 982256"/>
                    <a:gd name="connsiteY323" fmla="*/ 13046 h 697961"/>
                    <a:gd name="connsiteX324" fmla="*/ 956708 w 982256"/>
                    <a:gd name="connsiteY324" fmla="*/ 0 h 697961"/>
                    <a:gd name="connsiteX325" fmla="*/ 956708 w 982256"/>
                    <a:gd name="connsiteY325" fmla="*/ 0 h 697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</a:cxnLst>
                  <a:rect l="l" t="t" r="r" b="b"/>
                  <a:pathLst>
                    <a:path w="982256" h="697961">
                      <a:moveTo>
                        <a:pt x="956708" y="10872"/>
                      </a:moveTo>
                      <a:cubicBezTo>
                        <a:pt x="956708" y="10872"/>
                        <a:pt x="958882" y="13046"/>
                        <a:pt x="958882" y="13046"/>
                      </a:cubicBezTo>
                      <a:cubicBezTo>
                        <a:pt x="958882" y="15220"/>
                        <a:pt x="958882" y="15220"/>
                        <a:pt x="958882" y="17395"/>
                      </a:cubicBezTo>
                      <a:lnTo>
                        <a:pt x="950185" y="10872"/>
                      </a:lnTo>
                      <a:cubicBezTo>
                        <a:pt x="954533" y="10872"/>
                        <a:pt x="956708" y="10872"/>
                        <a:pt x="956708" y="10872"/>
                      </a:cubicBezTo>
                      <a:lnTo>
                        <a:pt x="956708" y="10872"/>
                      </a:lnTo>
                      <a:close/>
                      <a:moveTo>
                        <a:pt x="876257" y="10872"/>
                      </a:moveTo>
                      <a:cubicBezTo>
                        <a:pt x="876257" y="10872"/>
                        <a:pt x="876257" y="10872"/>
                        <a:pt x="876257" y="10872"/>
                      </a:cubicBezTo>
                      <a:cubicBezTo>
                        <a:pt x="891478" y="10872"/>
                        <a:pt x="906698" y="10872"/>
                        <a:pt x="924093" y="10872"/>
                      </a:cubicBezTo>
                      <a:cubicBezTo>
                        <a:pt x="928441" y="10872"/>
                        <a:pt x="932790" y="10872"/>
                        <a:pt x="937139" y="10872"/>
                      </a:cubicBezTo>
                      <a:cubicBezTo>
                        <a:pt x="934964" y="13046"/>
                        <a:pt x="934964" y="15220"/>
                        <a:pt x="934964" y="17395"/>
                      </a:cubicBezTo>
                      <a:cubicBezTo>
                        <a:pt x="930616" y="17395"/>
                        <a:pt x="928441" y="17395"/>
                        <a:pt x="924093" y="17395"/>
                      </a:cubicBezTo>
                      <a:cubicBezTo>
                        <a:pt x="908872" y="17395"/>
                        <a:pt x="893652" y="17395"/>
                        <a:pt x="878432" y="17395"/>
                      </a:cubicBezTo>
                      <a:cubicBezTo>
                        <a:pt x="876257" y="17395"/>
                        <a:pt x="876257" y="15220"/>
                        <a:pt x="876257" y="13046"/>
                      </a:cubicBezTo>
                      <a:cubicBezTo>
                        <a:pt x="874083" y="10872"/>
                        <a:pt x="874083" y="10872"/>
                        <a:pt x="876257" y="10872"/>
                      </a:cubicBezTo>
                      <a:lnTo>
                        <a:pt x="876257" y="10872"/>
                      </a:lnTo>
                      <a:close/>
                      <a:moveTo>
                        <a:pt x="50010" y="26092"/>
                      </a:moveTo>
                      <a:cubicBezTo>
                        <a:pt x="54358" y="26092"/>
                        <a:pt x="60881" y="26092"/>
                        <a:pt x="67404" y="28266"/>
                      </a:cubicBezTo>
                      <a:lnTo>
                        <a:pt x="71753" y="28266"/>
                      </a:lnTo>
                      <a:cubicBezTo>
                        <a:pt x="80450" y="28266"/>
                        <a:pt x="89148" y="28266"/>
                        <a:pt x="100019" y="28266"/>
                      </a:cubicBezTo>
                      <a:cubicBezTo>
                        <a:pt x="104368" y="28266"/>
                        <a:pt x="110891" y="28266"/>
                        <a:pt x="115240" y="28266"/>
                      </a:cubicBezTo>
                      <a:cubicBezTo>
                        <a:pt x="115240" y="28266"/>
                        <a:pt x="115240" y="28266"/>
                        <a:pt x="117414" y="28266"/>
                      </a:cubicBezTo>
                      <a:cubicBezTo>
                        <a:pt x="119588" y="28266"/>
                        <a:pt x="119588" y="28266"/>
                        <a:pt x="119588" y="30441"/>
                      </a:cubicBezTo>
                      <a:cubicBezTo>
                        <a:pt x="119588" y="32615"/>
                        <a:pt x="119588" y="34789"/>
                        <a:pt x="117414" y="34789"/>
                      </a:cubicBezTo>
                      <a:cubicBezTo>
                        <a:pt x="113065" y="34789"/>
                        <a:pt x="106542" y="34789"/>
                        <a:pt x="100019" y="34789"/>
                      </a:cubicBezTo>
                      <a:cubicBezTo>
                        <a:pt x="93496" y="34789"/>
                        <a:pt x="84799" y="34789"/>
                        <a:pt x="76102" y="32615"/>
                      </a:cubicBezTo>
                      <a:lnTo>
                        <a:pt x="71753" y="32615"/>
                      </a:lnTo>
                      <a:cubicBezTo>
                        <a:pt x="65230" y="32615"/>
                        <a:pt x="58707" y="30441"/>
                        <a:pt x="50010" y="30441"/>
                      </a:cubicBezTo>
                      <a:cubicBezTo>
                        <a:pt x="50010" y="30441"/>
                        <a:pt x="50010" y="28266"/>
                        <a:pt x="50010" y="28266"/>
                      </a:cubicBezTo>
                      <a:cubicBezTo>
                        <a:pt x="50010" y="28266"/>
                        <a:pt x="50010" y="26092"/>
                        <a:pt x="50010" y="26092"/>
                      </a:cubicBezTo>
                      <a:lnTo>
                        <a:pt x="50010" y="26092"/>
                      </a:lnTo>
                      <a:close/>
                      <a:moveTo>
                        <a:pt x="28266" y="26092"/>
                      </a:moveTo>
                      <a:lnTo>
                        <a:pt x="23918" y="34789"/>
                      </a:lnTo>
                      <a:cubicBezTo>
                        <a:pt x="23918" y="32615"/>
                        <a:pt x="23918" y="32615"/>
                        <a:pt x="23918" y="30441"/>
                      </a:cubicBezTo>
                      <a:cubicBezTo>
                        <a:pt x="23918" y="30441"/>
                        <a:pt x="23918" y="28266"/>
                        <a:pt x="26092" y="28266"/>
                      </a:cubicBezTo>
                      <a:cubicBezTo>
                        <a:pt x="26092" y="26092"/>
                        <a:pt x="28266" y="26092"/>
                        <a:pt x="28266" y="26092"/>
                      </a:cubicBezTo>
                      <a:lnTo>
                        <a:pt x="28266" y="26092"/>
                      </a:lnTo>
                      <a:close/>
                      <a:moveTo>
                        <a:pt x="963231" y="36964"/>
                      </a:moveTo>
                      <a:cubicBezTo>
                        <a:pt x="965405" y="54358"/>
                        <a:pt x="967579" y="71753"/>
                        <a:pt x="967579" y="93496"/>
                      </a:cubicBezTo>
                      <a:cubicBezTo>
                        <a:pt x="967579" y="117414"/>
                        <a:pt x="967579" y="143506"/>
                        <a:pt x="967579" y="169598"/>
                      </a:cubicBezTo>
                      <a:cubicBezTo>
                        <a:pt x="965405" y="200039"/>
                        <a:pt x="963231" y="230480"/>
                        <a:pt x="956708" y="260920"/>
                      </a:cubicBezTo>
                      <a:cubicBezTo>
                        <a:pt x="952359" y="293535"/>
                        <a:pt x="943662" y="326150"/>
                        <a:pt x="934964" y="356591"/>
                      </a:cubicBezTo>
                      <a:cubicBezTo>
                        <a:pt x="924093" y="391381"/>
                        <a:pt x="911047" y="421821"/>
                        <a:pt x="895826" y="452262"/>
                      </a:cubicBezTo>
                      <a:cubicBezTo>
                        <a:pt x="880606" y="482703"/>
                        <a:pt x="861037" y="513143"/>
                        <a:pt x="839294" y="539235"/>
                      </a:cubicBezTo>
                      <a:cubicBezTo>
                        <a:pt x="815376" y="567502"/>
                        <a:pt x="789284" y="591420"/>
                        <a:pt x="758843" y="610989"/>
                      </a:cubicBezTo>
                      <a:cubicBezTo>
                        <a:pt x="728402" y="632732"/>
                        <a:pt x="691439" y="650127"/>
                        <a:pt x="654475" y="660998"/>
                      </a:cubicBezTo>
                      <a:cubicBezTo>
                        <a:pt x="613163" y="674044"/>
                        <a:pt x="567502" y="682742"/>
                        <a:pt x="519666" y="684916"/>
                      </a:cubicBezTo>
                      <a:cubicBezTo>
                        <a:pt x="508795" y="684916"/>
                        <a:pt x="495749" y="684916"/>
                        <a:pt x="484877" y="684916"/>
                      </a:cubicBezTo>
                      <a:cubicBezTo>
                        <a:pt x="445739" y="684916"/>
                        <a:pt x="406601" y="682742"/>
                        <a:pt x="367463" y="676219"/>
                      </a:cubicBezTo>
                      <a:cubicBezTo>
                        <a:pt x="323976" y="669696"/>
                        <a:pt x="284838" y="656650"/>
                        <a:pt x="247874" y="641429"/>
                      </a:cubicBezTo>
                      <a:cubicBezTo>
                        <a:pt x="215259" y="626209"/>
                        <a:pt x="184819" y="608814"/>
                        <a:pt x="156552" y="584897"/>
                      </a:cubicBezTo>
                      <a:cubicBezTo>
                        <a:pt x="132634" y="565328"/>
                        <a:pt x="110891" y="541410"/>
                        <a:pt x="91322" y="513143"/>
                      </a:cubicBezTo>
                      <a:cubicBezTo>
                        <a:pt x="73927" y="489226"/>
                        <a:pt x="60881" y="460959"/>
                        <a:pt x="47835" y="430519"/>
                      </a:cubicBezTo>
                      <a:cubicBezTo>
                        <a:pt x="36964" y="404427"/>
                        <a:pt x="28266" y="376160"/>
                        <a:pt x="23918" y="345720"/>
                      </a:cubicBezTo>
                      <a:cubicBezTo>
                        <a:pt x="17395" y="317453"/>
                        <a:pt x="15220" y="289187"/>
                        <a:pt x="13046" y="258746"/>
                      </a:cubicBezTo>
                      <a:cubicBezTo>
                        <a:pt x="10872" y="232654"/>
                        <a:pt x="10872" y="206562"/>
                        <a:pt x="10872" y="178296"/>
                      </a:cubicBezTo>
                      <a:cubicBezTo>
                        <a:pt x="10872" y="156552"/>
                        <a:pt x="13046" y="134809"/>
                        <a:pt x="15220" y="110891"/>
                      </a:cubicBezTo>
                      <a:cubicBezTo>
                        <a:pt x="17395" y="93496"/>
                        <a:pt x="17395" y="76102"/>
                        <a:pt x="19569" y="58707"/>
                      </a:cubicBezTo>
                      <a:lnTo>
                        <a:pt x="19569" y="52184"/>
                      </a:lnTo>
                      <a:cubicBezTo>
                        <a:pt x="21743" y="52184"/>
                        <a:pt x="21743" y="50010"/>
                        <a:pt x="21743" y="50010"/>
                      </a:cubicBezTo>
                      <a:cubicBezTo>
                        <a:pt x="23918" y="52184"/>
                        <a:pt x="26092" y="52184"/>
                        <a:pt x="28266" y="54358"/>
                      </a:cubicBezTo>
                      <a:cubicBezTo>
                        <a:pt x="28266" y="60881"/>
                        <a:pt x="26092" y="65230"/>
                        <a:pt x="26092" y="71753"/>
                      </a:cubicBezTo>
                      <a:cubicBezTo>
                        <a:pt x="23918" y="93496"/>
                        <a:pt x="19569" y="115240"/>
                        <a:pt x="19569" y="136983"/>
                      </a:cubicBezTo>
                      <a:cubicBezTo>
                        <a:pt x="15220" y="193516"/>
                        <a:pt x="17395" y="245700"/>
                        <a:pt x="23918" y="295710"/>
                      </a:cubicBezTo>
                      <a:lnTo>
                        <a:pt x="23918" y="300058"/>
                      </a:lnTo>
                      <a:lnTo>
                        <a:pt x="23918" y="300058"/>
                      </a:lnTo>
                      <a:cubicBezTo>
                        <a:pt x="23918" y="300058"/>
                        <a:pt x="23918" y="300058"/>
                        <a:pt x="23918" y="300058"/>
                      </a:cubicBezTo>
                      <a:lnTo>
                        <a:pt x="23918" y="302233"/>
                      </a:lnTo>
                      <a:cubicBezTo>
                        <a:pt x="23918" y="302233"/>
                        <a:pt x="23918" y="302233"/>
                        <a:pt x="23918" y="302233"/>
                      </a:cubicBezTo>
                      <a:cubicBezTo>
                        <a:pt x="23918" y="306581"/>
                        <a:pt x="23918" y="308756"/>
                        <a:pt x="26092" y="313104"/>
                      </a:cubicBezTo>
                      <a:cubicBezTo>
                        <a:pt x="28266" y="319627"/>
                        <a:pt x="28266" y="328325"/>
                        <a:pt x="30441" y="334848"/>
                      </a:cubicBezTo>
                      <a:cubicBezTo>
                        <a:pt x="32615" y="350068"/>
                        <a:pt x="36964" y="365289"/>
                        <a:pt x="41312" y="378335"/>
                      </a:cubicBezTo>
                      <a:cubicBezTo>
                        <a:pt x="45661" y="393555"/>
                        <a:pt x="50010" y="408775"/>
                        <a:pt x="56533" y="421821"/>
                      </a:cubicBezTo>
                      <a:cubicBezTo>
                        <a:pt x="58707" y="426170"/>
                        <a:pt x="58707" y="428344"/>
                        <a:pt x="60881" y="432693"/>
                      </a:cubicBezTo>
                      <a:lnTo>
                        <a:pt x="60881" y="441390"/>
                      </a:lnTo>
                      <a:cubicBezTo>
                        <a:pt x="60881" y="441390"/>
                        <a:pt x="60881" y="441390"/>
                        <a:pt x="60881" y="441390"/>
                      </a:cubicBezTo>
                      <a:lnTo>
                        <a:pt x="60881" y="441390"/>
                      </a:lnTo>
                      <a:lnTo>
                        <a:pt x="60881" y="443565"/>
                      </a:lnTo>
                      <a:cubicBezTo>
                        <a:pt x="63056" y="450088"/>
                        <a:pt x="67404" y="458785"/>
                        <a:pt x="71753" y="465308"/>
                      </a:cubicBezTo>
                      <a:cubicBezTo>
                        <a:pt x="78276" y="480528"/>
                        <a:pt x="86973" y="493574"/>
                        <a:pt x="95671" y="506620"/>
                      </a:cubicBezTo>
                      <a:cubicBezTo>
                        <a:pt x="100019" y="513143"/>
                        <a:pt x="104368" y="519666"/>
                        <a:pt x="108717" y="526189"/>
                      </a:cubicBezTo>
                      <a:lnTo>
                        <a:pt x="108717" y="526189"/>
                      </a:lnTo>
                      <a:cubicBezTo>
                        <a:pt x="108717" y="526189"/>
                        <a:pt x="108717" y="526189"/>
                        <a:pt x="108717" y="526189"/>
                      </a:cubicBezTo>
                      <a:lnTo>
                        <a:pt x="108717" y="526189"/>
                      </a:lnTo>
                      <a:lnTo>
                        <a:pt x="108717" y="528364"/>
                      </a:lnTo>
                      <a:lnTo>
                        <a:pt x="113065" y="532712"/>
                      </a:lnTo>
                      <a:cubicBezTo>
                        <a:pt x="115240" y="534887"/>
                        <a:pt x="117414" y="539235"/>
                        <a:pt x="119588" y="541410"/>
                      </a:cubicBezTo>
                      <a:cubicBezTo>
                        <a:pt x="130460" y="554456"/>
                        <a:pt x="143506" y="565328"/>
                        <a:pt x="154378" y="576199"/>
                      </a:cubicBezTo>
                      <a:cubicBezTo>
                        <a:pt x="158727" y="578373"/>
                        <a:pt x="160901" y="582722"/>
                        <a:pt x="165250" y="584897"/>
                      </a:cubicBezTo>
                      <a:lnTo>
                        <a:pt x="173947" y="591420"/>
                      </a:lnTo>
                      <a:cubicBezTo>
                        <a:pt x="173947" y="591420"/>
                        <a:pt x="173947" y="591420"/>
                        <a:pt x="173947" y="591420"/>
                      </a:cubicBezTo>
                      <a:lnTo>
                        <a:pt x="173947" y="591420"/>
                      </a:lnTo>
                      <a:lnTo>
                        <a:pt x="176121" y="593594"/>
                      </a:lnTo>
                      <a:cubicBezTo>
                        <a:pt x="182644" y="597943"/>
                        <a:pt x="191342" y="604466"/>
                        <a:pt x="197865" y="608814"/>
                      </a:cubicBezTo>
                      <a:cubicBezTo>
                        <a:pt x="213085" y="619686"/>
                        <a:pt x="230480" y="628383"/>
                        <a:pt x="247874" y="634906"/>
                      </a:cubicBezTo>
                      <a:cubicBezTo>
                        <a:pt x="250049" y="637081"/>
                        <a:pt x="252223" y="637081"/>
                        <a:pt x="254397" y="639255"/>
                      </a:cubicBezTo>
                      <a:lnTo>
                        <a:pt x="256572" y="639255"/>
                      </a:lnTo>
                      <a:lnTo>
                        <a:pt x="256572" y="639255"/>
                      </a:lnTo>
                      <a:cubicBezTo>
                        <a:pt x="256572" y="639255"/>
                        <a:pt x="256572" y="639255"/>
                        <a:pt x="258746" y="639255"/>
                      </a:cubicBezTo>
                      <a:cubicBezTo>
                        <a:pt x="258746" y="639255"/>
                        <a:pt x="258746" y="639255"/>
                        <a:pt x="258746" y="639255"/>
                      </a:cubicBezTo>
                      <a:lnTo>
                        <a:pt x="258746" y="639255"/>
                      </a:lnTo>
                      <a:cubicBezTo>
                        <a:pt x="263095" y="641429"/>
                        <a:pt x="267443" y="643604"/>
                        <a:pt x="271792" y="643604"/>
                      </a:cubicBezTo>
                      <a:cubicBezTo>
                        <a:pt x="280489" y="647952"/>
                        <a:pt x="291361" y="650127"/>
                        <a:pt x="300058" y="654475"/>
                      </a:cubicBezTo>
                      <a:cubicBezTo>
                        <a:pt x="319627" y="660998"/>
                        <a:pt x="341371" y="665347"/>
                        <a:pt x="365288" y="669696"/>
                      </a:cubicBezTo>
                      <a:cubicBezTo>
                        <a:pt x="371811" y="669696"/>
                        <a:pt x="378334" y="671870"/>
                        <a:pt x="382683" y="671870"/>
                      </a:cubicBezTo>
                      <a:cubicBezTo>
                        <a:pt x="387032" y="671870"/>
                        <a:pt x="391380" y="674044"/>
                        <a:pt x="397903" y="674044"/>
                      </a:cubicBezTo>
                      <a:cubicBezTo>
                        <a:pt x="408775" y="676219"/>
                        <a:pt x="421821" y="676219"/>
                        <a:pt x="434867" y="676219"/>
                      </a:cubicBezTo>
                      <a:cubicBezTo>
                        <a:pt x="452262" y="678393"/>
                        <a:pt x="469657" y="678393"/>
                        <a:pt x="487051" y="678393"/>
                      </a:cubicBezTo>
                      <a:cubicBezTo>
                        <a:pt x="495749" y="678393"/>
                        <a:pt x="506620" y="678393"/>
                        <a:pt x="515318" y="678393"/>
                      </a:cubicBezTo>
                      <a:cubicBezTo>
                        <a:pt x="528364" y="678393"/>
                        <a:pt x="541410" y="676219"/>
                        <a:pt x="552281" y="676219"/>
                      </a:cubicBezTo>
                      <a:cubicBezTo>
                        <a:pt x="556630" y="676219"/>
                        <a:pt x="558804" y="676219"/>
                        <a:pt x="563153" y="674044"/>
                      </a:cubicBezTo>
                      <a:lnTo>
                        <a:pt x="567502" y="674044"/>
                      </a:lnTo>
                      <a:cubicBezTo>
                        <a:pt x="567502" y="674044"/>
                        <a:pt x="567502" y="674044"/>
                        <a:pt x="569676" y="674044"/>
                      </a:cubicBezTo>
                      <a:lnTo>
                        <a:pt x="569676" y="674044"/>
                      </a:lnTo>
                      <a:lnTo>
                        <a:pt x="569676" y="667521"/>
                      </a:lnTo>
                      <a:lnTo>
                        <a:pt x="571850" y="674044"/>
                      </a:lnTo>
                      <a:cubicBezTo>
                        <a:pt x="576199" y="674044"/>
                        <a:pt x="582722" y="671870"/>
                        <a:pt x="587071" y="671870"/>
                      </a:cubicBezTo>
                      <a:cubicBezTo>
                        <a:pt x="608814" y="667521"/>
                        <a:pt x="630557" y="663173"/>
                        <a:pt x="652301" y="656650"/>
                      </a:cubicBezTo>
                      <a:cubicBezTo>
                        <a:pt x="663172" y="654475"/>
                        <a:pt x="671870" y="650127"/>
                        <a:pt x="682741" y="645778"/>
                      </a:cubicBezTo>
                      <a:cubicBezTo>
                        <a:pt x="684916" y="645778"/>
                        <a:pt x="687090" y="643604"/>
                        <a:pt x="689264" y="643604"/>
                      </a:cubicBezTo>
                      <a:cubicBezTo>
                        <a:pt x="689264" y="643604"/>
                        <a:pt x="691439" y="643604"/>
                        <a:pt x="691439" y="641429"/>
                      </a:cubicBezTo>
                      <a:lnTo>
                        <a:pt x="691439" y="641429"/>
                      </a:lnTo>
                      <a:lnTo>
                        <a:pt x="693613" y="639255"/>
                      </a:lnTo>
                      <a:cubicBezTo>
                        <a:pt x="697962" y="637081"/>
                        <a:pt x="702310" y="634906"/>
                        <a:pt x="706659" y="632732"/>
                      </a:cubicBezTo>
                      <a:cubicBezTo>
                        <a:pt x="724054" y="624035"/>
                        <a:pt x="741448" y="615337"/>
                        <a:pt x="756669" y="604466"/>
                      </a:cubicBezTo>
                      <a:cubicBezTo>
                        <a:pt x="761017" y="602291"/>
                        <a:pt x="765366" y="597943"/>
                        <a:pt x="769715" y="595768"/>
                      </a:cubicBezTo>
                      <a:cubicBezTo>
                        <a:pt x="771889" y="593594"/>
                        <a:pt x="774063" y="593594"/>
                        <a:pt x="776238" y="591420"/>
                      </a:cubicBezTo>
                      <a:lnTo>
                        <a:pt x="778412" y="589245"/>
                      </a:lnTo>
                      <a:cubicBezTo>
                        <a:pt x="778412" y="589245"/>
                        <a:pt x="778412" y="589245"/>
                        <a:pt x="778412" y="589245"/>
                      </a:cubicBezTo>
                      <a:lnTo>
                        <a:pt x="778412" y="589245"/>
                      </a:lnTo>
                      <a:cubicBezTo>
                        <a:pt x="787110" y="582722"/>
                        <a:pt x="793633" y="576199"/>
                        <a:pt x="800156" y="571850"/>
                      </a:cubicBezTo>
                      <a:cubicBezTo>
                        <a:pt x="813202" y="558804"/>
                        <a:pt x="826248" y="545758"/>
                        <a:pt x="837119" y="532712"/>
                      </a:cubicBezTo>
                      <a:cubicBezTo>
                        <a:pt x="839294" y="528364"/>
                        <a:pt x="843642" y="526189"/>
                        <a:pt x="845817" y="521841"/>
                      </a:cubicBezTo>
                      <a:lnTo>
                        <a:pt x="845817" y="519666"/>
                      </a:lnTo>
                      <a:lnTo>
                        <a:pt x="845817" y="519666"/>
                      </a:lnTo>
                      <a:cubicBezTo>
                        <a:pt x="845817" y="519666"/>
                        <a:pt x="847991" y="517492"/>
                        <a:pt x="847991" y="517492"/>
                      </a:cubicBezTo>
                      <a:lnTo>
                        <a:pt x="847991" y="517492"/>
                      </a:lnTo>
                      <a:lnTo>
                        <a:pt x="850165" y="513143"/>
                      </a:lnTo>
                      <a:cubicBezTo>
                        <a:pt x="854514" y="506620"/>
                        <a:pt x="861037" y="497923"/>
                        <a:pt x="865386" y="491400"/>
                      </a:cubicBezTo>
                      <a:cubicBezTo>
                        <a:pt x="874083" y="476180"/>
                        <a:pt x="882780" y="460959"/>
                        <a:pt x="891478" y="445739"/>
                      </a:cubicBezTo>
                      <a:cubicBezTo>
                        <a:pt x="895826" y="437042"/>
                        <a:pt x="900175" y="430519"/>
                        <a:pt x="902349" y="421821"/>
                      </a:cubicBezTo>
                      <a:cubicBezTo>
                        <a:pt x="904524" y="417473"/>
                        <a:pt x="906698" y="413124"/>
                        <a:pt x="908872" y="408775"/>
                      </a:cubicBezTo>
                      <a:lnTo>
                        <a:pt x="908872" y="408775"/>
                      </a:lnTo>
                      <a:cubicBezTo>
                        <a:pt x="908872" y="408775"/>
                        <a:pt x="908872" y="408775"/>
                        <a:pt x="908872" y="406601"/>
                      </a:cubicBezTo>
                      <a:lnTo>
                        <a:pt x="908872" y="404427"/>
                      </a:lnTo>
                      <a:lnTo>
                        <a:pt x="911047" y="397904"/>
                      </a:lnTo>
                      <a:cubicBezTo>
                        <a:pt x="924093" y="367463"/>
                        <a:pt x="932790" y="334848"/>
                        <a:pt x="941487" y="300058"/>
                      </a:cubicBezTo>
                      <a:cubicBezTo>
                        <a:pt x="945836" y="284838"/>
                        <a:pt x="948010" y="267443"/>
                        <a:pt x="950185" y="252223"/>
                      </a:cubicBezTo>
                      <a:cubicBezTo>
                        <a:pt x="950185" y="247874"/>
                        <a:pt x="952359" y="243526"/>
                        <a:pt x="952359" y="239177"/>
                      </a:cubicBezTo>
                      <a:lnTo>
                        <a:pt x="952359" y="232654"/>
                      </a:lnTo>
                      <a:lnTo>
                        <a:pt x="952359" y="230480"/>
                      </a:lnTo>
                      <a:cubicBezTo>
                        <a:pt x="952359" y="230480"/>
                        <a:pt x="952359" y="230480"/>
                        <a:pt x="952359" y="230480"/>
                      </a:cubicBezTo>
                      <a:lnTo>
                        <a:pt x="952359" y="228305"/>
                      </a:lnTo>
                      <a:cubicBezTo>
                        <a:pt x="952359" y="221782"/>
                        <a:pt x="954533" y="213085"/>
                        <a:pt x="954533" y="206562"/>
                      </a:cubicBezTo>
                      <a:cubicBezTo>
                        <a:pt x="956708" y="178296"/>
                        <a:pt x="958882" y="150029"/>
                        <a:pt x="958882" y="121763"/>
                      </a:cubicBezTo>
                      <a:cubicBezTo>
                        <a:pt x="958882" y="97845"/>
                        <a:pt x="958882" y="73927"/>
                        <a:pt x="956708" y="52184"/>
                      </a:cubicBezTo>
                      <a:cubicBezTo>
                        <a:pt x="956708" y="47835"/>
                        <a:pt x="956708" y="43487"/>
                        <a:pt x="954533" y="36964"/>
                      </a:cubicBezTo>
                      <a:lnTo>
                        <a:pt x="954533" y="32615"/>
                      </a:lnTo>
                      <a:lnTo>
                        <a:pt x="954533" y="32615"/>
                      </a:lnTo>
                      <a:cubicBezTo>
                        <a:pt x="954533" y="30441"/>
                        <a:pt x="954533" y="30441"/>
                        <a:pt x="954533" y="30441"/>
                      </a:cubicBezTo>
                      <a:cubicBezTo>
                        <a:pt x="961056" y="39138"/>
                        <a:pt x="963231" y="36964"/>
                        <a:pt x="963231" y="36964"/>
                      </a:cubicBezTo>
                      <a:lnTo>
                        <a:pt x="963231" y="36964"/>
                      </a:lnTo>
                      <a:close/>
                      <a:moveTo>
                        <a:pt x="956708" y="0"/>
                      </a:moveTo>
                      <a:cubicBezTo>
                        <a:pt x="956708" y="0"/>
                        <a:pt x="956708" y="0"/>
                        <a:pt x="956708" y="0"/>
                      </a:cubicBezTo>
                      <a:cubicBezTo>
                        <a:pt x="943662" y="0"/>
                        <a:pt x="932790" y="0"/>
                        <a:pt x="921918" y="0"/>
                      </a:cubicBezTo>
                      <a:cubicBezTo>
                        <a:pt x="906698" y="0"/>
                        <a:pt x="891478" y="0"/>
                        <a:pt x="876257" y="0"/>
                      </a:cubicBezTo>
                      <a:cubicBezTo>
                        <a:pt x="876257" y="0"/>
                        <a:pt x="876257" y="0"/>
                        <a:pt x="876257" y="0"/>
                      </a:cubicBezTo>
                      <a:cubicBezTo>
                        <a:pt x="858863" y="0"/>
                        <a:pt x="858863" y="28266"/>
                        <a:pt x="876257" y="28266"/>
                      </a:cubicBezTo>
                      <a:cubicBezTo>
                        <a:pt x="891478" y="28266"/>
                        <a:pt x="906698" y="28266"/>
                        <a:pt x="921918" y="28266"/>
                      </a:cubicBezTo>
                      <a:cubicBezTo>
                        <a:pt x="930616" y="28266"/>
                        <a:pt x="937139" y="28266"/>
                        <a:pt x="945836" y="28266"/>
                      </a:cubicBezTo>
                      <a:cubicBezTo>
                        <a:pt x="945836" y="23918"/>
                        <a:pt x="943662" y="21743"/>
                        <a:pt x="943662" y="17395"/>
                      </a:cubicBezTo>
                      <a:cubicBezTo>
                        <a:pt x="948010" y="21743"/>
                        <a:pt x="952359" y="23918"/>
                        <a:pt x="956708" y="28266"/>
                      </a:cubicBezTo>
                      <a:cubicBezTo>
                        <a:pt x="952359" y="28266"/>
                        <a:pt x="950185" y="28266"/>
                        <a:pt x="945836" y="28266"/>
                      </a:cubicBezTo>
                      <a:cubicBezTo>
                        <a:pt x="945836" y="30441"/>
                        <a:pt x="945836" y="34789"/>
                        <a:pt x="948010" y="36964"/>
                      </a:cubicBezTo>
                      <a:cubicBezTo>
                        <a:pt x="948010" y="36964"/>
                        <a:pt x="948010" y="39138"/>
                        <a:pt x="948010" y="39138"/>
                      </a:cubicBezTo>
                      <a:cubicBezTo>
                        <a:pt x="948010" y="39138"/>
                        <a:pt x="948010" y="39138"/>
                        <a:pt x="948010" y="39138"/>
                      </a:cubicBezTo>
                      <a:cubicBezTo>
                        <a:pt x="948010" y="39138"/>
                        <a:pt x="948010" y="39138"/>
                        <a:pt x="948010" y="39138"/>
                      </a:cubicBezTo>
                      <a:cubicBezTo>
                        <a:pt x="948010" y="39138"/>
                        <a:pt x="948010" y="39138"/>
                        <a:pt x="948010" y="39138"/>
                      </a:cubicBezTo>
                      <a:cubicBezTo>
                        <a:pt x="948010" y="39138"/>
                        <a:pt x="948010" y="41312"/>
                        <a:pt x="948010" y="41312"/>
                      </a:cubicBezTo>
                      <a:cubicBezTo>
                        <a:pt x="948010" y="41312"/>
                        <a:pt x="948010" y="41312"/>
                        <a:pt x="948010" y="41312"/>
                      </a:cubicBezTo>
                      <a:cubicBezTo>
                        <a:pt x="948010" y="41312"/>
                        <a:pt x="948010" y="41312"/>
                        <a:pt x="948010" y="39138"/>
                      </a:cubicBezTo>
                      <a:cubicBezTo>
                        <a:pt x="948010" y="41312"/>
                        <a:pt x="948010" y="43487"/>
                        <a:pt x="948010" y="45661"/>
                      </a:cubicBezTo>
                      <a:cubicBezTo>
                        <a:pt x="948010" y="50010"/>
                        <a:pt x="948010" y="54358"/>
                        <a:pt x="950185" y="58707"/>
                      </a:cubicBezTo>
                      <a:cubicBezTo>
                        <a:pt x="952359" y="80450"/>
                        <a:pt x="952359" y="104368"/>
                        <a:pt x="952359" y="128286"/>
                      </a:cubicBezTo>
                      <a:cubicBezTo>
                        <a:pt x="952359" y="156552"/>
                        <a:pt x="950185" y="184819"/>
                        <a:pt x="948010" y="213085"/>
                      </a:cubicBezTo>
                      <a:cubicBezTo>
                        <a:pt x="948010" y="219608"/>
                        <a:pt x="945836" y="226131"/>
                        <a:pt x="945836" y="234828"/>
                      </a:cubicBezTo>
                      <a:cubicBezTo>
                        <a:pt x="945836" y="234828"/>
                        <a:pt x="945836" y="234828"/>
                        <a:pt x="945836" y="237003"/>
                      </a:cubicBezTo>
                      <a:cubicBezTo>
                        <a:pt x="945836" y="237003"/>
                        <a:pt x="945836" y="234828"/>
                        <a:pt x="945836" y="234828"/>
                      </a:cubicBezTo>
                      <a:cubicBezTo>
                        <a:pt x="945836" y="234828"/>
                        <a:pt x="945836" y="234828"/>
                        <a:pt x="945836" y="234828"/>
                      </a:cubicBezTo>
                      <a:cubicBezTo>
                        <a:pt x="945836" y="234828"/>
                        <a:pt x="945836" y="239177"/>
                        <a:pt x="945836" y="239177"/>
                      </a:cubicBezTo>
                      <a:cubicBezTo>
                        <a:pt x="945836" y="241351"/>
                        <a:pt x="945836" y="243526"/>
                        <a:pt x="945836" y="245700"/>
                      </a:cubicBezTo>
                      <a:cubicBezTo>
                        <a:pt x="945836" y="250049"/>
                        <a:pt x="943662" y="254397"/>
                        <a:pt x="943662" y="258746"/>
                      </a:cubicBezTo>
                      <a:cubicBezTo>
                        <a:pt x="941487" y="273966"/>
                        <a:pt x="937139" y="291361"/>
                        <a:pt x="934964" y="306581"/>
                      </a:cubicBezTo>
                      <a:cubicBezTo>
                        <a:pt x="928441" y="339196"/>
                        <a:pt x="917570" y="371812"/>
                        <a:pt x="904524" y="402252"/>
                      </a:cubicBezTo>
                      <a:cubicBezTo>
                        <a:pt x="904524" y="404427"/>
                        <a:pt x="902349" y="406601"/>
                        <a:pt x="902349" y="408775"/>
                      </a:cubicBezTo>
                      <a:cubicBezTo>
                        <a:pt x="902349" y="408775"/>
                        <a:pt x="902349" y="410950"/>
                        <a:pt x="900175" y="410950"/>
                      </a:cubicBezTo>
                      <a:cubicBezTo>
                        <a:pt x="900175" y="410950"/>
                        <a:pt x="900175" y="410950"/>
                        <a:pt x="900175" y="410950"/>
                      </a:cubicBezTo>
                      <a:cubicBezTo>
                        <a:pt x="900175" y="410950"/>
                        <a:pt x="900175" y="410950"/>
                        <a:pt x="900175" y="410950"/>
                      </a:cubicBezTo>
                      <a:cubicBezTo>
                        <a:pt x="900175" y="410950"/>
                        <a:pt x="900175" y="413124"/>
                        <a:pt x="900175" y="413124"/>
                      </a:cubicBezTo>
                      <a:cubicBezTo>
                        <a:pt x="900175" y="413124"/>
                        <a:pt x="900175" y="413124"/>
                        <a:pt x="900175" y="413124"/>
                      </a:cubicBezTo>
                      <a:cubicBezTo>
                        <a:pt x="900175" y="413124"/>
                        <a:pt x="900175" y="413124"/>
                        <a:pt x="900175" y="413124"/>
                      </a:cubicBezTo>
                      <a:cubicBezTo>
                        <a:pt x="898001" y="417473"/>
                        <a:pt x="895826" y="421821"/>
                        <a:pt x="895826" y="426170"/>
                      </a:cubicBezTo>
                      <a:cubicBezTo>
                        <a:pt x="891478" y="434867"/>
                        <a:pt x="889303" y="441390"/>
                        <a:pt x="884955" y="450088"/>
                      </a:cubicBezTo>
                      <a:cubicBezTo>
                        <a:pt x="876257" y="465308"/>
                        <a:pt x="867560" y="480528"/>
                        <a:pt x="858863" y="493574"/>
                      </a:cubicBezTo>
                      <a:cubicBezTo>
                        <a:pt x="854514" y="500097"/>
                        <a:pt x="850165" y="508795"/>
                        <a:pt x="843642" y="515318"/>
                      </a:cubicBezTo>
                      <a:cubicBezTo>
                        <a:pt x="841468" y="517492"/>
                        <a:pt x="841468" y="519666"/>
                        <a:pt x="839294" y="519666"/>
                      </a:cubicBezTo>
                      <a:cubicBezTo>
                        <a:pt x="839294" y="519666"/>
                        <a:pt x="839294" y="519666"/>
                        <a:pt x="839294" y="519666"/>
                      </a:cubicBezTo>
                      <a:cubicBezTo>
                        <a:pt x="839294" y="519666"/>
                        <a:pt x="839294" y="519666"/>
                        <a:pt x="839294" y="519666"/>
                      </a:cubicBezTo>
                      <a:cubicBezTo>
                        <a:pt x="839294" y="519666"/>
                        <a:pt x="839294" y="521841"/>
                        <a:pt x="839294" y="521841"/>
                      </a:cubicBezTo>
                      <a:cubicBezTo>
                        <a:pt x="839294" y="521841"/>
                        <a:pt x="839294" y="521841"/>
                        <a:pt x="839294" y="521841"/>
                      </a:cubicBezTo>
                      <a:cubicBezTo>
                        <a:pt x="839294" y="521841"/>
                        <a:pt x="839294" y="521841"/>
                        <a:pt x="839294" y="521841"/>
                      </a:cubicBezTo>
                      <a:cubicBezTo>
                        <a:pt x="839294" y="521841"/>
                        <a:pt x="837119" y="524015"/>
                        <a:pt x="837119" y="524015"/>
                      </a:cubicBezTo>
                      <a:cubicBezTo>
                        <a:pt x="834945" y="528364"/>
                        <a:pt x="830596" y="530538"/>
                        <a:pt x="828422" y="534887"/>
                      </a:cubicBezTo>
                      <a:cubicBezTo>
                        <a:pt x="817550" y="547933"/>
                        <a:pt x="804504" y="560979"/>
                        <a:pt x="791458" y="571850"/>
                      </a:cubicBezTo>
                      <a:cubicBezTo>
                        <a:pt x="784935" y="578373"/>
                        <a:pt x="778412" y="582722"/>
                        <a:pt x="771889" y="589245"/>
                      </a:cubicBezTo>
                      <a:cubicBezTo>
                        <a:pt x="771889" y="589245"/>
                        <a:pt x="769715" y="591420"/>
                        <a:pt x="769715" y="591420"/>
                      </a:cubicBezTo>
                      <a:cubicBezTo>
                        <a:pt x="769715" y="591420"/>
                        <a:pt x="769715" y="591420"/>
                        <a:pt x="771889" y="591420"/>
                      </a:cubicBezTo>
                      <a:cubicBezTo>
                        <a:pt x="771889" y="591420"/>
                        <a:pt x="769715" y="593594"/>
                        <a:pt x="769715" y="593594"/>
                      </a:cubicBezTo>
                      <a:cubicBezTo>
                        <a:pt x="767540" y="595768"/>
                        <a:pt x="765366" y="595768"/>
                        <a:pt x="765366" y="597943"/>
                      </a:cubicBezTo>
                      <a:cubicBezTo>
                        <a:pt x="761017" y="600117"/>
                        <a:pt x="756669" y="604466"/>
                        <a:pt x="754495" y="606640"/>
                      </a:cubicBezTo>
                      <a:cubicBezTo>
                        <a:pt x="739274" y="617512"/>
                        <a:pt x="721879" y="626209"/>
                        <a:pt x="704485" y="634906"/>
                      </a:cubicBezTo>
                      <a:cubicBezTo>
                        <a:pt x="700136" y="637081"/>
                        <a:pt x="695787" y="639255"/>
                        <a:pt x="691439" y="641429"/>
                      </a:cubicBezTo>
                      <a:cubicBezTo>
                        <a:pt x="691439" y="641429"/>
                        <a:pt x="689264" y="641429"/>
                        <a:pt x="687090" y="643604"/>
                      </a:cubicBezTo>
                      <a:cubicBezTo>
                        <a:pt x="687090" y="643604"/>
                        <a:pt x="687090" y="643604"/>
                        <a:pt x="687090" y="643604"/>
                      </a:cubicBezTo>
                      <a:cubicBezTo>
                        <a:pt x="687090" y="643604"/>
                        <a:pt x="687090" y="643604"/>
                        <a:pt x="687090" y="643604"/>
                      </a:cubicBezTo>
                      <a:cubicBezTo>
                        <a:pt x="687090" y="643604"/>
                        <a:pt x="684916" y="643604"/>
                        <a:pt x="684916" y="643604"/>
                      </a:cubicBezTo>
                      <a:cubicBezTo>
                        <a:pt x="684916" y="643604"/>
                        <a:pt x="684916" y="643604"/>
                        <a:pt x="684916" y="643604"/>
                      </a:cubicBezTo>
                      <a:cubicBezTo>
                        <a:pt x="684916" y="643604"/>
                        <a:pt x="684916" y="643604"/>
                        <a:pt x="684916" y="643604"/>
                      </a:cubicBezTo>
                      <a:cubicBezTo>
                        <a:pt x="682741" y="643604"/>
                        <a:pt x="680567" y="645778"/>
                        <a:pt x="676218" y="645778"/>
                      </a:cubicBezTo>
                      <a:cubicBezTo>
                        <a:pt x="667521" y="650127"/>
                        <a:pt x="656649" y="652301"/>
                        <a:pt x="647952" y="656650"/>
                      </a:cubicBezTo>
                      <a:cubicBezTo>
                        <a:pt x="626209" y="663173"/>
                        <a:pt x="606640" y="667521"/>
                        <a:pt x="584896" y="671870"/>
                      </a:cubicBezTo>
                      <a:cubicBezTo>
                        <a:pt x="580548" y="671870"/>
                        <a:pt x="574025" y="674044"/>
                        <a:pt x="569676" y="674044"/>
                      </a:cubicBezTo>
                      <a:cubicBezTo>
                        <a:pt x="569676" y="674044"/>
                        <a:pt x="569676" y="674044"/>
                        <a:pt x="569676" y="674044"/>
                      </a:cubicBezTo>
                      <a:cubicBezTo>
                        <a:pt x="569676" y="674044"/>
                        <a:pt x="569676" y="674044"/>
                        <a:pt x="569676" y="674044"/>
                      </a:cubicBezTo>
                      <a:lnTo>
                        <a:pt x="569676" y="674044"/>
                      </a:lnTo>
                      <a:cubicBezTo>
                        <a:pt x="569676" y="674044"/>
                        <a:pt x="567502" y="674044"/>
                        <a:pt x="567502" y="674044"/>
                      </a:cubicBezTo>
                      <a:cubicBezTo>
                        <a:pt x="565327" y="674044"/>
                        <a:pt x="565327" y="674044"/>
                        <a:pt x="563153" y="674044"/>
                      </a:cubicBezTo>
                      <a:cubicBezTo>
                        <a:pt x="558804" y="674044"/>
                        <a:pt x="556630" y="674044"/>
                        <a:pt x="552281" y="674044"/>
                      </a:cubicBezTo>
                      <a:cubicBezTo>
                        <a:pt x="539235" y="676219"/>
                        <a:pt x="528364" y="676219"/>
                        <a:pt x="515318" y="676219"/>
                      </a:cubicBezTo>
                      <a:cubicBezTo>
                        <a:pt x="506620" y="676219"/>
                        <a:pt x="495749" y="676219"/>
                        <a:pt x="487051" y="676219"/>
                      </a:cubicBezTo>
                      <a:cubicBezTo>
                        <a:pt x="469657" y="676219"/>
                        <a:pt x="454436" y="676219"/>
                        <a:pt x="437041" y="674044"/>
                      </a:cubicBezTo>
                      <a:cubicBezTo>
                        <a:pt x="426170" y="674044"/>
                        <a:pt x="413124" y="671870"/>
                        <a:pt x="402252" y="671870"/>
                      </a:cubicBezTo>
                      <a:cubicBezTo>
                        <a:pt x="395729" y="671870"/>
                        <a:pt x="391380" y="669696"/>
                        <a:pt x="387032" y="669696"/>
                      </a:cubicBezTo>
                      <a:cubicBezTo>
                        <a:pt x="380509" y="669696"/>
                        <a:pt x="376160" y="667521"/>
                        <a:pt x="369637" y="667521"/>
                      </a:cubicBezTo>
                      <a:cubicBezTo>
                        <a:pt x="347894" y="663173"/>
                        <a:pt x="326150" y="658824"/>
                        <a:pt x="306581" y="652301"/>
                      </a:cubicBezTo>
                      <a:cubicBezTo>
                        <a:pt x="297884" y="650127"/>
                        <a:pt x="287012" y="645778"/>
                        <a:pt x="278315" y="643604"/>
                      </a:cubicBezTo>
                      <a:cubicBezTo>
                        <a:pt x="273966" y="641429"/>
                        <a:pt x="269618" y="639255"/>
                        <a:pt x="265269" y="639255"/>
                      </a:cubicBezTo>
                      <a:cubicBezTo>
                        <a:pt x="265269" y="639255"/>
                        <a:pt x="263095" y="639255"/>
                        <a:pt x="263095" y="639255"/>
                      </a:cubicBezTo>
                      <a:lnTo>
                        <a:pt x="263095" y="639255"/>
                      </a:lnTo>
                      <a:cubicBezTo>
                        <a:pt x="263095" y="639255"/>
                        <a:pt x="263095" y="639255"/>
                        <a:pt x="265269" y="639255"/>
                      </a:cubicBezTo>
                      <a:cubicBezTo>
                        <a:pt x="265269" y="639255"/>
                        <a:pt x="263095" y="639255"/>
                        <a:pt x="263095" y="639255"/>
                      </a:cubicBezTo>
                      <a:cubicBezTo>
                        <a:pt x="263095" y="639255"/>
                        <a:pt x="260920" y="639255"/>
                        <a:pt x="260920" y="639255"/>
                      </a:cubicBezTo>
                      <a:cubicBezTo>
                        <a:pt x="258746" y="639255"/>
                        <a:pt x="256572" y="637081"/>
                        <a:pt x="254397" y="637081"/>
                      </a:cubicBezTo>
                      <a:cubicBezTo>
                        <a:pt x="237003" y="630558"/>
                        <a:pt x="221782" y="621860"/>
                        <a:pt x="206562" y="610989"/>
                      </a:cubicBezTo>
                      <a:cubicBezTo>
                        <a:pt x="200039" y="606640"/>
                        <a:pt x="191342" y="602291"/>
                        <a:pt x="184819" y="595768"/>
                      </a:cubicBezTo>
                      <a:cubicBezTo>
                        <a:pt x="184819" y="595768"/>
                        <a:pt x="180470" y="593594"/>
                        <a:pt x="180470" y="593594"/>
                      </a:cubicBezTo>
                      <a:cubicBezTo>
                        <a:pt x="180470" y="593594"/>
                        <a:pt x="180470" y="593594"/>
                        <a:pt x="180470" y="593594"/>
                      </a:cubicBezTo>
                      <a:cubicBezTo>
                        <a:pt x="178296" y="591420"/>
                        <a:pt x="178296" y="591420"/>
                        <a:pt x="176121" y="589245"/>
                      </a:cubicBezTo>
                      <a:cubicBezTo>
                        <a:pt x="171773" y="587071"/>
                        <a:pt x="169598" y="582722"/>
                        <a:pt x="165250" y="580548"/>
                      </a:cubicBezTo>
                      <a:cubicBezTo>
                        <a:pt x="152204" y="569676"/>
                        <a:pt x="141332" y="558804"/>
                        <a:pt x="130460" y="545758"/>
                      </a:cubicBezTo>
                      <a:cubicBezTo>
                        <a:pt x="128286" y="543584"/>
                        <a:pt x="126111" y="539235"/>
                        <a:pt x="123937" y="537061"/>
                      </a:cubicBezTo>
                      <a:cubicBezTo>
                        <a:pt x="121763" y="534887"/>
                        <a:pt x="121763" y="534887"/>
                        <a:pt x="119588" y="532712"/>
                      </a:cubicBezTo>
                      <a:cubicBezTo>
                        <a:pt x="119588" y="532712"/>
                        <a:pt x="117414" y="530538"/>
                        <a:pt x="117414" y="530538"/>
                      </a:cubicBezTo>
                      <a:cubicBezTo>
                        <a:pt x="117414" y="530538"/>
                        <a:pt x="117414" y="532712"/>
                        <a:pt x="117414" y="532712"/>
                      </a:cubicBezTo>
                      <a:cubicBezTo>
                        <a:pt x="117414" y="532712"/>
                        <a:pt x="115240" y="530538"/>
                        <a:pt x="115240" y="530538"/>
                      </a:cubicBezTo>
                      <a:cubicBezTo>
                        <a:pt x="113065" y="513143"/>
                        <a:pt x="108717" y="506620"/>
                        <a:pt x="104368" y="500097"/>
                      </a:cubicBezTo>
                      <a:cubicBezTo>
                        <a:pt x="95671" y="487051"/>
                        <a:pt x="89148" y="474005"/>
                        <a:pt x="80450" y="460959"/>
                      </a:cubicBezTo>
                      <a:cubicBezTo>
                        <a:pt x="76102" y="454436"/>
                        <a:pt x="73927" y="447913"/>
                        <a:pt x="71753" y="439216"/>
                      </a:cubicBezTo>
                      <a:cubicBezTo>
                        <a:pt x="71753" y="439216"/>
                        <a:pt x="69579" y="434867"/>
                        <a:pt x="69579" y="434867"/>
                      </a:cubicBezTo>
                      <a:cubicBezTo>
                        <a:pt x="69579" y="434867"/>
                        <a:pt x="69579" y="434867"/>
                        <a:pt x="69579" y="437042"/>
                      </a:cubicBezTo>
                      <a:cubicBezTo>
                        <a:pt x="69579" y="434867"/>
                        <a:pt x="67404" y="432693"/>
                        <a:pt x="67404" y="432693"/>
                      </a:cubicBezTo>
                      <a:cubicBezTo>
                        <a:pt x="65230" y="428344"/>
                        <a:pt x="65230" y="426170"/>
                        <a:pt x="63056" y="421821"/>
                      </a:cubicBezTo>
                      <a:cubicBezTo>
                        <a:pt x="58707" y="408775"/>
                        <a:pt x="52184" y="393555"/>
                        <a:pt x="50010" y="378335"/>
                      </a:cubicBezTo>
                      <a:cubicBezTo>
                        <a:pt x="45661" y="363114"/>
                        <a:pt x="43487" y="350068"/>
                        <a:pt x="39138" y="334848"/>
                      </a:cubicBezTo>
                      <a:cubicBezTo>
                        <a:pt x="36964" y="328325"/>
                        <a:pt x="36964" y="319627"/>
                        <a:pt x="34789" y="313104"/>
                      </a:cubicBezTo>
                      <a:cubicBezTo>
                        <a:pt x="34789" y="308756"/>
                        <a:pt x="34789" y="306581"/>
                        <a:pt x="32615" y="302233"/>
                      </a:cubicBezTo>
                      <a:cubicBezTo>
                        <a:pt x="32615" y="302233"/>
                        <a:pt x="32615" y="302233"/>
                        <a:pt x="32615" y="302233"/>
                      </a:cubicBezTo>
                      <a:cubicBezTo>
                        <a:pt x="32615" y="302233"/>
                        <a:pt x="32615" y="302233"/>
                        <a:pt x="32615" y="302233"/>
                      </a:cubicBezTo>
                      <a:cubicBezTo>
                        <a:pt x="32615" y="302233"/>
                        <a:pt x="32615" y="302233"/>
                        <a:pt x="32615" y="302233"/>
                      </a:cubicBezTo>
                      <a:cubicBezTo>
                        <a:pt x="32615" y="302233"/>
                        <a:pt x="32615" y="300058"/>
                        <a:pt x="32615" y="300058"/>
                      </a:cubicBezTo>
                      <a:cubicBezTo>
                        <a:pt x="32615" y="300058"/>
                        <a:pt x="32615" y="302233"/>
                        <a:pt x="32615" y="302233"/>
                      </a:cubicBezTo>
                      <a:cubicBezTo>
                        <a:pt x="32615" y="302233"/>
                        <a:pt x="32615" y="302233"/>
                        <a:pt x="32615" y="302233"/>
                      </a:cubicBezTo>
                      <a:cubicBezTo>
                        <a:pt x="32615" y="302233"/>
                        <a:pt x="32615" y="300058"/>
                        <a:pt x="32615" y="300058"/>
                      </a:cubicBezTo>
                      <a:cubicBezTo>
                        <a:pt x="32615" y="297884"/>
                        <a:pt x="32615" y="295710"/>
                        <a:pt x="32615" y="293535"/>
                      </a:cubicBezTo>
                      <a:cubicBezTo>
                        <a:pt x="26092" y="241351"/>
                        <a:pt x="26092" y="189167"/>
                        <a:pt x="28266" y="136983"/>
                      </a:cubicBezTo>
                      <a:cubicBezTo>
                        <a:pt x="30441" y="104368"/>
                        <a:pt x="34789" y="71753"/>
                        <a:pt x="36964" y="41312"/>
                      </a:cubicBezTo>
                      <a:cubicBezTo>
                        <a:pt x="34789" y="41312"/>
                        <a:pt x="30441" y="41312"/>
                        <a:pt x="28266" y="41312"/>
                      </a:cubicBezTo>
                      <a:cubicBezTo>
                        <a:pt x="32615" y="39138"/>
                        <a:pt x="36964" y="34789"/>
                        <a:pt x="39138" y="28266"/>
                      </a:cubicBezTo>
                      <a:cubicBezTo>
                        <a:pt x="39138" y="32615"/>
                        <a:pt x="39138" y="34789"/>
                        <a:pt x="39138" y="39138"/>
                      </a:cubicBezTo>
                      <a:cubicBezTo>
                        <a:pt x="39138" y="39138"/>
                        <a:pt x="39138" y="41312"/>
                        <a:pt x="39138" y="41312"/>
                      </a:cubicBezTo>
                      <a:cubicBezTo>
                        <a:pt x="41312" y="41312"/>
                        <a:pt x="41312" y="41312"/>
                        <a:pt x="43487" y="41312"/>
                      </a:cubicBezTo>
                      <a:cubicBezTo>
                        <a:pt x="54358" y="41312"/>
                        <a:pt x="63056" y="43487"/>
                        <a:pt x="73927" y="43487"/>
                      </a:cubicBezTo>
                      <a:cubicBezTo>
                        <a:pt x="82625" y="43487"/>
                        <a:pt x="91322" y="45661"/>
                        <a:pt x="100019" y="45661"/>
                      </a:cubicBezTo>
                      <a:cubicBezTo>
                        <a:pt x="106542" y="45661"/>
                        <a:pt x="115240" y="45661"/>
                        <a:pt x="121763" y="43487"/>
                      </a:cubicBezTo>
                      <a:cubicBezTo>
                        <a:pt x="128286" y="43487"/>
                        <a:pt x="132634" y="34789"/>
                        <a:pt x="130460" y="26092"/>
                      </a:cubicBezTo>
                      <a:cubicBezTo>
                        <a:pt x="128286" y="19569"/>
                        <a:pt x="123937" y="17395"/>
                        <a:pt x="117414" y="17395"/>
                      </a:cubicBezTo>
                      <a:cubicBezTo>
                        <a:pt x="117414" y="17395"/>
                        <a:pt x="115240" y="17395"/>
                        <a:pt x="115240" y="17395"/>
                      </a:cubicBezTo>
                      <a:cubicBezTo>
                        <a:pt x="108717" y="17395"/>
                        <a:pt x="104368" y="17395"/>
                        <a:pt x="100019" y="17395"/>
                      </a:cubicBezTo>
                      <a:cubicBezTo>
                        <a:pt x="89148" y="17395"/>
                        <a:pt x="80450" y="15220"/>
                        <a:pt x="69579" y="15220"/>
                      </a:cubicBezTo>
                      <a:cubicBezTo>
                        <a:pt x="60881" y="15220"/>
                        <a:pt x="52184" y="13046"/>
                        <a:pt x="43487" y="13046"/>
                      </a:cubicBezTo>
                      <a:cubicBezTo>
                        <a:pt x="36964" y="13046"/>
                        <a:pt x="28266" y="13046"/>
                        <a:pt x="21743" y="15220"/>
                      </a:cubicBezTo>
                      <a:cubicBezTo>
                        <a:pt x="17395" y="17395"/>
                        <a:pt x="13046" y="23918"/>
                        <a:pt x="13046" y="28266"/>
                      </a:cubicBezTo>
                      <a:cubicBezTo>
                        <a:pt x="13046" y="36964"/>
                        <a:pt x="10872" y="47835"/>
                        <a:pt x="10872" y="56533"/>
                      </a:cubicBezTo>
                      <a:cubicBezTo>
                        <a:pt x="6523" y="73927"/>
                        <a:pt x="6523" y="91322"/>
                        <a:pt x="4349" y="108717"/>
                      </a:cubicBezTo>
                      <a:cubicBezTo>
                        <a:pt x="2174" y="132635"/>
                        <a:pt x="0" y="154378"/>
                        <a:pt x="0" y="178296"/>
                      </a:cubicBezTo>
                      <a:cubicBezTo>
                        <a:pt x="0" y="204388"/>
                        <a:pt x="0" y="232654"/>
                        <a:pt x="2174" y="258746"/>
                      </a:cubicBezTo>
                      <a:cubicBezTo>
                        <a:pt x="4349" y="289187"/>
                        <a:pt x="8697" y="319627"/>
                        <a:pt x="13046" y="347894"/>
                      </a:cubicBezTo>
                      <a:cubicBezTo>
                        <a:pt x="19569" y="378335"/>
                        <a:pt x="28266" y="406601"/>
                        <a:pt x="39138" y="434867"/>
                      </a:cubicBezTo>
                      <a:cubicBezTo>
                        <a:pt x="50010" y="465308"/>
                        <a:pt x="65230" y="493574"/>
                        <a:pt x="82625" y="519666"/>
                      </a:cubicBezTo>
                      <a:cubicBezTo>
                        <a:pt x="102194" y="547933"/>
                        <a:pt x="123937" y="571850"/>
                        <a:pt x="150029" y="593594"/>
                      </a:cubicBezTo>
                      <a:cubicBezTo>
                        <a:pt x="178296" y="617512"/>
                        <a:pt x="208736" y="637081"/>
                        <a:pt x="243526" y="652301"/>
                      </a:cubicBezTo>
                      <a:cubicBezTo>
                        <a:pt x="282664" y="669696"/>
                        <a:pt x="323976" y="680567"/>
                        <a:pt x="367463" y="689265"/>
                      </a:cubicBezTo>
                      <a:cubicBezTo>
                        <a:pt x="406601" y="695788"/>
                        <a:pt x="445739" y="697962"/>
                        <a:pt x="484877" y="697962"/>
                      </a:cubicBezTo>
                      <a:cubicBezTo>
                        <a:pt x="495749" y="697962"/>
                        <a:pt x="508795" y="697962"/>
                        <a:pt x="519666" y="697962"/>
                      </a:cubicBezTo>
                      <a:cubicBezTo>
                        <a:pt x="567502" y="695788"/>
                        <a:pt x="613163" y="689265"/>
                        <a:pt x="658824" y="674044"/>
                      </a:cubicBezTo>
                      <a:cubicBezTo>
                        <a:pt x="697962" y="660998"/>
                        <a:pt x="732751" y="643604"/>
                        <a:pt x="767540" y="621860"/>
                      </a:cubicBezTo>
                      <a:cubicBezTo>
                        <a:pt x="797981" y="600117"/>
                        <a:pt x="826248" y="576199"/>
                        <a:pt x="850165" y="547933"/>
                      </a:cubicBezTo>
                      <a:cubicBezTo>
                        <a:pt x="874083" y="519666"/>
                        <a:pt x="893652" y="491400"/>
                        <a:pt x="908872" y="458785"/>
                      </a:cubicBezTo>
                      <a:cubicBezTo>
                        <a:pt x="924093" y="428344"/>
                        <a:pt x="937139" y="395729"/>
                        <a:pt x="948010" y="360940"/>
                      </a:cubicBezTo>
                      <a:cubicBezTo>
                        <a:pt x="956708" y="328325"/>
                        <a:pt x="965405" y="297884"/>
                        <a:pt x="969754" y="265269"/>
                      </a:cubicBezTo>
                      <a:cubicBezTo>
                        <a:pt x="974102" y="234828"/>
                        <a:pt x="978451" y="204388"/>
                        <a:pt x="980625" y="171773"/>
                      </a:cubicBezTo>
                      <a:cubicBezTo>
                        <a:pt x="982800" y="145681"/>
                        <a:pt x="982800" y="119589"/>
                        <a:pt x="980625" y="93496"/>
                      </a:cubicBezTo>
                      <a:cubicBezTo>
                        <a:pt x="980625" y="71753"/>
                        <a:pt x="978451" y="52184"/>
                        <a:pt x="974102" y="32615"/>
                      </a:cubicBezTo>
                      <a:cubicBezTo>
                        <a:pt x="974102" y="26092"/>
                        <a:pt x="971928" y="19569"/>
                        <a:pt x="969754" y="13046"/>
                      </a:cubicBezTo>
                      <a:cubicBezTo>
                        <a:pt x="969754" y="4349"/>
                        <a:pt x="963231" y="0"/>
                        <a:pt x="956708" y="0"/>
                      </a:cubicBezTo>
                      <a:lnTo>
                        <a:pt x="9567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" name="Graphic 234">
                <a:extLst>
                  <a:ext uri="{FF2B5EF4-FFF2-40B4-BE49-F238E27FC236}">
                    <a16:creationId xmlns:a16="http://schemas.microsoft.com/office/drawing/2014/main" id="{5189E803-0514-46D9-8516-39913E8214E9}"/>
                  </a:ext>
                </a:extLst>
              </p:cNvPr>
              <p:cNvGrpSpPr/>
              <p:nvPr/>
            </p:nvGrpSpPr>
            <p:grpSpPr>
              <a:xfrm>
                <a:off x="1589049" y="4210175"/>
                <a:ext cx="504445" cy="534886"/>
                <a:chOff x="1589049" y="4210175"/>
                <a:chExt cx="504445" cy="534886"/>
              </a:xfrm>
            </p:grpSpPr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F441237-FD28-4981-B01E-57FBE4E45109}"/>
                    </a:ext>
                  </a:extLst>
                </p:cNvPr>
                <p:cNvSpPr/>
                <p:nvPr/>
              </p:nvSpPr>
              <p:spPr>
                <a:xfrm>
                  <a:off x="1589049" y="4210175"/>
                  <a:ext cx="504445" cy="534886"/>
                </a:xfrm>
                <a:custGeom>
                  <a:avLst/>
                  <a:gdLst>
                    <a:gd name="connsiteX0" fmla="*/ 0 w 504445"/>
                    <a:gd name="connsiteY0" fmla="*/ 0 h 534886"/>
                    <a:gd name="connsiteX1" fmla="*/ 504446 w 504445"/>
                    <a:gd name="connsiteY1" fmla="*/ 0 h 534886"/>
                    <a:gd name="connsiteX2" fmla="*/ 504446 w 504445"/>
                    <a:gd name="connsiteY2" fmla="*/ 34789 h 534886"/>
                    <a:gd name="connsiteX3" fmla="*/ 491400 w 504445"/>
                    <a:gd name="connsiteY3" fmla="*/ 34789 h 534886"/>
                    <a:gd name="connsiteX4" fmla="*/ 491400 w 504445"/>
                    <a:gd name="connsiteY4" fmla="*/ 519666 h 534886"/>
                    <a:gd name="connsiteX5" fmla="*/ 476179 w 504445"/>
                    <a:gd name="connsiteY5" fmla="*/ 534887 h 534886"/>
                    <a:gd name="connsiteX6" fmla="*/ 28266 w 504445"/>
                    <a:gd name="connsiteY6" fmla="*/ 534887 h 534886"/>
                    <a:gd name="connsiteX7" fmla="*/ 13046 w 504445"/>
                    <a:gd name="connsiteY7" fmla="*/ 519666 h 534886"/>
                    <a:gd name="connsiteX8" fmla="*/ 13046 w 504445"/>
                    <a:gd name="connsiteY8" fmla="*/ 34789 h 534886"/>
                    <a:gd name="connsiteX9" fmla="*/ 0 w 504445"/>
                    <a:gd name="connsiteY9" fmla="*/ 34789 h 534886"/>
                    <a:gd name="connsiteX10" fmla="*/ 0 w 504445"/>
                    <a:gd name="connsiteY10" fmla="*/ 0 h 53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4445" h="534886">
                      <a:moveTo>
                        <a:pt x="0" y="0"/>
                      </a:moveTo>
                      <a:lnTo>
                        <a:pt x="504446" y="0"/>
                      </a:lnTo>
                      <a:lnTo>
                        <a:pt x="504446" y="34789"/>
                      </a:lnTo>
                      <a:lnTo>
                        <a:pt x="491400" y="34789"/>
                      </a:lnTo>
                      <a:lnTo>
                        <a:pt x="491400" y="519666"/>
                      </a:lnTo>
                      <a:cubicBezTo>
                        <a:pt x="491400" y="528364"/>
                        <a:pt x="484877" y="534887"/>
                        <a:pt x="476179" y="534887"/>
                      </a:cubicBezTo>
                      <a:lnTo>
                        <a:pt x="28266" y="534887"/>
                      </a:lnTo>
                      <a:cubicBezTo>
                        <a:pt x="19569" y="534887"/>
                        <a:pt x="13046" y="528364"/>
                        <a:pt x="13046" y="519666"/>
                      </a:cubicBezTo>
                      <a:lnTo>
                        <a:pt x="13046" y="34789"/>
                      </a:lnTo>
                      <a:lnTo>
                        <a:pt x="0" y="347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3BA824FA-B1DF-4D6D-AE7E-5EFD8B5E9FFD}"/>
                    </a:ext>
                  </a:extLst>
                </p:cNvPr>
                <p:cNvSpPr/>
                <p:nvPr/>
              </p:nvSpPr>
              <p:spPr>
                <a:xfrm>
                  <a:off x="1640690" y="4249313"/>
                  <a:ext cx="422908" cy="8697"/>
                </a:xfrm>
                <a:custGeom>
                  <a:avLst/>
                  <a:gdLst>
                    <a:gd name="connsiteX0" fmla="*/ 418016 w 422908"/>
                    <a:gd name="connsiteY0" fmla="*/ 0 h 8697"/>
                    <a:gd name="connsiteX1" fmla="*/ 257115 w 422908"/>
                    <a:gd name="connsiteY1" fmla="*/ 0 h 8697"/>
                    <a:gd name="connsiteX2" fmla="*/ 96214 w 422908"/>
                    <a:gd name="connsiteY2" fmla="*/ 0 h 8697"/>
                    <a:gd name="connsiteX3" fmla="*/ 4892 w 422908"/>
                    <a:gd name="connsiteY3" fmla="*/ 0 h 8697"/>
                    <a:gd name="connsiteX4" fmla="*/ 4892 w 422908"/>
                    <a:gd name="connsiteY4" fmla="*/ 8697 h 8697"/>
                    <a:gd name="connsiteX5" fmla="*/ 165793 w 422908"/>
                    <a:gd name="connsiteY5" fmla="*/ 8697 h 8697"/>
                    <a:gd name="connsiteX6" fmla="*/ 326694 w 422908"/>
                    <a:gd name="connsiteY6" fmla="*/ 8697 h 8697"/>
                    <a:gd name="connsiteX7" fmla="*/ 418016 w 422908"/>
                    <a:gd name="connsiteY7" fmla="*/ 8697 h 8697"/>
                    <a:gd name="connsiteX8" fmla="*/ 418016 w 422908"/>
                    <a:gd name="connsiteY8" fmla="*/ 0 h 8697"/>
                    <a:gd name="connsiteX9" fmla="*/ 418016 w 422908"/>
                    <a:gd name="connsiteY9" fmla="*/ 0 h 8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2908" h="8697">
                      <a:moveTo>
                        <a:pt x="418016" y="0"/>
                      </a:moveTo>
                      <a:cubicBezTo>
                        <a:pt x="363658" y="0"/>
                        <a:pt x="311474" y="0"/>
                        <a:pt x="257115" y="0"/>
                      </a:cubicBezTo>
                      <a:cubicBezTo>
                        <a:pt x="202757" y="0"/>
                        <a:pt x="150573" y="0"/>
                        <a:pt x="96214" y="0"/>
                      </a:cubicBezTo>
                      <a:cubicBezTo>
                        <a:pt x="65774" y="0"/>
                        <a:pt x="35333" y="0"/>
                        <a:pt x="4892" y="0"/>
                      </a:cubicBezTo>
                      <a:cubicBezTo>
                        <a:pt x="-1631" y="0"/>
                        <a:pt x="-1631" y="8697"/>
                        <a:pt x="4892" y="8697"/>
                      </a:cubicBezTo>
                      <a:cubicBezTo>
                        <a:pt x="59251" y="8697"/>
                        <a:pt x="111435" y="8697"/>
                        <a:pt x="165793" y="8697"/>
                      </a:cubicBezTo>
                      <a:cubicBezTo>
                        <a:pt x="220152" y="8697"/>
                        <a:pt x="272336" y="8697"/>
                        <a:pt x="326694" y="8697"/>
                      </a:cubicBezTo>
                      <a:cubicBezTo>
                        <a:pt x="357135" y="8697"/>
                        <a:pt x="387575" y="8697"/>
                        <a:pt x="418016" y="8697"/>
                      </a:cubicBezTo>
                      <a:cubicBezTo>
                        <a:pt x="424539" y="8697"/>
                        <a:pt x="424539" y="0"/>
                        <a:pt x="418016" y="0"/>
                      </a:cubicBezTo>
                      <a:lnTo>
                        <a:pt x="4180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1F12F3D-0D2C-4496-91D8-D3237422B6B6}"/>
                    </a:ext>
                  </a:extLst>
                </p:cNvPr>
                <p:cNvSpPr/>
                <p:nvPr/>
              </p:nvSpPr>
              <p:spPr>
                <a:xfrm>
                  <a:off x="1632536" y="4465660"/>
                  <a:ext cx="8697" cy="134265"/>
                </a:xfrm>
                <a:custGeom>
                  <a:avLst/>
                  <a:gdLst>
                    <a:gd name="connsiteX0" fmla="*/ 0 w 8697"/>
                    <a:gd name="connsiteY0" fmla="*/ 3262 h 134265"/>
                    <a:gd name="connsiteX1" fmla="*/ 0 w 8697"/>
                    <a:gd name="connsiteY1" fmla="*/ 129373 h 134265"/>
                    <a:gd name="connsiteX2" fmla="*/ 8697 w 8697"/>
                    <a:gd name="connsiteY2" fmla="*/ 129373 h 134265"/>
                    <a:gd name="connsiteX3" fmla="*/ 8697 w 8697"/>
                    <a:gd name="connsiteY3" fmla="*/ 3262 h 134265"/>
                    <a:gd name="connsiteX4" fmla="*/ 0 w 8697"/>
                    <a:gd name="connsiteY4" fmla="*/ 3262 h 134265"/>
                    <a:gd name="connsiteX5" fmla="*/ 0 w 8697"/>
                    <a:gd name="connsiteY5" fmla="*/ 3262 h 134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97" h="134265">
                      <a:moveTo>
                        <a:pt x="0" y="3262"/>
                      </a:moveTo>
                      <a:cubicBezTo>
                        <a:pt x="0" y="44574"/>
                        <a:pt x="0" y="88061"/>
                        <a:pt x="0" y="129373"/>
                      </a:cubicBezTo>
                      <a:cubicBezTo>
                        <a:pt x="0" y="135896"/>
                        <a:pt x="8697" y="135896"/>
                        <a:pt x="8697" y="129373"/>
                      </a:cubicBezTo>
                      <a:cubicBezTo>
                        <a:pt x="8697" y="88061"/>
                        <a:pt x="8697" y="44574"/>
                        <a:pt x="8697" y="3262"/>
                      </a:cubicBezTo>
                      <a:cubicBezTo>
                        <a:pt x="8697" y="-1087"/>
                        <a:pt x="0" y="-1087"/>
                        <a:pt x="0" y="3262"/>
                      </a:cubicBezTo>
                      <a:lnTo>
                        <a:pt x="0" y="32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CB376340-5816-434A-9D99-B65386994E76}"/>
                    </a:ext>
                  </a:extLst>
                </p:cNvPr>
                <p:cNvSpPr/>
                <p:nvPr/>
              </p:nvSpPr>
              <p:spPr>
                <a:xfrm>
                  <a:off x="1769173" y="4568745"/>
                  <a:ext cx="16381" cy="87713"/>
                </a:xfrm>
                <a:custGeom>
                  <a:avLst/>
                  <a:gdLst>
                    <a:gd name="connsiteX0" fmla="*/ 346 w 16381"/>
                    <a:gd name="connsiteY0" fmla="*/ 4545 h 87713"/>
                    <a:gd name="connsiteX1" fmla="*/ 6869 w 16381"/>
                    <a:gd name="connsiteY1" fmla="*/ 82821 h 87713"/>
                    <a:gd name="connsiteX2" fmla="*/ 15566 w 16381"/>
                    <a:gd name="connsiteY2" fmla="*/ 82821 h 87713"/>
                    <a:gd name="connsiteX3" fmla="*/ 9043 w 16381"/>
                    <a:gd name="connsiteY3" fmla="*/ 2370 h 87713"/>
                    <a:gd name="connsiteX4" fmla="*/ 346 w 16381"/>
                    <a:gd name="connsiteY4" fmla="*/ 4545 h 87713"/>
                    <a:gd name="connsiteX5" fmla="*/ 346 w 16381"/>
                    <a:gd name="connsiteY5" fmla="*/ 4545 h 87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81" h="87713">
                      <a:moveTo>
                        <a:pt x="346" y="4545"/>
                      </a:moveTo>
                      <a:cubicBezTo>
                        <a:pt x="6869" y="30637"/>
                        <a:pt x="9043" y="56729"/>
                        <a:pt x="6869" y="82821"/>
                      </a:cubicBezTo>
                      <a:cubicBezTo>
                        <a:pt x="6869" y="89344"/>
                        <a:pt x="15566" y="89344"/>
                        <a:pt x="15566" y="82821"/>
                      </a:cubicBezTo>
                      <a:cubicBezTo>
                        <a:pt x="17741" y="56729"/>
                        <a:pt x="15566" y="28462"/>
                        <a:pt x="9043" y="2370"/>
                      </a:cubicBezTo>
                      <a:cubicBezTo>
                        <a:pt x="6869" y="-1978"/>
                        <a:pt x="-1828" y="196"/>
                        <a:pt x="346" y="4545"/>
                      </a:cubicBezTo>
                      <a:lnTo>
                        <a:pt x="346" y="45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622962C-BBD2-49C7-8C79-31A2C67ABDD8}"/>
                    </a:ext>
                  </a:extLst>
                </p:cNvPr>
                <p:cNvSpPr/>
                <p:nvPr/>
              </p:nvSpPr>
              <p:spPr>
                <a:xfrm>
                  <a:off x="1734730" y="4624930"/>
                  <a:ext cx="8697" cy="44573"/>
                </a:xfrm>
                <a:custGeom>
                  <a:avLst/>
                  <a:gdLst>
                    <a:gd name="connsiteX0" fmla="*/ 0 w 8697"/>
                    <a:gd name="connsiteY0" fmla="*/ 4892 h 44573"/>
                    <a:gd name="connsiteX1" fmla="*/ 0 w 8697"/>
                    <a:gd name="connsiteY1" fmla="*/ 39682 h 44573"/>
                    <a:gd name="connsiteX2" fmla="*/ 8697 w 8697"/>
                    <a:gd name="connsiteY2" fmla="*/ 39682 h 44573"/>
                    <a:gd name="connsiteX3" fmla="*/ 8697 w 8697"/>
                    <a:gd name="connsiteY3" fmla="*/ 4892 h 44573"/>
                    <a:gd name="connsiteX4" fmla="*/ 0 w 8697"/>
                    <a:gd name="connsiteY4" fmla="*/ 4892 h 44573"/>
                    <a:gd name="connsiteX5" fmla="*/ 0 w 8697"/>
                    <a:gd name="connsiteY5" fmla="*/ 4892 h 44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97" h="44573">
                      <a:moveTo>
                        <a:pt x="0" y="4892"/>
                      </a:moveTo>
                      <a:cubicBezTo>
                        <a:pt x="0" y="15764"/>
                        <a:pt x="0" y="26636"/>
                        <a:pt x="0" y="39682"/>
                      </a:cubicBezTo>
                      <a:cubicBezTo>
                        <a:pt x="0" y="46205"/>
                        <a:pt x="8697" y="46205"/>
                        <a:pt x="8697" y="39682"/>
                      </a:cubicBezTo>
                      <a:cubicBezTo>
                        <a:pt x="8697" y="28810"/>
                        <a:pt x="8697" y="17938"/>
                        <a:pt x="8697" y="4892"/>
                      </a:cubicBezTo>
                      <a:cubicBezTo>
                        <a:pt x="8697" y="-1631"/>
                        <a:pt x="0" y="-1631"/>
                        <a:pt x="0" y="4892"/>
                      </a:cubicBezTo>
                      <a:lnTo>
                        <a:pt x="0" y="48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E15B5519-BBBD-4A37-80B1-82720CEF5828}"/>
                    </a:ext>
                  </a:extLst>
                </p:cNvPr>
                <p:cNvSpPr/>
                <p:nvPr/>
              </p:nvSpPr>
              <p:spPr>
                <a:xfrm>
                  <a:off x="1702115" y="4653740"/>
                  <a:ext cx="8697" cy="26092"/>
                </a:xfrm>
                <a:custGeom>
                  <a:avLst/>
                  <a:gdLst>
                    <a:gd name="connsiteX0" fmla="*/ 0 w 8697"/>
                    <a:gd name="connsiteY0" fmla="*/ 4349 h 26092"/>
                    <a:gd name="connsiteX1" fmla="*/ 0 w 8697"/>
                    <a:gd name="connsiteY1" fmla="*/ 21743 h 26092"/>
                    <a:gd name="connsiteX2" fmla="*/ 4349 w 8697"/>
                    <a:gd name="connsiteY2" fmla="*/ 26092 h 26092"/>
                    <a:gd name="connsiteX3" fmla="*/ 8697 w 8697"/>
                    <a:gd name="connsiteY3" fmla="*/ 21743 h 26092"/>
                    <a:gd name="connsiteX4" fmla="*/ 8697 w 8697"/>
                    <a:gd name="connsiteY4" fmla="*/ 4349 h 26092"/>
                    <a:gd name="connsiteX5" fmla="*/ 4349 w 8697"/>
                    <a:gd name="connsiteY5" fmla="*/ 0 h 26092"/>
                    <a:gd name="connsiteX6" fmla="*/ 0 w 8697"/>
                    <a:gd name="connsiteY6" fmla="*/ 4349 h 26092"/>
                    <a:gd name="connsiteX7" fmla="*/ 0 w 8697"/>
                    <a:gd name="connsiteY7" fmla="*/ 4349 h 26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97" h="26092">
                      <a:moveTo>
                        <a:pt x="0" y="4349"/>
                      </a:moveTo>
                      <a:cubicBezTo>
                        <a:pt x="0" y="10872"/>
                        <a:pt x="0" y="15220"/>
                        <a:pt x="0" y="21743"/>
                      </a:cubicBezTo>
                      <a:cubicBezTo>
                        <a:pt x="0" y="23918"/>
                        <a:pt x="2174" y="26092"/>
                        <a:pt x="4349" y="26092"/>
                      </a:cubicBezTo>
                      <a:cubicBezTo>
                        <a:pt x="6523" y="26092"/>
                        <a:pt x="8697" y="23918"/>
                        <a:pt x="8697" y="21743"/>
                      </a:cubicBezTo>
                      <a:cubicBezTo>
                        <a:pt x="8697" y="15220"/>
                        <a:pt x="8697" y="10872"/>
                        <a:pt x="8697" y="4349"/>
                      </a:cubicBezTo>
                      <a:cubicBezTo>
                        <a:pt x="8697" y="2174"/>
                        <a:pt x="6523" y="0"/>
                        <a:pt x="4349" y="0"/>
                      </a:cubicBezTo>
                      <a:cubicBezTo>
                        <a:pt x="2174" y="0"/>
                        <a:pt x="0" y="2174"/>
                        <a:pt x="0" y="4349"/>
                      </a:cubicBezTo>
                      <a:lnTo>
                        <a:pt x="0" y="43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16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9F064E0-2615-41C3-B4E3-30A3137DB754}"/>
                  </a:ext>
                </a:extLst>
              </p:cNvPr>
              <p:cNvSpPr/>
              <p:nvPr/>
            </p:nvSpPr>
            <p:spPr>
              <a:xfrm>
                <a:off x="1562957" y="4149294"/>
                <a:ext cx="554455" cy="67404"/>
              </a:xfrm>
              <a:custGeom>
                <a:avLst/>
                <a:gdLst>
                  <a:gd name="connsiteX0" fmla="*/ 0 w 554455"/>
                  <a:gd name="connsiteY0" fmla="*/ 0 h 67404"/>
                  <a:gd name="connsiteX1" fmla="*/ 554456 w 554455"/>
                  <a:gd name="connsiteY1" fmla="*/ 0 h 67404"/>
                  <a:gd name="connsiteX2" fmla="*/ 554456 w 554455"/>
                  <a:gd name="connsiteY2" fmla="*/ 67404 h 67404"/>
                  <a:gd name="connsiteX3" fmla="*/ 0 w 554455"/>
                  <a:gd name="connsiteY3" fmla="*/ 67404 h 67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4455" h="67404">
                    <a:moveTo>
                      <a:pt x="0" y="0"/>
                    </a:moveTo>
                    <a:lnTo>
                      <a:pt x="554456" y="0"/>
                    </a:lnTo>
                    <a:lnTo>
                      <a:pt x="554456" y="67404"/>
                    </a:lnTo>
                    <a:lnTo>
                      <a:pt x="0" y="67404"/>
                    </a:lnTo>
                    <a:close/>
                  </a:path>
                </a:pathLst>
              </a:custGeom>
              <a:solidFill>
                <a:srgbClr val="FFFFFF"/>
              </a:solidFill>
              <a:ln w="216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5F1F5B9-F07B-437F-AE4E-6B6C9F6E6434}"/>
              </a:ext>
            </a:extLst>
          </p:cNvPr>
          <p:cNvGrpSpPr/>
          <p:nvPr/>
        </p:nvGrpSpPr>
        <p:grpSpPr>
          <a:xfrm>
            <a:off x="1113406" y="-9689"/>
            <a:ext cx="681989" cy="444817"/>
            <a:chOff x="337850" y="228600"/>
            <a:chExt cx="681989" cy="444817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2208149-95B0-40D2-AF30-90C86E901571}"/>
                </a:ext>
              </a:extLst>
            </p:cNvPr>
            <p:cNvSpPr/>
            <p:nvPr/>
          </p:nvSpPr>
          <p:spPr>
            <a:xfrm>
              <a:off x="388332" y="506730"/>
              <a:ext cx="631507" cy="9525"/>
            </a:xfrm>
            <a:custGeom>
              <a:avLst/>
              <a:gdLst>
                <a:gd name="connsiteX0" fmla="*/ 0 w 631507"/>
                <a:gd name="connsiteY0" fmla="*/ 0 h 9525"/>
                <a:gd name="connsiteX1" fmla="*/ 631508 w 63150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1507" h="9525">
                  <a:moveTo>
                    <a:pt x="0" y="0"/>
                  </a:moveTo>
                  <a:lnTo>
                    <a:pt x="63150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486D88A-4A8F-424C-BFF5-D4DFC6F60807}"/>
                </a:ext>
              </a:extLst>
            </p:cNvPr>
            <p:cNvSpPr/>
            <p:nvPr/>
          </p:nvSpPr>
          <p:spPr>
            <a:xfrm>
              <a:off x="337850" y="663892"/>
              <a:ext cx="414337" cy="9525"/>
            </a:xfrm>
            <a:custGeom>
              <a:avLst/>
              <a:gdLst>
                <a:gd name="connsiteX0" fmla="*/ 0 w 414337"/>
                <a:gd name="connsiteY0" fmla="*/ 0 h 9525"/>
                <a:gd name="connsiteX1" fmla="*/ 414338 w 41433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337" h="9525">
                  <a:moveTo>
                    <a:pt x="0" y="0"/>
                  </a:moveTo>
                  <a:lnTo>
                    <a:pt x="41433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864C229-BCF1-4B48-940C-25D1557B4D18}"/>
                </a:ext>
              </a:extLst>
            </p:cNvPr>
            <p:cNvSpPr/>
            <p:nvPr/>
          </p:nvSpPr>
          <p:spPr>
            <a:xfrm>
              <a:off x="612170" y="506730"/>
              <a:ext cx="9525" cy="157162"/>
            </a:xfrm>
            <a:custGeom>
              <a:avLst/>
              <a:gdLst>
                <a:gd name="connsiteX0" fmla="*/ 0 w 9525"/>
                <a:gd name="connsiteY0" fmla="*/ 0 h 157162"/>
                <a:gd name="connsiteX1" fmla="*/ 0 w 9525"/>
                <a:gd name="connsiteY1" fmla="*/ 157163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57162">
                  <a:moveTo>
                    <a:pt x="0" y="0"/>
                  </a:moveTo>
                  <a:lnTo>
                    <a:pt x="0" y="157163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5DE828-72BD-4880-B52C-4406AE46E023}"/>
                </a:ext>
              </a:extLst>
            </p:cNvPr>
            <p:cNvSpPr/>
            <p:nvPr/>
          </p:nvSpPr>
          <p:spPr>
            <a:xfrm>
              <a:off x="561687" y="228600"/>
              <a:ext cx="9525" cy="278130"/>
            </a:xfrm>
            <a:custGeom>
              <a:avLst/>
              <a:gdLst>
                <a:gd name="connsiteX0" fmla="*/ 0 w 9525"/>
                <a:gd name="connsiteY0" fmla="*/ 0 h 278130"/>
                <a:gd name="connsiteX1" fmla="*/ 0 w 9525"/>
                <a:gd name="connsiteY1" fmla="*/ 278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8130">
                  <a:moveTo>
                    <a:pt x="0" y="0"/>
                  </a:moveTo>
                  <a:lnTo>
                    <a:pt x="0" y="27813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59974D5-A541-48BF-BD1C-3EDBAACBFCA5}"/>
                </a:ext>
              </a:extLst>
            </p:cNvPr>
            <p:cNvSpPr/>
            <p:nvPr/>
          </p:nvSpPr>
          <p:spPr>
            <a:xfrm>
              <a:off x="866487" y="228600"/>
              <a:ext cx="9525" cy="278130"/>
            </a:xfrm>
            <a:custGeom>
              <a:avLst/>
              <a:gdLst>
                <a:gd name="connsiteX0" fmla="*/ 0 w 9525"/>
                <a:gd name="connsiteY0" fmla="*/ 0 h 278130"/>
                <a:gd name="connsiteX1" fmla="*/ 0 w 9525"/>
                <a:gd name="connsiteY1" fmla="*/ 278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8130">
                  <a:moveTo>
                    <a:pt x="0" y="0"/>
                  </a:moveTo>
                  <a:lnTo>
                    <a:pt x="0" y="27813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6362F72-5589-45E3-81C4-AFB858C045BF}"/>
              </a:ext>
            </a:extLst>
          </p:cNvPr>
          <p:cNvGrpSpPr/>
          <p:nvPr/>
        </p:nvGrpSpPr>
        <p:grpSpPr>
          <a:xfrm>
            <a:off x="8280558" y="1777547"/>
            <a:ext cx="1726883" cy="247650"/>
            <a:chOff x="2078067" y="506730"/>
            <a:chExt cx="1726883" cy="247650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06BA464-653F-4119-846E-667C92F7CE6B}"/>
                </a:ext>
              </a:extLst>
            </p:cNvPr>
            <p:cNvSpPr/>
            <p:nvPr/>
          </p:nvSpPr>
          <p:spPr>
            <a:xfrm>
              <a:off x="2078067" y="506730"/>
              <a:ext cx="1257300" cy="9525"/>
            </a:xfrm>
            <a:custGeom>
              <a:avLst/>
              <a:gdLst>
                <a:gd name="connsiteX0" fmla="*/ 0 w 1257300"/>
                <a:gd name="connsiteY0" fmla="*/ 0 h 9525"/>
                <a:gd name="connsiteX1" fmla="*/ 1257300 w 12573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7300" h="9525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4458B25-DB2A-4DEA-9475-6D81A52220A3}"/>
                </a:ext>
              </a:extLst>
            </p:cNvPr>
            <p:cNvSpPr/>
            <p:nvPr/>
          </p:nvSpPr>
          <p:spPr>
            <a:xfrm>
              <a:off x="2471450" y="744855"/>
              <a:ext cx="1333500" cy="9525"/>
            </a:xfrm>
            <a:custGeom>
              <a:avLst/>
              <a:gdLst>
                <a:gd name="connsiteX0" fmla="*/ 0 w 1333500"/>
                <a:gd name="connsiteY0" fmla="*/ 0 h 9525"/>
                <a:gd name="connsiteX1" fmla="*/ 1333500 w 13335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3500" h="9525">
                  <a:moveTo>
                    <a:pt x="0" y="0"/>
                  </a:moveTo>
                  <a:lnTo>
                    <a:pt x="13335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EEE0BCD-5C6A-4A84-A721-1F8D17E3C59D}"/>
                </a:ext>
              </a:extLst>
            </p:cNvPr>
            <p:cNvSpPr/>
            <p:nvPr/>
          </p:nvSpPr>
          <p:spPr>
            <a:xfrm>
              <a:off x="2706717" y="506730"/>
              <a:ext cx="9525" cy="238125"/>
            </a:xfrm>
            <a:custGeom>
              <a:avLst/>
              <a:gdLst>
                <a:gd name="connsiteX0" fmla="*/ 0 w 9525"/>
                <a:gd name="connsiteY0" fmla="*/ 0 h 238125"/>
                <a:gd name="connsiteX1" fmla="*/ 0 w 9525"/>
                <a:gd name="connsiteY1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38125">
                  <a:moveTo>
                    <a:pt x="0" y="0"/>
                  </a:moveTo>
                  <a:lnTo>
                    <a:pt x="0" y="23812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0845FDF-1086-4D4D-8BD0-033C9D14F1EF}"/>
                </a:ext>
              </a:extLst>
            </p:cNvPr>
            <p:cNvSpPr/>
            <p:nvPr/>
          </p:nvSpPr>
          <p:spPr>
            <a:xfrm>
              <a:off x="3165822" y="506730"/>
              <a:ext cx="9525" cy="238125"/>
            </a:xfrm>
            <a:custGeom>
              <a:avLst/>
              <a:gdLst>
                <a:gd name="connsiteX0" fmla="*/ 0 w 9525"/>
                <a:gd name="connsiteY0" fmla="*/ 0 h 238125"/>
                <a:gd name="connsiteX1" fmla="*/ 0 w 9525"/>
                <a:gd name="connsiteY1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38125">
                  <a:moveTo>
                    <a:pt x="0" y="0"/>
                  </a:moveTo>
                  <a:lnTo>
                    <a:pt x="0" y="23812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812DC4CC-F88D-497A-8B15-78B3DAB15511}"/>
              </a:ext>
            </a:extLst>
          </p:cNvPr>
          <p:cNvGrpSpPr/>
          <p:nvPr/>
        </p:nvGrpSpPr>
        <p:grpSpPr>
          <a:xfrm>
            <a:off x="3156598" y="4650057"/>
            <a:ext cx="1775460" cy="566738"/>
            <a:chOff x="2296190" y="3309937"/>
            <a:chExt cx="1775460" cy="566738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3B6B2F6-C2BA-492B-9D67-0143C74CC0B6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A8458B2-61A7-4900-9817-3DC1426F295E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2E9130-857C-4EFA-A7C4-C48190AF9D90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87BCBAF-8A2E-498F-89DC-31BBA8278A96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AE1FF58-E9C8-4162-8B17-AD6F17B123D2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97FFFBF-18F7-4BA4-B9B1-0D6FB5AF8207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61667" t="30614" r="7105" b="14182"/>
          <a:stretch/>
        </p:blipFill>
        <p:spPr>
          <a:xfrm>
            <a:off x="1145965" y="1588325"/>
            <a:ext cx="905324" cy="900238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val="6417788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1.1 เพิ่มด้วยลิงค์ </a:t>
            </a:r>
            <a:r>
              <a:rPr lang="en-US" sz="1800" dirty="0"/>
              <a:t>https://lin.ee/HlKwGkD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11424" y="4433409"/>
            <a:ext cx="2585133" cy="299785"/>
          </a:xfrm>
        </p:spPr>
        <p:txBody>
          <a:bodyPr/>
          <a:lstStyle/>
          <a:p>
            <a:pPr marL="228600" indent="-228600">
              <a:buAutoNum type="arabicParenR"/>
            </a:pPr>
            <a:r>
              <a:rPr lang="th-TH" sz="1200" b="0" dirty="0"/>
              <a:t>กดที่ลิงค์</a:t>
            </a:r>
          </a:p>
          <a:p>
            <a:r>
              <a:rPr lang="en-US" sz="1200" b="0" dirty="0"/>
              <a:t>https://lin.ee/HlKwGkD</a:t>
            </a:r>
            <a:r>
              <a:rPr lang="th-TH" sz="1200" b="0" dirty="0"/>
              <a:t> 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372617" y="4433408"/>
            <a:ext cx="1802633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+เพิ่มเพื่อน</a:t>
            </a:r>
            <a:r>
              <a:rPr lang="en-US" sz="1200" b="0" dirty="0"/>
              <a:t>” </a:t>
            </a:r>
            <a:r>
              <a:rPr lang="th-TH" sz="1200" b="0" dirty="0"/>
              <a:t>แล้วกดปุ่ม </a:t>
            </a:r>
            <a:r>
              <a:rPr lang="en-US" sz="1200" b="0" dirty="0"/>
              <a:t>“</a:t>
            </a:r>
            <a:r>
              <a:rPr lang="th-TH" sz="1200" b="0" dirty="0"/>
              <a:t>แชท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8060" t="23805" r="72015" b="5482"/>
          <a:stretch/>
        </p:blipFill>
        <p:spPr>
          <a:xfrm>
            <a:off x="490234" y="676619"/>
            <a:ext cx="1827515" cy="364818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/>
          <a:srcRect l="40724" t="23805" r="39545" b="5614"/>
          <a:stretch/>
        </p:blipFill>
        <p:spPr>
          <a:xfrm>
            <a:off x="3360670" y="676618"/>
            <a:ext cx="1814580" cy="3651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3"/>
          <a:srcRect l="74005" t="23928" r="6264" b="5491"/>
          <a:stretch/>
        </p:blipFill>
        <p:spPr>
          <a:xfrm>
            <a:off x="6218171" y="684239"/>
            <a:ext cx="1814580" cy="3651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" name="Right Arrow 25"/>
          <p:cNvSpPr/>
          <p:nvPr/>
        </p:nvSpPr>
        <p:spPr>
          <a:xfrm>
            <a:off x="2638931" y="2359684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ight Arrow 26"/>
          <p:cNvSpPr/>
          <p:nvPr/>
        </p:nvSpPr>
        <p:spPr>
          <a:xfrm>
            <a:off x="5496432" y="2366494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129271" y="4433407"/>
            <a:ext cx="1992379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เริ่มใช้งาน</a:t>
            </a:r>
            <a:r>
              <a:rPr lang="en-US" sz="1200" b="0" dirty="0"/>
              <a:t>” </a:t>
            </a:r>
            <a:r>
              <a:rPr lang="th-TH" sz="1200" b="0" dirty="0"/>
              <a:t>เพื่อค้นหาหน่วยงานของท่าน</a:t>
            </a:r>
          </a:p>
        </p:txBody>
      </p:sp>
    </p:spTree>
    <p:extLst>
      <p:ext uri="{BB962C8B-B14F-4D97-AF65-F5344CB8AC3E}">
        <p14:creationId xmlns:p14="http://schemas.microsoft.com/office/powerpoint/2010/main" val="380874973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1.2 เพิ่มเพื่อนด้วยการสแกน </a:t>
            </a:r>
            <a:r>
              <a:rPr lang="en-US" sz="1800" dirty="0"/>
              <a:t>QR Code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4548" y="4447237"/>
            <a:ext cx="4385514" cy="299785"/>
          </a:xfrm>
        </p:spPr>
        <p:txBody>
          <a:bodyPr/>
          <a:lstStyle/>
          <a:p>
            <a:pPr marL="228600" indent="-228600">
              <a:buAutoNum type="arabicParenR"/>
            </a:pPr>
            <a:r>
              <a:rPr lang="th-TH" sz="1200" b="0" dirty="0"/>
              <a:t>เปิด </a:t>
            </a:r>
            <a:r>
              <a:rPr lang="en-US" sz="1200" b="0" dirty="0"/>
              <a:t>LINE /</a:t>
            </a:r>
            <a:r>
              <a:rPr lang="th-TH" sz="1200" b="0" dirty="0"/>
              <a:t>กด </a:t>
            </a:r>
            <a:r>
              <a:rPr lang="en-US" sz="1200" b="0" dirty="0"/>
              <a:t>Home </a:t>
            </a:r>
            <a:r>
              <a:rPr lang="th-TH" sz="1200" b="0" dirty="0"/>
              <a:t>หรือ </a:t>
            </a:r>
            <a:r>
              <a:rPr lang="en-US" sz="1200" b="0" dirty="0"/>
              <a:t>Chat /</a:t>
            </a:r>
            <a:r>
              <a:rPr lang="th-TH" sz="1200" b="0" dirty="0"/>
              <a:t>กดปุ่มสแกน </a:t>
            </a:r>
            <a:r>
              <a:rPr lang="en-US" sz="1200" b="0" dirty="0"/>
              <a:t>QR Code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660353" y="4447236"/>
            <a:ext cx="2970173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สแกน </a:t>
            </a:r>
            <a:r>
              <a:rPr lang="en-US" sz="1200" b="0" dirty="0"/>
              <a:t>QR Code </a:t>
            </a:r>
            <a:r>
              <a:rPr lang="th-TH" sz="1200" b="0" dirty="0"/>
              <a:t>เพิ่มเพื่อน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1053" t="21568" r="56815" b="13714"/>
          <a:stretch/>
        </p:blipFill>
        <p:spPr>
          <a:xfrm>
            <a:off x="589457" y="684239"/>
            <a:ext cx="4095697" cy="35387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0" name="Right Arrow 29"/>
          <p:cNvSpPr/>
          <p:nvPr/>
        </p:nvSpPr>
        <p:spPr>
          <a:xfrm>
            <a:off x="4974971" y="2317952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59209" t="23604" r="7689" b="11678"/>
          <a:stretch/>
        </p:blipFill>
        <p:spPr>
          <a:xfrm>
            <a:off x="5536494" y="717143"/>
            <a:ext cx="3217892" cy="35387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9069356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1.2 เพิ่มเพื่อนด้วยการสแกน </a:t>
            </a:r>
            <a:r>
              <a:rPr lang="en-US" sz="1800" dirty="0"/>
              <a:t>QR Code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61016" y="4488032"/>
            <a:ext cx="2091689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กดที่ลิงค์ด้านบน</a:t>
            </a:r>
          </a:p>
        </p:txBody>
      </p:sp>
      <p:sp>
        <p:nvSpPr>
          <p:cNvPr id="30" name="Right Arrow 29"/>
          <p:cNvSpPr/>
          <p:nvPr/>
        </p:nvSpPr>
        <p:spPr>
          <a:xfrm>
            <a:off x="2620086" y="2304701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9561" t="19542" r="71053" b="14805"/>
          <a:stretch/>
        </p:blipFill>
        <p:spPr>
          <a:xfrm>
            <a:off x="434984" y="588971"/>
            <a:ext cx="1943755" cy="370280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40377" t="19282" r="33275" b="28794"/>
          <a:stretch/>
        </p:blipFill>
        <p:spPr>
          <a:xfrm>
            <a:off x="3190950" y="976115"/>
            <a:ext cx="2641798" cy="292851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l="76415" t="17974" r="3735" b="9236"/>
          <a:stretch/>
        </p:blipFill>
        <p:spPr>
          <a:xfrm>
            <a:off x="6574091" y="632804"/>
            <a:ext cx="1773820" cy="3658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2" name="Right Arrow 31"/>
          <p:cNvSpPr/>
          <p:nvPr/>
        </p:nvSpPr>
        <p:spPr>
          <a:xfrm>
            <a:off x="6003141" y="2304699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162549" y="4229640"/>
            <a:ext cx="2627732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กดเพิ่มเพื่อน </a:t>
            </a:r>
            <a:r>
              <a:rPr lang="en-US" sz="1200" b="0" dirty="0"/>
              <a:t>“</a:t>
            </a:r>
            <a:r>
              <a:rPr lang="en-US" sz="1200" b="0" dirty="0" err="1"/>
              <a:t>Traffy</a:t>
            </a:r>
            <a:r>
              <a:rPr lang="en-US" sz="1200" b="0" dirty="0"/>
              <a:t> Fondue Manager”</a:t>
            </a:r>
            <a:endParaRPr lang="th-TH" sz="1200" b="0" dirty="0"/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03419" y="4481236"/>
            <a:ext cx="2627732" cy="299785"/>
          </a:xfrm>
        </p:spPr>
        <p:txBody>
          <a:bodyPr/>
          <a:lstStyle/>
          <a:p>
            <a:r>
              <a:rPr lang="en-US" sz="1200" b="0" dirty="0"/>
              <a:t>5) </a:t>
            </a:r>
            <a:r>
              <a:rPr lang="th-TH" sz="1200" b="0" dirty="0"/>
              <a:t>เริ่มต้นใช้งานระบบบริหารจัดการปัญหาเมือง</a:t>
            </a:r>
          </a:p>
        </p:txBody>
      </p:sp>
    </p:spTree>
    <p:extLst>
      <p:ext uri="{BB962C8B-B14F-4D97-AF65-F5344CB8AC3E}">
        <p14:creationId xmlns:p14="http://schemas.microsoft.com/office/powerpoint/2010/main" val="378299275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1.3 เพิ่มเพื่อนด้วยการค้นหา </a:t>
            </a:r>
            <a:r>
              <a:rPr lang="en-US" sz="1800" dirty="0"/>
              <a:t>ID @</a:t>
            </a:r>
            <a:r>
              <a:rPr lang="en-US" sz="1800" dirty="0" err="1"/>
              <a:t>fonduemanager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05623" y="4383836"/>
            <a:ext cx="1880921" cy="299785"/>
          </a:xfrm>
        </p:spPr>
        <p:txBody>
          <a:bodyPr/>
          <a:lstStyle/>
          <a:p>
            <a:pPr marL="228600" indent="-228600">
              <a:buAutoNum type="arabicParenR"/>
            </a:pP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เพิ่มเพื่อน</a:t>
            </a:r>
            <a:r>
              <a:rPr lang="en-US" sz="1200" b="0" dirty="0"/>
              <a:t>”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604381" y="4383836"/>
            <a:ext cx="1798284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กดปุ่ม </a:t>
            </a:r>
            <a:r>
              <a:rPr lang="en-US" sz="1200" b="0" dirty="0"/>
              <a:t>“Search”</a:t>
            </a:r>
            <a:endParaRPr lang="th-TH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747" t="14916" r="78955" b="15299"/>
          <a:stretch/>
        </p:blipFill>
        <p:spPr>
          <a:xfrm>
            <a:off x="443248" y="509267"/>
            <a:ext cx="1882221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/>
          <a:srcRect l="24843" t="15657" r="53569" b="14558"/>
          <a:stretch/>
        </p:blipFill>
        <p:spPr>
          <a:xfrm>
            <a:off x="2502634" y="509267"/>
            <a:ext cx="2001779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49983" t="13805" r="28429" b="16410"/>
          <a:stretch/>
        </p:blipFill>
        <p:spPr>
          <a:xfrm>
            <a:off x="4681578" y="509267"/>
            <a:ext cx="2001779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l="76449" t="14546" r="3273" b="13005"/>
          <a:stretch/>
        </p:blipFill>
        <p:spPr>
          <a:xfrm>
            <a:off x="6880565" y="509267"/>
            <a:ext cx="1811175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381112" y="4197664"/>
            <a:ext cx="2602709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กดปุ่ม </a:t>
            </a:r>
            <a:r>
              <a:rPr lang="en-US" sz="1200" b="0" dirty="0"/>
              <a:t>“ID”</a:t>
            </a:r>
          </a:p>
          <a:p>
            <a:r>
              <a:rPr lang="en-US" sz="1200" b="0" dirty="0"/>
              <a:t>4) </a:t>
            </a:r>
            <a:r>
              <a:rPr lang="th-TH" sz="1200" b="0" dirty="0"/>
              <a:t>พิมพ์ </a:t>
            </a:r>
            <a:r>
              <a:rPr lang="en-US" sz="1200" b="0" dirty="0"/>
              <a:t>LINE ID</a:t>
            </a:r>
            <a:r>
              <a:rPr lang="th-TH" sz="1200" b="0" dirty="0"/>
              <a:t> </a:t>
            </a:r>
            <a:r>
              <a:rPr lang="en-US" sz="1200" b="0" dirty="0"/>
              <a:t>“@</a:t>
            </a:r>
            <a:r>
              <a:rPr lang="en-US" sz="1200" b="0" dirty="0" err="1"/>
              <a:t>traffymanager</a:t>
            </a:r>
            <a:r>
              <a:rPr lang="en-US" sz="1200" b="0" dirty="0"/>
              <a:t>” </a:t>
            </a:r>
            <a:r>
              <a:rPr lang="th-TH" sz="1200" b="0" dirty="0"/>
              <a:t>แล้วกดค้นหา</a:t>
            </a:r>
          </a:p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“Chat”</a:t>
            </a:r>
            <a:endParaRPr lang="th-TH" sz="1200" b="0" dirty="0"/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887010" y="4383836"/>
            <a:ext cx="1798284" cy="299785"/>
          </a:xfrm>
        </p:spPr>
        <p:txBody>
          <a:bodyPr/>
          <a:lstStyle/>
          <a:p>
            <a:r>
              <a:rPr lang="th-TH" sz="1200" b="0" dirty="0"/>
              <a:t>เริ่มต้นใช้งาน</a:t>
            </a:r>
          </a:p>
        </p:txBody>
      </p:sp>
    </p:spTree>
    <p:extLst>
      <p:ext uri="{BB962C8B-B14F-4D97-AF65-F5344CB8AC3E}">
        <p14:creationId xmlns:p14="http://schemas.microsoft.com/office/powerpoint/2010/main" val="2327920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51278" cy="51435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508592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2.1 ขอเป็นเจ้าหน้าที่แบบมีรหัสเจ้าหน้าที่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125975" y="4383836"/>
            <a:ext cx="1798284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เริ่มใช้งาน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5000" t="18234" r="73731" b="11584"/>
          <a:stretch/>
        </p:blipFill>
        <p:spPr>
          <a:xfrm>
            <a:off x="1011040" y="464948"/>
            <a:ext cx="2028154" cy="37645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/>
          <a:srcRect l="32837" t="17980" r="45894" b="11839"/>
          <a:stretch/>
        </p:blipFill>
        <p:spPr>
          <a:xfrm>
            <a:off x="3564684" y="464948"/>
            <a:ext cx="2028154" cy="37645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60460" t="17598" r="18271" b="9776"/>
          <a:stretch/>
        </p:blipFill>
        <p:spPr>
          <a:xfrm>
            <a:off x="6118328" y="509803"/>
            <a:ext cx="1936536" cy="371968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64365" y="4383835"/>
            <a:ext cx="2228791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ค้นหาด้วยตำแหน่ง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2200" y="4383835"/>
            <a:ext cx="2228791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เลื่อนหมุดตำแหน่งหรือพิมพ์ค้นหา แล้วกดปุ่ม </a:t>
            </a:r>
            <a:r>
              <a:rPr lang="en-US" sz="1200" b="0" dirty="0"/>
              <a:t>“Share”</a:t>
            </a:r>
            <a:endParaRPr lang="th-TH" sz="1200" b="0" dirty="0"/>
          </a:p>
        </p:txBody>
      </p:sp>
      <p:sp>
        <p:nvSpPr>
          <p:cNvPr id="26" name="Right Arrow 25"/>
          <p:cNvSpPr/>
          <p:nvPr/>
        </p:nvSpPr>
        <p:spPr>
          <a:xfrm>
            <a:off x="3164127" y="2233971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ight Arrow 26"/>
          <p:cNvSpPr/>
          <p:nvPr/>
        </p:nvSpPr>
        <p:spPr>
          <a:xfrm>
            <a:off x="5673208" y="2228101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957909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2.1 ขอเป็นเจ้าหน้าที่แบบมีรหัสเจ้าหน้าที่</a:t>
            </a:r>
            <a:r>
              <a:rPr lang="en-US" sz="1800" dirty="0"/>
              <a:t> (</a:t>
            </a:r>
            <a:r>
              <a:rPr lang="th-TH" sz="1800" dirty="0"/>
              <a:t>ค้นหาด้วยชื่อ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98561" y="4390719"/>
            <a:ext cx="1798284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เริ่มใช้งาน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236951" y="4390718"/>
            <a:ext cx="2228791" cy="299785"/>
          </a:xfrm>
        </p:spPr>
        <p:txBody>
          <a:bodyPr/>
          <a:lstStyle/>
          <a:p>
            <a:r>
              <a:rPr lang="th-TH" sz="1200" b="0" dirty="0"/>
              <a:t>2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ค้นหาด้วยชื่อ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09869" y="4390718"/>
            <a:ext cx="2228791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พิมพ์ชื่อหน่วยงานของท่าน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/>
          <a:srcRect l="5000" t="18234" r="73731" b="11584"/>
          <a:stretch/>
        </p:blipFill>
        <p:spPr>
          <a:xfrm>
            <a:off x="783626" y="471831"/>
            <a:ext cx="2028154" cy="37645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33208" t="14785" r="46120" b="11717"/>
          <a:stretch/>
        </p:blipFill>
        <p:spPr>
          <a:xfrm>
            <a:off x="3456146" y="471831"/>
            <a:ext cx="1882269" cy="37645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4"/>
          <a:srcRect l="59143" t="14630" r="17805" b="11872"/>
          <a:stretch/>
        </p:blipFill>
        <p:spPr>
          <a:xfrm>
            <a:off x="5974783" y="471831"/>
            <a:ext cx="2098965" cy="37645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7" name="Right Arrow 26"/>
          <p:cNvSpPr/>
          <p:nvPr/>
        </p:nvSpPr>
        <p:spPr>
          <a:xfrm>
            <a:off x="2937684" y="2218426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ight Arrow 29"/>
          <p:cNvSpPr/>
          <p:nvPr/>
        </p:nvSpPr>
        <p:spPr>
          <a:xfrm>
            <a:off x="5465742" y="2218426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269925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2.1 ขอเป็นเจ้าหน้าที่แบบมีรหัสเจ้าหน้าที่</a:t>
            </a:r>
            <a:r>
              <a:rPr lang="en-US" sz="1800" dirty="0"/>
              <a:t> (</a:t>
            </a:r>
            <a:r>
              <a:rPr lang="th-TH" sz="1800" dirty="0"/>
              <a:t>ค้นหาด้วยชื่อ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63276" y="4400245"/>
            <a:ext cx="1798284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มีหรัส</a:t>
            </a:r>
            <a:r>
              <a:rPr lang="en-US" sz="1200" b="0" dirty="0"/>
              <a:t>”</a:t>
            </a:r>
            <a:r>
              <a:rPr lang="th-TH" sz="1200" b="0" dirty="0"/>
              <a:t> ของหน่วยงานที่ต้องการขอเป็นเจ้าหน้าที่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245965" y="4400243"/>
            <a:ext cx="2228791" cy="299785"/>
          </a:xfrm>
        </p:spPr>
        <p:txBody>
          <a:bodyPr/>
          <a:lstStyle/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กดไอคอนคีย์บอร์ดเพื่อพิมพ์รหัส หากไม่มีให้ขอรหัสได้ที่ </a:t>
            </a:r>
            <a:r>
              <a:rPr lang="en-US" sz="1200" b="0" dirty="0"/>
              <a:t>LINE ID @</a:t>
            </a:r>
            <a:r>
              <a:rPr lang="en-US" sz="1200" b="0" dirty="0" err="1"/>
              <a:t>fonduehelp</a:t>
            </a:r>
            <a:r>
              <a:rPr lang="en-US" sz="1200" b="0" dirty="0"/>
              <a:t> </a:t>
            </a:r>
            <a:r>
              <a:rPr lang="th-TH" sz="1200" b="0" dirty="0"/>
              <a:t>หรือ </a:t>
            </a:r>
            <a:r>
              <a:rPr lang="en-US" sz="1200" b="0" dirty="0"/>
              <a:t>https://lin.ee/dA6sUSZ</a:t>
            </a:r>
            <a:endParaRPr lang="th-TH" sz="1200" b="0" dirty="0"/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39267" y="4444753"/>
            <a:ext cx="2228791" cy="299785"/>
          </a:xfrm>
        </p:spPr>
        <p:txBody>
          <a:bodyPr/>
          <a:lstStyle/>
          <a:p>
            <a:r>
              <a:rPr lang="th-TH" sz="1200" b="0" dirty="0"/>
              <a:t>6</a:t>
            </a:r>
            <a:r>
              <a:rPr lang="en-US" sz="1200" b="0" dirty="0"/>
              <a:t>) </a:t>
            </a:r>
            <a:r>
              <a:rPr lang="th-TH" sz="1200" b="0" dirty="0"/>
              <a:t>พิมพ์ชื่อ</a:t>
            </a:r>
            <a:r>
              <a:rPr lang="en-US" sz="1200" b="0" dirty="0"/>
              <a:t> </a:t>
            </a:r>
            <a:r>
              <a:rPr lang="th-TH" sz="1200" b="0" dirty="0"/>
              <a:t>นามสกุลของท่าน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7313" t="12529" r="72985" b="14636"/>
          <a:stretch/>
        </p:blipFill>
        <p:spPr>
          <a:xfrm>
            <a:off x="663276" y="481357"/>
            <a:ext cx="1807512" cy="37588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36974" t="11244" r="38794" b="16451"/>
          <a:stretch/>
        </p:blipFill>
        <p:spPr>
          <a:xfrm>
            <a:off x="3235299" y="481357"/>
            <a:ext cx="2239457" cy="37588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/>
          <a:srcRect l="70965" t="11528" r="4803" b="14607"/>
          <a:stretch/>
        </p:blipFill>
        <p:spPr>
          <a:xfrm>
            <a:off x="6239267" y="490883"/>
            <a:ext cx="2239457" cy="383992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" name="Right Arrow 25"/>
          <p:cNvSpPr/>
          <p:nvPr/>
        </p:nvSpPr>
        <p:spPr>
          <a:xfrm>
            <a:off x="2654114" y="2229683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ight Arrow 27"/>
          <p:cNvSpPr/>
          <p:nvPr/>
        </p:nvSpPr>
        <p:spPr>
          <a:xfrm>
            <a:off x="5655384" y="2229683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694516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2.1 ขอเป็นเจ้าหน้าที่แบบมีรหัสเจ้าหน้าที่</a:t>
            </a:r>
            <a:r>
              <a:rPr lang="en-US" sz="1800" dirty="0"/>
              <a:t> (</a:t>
            </a:r>
            <a:r>
              <a:rPr lang="th-TH" sz="1800" dirty="0"/>
              <a:t>ค้นหาด้วยชื่อ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5510" y="4413461"/>
            <a:ext cx="2024829" cy="299785"/>
          </a:xfrm>
        </p:spPr>
        <p:txBody>
          <a:bodyPr/>
          <a:lstStyle/>
          <a:p>
            <a:r>
              <a:rPr lang="th-TH" sz="1200" b="0" dirty="0"/>
              <a:t>7</a:t>
            </a:r>
            <a:r>
              <a:rPr lang="en-US" sz="1200" b="0" dirty="0"/>
              <a:t>) </a:t>
            </a:r>
            <a:r>
              <a:rPr lang="th-TH" sz="1200" b="0" dirty="0"/>
              <a:t>กดเลือกประเภท เพื่อรับการแจ้งเตือน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245965" y="4400243"/>
            <a:ext cx="2228791" cy="299785"/>
          </a:xfrm>
        </p:spPr>
        <p:txBody>
          <a:bodyPr/>
          <a:lstStyle/>
          <a:p>
            <a:r>
              <a:rPr lang="th-TH" sz="1200" b="0" dirty="0"/>
              <a:t>8</a:t>
            </a:r>
            <a:r>
              <a:rPr lang="en-US" sz="1200" b="0" dirty="0"/>
              <a:t>) </a:t>
            </a:r>
            <a:r>
              <a:rPr lang="th-TH" sz="1200" b="0" dirty="0"/>
              <a:t>พิมพ์ชื่อตำแหน่งของท่าน</a:t>
            </a: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39267" y="4444753"/>
            <a:ext cx="2228791" cy="299785"/>
          </a:xfrm>
        </p:spPr>
        <p:txBody>
          <a:bodyPr/>
          <a:lstStyle/>
          <a:p>
            <a:r>
              <a:rPr lang="th-TH" sz="1200" b="0" dirty="0"/>
              <a:t>9</a:t>
            </a:r>
            <a:r>
              <a:rPr lang="en-US" sz="1200" b="0" dirty="0"/>
              <a:t>) </a:t>
            </a:r>
            <a:r>
              <a:rPr lang="th-TH" sz="1200" b="0" dirty="0"/>
              <a:t>พิมพ์เบอร์โทรศัพท์ของท่าน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9254" t="17571" r="69477" b="17289"/>
          <a:stretch/>
        </p:blipFill>
        <p:spPr>
          <a:xfrm>
            <a:off x="436731" y="588248"/>
            <a:ext cx="2122388" cy="36564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l="37381" t="17571" r="40375" b="17289"/>
          <a:stretch/>
        </p:blipFill>
        <p:spPr>
          <a:xfrm>
            <a:off x="3288891" y="588248"/>
            <a:ext cx="2219632" cy="36564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66350" t="17175" r="11329" b="17684"/>
          <a:stretch/>
        </p:blipFill>
        <p:spPr>
          <a:xfrm>
            <a:off x="6238294" y="611429"/>
            <a:ext cx="2227279" cy="36564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" name="Right Arrow 25"/>
          <p:cNvSpPr/>
          <p:nvPr/>
        </p:nvSpPr>
        <p:spPr>
          <a:xfrm>
            <a:off x="2735928" y="2276926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ight Arrow 26"/>
          <p:cNvSpPr/>
          <p:nvPr/>
        </p:nvSpPr>
        <p:spPr>
          <a:xfrm>
            <a:off x="5673130" y="2303987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24973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2.1 ขอเป็นเจ้าหน้าที่แบบมีรหัสเจ้าหน้าที่</a:t>
            </a:r>
            <a:r>
              <a:rPr lang="en-US" sz="1800" dirty="0"/>
              <a:t> (</a:t>
            </a:r>
            <a:r>
              <a:rPr lang="th-TH" sz="1800" dirty="0"/>
              <a:t>ค้นหาด้วยชื่อ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137335" y="4386595"/>
            <a:ext cx="4444548" cy="299785"/>
          </a:xfrm>
        </p:spPr>
        <p:txBody>
          <a:bodyPr/>
          <a:lstStyle/>
          <a:p>
            <a:r>
              <a:rPr lang="th-TH" sz="1200" b="0" dirty="0"/>
              <a:t>10</a:t>
            </a:r>
            <a:r>
              <a:rPr lang="en-US" sz="1200" b="0" dirty="0"/>
              <a:t>) </a:t>
            </a:r>
            <a:r>
              <a:rPr lang="th-TH" sz="1200" b="0" dirty="0"/>
              <a:t>ระบบอนุมัติการเป็นเจ้าหน้าที่ของท่าน กดเลือกสถานะเพื่อเริ่มต้นจัดการเรื่องแจ้งได้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40075" t="14785" r="38657" b="9461"/>
          <a:stretch/>
        </p:blipFill>
        <p:spPr>
          <a:xfrm>
            <a:off x="3417062" y="471831"/>
            <a:ext cx="1885094" cy="377680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36533AE3-13EA-44F8-B155-394099D83C29}"/>
              </a:ext>
            </a:extLst>
          </p:cNvPr>
          <p:cNvGrpSpPr/>
          <p:nvPr/>
        </p:nvGrpSpPr>
        <p:grpSpPr>
          <a:xfrm>
            <a:off x="7848067" y="3773510"/>
            <a:ext cx="1198996" cy="1194822"/>
            <a:chOff x="2787572" y="2861779"/>
            <a:chExt cx="1783144" cy="1840289"/>
          </a:xfrm>
        </p:grpSpPr>
        <p:sp>
          <p:nvSpPr>
            <p:cNvPr id="23" name="Freeform: Shape 202">
              <a:extLst>
                <a:ext uri="{FF2B5EF4-FFF2-40B4-BE49-F238E27FC236}">
                  <a16:creationId xmlns:a16="http://schemas.microsoft.com/office/drawing/2014/main" id="{1859FEC9-1511-487E-9B1A-AACA98FB5881}"/>
                </a:ext>
              </a:extLst>
            </p:cNvPr>
            <p:cNvSpPr/>
            <p:nvPr/>
          </p:nvSpPr>
          <p:spPr>
            <a:xfrm>
              <a:off x="3458365" y="3083847"/>
              <a:ext cx="726304" cy="411259"/>
            </a:xfrm>
            <a:custGeom>
              <a:avLst/>
              <a:gdLst>
                <a:gd name="connsiteX0" fmla="*/ 551404 w 726304"/>
                <a:gd name="connsiteY0" fmla="*/ 47494 h 411259"/>
                <a:gd name="connsiteX1" fmla="*/ 577076 w 726304"/>
                <a:gd name="connsiteY1" fmla="*/ 180992 h 411259"/>
                <a:gd name="connsiteX2" fmla="*/ 647676 w 726304"/>
                <a:gd name="connsiteY2" fmla="*/ 198963 h 411259"/>
                <a:gd name="connsiteX3" fmla="*/ 634840 w 726304"/>
                <a:gd name="connsiteY3" fmla="*/ 273414 h 411259"/>
                <a:gd name="connsiteX4" fmla="*/ 683618 w 726304"/>
                <a:gd name="connsiteY4" fmla="*/ 283683 h 411259"/>
                <a:gd name="connsiteX5" fmla="*/ 683618 w 726304"/>
                <a:gd name="connsiteY5" fmla="*/ 333745 h 411259"/>
                <a:gd name="connsiteX6" fmla="*/ 725978 w 726304"/>
                <a:gd name="connsiteY6" fmla="*/ 354283 h 411259"/>
                <a:gd name="connsiteX7" fmla="*/ 697738 w 726304"/>
                <a:gd name="connsiteY7" fmla="*/ 400494 h 411259"/>
                <a:gd name="connsiteX8" fmla="*/ 641258 w 726304"/>
                <a:gd name="connsiteY8" fmla="*/ 410763 h 411259"/>
                <a:gd name="connsiteX9" fmla="*/ 171448 w 726304"/>
                <a:gd name="connsiteY9" fmla="*/ 377388 h 411259"/>
                <a:gd name="connsiteX10" fmla="*/ 58489 w 726304"/>
                <a:gd name="connsiteY10" fmla="*/ 356850 h 411259"/>
                <a:gd name="connsiteX11" fmla="*/ 12278 w 726304"/>
                <a:gd name="connsiteY11" fmla="*/ 331177 h 411259"/>
                <a:gd name="connsiteX12" fmla="*/ 4576 w 726304"/>
                <a:gd name="connsiteY12" fmla="*/ 282399 h 411259"/>
                <a:gd name="connsiteX13" fmla="*/ 73892 w 726304"/>
                <a:gd name="connsiteY13" fmla="*/ 266996 h 411259"/>
                <a:gd name="connsiteX14" fmla="*/ 58489 w 726304"/>
                <a:gd name="connsiteY14" fmla="*/ 215650 h 411259"/>
                <a:gd name="connsiteX15" fmla="*/ 99565 w 726304"/>
                <a:gd name="connsiteY15" fmla="*/ 180992 h 411259"/>
                <a:gd name="connsiteX16" fmla="*/ 90579 w 726304"/>
                <a:gd name="connsiteY16" fmla="*/ 119378 h 411259"/>
                <a:gd name="connsiteX17" fmla="*/ 143208 w 726304"/>
                <a:gd name="connsiteY17" fmla="*/ 105258 h 411259"/>
                <a:gd name="connsiteX18" fmla="*/ 176583 w 726304"/>
                <a:gd name="connsiteY18" fmla="*/ 43644 h 411259"/>
                <a:gd name="connsiteX19" fmla="*/ 243332 w 726304"/>
                <a:gd name="connsiteY19" fmla="*/ 0 h 411259"/>
                <a:gd name="connsiteX20" fmla="*/ 551404 w 726304"/>
                <a:gd name="connsiteY20" fmla="*/ 47494 h 4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6304" h="411259">
                  <a:moveTo>
                    <a:pt x="551404" y="47494"/>
                  </a:moveTo>
                  <a:cubicBezTo>
                    <a:pt x="569375" y="89854"/>
                    <a:pt x="578360" y="134781"/>
                    <a:pt x="577076" y="180992"/>
                  </a:cubicBezTo>
                  <a:cubicBezTo>
                    <a:pt x="598898" y="165589"/>
                    <a:pt x="633556" y="175858"/>
                    <a:pt x="647676" y="198963"/>
                  </a:cubicBezTo>
                  <a:cubicBezTo>
                    <a:pt x="660512" y="222068"/>
                    <a:pt x="654094" y="254159"/>
                    <a:pt x="634840" y="273414"/>
                  </a:cubicBezTo>
                  <a:cubicBezTo>
                    <a:pt x="650243" y="265712"/>
                    <a:pt x="672065" y="269563"/>
                    <a:pt x="683618" y="283683"/>
                  </a:cubicBezTo>
                  <a:cubicBezTo>
                    <a:pt x="695171" y="297803"/>
                    <a:pt x="695171" y="319625"/>
                    <a:pt x="683618" y="333745"/>
                  </a:cubicBezTo>
                  <a:cubicBezTo>
                    <a:pt x="699021" y="322192"/>
                    <a:pt x="723411" y="335028"/>
                    <a:pt x="725978" y="354283"/>
                  </a:cubicBezTo>
                  <a:cubicBezTo>
                    <a:pt x="728545" y="373537"/>
                    <a:pt x="715709" y="391508"/>
                    <a:pt x="697738" y="400494"/>
                  </a:cubicBezTo>
                  <a:cubicBezTo>
                    <a:pt x="681051" y="409479"/>
                    <a:pt x="660512" y="409479"/>
                    <a:pt x="641258" y="410763"/>
                  </a:cubicBezTo>
                  <a:cubicBezTo>
                    <a:pt x="484655" y="414613"/>
                    <a:pt x="328052" y="395359"/>
                    <a:pt x="171448" y="377388"/>
                  </a:cubicBezTo>
                  <a:cubicBezTo>
                    <a:pt x="132939" y="373537"/>
                    <a:pt x="95714" y="368403"/>
                    <a:pt x="58489" y="356850"/>
                  </a:cubicBezTo>
                  <a:cubicBezTo>
                    <a:pt x="41801" y="351715"/>
                    <a:pt x="23830" y="345297"/>
                    <a:pt x="12278" y="331177"/>
                  </a:cubicBezTo>
                  <a:cubicBezTo>
                    <a:pt x="725" y="318341"/>
                    <a:pt x="-4409" y="297803"/>
                    <a:pt x="4576" y="282399"/>
                  </a:cubicBezTo>
                  <a:cubicBezTo>
                    <a:pt x="17412" y="260577"/>
                    <a:pt x="48219" y="261861"/>
                    <a:pt x="73892" y="266996"/>
                  </a:cubicBezTo>
                  <a:cubicBezTo>
                    <a:pt x="58489" y="255443"/>
                    <a:pt x="52070" y="233621"/>
                    <a:pt x="58489" y="215650"/>
                  </a:cubicBezTo>
                  <a:cubicBezTo>
                    <a:pt x="63623" y="197680"/>
                    <a:pt x="81594" y="183560"/>
                    <a:pt x="99565" y="180992"/>
                  </a:cubicBezTo>
                  <a:cubicBezTo>
                    <a:pt x="88012" y="163021"/>
                    <a:pt x="81594" y="139916"/>
                    <a:pt x="90579" y="119378"/>
                  </a:cubicBezTo>
                  <a:cubicBezTo>
                    <a:pt x="99565" y="100123"/>
                    <a:pt x="129088" y="89854"/>
                    <a:pt x="143208" y="105258"/>
                  </a:cubicBezTo>
                  <a:cubicBezTo>
                    <a:pt x="126521" y="84720"/>
                    <a:pt x="150910" y="53913"/>
                    <a:pt x="176583" y="43644"/>
                  </a:cubicBezTo>
                  <a:cubicBezTo>
                    <a:pt x="202255" y="33374"/>
                    <a:pt x="233063" y="25673"/>
                    <a:pt x="243332" y="0"/>
                  </a:cubicBezTo>
                  <a:lnTo>
                    <a:pt x="551404" y="4749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03">
              <a:extLst>
                <a:ext uri="{FF2B5EF4-FFF2-40B4-BE49-F238E27FC236}">
                  <a16:creationId xmlns:a16="http://schemas.microsoft.com/office/drawing/2014/main" id="{19158A8E-5EF5-4D07-B5B5-68C5D47FEA61}"/>
                </a:ext>
              </a:extLst>
            </p:cNvPr>
            <p:cNvSpPr/>
            <p:nvPr/>
          </p:nvSpPr>
          <p:spPr>
            <a:xfrm>
              <a:off x="3854449" y="3255854"/>
              <a:ext cx="141199" cy="227203"/>
            </a:xfrm>
            <a:custGeom>
              <a:avLst/>
              <a:gdLst>
                <a:gd name="connsiteX0" fmla="*/ 141200 w 141199"/>
                <a:gd name="connsiteY0" fmla="*/ 0 h 227203"/>
                <a:gd name="connsiteX1" fmla="*/ 96272 w 141199"/>
                <a:gd name="connsiteY1" fmla="*/ 151469 h 227203"/>
                <a:gd name="connsiteX2" fmla="*/ 0 w 141199"/>
                <a:gd name="connsiteY2" fmla="*/ 227203 h 227203"/>
                <a:gd name="connsiteX3" fmla="*/ 17971 w 141199"/>
                <a:gd name="connsiteY3" fmla="*/ 30807 h 227203"/>
                <a:gd name="connsiteX4" fmla="*/ 141200 w 141199"/>
                <a:gd name="connsiteY4" fmla="*/ 0 h 22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199" h="227203">
                  <a:moveTo>
                    <a:pt x="141200" y="0"/>
                  </a:moveTo>
                  <a:cubicBezTo>
                    <a:pt x="125796" y="39793"/>
                    <a:pt x="115527" y="112960"/>
                    <a:pt x="96272" y="151469"/>
                  </a:cubicBezTo>
                  <a:cubicBezTo>
                    <a:pt x="78302" y="189978"/>
                    <a:pt x="42360" y="225919"/>
                    <a:pt x="0" y="227203"/>
                  </a:cubicBezTo>
                  <a:cubicBezTo>
                    <a:pt x="10269" y="161738"/>
                    <a:pt x="16687" y="96272"/>
                    <a:pt x="17971" y="30807"/>
                  </a:cubicBezTo>
                  <a:lnTo>
                    <a:pt x="141200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04">
              <a:extLst>
                <a:ext uri="{FF2B5EF4-FFF2-40B4-BE49-F238E27FC236}">
                  <a16:creationId xmlns:a16="http://schemas.microsoft.com/office/drawing/2014/main" id="{3C8672D5-FD2C-4DAD-AAA7-389F44C343F5}"/>
                </a:ext>
              </a:extLst>
            </p:cNvPr>
            <p:cNvSpPr/>
            <p:nvPr/>
          </p:nvSpPr>
          <p:spPr>
            <a:xfrm>
              <a:off x="3178158" y="3501817"/>
              <a:ext cx="1078802" cy="859060"/>
            </a:xfrm>
            <a:custGeom>
              <a:avLst/>
              <a:gdLst>
                <a:gd name="connsiteX0" fmla="*/ 671156 w 1078802"/>
                <a:gd name="connsiteY0" fmla="*/ 3061 h 859060"/>
                <a:gd name="connsiteX1" fmla="*/ 921464 w 1078802"/>
                <a:gd name="connsiteY1" fmla="*/ 33869 h 859060"/>
                <a:gd name="connsiteX2" fmla="*/ 1017737 w 1078802"/>
                <a:gd name="connsiteY2" fmla="*/ 99334 h 859060"/>
                <a:gd name="connsiteX3" fmla="*/ 1033140 w 1078802"/>
                <a:gd name="connsiteY3" fmla="*/ 160948 h 859060"/>
                <a:gd name="connsiteX4" fmla="*/ 1071649 w 1078802"/>
                <a:gd name="connsiteY4" fmla="*/ 489558 h 859060"/>
                <a:gd name="connsiteX5" fmla="*/ 1038275 w 1078802"/>
                <a:gd name="connsiteY5" fmla="*/ 730881 h 859060"/>
                <a:gd name="connsiteX6" fmla="*/ 947137 w 1078802"/>
                <a:gd name="connsiteY6" fmla="*/ 766823 h 859060"/>
                <a:gd name="connsiteX7" fmla="*/ 913762 w 1078802"/>
                <a:gd name="connsiteY7" fmla="*/ 738583 h 859060"/>
                <a:gd name="connsiteX8" fmla="*/ 852148 w 1078802"/>
                <a:gd name="connsiteY8" fmla="*/ 516515 h 859060"/>
                <a:gd name="connsiteX9" fmla="*/ 816206 w 1078802"/>
                <a:gd name="connsiteY9" fmla="*/ 823303 h 859060"/>
                <a:gd name="connsiteX10" fmla="*/ 809788 w 1078802"/>
                <a:gd name="connsiteY10" fmla="*/ 843841 h 859060"/>
                <a:gd name="connsiteX11" fmla="*/ 794385 w 1078802"/>
                <a:gd name="connsiteY11" fmla="*/ 848975 h 859060"/>
                <a:gd name="connsiteX12" fmla="*/ 320724 w 1078802"/>
                <a:gd name="connsiteY12" fmla="*/ 811750 h 859060"/>
                <a:gd name="connsiteX13" fmla="*/ 278364 w 1078802"/>
                <a:gd name="connsiteY13" fmla="*/ 492125 h 859060"/>
                <a:gd name="connsiteX14" fmla="*/ 17787 w 1078802"/>
                <a:gd name="connsiteY14" fmla="*/ 579413 h 859060"/>
                <a:gd name="connsiteX15" fmla="*/ 17787 w 1078802"/>
                <a:gd name="connsiteY15" fmla="*/ 442064 h 859060"/>
                <a:gd name="connsiteX16" fmla="*/ 351531 w 1078802"/>
                <a:gd name="connsiteY16" fmla="*/ 31301 h 859060"/>
                <a:gd name="connsiteX17" fmla="*/ 528673 w 1078802"/>
                <a:gd name="connsiteY17" fmla="*/ 494 h 859060"/>
                <a:gd name="connsiteX18" fmla="*/ 671156 w 1078802"/>
                <a:gd name="connsiteY18" fmla="*/ 3061 h 859060"/>
                <a:gd name="connsiteX19" fmla="*/ 671156 w 1078802"/>
                <a:gd name="connsiteY19" fmla="*/ 3061 h 85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802" h="859060">
                  <a:moveTo>
                    <a:pt x="671156" y="3061"/>
                  </a:moveTo>
                  <a:cubicBezTo>
                    <a:pt x="719934" y="9479"/>
                    <a:pt x="875253" y="18465"/>
                    <a:pt x="921464" y="33869"/>
                  </a:cubicBezTo>
                  <a:cubicBezTo>
                    <a:pt x="959973" y="46705"/>
                    <a:pt x="999766" y="64676"/>
                    <a:pt x="1017737" y="99334"/>
                  </a:cubicBezTo>
                  <a:cubicBezTo>
                    <a:pt x="1028006" y="118588"/>
                    <a:pt x="1030573" y="140410"/>
                    <a:pt x="1033140" y="160948"/>
                  </a:cubicBezTo>
                  <a:cubicBezTo>
                    <a:pt x="1045977" y="270057"/>
                    <a:pt x="1058813" y="380449"/>
                    <a:pt x="1071649" y="489558"/>
                  </a:cubicBezTo>
                  <a:cubicBezTo>
                    <a:pt x="1081918" y="571711"/>
                    <a:pt x="1088337" y="664132"/>
                    <a:pt x="1038275" y="730881"/>
                  </a:cubicBezTo>
                  <a:cubicBezTo>
                    <a:pt x="1016453" y="759121"/>
                    <a:pt x="979228" y="780943"/>
                    <a:pt x="947137" y="766823"/>
                  </a:cubicBezTo>
                  <a:cubicBezTo>
                    <a:pt x="934301" y="760405"/>
                    <a:pt x="924032" y="750136"/>
                    <a:pt x="913762" y="738583"/>
                  </a:cubicBezTo>
                  <a:cubicBezTo>
                    <a:pt x="872686" y="689805"/>
                    <a:pt x="873970" y="576845"/>
                    <a:pt x="852148" y="516515"/>
                  </a:cubicBezTo>
                  <a:cubicBezTo>
                    <a:pt x="854715" y="599951"/>
                    <a:pt x="820057" y="739867"/>
                    <a:pt x="816206" y="823303"/>
                  </a:cubicBezTo>
                  <a:cubicBezTo>
                    <a:pt x="816206" y="831005"/>
                    <a:pt x="814923" y="838706"/>
                    <a:pt x="809788" y="843841"/>
                  </a:cubicBezTo>
                  <a:cubicBezTo>
                    <a:pt x="805937" y="847692"/>
                    <a:pt x="799519" y="848975"/>
                    <a:pt x="794385" y="848975"/>
                  </a:cubicBezTo>
                  <a:cubicBezTo>
                    <a:pt x="642916" y="870797"/>
                    <a:pt x="467058" y="856677"/>
                    <a:pt x="320724" y="811750"/>
                  </a:cubicBezTo>
                  <a:cubicBezTo>
                    <a:pt x="315589" y="721896"/>
                    <a:pt x="271946" y="581980"/>
                    <a:pt x="278364" y="492125"/>
                  </a:cubicBezTo>
                  <a:cubicBezTo>
                    <a:pt x="262961" y="540904"/>
                    <a:pt x="111492" y="669267"/>
                    <a:pt x="17787" y="579413"/>
                  </a:cubicBezTo>
                  <a:cubicBezTo>
                    <a:pt x="-13021" y="549889"/>
                    <a:pt x="2383" y="481856"/>
                    <a:pt x="17787" y="442064"/>
                  </a:cubicBezTo>
                  <a:cubicBezTo>
                    <a:pt x="56296" y="345791"/>
                    <a:pt x="296335" y="67243"/>
                    <a:pt x="351531" y="31301"/>
                  </a:cubicBezTo>
                  <a:cubicBezTo>
                    <a:pt x="402876" y="-2073"/>
                    <a:pt x="468342" y="-790"/>
                    <a:pt x="528673" y="494"/>
                  </a:cubicBezTo>
                  <a:cubicBezTo>
                    <a:pt x="576167" y="1778"/>
                    <a:pt x="623661" y="1778"/>
                    <a:pt x="671156" y="3061"/>
                  </a:cubicBezTo>
                  <a:lnTo>
                    <a:pt x="671156" y="306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aphic 1171">
              <a:extLst>
                <a:ext uri="{FF2B5EF4-FFF2-40B4-BE49-F238E27FC236}">
                  <a16:creationId xmlns:a16="http://schemas.microsoft.com/office/drawing/2014/main" id="{3444417D-A114-4FD2-B3EC-CCA92E9B0739}"/>
                </a:ext>
              </a:extLst>
            </p:cNvPr>
            <p:cNvGrpSpPr/>
            <p:nvPr/>
          </p:nvGrpSpPr>
          <p:grpSpPr>
            <a:xfrm>
              <a:off x="3635623" y="3033785"/>
              <a:ext cx="356173" cy="553245"/>
              <a:chOff x="3635623" y="3033785"/>
              <a:chExt cx="356173" cy="553245"/>
            </a:xfrm>
          </p:grpSpPr>
          <p:sp>
            <p:nvSpPr>
              <p:cNvPr id="149" name="Freeform: Shape 327">
                <a:extLst>
                  <a:ext uri="{FF2B5EF4-FFF2-40B4-BE49-F238E27FC236}">
                    <a16:creationId xmlns:a16="http://schemas.microsoft.com/office/drawing/2014/main" id="{EA452654-82D2-4060-992C-D8B11ACACDB7}"/>
                  </a:ext>
                </a:extLst>
              </p:cNvPr>
              <p:cNvSpPr/>
              <p:nvPr/>
            </p:nvSpPr>
            <p:spPr>
              <a:xfrm>
                <a:off x="3639378" y="3036353"/>
                <a:ext cx="351135" cy="548111"/>
              </a:xfrm>
              <a:custGeom>
                <a:avLst/>
                <a:gdLst>
                  <a:gd name="connsiteX0" fmla="*/ 156024 w 351135"/>
                  <a:gd name="connsiteY0" fmla="*/ 548111 h 548111"/>
                  <a:gd name="connsiteX1" fmla="*/ 150889 w 351135"/>
                  <a:gd name="connsiteY1" fmla="*/ 548111 h 548111"/>
                  <a:gd name="connsiteX2" fmla="*/ 104678 w 351135"/>
                  <a:gd name="connsiteY2" fmla="*/ 525006 h 548111"/>
                  <a:gd name="connsiteX3" fmla="*/ 90558 w 351135"/>
                  <a:gd name="connsiteY3" fmla="*/ 476228 h 548111"/>
                  <a:gd name="connsiteX4" fmla="*/ 98260 w 351135"/>
                  <a:gd name="connsiteY4" fmla="*/ 399210 h 548111"/>
                  <a:gd name="connsiteX5" fmla="*/ 95693 w 351135"/>
                  <a:gd name="connsiteY5" fmla="*/ 395359 h 548111"/>
                  <a:gd name="connsiteX6" fmla="*/ 5839 w 351135"/>
                  <a:gd name="connsiteY6" fmla="*/ 344014 h 548111"/>
                  <a:gd name="connsiteX7" fmla="*/ 1988 w 351135"/>
                  <a:gd name="connsiteY7" fmla="*/ 283683 h 548111"/>
                  <a:gd name="connsiteX8" fmla="*/ 55900 w 351135"/>
                  <a:gd name="connsiteY8" fmla="*/ 1284 h 548111"/>
                  <a:gd name="connsiteX9" fmla="*/ 351136 w 351135"/>
                  <a:gd name="connsiteY9" fmla="*/ 0 h 548111"/>
                  <a:gd name="connsiteX10" fmla="*/ 293372 w 351135"/>
                  <a:gd name="connsiteY10" fmla="*/ 255443 h 548111"/>
                  <a:gd name="connsiteX11" fmla="*/ 293372 w 351135"/>
                  <a:gd name="connsiteY11" fmla="*/ 258010 h 548111"/>
                  <a:gd name="connsiteX12" fmla="*/ 295940 w 351135"/>
                  <a:gd name="connsiteY12" fmla="*/ 259294 h 548111"/>
                  <a:gd name="connsiteX13" fmla="*/ 297223 w 351135"/>
                  <a:gd name="connsiteY13" fmla="*/ 259294 h 548111"/>
                  <a:gd name="connsiteX14" fmla="*/ 334449 w 351135"/>
                  <a:gd name="connsiteY14" fmla="*/ 279832 h 548111"/>
                  <a:gd name="connsiteX15" fmla="*/ 342150 w 351135"/>
                  <a:gd name="connsiteY15" fmla="*/ 320908 h 548111"/>
                  <a:gd name="connsiteX16" fmla="*/ 295940 w 351135"/>
                  <a:gd name="connsiteY16" fmla="*/ 350432 h 548111"/>
                  <a:gd name="connsiteX17" fmla="*/ 267700 w 351135"/>
                  <a:gd name="connsiteY17" fmla="*/ 340163 h 548111"/>
                  <a:gd name="connsiteX18" fmla="*/ 265132 w 351135"/>
                  <a:gd name="connsiteY18" fmla="*/ 338879 h 548111"/>
                  <a:gd name="connsiteX19" fmla="*/ 263849 w 351135"/>
                  <a:gd name="connsiteY19" fmla="*/ 338879 h 548111"/>
                  <a:gd name="connsiteX20" fmla="*/ 261281 w 351135"/>
                  <a:gd name="connsiteY20" fmla="*/ 341446 h 548111"/>
                  <a:gd name="connsiteX21" fmla="*/ 243311 w 351135"/>
                  <a:gd name="connsiteY21" fmla="*/ 468526 h 548111"/>
                  <a:gd name="connsiteX22" fmla="*/ 156024 w 351135"/>
                  <a:gd name="connsiteY22" fmla="*/ 548111 h 548111"/>
                  <a:gd name="connsiteX23" fmla="*/ 156024 w 351135"/>
                  <a:gd name="connsiteY23" fmla="*/ 548111 h 54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1135" h="548111">
                    <a:moveTo>
                      <a:pt x="156024" y="548111"/>
                    </a:moveTo>
                    <a:cubicBezTo>
                      <a:pt x="154740" y="548111"/>
                      <a:pt x="152173" y="548111"/>
                      <a:pt x="150889" y="548111"/>
                    </a:cubicBezTo>
                    <a:cubicBezTo>
                      <a:pt x="131635" y="546828"/>
                      <a:pt x="116231" y="539126"/>
                      <a:pt x="104678" y="525006"/>
                    </a:cubicBezTo>
                    <a:cubicBezTo>
                      <a:pt x="93126" y="510886"/>
                      <a:pt x="87991" y="494199"/>
                      <a:pt x="90558" y="476228"/>
                    </a:cubicBezTo>
                    <a:cubicBezTo>
                      <a:pt x="93126" y="450555"/>
                      <a:pt x="95693" y="424883"/>
                      <a:pt x="98260" y="399210"/>
                    </a:cubicBezTo>
                    <a:cubicBezTo>
                      <a:pt x="98260" y="397926"/>
                      <a:pt x="96977" y="395359"/>
                      <a:pt x="95693" y="395359"/>
                    </a:cubicBezTo>
                    <a:cubicBezTo>
                      <a:pt x="50766" y="391508"/>
                      <a:pt x="22526" y="382523"/>
                      <a:pt x="5839" y="344014"/>
                    </a:cubicBezTo>
                    <a:cubicBezTo>
                      <a:pt x="-1863" y="326043"/>
                      <a:pt x="-580" y="304221"/>
                      <a:pt x="1988" y="283683"/>
                    </a:cubicBezTo>
                    <a:cubicBezTo>
                      <a:pt x="9689" y="218218"/>
                      <a:pt x="39213" y="68033"/>
                      <a:pt x="55900" y="1284"/>
                    </a:cubicBezTo>
                    <a:lnTo>
                      <a:pt x="351136" y="0"/>
                    </a:lnTo>
                    <a:cubicBezTo>
                      <a:pt x="343434" y="61614"/>
                      <a:pt x="312627" y="200247"/>
                      <a:pt x="293372" y="255443"/>
                    </a:cubicBezTo>
                    <a:cubicBezTo>
                      <a:pt x="293372" y="256727"/>
                      <a:pt x="293372" y="258010"/>
                      <a:pt x="293372" y="258010"/>
                    </a:cubicBezTo>
                    <a:cubicBezTo>
                      <a:pt x="293372" y="259294"/>
                      <a:pt x="294656" y="259294"/>
                      <a:pt x="295940" y="259294"/>
                    </a:cubicBezTo>
                    <a:cubicBezTo>
                      <a:pt x="295940" y="259294"/>
                      <a:pt x="297223" y="259294"/>
                      <a:pt x="297223" y="259294"/>
                    </a:cubicBezTo>
                    <a:cubicBezTo>
                      <a:pt x="311343" y="259294"/>
                      <a:pt x="325463" y="266996"/>
                      <a:pt x="334449" y="279832"/>
                    </a:cubicBezTo>
                    <a:cubicBezTo>
                      <a:pt x="343434" y="292668"/>
                      <a:pt x="346001" y="308072"/>
                      <a:pt x="342150" y="320908"/>
                    </a:cubicBezTo>
                    <a:cubicBezTo>
                      <a:pt x="335732" y="338879"/>
                      <a:pt x="316478" y="350432"/>
                      <a:pt x="295940" y="350432"/>
                    </a:cubicBezTo>
                    <a:cubicBezTo>
                      <a:pt x="284387" y="350432"/>
                      <a:pt x="275402" y="346581"/>
                      <a:pt x="267700" y="340163"/>
                    </a:cubicBezTo>
                    <a:cubicBezTo>
                      <a:pt x="267700" y="340163"/>
                      <a:pt x="266416" y="338879"/>
                      <a:pt x="265132" y="338879"/>
                    </a:cubicBezTo>
                    <a:cubicBezTo>
                      <a:pt x="265132" y="338879"/>
                      <a:pt x="263849" y="338879"/>
                      <a:pt x="263849" y="338879"/>
                    </a:cubicBezTo>
                    <a:cubicBezTo>
                      <a:pt x="262565" y="338879"/>
                      <a:pt x="262565" y="340163"/>
                      <a:pt x="261281" y="341446"/>
                    </a:cubicBezTo>
                    <a:cubicBezTo>
                      <a:pt x="256147" y="372254"/>
                      <a:pt x="248445" y="427450"/>
                      <a:pt x="243311" y="468526"/>
                    </a:cubicBezTo>
                    <a:cubicBezTo>
                      <a:pt x="236893" y="514737"/>
                      <a:pt x="199667" y="548111"/>
                      <a:pt x="156024" y="548111"/>
                    </a:cubicBezTo>
                    <a:cubicBezTo>
                      <a:pt x="156024" y="548111"/>
                      <a:pt x="156024" y="548111"/>
                      <a:pt x="156024" y="548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328">
                <a:extLst>
                  <a:ext uri="{FF2B5EF4-FFF2-40B4-BE49-F238E27FC236}">
                    <a16:creationId xmlns:a16="http://schemas.microsoft.com/office/drawing/2014/main" id="{B05DA22A-76DB-4722-A553-A29E981CDBDC}"/>
                  </a:ext>
                </a:extLst>
              </p:cNvPr>
              <p:cNvSpPr/>
              <p:nvPr/>
            </p:nvSpPr>
            <p:spPr>
              <a:xfrm>
                <a:off x="3635623" y="3033785"/>
                <a:ext cx="356173" cy="553245"/>
              </a:xfrm>
              <a:custGeom>
                <a:avLst/>
                <a:gdLst>
                  <a:gd name="connsiteX0" fmla="*/ 349756 w 356173"/>
                  <a:gd name="connsiteY0" fmla="*/ 6418 h 553245"/>
                  <a:gd name="connsiteX1" fmla="*/ 293276 w 356173"/>
                  <a:gd name="connsiteY1" fmla="*/ 258010 h 553245"/>
                  <a:gd name="connsiteX2" fmla="*/ 294559 w 356173"/>
                  <a:gd name="connsiteY2" fmla="*/ 264428 h 553245"/>
                  <a:gd name="connsiteX3" fmla="*/ 299694 w 356173"/>
                  <a:gd name="connsiteY3" fmla="*/ 266996 h 553245"/>
                  <a:gd name="connsiteX4" fmla="*/ 299694 w 356173"/>
                  <a:gd name="connsiteY4" fmla="*/ 266996 h 553245"/>
                  <a:gd name="connsiteX5" fmla="*/ 300978 w 356173"/>
                  <a:gd name="connsiteY5" fmla="*/ 266996 h 553245"/>
                  <a:gd name="connsiteX6" fmla="*/ 335636 w 356173"/>
                  <a:gd name="connsiteY6" fmla="*/ 286250 h 553245"/>
                  <a:gd name="connsiteX7" fmla="*/ 342054 w 356173"/>
                  <a:gd name="connsiteY7" fmla="*/ 324759 h 553245"/>
                  <a:gd name="connsiteX8" fmla="*/ 298410 w 356173"/>
                  <a:gd name="connsiteY8" fmla="*/ 351715 h 553245"/>
                  <a:gd name="connsiteX9" fmla="*/ 271454 w 356173"/>
                  <a:gd name="connsiteY9" fmla="*/ 342730 h 553245"/>
                  <a:gd name="connsiteX10" fmla="*/ 267603 w 356173"/>
                  <a:gd name="connsiteY10" fmla="*/ 341446 h 553245"/>
                  <a:gd name="connsiteX11" fmla="*/ 265036 w 356173"/>
                  <a:gd name="connsiteY11" fmla="*/ 341446 h 553245"/>
                  <a:gd name="connsiteX12" fmla="*/ 261185 w 356173"/>
                  <a:gd name="connsiteY12" fmla="*/ 346581 h 553245"/>
                  <a:gd name="connsiteX13" fmla="*/ 243214 w 356173"/>
                  <a:gd name="connsiteY13" fmla="*/ 473661 h 553245"/>
                  <a:gd name="connsiteX14" fmla="*/ 159778 w 356173"/>
                  <a:gd name="connsiteY14" fmla="*/ 546828 h 553245"/>
                  <a:gd name="connsiteX15" fmla="*/ 154643 w 356173"/>
                  <a:gd name="connsiteY15" fmla="*/ 546828 h 553245"/>
                  <a:gd name="connsiteX16" fmla="*/ 153360 w 356173"/>
                  <a:gd name="connsiteY16" fmla="*/ 546828 h 553245"/>
                  <a:gd name="connsiteX17" fmla="*/ 111000 w 356173"/>
                  <a:gd name="connsiteY17" fmla="*/ 525006 h 553245"/>
                  <a:gd name="connsiteX18" fmla="*/ 96880 w 356173"/>
                  <a:gd name="connsiteY18" fmla="*/ 478795 h 553245"/>
                  <a:gd name="connsiteX19" fmla="*/ 104582 w 356173"/>
                  <a:gd name="connsiteY19" fmla="*/ 401777 h 553245"/>
                  <a:gd name="connsiteX20" fmla="*/ 98164 w 356173"/>
                  <a:gd name="connsiteY20" fmla="*/ 395359 h 553245"/>
                  <a:gd name="connsiteX21" fmla="*/ 10877 w 356173"/>
                  <a:gd name="connsiteY21" fmla="*/ 346581 h 553245"/>
                  <a:gd name="connsiteX22" fmla="*/ 7026 w 356173"/>
                  <a:gd name="connsiteY22" fmla="*/ 287534 h 553245"/>
                  <a:gd name="connsiteX23" fmla="*/ 59655 w 356173"/>
                  <a:gd name="connsiteY23" fmla="*/ 7702 h 553245"/>
                  <a:gd name="connsiteX24" fmla="*/ 349756 w 356173"/>
                  <a:gd name="connsiteY24" fmla="*/ 6418 h 553245"/>
                  <a:gd name="connsiteX25" fmla="*/ 349756 w 356173"/>
                  <a:gd name="connsiteY25" fmla="*/ 6418 h 553245"/>
                  <a:gd name="connsiteX26" fmla="*/ 356174 w 356173"/>
                  <a:gd name="connsiteY26" fmla="*/ 0 h 553245"/>
                  <a:gd name="connsiteX27" fmla="*/ 356174 w 356173"/>
                  <a:gd name="connsiteY27" fmla="*/ 0 h 553245"/>
                  <a:gd name="connsiteX28" fmla="*/ 356174 w 356173"/>
                  <a:gd name="connsiteY28" fmla="*/ 0 h 553245"/>
                  <a:gd name="connsiteX29" fmla="*/ 356174 w 356173"/>
                  <a:gd name="connsiteY29" fmla="*/ 0 h 553245"/>
                  <a:gd name="connsiteX30" fmla="*/ 55804 w 356173"/>
                  <a:gd name="connsiteY30" fmla="*/ 1284 h 553245"/>
                  <a:gd name="connsiteX31" fmla="*/ 1891 w 356173"/>
                  <a:gd name="connsiteY31" fmla="*/ 286250 h 553245"/>
                  <a:gd name="connsiteX32" fmla="*/ 7026 w 356173"/>
                  <a:gd name="connsiteY32" fmla="*/ 349148 h 553245"/>
                  <a:gd name="connsiteX33" fmla="*/ 99447 w 356173"/>
                  <a:gd name="connsiteY33" fmla="*/ 401777 h 553245"/>
                  <a:gd name="connsiteX34" fmla="*/ 91745 w 356173"/>
                  <a:gd name="connsiteY34" fmla="*/ 478795 h 553245"/>
                  <a:gd name="connsiteX35" fmla="*/ 154643 w 356173"/>
                  <a:gd name="connsiteY35" fmla="*/ 553246 h 553245"/>
                  <a:gd name="connsiteX36" fmla="*/ 155927 w 356173"/>
                  <a:gd name="connsiteY36" fmla="*/ 553246 h 553245"/>
                  <a:gd name="connsiteX37" fmla="*/ 161062 w 356173"/>
                  <a:gd name="connsiteY37" fmla="*/ 553246 h 553245"/>
                  <a:gd name="connsiteX38" fmla="*/ 250916 w 356173"/>
                  <a:gd name="connsiteY38" fmla="*/ 473661 h 553245"/>
                  <a:gd name="connsiteX39" fmla="*/ 268887 w 356173"/>
                  <a:gd name="connsiteY39" fmla="*/ 346581 h 553245"/>
                  <a:gd name="connsiteX40" fmla="*/ 299694 w 356173"/>
                  <a:gd name="connsiteY40" fmla="*/ 356850 h 553245"/>
                  <a:gd name="connsiteX41" fmla="*/ 348472 w 356173"/>
                  <a:gd name="connsiteY41" fmla="*/ 324759 h 553245"/>
                  <a:gd name="connsiteX42" fmla="*/ 300978 w 356173"/>
                  <a:gd name="connsiteY42" fmla="*/ 258010 h 553245"/>
                  <a:gd name="connsiteX43" fmla="*/ 299694 w 356173"/>
                  <a:gd name="connsiteY43" fmla="*/ 258010 h 553245"/>
                  <a:gd name="connsiteX44" fmla="*/ 356174 w 356173"/>
                  <a:gd name="connsiteY44" fmla="*/ 0 h 553245"/>
                  <a:gd name="connsiteX45" fmla="*/ 356174 w 356173"/>
                  <a:gd name="connsiteY45" fmla="*/ 0 h 55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56173" h="553245">
                    <a:moveTo>
                      <a:pt x="349756" y="6418"/>
                    </a:moveTo>
                    <a:cubicBezTo>
                      <a:pt x="340770" y="69316"/>
                      <a:pt x="311247" y="204098"/>
                      <a:pt x="293276" y="258010"/>
                    </a:cubicBezTo>
                    <a:cubicBezTo>
                      <a:pt x="291992" y="260578"/>
                      <a:pt x="293276" y="261861"/>
                      <a:pt x="294559" y="264428"/>
                    </a:cubicBezTo>
                    <a:cubicBezTo>
                      <a:pt x="295843" y="265712"/>
                      <a:pt x="297127" y="266996"/>
                      <a:pt x="299694" y="266996"/>
                    </a:cubicBezTo>
                    <a:cubicBezTo>
                      <a:pt x="299694" y="266996"/>
                      <a:pt x="299694" y="266996"/>
                      <a:pt x="299694" y="266996"/>
                    </a:cubicBezTo>
                    <a:lnTo>
                      <a:pt x="300978" y="266996"/>
                    </a:lnTo>
                    <a:cubicBezTo>
                      <a:pt x="313814" y="266996"/>
                      <a:pt x="326650" y="274697"/>
                      <a:pt x="335636" y="286250"/>
                    </a:cubicBezTo>
                    <a:cubicBezTo>
                      <a:pt x="344621" y="297803"/>
                      <a:pt x="347188" y="313206"/>
                      <a:pt x="342054" y="324759"/>
                    </a:cubicBezTo>
                    <a:cubicBezTo>
                      <a:pt x="336919" y="341446"/>
                      <a:pt x="318949" y="351715"/>
                      <a:pt x="298410" y="351715"/>
                    </a:cubicBezTo>
                    <a:cubicBezTo>
                      <a:pt x="288141" y="351715"/>
                      <a:pt x="279156" y="347865"/>
                      <a:pt x="271454" y="342730"/>
                    </a:cubicBezTo>
                    <a:cubicBezTo>
                      <a:pt x="270170" y="341446"/>
                      <a:pt x="268887" y="341446"/>
                      <a:pt x="267603" y="341446"/>
                    </a:cubicBezTo>
                    <a:cubicBezTo>
                      <a:pt x="266320" y="341446"/>
                      <a:pt x="266320" y="341446"/>
                      <a:pt x="265036" y="341446"/>
                    </a:cubicBezTo>
                    <a:cubicBezTo>
                      <a:pt x="262469" y="342730"/>
                      <a:pt x="261185" y="344014"/>
                      <a:pt x="261185" y="346581"/>
                    </a:cubicBezTo>
                    <a:cubicBezTo>
                      <a:pt x="256050" y="378672"/>
                      <a:pt x="248349" y="433868"/>
                      <a:pt x="243214" y="473661"/>
                    </a:cubicBezTo>
                    <a:cubicBezTo>
                      <a:pt x="238080" y="516020"/>
                      <a:pt x="202138" y="546828"/>
                      <a:pt x="159778" y="546828"/>
                    </a:cubicBezTo>
                    <a:cubicBezTo>
                      <a:pt x="158494" y="546828"/>
                      <a:pt x="157211" y="546828"/>
                      <a:pt x="154643" y="546828"/>
                    </a:cubicBezTo>
                    <a:lnTo>
                      <a:pt x="153360" y="546828"/>
                    </a:lnTo>
                    <a:cubicBezTo>
                      <a:pt x="136673" y="545544"/>
                      <a:pt x="121269" y="537842"/>
                      <a:pt x="111000" y="525006"/>
                    </a:cubicBezTo>
                    <a:cubicBezTo>
                      <a:pt x="100731" y="512170"/>
                      <a:pt x="95596" y="495482"/>
                      <a:pt x="96880" y="478795"/>
                    </a:cubicBezTo>
                    <a:cubicBezTo>
                      <a:pt x="99447" y="453122"/>
                      <a:pt x="102015" y="427450"/>
                      <a:pt x="104582" y="401777"/>
                    </a:cubicBezTo>
                    <a:cubicBezTo>
                      <a:pt x="104582" y="397926"/>
                      <a:pt x="102015" y="395359"/>
                      <a:pt x="98164" y="395359"/>
                    </a:cubicBezTo>
                    <a:cubicBezTo>
                      <a:pt x="54520" y="391508"/>
                      <a:pt x="27564" y="382523"/>
                      <a:pt x="10877" y="346581"/>
                    </a:cubicBezTo>
                    <a:cubicBezTo>
                      <a:pt x="3175" y="328610"/>
                      <a:pt x="4458" y="308072"/>
                      <a:pt x="7026" y="287534"/>
                    </a:cubicBezTo>
                    <a:cubicBezTo>
                      <a:pt x="14727" y="222069"/>
                      <a:pt x="42967" y="75734"/>
                      <a:pt x="59655" y="7702"/>
                    </a:cubicBezTo>
                    <a:lnTo>
                      <a:pt x="349756" y="6418"/>
                    </a:lnTo>
                    <a:lnTo>
                      <a:pt x="349756" y="6418"/>
                    </a:lnTo>
                    <a:close/>
                    <a:moveTo>
                      <a:pt x="356174" y="0"/>
                    </a:moveTo>
                    <a:lnTo>
                      <a:pt x="356174" y="0"/>
                    </a:lnTo>
                    <a:lnTo>
                      <a:pt x="356174" y="0"/>
                    </a:lnTo>
                    <a:close/>
                    <a:moveTo>
                      <a:pt x="356174" y="0"/>
                    </a:moveTo>
                    <a:lnTo>
                      <a:pt x="55804" y="1284"/>
                    </a:lnTo>
                    <a:cubicBezTo>
                      <a:pt x="39116" y="66749"/>
                      <a:pt x="9593" y="219501"/>
                      <a:pt x="1891" y="286250"/>
                    </a:cubicBezTo>
                    <a:cubicBezTo>
                      <a:pt x="-676" y="306788"/>
                      <a:pt x="-1960" y="329894"/>
                      <a:pt x="7026" y="349148"/>
                    </a:cubicBezTo>
                    <a:cubicBezTo>
                      <a:pt x="24997" y="388941"/>
                      <a:pt x="55804" y="397926"/>
                      <a:pt x="99447" y="401777"/>
                    </a:cubicBezTo>
                    <a:cubicBezTo>
                      <a:pt x="96880" y="427450"/>
                      <a:pt x="95596" y="453122"/>
                      <a:pt x="91745" y="478795"/>
                    </a:cubicBezTo>
                    <a:cubicBezTo>
                      <a:pt x="86611" y="517304"/>
                      <a:pt x="116134" y="550679"/>
                      <a:pt x="154643" y="553246"/>
                    </a:cubicBezTo>
                    <a:cubicBezTo>
                      <a:pt x="154643" y="553246"/>
                      <a:pt x="155927" y="553246"/>
                      <a:pt x="155927" y="553246"/>
                    </a:cubicBezTo>
                    <a:cubicBezTo>
                      <a:pt x="157211" y="553246"/>
                      <a:pt x="159778" y="553246"/>
                      <a:pt x="161062" y="553246"/>
                    </a:cubicBezTo>
                    <a:cubicBezTo>
                      <a:pt x="205989" y="553246"/>
                      <a:pt x="244498" y="519871"/>
                      <a:pt x="250916" y="473661"/>
                    </a:cubicBezTo>
                    <a:cubicBezTo>
                      <a:pt x="256050" y="428733"/>
                      <a:pt x="263752" y="377388"/>
                      <a:pt x="268887" y="346581"/>
                    </a:cubicBezTo>
                    <a:cubicBezTo>
                      <a:pt x="277872" y="354283"/>
                      <a:pt x="288141" y="356850"/>
                      <a:pt x="299694" y="356850"/>
                    </a:cubicBezTo>
                    <a:cubicBezTo>
                      <a:pt x="320232" y="356850"/>
                      <a:pt x="342054" y="345297"/>
                      <a:pt x="348472" y="324759"/>
                    </a:cubicBezTo>
                    <a:cubicBezTo>
                      <a:pt x="358741" y="295236"/>
                      <a:pt x="333068" y="258010"/>
                      <a:pt x="300978" y="258010"/>
                    </a:cubicBezTo>
                    <a:cubicBezTo>
                      <a:pt x="300978" y="258010"/>
                      <a:pt x="299694" y="258010"/>
                      <a:pt x="299694" y="258010"/>
                    </a:cubicBezTo>
                    <a:cubicBezTo>
                      <a:pt x="317665" y="202814"/>
                      <a:pt x="349756" y="59047"/>
                      <a:pt x="356174" y="0"/>
                    </a:cubicBezTo>
                    <a:lnTo>
                      <a:pt x="356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" name="Freeform: Shape 206">
              <a:extLst>
                <a:ext uri="{FF2B5EF4-FFF2-40B4-BE49-F238E27FC236}">
                  <a16:creationId xmlns:a16="http://schemas.microsoft.com/office/drawing/2014/main" id="{93AC737A-CAEF-4759-B261-E22014DF5C2D}"/>
                </a:ext>
              </a:extLst>
            </p:cNvPr>
            <p:cNvSpPr/>
            <p:nvPr/>
          </p:nvSpPr>
          <p:spPr>
            <a:xfrm>
              <a:off x="3652598" y="3034748"/>
              <a:ext cx="376424" cy="278490"/>
            </a:xfrm>
            <a:custGeom>
              <a:avLst/>
              <a:gdLst>
                <a:gd name="connsiteX0" fmla="*/ 266032 w 376424"/>
                <a:gd name="connsiteY0" fmla="*/ 277586 h 278490"/>
                <a:gd name="connsiteX1" fmla="*/ 244211 w 376424"/>
                <a:gd name="connsiteY1" fmla="*/ 260898 h 278490"/>
                <a:gd name="connsiteX2" fmla="*/ 250629 w 376424"/>
                <a:gd name="connsiteY2" fmla="*/ 230091 h 278490"/>
                <a:gd name="connsiteX3" fmla="*/ 291705 w 376424"/>
                <a:gd name="connsiteY3" fmla="*/ 60652 h 278490"/>
                <a:gd name="connsiteX4" fmla="*/ 162058 w 376424"/>
                <a:gd name="connsiteY4" fmla="*/ 95310 h 278490"/>
                <a:gd name="connsiteX5" fmla="*/ 195432 w 376424"/>
                <a:gd name="connsiteY5" fmla="*/ 55517 h 278490"/>
                <a:gd name="connsiteX6" fmla="*/ 110713 w 376424"/>
                <a:gd name="connsiteY6" fmla="*/ 77339 h 278490"/>
                <a:gd name="connsiteX7" fmla="*/ 67069 w 376424"/>
                <a:gd name="connsiteY7" fmla="*/ 76055 h 278490"/>
                <a:gd name="connsiteX8" fmla="*/ 69636 w 376424"/>
                <a:gd name="connsiteY8" fmla="*/ 41397 h 278490"/>
                <a:gd name="connsiteX9" fmla="*/ 18291 w 376424"/>
                <a:gd name="connsiteY9" fmla="*/ 95310 h 278490"/>
                <a:gd name="connsiteX10" fmla="*/ 5455 w 376424"/>
                <a:gd name="connsiteY10" fmla="*/ 95310 h 278490"/>
                <a:gd name="connsiteX11" fmla="*/ 1604 w 376424"/>
                <a:gd name="connsiteY11" fmla="*/ 73488 h 278490"/>
                <a:gd name="connsiteX12" fmla="*/ 27277 w 376424"/>
                <a:gd name="connsiteY12" fmla="*/ 17008 h 278490"/>
                <a:gd name="connsiteX13" fmla="*/ 42680 w 376424"/>
                <a:gd name="connsiteY13" fmla="*/ 1605 h 278490"/>
                <a:gd name="connsiteX14" fmla="*/ 58084 w 376424"/>
                <a:gd name="connsiteY14" fmla="*/ 321 h 278490"/>
                <a:gd name="connsiteX15" fmla="*/ 282720 w 376424"/>
                <a:gd name="connsiteY15" fmla="*/ 17008 h 278490"/>
                <a:gd name="connsiteX16" fmla="*/ 354603 w 376424"/>
                <a:gd name="connsiteY16" fmla="*/ 38830 h 278490"/>
                <a:gd name="connsiteX17" fmla="*/ 376425 w 376424"/>
                <a:gd name="connsiteY17" fmla="*/ 96593 h 278490"/>
                <a:gd name="connsiteX18" fmla="*/ 364872 w 376424"/>
                <a:gd name="connsiteY18" fmla="*/ 159491 h 278490"/>
                <a:gd name="connsiteX19" fmla="*/ 336632 w 376424"/>
                <a:gd name="connsiteY19" fmla="*/ 254480 h 278490"/>
                <a:gd name="connsiteX20" fmla="*/ 317378 w 376424"/>
                <a:gd name="connsiteY20" fmla="*/ 275018 h 278490"/>
                <a:gd name="connsiteX21" fmla="*/ 305825 w 376424"/>
                <a:gd name="connsiteY21" fmla="*/ 268600 h 278490"/>
                <a:gd name="connsiteX22" fmla="*/ 273734 w 376424"/>
                <a:gd name="connsiteY22" fmla="*/ 268600 h 278490"/>
                <a:gd name="connsiteX23" fmla="*/ 266032 w 376424"/>
                <a:gd name="connsiteY23" fmla="*/ 277586 h 2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6424" h="278490">
                  <a:moveTo>
                    <a:pt x="266032" y="277586"/>
                  </a:moveTo>
                  <a:cubicBezTo>
                    <a:pt x="255763" y="281437"/>
                    <a:pt x="245494" y="272451"/>
                    <a:pt x="244211" y="260898"/>
                  </a:cubicBezTo>
                  <a:cubicBezTo>
                    <a:pt x="242927" y="250629"/>
                    <a:pt x="246778" y="240360"/>
                    <a:pt x="250629" y="230091"/>
                  </a:cubicBezTo>
                  <a:cubicBezTo>
                    <a:pt x="272450" y="176179"/>
                    <a:pt x="286570" y="118415"/>
                    <a:pt x="291705" y="60652"/>
                  </a:cubicBezTo>
                  <a:cubicBezTo>
                    <a:pt x="253196" y="83757"/>
                    <a:pt x="206985" y="96593"/>
                    <a:pt x="162058" y="95310"/>
                  </a:cubicBezTo>
                  <a:cubicBezTo>
                    <a:pt x="160774" y="76055"/>
                    <a:pt x="176178" y="58084"/>
                    <a:pt x="195432" y="55517"/>
                  </a:cubicBezTo>
                  <a:cubicBezTo>
                    <a:pt x="167193" y="63219"/>
                    <a:pt x="138953" y="69637"/>
                    <a:pt x="110713" y="77339"/>
                  </a:cubicBezTo>
                  <a:cubicBezTo>
                    <a:pt x="96593" y="81190"/>
                    <a:pt x="79905" y="85041"/>
                    <a:pt x="67069" y="76055"/>
                  </a:cubicBezTo>
                  <a:cubicBezTo>
                    <a:pt x="54233" y="68353"/>
                    <a:pt x="54233" y="42681"/>
                    <a:pt x="69636" y="41397"/>
                  </a:cubicBezTo>
                  <a:cubicBezTo>
                    <a:pt x="63218" y="67070"/>
                    <a:pt x="42680" y="87608"/>
                    <a:pt x="18291" y="95310"/>
                  </a:cubicBezTo>
                  <a:cubicBezTo>
                    <a:pt x="14440" y="96593"/>
                    <a:pt x="9306" y="97877"/>
                    <a:pt x="5455" y="95310"/>
                  </a:cubicBezTo>
                  <a:cubicBezTo>
                    <a:pt x="-963" y="91459"/>
                    <a:pt x="-963" y="81190"/>
                    <a:pt x="1604" y="73488"/>
                  </a:cubicBezTo>
                  <a:cubicBezTo>
                    <a:pt x="8022" y="54234"/>
                    <a:pt x="15724" y="34979"/>
                    <a:pt x="27277" y="17008"/>
                  </a:cubicBezTo>
                  <a:cubicBezTo>
                    <a:pt x="31127" y="10590"/>
                    <a:pt x="34978" y="4172"/>
                    <a:pt x="42680" y="1605"/>
                  </a:cubicBezTo>
                  <a:cubicBezTo>
                    <a:pt x="47815" y="-963"/>
                    <a:pt x="52949" y="321"/>
                    <a:pt x="58084" y="321"/>
                  </a:cubicBezTo>
                  <a:cubicBezTo>
                    <a:pt x="132534" y="5455"/>
                    <a:pt x="208269" y="11874"/>
                    <a:pt x="282720" y="17008"/>
                  </a:cubicBezTo>
                  <a:cubicBezTo>
                    <a:pt x="308392" y="18292"/>
                    <a:pt x="335348" y="22143"/>
                    <a:pt x="354603" y="38830"/>
                  </a:cubicBezTo>
                  <a:cubicBezTo>
                    <a:pt x="370007" y="52950"/>
                    <a:pt x="376425" y="74772"/>
                    <a:pt x="376425" y="96593"/>
                  </a:cubicBezTo>
                  <a:cubicBezTo>
                    <a:pt x="376425" y="118415"/>
                    <a:pt x="370007" y="138953"/>
                    <a:pt x="364872" y="159491"/>
                  </a:cubicBezTo>
                  <a:cubicBezTo>
                    <a:pt x="355887" y="191582"/>
                    <a:pt x="346901" y="222389"/>
                    <a:pt x="336632" y="254480"/>
                  </a:cubicBezTo>
                  <a:cubicBezTo>
                    <a:pt x="334065" y="264749"/>
                    <a:pt x="327647" y="276302"/>
                    <a:pt x="317378" y="275018"/>
                  </a:cubicBezTo>
                  <a:cubicBezTo>
                    <a:pt x="313527" y="273735"/>
                    <a:pt x="309676" y="271167"/>
                    <a:pt x="305825" y="268600"/>
                  </a:cubicBezTo>
                  <a:cubicBezTo>
                    <a:pt x="296840" y="262182"/>
                    <a:pt x="282720" y="262182"/>
                    <a:pt x="273734" y="268600"/>
                  </a:cubicBezTo>
                  <a:cubicBezTo>
                    <a:pt x="273734" y="267317"/>
                    <a:pt x="276301" y="257048"/>
                    <a:pt x="266032" y="277586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" name="Graphic 1171">
              <a:extLst>
                <a:ext uri="{FF2B5EF4-FFF2-40B4-BE49-F238E27FC236}">
                  <a16:creationId xmlns:a16="http://schemas.microsoft.com/office/drawing/2014/main" id="{457C98B3-A650-4259-8B88-344AB2A85995}"/>
                </a:ext>
              </a:extLst>
            </p:cNvPr>
            <p:cNvGrpSpPr/>
            <p:nvPr/>
          </p:nvGrpSpPr>
          <p:grpSpPr>
            <a:xfrm>
              <a:off x="3539572" y="2861779"/>
              <a:ext cx="559880" cy="304221"/>
              <a:chOff x="3539572" y="2861779"/>
              <a:chExt cx="559880" cy="304221"/>
            </a:xfrm>
          </p:grpSpPr>
          <p:grpSp>
            <p:nvGrpSpPr>
              <p:cNvPr id="139" name="Graphic 1171">
                <a:extLst>
                  <a:ext uri="{FF2B5EF4-FFF2-40B4-BE49-F238E27FC236}">
                    <a16:creationId xmlns:a16="http://schemas.microsoft.com/office/drawing/2014/main" id="{3E1178A1-7EE2-4AA8-8FE7-994C0D60214D}"/>
                  </a:ext>
                </a:extLst>
              </p:cNvPr>
              <p:cNvGrpSpPr/>
              <p:nvPr/>
            </p:nvGrpSpPr>
            <p:grpSpPr>
              <a:xfrm>
                <a:off x="3659336" y="2861779"/>
                <a:ext cx="414033" cy="283682"/>
                <a:chOff x="3659336" y="2861779"/>
                <a:chExt cx="414033" cy="283682"/>
              </a:xfrm>
            </p:grpSpPr>
            <p:sp>
              <p:nvSpPr>
                <p:cNvPr id="147" name="Freeform: Shape 325">
                  <a:extLst>
                    <a:ext uri="{FF2B5EF4-FFF2-40B4-BE49-F238E27FC236}">
                      <a16:creationId xmlns:a16="http://schemas.microsoft.com/office/drawing/2014/main" id="{2F15520A-A040-4816-B464-AC49BCF83037}"/>
                    </a:ext>
                  </a:extLst>
                </p:cNvPr>
                <p:cNvSpPr/>
                <p:nvPr/>
              </p:nvSpPr>
              <p:spPr>
                <a:xfrm>
                  <a:off x="3661904" y="2866913"/>
                  <a:ext cx="407314" cy="273413"/>
                </a:xfrm>
                <a:custGeom>
                  <a:avLst/>
                  <a:gdLst>
                    <a:gd name="connsiteX0" fmla="*/ 405628 w 407314"/>
                    <a:gd name="connsiteY0" fmla="*/ 273414 h 273413"/>
                    <a:gd name="connsiteX1" fmla="*/ 317057 w 407314"/>
                    <a:gd name="connsiteY1" fmla="*/ 228487 h 273413"/>
                    <a:gd name="connsiteX2" fmla="*/ 272130 w 407314"/>
                    <a:gd name="connsiteY2" fmla="*/ 220785 h 273413"/>
                    <a:gd name="connsiteX3" fmla="*/ 96272 w 407314"/>
                    <a:gd name="connsiteY3" fmla="*/ 198963 h 273413"/>
                    <a:gd name="connsiteX4" fmla="*/ 0 w 407314"/>
                    <a:gd name="connsiteY4" fmla="*/ 211799 h 273413"/>
                    <a:gd name="connsiteX5" fmla="*/ 30807 w 407314"/>
                    <a:gd name="connsiteY5" fmla="*/ 109109 h 273413"/>
                    <a:gd name="connsiteX6" fmla="*/ 120662 w 407314"/>
                    <a:gd name="connsiteY6" fmla="*/ 34658 h 273413"/>
                    <a:gd name="connsiteX7" fmla="*/ 121945 w 407314"/>
                    <a:gd name="connsiteY7" fmla="*/ 34658 h 273413"/>
                    <a:gd name="connsiteX8" fmla="*/ 136065 w 407314"/>
                    <a:gd name="connsiteY8" fmla="*/ 30807 h 273413"/>
                    <a:gd name="connsiteX9" fmla="*/ 146334 w 407314"/>
                    <a:gd name="connsiteY9" fmla="*/ 17971 h 273413"/>
                    <a:gd name="connsiteX10" fmla="*/ 150185 w 407314"/>
                    <a:gd name="connsiteY10" fmla="*/ 11553 h 273413"/>
                    <a:gd name="connsiteX11" fmla="*/ 173290 w 407314"/>
                    <a:gd name="connsiteY11" fmla="*/ 0 h 273413"/>
                    <a:gd name="connsiteX12" fmla="*/ 192545 w 407314"/>
                    <a:gd name="connsiteY12" fmla="*/ 7702 h 273413"/>
                    <a:gd name="connsiteX13" fmla="*/ 195112 w 407314"/>
                    <a:gd name="connsiteY13" fmla="*/ 11553 h 273413"/>
                    <a:gd name="connsiteX14" fmla="*/ 204098 w 407314"/>
                    <a:gd name="connsiteY14" fmla="*/ 20538 h 273413"/>
                    <a:gd name="connsiteX15" fmla="*/ 216934 w 407314"/>
                    <a:gd name="connsiteY15" fmla="*/ 23105 h 273413"/>
                    <a:gd name="connsiteX16" fmla="*/ 225919 w 407314"/>
                    <a:gd name="connsiteY16" fmla="*/ 23105 h 273413"/>
                    <a:gd name="connsiteX17" fmla="*/ 344014 w 407314"/>
                    <a:gd name="connsiteY17" fmla="*/ 80869 h 273413"/>
                    <a:gd name="connsiteX18" fmla="*/ 376105 w 407314"/>
                    <a:gd name="connsiteY18" fmla="*/ 173290 h 273413"/>
                    <a:gd name="connsiteX19" fmla="*/ 381239 w 407314"/>
                    <a:gd name="connsiteY19" fmla="*/ 205381 h 273413"/>
                    <a:gd name="connsiteX20" fmla="*/ 381239 w 407314"/>
                    <a:gd name="connsiteY20" fmla="*/ 207949 h 273413"/>
                    <a:gd name="connsiteX21" fmla="*/ 387657 w 407314"/>
                    <a:gd name="connsiteY21" fmla="*/ 232338 h 273413"/>
                    <a:gd name="connsiteX22" fmla="*/ 395359 w 407314"/>
                    <a:gd name="connsiteY22" fmla="*/ 243890 h 273413"/>
                    <a:gd name="connsiteX23" fmla="*/ 403061 w 407314"/>
                    <a:gd name="connsiteY23" fmla="*/ 256727 h 273413"/>
                    <a:gd name="connsiteX24" fmla="*/ 405628 w 407314"/>
                    <a:gd name="connsiteY24" fmla="*/ 273414 h 273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07314" h="273413">
                      <a:moveTo>
                        <a:pt x="405628" y="273414"/>
                      </a:moveTo>
                      <a:cubicBezTo>
                        <a:pt x="379955" y="243890"/>
                        <a:pt x="355566" y="234905"/>
                        <a:pt x="317057" y="228487"/>
                      </a:cubicBezTo>
                      <a:cubicBezTo>
                        <a:pt x="302937" y="225919"/>
                        <a:pt x="287534" y="223352"/>
                        <a:pt x="272130" y="220785"/>
                      </a:cubicBezTo>
                      <a:cubicBezTo>
                        <a:pt x="214367" y="209232"/>
                        <a:pt x="155320" y="198963"/>
                        <a:pt x="96272" y="198963"/>
                      </a:cubicBezTo>
                      <a:cubicBezTo>
                        <a:pt x="60331" y="198963"/>
                        <a:pt x="29524" y="202814"/>
                        <a:pt x="0" y="211799"/>
                      </a:cubicBezTo>
                      <a:cubicBezTo>
                        <a:pt x="3851" y="174574"/>
                        <a:pt x="12836" y="145051"/>
                        <a:pt x="30807" y="109109"/>
                      </a:cubicBezTo>
                      <a:cubicBezTo>
                        <a:pt x="50062" y="68033"/>
                        <a:pt x="84720" y="39793"/>
                        <a:pt x="120662" y="34658"/>
                      </a:cubicBezTo>
                      <a:lnTo>
                        <a:pt x="121945" y="34658"/>
                      </a:lnTo>
                      <a:cubicBezTo>
                        <a:pt x="127080" y="34658"/>
                        <a:pt x="132214" y="33374"/>
                        <a:pt x="136065" y="30807"/>
                      </a:cubicBezTo>
                      <a:cubicBezTo>
                        <a:pt x="141200" y="26956"/>
                        <a:pt x="143767" y="21822"/>
                        <a:pt x="146334" y="17971"/>
                      </a:cubicBezTo>
                      <a:cubicBezTo>
                        <a:pt x="147618" y="15404"/>
                        <a:pt x="148901" y="14120"/>
                        <a:pt x="150185" y="11553"/>
                      </a:cubicBezTo>
                      <a:cubicBezTo>
                        <a:pt x="155320" y="5135"/>
                        <a:pt x="163021" y="0"/>
                        <a:pt x="173290" y="0"/>
                      </a:cubicBezTo>
                      <a:cubicBezTo>
                        <a:pt x="180992" y="0"/>
                        <a:pt x="188694" y="2567"/>
                        <a:pt x="192545" y="7702"/>
                      </a:cubicBezTo>
                      <a:cubicBezTo>
                        <a:pt x="193829" y="8985"/>
                        <a:pt x="195112" y="10269"/>
                        <a:pt x="195112" y="11553"/>
                      </a:cubicBezTo>
                      <a:cubicBezTo>
                        <a:pt x="197680" y="15404"/>
                        <a:pt x="200247" y="17971"/>
                        <a:pt x="204098" y="20538"/>
                      </a:cubicBezTo>
                      <a:cubicBezTo>
                        <a:pt x="207949" y="23105"/>
                        <a:pt x="213083" y="23105"/>
                        <a:pt x="216934" y="23105"/>
                      </a:cubicBezTo>
                      <a:cubicBezTo>
                        <a:pt x="218218" y="23105"/>
                        <a:pt x="225919" y="23105"/>
                        <a:pt x="225919" y="23105"/>
                      </a:cubicBezTo>
                      <a:cubicBezTo>
                        <a:pt x="268279" y="23105"/>
                        <a:pt x="313207" y="44927"/>
                        <a:pt x="344014" y="80869"/>
                      </a:cubicBezTo>
                      <a:cubicBezTo>
                        <a:pt x="367119" y="107825"/>
                        <a:pt x="372254" y="139916"/>
                        <a:pt x="376105" y="173290"/>
                      </a:cubicBezTo>
                      <a:cubicBezTo>
                        <a:pt x="377388" y="183560"/>
                        <a:pt x="378672" y="193829"/>
                        <a:pt x="381239" y="205381"/>
                      </a:cubicBezTo>
                      <a:lnTo>
                        <a:pt x="381239" y="207949"/>
                      </a:lnTo>
                      <a:cubicBezTo>
                        <a:pt x="382523" y="215650"/>
                        <a:pt x="383806" y="224636"/>
                        <a:pt x="387657" y="232338"/>
                      </a:cubicBezTo>
                      <a:cubicBezTo>
                        <a:pt x="390224" y="236188"/>
                        <a:pt x="392792" y="240039"/>
                        <a:pt x="395359" y="243890"/>
                      </a:cubicBezTo>
                      <a:cubicBezTo>
                        <a:pt x="397926" y="247741"/>
                        <a:pt x="400494" y="251592"/>
                        <a:pt x="403061" y="256727"/>
                      </a:cubicBezTo>
                      <a:cubicBezTo>
                        <a:pt x="408195" y="260578"/>
                        <a:pt x="408195" y="269563"/>
                        <a:pt x="405628" y="2734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326">
                  <a:extLst>
                    <a:ext uri="{FF2B5EF4-FFF2-40B4-BE49-F238E27FC236}">
                      <a16:creationId xmlns:a16="http://schemas.microsoft.com/office/drawing/2014/main" id="{26D2DB7F-D0F5-4676-BFF3-86C0EE8A0B81}"/>
                    </a:ext>
                  </a:extLst>
                </p:cNvPr>
                <p:cNvSpPr/>
                <p:nvPr/>
              </p:nvSpPr>
              <p:spPr>
                <a:xfrm>
                  <a:off x="3659336" y="2861779"/>
                  <a:ext cx="414033" cy="283682"/>
                </a:xfrm>
                <a:custGeom>
                  <a:avLst/>
                  <a:gdLst>
                    <a:gd name="connsiteX0" fmla="*/ 175858 w 414033"/>
                    <a:gd name="connsiteY0" fmla="*/ 6418 h 283682"/>
                    <a:gd name="connsiteX1" fmla="*/ 192545 w 414033"/>
                    <a:gd name="connsiteY1" fmla="*/ 12836 h 283682"/>
                    <a:gd name="connsiteX2" fmla="*/ 195112 w 414033"/>
                    <a:gd name="connsiteY2" fmla="*/ 16687 h 283682"/>
                    <a:gd name="connsiteX3" fmla="*/ 205381 w 414033"/>
                    <a:gd name="connsiteY3" fmla="*/ 25673 h 283682"/>
                    <a:gd name="connsiteX4" fmla="*/ 219501 w 414033"/>
                    <a:gd name="connsiteY4" fmla="*/ 28240 h 283682"/>
                    <a:gd name="connsiteX5" fmla="*/ 223352 w 414033"/>
                    <a:gd name="connsiteY5" fmla="*/ 28240 h 283682"/>
                    <a:gd name="connsiteX6" fmla="*/ 224636 w 414033"/>
                    <a:gd name="connsiteY6" fmla="*/ 28240 h 283682"/>
                    <a:gd name="connsiteX7" fmla="*/ 228487 w 414033"/>
                    <a:gd name="connsiteY7" fmla="*/ 28240 h 283682"/>
                    <a:gd name="connsiteX8" fmla="*/ 344014 w 414033"/>
                    <a:gd name="connsiteY8" fmla="*/ 84720 h 283682"/>
                    <a:gd name="connsiteX9" fmla="*/ 376104 w 414033"/>
                    <a:gd name="connsiteY9" fmla="*/ 175858 h 283682"/>
                    <a:gd name="connsiteX10" fmla="*/ 381239 w 414033"/>
                    <a:gd name="connsiteY10" fmla="*/ 207949 h 283682"/>
                    <a:gd name="connsiteX11" fmla="*/ 381239 w 414033"/>
                    <a:gd name="connsiteY11" fmla="*/ 210516 h 283682"/>
                    <a:gd name="connsiteX12" fmla="*/ 387657 w 414033"/>
                    <a:gd name="connsiteY12" fmla="*/ 234905 h 283682"/>
                    <a:gd name="connsiteX13" fmla="*/ 395359 w 414033"/>
                    <a:gd name="connsiteY13" fmla="*/ 246458 h 283682"/>
                    <a:gd name="connsiteX14" fmla="*/ 403061 w 414033"/>
                    <a:gd name="connsiteY14" fmla="*/ 258010 h 283682"/>
                    <a:gd name="connsiteX15" fmla="*/ 405628 w 414033"/>
                    <a:gd name="connsiteY15" fmla="*/ 270847 h 283682"/>
                    <a:gd name="connsiteX16" fmla="*/ 318341 w 414033"/>
                    <a:gd name="connsiteY16" fmla="*/ 228487 h 283682"/>
                    <a:gd name="connsiteX17" fmla="*/ 273414 w 414033"/>
                    <a:gd name="connsiteY17" fmla="*/ 220785 h 283682"/>
                    <a:gd name="connsiteX18" fmla="*/ 97556 w 414033"/>
                    <a:gd name="connsiteY18" fmla="*/ 198963 h 283682"/>
                    <a:gd name="connsiteX19" fmla="*/ 5135 w 414033"/>
                    <a:gd name="connsiteY19" fmla="*/ 210516 h 283682"/>
                    <a:gd name="connsiteX20" fmla="*/ 34658 w 414033"/>
                    <a:gd name="connsiteY20" fmla="*/ 112960 h 283682"/>
                    <a:gd name="connsiteX21" fmla="*/ 121945 w 414033"/>
                    <a:gd name="connsiteY21" fmla="*/ 39793 h 283682"/>
                    <a:gd name="connsiteX22" fmla="*/ 123229 w 414033"/>
                    <a:gd name="connsiteY22" fmla="*/ 39793 h 283682"/>
                    <a:gd name="connsiteX23" fmla="*/ 138632 w 414033"/>
                    <a:gd name="connsiteY23" fmla="*/ 34658 h 283682"/>
                    <a:gd name="connsiteX24" fmla="*/ 150185 w 414033"/>
                    <a:gd name="connsiteY24" fmla="*/ 20538 h 283682"/>
                    <a:gd name="connsiteX25" fmla="*/ 154036 w 414033"/>
                    <a:gd name="connsiteY25" fmla="*/ 14120 h 283682"/>
                    <a:gd name="connsiteX26" fmla="*/ 175858 w 414033"/>
                    <a:gd name="connsiteY26" fmla="*/ 6418 h 283682"/>
                    <a:gd name="connsiteX27" fmla="*/ 175858 w 414033"/>
                    <a:gd name="connsiteY27" fmla="*/ 6418 h 283682"/>
                    <a:gd name="connsiteX28" fmla="*/ 175858 w 414033"/>
                    <a:gd name="connsiteY28" fmla="*/ 0 h 283682"/>
                    <a:gd name="connsiteX29" fmla="*/ 150185 w 414033"/>
                    <a:gd name="connsiteY29" fmla="*/ 12836 h 283682"/>
                    <a:gd name="connsiteX30" fmla="*/ 137349 w 414033"/>
                    <a:gd name="connsiteY30" fmla="*/ 32091 h 283682"/>
                    <a:gd name="connsiteX31" fmla="*/ 123229 w 414033"/>
                    <a:gd name="connsiteY31" fmla="*/ 35942 h 283682"/>
                    <a:gd name="connsiteX32" fmla="*/ 30807 w 414033"/>
                    <a:gd name="connsiteY32" fmla="*/ 111676 h 283682"/>
                    <a:gd name="connsiteX33" fmla="*/ 0 w 414033"/>
                    <a:gd name="connsiteY33" fmla="*/ 220785 h 283682"/>
                    <a:gd name="connsiteX34" fmla="*/ 100123 w 414033"/>
                    <a:gd name="connsiteY34" fmla="*/ 206665 h 283682"/>
                    <a:gd name="connsiteX35" fmla="*/ 319625 w 414033"/>
                    <a:gd name="connsiteY35" fmla="*/ 237472 h 283682"/>
                    <a:gd name="connsiteX36" fmla="*/ 408195 w 414033"/>
                    <a:gd name="connsiteY36" fmla="*/ 283683 h 283682"/>
                    <a:gd name="connsiteX37" fmla="*/ 412046 w 414033"/>
                    <a:gd name="connsiteY37" fmla="*/ 258010 h 283682"/>
                    <a:gd name="connsiteX38" fmla="*/ 397926 w 414033"/>
                    <a:gd name="connsiteY38" fmla="*/ 233621 h 283682"/>
                    <a:gd name="connsiteX39" fmla="*/ 391508 w 414033"/>
                    <a:gd name="connsiteY39" fmla="*/ 207949 h 283682"/>
                    <a:gd name="connsiteX40" fmla="*/ 352999 w 414033"/>
                    <a:gd name="connsiteY40" fmla="*/ 82153 h 283682"/>
                    <a:gd name="connsiteX41" fmla="*/ 232338 w 414033"/>
                    <a:gd name="connsiteY41" fmla="*/ 23105 h 283682"/>
                    <a:gd name="connsiteX42" fmla="*/ 228487 w 414033"/>
                    <a:gd name="connsiteY42" fmla="*/ 23105 h 283682"/>
                    <a:gd name="connsiteX43" fmla="*/ 223352 w 414033"/>
                    <a:gd name="connsiteY43" fmla="*/ 23105 h 283682"/>
                    <a:gd name="connsiteX44" fmla="*/ 211799 w 414033"/>
                    <a:gd name="connsiteY44" fmla="*/ 20538 h 283682"/>
                    <a:gd name="connsiteX45" fmla="*/ 200247 w 414033"/>
                    <a:gd name="connsiteY45" fmla="*/ 8985 h 283682"/>
                    <a:gd name="connsiteX46" fmla="*/ 175858 w 414033"/>
                    <a:gd name="connsiteY46" fmla="*/ 0 h 283682"/>
                    <a:gd name="connsiteX47" fmla="*/ 175858 w 414033"/>
                    <a:gd name="connsiteY47" fmla="*/ 0 h 283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414033" h="283682">
                      <a:moveTo>
                        <a:pt x="175858" y="6418"/>
                      </a:moveTo>
                      <a:cubicBezTo>
                        <a:pt x="182276" y="6418"/>
                        <a:pt x="188694" y="8985"/>
                        <a:pt x="192545" y="12836"/>
                      </a:cubicBezTo>
                      <a:cubicBezTo>
                        <a:pt x="193829" y="14120"/>
                        <a:pt x="195112" y="15404"/>
                        <a:pt x="195112" y="16687"/>
                      </a:cubicBezTo>
                      <a:cubicBezTo>
                        <a:pt x="197680" y="20538"/>
                        <a:pt x="200247" y="24389"/>
                        <a:pt x="205381" y="25673"/>
                      </a:cubicBezTo>
                      <a:cubicBezTo>
                        <a:pt x="210516" y="28240"/>
                        <a:pt x="215650" y="28240"/>
                        <a:pt x="219501" y="28240"/>
                      </a:cubicBezTo>
                      <a:cubicBezTo>
                        <a:pt x="220785" y="28240"/>
                        <a:pt x="222068" y="28240"/>
                        <a:pt x="223352" y="28240"/>
                      </a:cubicBezTo>
                      <a:lnTo>
                        <a:pt x="224636" y="28240"/>
                      </a:lnTo>
                      <a:cubicBezTo>
                        <a:pt x="225919" y="28240"/>
                        <a:pt x="227203" y="28240"/>
                        <a:pt x="228487" y="28240"/>
                      </a:cubicBezTo>
                      <a:cubicBezTo>
                        <a:pt x="269563" y="28240"/>
                        <a:pt x="313207" y="50062"/>
                        <a:pt x="344014" y="84720"/>
                      </a:cubicBezTo>
                      <a:cubicBezTo>
                        <a:pt x="367119" y="110392"/>
                        <a:pt x="370970" y="142483"/>
                        <a:pt x="376104" y="175858"/>
                      </a:cubicBezTo>
                      <a:cubicBezTo>
                        <a:pt x="377388" y="186127"/>
                        <a:pt x="378672" y="196396"/>
                        <a:pt x="381239" y="207949"/>
                      </a:cubicBezTo>
                      <a:lnTo>
                        <a:pt x="381239" y="210516"/>
                      </a:lnTo>
                      <a:cubicBezTo>
                        <a:pt x="382523" y="218218"/>
                        <a:pt x="383806" y="227203"/>
                        <a:pt x="387657" y="234905"/>
                      </a:cubicBezTo>
                      <a:cubicBezTo>
                        <a:pt x="390224" y="238756"/>
                        <a:pt x="392792" y="242607"/>
                        <a:pt x="395359" y="246458"/>
                      </a:cubicBezTo>
                      <a:cubicBezTo>
                        <a:pt x="397926" y="250308"/>
                        <a:pt x="400494" y="254159"/>
                        <a:pt x="403061" y="258010"/>
                      </a:cubicBezTo>
                      <a:cubicBezTo>
                        <a:pt x="404344" y="261861"/>
                        <a:pt x="405628" y="266996"/>
                        <a:pt x="405628" y="270847"/>
                      </a:cubicBezTo>
                      <a:cubicBezTo>
                        <a:pt x="379955" y="243890"/>
                        <a:pt x="355566" y="234905"/>
                        <a:pt x="318341" y="228487"/>
                      </a:cubicBezTo>
                      <a:cubicBezTo>
                        <a:pt x="304221" y="225919"/>
                        <a:pt x="288817" y="223352"/>
                        <a:pt x="273414" y="220785"/>
                      </a:cubicBezTo>
                      <a:cubicBezTo>
                        <a:pt x="215650" y="209232"/>
                        <a:pt x="155320" y="198963"/>
                        <a:pt x="97556" y="198963"/>
                      </a:cubicBezTo>
                      <a:cubicBezTo>
                        <a:pt x="62898" y="198963"/>
                        <a:pt x="33374" y="202814"/>
                        <a:pt x="5135" y="210516"/>
                      </a:cubicBezTo>
                      <a:cubicBezTo>
                        <a:pt x="10269" y="175858"/>
                        <a:pt x="17971" y="147618"/>
                        <a:pt x="34658" y="112960"/>
                      </a:cubicBezTo>
                      <a:cubicBezTo>
                        <a:pt x="53913" y="73167"/>
                        <a:pt x="87287" y="44927"/>
                        <a:pt x="121945" y="39793"/>
                      </a:cubicBezTo>
                      <a:lnTo>
                        <a:pt x="123229" y="39793"/>
                      </a:lnTo>
                      <a:cubicBezTo>
                        <a:pt x="128363" y="38509"/>
                        <a:pt x="133498" y="38509"/>
                        <a:pt x="138632" y="34658"/>
                      </a:cubicBezTo>
                      <a:cubicBezTo>
                        <a:pt x="143767" y="30807"/>
                        <a:pt x="147618" y="25673"/>
                        <a:pt x="150185" y="20538"/>
                      </a:cubicBezTo>
                      <a:cubicBezTo>
                        <a:pt x="151469" y="17971"/>
                        <a:pt x="152752" y="16687"/>
                        <a:pt x="154036" y="14120"/>
                      </a:cubicBezTo>
                      <a:cubicBezTo>
                        <a:pt x="160454" y="10269"/>
                        <a:pt x="168156" y="6418"/>
                        <a:pt x="175858" y="6418"/>
                      </a:cubicBezTo>
                      <a:lnTo>
                        <a:pt x="175858" y="6418"/>
                      </a:lnTo>
                      <a:close/>
                      <a:moveTo>
                        <a:pt x="175858" y="0"/>
                      </a:moveTo>
                      <a:cubicBezTo>
                        <a:pt x="165589" y="0"/>
                        <a:pt x="156603" y="3851"/>
                        <a:pt x="150185" y="12836"/>
                      </a:cubicBezTo>
                      <a:cubicBezTo>
                        <a:pt x="146334" y="19254"/>
                        <a:pt x="143767" y="26956"/>
                        <a:pt x="137349" y="32091"/>
                      </a:cubicBezTo>
                      <a:cubicBezTo>
                        <a:pt x="133498" y="34658"/>
                        <a:pt x="128363" y="34658"/>
                        <a:pt x="123229" y="35942"/>
                      </a:cubicBezTo>
                      <a:cubicBezTo>
                        <a:pt x="82153" y="42360"/>
                        <a:pt x="48778" y="74451"/>
                        <a:pt x="30807" y="111676"/>
                      </a:cubicBezTo>
                      <a:cubicBezTo>
                        <a:pt x="12836" y="148901"/>
                        <a:pt x="3851" y="179709"/>
                        <a:pt x="0" y="220785"/>
                      </a:cubicBezTo>
                      <a:cubicBezTo>
                        <a:pt x="32091" y="210516"/>
                        <a:pt x="65465" y="206665"/>
                        <a:pt x="100123" y="206665"/>
                      </a:cubicBezTo>
                      <a:cubicBezTo>
                        <a:pt x="173290" y="206665"/>
                        <a:pt x="247741" y="224636"/>
                        <a:pt x="319625" y="237472"/>
                      </a:cubicBezTo>
                      <a:cubicBezTo>
                        <a:pt x="359417" y="243890"/>
                        <a:pt x="382523" y="252876"/>
                        <a:pt x="408195" y="283683"/>
                      </a:cubicBezTo>
                      <a:cubicBezTo>
                        <a:pt x="415897" y="278548"/>
                        <a:pt x="414613" y="266996"/>
                        <a:pt x="412046" y="258010"/>
                      </a:cubicBezTo>
                      <a:cubicBezTo>
                        <a:pt x="408195" y="249025"/>
                        <a:pt x="401777" y="242607"/>
                        <a:pt x="397926" y="233621"/>
                      </a:cubicBezTo>
                      <a:cubicBezTo>
                        <a:pt x="394075" y="225919"/>
                        <a:pt x="392792" y="216934"/>
                        <a:pt x="391508" y="207949"/>
                      </a:cubicBezTo>
                      <a:cubicBezTo>
                        <a:pt x="382523" y="161738"/>
                        <a:pt x="383806" y="118094"/>
                        <a:pt x="352999" y="82153"/>
                      </a:cubicBezTo>
                      <a:cubicBezTo>
                        <a:pt x="322192" y="47494"/>
                        <a:pt x="278548" y="23105"/>
                        <a:pt x="232338" y="23105"/>
                      </a:cubicBezTo>
                      <a:cubicBezTo>
                        <a:pt x="231054" y="23105"/>
                        <a:pt x="229770" y="23105"/>
                        <a:pt x="228487" y="23105"/>
                      </a:cubicBezTo>
                      <a:cubicBezTo>
                        <a:pt x="227203" y="23105"/>
                        <a:pt x="224636" y="23105"/>
                        <a:pt x="223352" y="23105"/>
                      </a:cubicBezTo>
                      <a:cubicBezTo>
                        <a:pt x="219501" y="23105"/>
                        <a:pt x="215650" y="23105"/>
                        <a:pt x="211799" y="20538"/>
                      </a:cubicBezTo>
                      <a:cubicBezTo>
                        <a:pt x="206665" y="17971"/>
                        <a:pt x="204098" y="12836"/>
                        <a:pt x="200247" y="8985"/>
                      </a:cubicBezTo>
                      <a:cubicBezTo>
                        <a:pt x="192545" y="2567"/>
                        <a:pt x="183559" y="0"/>
                        <a:pt x="175858" y="0"/>
                      </a:cubicBezTo>
                      <a:lnTo>
                        <a:pt x="1758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0" name="Freeform: Shape 318">
                <a:extLst>
                  <a:ext uri="{FF2B5EF4-FFF2-40B4-BE49-F238E27FC236}">
                    <a16:creationId xmlns:a16="http://schemas.microsoft.com/office/drawing/2014/main" id="{8128736E-8BDE-4432-87A4-08A118E9EAE8}"/>
                  </a:ext>
                </a:extLst>
              </p:cNvPr>
              <p:cNvSpPr/>
              <p:nvPr/>
            </p:nvSpPr>
            <p:spPr>
              <a:xfrm>
                <a:off x="3781282" y="2886620"/>
                <a:ext cx="77864" cy="157192"/>
              </a:xfrm>
              <a:custGeom>
                <a:avLst/>
                <a:gdLst>
                  <a:gd name="connsiteX0" fmla="*/ 77018 w 77864"/>
                  <a:gd name="connsiteY0" fmla="*/ 5966 h 157192"/>
                  <a:gd name="connsiteX1" fmla="*/ 14120 w 77864"/>
                  <a:gd name="connsiteY1" fmla="*/ 118925 h 157192"/>
                  <a:gd name="connsiteX2" fmla="*/ 6418 w 77864"/>
                  <a:gd name="connsiteY2" fmla="*/ 154867 h 157192"/>
                  <a:gd name="connsiteX3" fmla="*/ 0 w 77864"/>
                  <a:gd name="connsiteY3" fmla="*/ 153584 h 157192"/>
                  <a:gd name="connsiteX4" fmla="*/ 50062 w 77864"/>
                  <a:gd name="connsiteY4" fmla="*/ 30355 h 157192"/>
                  <a:gd name="connsiteX5" fmla="*/ 73167 w 77864"/>
                  <a:gd name="connsiteY5" fmla="*/ 831 h 157192"/>
                  <a:gd name="connsiteX6" fmla="*/ 77018 w 77864"/>
                  <a:gd name="connsiteY6" fmla="*/ 5966 h 157192"/>
                  <a:gd name="connsiteX7" fmla="*/ 77018 w 77864"/>
                  <a:gd name="connsiteY7" fmla="*/ 5966 h 15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864" h="157192">
                    <a:moveTo>
                      <a:pt x="77018" y="5966"/>
                    </a:moveTo>
                    <a:cubicBezTo>
                      <a:pt x="47494" y="38057"/>
                      <a:pt x="25673" y="77849"/>
                      <a:pt x="14120" y="118925"/>
                    </a:cubicBezTo>
                    <a:cubicBezTo>
                      <a:pt x="10269" y="130478"/>
                      <a:pt x="7702" y="143315"/>
                      <a:pt x="6418" y="154867"/>
                    </a:cubicBezTo>
                    <a:cubicBezTo>
                      <a:pt x="5135" y="158718"/>
                      <a:pt x="0" y="157434"/>
                      <a:pt x="0" y="153584"/>
                    </a:cubicBezTo>
                    <a:cubicBezTo>
                      <a:pt x="7702" y="109940"/>
                      <a:pt x="24389" y="67580"/>
                      <a:pt x="50062" y="30355"/>
                    </a:cubicBezTo>
                    <a:cubicBezTo>
                      <a:pt x="57763" y="20086"/>
                      <a:pt x="65465" y="9817"/>
                      <a:pt x="73167" y="831"/>
                    </a:cubicBezTo>
                    <a:cubicBezTo>
                      <a:pt x="75734" y="-1736"/>
                      <a:pt x="79585" y="2115"/>
                      <a:pt x="77018" y="5966"/>
                    </a:cubicBezTo>
                    <a:lnTo>
                      <a:pt x="77018" y="5966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319">
                <a:extLst>
                  <a:ext uri="{FF2B5EF4-FFF2-40B4-BE49-F238E27FC236}">
                    <a16:creationId xmlns:a16="http://schemas.microsoft.com/office/drawing/2014/main" id="{0A6EB73A-FE8E-40F6-864C-3B2B19E43DDD}"/>
                  </a:ext>
                </a:extLst>
              </p:cNvPr>
              <p:cNvSpPr/>
              <p:nvPr/>
            </p:nvSpPr>
            <p:spPr>
              <a:xfrm>
                <a:off x="3723518" y="2904591"/>
                <a:ext cx="68732" cy="144356"/>
              </a:xfrm>
              <a:custGeom>
                <a:avLst/>
                <a:gdLst>
                  <a:gd name="connsiteX0" fmla="*/ 68032 w 68732"/>
                  <a:gd name="connsiteY0" fmla="*/ 5966 h 144356"/>
                  <a:gd name="connsiteX1" fmla="*/ 14120 w 68732"/>
                  <a:gd name="connsiteY1" fmla="*/ 109940 h 144356"/>
                  <a:gd name="connsiteX2" fmla="*/ 6418 w 68732"/>
                  <a:gd name="connsiteY2" fmla="*/ 142031 h 144356"/>
                  <a:gd name="connsiteX3" fmla="*/ 0 w 68732"/>
                  <a:gd name="connsiteY3" fmla="*/ 140747 h 144356"/>
                  <a:gd name="connsiteX4" fmla="*/ 43644 w 68732"/>
                  <a:gd name="connsiteY4" fmla="*/ 29071 h 144356"/>
                  <a:gd name="connsiteX5" fmla="*/ 62898 w 68732"/>
                  <a:gd name="connsiteY5" fmla="*/ 831 h 144356"/>
                  <a:gd name="connsiteX6" fmla="*/ 68032 w 68732"/>
                  <a:gd name="connsiteY6" fmla="*/ 5966 h 144356"/>
                  <a:gd name="connsiteX7" fmla="*/ 68032 w 68732"/>
                  <a:gd name="connsiteY7" fmla="*/ 5966 h 14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32" h="144356">
                    <a:moveTo>
                      <a:pt x="68032" y="5966"/>
                    </a:moveTo>
                    <a:cubicBezTo>
                      <a:pt x="43644" y="36773"/>
                      <a:pt x="25673" y="72715"/>
                      <a:pt x="14120" y="109940"/>
                    </a:cubicBezTo>
                    <a:cubicBezTo>
                      <a:pt x="10269" y="120209"/>
                      <a:pt x="7702" y="131762"/>
                      <a:pt x="6418" y="142031"/>
                    </a:cubicBezTo>
                    <a:cubicBezTo>
                      <a:pt x="5135" y="145882"/>
                      <a:pt x="0" y="144598"/>
                      <a:pt x="0" y="140747"/>
                    </a:cubicBezTo>
                    <a:cubicBezTo>
                      <a:pt x="7702" y="100955"/>
                      <a:pt x="23105" y="63729"/>
                      <a:pt x="43644" y="29071"/>
                    </a:cubicBezTo>
                    <a:cubicBezTo>
                      <a:pt x="50062" y="20086"/>
                      <a:pt x="56480" y="9817"/>
                      <a:pt x="62898" y="831"/>
                    </a:cubicBezTo>
                    <a:cubicBezTo>
                      <a:pt x="65465" y="-1736"/>
                      <a:pt x="70600" y="2115"/>
                      <a:pt x="68032" y="5966"/>
                    </a:cubicBezTo>
                    <a:lnTo>
                      <a:pt x="68032" y="5966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320">
                <a:extLst>
                  <a:ext uri="{FF2B5EF4-FFF2-40B4-BE49-F238E27FC236}">
                    <a16:creationId xmlns:a16="http://schemas.microsoft.com/office/drawing/2014/main" id="{FE2D2B5D-FAAE-45B6-B64D-A26A0C144B66}"/>
                  </a:ext>
                </a:extLst>
              </p:cNvPr>
              <p:cNvSpPr/>
              <p:nvPr/>
            </p:nvSpPr>
            <p:spPr>
              <a:xfrm>
                <a:off x="3855732" y="2932378"/>
                <a:ext cx="152752" cy="174634"/>
              </a:xfrm>
              <a:custGeom>
                <a:avLst/>
                <a:gdLst>
                  <a:gd name="connsiteX0" fmla="*/ 142483 w 152752"/>
                  <a:gd name="connsiteY0" fmla="*/ 172007 h 174634"/>
                  <a:gd name="connsiteX1" fmla="*/ 116811 w 152752"/>
                  <a:gd name="connsiteY1" fmla="*/ 29524 h 174634"/>
                  <a:gd name="connsiteX2" fmla="*/ 89854 w 152752"/>
                  <a:gd name="connsiteY2" fmla="*/ 8985 h 174634"/>
                  <a:gd name="connsiteX3" fmla="*/ 59047 w 152752"/>
                  <a:gd name="connsiteY3" fmla="*/ 17971 h 174634"/>
                  <a:gd name="connsiteX4" fmla="*/ 24389 w 152752"/>
                  <a:gd name="connsiteY4" fmla="*/ 66749 h 174634"/>
                  <a:gd name="connsiteX5" fmla="*/ 6418 w 152752"/>
                  <a:gd name="connsiteY5" fmla="*/ 134781 h 174634"/>
                  <a:gd name="connsiteX6" fmla="*/ 0 w 152752"/>
                  <a:gd name="connsiteY6" fmla="*/ 133498 h 174634"/>
                  <a:gd name="connsiteX7" fmla="*/ 51345 w 152752"/>
                  <a:gd name="connsiteY7" fmla="*/ 15404 h 174634"/>
                  <a:gd name="connsiteX8" fmla="*/ 82153 w 152752"/>
                  <a:gd name="connsiteY8" fmla="*/ 0 h 174634"/>
                  <a:gd name="connsiteX9" fmla="*/ 114243 w 152752"/>
                  <a:gd name="connsiteY9" fmla="*/ 15404 h 174634"/>
                  <a:gd name="connsiteX10" fmla="*/ 147618 w 152752"/>
                  <a:gd name="connsiteY10" fmla="*/ 75734 h 174634"/>
                  <a:gd name="connsiteX11" fmla="*/ 150185 w 152752"/>
                  <a:gd name="connsiteY11" fmla="*/ 169440 h 174634"/>
                  <a:gd name="connsiteX12" fmla="*/ 142483 w 152752"/>
                  <a:gd name="connsiteY12" fmla="*/ 172007 h 174634"/>
                  <a:gd name="connsiteX13" fmla="*/ 142483 w 152752"/>
                  <a:gd name="connsiteY13" fmla="*/ 172007 h 17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2752" h="174634">
                    <a:moveTo>
                      <a:pt x="142483" y="172007"/>
                    </a:moveTo>
                    <a:cubicBezTo>
                      <a:pt x="146334" y="124512"/>
                      <a:pt x="150185" y="69316"/>
                      <a:pt x="116811" y="29524"/>
                    </a:cubicBezTo>
                    <a:cubicBezTo>
                      <a:pt x="109109" y="20538"/>
                      <a:pt x="100123" y="12836"/>
                      <a:pt x="89854" y="8985"/>
                    </a:cubicBezTo>
                    <a:cubicBezTo>
                      <a:pt x="78302" y="5135"/>
                      <a:pt x="68033" y="11553"/>
                      <a:pt x="59047" y="17971"/>
                    </a:cubicBezTo>
                    <a:cubicBezTo>
                      <a:pt x="43644" y="30807"/>
                      <a:pt x="32091" y="48778"/>
                      <a:pt x="24389" y="66749"/>
                    </a:cubicBezTo>
                    <a:cubicBezTo>
                      <a:pt x="15404" y="88571"/>
                      <a:pt x="10269" y="111676"/>
                      <a:pt x="6418" y="134781"/>
                    </a:cubicBezTo>
                    <a:cubicBezTo>
                      <a:pt x="5135" y="138632"/>
                      <a:pt x="0" y="137349"/>
                      <a:pt x="0" y="133498"/>
                    </a:cubicBezTo>
                    <a:cubicBezTo>
                      <a:pt x="7702" y="91138"/>
                      <a:pt x="17971" y="44927"/>
                      <a:pt x="51345" y="15404"/>
                    </a:cubicBezTo>
                    <a:cubicBezTo>
                      <a:pt x="60331" y="7702"/>
                      <a:pt x="70600" y="0"/>
                      <a:pt x="82153" y="0"/>
                    </a:cubicBezTo>
                    <a:cubicBezTo>
                      <a:pt x="94989" y="0"/>
                      <a:pt x="105258" y="7702"/>
                      <a:pt x="114243" y="15404"/>
                    </a:cubicBezTo>
                    <a:cubicBezTo>
                      <a:pt x="130931" y="32091"/>
                      <a:pt x="142483" y="53913"/>
                      <a:pt x="147618" y="75734"/>
                    </a:cubicBezTo>
                    <a:cubicBezTo>
                      <a:pt x="155320" y="106542"/>
                      <a:pt x="152752" y="138632"/>
                      <a:pt x="150185" y="169440"/>
                    </a:cubicBezTo>
                    <a:cubicBezTo>
                      <a:pt x="148902" y="175858"/>
                      <a:pt x="142483" y="175858"/>
                      <a:pt x="142483" y="172007"/>
                    </a:cubicBezTo>
                    <a:lnTo>
                      <a:pt x="142483" y="172007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321">
                <a:extLst>
                  <a:ext uri="{FF2B5EF4-FFF2-40B4-BE49-F238E27FC236}">
                    <a16:creationId xmlns:a16="http://schemas.microsoft.com/office/drawing/2014/main" id="{F2F9E748-8A54-474F-A1F6-FBF891149B34}"/>
                  </a:ext>
                </a:extLst>
              </p:cNvPr>
              <p:cNvSpPr/>
              <p:nvPr/>
            </p:nvSpPr>
            <p:spPr>
              <a:xfrm>
                <a:off x="3696562" y="2927681"/>
                <a:ext cx="36542" cy="98723"/>
              </a:xfrm>
              <a:custGeom>
                <a:avLst/>
                <a:gdLst>
                  <a:gd name="connsiteX0" fmla="*/ 35942 w 36542"/>
                  <a:gd name="connsiteY0" fmla="*/ 4698 h 98723"/>
                  <a:gd name="connsiteX1" fmla="*/ 6418 w 36542"/>
                  <a:gd name="connsiteY1" fmla="*/ 95835 h 98723"/>
                  <a:gd name="connsiteX2" fmla="*/ 0 w 36542"/>
                  <a:gd name="connsiteY2" fmla="*/ 95835 h 98723"/>
                  <a:gd name="connsiteX3" fmla="*/ 30807 w 36542"/>
                  <a:gd name="connsiteY3" fmla="*/ 847 h 98723"/>
                  <a:gd name="connsiteX4" fmla="*/ 35942 w 36542"/>
                  <a:gd name="connsiteY4" fmla="*/ 4698 h 98723"/>
                  <a:gd name="connsiteX5" fmla="*/ 35942 w 36542"/>
                  <a:gd name="connsiteY5" fmla="*/ 4698 h 9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42" h="98723">
                    <a:moveTo>
                      <a:pt x="35942" y="4698"/>
                    </a:moveTo>
                    <a:cubicBezTo>
                      <a:pt x="19254" y="32937"/>
                      <a:pt x="8985" y="63745"/>
                      <a:pt x="6418" y="95835"/>
                    </a:cubicBezTo>
                    <a:cubicBezTo>
                      <a:pt x="6418" y="99686"/>
                      <a:pt x="0" y="99686"/>
                      <a:pt x="0" y="95835"/>
                    </a:cubicBezTo>
                    <a:cubicBezTo>
                      <a:pt x="2567" y="62461"/>
                      <a:pt x="14120" y="30370"/>
                      <a:pt x="30807" y="847"/>
                    </a:cubicBezTo>
                    <a:cubicBezTo>
                      <a:pt x="32091" y="-1721"/>
                      <a:pt x="38509" y="2130"/>
                      <a:pt x="35942" y="4698"/>
                    </a:cubicBezTo>
                    <a:lnTo>
                      <a:pt x="35942" y="4698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4" name="Graphic 1171">
                <a:extLst>
                  <a:ext uri="{FF2B5EF4-FFF2-40B4-BE49-F238E27FC236}">
                    <a16:creationId xmlns:a16="http://schemas.microsoft.com/office/drawing/2014/main" id="{7E7E43B1-53D0-4039-8BDC-CF7FE09F72D1}"/>
                  </a:ext>
                </a:extLst>
              </p:cNvPr>
              <p:cNvGrpSpPr/>
              <p:nvPr/>
            </p:nvGrpSpPr>
            <p:grpSpPr>
              <a:xfrm>
                <a:off x="3539572" y="3028651"/>
                <a:ext cx="559880" cy="137348"/>
                <a:chOff x="3539572" y="3028651"/>
                <a:chExt cx="559880" cy="137348"/>
              </a:xfrm>
            </p:grpSpPr>
            <p:sp>
              <p:nvSpPr>
                <p:cNvPr id="145" name="Freeform: Shape 323">
                  <a:extLst>
                    <a:ext uri="{FF2B5EF4-FFF2-40B4-BE49-F238E27FC236}">
                      <a16:creationId xmlns:a16="http://schemas.microsoft.com/office/drawing/2014/main" id="{B15A4D28-6042-49A2-8FB9-0CBAC249D364}"/>
                    </a:ext>
                  </a:extLst>
                </p:cNvPr>
                <p:cNvSpPr/>
                <p:nvPr/>
              </p:nvSpPr>
              <p:spPr>
                <a:xfrm>
                  <a:off x="3542169" y="3035069"/>
                  <a:ext cx="555367" cy="127079"/>
                </a:xfrm>
                <a:custGeom>
                  <a:avLst/>
                  <a:gdLst>
                    <a:gd name="connsiteX0" fmla="*/ 498406 w 555367"/>
                    <a:gd name="connsiteY0" fmla="*/ 127080 h 127079"/>
                    <a:gd name="connsiteX1" fmla="*/ 488137 w 555367"/>
                    <a:gd name="connsiteY1" fmla="*/ 127080 h 127079"/>
                    <a:gd name="connsiteX2" fmla="*/ 466315 w 555367"/>
                    <a:gd name="connsiteY2" fmla="*/ 93705 h 127079"/>
                    <a:gd name="connsiteX3" fmla="*/ 435508 w 555367"/>
                    <a:gd name="connsiteY3" fmla="*/ 80869 h 127079"/>
                    <a:gd name="connsiteX4" fmla="*/ 186483 w 555367"/>
                    <a:gd name="connsiteY4" fmla="*/ 50062 h 127079"/>
                    <a:gd name="connsiteX5" fmla="*/ 136421 w 555367"/>
                    <a:gd name="connsiteY5" fmla="*/ 51345 h 127079"/>
                    <a:gd name="connsiteX6" fmla="*/ 133854 w 555367"/>
                    <a:gd name="connsiteY6" fmla="*/ 53913 h 127079"/>
                    <a:gd name="connsiteX7" fmla="*/ 121018 w 555367"/>
                    <a:gd name="connsiteY7" fmla="*/ 115527 h 127079"/>
                    <a:gd name="connsiteX8" fmla="*/ 99196 w 555367"/>
                    <a:gd name="connsiteY8" fmla="*/ 110392 h 127079"/>
                    <a:gd name="connsiteX9" fmla="*/ 22178 w 555367"/>
                    <a:gd name="connsiteY9" fmla="*/ 79585 h 127079"/>
                    <a:gd name="connsiteX10" fmla="*/ 356 w 555367"/>
                    <a:gd name="connsiteY10" fmla="*/ 53913 h 127079"/>
                    <a:gd name="connsiteX11" fmla="*/ 42716 w 555367"/>
                    <a:gd name="connsiteY11" fmla="*/ 11553 h 127079"/>
                    <a:gd name="connsiteX12" fmla="*/ 135138 w 555367"/>
                    <a:gd name="connsiteY12" fmla="*/ 0 h 127079"/>
                    <a:gd name="connsiteX13" fmla="*/ 235261 w 555367"/>
                    <a:gd name="connsiteY13" fmla="*/ 8985 h 127079"/>
                    <a:gd name="connsiteX14" fmla="*/ 551035 w 555367"/>
                    <a:gd name="connsiteY14" fmla="*/ 102691 h 127079"/>
                    <a:gd name="connsiteX15" fmla="*/ 554886 w 555367"/>
                    <a:gd name="connsiteY15" fmla="*/ 112960 h 127079"/>
                    <a:gd name="connsiteX16" fmla="*/ 545900 w 555367"/>
                    <a:gd name="connsiteY16" fmla="*/ 120661 h 127079"/>
                    <a:gd name="connsiteX17" fmla="*/ 520228 w 555367"/>
                    <a:gd name="connsiteY17" fmla="*/ 125796 h 127079"/>
                    <a:gd name="connsiteX18" fmla="*/ 498406 w 555367"/>
                    <a:gd name="connsiteY18" fmla="*/ 127080 h 127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55367" h="127079">
                      <a:moveTo>
                        <a:pt x="498406" y="127080"/>
                      </a:moveTo>
                      <a:cubicBezTo>
                        <a:pt x="495839" y="127080"/>
                        <a:pt x="491988" y="127080"/>
                        <a:pt x="488137" y="127080"/>
                      </a:cubicBezTo>
                      <a:cubicBezTo>
                        <a:pt x="481719" y="109109"/>
                        <a:pt x="472733" y="100123"/>
                        <a:pt x="466315" y="93705"/>
                      </a:cubicBezTo>
                      <a:cubicBezTo>
                        <a:pt x="458613" y="86003"/>
                        <a:pt x="447061" y="83436"/>
                        <a:pt x="435508" y="80869"/>
                      </a:cubicBezTo>
                      <a:cubicBezTo>
                        <a:pt x="348221" y="59047"/>
                        <a:pt x="268636" y="50062"/>
                        <a:pt x="186483" y="50062"/>
                      </a:cubicBezTo>
                      <a:cubicBezTo>
                        <a:pt x="169796" y="50062"/>
                        <a:pt x="153109" y="50062"/>
                        <a:pt x="136421" y="51345"/>
                      </a:cubicBezTo>
                      <a:cubicBezTo>
                        <a:pt x="135138" y="51345"/>
                        <a:pt x="133854" y="52629"/>
                        <a:pt x="133854" y="53913"/>
                      </a:cubicBezTo>
                      <a:lnTo>
                        <a:pt x="121018" y="115527"/>
                      </a:lnTo>
                      <a:cubicBezTo>
                        <a:pt x="113316" y="112960"/>
                        <a:pt x="106898" y="111676"/>
                        <a:pt x="99196" y="110392"/>
                      </a:cubicBezTo>
                      <a:cubicBezTo>
                        <a:pt x="70956" y="103974"/>
                        <a:pt x="47851" y="97556"/>
                        <a:pt x="22178" y="79585"/>
                      </a:cubicBezTo>
                      <a:cubicBezTo>
                        <a:pt x="13193" y="73167"/>
                        <a:pt x="2924" y="64182"/>
                        <a:pt x="356" y="53913"/>
                      </a:cubicBezTo>
                      <a:cubicBezTo>
                        <a:pt x="-3495" y="30807"/>
                        <a:pt x="24745" y="16687"/>
                        <a:pt x="42716" y="11553"/>
                      </a:cubicBezTo>
                      <a:cubicBezTo>
                        <a:pt x="70956" y="3851"/>
                        <a:pt x="100480" y="0"/>
                        <a:pt x="135138" y="0"/>
                      </a:cubicBezTo>
                      <a:cubicBezTo>
                        <a:pt x="164661" y="0"/>
                        <a:pt x="196752" y="2567"/>
                        <a:pt x="235261" y="8985"/>
                      </a:cubicBezTo>
                      <a:cubicBezTo>
                        <a:pt x="321265" y="23105"/>
                        <a:pt x="479151" y="48778"/>
                        <a:pt x="551035" y="102691"/>
                      </a:cubicBezTo>
                      <a:cubicBezTo>
                        <a:pt x="554886" y="105258"/>
                        <a:pt x="556169" y="110392"/>
                        <a:pt x="554886" y="112960"/>
                      </a:cubicBezTo>
                      <a:cubicBezTo>
                        <a:pt x="553602" y="115527"/>
                        <a:pt x="551035" y="119378"/>
                        <a:pt x="545900" y="120661"/>
                      </a:cubicBezTo>
                      <a:cubicBezTo>
                        <a:pt x="533064" y="121945"/>
                        <a:pt x="525362" y="124512"/>
                        <a:pt x="520228" y="125796"/>
                      </a:cubicBezTo>
                      <a:cubicBezTo>
                        <a:pt x="513810" y="125796"/>
                        <a:pt x="508675" y="127080"/>
                        <a:pt x="498406" y="1270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324">
                  <a:extLst>
                    <a:ext uri="{FF2B5EF4-FFF2-40B4-BE49-F238E27FC236}">
                      <a16:creationId xmlns:a16="http://schemas.microsoft.com/office/drawing/2014/main" id="{2584A0F3-DAD5-43F4-9BA8-1B8301E05A72}"/>
                    </a:ext>
                  </a:extLst>
                </p:cNvPr>
                <p:cNvSpPr/>
                <p:nvPr/>
              </p:nvSpPr>
              <p:spPr>
                <a:xfrm>
                  <a:off x="3539572" y="3028651"/>
                  <a:ext cx="559880" cy="137348"/>
                </a:xfrm>
                <a:custGeom>
                  <a:avLst/>
                  <a:gdLst>
                    <a:gd name="connsiteX0" fmla="*/ 139019 w 559880"/>
                    <a:gd name="connsiteY0" fmla="*/ 0 h 137348"/>
                    <a:gd name="connsiteX1" fmla="*/ 139019 w 559880"/>
                    <a:gd name="connsiteY1" fmla="*/ 6418 h 137348"/>
                    <a:gd name="connsiteX2" fmla="*/ 237858 w 559880"/>
                    <a:gd name="connsiteY2" fmla="*/ 15404 h 137348"/>
                    <a:gd name="connsiteX3" fmla="*/ 552348 w 559880"/>
                    <a:gd name="connsiteY3" fmla="*/ 109109 h 137348"/>
                    <a:gd name="connsiteX4" fmla="*/ 554916 w 559880"/>
                    <a:gd name="connsiteY4" fmla="*/ 116811 h 137348"/>
                    <a:gd name="connsiteX5" fmla="*/ 549781 w 559880"/>
                    <a:gd name="connsiteY5" fmla="*/ 121945 h 137348"/>
                    <a:gd name="connsiteX6" fmla="*/ 522825 w 559880"/>
                    <a:gd name="connsiteY6" fmla="*/ 127080 h 137348"/>
                    <a:gd name="connsiteX7" fmla="*/ 501003 w 559880"/>
                    <a:gd name="connsiteY7" fmla="*/ 129647 h 137348"/>
                    <a:gd name="connsiteX8" fmla="*/ 493301 w 559880"/>
                    <a:gd name="connsiteY8" fmla="*/ 129647 h 137348"/>
                    <a:gd name="connsiteX9" fmla="*/ 470196 w 559880"/>
                    <a:gd name="connsiteY9" fmla="*/ 96272 h 137348"/>
                    <a:gd name="connsiteX10" fmla="*/ 438105 w 559880"/>
                    <a:gd name="connsiteY10" fmla="*/ 82153 h 137348"/>
                    <a:gd name="connsiteX11" fmla="*/ 189080 w 559880"/>
                    <a:gd name="connsiteY11" fmla="*/ 51345 h 137348"/>
                    <a:gd name="connsiteX12" fmla="*/ 139019 w 559880"/>
                    <a:gd name="connsiteY12" fmla="*/ 52629 h 137348"/>
                    <a:gd name="connsiteX13" fmla="*/ 132600 w 559880"/>
                    <a:gd name="connsiteY13" fmla="*/ 57763 h 137348"/>
                    <a:gd name="connsiteX14" fmla="*/ 121048 w 559880"/>
                    <a:gd name="connsiteY14" fmla="*/ 115527 h 137348"/>
                    <a:gd name="connsiteX15" fmla="*/ 103077 w 559880"/>
                    <a:gd name="connsiteY15" fmla="*/ 110392 h 137348"/>
                    <a:gd name="connsiteX16" fmla="*/ 26059 w 559880"/>
                    <a:gd name="connsiteY16" fmla="*/ 79585 h 137348"/>
                    <a:gd name="connsiteX17" fmla="*/ 5521 w 559880"/>
                    <a:gd name="connsiteY17" fmla="*/ 55196 h 137348"/>
                    <a:gd name="connsiteX18" fmla="*/ 45313 w 559880"/>
                    <a:gd name="connsiteY18" fmla="*/ 16687 h 137348"/>
                    <a:gd name="connsiteX19" fmla="*/ 136451 w 559880"/>
                    <a:gd name="connsiteY19" fmla="*/ 5135 h 137348"/>
                    <a:gd name="connsiteX20" fmla="*/ 136451 w 559880"/>
                    <a:gd name="connsiteY20" fmla="*/ 0 h 137348"/>
                    <a:gd name="connsiteX21" fmla="*/ 139019 w 559880"/>
                    <a:gd name="connsiteY21" fmla="*/ 0 h 137348"/>
                    <a:gd name="connsiteX22" fmla="*/ 139019 w 559880"/>
                    <a:gd name="connsiteY22" fmla="*/ 0 h 137348"/>
                    <a:gd name="connsiteX23" fmla="*/ 45313 w 559880"/>
                    <a:gd name="connsiteY23" fmla="*/ 11553 h 137348"/>
                    <a:gd name="connsiteX24" fmla="*/ 386 w 559880"/>
                    <a:gd name="connsiteY24" fmla="*/ 57763 h 137348"/>
                    <a:gd name="connsiteX25" fmla="*/ 23492 w 559880"/>
                    <a:gd name="connsiteY25" fmla="*/ 86003 h 137348"/>
                    <a:gd name="connsiteX26" fmla="*/ 126182 w 559880"/>
                    <a:gd name="connsiteY26" fmla="*/ 124512 h 137348"/>
                    <a:gd name="connsiteX27" fmla="*/ 139019 w 559880"/>
                    <a:gd name="connsiteY27" fmla="*/ 60331 h 137348"/>
                    <a:gd name="connsiteX28" fmla="*/ 189080 w 559880"/>
                    <a:gd name="connsiteY28" fmla="*/ 59047 h 137348"/>
                    <a:gd name="connsiteX29" fmla="*/ 436821 w 559880"/>
                    <a:gd name="connsiteY29" fmla="*/ 89854 h 137348"/>
                    <a:gd name="connsiteX30" fmla="*/ 465061 w 559880"/>
                    <a:gd name="connsiteY30" fmla="*/ 102691 h 137348"/>
                    <a:gd name="connsiteX31" fmla="*/ 486883 w 559880"/>
                    <a:gd name="connsiteY31" fmla="*/ 137349 h 137348"/>
                    <a:gd name="connsiteX32" fmla="*/ 499719 w 559880"/>
                    <a:gd name="connsiteY32" fmla="*/ 137349 h 137348"/>
                    <a:gd name="connsiteX33" fmla="*/ 548498 w 559880"/>
                    <a:gd name="connsiteY33" fmla="*/ 128363 h 137348"/>
                    <a:gd name="connsiteX34" fmla="*/ 554916 w 559880"/>
                    <a:gd name="connsiteY34" fmla="*/ 103974 h 137348"/>
                    <a:gd name="connsiteX35" fmla="*/ 237858 w 559880"/>
                    <a:gd name="connsiteY35" fmla="*/ 8985 h 137348"/>
                    <a:gd name="connsiteX36" fmla="*/ 139019 w 559880"/>
                    <a:gd name="connsiteY36" fmla="*/ 0 h 137348"/>
                    <a:gd name="connsiteX37" fmla="*/ 139019 w 559880"/>
                    <a:gd name="connsiteY37" fmla="*/ 0 h 13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59880" h="137348">
                      <a:moveTo>
                        <a:pt x="139019" y="0"/>
                      </a:moveTo>
                      <a:lnTo>
                        <a:pt x="139019" y="6418"/>
                      </a:lnTo>
                      <a:cubicBezTo>
                        <a:pt x="168542" y="6418"/>
                        <a:pt x="199349" y="8985"/>
                        <a:pt x="237858" y="15404"/>
                      </a:cubicBezTo>
                      <a:cubicBezTo>
                        <a:pt x="322578" y="29524"/>
                        <a:pt x="481749" y="53913"/>
                        <a:pt x="552348" y="109109"/>
                      </a:cubicBezTo>
                      <a:cubicBezTo>
                        <a:pt x="556199" y="111676"/>
                        <a:pt x="554916" y="115527"/>
                        <a:pt x="554916" y="116811"/>
                      </a:cubicBezTo>
                      <a:cubicBezTo>
                        <a:pt x="554916" y="118094"/>
                        <a:pt x="553632" y="121945"/>
                        <a:pt x="549781" y="121945"/>
                      </a:cubicBezTo>
                      <a:cubicBezTo>
                        <a:pt x="536945" y="123229"/>
                        <a:pt x="529243" y="125796"/>
                        <a:pt x="522825" y="127080"/>
                      </a:cubicBezTo>
                      <a:cubicBezTo>
                        <a:pt x="516407" y="128363"/>
                        <a:pt x="511272" y="129647"/>
                        <a:pt x="501003" y="129647"/>
                      </a:cubicBezTo>
                      <a:cubicBezTo>
                        <a:pt x="498436" y="129647"/>
                        <a:pt x="495868" y="129647"/>
                        <a:pt x="493301" y="129647"/>
                      </a:cubicBezTo>
                      <a:cubicBezTo>
                        <a:pt x="486883" y="111676"/>
                        <a:pt x="477898" y="103974"/>
                        <a:pt x="470196" y="96272"/>
                      </a:cubicBezTo>
                      <a:cubicBezTo>
                        <a:pt x="461210" y="88571"/>
                        <a:pt x="449658" y="84720"/>
                        <a:pt x="438105" y="82153"/>
                      </a:cubicBezTo>
                      <a:cubicBezTo>
                        <a:pt x="350818" y="60331"/>
                        <a:pt x="271233" y="51345"/>
                        <a:pt x="189080" y="51345"/>
                      </a:cubicBezTo>
                      <a:cubicBezTo>
                        <a:pt x="172393" y="51345"/>
                        <a:pt x="155706" y="51345"/>
                        <a:pt x="139019" y="52629"/>
                      </a:cubicBezTo>
                      <a:cubicBezTo>
                        <a:pt x="136451" y="52629"/>
                        <a:pt x="133884" y="55196"/>
                        <a:pt x="132600" y="57763"/>
                      </a:cubicBezTo>
                      <a:lnTo>
                        <a:pt x="121048" y="115527"/>
                      </a:lnTo>
                      <a:cubicBezTo>
                        <a:pt x="114629" y="114243"/>
                        <a:pt x="108211" y="112960"/>
                        <a:pt x="103077" y="110392"/>
                      </a:cubicBezTo>
                      <a:cubicBezTo>
                        <a:pt x="74837" y="102691"/>
                        <a:pt x="51731" y="97556"/>
                        <a:pt x="26059" y="79585"/>
                      </a:cubicBezTo>
                      <a:cubicBezTo>
                        <a:pt x="17073" y="73167"/>
                        <a:pt x="8088" y="65465"/>
                        <a:pt x="5521" y="55196"/>
                      </a:cubicBezTo>
                      <a:cubicBezTo>
                        <a:pt x="1670" y="37225"/>
                        <a:pt x="23492" y="23105"/>
                        <a:pt x="45313" y="16687"/>
                      </a:cubicBezTo>
                      <a:cubicBezTo>
                        <a:pt x="73553" y="8985"/>
                        <a:pt x="103077" y="5135"/>
                        <a:pt x="136451" y="5135"/>
                      </a:cubicBezTo>
                      <a:lnTo>
                        <a:pt x="136451" y="0"/>
                      </a:lnTo>
                      <a:lnTo>
                        <a:pt x="139019" y="0"/>
                      </a:lnTo>
                      <a:close/>
                      <a:moveTo>
                        <a:pt x="139019" y="0"/>
                      </a:moveTo>
                      <a:cubicBezTo>
                        <a:pt x="106928" y="0"/>
                        <a:pt x="76121" y="3851"/>
                        <a:pt x="45313" y="11553"/>
                      </a:cubicBezTo>
                      <a:cubicBezTo>
                        <a:pt x="22208" y="17971"/>
                        <a:pt x="-3465" y="34658"/>
                        <a:pt x="386" y="57763"/>
                      </a:cubicBezTo>
                      <a:cubicBezTo>
                        <a:pt x="2953" y="69316"/>
                        <a:pt x="13222" y="78302"/>
                        <a:pt x="23492" y="86003"/>
                      </a:cubicBezTo>
                      <a:cubicBezTo>
                        <a:pt x="56866" y="110392"/>
                        <a:pt x="86390" y="112960"/>
                        <a:pt x="126182" y="124512"/>
                      </a:cubicBezTo>
                      <a:lnTo>
                        <a:pt x="139019" y="60331"/>
                      </a:lnTo>
                      <a:cubicBezTo>
                        <a:pt x="155706" y="59047"/>
                        <a:pt x="172393" y="59047"/>
                        <a:pt x="189080" y="59047"/>
                      </a:cubicBezTo>
                      <a:cubicBezTo>
                        <a:pt x="273800" y="59047"/>
                        <a:pt x="353385" y="69316"/>
                        <a:pt x="436821" y="89854"/>
                      </a:cubicBezTo>
                      <a:cubicBezTo>
                        <a:pt x="447090" y="92422"/>
                        <a:pt x="457360" y="94989"/>
                        <a:pt x="465061" y="102691"/>
                      </a:cubicBezTo>
                      <a:cubicBezTo>
                        <a:pt x="472763" y="110392"/>
                        <a:pt x="480465" y="118094"/>
                        <a:pt x="486883" y="137349"/>
                      </a:cubicBezTo>
                      <a:cubicBezTo>
                        <a:pt x="492018" y="137349"/>
                        <a:pt x="495868" y="137349"/>
                        <a:pt x="499719" y="137349"/>
                      </a:cubicBezTo>
                      <a:cubicBezTo>
                        <a:pt x="520258" y="137349"/>
                        <a:pt x="520258" y="132214"/>
                        <a:pt x="548498" y="128363"/>
                      </a:cubicBezTo>
                      <a:cubicBezTo>
                        <a:pt x="560050" y="125796"/>
                        <a:pt x="563901" y="111676"/>
                        <a:pt x="554916" y="103974"/>
                      </a:cubicBezTo>
                      <a:cubicBezTo>
                        <a:pt x="485599" y="50062"/>
                        <a:pt x="339265" y="25673"/>
                        <a:pt x="237858" y="8985"/>
                      </a:cubicBezTo>
                      <a:cubicBezTo>
                        <a:pt x="205767" y="3851"/>
                        <a:pt x="172393" y="0"/>
                        <a:pt x="139019" y="0"/>
                      </a:cubicBezTo>
                      <a:lnTo>
                        <a:pt x="1390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9" name="Freeform: Shape 208">
              <a:extLst>
                <a:ext uri="{FF2B5EF4-FFF2-40B4-BE49-F238E27FC236}">
                  <a16:creationId xmlns:a16="http://schemas.microsoft.com/office/drawing/2014/main" id="{F7F99FB0-9882-4BDA-B2EA-B21FFC3B26F9}"/>
                </a:ext>
              </a:extLst>
            </p:cNvPr>
            <p:cNvSpPr/>
            <p:nvPr/>
          </p:nvSpPr>
          <p:spPr>
            <a:xfrm>
              <a:off x="3915531" y="3333951"/>
              <a:ext cx="37223" cy="21274"/>
            </a:xfrm>
            <a:custGeom>
              <a:avLst/>
              <a:gdLst>
                <a:gd name="connsiteX0" fmla="*/ 35190 w 37223"/>
                <a:gd name="connsiteY0" fmla="*/ 5339 h 21274"/>
                <a:gd name="connsiteX1" fmla="*/ 4383 w 37223"/>
                <a:gd name="connsiteY1" fmla="*/ 20742 h 21274"/>
                <a:gd name="connsiteX2" fmla="*/ 532 w 37223"/>
                <a:gd name="connsiteY2" fmla="*/ 19459 h 21274"/>
                <a:gd name="connsiteX3" fmla="*/ 1815 w 37223"/>
                <a:gd name="connsiteY3" fmla="*/ 15608 h 21274"/>
                <a:gd name="connsiteX4" fmla="*/ 35190 w 37223"/>
                <a:gd name="connsiteY4" fmla="*/ 204 h 21274"/>
                <a:gd name="connsiteX5" fmla="*/ 35190 w 37223"/>
                <a:gd name="connsiteY5" fmla="*/ 5339 h 21274"/>
                <a:gd name="connsiteX6" fmla="*/ 35190 w 37223"/>
                <a:gd name="connsiteY6" fmla="*/ 5339 h 2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3" h="21274">
                  <a:moveTo>
                    <a:pt x="35190" y="5339"/>
                  </a:moveTo>
                  <a:cubicBezTo>
                    <a:pt x="23637" y="7906"/>
                    <a:pt x="13368" y="13041"/>
                    <a:pt x="4383" y="20742"/>
                  </a:cubicBezTo>
                  <a:cubicBezTo>
                    <a:pt x="3099" y="22026"/>
                    <a:pt x="532" y="20742"/>
                    <a:pt x="532" y="19459"/>
                  </a:cubicBezTo>
                  <a:cubicBezTo>
                    <a:pt x="-752" y="18175"/>
                    <a:pt x="532" y="15608"/>
                    <a:pt x="1815" y="15608"/>
                  </a:cubicBezTo>
                  <a:cubicBezTo>
                    <a:pt x="12084" y="7906"/>
                    <a:pt x="22353" y="2772"/>
                    <a:pt x="35190" y="204"/>
                  </a:cubicBezTo>
                  <a:cubicBezTo>
                    <a:pt x="36473" y="-1079"/>
                    <a:pt x="39041" y="4055"/>
                    <a:pt x="35190" y="5339"/>
                  </a:cubicBezTo>
                  <a:lnTo>
                    <a:pt x="35190" y="5339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09">
              <a:extLst>
                <a:ext uri="{FF2B5EF4-FFF2-40B4-BE49-F238E27FC236}">
                  <a16:creationId xmlns:a16="http://schemas.microsoft.com/office/drawing/2014/main" id="{DFF7F289-3744-4D93-8403-71EEEA257419}"/>
                </a:ext>
              </a:extLst>
            </p:cNvPr>
            <p:cNvSpPr/>
            <p:nvPr/>
          </p:nvSpPr>
          <p:spPr>
            <a:xfrm>
              <a:off x="3921949" y="3346992"/>
              <a:ext cx="34437" cy="16687"/>
            </a:xfrm>
            <a:custGeom>
              <a:avLst/>
              <a:gdLst>
                <a:gd name="connsiteX0" fmla="*/ 30055 w 34437"/>
                <a:gd name="connsiteY0" fmla="*/ 16687 h 16687"/>
                <a:gd name="connsiteX1" fmla="*/ 1815 w 34437"/>
                <a:gd name="connsiteY1" fmla="*/ 5135 h 16687"/>
                <a:gd name="connsiteX2" fmla="*/ 532 w 34437"/>
                <a:gd name="connsiteY2" fmla="*/ 1284 h 16687"/>
                <a:gd name="connsiteX3" fmla="*/ 4383 w 34437"/>
                <a:gd name="connsiteY3" fmla="*/ 0 h 16687"/>
                <a:gd name="connsiteX4" fmla="*/ 32623 w 34437"/>
                <a:gd name="connsiteY4" fmla="*/ 11553 h 16687"/>
                <a:gd name="connsiteX5" fmla="*/ 33906 w 34437"/>
                <a:gd name="connsiteY5" fmla="*/ 15404 h 16687"/>
                <a:gd name="connsiteX6" fmla="*/ 30055 w 34437"/>
                <a:gd name="connsiteY6" fmla="*/ 16687 h 16687"/>
                <a:gd name="connsiteX7" fmla="*/ 30055 w 34437"/>
                <a:gd name="connsiteY7" fmla="*/ 16687 h 1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37" h="16687">
                  <a:moveTo>
                    <a:pt x="30055" y="16687"/>
                  </a:moveTo>
                  <a:cubicBezTo>
                    <a:pt x="21070" y="12836"/>
                    <a:pt x="12084" y="8985"/>
                    <a:pt x="1815" y="5135"/>
                  </a:cubicBezTo>
                  <a:cubicBezTo>
                    <a:pt x="532" y="3851"/>
                    <a:pt x="-752" y="2567"/>
                    <a:pt x="532" y="1284"/>
                  </a:cubicBezTo>
                  <a:cubicBezTo>
                    <a:pt x="1815" y="0"/>
                    <a:pt x="3099" y="0"/>
                    <a:pt x="4383" y="0"/>
                  </a:cubicBezTo>
                  <a:cubicBezTo>
                    <a:pt x="13368" y="3851"/>
                    <a:pt x="22353" y="7702"/>
                    <a:pt x="32623" y="11553"/>
                  </a:cubicBezTo>
                  <a:cubicBezTo>
                    <a:pt x="33906" y="12836"/>
                    <a:pt x="35190" y="14120"/>
                    <a:pt x="33906" y="15404"/>
                  </a:cubicBezTo>
                  <a:cubicBezTo>
                    <a:pt x="33906" y="16687"/>
                    <a:pt x="31339" y="16687"/>
                    <a:pt x="30055" y="16687"/>
                  </a:cubicBezTo>
                  <a:lnTo>
                    <a:pt x="30055" y="1668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1" name="Graphic 1171">
              <a:extLst>
                <a:ext uri="{FF2B5EF4-FFF2-40B4-BE49-F238E27FC236}">
                  <a16:creationId xmlns:a16="http://schemas.microsoft.com/office/drawing/2014/main" id="{6DA9C166-2129-485D-A92D-2AA096434AC7}"/>
                </a:ext>
              </a:extLst>
            </p:cNvPr>
            <p:cNvGrpSpPr/>
            <p:nvPr/>
          </p:nvGrpSpPr>
          <p:grpSpPr>
            <a:xfrm>
              <a:off x="4087183" y="3398337"/>
              <a:ext cx="483533" cy="876721"/>
              <a:chOff x="4087183" y="3398337"/>
              <a:chExt cx="483533" cy="876721"/>
            </a:xfrm>
          </p:grpSpPr>
          <p:sp>
            <p:nvSpPr>
              <p:cNvPr id="120" name="Freeform: Shape 298">
                <a:extLst>
                  <a:ext uri="{FF2B5EF4-FFF2-40B4-BE49-F238E27FC236}">
                    <a16:creationId xmlns:a16="http://schemas.microsoft.com/office/drawing/2014/main" id="{9C7C1028-A8F3-43CA-9359-B1F32DC38860}"/>
                  </a:ext>
                </a:extLst>
              </p:cNvPr>
              <p:cNvSpPr/>
              <p:nvPr/>
            </p:nvSpPr>
            <p:spPr>
              <a:xfrm>
                <a:off x="4498832" y="3398337"/>
                <a:ext cx="71883" cy="529382"/>
              </a:xfrm>
              <a:custGeom>
                <a:avLst/>
                <a:gdLst>
                  <a:gd name="connsiteX0" fmla="*/ 42360 w 71883"/>
                  <a:gd name="connsiteY0" fmla="*/ 0 h 529382"/>
                  <a:gd name="connsiteX1" fmla="*/ 48778 w 71883"/>
                  <a:gd name="connsiteY1" fmla="*/ 0 h 529382"/>
                  <a:gd name="connsiteX2" fmla="*/ 60331 w 71883"/>
                  <a:gd name="connsiteY2" fmla="*/ 11553 h 529382"/>
                  <a:gd name="connsiteX3" fmla="*/ 71883 w 71883"/>
                  <a:gd name="connsiteY3" fmla="*/ 482646 h 529382"/>
                  <a:gd name="connsiteX4" fmla="*/ 66749 w 71883"/>
                  <a:gd name="connsiteY4" fmla="*/ 492915 h 529382"/>
                  <a:gd name="connsiteX5" fmla="*/ 17971 w 71883"/>
                  <a:gd name="connsiteY5" fmla="*/ 527573 h 529382"/>
                  <a:gd name="connsiteX6" fmla="*/ 0 w 71883"/>
                  <a:gd name="connsiteY6" fmla="*/ 522439 h 529382"/>
                  <a:gd name="connsiteX7" fmla="*/ 2567 w 71883"/>
                  <a:gd name="connsiteY7" fmla="*/ 37225 h 529382"/>
                  <a:gd name="connsiteX8" fmla="*/ 42360 w 71883"/>
                  <a:gd name="connsiteY8" fmla="*/ 0 h 529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83" h="529382">
                    <a:moveTo>
                      <a:pt x="42360" y="0"/>
                    </a:moveTo>
                    <a:lnTo>
                      <a:pt x="48778" y="0"/>
                    </a:lnTo>
                    <a:cubicBezTo>
                      <a:pt x="55196" y="0"/>
                      <a:pt x="60331" y="5135"/>
                      <a:pt x="60331" y="11553"/>
                    </a:cubicBezTo>
                    <a:lnTo>
                      <a:pt x="71883" y="482646"/>
                    </a:lnTo>
                    <a:cubicBezTo>
                      <a:pt x="71883" y="486497"/>
                      <a:pt x="70600" y="490348"/>
                      <a:pt x="66749" y="492915"/>
                    </a:cubicBezTo>
                    <a:lnTo>
                      <a:pt x="17971" y="527573"/>
                    </a:lnTo>
                    <a:cubicBezTo>
                      <a:pt x="11553" y="531424"/>
                      <a:pt x="2567" y="528857"/>
                      <a:pt x="0" y="522439"/>
                    </a:cubicBezTo>
                    <a:lnTo>
                      <a:pt x="2567" y="37225"/>
                    </a:lnTo>
                    <a:lnTo>
                      <a:pt x="423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1" name="Graphic 1171">
                <a:extLst>
                  <a:ext uri="{FF2B5EF4-FFF2-40B4-BE49-F238E27FC236}">
                    <a16:creationId xmlns:a16="http://schemas.microsoft.com/office/drawing/2014/main" id="{2196276E-3665-4F21-B1A3-50FFE3581B52}"/>
                  </a:ext>
                </a:extLst>
              </p:cNvPr>
              <p:cNvGrpSpPr/>
              <p:nvPr/>
            </p:nvGrpSpPr>
            <p:grpSpPr>
              <a:xfrm>
                <a:off x="4481849" y="3398337"/>
                <a:ext cx="73463" cy="519871"/>
                <a:chOff x="4481849" y="3398337"/>
                <a:chExt cx="73463" cy="519871"/>
              </a:xfrm>
            </p:grpSpPr>
            <p:sp>
              <p:nvSpPr>
                <p:cNvPr id="137" name="Freeform: Shape 315">
                  <a:extLst>
                    <a:ext uri="{FF2B5EF4-FFF2-40B4-BE49-F238E27FC236}">
                      <a16:creationId xmlns:a16="http://schemas.microsoft.com/office/drawing/2014/main" id="{A321F074-89C5-4D9A-A163-5D183729D37B}"/>
                    </a:ext>
                  </a:extLst>
                </p:cNvPr>
                <p:cNvSpPr/>
                <p:nvPr/>
              </p:nvSpPr>
              <p:spPr>
                <a:xfrm>
                  <a:off x="4487036" y="3400904"/>
                  <a:ext cx="66992" cy="512169"/>
                </a:xfrm>
                <a:custGeom>
                  <a:avLst/>
                  <a:gdLst>
                    <a:gd name="connsiteX0" fmla="*/ 15647 w 66992"/>
                    <a:gd name="connsiteY0" fmla="*/ 512170 h 512169"/>
                    <a:gd name="connsiteX1" fmla="*/ 4094 w 66992"/>
                    <a:gd name="connsiteY1" fmla="*/ 78302 h 512169"/>
                    <a:gd name="connsiteX2" fmla="*/ 1527 w 66992"/>
                    <a:gd name="connsiteY2" fmla="*/ 74451 h 512169"/>
                    <a:gd name="connsiteX3" fmla="*/ 1527 w 66992"/>
                    <a:gd name="connsiteY3" fmla="*/ 74451 h 512169"/>
                    <a:gd name="connsiteX4" fmla="*/ 243 w 66992"/>
                    <a:gd name="connsiteY4" fmla="*/ 74451 h 512169"/>
                    <a:gd name="connsiteX5" fmla="*/ 10512 w 66992"/>
                    <a:gd name="connsiteY5" fmla="*/ 33374 h 512169"/>
                    <a:gd name="connsiteX6" fmla="*/ 54156 w 66992"/>
                    <a:gd name="connsiteY6" fmla="*/ 0 h 512169"/>
                    <a:gd name="connsiteX7" fmla="*/ 66992 w 66992"/>
                    <a:gd name="connsiteY7" fmla="*/ 478795 h 512169"/>
                    <a:gd name="connsiteX8" fmla="*/ 15647 w 66992"/>
                    <a:gd name="connsiteY8" fmla="*/ 512170 h 51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92" h="512169">
                      <a:moveTo>
                        <a:pt x="15647" y="512170"/>
                      </a:moveTo>
                      <a:cubicBezTo>
                        <a:pt x="4094" y="368403"/>
                        <a:pt x="243" y="222068"/>
                        <a:pt x="4094" y="78302"/>
                      </a:cubicBezTo>
                      <a:cubicBezTo>
                        <a:pt x="4094" y="77018"/>
                        <a:pt x="2811" y="75734"/>
                        <a:pt x="1527" y="74451"/>
                      </a:cubicBezTo>
                      <a:cubicBezTo>
                        <a:pt x="1527" y="74451"/>
                        <a:pt x="1527" y="74451"/>
                        <a:pt x="1527" y="74451"/>
                      </a:cubicBezTo>
                      <a:cubicBezTo>
                        <a:pt x="1527" y="74451"/>
                        <a:pt x="243" y="74451"/>
                        <a:pt x="243" y="74451"/>
                      </a:cubicBezTo>
                      <a:cubicBezTo>
                        <a:pt x="-1040" y="60331"/>
                        <a:pt x="2811" y="46211"/>
                        <a:pt x="10512" y="33374"/>
                      </a:cubicBezTo>
                      <a:cubicBezTo>
                        <a:pt x="20781" y="15404"/>
                        <a:pt x="36185" y="3851"/>
                        <a:pt x="54156" y="0"/>
                      </a:cubicBezTo>
                      <a:lnTo>
                        <a:pt x="66992" y="478795"/>
                      </a:lnTo>
                      <a:lnTo>
                        <a:pt x="15647" y="5121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316">
                  <a:extLst>
                    <a:ext uri="{FF2B5EF4-FFF2-40B4-BE49-F238E27FC236}">
                      <a16:creationId xmlns:a16="http://schemas.microsoft.com/office/drawing/2014/main" id="{539ED890-87A0-4B27-9D82-C2C32CCDC0D2}"/>
                    </a:ext>
                  </a:extLst>
                </p:cNvPr>
                <p:cNvSpPr/>
                <p:nvPr/>
              </p:nvSpPr>
              <p:spPr>
                <a:xfrm>
                  <a:off x="4481849" y="3398337"/>
                  <a:ext cx="73463" cy="519871"/>
                </a:xfrm>
                <a:custGeom>
                  <a:avLst/>
                  <a:gdLst>
                    <a:gd name="connsiteX0" fmla="*/ 54209 w 73463"/>
                    <a:gd name="connsiteY0" fmla="*/ 7702 h 519871"/>
                    <a:gd name="connsiteX1" fmla="*/ 60627 w 73463"/>
                    <a:gd name="connsiteY1" fmla="*/ 242607 h 519871"/>
                    <a:gd name="connsiteX2" fmla="*/ 67045 w 73463"/>
                    <a:gd name="connsiteY2" fmla="*/ 481362 h 519871"/>
                    <a:gd name="connsiteX3" fmla="*/ 42657 w 73463"/>
                    <a:gd name="connsiteY3" fmla="*/ 498050 h 519871"/>
                    <a:gd name="connsiteX4" fmla="*/ 24686 w 73463"/>
                    <a:gd name="connsiteY4" fmla="*/ 509602 h 519871"/>
                    <a:gd name="connsiteX5" fmla="*/ 13133 w 73463"/>
                    <a:gd name="connsiteY5" fmla="*/ 80869 h 519871"/>
                    <a:gd name="connsiteX6" fmla="*/ 7998 w 73463"/>
                    <a:gd name="connsiteY6" fmla="*/ 74451 h 519871"/>
                    <a:gd name="connsiteX7" fmla="*/ 18267 w 73463"/>
                    <a:gd name="connsiteY7" fmla="*/ 38509 h 519871"/>
                    <a:gd name="connsiteX8" fmla="*/ 54209 w 73463"/>
                    <a:gd name="connsiteY8" fmla="*/ 7702 h 519871"/>
                    <a:gd name="connsiteX9" fmla="*/ 54209 w 73463"/>
                    <a:gd name="connsiteY9" fmla="*/ 7702 h 519871"/>
                    <a:gd name="connsiteX10" fmla="*/ 59344 w 73463"/>
                    <a:gd name="connsiteY10" fmla="*/ 0 h 519871"/>
                    <a:gd name="connsiteX11" fmla="*/ 4148 w 73463"/>
                    <a:gd name="connsiteY11" fmla="*/ 96272 h 519871"/>
                    <a:gd name="connsiteX12" fmla="*/ 5431 w 73463"/>
                    <a:gd name="connsiteY12" fmla="*/ 80869 h 519871"/>
                    <a:gd name="connsiteX13" fmla="*/ 18267 w 73463"/>
                    <a:gd name="connsiteY13" fmla="*/ 519871 h 519871"/>
                    <a:gd name="connsiteX14" fmla="*/ 73464 w 73463"/>
                    <a:gd name="connsiteY14" fmla="*/ 483930 h 519871"/>
                    <a:gd name="connsiteX15" fmla="*/ 59344 w 73463"/>
                    <a:gd name="connsiteY15" fmla="*/ 0 h 519871"/>
                    <a:gd name="connsiteX16" fmla="*/ 59344 w 73463"/>
                    <a:gd name="connsiteY16" fmla="*/ 0 h 519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3463" h="519871">
                      <a:moveTo>
                        <a:pt x="54209" y="7702"/>
                      </a:moveTo>
                      <a:lnTo>
                        <a:pt x="60627" y="242607"/>
                      </a:lnTo>
                      <a:lnTo>
                        <a:pt x="67045" y="481362"/>
                      </a:lnTo>
                      <a:lnTo>
                        <a:pt x="42657" y="498050"/>
                      </a:lnTo>
                      <a:lnTo>
                        <a:pt x="24686" y="509602"/>
                      </a:lnTo>
                      <a:cubicBezTo>
                        <a:pt x="13133" y="367119"/>
                        <a:pt x="9282" y="223352"/>
                        <a:pt x="13133" y="80869"/>
                      </a:cubicBezTo>
                      <a:cubicBezTo>
                        <a:pt x="13133" y="78302"/>
                        <a:pt x="10566" y="74451"/>
                        <a:pt x="7998" y="74451"/>
                      </a:cubicBezTo>
                      <a:cubicBezTo>
                        <a:pt x="7998" y="62898"/>
                        <a:pt x="10566" y="50062"/>
                        <a:pt x="18267" y="38509"/>
                      </a:cubicBezTo>
                      <a:cubicBezTo>
                        <a:pt x="25969" y="23105"/>
                        <a:pt x="38806" y="11553"/>
                        <a:pt x="54209" y="7702"/>
                      </a:cubicBezTo>
                      <a:lnTo>
                        <a:pt x="54209" y="7702"/>
                      </a:lnTo>
                      <a:close/>
                      <a:moveTo>
                        <a:pt x="59344" y="0"/>
                      </a:moveTo>
                      <a:cubicBezTo>
                        <a:pt x="18267" y="7702"/>
                        <a:pt x="-11256" y="56480"/>
                        <a:pt x="4148" y="96272"/>
                      </a:cubicBezTo>
                      <a:lnTo>
                        <a:pt x="5431" y="80869"/>
                      </a:lnTo>
                      <a:cubicBezTo>
                        <a:pt x="1580" y="227203"/>
                        <a:pt x="5431" y="374821"/>
                        <a:pt x="18267" y="519871"/>
                      </a:cubicBezTo>
                      <a:cubicBezTo>
                        <a:pt x="36238" y="508319"/>
                        <a:pt x="55493" y="495482"/>
                        <a:pt x="73464" y="483930"/>
                      </a:cubicBezTo>
                      <a:cubicBezTo>
                        <a:pt x="68329" y="322192"/>
                        <a:pt x="64478" y="160454"/>
                        <a:pt x="59344" y="0"/>
                      </a:cubicBezTo>
                      <a:lnTo>
                        <a:pt x="593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2" name="Graphic 1171">
                <a:extLst>
                  <a:ext uri="{FF2B5EF4-FFF2-40B4-BE49-F238E27FC236}">
                    <a16:creationId xmlns:a16="http://schemas.microsoft.com/office/drawing/2014/main" id="{3F438D54-560E-41BD-AA2E-5EB8948B0EED}"/>
                  </a:ext>
                </a:extLst>
              </p:cNvPr>
              <p:cNvGrpSpPr/>
              <p:nvPr/>
            </p:nvGrpSpPr>
            <p:grpSpPr>
              <a:xfrm>
                <a:off x="4087183" y="3667900"/>
                <a:ext cx="407798" cy="607158"/>
                <a:chOff x="4087183" y="3667900"/>
                <a:chExt cx="407798" cy="607158"/>
              </a:xfrm>
            </p:grpSpPr>
            <p:sp>
              <p:nvSpPr>
                <p:cNvPr id="135" name="Freeform: Shape 313">
                  <a:extLst>
                    <a:ext uri="{FF2B5EF4-FFF2-40B4-BE49-F238E27FC236}">
                      <a16:creationId xmlns:a16="http://schemas.microsoft.com/office/drawing/2014/main" id="{68B48FCC-55CF-464C-94B9-96E4A625B0F3}"/>
                    </a:ext>
                  </a:extLst>
                </p:cNvPr>
                <p:cNvSpPr/>
                <p:nvPr/>
              </p:nvSpPr>
              <p:spPr>
                <a:xfrm>
                  <a:off x="4090940" y="3674318"/>
                  <a:ext cx="397623" cy="596889"/>
                </a:xfrm>
                <a:custGeom>
                  <a:avLst/>
                  <a:gdLst>
                    <a:gd name="connsiteX0" fmla="*/ 53610 w 397623"/>
                    <a:gd name="connsiteY0" fmla="*/ 596889 h 596889"/>
                    <a:gd name="connsiteX1" fmla="*/ 42057 w 397623"/>
                    <a:gd name="connsiteY1" fmla="*/ 593038 h 596889"/>
                    <a:gd name="connsiteX2" fmla="*/ 31788 w 397623"/>
                    <a:gd name="connsiteY2" fmla="*/ 576351 h 596889"/>
                    <a:gd name="connsiteX3" fmla="*/ 3548 w 397623"/>
                    <a:gd name="connsiteY3" fmla="*/ 486497 h 596889"/>
                    <a:gd name="connsiteX4" fmla="*/ 2264 w 397623"/>
                    <a:gd name="connsiteY4" fmla="*/ 480079 h 596889"/>
                    <a:gd name="connsiteX5" fmla="*/ 52326 w 397623"/>
                    <a:gd name="connsiteY5" fmla="*/ 326043 h 596889"/>
                    <a:gd name="connsiteX6" fmla="*/ 279529 w 397623"/>
                    <a:gd name="connsiteY6" fmla="*/ 0 h 596889"/>
                    <a:gd name="connsiteX7" fmla="*/ 397624 w 397623"/>
                    <a:gd name="connsiteY7" fmla="*/ 46211 h 596889"/>
                    <a:gd name="connsiteX8" fmla="*/ 379653 w 397623"/>
                    <a:gd name="connsiteY8" fmla="*/ 73167 h 596889"/>
                    <a:gd name="connsiteX9" fmla="*/ 201228 w 397623"/>
                    <a:gd name="connsiteY9" fmla="*/ 495482 h 596889"/>
                    <a:gd name="connsiteX10" fmla="*/ 83133 w 397623"/>
                    <a:gd name="connsiteY10" fmla="*/ 586620 h 596889"/>
                    <a:gd name="connsiteX11" fmla="*/ 53610 w 397623"/>
                    <a:gd name="connsiteY11" fmla="*/ 596889 h 59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7623" h="596889">
                      <a:moveTo>
                        <a:pt x="53610" y="596889"/>
                      </a:moveTo>
                      <a:cubicBezTo>
                        <a:pt x="48475" y="596889"/>
                        <a:pt x="44624" y="595606"/>
                        <a:pt x="42057" y="593038"/>
                      </a:cubicBezTo>
                      <a:cubicBezTo>
                        <a:pt x="36923" y="589188"/>
                        <a:pt x="34355" y="582769"/>
                        <a:pt x="31788" y="576351"/>
                      </a:cubicBezTo>
                      <a:cubicBezTo>
                        <a:pt x="20235" y="546828"/>
                        <a:pt x="11250" y="517304"/>
                        <a:pt x="3548" y="486497"/>
                      </a:cubicBezTo>
                      <a:cubicBezTo>
                        <a:pt x="3548" y="483930"/>
                        <a:pt x="2264" y="482646"/>
                        <a:pt x="2264" y="480079"/>
                      </a:cubicBezTo>
                      <a:cubicBezTo>
                        <a:pt x="-6721" y="423599"/>
                        <a:pt x="11250" y="365835"/>
                        <a:pt x="52326" y="326043"/>
                      </a:cubicBezTo>
                      <a:cubicBezTo>
                        <a:pt x="84417" y="293952"/>
                        <a:pt x="196093" y="175858"/>
                        <a:pt x="279529" y="0"/>
                      </a:cubicBezTo>
                      <a:cubicBezTo>
                        <a:pt x="301351" y="21822"/>
                        <a:pt x="366816" y="44927"/>
                        <a:pt x="397624" y="46211"/>
                      </a:cubicBezTo>
                      <a:lnTo>
                        <a:pt x="379653" y="73167"/>
                      </a:lnTo>
                      <a:cubicBezTo>
                        <a:pt x="357831" y="143767"/>
                        <a:pt x="224333" y="464675"/>
                        <a:pt x="201228" y="495482"/>
                      </a:cubicBezTo>
                      <a:cubicBezTo>
                        <a:pt x="171704" y="536559"/>
                        <a:pt x="124210" y="563515"/>
                        <a:pt x="83133" y="586620"/>
                      </a:cubicBezTo>
                      <a:cubicBezTo>
                        <a:pt x="70297" y="594322"/>
                        <a:pt x="61312" y="596889"/>
                        <a:pt x="53610" y="5968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314">
                  <a:extLst>
                    <a:ext uri="{FF2B5EF4-FFF2-40B4-BE49-F238E27FC236}">
                      <a16:creationId xmlns:a16="http://schemas.microsoft.com/office/drawing/2014/main" id="{E18D7E95-10A6-4058-992A-3F47DA4EBCBC}"/>
                    </a:ext>
                  </a:extLst>
                </p:cNvPr>
                <p:cNvSpPr/>
                <p:nvPr/>
              </p:nvSpPr>
              <p:spPr>
                <a:xfrm>
                  <a:off x="4087183" y="3667900"/>
                  <a:ext cx="407798" cy="607158"/>
                </a:xfrm>
                <a:custGeom>
                  <a:avLst/>
                  <a:gdLst>
                    <a:gd name="connsiteX0" fmla="*/ 284570 w 407798"/>
                    <a:gd name="connsiteY0" fmla="*/ 10269 h 607158"/>
                    <a:gd name="connsiteX1" fmla="*/ 396246 w 407798"/>
                    <a:gd name="connsiteY1" fmla="*/ 53913 h 607158"/>
                    <a:gd name="connsiteX2" fmla="*/ 380843 w 407798"/>
                    <a:gd name="connsiteY2" fmla="*/ 77018 h 607158"/>
                    <a:gd name="connsiteX3" fmla="*/ 379559 w 407798"/>
                    <a:gd name="connsiteY3" fmla="*/ 78302 h 607158"/>
                    <a:gd name="connsiteX4" fmla="*/ 202418 w 407798"/>
                    <a:gd name="connsiteY4" fmla="*/ 499333 h 607158"/>
                    <a:gd name="connsiteX5" fmla="*/ 85607 w 407798"/>
                    <a:gd name="connsiteY5" fmla="*/ 590471 h 607158"/>
                    <a:gd name="connsiteX6" fmla="*/ 58651 w 407798"/>
                    <a:gd name="connsiteY6" fmla="*/ 600740 h 607158"/>
                    <a:gd name="connsiteX7" fmla="*/ 48382 w 407798"/>
                    <a:gd name="connsiteY7" fmla="*/ 596889 h 607158"/>
                    <a:gd name="connsiteX8" fmla="*/ 39396 w 407798"/>
                    <a:gd name="connsiteY8" fmla="*/ 581486 h 607158"/>
                    <a:gd name="connsiteX9" fmla="*/ 12440 w 407798"/>
                    <a:gd name="connsiteY9" fmla="*/ 491631 h 607158"/>
                    <a:gd name="connsiteX10" fmla="*/ 11156 w 407798"/>
                    <a:gd name="connsiteY10" fmla="*/ 485213 h 607158"/>
                    <a:gd name="connsiteX11" fmla="*/ 59934 w 407798"/>
                    <a:gd name="connsiteY11" fmla="*/ 333745 h 607158"/>
                    <a:gd name="connsiteX12" fmla="*/ 284570 w 407798"/>
                    <a:gd name="connsiteY12" fmla="*/ 10269 h 607158"/>
                    <a:gd name="connsiteX13" fmla="*/ 284570 w 407798"/>
                    <a:gd name="connsiteY13" fmla="*/ 10269 h 607158"/>
                    <a:gd name="connsiteX14" fmla="*/ 282003 w 407798"/>
                    <a:gd name="connsiteY14" fmla="*/ 0 h 607158"/>
                    <a:gd name="connsiteX15" fmla="*/ 53516 w 407798"/>
                    <a:gd name="connsiteY15" fmla="*/ 329894 h 607158"/>
                    <a:gd name="connsiteX16" fmla="*/ 2171 w 407798"/>
                    <a:gd name="connsiteY16" fmla="*/ 487781 h 607158"/>
                    <a:gd name="connsiteX17" fmla="*/ 3454 w 407798"/>
                    <a:gd name="connsiteY17" fmla="*/ 494199 h 607158"/>
                    <a:gd name="connsiteX18" fmla="*/ 31694 w 407798"/>
                    <a:gd name="connsiteY18" fmla="*/ 584053 h 607158"/>
                    <a:gd name="connsiteX19" fmla="*/ 43247 w 407798"/>
                    <a:gd name="connsiteY19" fmla="*/ 602024 h 607158"/>
                    <a:gd name="connsiteX20" fmla="*/ 57367 w 407798"/>
                    <a:gd name="connsiteY20" fmla="*/ 607158 h 607158"/>
                    <a:gd name="connsiteX21" fmla="*/ 88174 w 407798"/>
                    <a:gd name="connsiteY21" fmla="*/ 596889 h 607158"/>
                    <a:gd name="connsiteX22" fmla="*/ 207552 w 407798"/>
                    <a:gd name="connsiteY22" fmla="*/ 504468 h 607158"/>
                    <a:gd name="connsiteX23" fmla="*/ 385977 w 407798"/>
                    <a:gd name="connsiteY23" fmla="*/ 82152 h 607158"/>
                    <a:gd name="connsiteX24" fmla="*/ 407799 w 407798"/>
                    <a:gd name="connsiteY24" fmla="*/ 50062 h 607158"/>
                    <a:gd name="connsiteX25" fmla="*/ 406515 w 407798"/>
                    <a:gd name="connsiteY25" fmla="*/ 50062 h 607158"/>
                    <a:gd name="connsiteX26" fmla="*/ 282003 w 407798"/>
                    <a:gd name="connsiteY26" fmla="*/ 0 h 607158"/>
                    <a:gd name="connsiteX27" fmla="*/ 282003 w 407798"/>
                    <a:gd name="connsiteY27" fmla="*/ 0 h 60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7798" h="607158">
                      <a:moveTo>
                        <a:pt x="284570" y="10269"/>
                      </a:moveTo>
                      <a:cubicBezTo>
                        <a:pt x="308959" y="30807"/>
                        <a:pt x="364155" y="50062"/>
                        <a:pt x="396246" y="53913"/>
                      </a:cubicBezTo>
                      <a:lnTo>
                        <a:pt x="380843" y="77018"/>
                      </a:lnTo>
                      <a:cubicBezTo>
                        <a:pt x="380843" y="77018"/>
                        <a:pt x="380843" y="78302"/>
                        <a:pt x="379559" y="78302"/>
                      </a:cubicBezTo>
                      <a:cubicBezTo>
                        <a:pt x="357737" y="147618"/>
                        <a:pt x="224239" y="468526"/>
                        <a:pt x="202418" y="499333"/>
                      </a:cubicBezTo>
                      <a:cubicBezTo>
                        <a:pt x="172894" y="540410"/>
                        <a:pt x="126683" y="566082"/>
                        <a:pt x="85607" y="590471"/>
                      </a:cubicBezTo>
                      <a:cubicBezTo>
                        <a:pt x="74054" y="596889"/>
                        <a:pt x="65069" y="600740"/>
                        <a:pt x="58651" y="600740"/>
                      </a:cubicBezTo>
                      <a:cubicBezTo>
                        <a:pt x="54800" y="600740"/>
                        <a:pt x="50949" y="599457"/>
                        <a:pt x="48382" y="596889"/>
                      </a:cubicBezTo>
                      <a:cubicBezTo>
                        <a:pt x="44531" y="593038"/>
                        <a:pt x="41963" y="587904"/>
                        <a:pt x="39396" y="581486"/>
                      </a:cubicBezTo>
                      <a:cubicBezTo>
                        <a:pt x="27844" y="551962"/>
                        <a:pt x="18858" y="522439"/>
                        <a:pt x="12440" y="491631"/>
                      </a:cubicBezTo>
                      <a:cubicBezTo>
                        <a:pt x="12440" y="490348"/>
                        <a:pt x="11156" y="487781"/>
                        <a:pt x="11156" y="485213"/>
                      </a:cubicBezTo>
                      <a:cubicBezTo>
                        <a:pt x="2171" y="430017"/>
                        <a:pt x="20142" y="373537"/>
                        <a:pt x="59934" y="333745"/>
                      </a:cubicBezTo>
                      <a:cubicBezTo>
                        <a:pt x="99727" y="292668"/>
                        <a:pt x="203701" y="179709"/>
                        <a:pt x="284570" y="10269"/>
                      </a:cubicBezTo>
                      <a:lnTo>
                        <a:pt x="284570" y="10269"/>
                      </a:lnTo>
                      <a:close/>
                      <a:moveTo>
                        <a:pt x="282003" y="0"/>
                      </a:moveTo>
                      <a:cubicBezTo>
                        <a:pt x="210119" y="155320"/>
                        <a:pt x="112563" y="270847"/>
                        <a:pt x="53516" y="329894"/>
                      </a:cubicBezTo>
                      <a:cubicBezTo>
                        <a:pt x="12440" y="370970"/>
                        <a:pt x="-6815" y="430017"/>
                        <a:pt x="2171" y="487781"/>
                      </a:cubicBezTo>
                      <a:cubicBezTo>
                        <a:pt x="2171" y="490348"/>
                        <a:pt x="3454" y="492915"/>
                        <a:pt x="3454" y="494199"/>
                      </a:cubicBezTo>
                      <a:cubicBezTo>
                        <a:pt x="11156" y="525006"/>
                        <a:pt x="20142" y="554529"/>
                        <a:pt x="31694" y="584053"/>
                      </a:cubicBezTo>
                      <a:cubicBezTo>
                        <a:pt x="34262" y="590471"/>
                        <a:pt x="36829" y="598173"/>
                        <a:pt x="43247" y="602024"/>
                      </a:cubicBezTo>
                      <a:cubicBezTo>
                        <a:pt x="47098" y="605875"/>
                        <a:pt x="52233" y="607158"/>
                        <a:pt x="57367" y="607158"/>
                      </a:cubicBezTo>
                      <a:cubicBezTo>
                        <a:pt x="67636" y="607158"/>
                        <a:pt x="79189" y="602024"/>
                        <a:pt x="88174" y="596889"/>
                      </a:cubicBezTo>
                      <a:cubicBezTo>
                        <a:pt x="131818" y="571217"/>
                        <a:pt x="178029" y="545544"/>
                        <a:pt x="207552" y="504468"/>
                      </a:cubicBezTo>
                      <a:cubicBezTo>
                        <a:pt x="230657" y="472377"/>
                        <a:pt x="364155" y="151469"/>
                        <a:pt x="385977" y="82152"/>
                      </a:cubicBezTo>
                      <a:lnTo>
                        <a:pt x="407799" y="50062"/>
                      </a:lnTo>
                      <a:cubicBezTo>
                        <a:pt x="407799" y="50062"/>
                        <a:pt x="406515" y="50062"/>
                        <a:pt x="406515" y="50062"/>
                      </a:cubicBezTo>
                      <a:cubicBezTo>
                        <a:pt x="375708" y="48778"/>
                        <a:pt x="299974" y="23105"/>
                        <a:pt x="282003" y="0"/>
                      </a:cubicBezTo>
                      <a:lnTo>
                        <a:pt x="28200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3" name="Freeform: Shape 301">
                <a:extLst>
                  <a:ext uri="{FF2B5EF4-FFF2-40B4-BE49-F238E27FC236}">
                    <a16:creationId xmlns:a16="http://schemas.microsoft.com/office/drawing/2014/main" id="{5BE31D77-4237-4B24-AED4-FDC1BE07FF04}"/>
                  </a:ext>
                </a:extLst>
              </p:cNvPr>
              <p:cNvSpPr/>
              <p:nvPr/>
            </p:nvSpPr>
            <p:spPr>
              <a:xfrm>
                <a:off x="4359561" y="3458501"/>
                <a:ext cx="167402" cy="387823"/>
              </a:xfrm>
              <a:custGeom>
                <a:avLst/>
                <a:gdLst>
                  <a:gd name="connsiteX0" fmla="*/ 162377 w 167402"/>
                  <a:gd name="connsiteY0" fmla="*/ 20705 h 387823"/>
                  <a:gd name="connsiteX1" fmla="*/ 162377 w 167402"/>
                  <a:gd name="connsiteY1" fmla="*/ 20705 h 387823"/>
                  <a:gd name="connsiteX2" fmla="*/ 132854 w 167402"/>
                  <a:gd name="connsiteY2" fmla="*/ 1450 h 387823"/>
                  <a:gd name="connsiteX3" fmla="*/ 16043 w 167402"/>
                  <a:gd name="connsiteY3" fmla="*/ 115694 h 387823"/>
                  <a:gd name="connsiteX4" fmla="*/ 19894 w 167402"/>
                  <a:gd name="connsiteY4" fmla="*/ 306955 h 387823"/>
                  <a:gd name="connsiteX5" fmla="*/ 69956 w 167402"/>
                  <a:gd name="connsiteY5" fmla="*/ 373704 h 387823"/>
                  <a:gd name="connsiteX6" fmla="*/ 127719 w 167402"/>
                  <a:gd name="connsiteY6" fmla="*/ 387824 h 387823"/>
                  <a:gd name="connsiteX7" fmla="*/ 166228 w 167402"/>
                  <a:gd name="connsiteY7" fmla="*/ 354450 h 387823"/>
                  <a:gd name="connsiteX8" fmla="*/ 158526 w 167402"/>
                  <a:gd name="connsiteY8" fmla="*/ 313373 h 387823"/>
                  <a:gd name="connsiteX9" fmla="*/ 72523 w 167402"/>
                  <a:gd name="connsiteY9" fmla="*/ 201697 h 387823"/>
                  <a:gd name="connsiteX10" fmla="*/ 103330 w 167402"/>
                  <a:gd name="connsiteY10" fmla="*/ 124679 h 387823"/>
                  <a:gd name="connsiteX11" fmla="*/ 125152 w 167402"/>
                  <a:gd name="connsiteY11" fmla="*/ 105425 h 387823"/>
                  <a:gd name="connsiteX12" fmla="*/ 162377 w 167402"/>
                  <a:gd name="connsiteY12" fmla="*/ 20705 h 38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402" h="387823">
                    <a:moveTo>
                      <a:pt x="162377" y="20705"/>
                    </a:moveTo>
                    <a:cubicBezTo>
                      <a:pt x="162377" y="20705"/>
                      <a:pt x="162377" y="20705"/>
                      <a:pt x="162377" y="20705"/>
                    </a:cubicBezTo>
                    <a:cubicBezTo>
                      <a:pt x="161094" y="5301"/>
                      <a:pt x="146974" y="-3684"/>
                      <a:pt x="132854" y="1450"/>
                    </a:cubicBezTo>
                    <a:cubicBezTo>
                      <a:pt x="80225" y="19421"/>
                      <a:pt x="36581" y="63065"/>
                      <a:pt x="16043" y="115694"/>
                    </a:cubicBezTo>
                    <a:cubicBezTo>
                      <a:pt x="-8346" y="176025"/>
                      <a:pt x="-3211" y="245341"/>
                      <a:pt x="19894" y="306955"/>
                    </a:cubicBezTo>
                    <a:cubicBezTo>
                      <a:pt x="30163" y="332628"/>
                      <a:pt x="45567" y="359584"/>
                      <a:pt x="69956" y="373704"/>
                    </a:cubicBezTo>
                    <a:cubicBezTo>
                      <a:pt x="86643" y="383973"/>
                      <a:pt x="107181" y="386540"/>
                      <a:pt x="127719" y="387824"/>
                    </a:cubicBezTo>
                    <a:cubicBezTo>
                      <a:pt x="146974" y="387824"/>
                      <a:pt x="163661" y="373704"/>
                      <a:pt x="166228" y="354450"/>
                    </a:cubicBezTo>
                    <a:cubicBezTo>
                      <a:pt x="167512" y="341613"/>
                      <a:pt x="170079" y="333911"/>
                      <a:pt x="158526" y="313373"/>
                    </a:cubicBezTo>
                    <a:cubicBezTo>
                      <a:pt x="144406" y="287701"/>
                      <a:pt x="89210" y="306955"/>
                      <a:pt x="72523" y="201697"/>
                    </a:cubicBezTo>
                    <a:cubicBezTo>
                      <a:pt x="68672" y="173457"/>
                      <a:pt x="85359" y="146501"/>
                      <a:pt x="103330" y="124679"/>
                    </a:cubicBezTo>
                    <a:cubicBezTo>
                      <a:pt x="108465" y="118261"/>
                      <a:pt x="117450" y="111843"/>
                      <a:pt x="125152" y="105425"/>
                    </a:cubicBezTo>
                    <a:cubicBezTo>
                      <a:pt x="152108" y="84887"/>
                      <a:pt x="164945" y="54079"/>
                      <a:pt x="162377" y="207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4" name="Graphic 1171">
                <a:extLst>
                  <a:ext uri="{FF2B5EF4-FFF2-40B4-BE49-F238E27FC236}">
                    <a16:creationId xmlns:a16="http://schemas.microsoft.com/office/drawing/2014/main" id="{BAFBC33A-D05A-45E7-B3DC-5ADB371529DC}"/>
                  </a:ext>
                </a:extLst>
              </p:cNvPr>
              <p:cNvGrpSpPr/>
              <p:nvPr/>
            </p:nvGrpSpPr>
            <p:grpSpPr>
              <a:xfrm>
                <a:off x="4381712" y="3566493"/>
                <a:ext cx="136468" cy="174574"/>
                <a:chOff x="4381712" y="3566493"/>
                <a:chExt cx="136468" cy="174574"/>
              </a:xfrm>
            </p:grpSpPr>
            <p:sp>
              <p:nvSpPr>
                <p:cNvPr id="133" name="Freeform: Shape 311">
                  <a:extLst>
                    <a:ext uri="{FF2B5EF4-FFF2-40B4-BE49-F238E27FC236}">
                      <a16:creationId xmlns:a16="http://schemas.microsoft.com/office/drawing/2014/main" id="{EB6ED2F1-CB56-4DAB-AD45-FFAA4CFF8047}"/>
                    </a:ext>
                  </a:extLst>
                </p:cNvPr>
                <p:cNvSpPr/>
                <p:nvPr/>
              </p:nvSpPr>
              <p:spPr>
                <a:xfrm>
                  <a:off x="4381712" y="3570344"/>
                  <a:ext cx="136375" cy="166872"/>
                </a:xfrm>
                <a:custGeom>
                  <a:avLst/>
                  <a:gdLst>
                    <a:gd name="connsiteX0" fmla="*/ 32401 w 136375"/>
                    <a:gd name="connsiteY0" fmla="*/ 166872 h 166872"/>
                    <a:gd name="connsiteX1" fmla="*/ 6728 w 136375"/>
                    <a:gd name="connsiteY1" fmla="*/ 151469 h 166872"/>
                    <a:gd name="connsiteX2" fmla="*/ 11863 w 136375"/>
                    <a:gd name="connsiteY2" fmla="*/ 133498 h 166872"/>
                    <a:gd name="connsiteX3" fmla="*/ 46521 w 136375"/>
                    <a:gd name="connsiteY3" fmla="*/ 120661 h 166872"/>
                    <a:gd name="connsiteX4" fmla="*/ 49088 w 136375"/>
                    <a:gd name="connsiteY4" fmla="*/ 118094 h 166872"/>
                    <a:gd name="connsiteX5" fmla="*/ 47804 w 136375"/>
                    <a:gd name="connsiteY5" fmla="*/ 114243 h 166872"/>
                    <a:gd name="connsiteX6" fmla="*/ 33684 w 136375"/>
                    <a:gd name="connsiteY6" fmla="*/ 111676 h 166872"/>
                    <a:gd name="connsiteX7" fmla="*/ 28550 w 136375"/>
                    <a:gd name="connsiteY7" fmla="*/ 111676 h 166872"/>
                    <a:gd name="connsiteX8" fmla="*/ 23415 w 136375"/>
                    <a:gd name="connsiteY8" fmla="*/ 111676 h 166872"/>
                    <a:gd name="connsiteX9" fmla="*/ 15714 w 136375"/>
                    <a:gd name="connsiteY9" fmla="*/ 111676 h 166872"/>
                    <a:gd name="connsiteX10" fmla="*/ 2877 w 136375"/>
                    <a:gd name="connsiteY10" fmla="*/ 100123 h 166872"/>
                    <a:gd name="connsiteX11" fmla="*/ 5444 w 136375"/>
                    <a:gd name="connsiteY11" fmla="*/ 92422 h 166872"/>
                    <a:gd name="connsiteX12" fmla="*/ 9295 w 136375"/>
                    <a:gd name="connsiteY12" fmla="*/ 89854 h 166872"/>
                    <a:gd name="connsiteX13" fmla="*/ 22132 w 136375"/>
                    <a:gd name="connsiteY13" fmla="*/ 87287 h 166872"/>
                    <a:gd name="connsiteX14" fmla="*/ 24699 w 136375"/>
                    <a:gd name="connsiteY14" fmla="*/ 84720 h 166872"/>
                    <a:gd name="connsiteX15" fmla="*/ 22132 w 136375"/>
                    <a:gd name="connsiteY15" fmla="*/ 80869 h 166872"/>
                    <a:gd name="connsiteX16" fmla="*/ 10579 w 136375"/>
                    <a:gd name="connsiteY16" fmla="*/ 77018 h 166872"/>
                    <a:gd name="connsiteX17" fmla="*/ 310 w 136375"/>
                    <a:gd name="connsiteY17" fmla="*/ 61614 h 166872"/>
                    <a:gd name="connsiteX18" fmla="*/ 8012 w 136375"/>
                    <a:gd name="connsiteY18" fmla="*/ 50062 h 166872"/>
                    <a:gd name="connsiteX19" fmla="*/ 25983 w 136375"/>
                    <a:gd name="connsiteY19" fmla="*/ 41076 h 166872"/>
                    <a:gd name="connsiteX20" fmla="*/ 28550 w 136375"/>
                    <a:gd name="connsiteY20" fmla="*/ 37225 h 166872"/>
                    <a:gd name="connsiteX21" fmla="*/ 25983 w 136375"/>
                    <a:gd name="connsiteY21" fmla="*/ 34658 h 166872"/>
                    <a:gd name="connsiteX22" fmla="*/ 16997 w 136375"/>
                    <a:gd name="connsiteY22" fmla="*/ 32091 h 166872"/>
                    <a:gd name="connsiteX23" fmla="*/ 13146 w 136375"/>
                    <a:gd name="connsiteY23" fmla="*/ 29524 h 166872"/>
                    <a:gd name="connsiteX24" fmla="*/ 9295 w 136375"/>
                    <a:gd name="connsiteY24" fmla="*/ 21822 h 166872"/>
                    <a:gd name="connsiteX25" fmla="*/ 20848 w 136375"/>
                    <a:gd name="connsiteY25" fmla="*/ 3851 h 166872"/>
                    <a:gd name="connsiteX26" fmla="*/ 50372 w 136375"/>
                    <a:gd name="connsiteY26" fmla="*/ 0 h 166872"/>
                    <a:gd name="connsiteX27" fmla="*/ 126106 w 136375"/>
                    <a:gd name="connsiteY27" fmla="*/ 21822 h 166872"/>
                    <a:gd name="connsiteX28" fmla="*/ 136375 w 136375"/>
                    <a:gd name="connsiteY28" fmla="*/ 37225 h 166872"/>
                    <a:gd name="connsiteX29" fmla="*/ 127390 w 136375"/>
                    <a:gd name="connsiteY29" fmla="*/ 48778 h 166872"/>
                    <a:gd name="connsiteX30" fmla="*/ 124822 w 136375"/>
                    <a:gd name="connsiteY30" fmla="*/ 51345 h 166872"/>
                    <a:gd name="connsiteX31" fmla="*/ 126106 w 136375"/>
                    <a:gd name="connsiteY31" fmla="*/ 55196 h 166872"/>
                    <a:gd name="connsiteX32" fmla="*/ 135091 w 136375"/>
                    <a:gd name="connsiteY32" fmla="*/ 73167 h 166872"/>
                    <a:gd name="connsiteX33" fmla="*/ 124822 w 136375"/>
                    <a:gd name="connsiteY33" fmla="*/ 89854 h 166872"/>
                    <a:gd name="connsiteX34" fmla="*/ 122255 w 136375"/>
                    <a:gd name="connsiteY34" fmla="*/ 92422 h 166872"/>
                    <a:gd name="connsiteX35" fmla="*/ 123539 w 136375"/>
                    <a:gd name="connsiteY35" fmla="*/ 94989 h 166872"/>
                    <a:gd name="connsiteX36" fmla="*/ 127390 w 136375"/>
                    <a:gd name="connsiteY36" fmla="*/ 112960 h 166872"/>
                    <a:gd name="connsiteX37" fmla="*/ 115837 w 136375"/>
                    <a:gd name="connsiteY37" fmla="*/ 123229 h 166872"/>
                    <a:gd name="connsiteX38" fmla="*/ 115837 w 136375"/>
                    <a:gd name="connsiteY38" fmla="*/ 123229 h 166872"/>
                    <a:gd name="connsiteX39" fmla="*/ 111986 w 136375"/>
                    <a:gd name="connsiteY39" fmla="*/ 125796 h 166872"/>
                    <a:gd name="connsiteX40" fmla="*/ 113270 w 136375"/>
                    <a:gd name="connsiteY40" fmla="*/ 129647 h 166872"/>
                    <a:gd name="connsiteX41" fmla="*/ 117121 w 136375"/>
                    <a:gd name="connsiteY41" fmla="*/ 134781 h 166872"/>
                    <a:gd name="connsiteX42" fmla="*/ 114553 w 136375"/>
                    <a:gd name="connsiteY42" fmla="*/ 146334 h 166872"/>
                    <a:gd name="connsiteX43" fmla="*/ 95299 w 136375"/>
                    <a:gd name="connsiteY43" fmla="*/ 155320 h 166872"/>
                    <a:gd name="connsiteX44" fmla="*/ 52939 w 136375"/>
                    <a:gd name="connsiteY44" fmla="*/ 165589 h 166872"/>
                    <a:gd name="connsiteX45" fmla="*/ 32401 w 136375"/>
                    <a:gd name="connsiteY45" fmla="*/ 166872 h 166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36375" h="166872">
                      <a:moveTo>
                        <a:pt x="32401" y="166872"/>
                      </a:moveTo>
                      <a:cubicBezTo>
                        <a:pt x="22132" y="166872"/>
                        <a:pt x="9295" y="164305"/>
                        <a:pt x="6728" y="151469"/>
                      </a:cubicBezTo>
                      <a:cubicBezTo>
                        <a:pt x="5444" y="145051"/>
                        <a:pt x="6728" y="138632"/>
                        <a:pt x="11863" y="133498"/>
                      </a:cubicBezTo>
                      <a:cubicBezTo>
                        <a:pt x="20848" y="123229"/>
                        <a:pt x="33684" y="121945"/>
                        <a:pt x="46521" y="120661"/>
                      </a:cubicBezTo>
                      <a:cubicBezTo>
                        <a:pt x="47804" y="120661"/>
                        <a:pt x="49088" y="119378"/>
                        <a:pt x="49088" y="118094"/>
                      </a:cubicBezTo>
                      <a:cubicBezTo>
                        <a:pt x="49088" y="116811"/>
                        <a:pt x="49088" y="115527"/>
                        <a:pt x="47804" y="114243"/>
                      </a:cubicBezTo>
                      <a:cubicBezTo>
                        <a:pt x="42670" y="111676"/>
                        <a:pt x="37535" y="111676"/>
                        <a:pt x="33684" y="111676"/>
                      </a:cubicBezTo>
                      <a:cubicBezTo>
                        <a:pt x="32401" y="111676"/>
                        <a:pt x="29834" y="111676"/>
                        <a:pt x="28550" y="111676"/>
                      </a:cubicBezTo>
                      <a:cubicBezTo>
                        <a:pt x="27266" y="111676"/>
                        <a:pt x="24699" y="111676"/>
                        <a:pt x="23415" y="111676"/>
                      </a:cubicBezTo>
                      <a:cubicBezTo>
                        <a:pt x="20848" y="111676"/>
                        <a:pt x="18281" y="111676"/>
                        <a:pt x="15714" y="111676"/>
                      </a:cubicBezTo>
                      <a:cubicBezTo>
                        <a:pt x="9295" y="110392"/>
                        <a:pt x="4161" y="105258"/>
                        <a:pt x="2877" y="100123"/>
                      </a:cubicBezTo>
                      <a:cubicBezTo>
                        <a:pt x="1594" y="96272"/>
                        <a:pt x="2877" y="93705"/>
                        <a:pt x="5444" y="92422"/>
                      </a:cubicBezTo>
                      <a:cubicBezTo>
                        <a:pt x="6728" y="91138"/>
                        <a:pt x="8012" y="91138"/>
                        <a:pt x="9295" y="89854"/>
                      </a:cubicBezTo>
                      <a:cubicBezTo>
                        <a:pt x="13146" y="88571"/>
                        <a:pt x="18281" y="87287"/>
                        <a:pt x="22132" y="87287"/>
                      </a:cubicBezTo>
                      <a:cubicBezTo>
                        <a:pt x="23415" y="87287"/>
                        <a:pt x="24699" y="86003"/>
                        <a:pt x="24699" y="84720"/>
                      </a:cubicBezTo>
                      <a:cubicBezTo>
                        <a:pt x="24699" y="83436"/>
                        <a:pt x="23415" y="82152"/>
                        <a:pt x="22132" y="80869"/>
                      </a:cubicBezTo>
                      <a:cubicBezTo>
                        <a:pt x="18281" y="79585"/>
                        <a:pt x="14430" y="78302"/>
                        <a:pt x="10579" y="77018"/>
                      </a:cubicBezTo>
                      <a:cubicBezTo>
                        <a:pt x="1594" y="73167"/>
                        <a:pt x="-974" y="69316"/>
                        <a:pt x="310" y="61614"/>
                      </a:cubicBezTo>
                      <a:cubicBezTo>
                        <a:pt x="310" y="56480"/>
                        <a:pt x="4161" y="52629"/>
                        <a:pt x="8012" y="50062"/>
                      </a:cubicBezTo>
                      <a:cubicBezTo>
                        <a:pt x="13146" y="46211"/>
                        <a:pt x="19564" y="43643"/>
                        <a:pt x="25983" y="41076"/>
                      </a:cubicBezTo>
                      <a:cubicBezTo>
                        <a:pt x="27266" y="41076"/>
                        <a:pt x="28550" y="39793"/>
                        <a:pt x="28550" y="37225"/>
                      </a:cubicBezTo>
                      <a:cubicBezTo>
                        <a:pt x="28550" y="35942"/>
                        <a:pt x="27266" y="34658"/>
                        <a:pt x="25983" y="34658"/>
                      </a:cubicBezTo>
                      <a:cubicBezTo>
                        <a:pt x="23415" y="33374"/>
                        <a:pt x="19564" y="33374"/>
                        <a:pt x="16997" y="32091"/>
                      </a:cubicBezTo>
                      <a:cubicBezTo>
                        <a:pt x="15714" y="32091"/>
                        <a:pt x="13146" y="30807"/>
                        <a:pt x="13146" y="29524"/>
                      </a:cubicBezTo>
                      <a:cubicBezTo>
                        <a:pt x="10579" y="28240"/>
                        <a:pt x="9295" y="25673"/>
                        <a:pt x="9295" y="21822"/>
                      </a:cubicBezTo>
                      <a:cubicBezTo>
                        <a:pt x="9295" y="15404"/>
                        <a:pt x="14430" y="7702"/>
                        <a:pt x="20848" y="3851"/>
                      </a:cubicBezTo>
                      <a:cubicBezTo>
                        <a:pt x="29834" y="1284"/>
                        <a:pt x="40103" y="0"/>
                        <a:pt x="50372" y="0"/>
                      </a:cubicBezTo>
                      <a:cubicBezTo>
                        <a:pt x="73477" y="0"/>
                        <a:pt x="99150" y="7702"/>
                        <a:pt x="126106" y="21822"/>
                      </a:cubicBezTo>
                      <a:cubicBezTo>
                        <a:pt x="133808" y="25673"/>
                        <a:pt x="136375" y="30807"/>
                        <a:pt x="136375" y="37225"/>
                      </a:cubicBezTo>
                      <a:cubicBezTo>
                        <a:pt x="135091" y="43643"/>
                        <a:pt x="129957" y="48778"/>
                        <a:pt x="127390" y="48778"/>
                      </a:cubicBezTo>
                      <a:cubicBezTo>
                        <a:pt x="126106" y="48778"/>
                        <a:pt x="124822" y="50062"/>
                        <a:pt x="124822" y="51345"/>
                      </a:cubicBezTo>
                      <a:cubicBezTo>
                        <a:pt x="124822" y="52629"/>
                        <a:pt x="124822" y="53913"/>
                        <a:pt x="126106" y="55196"/>
                      </a:cubicBezTo>
                      <a:cubicBezTo>
                        <a:pt x="132524" y="57763"/>
                        <a:pt x="135091" y="66749"/>
                        <a:pt x="135091" y="73167"/>
                      </a:cubicBezTo>
                      <a:cubicBezTo>
                        <a:pt x="135091" y="79585"/>
                        <a:pt x="132524" y="87287"/>
                        <a:pt x="124822" y="89854"/>
                      </a:cubicBezTo>
                      <a:cubicBezTo>
                        <a:pt x="123539" y="89854"/>
                        <a:pt x="123539" y="91138"/>
                        <a:pt x="122255" y="92422"/>
                      </a:cubicBezTo>
                      <a:cubicBezTo>
                        <a:pt x="122255" y="93705"/>
                        <a:pt x="122255" y="94989"/>
                        <a:pt x="123539" y="94989"/>
                      </a:cubicBezTo>
                      <a:cubicBezTo>
                        <a:pt x="128673" y="98840"/>
                        <a:pt x="128673" y="106542"/>
                        <a:pt x="127390" y="112960"/>
                      </a:cubicBezTo>
                      <a:cubicBezTo>
                        <a:pt x="126106" y="118094"/>
                        <a:pt x="120972" y="123229"/>
                        <a:pt x="115837" y="123229"/>
                      </a:cubicBezTo>
                      <a:lnTo>
                        <a:pt x="115837" y="123229"/>
                      </a:lnTo>
                      <a:cubicBezTo>
                        <a:pt x="114553" y="123229"/>
                        <a:pt x="111986" y="124512"/>
                        <a:pt x="111986" y="125796"/>
                      </a:cubicBezTo>
                      <a:cubicBezTo>
                        <a:pt x="111986" y="127080"/>
                        <a:pt x="111986" y="128363"/>
                        <a:pt x="113270" y="129647"/>
                      </a:cubicBezTo>
                      <a:cubicBezTo>
                        <a:pt x="115837" y="130931"/>
                        <a:pt x="115837" y="133498"/>
                        <a:pt x="117121" y="134781"/>
                      </a:cubicBezTo>
                      <a:cubicBezTo>
                        <a:pt x="118404" y="138632"/>
                        <a:pt x="117121" y="143767"/>
                        <a:pt x="114553" y="146334"/>
                      </a:cubicBezTo>
                      <a:cubicBezTo>
                        <a:pt x="110702" y="151469"/>
                        <a:pt x="103001" y="154036"/>
                        <a:pt x="95299" y="155320"/>
                      </a:cubicBezTo>
                      <a:lnTo>
                        <a:pt x="52939" y="165589"/>
                      </a:lnTo>
                      <a:cubicBezTo>
                        <a:pt x="43953" y="165589"/>
                        <a:pt x="37535" y="166872"/>
                        <a:pt x="32401" y="1668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312">
                  <a:extLst>
                    <a:ext uri="{FF2B5EF4-FFF2-40B4-BE49-F238E27FC236}">
                      <a16:creationId xmlns:a16="http://schemas.microsoft.com/office/drawing/2014/main" id="{DC9B62CA-A464-41CC-9093-8C75C6CE5AD6}"/>
                    </a:ext>
                  </a:extLst>
                </p:cNvPr>
                <p:cNvSpPr/>
                <p:nvPr/>
              </p:nvSpPr>
              <p:spPr>
                <a:xfrm>
                  <a:off x="4383305" y="3566493"/>
                  <a:ext cx="134874" cy="174574"/>
                </a:xfrm>
                <a:custGeom>
                  <a:avLst/>
                  <a:gdLst>
                    <a:gd name="connsiteX0" fmla="*/ 123229 w 134874"/>
                    <a:gd name="connsiteY0" fmla="*/ 55196 h 174574"/>
                    <a:gd name="connsiteX1" fmla="*/ 123229 w 134874"/>
                    <a:gd name="connsiteY1" fmla="*/ 21822 h 174574"/>
                    <a:gd name="connsiteX2" fmla="*/ 46211 w 134874"/>
                    <a:gd name="connsiteY2" fmla="*/ 0 h 174574"/>
                    <a:gd name="connsiteX3" fmla="*/ 14120 w 134874"/>
                    <a:gd name="connsiteY3" fmla="*/ 5135 h 174574"/>
                    <a:gd name="connsiteX4" fmla="*/ 12836 w 134874"/>
                    <a:gd name="connsiteY4" fmla="*/ 6418 h 174574"/>
                    <a:gd name="connsiteX5" fmla="*/ 61614 w 134874"/>
                    <a:gd name="connsiteY5" fmla="*/ 6418 h 174574"/>
                    <a:gd name="connsiteX6" fmla="*/ 61614 w 134874"/>
                    <a:gd name="connsiteY6" fmla="*/ 7702 h 174574"/>
                    <a:gd name="connsiteX7" fmla="*/ 119378 w 134874"/>
                    <a:gd name="connsiteY7" fmla="*/ 28240 h 174574"/>
                    <a:gd name="connsiteX8" fmla="*/ 127080 w 134874"/>
                    <a:gd name="connsiteY8" fmla="*/ 39793 h 174574"/>
                    <a:gd name="connsiteX9" fmla="*/ 120661 w 134874"/>
                    <a:gd name="connsiteY9" fmla="*/ 48778 h 174574"/>
                    <a:gd name="connsiteX10" fmla="*/ 115527 w 134874"/>
                    <a:gd name="connsiteY10" fmla="*/ 53913 h 174574"/>
                    <a:gd name="connsiteX11" fmla="*/ 119378 w 134874"/>
                    <a:gd name="connsiteY11" fmla="*/ 60331 h 174574"/>
                    <a:gd name="connsiteX12" fmla="*/ 125796 w 134874"/>
                    <a:gd name="connsiteY12" fmla="*/ 74451 h 174574"/>
                    <a:gd name="connsiteX13" fmla="*/ 118094 w 134874"/>
                    <a:gd name="connsiteY13" fmla="*/ 88571 h 174574"/>
                    <a:gd name="connsiteX14" fmla="*/ 114243 w 134874"/>
                    <a:gd name="connsiteY14" fmla="*/ 93705 h 174574"/>
                    <a:gd name="connsiteX15" fmla="*/ 116810 w 134874"/>
                    <a:gd name="connsiteY15" fmla="*/ 100123 h 174574"/>
                    <a:gd name="connsiteX16" fmla="*/ 119378 w 134874"/>
                    <a:gd name="connsiteY16" fmla="*/ 114243 h 174574"/>
                    <a:gd name="connsiteX17" fmla="*/ 110392 w 134874"/>
                    <a:gd name="connsiteY17" fmla="*/ 123229 h 174574"/>
                    <a:gd name="connsiteX18" fmla="*/ 110392 w 134874"/>
                    <a:gd name="connsiteY18" fmla="*/ 123229 h 174574"/>
                    <a:gd name="connsiteX19" fmla="*/ 110392 w 134874"/>
                    <a:gd name="connsiteY19" fmla="*/ 123229 h 174574"/>
                    <a:gd name="connsiteX20" fmla="*/ 103974 w 134874"/>
                    <a:gd name="connsiteY20" fmla="*/ 128363 h 174574"/>
                    <a:gd name="connsiteX21" fmla="*/ 106542 w 134874"/>
                    <a:gd name="connsiteY21" fmla="*/ 136065 h 174574"/>
                    <a:gd name="connsiteX22" fmla="*/ 107825 w 134874"/>
                    <a:gd name="connsiteY22" fmla="*/ 138632 h 174574"/>
                    <a:gd name="connsiteX23" fmla="*/ 105258 w 134874"/>
                    <a:gd name="connsiteY23" fmla="*/ 147618 h 174574"/>
                    <a:gd name="connsiteX24" fmla="*/ 87287 w 134874"/>
                    <a:gd name="connsiteY24" fmla="*/ 155320 h 174574"/>
                    <a:gd name="connsiteX25" fmla="*/ 44927 w 134874"/>
                    <a:gd name="connsiteY25" fmla="*/ 165589 h 174574"/>
                    <a:gd name="connsiteX26" fmla="*/ 28240 w 134874"/>
                    <a:gd name="connsiteY26" fmla="*/ 168156 h 174574"/>
                    <a:gd name="connsiteX27" fmla="*/ 7702 w 134874"/>
                    <a:gd name="connsiteY27" fmla="*/ 160454 h 174574"/>
                    <a:gd name="connsiteX28" fmla="*/ 0 w 134874"/>
                    <a:gd name="connsiteY28" fmla="*/ 160454 h 174574"/>
                    <a:gd name="connsiteX29" fmla="*/ 28240 w 134874"/>
                    <a:gd name="connsiteY29" fmla="*/ 174574 h 174574"/>
                    <a:gd name="connsiteX30" fmla="*/ 46211 w 134874"/>
                    <a:gd name="connsiteY30" fmla="*/ 172007 h 174574"/>
                    <a:gd name="connsiteX31" fmla="*/ 88571 w 134874"/>
                    <a:gd name="connsiteY31" fmla="*/ 161738 h 174574"/>
                    <a:gd name="connsiteX32" fmla="*/ 109109 w 134874"/>
                    <a:gd name="connsiteY32" fmla="*/ 151469 h 174574"/>
                    <a:gd name="connsiteX33" fmla="*/ 107825 w 134874"/>
                    <a:gd name="connsiteY33" fmla="*/ 129647 h 174574"/>
                    <a:gd name="connsiteX34" fmla="*/ 109109 w 134874"/>
                    <a:gd name="connsiteY34" fmla="*/ 129647 h 174574"/>
                    <a:gd name="connsiteX35" fmla="*/ 119378 w 134874"/>
                    <a:gd name="connsiteY35" fmla="*/ 94989 h 174574"/>
                    <a:gd name="connsiteX36" fmla="*/ 123229 w 134874"/>
                    <a:gd name="connsiteY36" fmla="*/ 55196 h 17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34874" h="174574">
                      <a:moveTo>
                        <a:pt x="123229" y="55196"/>
                      </a:moveTo>
                      <a:cubicBezTo>
                        <a:pt x="130931" y="53913"/>
                        <a:pt x="145051" y="34658"/>
                        <a:pt x="123229" y="21822"/>
                      </a:cubicBezTo>
                      <a:cubicBezTo>
                        <a:pt x="98840" y="8985"/>
                        <a:pt x="73167" y="0"/>
                        <a:pt x="46211" y="0"/>
                      </a:cubicBezTo>
                      <a:cubicBezTo>
                        <a:pt x="35942" y="0"/>
                        <a:pt x="24389" y="1284"/>
                        <a:pt x="14120" y="5135"/>
                      </a:cubicBezTo>
                      <a:cubicBezTo>
                        <a:pt x="14120" y="5135"/>
                        <a:pt x="12836" y="6418"/>
                        <a:pt x="12836" y="6418"/>
                      </a:cubicBezTo>
                      <a:lnTo>
                        <a:pt x="61614" y="6418"/>
                      </a:lnTo>
                      <a:lnTo>
                        <a:pt x="61614" y="7702"/>
                      </a:lnTo>
                      <a:cubicBezTo>
                        <a:pt x="79585" y="10269"/>
                        <a:pt x="98840" y="16687"/>
                        <a:pt x="119378" y="28240"/>
                      </a:cubicBezTo>
                      <a:cubicBezTo>
                        <a:pt x="125796" y="32091"/>
                        <a:pt x="128363" y="35942"/>
                        <a:pt x="127080" y="39793"/>
                      </a:cubicBezTo>
                      <a:cubicBezTo>
                        <a:pt x="125796" y="44927"/>
                        <a:pt x="121945" y="48778"/>
                        <a:pt x="120661" y="48778"/>
                      </a:cubicBezTo>
                      <a:cubicBezTo>
                        <a:pt x="118094" y="48778"/>
                        <a:pt x="115527" y="51345"/>
                        <a:pt x="115527" y="53913"/>
                      </a:cubicBezTo>
                      <a:cubicBezTo>
                        <a:pt x="115527" y="56480"/>
                        <a:pt x="116810" y="59047"/>
                        <a:pt x="119378" y="60331"/>
                      </a:cubicBezTo>
                      <a:cubicBezTo>
                        <a:pt x="124512" y="62898"/>
                        <a:pt x="127080" y="69316"/>
                        <a:pt x="125796" y="74451"/>
                      </a:cubicBezTo>
                      <a:cubicBezTo>
                        <a:pt x="125796" y="79585"/>
                        <a:pt x="123229" y="86003"/>
                        <a:pt x="118094" y="88571"/>
                      </a:cubicBezTo>
                      <a:cubicBezTo>
                        <a:pt x="115527" y="89854"/>
                        <a:pt x="114243" y="91138"/>
                        <a:pt x="114243" y="93705"/>
                      </a:cubicBezTo>
                      <a:cubicBezTo>
                        <a:pt x="114243" y="96272"/>
                        <a:pt x="114243" y="98840"/>
                        <a:pt x="116810" y="100123"/>
                      </a:cubicBezTo>
                      <a:cubicBezTo>
                        <a:pt x="120661" y="102691"/>
                        <a:pt x="120661" y="109109"/>
                        <a:pt x="119378" y="114243"/>
                      </a:cubicBezTo>
                      <a:cubicBezTo>
                        <a:pt x="118094" y="118094"/>
                        <a:pt x="114243" y="123229"/>
                        <a:pt x="110392" y="123229"/>
                      </a:cubicBezTo>
                      <a:lnTo>
                        <a:pt x="110392" y="123229"/>
                      </a:lnTo>
                      <a:cubicBezTo>
                        <a:pt x="110392" y="123229"/>
                        <a:pt x="110392" y="123229"/>
                        <a:pt x="110392" y="123229"/>
                      </a:cubicBezTo>
                      <a:cubicBezTo>
                        <a:pt x="107825" y="123229"/>
                        <a:pt x="105258" y="124512"/>
                        <a:pt x="103974" y="128363"/>
                      </a:cubicBezTo>
                      <a:cubicBezTo>
                        <a:pt x="102691" y="130931"/>
                        <a:pt x="103974" y="134781"/>
                        <a:pt x="106542" y="136065"/>
                      </a:cubicBezTo>
                      <a:cubicBezTo>
                        <a:pt x="107825" y="136065"/>
                        <a:pt x="107825" y="138632"/>
                        <a:pt x="107825" y="138632"/>
                      </a:cubicBezTo>
                      <a:cubicBezTo>
                        <a:pt x="107825" y="141200"/>
                        <a:pt x="107825" y="145050"/>
                        <a:pt x="105258" y="147618"/>
                      </a:cubicBezTo>
                      <a:cubicBezTo>
                        <a:pt x="101407" y="151469"/>
                        <a:pt x="94989" y="154036"/>
                        <a:pt x="87287" y="155320"/>
                      </a:cubicBezTo>
                      <a:lnTo>
                        <a:pt x="44927" y="165589"/>
                      </a:lnTo>
                      <a:cubicBezTo>
                        <a:pt x="39793" y="166872"/>
                        <a:pt x="33374" y="168156"/>
                        <a:pt x="28240" y="168156"/>
                      </a:cubicBezTo>
                      <a:cubicBezTo>
                        <a:pt x="17971" y="168156"/>
                        <a:pt x="11553" y="165589"/>
                        <a:pt x="7702" y="160454"/>
                      </a:cubicBezTo>
                      <a:lnTo>
                        <a:pt x="0" y="160454"/>
                      </a:lnTo>
                      <a:cubicBezTo>
                        <a:pt x="3851" y="170723"/>
                        <a:pt x="15404" y="174574"/>
                        <a:pt x="28240" y="174574"/>
                      </a:cubicBezTo>
                      <a:cubicBezTo>
                        <a:pt x="34658" y="174574"/>
                        <a:pt x="41076" y="173290"/>
                        <a:pt x="46211" y="172007"/>
                      </a:cubicBezTo>
                      <a:cubicBezTo>
                        <a:pt x="60331" y="168156"/>
                        <a:pt x="74451" y="165589"/>
                        <a:pt x="88571" y="161738"/>
                      </a:cubicBezTo>
                      <a:cubicBezTo>
                        <a:pt x="96272" y="160454"/>
                        <a:pt x="103974" y="157887"/>
                        <a:pt x="109109" y="151469"/>
                      </a:cubicBezTo>
                      <a:cubicBezTo>
                        <a:pt x="114243" y="145050"/>
                        <a:pt x="114243" y="133498"/>
                        <a:pt x="107825" y="129647"/>
                      </a:cubicBezTo>
                      <a:cubicBezTo>
                        <a:pt x="107825" y="129647"/>
                        <a:pt x="107825" y="129647"/>
                        <a:pt x="109109" y="129647"/>
                      </a:cubicBezTo>
                      <a:cubicBezTo>
                        <a:pt x="123229" y="129647"/>
                        <a:pt x="132214" y="103974"/>
                        <a:pt x="119378" y="94989"/>
                      </a:cubicBezTo>
                      <a:cubicBezTo>
                        <a:pt x="137349" y="89854"/>
                        <a:pt x="138632" y="61614"/>
                        <a:pt x="123229" y="551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" name="Graphic 1171">
                <a:extLst>
                  <a:ext uri="{FF2B5EF4-FFF2-40B4-BE49-F238E27FC236}">
                    <a16:creationId xmlns:a16="http://schemas.microsoft.com/office/drawing/2014/main" id="{73154889-6C79-46B5-A32A-6C1470535DA3}"/>
                  </a:ext>
                </a:extLst>
              </p:cNvPr>
              <p:cNvGrpSpPr/>
              <p:nvPr/>
            </p:nvGrpSpPr>
            <p:grpSpPr>
              <a:xfrm>
                <a:off x="4304610" y="3601151"/>
                <a:ext cx="76128" cy="196395"/>
                <a:chOff x="4304610" y="3601151"/>
                <a:chExt cx="76128" cy="196395"/>
              </a:xfrm>
            </p:grpSpPr>
            <p:sp>
              <p:nvSpPr>
                <p:cNvPr id="131" name="Freeform: Shape 309">
                  <a:extLst>
                    <a:ext uri="{FF2B5EF4-FFF2-40B4-BE49-F238E27FC236}">
                      <a16:creationId xmlns:a16="http://schemas.microsoft.com/office/drawing/2014/main" id="{D438ADC1-D1D1-4ED9-BCD3-D8DABEF2B98E}"/>
                    </a:ext>
                  </a:extLst>
                </p:cNvPr>
                <p:cNvSpPr/>
                <p:nvPr/>
              </p:nvSpPr>
              <p:spPr>
                <a:xfrm>
                  <a:off x="4308659" y="3603718"/>
                  <a:ext cx="72079" cy="193828"/>
                </a:xfrm>
                <a:custGeom>
                  <a:avLst/>
                  <a:gdLst>
                    <a:gd name="connsiteX0" fmla="*/ 38705 w 72079"/>
                    <a:gd name="connsiteY0" fmla="*/ 183560 h 193828"/>
                    <a:gd name="connsiteX1" fmla="*/ 57959 w 72079"/>
                    <a:gd name="connsiteY1" fmla="*/ 138632 h 193828"/>
                    <a:gd name="connsiteX2" fmla="*/ 56675 w 72079"/>
                    <a:gd name="connsiteY2" fmla="*/ 134782 h 193828"/>
                    <a:gd name="connsiteX3" fmla="*/ 61810 w 72079"/>
                    <a:gd name="connsiteY3" fmla="*/ 128363 h 193828"/>
                    <a:gd name="connsiteX4" fmla="*/ 63094 w 72079"/>
                    <a:gd name="connsiteY4" fmla="*/ 37225 h 193828"/>
                    <a:gd name="connsiteX5" fmla="*/ 65661 w 72079"/>
                    <a:gd name="connsiteY5" fmla="*/ 33374 h 193828"/>
                    <a:gd name="connsiteX6" fmla="*/ 72079 w 72079"/>
                    <a:gd name="connsiteY6" fmla="*/ 14120 h 193828"/>
                    <a:gd name="connsiteX7" fmla="*/ 68228 w 72079"/>
                    <a:gd name="connsiteY7" fmla="*/ 2567 h 193828"/>
                    <a:gd name="connsiteX8" fmla="*/ 61810 w 72079"/>
                    <a:gd name="connsiteY8" fmla="*/ 0 h 193828"/>
                    <a:gd name="connsiteX9" fmla="*/ 61810 w 72079"/>
                    <a:gd name="connsiteY9" fmla="*/ 0 h 193828"/>
                    <a:gd name="connsiteX10" fmla="*/ 51541 w 72079"/>
                    <a:gd name="connsiteY10" fmla="*/ 5135 h 193828"/>
                    <a:gd name="connsiteX11" fmla="*/ 10465 w 72079"/>
                    <a:gd name="connsiteY11" fmla="*/ 60331 h 193828"/>
                    <a:gd name="connsiteX12" fmla="*/ 4047 w 72079"/>
                    <a:gd name="connsiteY12" fmla="*/ 193829 h 193828"/>
                    <a:gd name="connsiteX13" fmla="*/ 7897 w 72079"/>
                    <a:gd name="connsiteY13" fmla="*/ 186127 h 193828"/>
                    <a:gd name="connsiteX14" fmla="*/ 38705 w 72079"/>
                    <a:gd name="connsiteY14" fmla="*/ 183560 h 19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079" h="193828">
                      <a:moveTo>
                        <a:pt x="38705" y="183560"/>
                      </a:moveTo>
                      <a:lnTo>
                        <a:pt x="57959" y="138632"/>
                      </a:lnTo>
                      <a:cubicBezTo>
                        <a:pt x="57959" y="137349"/>
                        <a:pt x="56675" y="136065"/>
                        <a:pt x="56675" y="134782"/>
                      </a:cubicBezTo>
                      <a:lnTo>
                        <a:pt x="61810" y="128363"/>
                      </a:lnTo>
                      <a:cubicBezTo>
                        <a:pt x="51541" y="97556"/>
                        <a:pt x="48974" y="65465"/>
                        <a:pt x="63094" y="37225"/>
                      </a:cubicBezTo>
                      <a:lnTo>
                        <a:pt x="65661" y="33374"/>
                      </a:lnTo>
                      <a:cubicBezTo>
                        <a:pt x="69512" y="26956"/>
                        <a:pt x="72079" y="20538"/>
                        <a:pt x="72079" y="14120"/>
                      </a:cubicBezTo>
                      <a:cubicBezTo>
                        <a:pt x="72079" y="10269"/>
                        <a:pt x="70795" y="5135"/>
                        <a:pt x="68228" y="2567"/>
                      </a:cubicBezTo>
                      <a:cubicBezTo>
                        <a:pt x="66945" y="1284"/>
                        <a:pt x="64377" y="0"/>
                        <a:pt x="61810" y="0"/>
                      </a:cubicBezTo>
                      <a:cubicBezTo>
                        <a:pt x="61810" y="0"/>
                        <a:pt x="61810" y="0"/>
                        <a:pt x="61810" y="0"/>
                      </a:cubicBezTo>
                      <a:cubicBezTo>
                        <a:pt x="57959" y="0"/>
                        <a:pt x="55392" y="2567"/>
                        <a:pt x="51541" y="5135"/>
                      </a:cubicBezTo>
                      <a:cubicBezTo>
                        <a:pt x="31003" y="21822"/>
                        <a:pt x="16883" y="39793"/>
                        <a:pt x="10465" y="60331"/>
                      </a:cubicBezTo>
                      <a:cubicBezTo>
                        <a:pt x="2763" y="83436"/>
                        <a:pt x="-4939" y="168156"/>
                        <a:pt x="4047" y="193829"/>
                      </a:cubicBezTo>
                      <a:lnTo>
                        <a:pt x="7897" y="186127"/>
                      </a:lnTo>
                      <a:lnTo>
                        <a:pt x="38705" y="1835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310">
                  <a:extLst>
                    <a:ext uri="{FF2B5EF4-FFF2-40B4-BE49-F238E27FC236}">
                      <a16:creationId xmlns:a16="http://schemas.microsoft.com/office/drawing/2014/main" id="{AB09BEAC-7F58-43C8-9ACA-87BB7F065DB0}"/>
                    </a:ext>
                  </a:extLst>
                </p:cNvPr>
                <p:cNvSpPr/>
                <p:nvPr/>
              </p:nvSpPr>
              <p:spPr>
                <a:xfrm>
                  <a:off x="4304610" y="3601151"/>
                  <a:ext cx="76128" cy="186126"/>
                </a:xfrm>
                <a:custGeom>
                  <a:avLst/>
                  <a:gdLst>
                    <a:gd name="connsiteX0" fmla="*/ 64575 w 76128"/>
                    <a:gd name="connsiteY0" fmla="*/ 0 h 186126"/>
                    <a:gd name="connsiteX1" fmla="*/ 53023 w 76128"/>
                    <a:gd name="connsiteY1" fmla="*/ 5135 h 186126"/>
                    <a:gd name="connsiteX2" fmla="*/ 10663 w 76128"/>
                    <a:gd name="connsiteY2" fmla="*/ 61614 h 186126"/>
                    <a:gd name="connsiteX3" fmla="*/ 1678 w 76128"/>
                    <a:gd name="connsiteY3" fmla="*/ 186127 h 186126"/>
                    <a:gd name="connsiteX4" fmla="*/ 8096 w 76128"/>
                    <a:gd name="connsiteY4" fmla="*/ 186127 h 186126"/>
                    <a:gd name="connsiteX5" fmla="*/ 17081 w 76128"/>
                    <a:gd name="connsiteY5" fmla="*/ 64182 h 186126"/>
                    <a:gd name="connsiteX6" fmla="*/ 56874 w 76128"/>
                    <a:gd name="connsiteY6" fmla="*/ 10269 h 186126"/>
                    <a:gd name="connsiteX7" fmla="*/ 76128 w 76128"/>
                    <a:gd name="connsiteY7" fmla="*/ 6418 h 186126"/>
                    <a:gd name="connsiteX8" fmla="*/ 64575 w 76128"/>
                    <a:gd name="connsiteY8" fmla="*/ 0 h 186126"/>
                    <a:gd name="connsiteX9" fmla="*/ 64575 w 76128"/>
                    <a:gd name="connsiteY9" fmla="*/ 0 h 186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128" h="186126">
                      <a:moveTo>
                        <a:pt x="64575" y="0"/>
                      </a:moveTo>
                      <a:cubicBezTo>
                        <a:pt x="60725" y="0"/>
                        <a:pt x="56874" y="2567"/>
                        <a:pt x="53023" y="5135"/>
                      </a:cubicBezTo>
                      <a:cubicBezTo>
                        <a:pt x="33768" y="20538"/>
                        <a:pt x="18365" y="38509"/>
                        <a:pt x="10663" y="61614"/>
                      </a:cubicBezTo>
                      <a:cubicBezTo>
                        <a:pt x="4245" y="80869"/>
                        <a:pt x="-3457" y="150185"/>
                        <a:pt x="1678" y="186127"/>
                      </a:cubicBezTo>
                      <a:lnTo>
                        <a:pt x="8096" y="186127"/>
                      </a:lnTo>
                      <a:cubicBezTo>
                        <a:pt x="2961" y="155320"/>
                        <a:pt x="10663" y="84720"/>
                        <a:pt x="17081" y="64182"/>
                      </a:cubicBezTo>
                      <a:cubicBezTo>
                        <a:pt x="23499" y="44927"/>
                        <a:pt x="37619" y="26956"/>
                        <a:pt x="56874" y="10269"/>
                      </a:cubicBezTo>
                      <a:cubicBezTo>
                        <a:pt x="59441" y="7702"/>
                        <a:pt x="73561" y="7702"/>
                        <a:pt x="76128" y="6418"/>
                      </a:cubicBezTo>
                      <a:lnTo>
                        <a:pt x="64575" y="0"/>
                      </a:lnTo>
                      <a:cubicBezTo>
                        <a:pt x="64575" y="0"/>
                        <a:pt x="64575" y="0"/>
                        <a:pt x="6457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6" name="Freeform: Shape 304">
                <a:extLst>
                  <a:ext uri="{FF2B5EF4-FFF2-40B4-BE49-F238E27FC236}">
                    <a16:creationId xmlns:a16="http://schemas.microsoft.com/office/drawing/2014/main" id="{BCED9354-576A-452F-9911-3F59A67121CC}"/>
                  </a:ext>
                </a:extLst>
              </p:cNvPr>
              <p:cNvSpPr/>
              <p:nvPr/>
            </p:nvSpPr>
            <p:spPr>
              <a:xfrm>
                <a:off x="4510969" y="3784205"/>
                <a:ext cx="34074" cy="71936"/>
              </a:xfrm>
              <a:custGeom>
                <a:avLst/>
                <a:gdLst>
                  <a:gd name="connsiteX0" fmla="*/ 34074 w 34074"/>
                  <a:gd name="connsiteY0" fmla="*/ 3073 h 71936"/>
                  <a:gd name="connsiteX1" fmla="*/ 5834 w 34074"/>
                  <a:gd name="connsiteY1" fmla="*/ 71105 h 71936"/>
                  <a:gd name="connsiteX2" fmla="*/ 700 w 34074"/>
                  <a:gd name="connsiteY2" fmla="*/ 65971 h 71936"/>
                  <a:gd name="connsiteX3" fmla="*/ 26372 w 34074"/>
                  <a:gd name="connsiteY3" fmla="*/ 1789 h 71936"/>
                  <a:gd name="connsiteX4" fmla="*/ 34074 w 34074"/>
                  <a:gd name="connsiteY4" fmla="*/ 3073 h 71936"/>
                  <a:gd name="connsiteX5" fmla="*/ 34074 w 34074"/>
                  <a:gd name="connsiteY5" fmla="*/ 3073 h 71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74" h="71936">
                    <a:moveTo>
                      <a:pt x="34074" y="3073"/>
                    </a:moveTo>
                    <a:cubicBezTo>
                      <a:pt x="34074" y="28745"/>
                      <a:pt x="23805" y="53135"/>
                      <a:pt x="5834" y="71105"/>
                    </a:cubicBezTo>
                    <a:cubicBezTo>
                      <a:pt x="3267" y="73673"/>
                      <a:pt x="-1868" y="69822"/>
                      <a:pt x="700" y="65971"/>
                    </a:cubicBezTo>
                    <a:cubicBezTo>
                      <a:pt x="17387" y="49284"/>
                      <a:pt x="27656" y="26178"/>
                      <a:pt x="26372" y="1789"/>
                    </a:cubicBezTo>
                    <a:cubicBezTo>
                      <a:pt x="27656" y="-778"/>
                      <a:pt x="34074" y="-778"/>
                      <a:pt x="34074" y="3073"/>
                    </a:cubicBezTo>
                    <a:lnTo>
                      <a:pt x="34074" y="307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305">
                <a:extLst>
                  <a:ext uri="{FF2B5EF4-FFF2-40B4-BE49-F238E27FC236}">
                    <a16:creationId xmlns:a16="http://schemas.microsoft.com/office/drawing/2014/main" id="{F6894F37-6574-4C3B-9F1F-449CA1ED3701}"/>
                  </a:ext>
                </a:extLst>
              </p:cNvPr>
              <p:cNvSpPr/>
              <p:nvPr/>
            </p:nvSpPr>
            <p:spPr>
              <a:xfrm>
                <a:off x="4526722" y="3554940"/>
                <a:ext cx="6768" cy="26956"/>
              </a:xfrm>
              <a:custGeom>
                <a:avLst/>
                <a:gdLst>
                  <a:gd name="connsiteX0" fmla="*/ 6768 w 6768"/>
                  <a:gd name="connsiteY0" fmla="*/ 2567 h 26956"/>
                  <a:gd name="connsiteX1" fmla="*/ 5484 w 6768"/>
                  <a:gd name="connsiteY1" fmla="*/ 24389 h 26956"/>
                  <a:gd name="connsiteX2" fmla="*/ 2917 w 6768"/>
                  <a:gd name="connsiteY2" fmla="*/ 26956 h 26956"/>
                  <a:gd name="connsiteX3" fmla="*/ 350 w 6768"/>
                  <a:gd name="connsiteY3" fmla="*/ 24389 h 26956"/>
                  <a:gd name="connsiteX4" fmla="*/ 1634 w 6768"/>
                  <a:gd name="connsiteY4" fmla="*/ 2567 h 26956"/>
                  <a:gd name="connsiteX5" fmla="*/ 4201 w 6768"/>
                  <a:gd name="connsiteY5" fmla="*/ 0 h 26956"/>
                  <a:gd name="connsiteX6" fmla="*/ 6768 w 6768"/>
                  <a:gd name="connsiteY6" fmla="*/ 2567 h 26956"/>
                  <a:gd name="connsiteX7" fmla="*/ 6768 w 6768"/>
                  <a:gd name="connsiteY7" fmla="*/ 2567 h 26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68" h="26956">
                    <a:moveTo>
                      <a:pt x="6768" y="2567"/>
                    </a:moveTo>
                    <a:cubicBezTo>
                      <a:pt x="6768" y="10269"/>
                      <a:pt x="5484" y="17971"/>
                      <a:pt x="5484" y="24389"/>
                    </a:cubicBezTo>
                    <a:cubicBezTo>
                      <a:pt x="5484" y="25673"/>
                      <a:pt x="4201" y="26956"/>
                      <a:pt x="2917" y="26956"/>
                    </a:cubicBezTo>
                    <a:cubicBezTo>
                      <a:pt x="1634" y="26956"/>
                      <a:pt x="-934" y="25673"/>
                      <a:pt x="350" y="24389"/>
                    </a:cubicBezTo>
                    <a:cubicBezTo>
                      <a:pt x="350" y="16687"/>
                      <a:pt x="1634" y="8985"/>
                      <a:pt x="1634" y="2567"/>
                    </a:cubicBezTo>
                    <a:cubicBezTo>
                      <a:pt x="1634" y="1284"/>
                      <a:pt x="2917" y="0"/>
                      <a:pt x="4201" y="0"/>
                    </a:cubicBezTo>
                    <a:cubicBezTo>
                      <a:pt x="5484" y="0"/>
                      <a:pt x="6768" y="1284"/>
                      <a:pt x="6768" y="2567"/>
                    </a:cubicBezTo>
                    <a:lnTo>
                      <a:pt x="6768" y="2567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306">
                <a:extLst>
                  <a:ext uri="{FF2B5EF4-FFF2-40B4-BE49-F238E27FC236}">
                    <a16:creationId xmlns:a16="http://schemas.microsoft.com/office/drawing/2014/main" id="{586491F3-6556-483E-8327-60661E14E528}"/>
                  </a:ext>
                </a:extLst>
              </p:cNvPr>
              <p:cNvSpPr/>
              <p:nvPr/>
            </p:nvSpPr>
            <p:spPr>
              <a:xfrm>
                <a:off x="4402239" y="3602242"/>
                <a:ext cx="101065" cy="22183"/>
              </a:xfrm>
              <a:custGeom>
                <a:avLst/>
                <a:gdLst>
                  <a:gd name="connsiteX0" fmla="*/ 96593 w 101065"/>
                  <a:gd name="connsiteY0" fmla="*/ 22014 h 22183"/>
                  <a:gd name="connsiteX1" fmla="*/ 2888 w 101065"/>
                  <a:gd name="connsiteY1" fmla="*/ 6611 h 22183"/>
                  <a:gd name="connsiteX2" fmla="*/ 2888 w 101065"/>
                  <a:gd name="connsiteY2" fmla="*/ 193 h 22183"/>
                  <a:gd name="connsiteX3" fmla="*/ 99161 w 101065"/>
                  <a:gd name="connsiteY3" fmla="*/ 15596 h 22183"/>
                  <a:gd name="connsiteX4" fmla="*/ 96593 w 101065"/>
                  <a:gd name="connsiteY4" fmla="*/ 22014 h 22183"/>
                  <a:gd name="connsiteX5" fmla="*/ 96593 w 101065"/>
                  <a:gd name="connsiteY5" fmla="*/ 22014 h 2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065" h="22183">
                    <a:moveTo>
                      <a:pt x="96593" y="22014"/>
                    </a:moveTo>
                    <a:cubicBezTo>
                      <a:pt x="65786" y="11745"/>
                      <a:pt x="34979" y="6611"/>
                      <a:pt x="2888" y="6611"/>
                    </a:cubicBezTo>
                    <a:cubicBezTo>
                      <a:pt x="-963" y="6611"/>
                      <a:pt x="-963" y="193"/>
                      <a:pt x="2888" y="193"/>
                    </a:cubicBezTo>
                    <a:cubicBezTo>
                      <a:pt x="34979" y="-1091"/>
                      <a:pt x="68354" y="4043"/>
                      <a:pt x="99161" y="15596"/>
                    </a:cubicBezTo>
                    <a:cubicBezTo>
                      <a:pt x="103012" y="16880"/>
                      <a:pt x="100444" y="23298"/>
                      <a:pt x="96593" y="22014"/>
                    </a:cubicBezTo>
                    <a:lnTo>
                      <a:pt x="96593" y="2201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307">
                <a:extLst>
                  <a:ext uri="{FF2B5EF4-FFF2-40B4-BE49-F238E27FC236}">
                    <a16:creationId xmlns:a16="http://schemas.microsoft.com/office/drawing/2014/main" id="{2F14F676-3C5C-489D-A517-ADDEFF8FEA6D}"/>
                  </a:ext>
                </a:extLst>
              </p:cNvPr>
              <p:cNvSpPr/>
              <p:nvPr/>
            </p:nvSpPr>
            <p:spPr>
              <a:xfrm>
                <a:off x="4395821" y="3645838"/>
                <a:ext cx="110471" cy="18211"/>
              </a:xfrm>
              <a:custGeom>
                <a:avLst/>
                <a:gdLst>
                  <a:gd name="connsiteX0" fmla="*/ 106863 w 110471"/>
                  <a:gd name="connsiteY0" fmla="*/ 18212 h 18211"/>
                  <a:gd name="connsiteX1" fmla="*/ 2888 w 110471"/>
                  <a:gd name="connsiteY1" fmla="*/ 6659 h 18211"/>
                  <a:gd name="connsiteX2" fmla="*/ 2888 w 110471"/>
                  <a:gd name="connsiteY2" fmla="*/ 241 h 18211"/>
                  <a:gd name="connsiteX3" fmla="*/ 108146 w 110471"/>
                  <a:gd name="connsiteY3" fmla="*/ 11793 h 18211"/>
                  <a:gd name="connsiteX4" fmla="*/ 106863 w 110471"/>
                  <a:gd name="connsiteY4" fmla="*/ 18212 h 18211"/>
                  <a:gd name="connsiteX5" fmla="*/ 106863 w 110471"/>
                  <a:gd name="connsiteY5" fmla="*/ 18212 h 1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71" h="18211">
                    <a:moveTo>
                      <a:pt x="106863" y="18212"/>
                    </a:moveTo>
                    <a:cubicBezTo>
                      <a:pt x="73488" y="9226"/>
                      <a:pt x="38830" y="5375"/>
                      <a:pt x="2888" y="6659"/>
                    </a:cubicBezTo>
                    <a:cubicBezTo>
                      <a:pt x="-963" y="6659"/>
                      <a:pt x="-963" y="241"/>
                      <a:pt x="2888" y="241"/>
                    </a:cubicBezTo>
                    <a:cubicBezTo>
                      <a:pt x="38830" y="-1043"/>
                      <a:pt x="73488" y="2808"/>
                      <a:pt x="108146" y="11793"/>
                    </a:cubicBezTo>
                    <a:cubicBezTo>
                      <a:pt x="111997" y="13077"/>
                      <a:pt x="110713" y="18212"/>
                      <a:pt x="106863" y="18212"/>
                    </a:cubicBezTo>
                    <a:lnTo>
                      <a:pt x="106863" y="1821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308">
                <a:extLst>
                  <a:ext uri="{FF2B5EF4-FFF2-40B4-BE49-F238E27FC236}">
                    <a16:creationId xmlns:a16="http://schemas.microsoft.com/office/drawing/2014/main" id="{238EE63E-4B0E-4903-BD47-701F44FEEDEC}"/>
                  </a:ext>
                </a:extLst>
              </p:cNvPr>
              <p:cNvSpPr/>
              <p:nvPr/>
            </p:nvSpPr>
            <p:spPr>
              <a:xfrm>
                <a:off x="4408657" y="3685871"/>
                <a:ext cx="88943" cy="15573"/>
              </a:xfrm>
              <a:custGeom>
                <a:avLst/>
                <a:gdLst>
                  <a:gd name="connsiteX0" fmla="*/ 85041 w 88943"/>
                  <a:gd name="connsiteY0" fmla="*/ 15404 h 15573"/>
                  <a:gd name="connsiteX1" fmla="*/ 2888 w 88943"/>
                  <a:gd name="connsiteY1" fmla="*/ 6418 h 15573"/>
                  <a:gd name="connsiteX2" fmla="*/ 2888 w 88943"/>
                  <a:gd name="connsiteY2" fmla="*/ 0 h 15573"/>
                  <a:gd name="connsiteX3" fmla="*/ 87608 w 88943"/>
                  <a:gd name="connsiteY3" fmla="*/ 10269 h 15573"/>
                  <a:gd name="connsiteX4" fmla="*/ 85041 w 88943"/>
                  <a:gd name="connsiteY4" fmla="*/ 15404 h 15573"/>
                  <a:gd name="connsiteX5" fmla="*/ 85041 w 88943"/>
                  <a:gd name="connsiteY5" fmla="*/ 15404 h 1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43" h="15573">
                    <a:moveTo>
                      <a:pt x="85041" y="15404"/>
                    </a:moveTo>
                    <a:cubicBezTo>
                      <a:pt x="58084" y="11553"/>
                      <a:pt x="29845" y="7702"/>
                      <a:pt x="2888" y="6418"/>
                    </a:cubicBezTo>
                    <a:cubicBezTo>
                      <a:pt x="-963" y="6418"/>
                      <a:pt x="-963" y="0"/>
                      <a:pt x="2888" y="0"/>
                    </a:cubicBezTo>
                    <a:cubicBezTo>
                      <a:pt x="31128" y="2567"/>
                      <a:pt x="59368" y="5135"/>
                      <a:pt x="87608" y="10269"/>
                    </a:cubicBezTo>
                    <a:cubicBezTo>
                      <a:pt x="90175" y="10269"/>
                      <a:pt x="88892" y="16687"/>
                      <a:pt x="85041" y="15404"/>
                    </a:cubicBezTo>
                    <a:lnTo>
                      <a:pt x="85041" y="1540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211">
              <a:extLst>
                <a:ext uri="{FF2B5EF4-FFF2-40B4-BE49-F238E27FC236}">
                  <a16:creationId xmlns:a16="http://schemas.microsoft.com/office/drawing/2014/main" id="{78174F89-7BBF-4135-8270-18EB818A6028}"/>
                </a:ext>
              </a:extLst>
            </p:cNvPr>
            <p:cNvSpPr/>
            <p:nvPr/>
          </p:nvSpPr>
          <p:spPr>
            <a:xfrm>
              <a:off x="3145883" y="3298214"/>
              <a:ext cx="17190" cy="33374"/>
            </a:xfrm>
            <a:custGeom>
              <a:avLst/>
              <a:gdLst>
                <a:gd name="connsiteX0" fmla="*/ 16687 w 17190"/>
                <a:gd name="connsiteY0" fmla="*/ 3851 h 33374"/>
                <a:gd name="connsiteX1" fmla="*/ 6418 w 17190"/>
                <a:gd name="connsiteY1" fmla="*/ 30807 h 33374"/>
                <a:gd name="connsiteX2" fmla="*/ 2567 w 17190"/>
                <a:gd name="connsiteY2" fmla="*/ 33374 h 33374"/>
                <a:gd name="connsiteX3" fmla="*/ 0 w 17190"/>
                <a:gd name="connsiteY3" fmla="*/ 29524 h 33374"/>
                <a:gd name="connsiteX4" fmla="*/ 10269 w 17190"/>
                <a:gd name="connsiteY4" fmla="*/ 2567 h 33374"/>
                <a:gd name="connsiteX5" fmla="*/ 14120 w 17190"/>
                <a:gd name="connsiteY5" fmla="*/ 0 h 33374"/>
                <a:gd name="connsiteX6" fmla="*/ 16687 w 17190"/>
                <a:gd name="connsiteY6" fmla="*/ 3851 h 33374"/>
                <a:gd name="connsiteX7" fmla="*/ 16687 w 17190"/>
                <a:gd name="connsiteY7" fmla="*/ 3851 h 33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90" h="33374">
                  <a:moveTo>
                    <a:pt x="16687" y="3851"/>
                  </a:moveTo>
                  <a:cubicBezTo>
                    <a:pt x="12836" y="12836"/>
                    <a:pt x="10269" y="21822"/>
                    <a:pt x="6418" y="30807"/>
                  </a:cubicBezTo>
                  <a:cubicBezTo>
                    <a:pt x="6418" y="32091"/>
                    <a:pt x="3851" y="33374"/>
                    <a:pt x="2567" y="33374"/>
                  </a:cubicBezTo>
                  <a:cubicBezTo>
                    <a:pt x="1284" y="33374"/>
                    <a:pt x="0" y="30807"/>
                    <a:pt x="0" y="29524"/>
                  </a:cubicBezTo>
                  <a:cubicBezTo>
                    <a:pt x="3851" y="20538"/>
                    <a:pt x="6418" y="11553"/>
                    <a:pt x="10269" y="2567"/>
                  </a:cubicBezTo>
                  <a:cubicBezTo>
                    <a:pt x="10269" y="1284"/>
                    <a:pt x="12836" y="0"/>
                    <a:pt x="14120" y="0"/>
                  </a:cubicBezTo>
                  <a:cubicBezTo>
                    <a:pt x="16687" y="1284"/>
                    <a:pt x="17971" y="2567"/>
                    <a:pt x="16687" y="3851"/>
                  </a:cubicBezTo>
                  <a:lnTo>
                    <a:pt x="16687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212">
              <a:extLst>
                <a:ext uri="{FF2B5EF4-FFF2-40B4-BE49-F238E27FC236}">
                  <a16:creationId xmlns:a16="http://schemas.microsoft.com/office/drawing/2014/main" id="{F60B2CF0-1BF4-42F9-A52C-BA9E65152AD1}"/>
                </a:ext>
              </a:extLst>
            </p:cNvPr>
            <p:cNvSpPr/>
            <p:nvPr/>
          </p:nvSpPr>
          <p:spPr>
            <a:xfrm>
              <a:off x="3122778" y="3304632"/>
              <a:ext cx="9488" cy="14119"/>
            </a:xfrm>
            <a:custGeom>
              <a:avLst/>
              <a:gdLst>
                <a:gd name="connsiteX0" fmla="*/ 8985 w 9488"/>
                <a:gd name="connsiteY0" fmla="*/ 3851 h 14119"/>
                <a:gd name="connsiteX1" fmla="*/ 6418 w 9488"/>
                <a:gd name="connsiteY1" fmla="*/ 12836 h 14119"/>
                <a:gd name="connsiteX2" fmla="*/ 5135 w 9488"/>
                <a:gd name="connsiteY2" fmla="*/ 14120 h 14119"/>
                <a:gd name="connsiteX3" fmla="*/ 2567 w 9488"/>
                <a:gd name="connsiteY3" fmla="*/ 14120 h 14119"/>
                <a:gd name="connsiteX4" fmla="*/ 0 w 9488"/>
                <a:gd name="connsiteY4" fmla="*/ 10269 h 14119"/>
                <a:gd name="connsiteX5" fmla="*/ 2567 w 9488"/>
                <a:gd name="connsiteY5" fmla="*/ 1284 h 14119"/>
                <a:gd name="connsiteX6" fmla="*/ 3851 w 9488"/>
                <a:gd name="connsiteY6" fmla="*/ 0 h 14119"/>
                <a:gd name="connsiteX7" fmla="*/ 6418 w 9488"/>
                <a:gd name="connsiteY7" fmla="*/ 0 h 14119"/>
                <a:gd name="connsiteX8" fmla="*/ 8985 w 9488"/>
                <a:gd name="connsiteY8" fmla="*/ 3851 h 14119"/>
                <a:gd name="connsiteX9" fmla="*/ 8985 w 9488"/>
                <a:gd name="connsiteY9" fmla="*/ 3851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88" h="14119">
                  <a:moveTo>
                    <a:pt x="8985" y="3851"/>
                  </a:moveTo>
                  <a:cubicBezTo>
                    <a:pt x="7702" y="6418"/>
                    <a:pt x="6418" y="10269"/>
                    <a:pt x="6418" y="12836"/>
                  </a:cubicBezTo>
                  <a:cubicBezTo>
                    <a:pt x="6418" y="14120"/>
                    <a:pt x="5135" y="14120"/>
                    <a:pt x="5135" y="14120"/>
                  </a:cubicBezTo>
                  <a:cubicBezTo>
                    <a:pt x="3851" y="14120"/>
                    <a:pt x="3851" y="14120"/>
                    <a:pt x="2567" y="14120"/>
                  </a:cubicBezTo>
                  <a:cubicBezTo>
                    <a:pt x="1284" y="14120"/>
                    <a:pt x="0" y="11553"/>
                    <a:pt x="0" y="10269"/>
                  </a:cubicBezTo>
                  <a:cubicBezTo>
                    <a:pt x="1284" y="7702"/>
                    <a:pt x="2567" y="3851"/>
                    <a:pt x="2567" y="1284"/>
                  </a:cubicBezTo>
                  <a:cubicBezTo>
                    <a:pt x="2567" y="0"/>
                    <a:pt x="3851" y="0"/>
                    <a:pt x="3851" y="0"/>
                  </a:cubicBezTo>
                  <a:cubicBezTo>
                    <a:pt x="5135" y="0"/>
                    <a:pt x="5135" y="0"/>
                    <a:pt x="6418" y="0"/>
                  </a:cubicBezTo>
                  <a:cubicBezTo>
                    <a:pt x="8985" y="0"/>
                    <a:pt x="10269" y="2567"/>
                    <a:pt x="8985" y="3851"/>
                  </a:cubicBezTo>
                  <a:lnTo>
                    <a:pt x="8985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213">
              <a:extLst>
                <a:ext uri="{FF2B5EF4-FFF2-40B4-BE49-F238E27FC236}">
                  <a16:creationId xmlns:a16="http://schemas.microsoft.com/office/drawing/2014/main" id="{2F614075-6DEE-4280-A19E-4ADA9FA4DF90}"/>
                </a:ext>
              </a:extLst>
            </p:cNvPr>
            <p:cNvSpPr/>
            <p:nvPr/>
          </p:nvSpPr>
          <p:spPr>
            <a:xfrm>
              <a:off x="3100956" y="3311050"/>
              <a:ext cx="7701" cy="11552"/>
            </a:xfrm>
            <a:custGeom>
              <a:avLst/>
              <a:gdLst>
                <a:gd name="connsiteX0" fmla="*/ 7702 w 7701"/>
                <a:gd name="connsiteY0" fmla="*/ 3851 h 11552"/>
                <a:gd name="connsiteX1" fmla="*/ 5135 w 7701"/>
                <a:gd name="connsiteY1" fmla="*/ 10269 h 11552"/>
                <a:gd name="connsiteX2" fmla="*/ 3851 w 7701"/>
                <a:gd name="connsiteY2" fmla="*/ 11553 h 11552"/>
                <a:gd name="connsiteX3" fmla="*/ 1284 w 7701"/>
                <a:gd name="connsiteY3" fmla="*/ 11553 h 11552"/>
                <a:gd name="connsiteX4" fmla="*/ 0 w 7701"/>
                <a:gd name="connsiteY4" fmla="*/ 10269 h 11552"/>
                <a:gd name="connsiteX5" fmla="*/ 0 w 7701"/>
                <a:gd name="connsiteY5" fmla="*/ 7702 h 11552"/>
                <a:gd name="connsiteX6" fmla="*/ 2567 w 7701"/>
                <a:gd name="connsiteY6" fmla="*/ 1284 h 11552"/>
                <a:gd name="connsiteX7" fmla="*/ 3851 w 7701"/>
                <a:gd name="connsiteY7" fmla="*/ 0 h 11552"/>
                <a:gd name="connsiteX8" fmla="*/ 6418 w 7701"/>
                <a:gd name="connsiteY8" fmla="*/ 0 h 11552"/>
                <a:gd name="connsiteX9" fmla="*/ 7702 w 7701"/>
                <a:gd name="connsiteY9" fmla="*/ 1284 h 11552"/>
                <a:gd name="connsiteX10" fmla="*/ 7702 w 7701"/>
                <a:gd name="connsiteY10" fmla="*/ 3851 h 11552"/>
                <a:gd name="connsiteX11" fmla="*/ 7702 w 7701"/>
                <a:gd name="connsiteY11" fmla="*/ 3851 h 1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01" h="11552">
                  <a:moveTo>
                    <a:pt x="7702" y="3851"/>
                  </a:moveTo>
                  <a:cubicBezTo>
                    <a:pt x="6418" y="6418"/>
                    <a:pt x="5135" y="7702"/>
                    <a:pt x="5135" y="10269"/>
                  </a:cubicBezTo>
                  <a:cubicBezTo>
                    <a:pt x="5135" y="11553"/>
                    <a:pt x="3851" y="11553"/>
                    <a:pt x="3851" y="11553"/>
                  </a:cubicBezTo>
                  <a:cubicBezTo>
                    <a:pt x="2567" y="11553"/>
                    <a:pt x="2567" y="11553"/>
                    <a:pt x="1284" y="11553"/>
                  </a:cubicBezTo>
                  <a:cubicBezTo>
                    <a:pt x="0" y="11553"/>
                    <a:pt x="0" y="10269"/>
                    <a:pt x="0" y="10269"/>
                  </a:cubicBezTo>
                  <a:cubicBezTo>
                    <a:pt x="0" y="8985"/>
                    <a:pt x="0" y="8985"/>
                    <a:pt x="0" y="7702"/>
                  </a:cubicBezTo>
                  <a:cubicBezTo>
                    <a:pt x="1284" y="5135"/>
                    <a:pt x="2567" y="3851"/>
                    <a:pt x="2567" y="1284"/>
                  </a:cubicBezTo>
                  <a:cubicBezTo>
                    <a:pt x="2567" y="0"/>
                    <a:pt x="3851" y="0"/>
                    <a:pt x="3851" y="0"/>
                  </a:cubicBezTo>
                  <a:cubicBezTo>
                    <a:pt x="5135" y="0"/>
                    <a:pt x="5135" y="0"/>
                    <a:pt x="6418" y="0"/>
                  </a:cubicBezTo>
                  <a:cubicBezTo>
                    <a:pt x="7702" y="0"/>
                    <a:pt x="7702" y="1284"/>
                    <a:pt x="7702" y="1284"/>
                  </a:cubicBezTo>
                  <a:cubicBezTo>
                    <a:pt x="7702" y="2567"/>
                    <a:pt x="7702" y="3851"/>
                    <a:pt x="7702" y="3851"/>
                  </a:cubicBezTo>
                  <a:lnTo>
                    <a:pt x="7702" y="3851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1171">
              <a:extLst>
                <a:ext uri="{FF2B5EF4-FFF2-40B4-BE49-F238E27FC236}">
                  <a16:creationId xmlns:a16="http://schemas.microsoft.com/office/drawing/2014/main" id="{45272C17-EABF-4A47-B3BF-0EF86AE4321A}"/>
                </a:ext>
              </a:extLst>
            </p:cNvPr>
            <p:cNvGrpSpPr/>
            <p:nvPr/>
          </p:nvGrpSpPr>
          <p:grpSpPr>
            <a:xfrm>
              <a:off x="2787572" y="3230181"/>
              <a:ext cx="559661" cy="865168"/>
              <a:chOff x="2787572" y="3230181"/>
              <a:chExt cx="559661" cy="865168"/>
            </a:xfrm>
          </p:grpSpPr>
          <p:grpSp>
            <p:nvGrpSpPr>
              <p:cNvPr id="91" name="Graphic 1171">
                <a:extLst>
                  <a:ext uri="{FF2B5EF4-FFF2-40B4-BE49-F238E27FC236}">
                    <a16:creationId xmlns:a16="http://schemas.microsoft.com/office/drawing/2014/main" id="{7C1673CE-3C9A-41E5-9210-651D2A30CF6E}"/>
                  </a:ext>
                </a:extLst>
              </p:cNvPr>
              <p:cNvGrpSpPr/>
              <p:nvPr/>
            </p:nvGrpSpPr>
            <p:grpSpPr>
              <a:xfrm>
                <a:off x="2912262" y="3590882"/>
                <a:ext cx="137348" cy="159170"/>
                <a:chOff x="2912262" y="3590882"/>
                <a:chExt cx="137348" cy="159170"/>
              </a:xfrm>
            </p:grpSpPr>
            <p:sp>
              <p:nvSpPr>
                <p:cNvPr id="118" name="Freeform: Shape 296">
                  <a:extLst>
                    <a:ext uri="{FF2B5EF4-FFF2-40B4-BE49-F238E27FC236}">
                      <a16:creationId xmlns:a16="http://schemas.microsoft.com/office/drawing/2014/main" id="{F871D97C-E60B-4951-BAA7-C491926B7988}"/>
                    </a:ext>
                  </a:extLst>
                </p:cNvPr>
                <p:cNvSpPr/>
                <p:nvPr/>
              </p:nvSpPr>
              <p:spPr>
                <a:xfrm>
                  <a:off x="2916113" y="3594733"/>
                  <a:ext cx="129646" cy="150185"/>
                </a:xfrm>
                <a:custGeom>
                  <a:avLst/>
                  <a:gdLst>
                    <a:gd name="connsiteX0" fmla="*/ 112960 w 129646"/>
                    <a:gd name="connsiteY0" fmla="*/ 150185 h 150185"/>
                    <a:gd name="connsiteX1" fmla="*/ 0 w 129646"/>
                    <a:gd name="connsiteY1" fmla="*/ 55196 h 150185"/>
                    <a:gd name="connsiteX2" fmla="*/ 47494 w 129646"/>
                    <a:gd name="connsiteY2" fmla="*/ 0 h 150185"/>
                    <a:gd name="connsiteX3" fmla="*/ 129647 w 129646"/>
                    <a:gd name="connsiteY3" fmla="*/ 84720 h 150185"/>
                    <a:gd name="connsiteX4" fmla="*/ 112960 w 129646"/>
                    <a:gd name="connsiteY4" fmla="*/ 150185 h 15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6" h="150185">
                      <a:moveTo>
                        <a:pt x="112960" y="150185"/>
                      </a:moveTo>
                      <a:cubicBezTo>
                        <a:pt x="68033" y="128363"/>
                        <a:pt x="29524" y="94989"/>
                        <a:pt x="0" y="55196"/>
                      </a:cubicBezTo>
                      <a:lnTo>
                        <a:pt x="47494" y="0"/>
                      </a:lnTo>
                      <a:cubicBezTo>
                        <a:pt x="73167" y="29524"/>
                        <a:pt x="100123" y="57763"/>
                        <a:pt x="129647" y="84720"/>
                      </a:cubicBezTo>
                      <a:lnTo>
                        <a:pt x="112960" y="1501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: Shape 297">
                  <a:extLst>
                    <a:ext uri="{FF2B5EF4-FFF2-40B4-BE49-F238E27FC236}">
                      <a16:creationId xmlns:a16="http://schemas.microsoft.com/office/drawing/2014/main" id="{9F8B5E27-5CE9-47B2-8B2A-7B061C890E33}"/>
                    </a:ext>
                  </a:extLst>
                </p:cNvPr>
                <p:cNvSpPr/>
                <p:nvPr/>
              </p:nvSpPr>
              <p:spPr>
                <a:xfrm>
                  <a:off x="2912262" y="3590882"/>
                  <a:ext cx="137348" cy="159170"/>
                </a:xfrm>
                <a:custGeom>
                  <a:avLst/>
                  <a:gdLst>
                    <a:gd name="connsiteX0" fmla="*/ 52629 w 137348"/>
                    <a:gd name="connsiteY0" fmla="*/ 8985 h 159170"/>
                    <a:gd name="connsiteX1" fmla="*/ 130931 w 137348"/>
                    <a:gd name="connsiteY1" fmla="*/ 89854 h 159170"/>
                    <a:gd name="connsiteX2" fmla="*/ 115527 w 137348"/>
                    <a:gd name="connsiteY2" fmla="*/ 148901 h 159170"/>
                    <a:gd name="connsiteX3" fmla="*/ 8985 w 137348"/>
                    <a:gd name="connsiteY3" fmla="*/ 59047 h 159170"/>
                    <a:gd name="connsiteX4" fmla="*/ 52629 w 137348"/>
                    <a:gd name="connsiteY4" fmla="*/ 8985 h 159170"/>
                    <a:gd name="connsiteX5" fmla="*/ 52629 w 137348"/>
                    <a:gd name="connsiteY5" fmla="*/ 8985 h 159170"/>
                    <a:gd name="connsiteX6" fmla="*/ 52629 w 137348"/>
                    <a:gd name="connsiteY6" fmla="*/ 0 h 159170"/>
                    <a:gd name="connsiteX7" fmla="*/ 0 w 137348"/>
                    <a:gd name="connsiteY7" fmla="*/ 59047 h 159170"/>
                    <a:gd name="connsiteX8" fmla="*/ 119378 w 137348"/>
                    <a:gd name="connsiteY8" fmla="*/ 159170 h 159170"/>
                    <a:gd name="connsiteX9" fmla="*/ 137349 w 137348"/>
                    <a:gd name="connsiteY9" fmla="*/ 88571 h 159170"/>
                    <a:gd name="connsiteX10" fmla="*/ 52629 w 137348"/>
                    <a:gd name="connsiteY10" fmla="*/ 0 h 159170"/>
                    <a:gd name="connsiteX11" fmla="*/ 52629 w 137348"/>
                    <a:gd name="connsiteY11" fmla="*/ 0 h 159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348" h="159170">
                      <a:moveTo>
                        <a:pt x="52629" y="8985"/>
                      </a:moveTo>
                      <a:cubicBezTo>
                        <a:pt x="77018" y="37225"/>
                        <a:pt x="102691" y="64182"/>
                        <a:pt x="130931" y="89854"/>
                      </a:cubicBezTo>
                      <a:lnTo>
                        <a:pt x="115527" y="148901"/>
                      </a:lnTo>
                      <a:cubicBezTo>
                        <a:pt x="73167" y="127080"/>
                        <a:pt x="37225" y="96273"/>
                        <a:pt x="8985" y="59047"/>
                      </a:cubicBezTo>
                      <a:lnTo>
                        <a:pt x="52629" y="8985"/>
                      </a:lnTo>
                      <a:lnTo>
                        <a:pt x="52629" y="8985"/>
                      </a:lnTo>
                      <a:close/>
                      <a:moveTo>
                        <a:pt x="52629" y="0"/>
                      </a:moveTo>
                      <a:cubicBezTo>
                        <a:pt x="34658" y="19254"/>
                        <a:pt x="17971" y="39793"/>
                        <a:pt x="0" y="59047"/>
                      </a:cubicBezTo>
                      <a:cubicBezTo>
                        <a:pt x="30807" y="101407"/>
                        <a:pt x="71883" y="136065"/>
                        <a:pt x="119378" y="159170"/>
                      </a:cubicBezTo>
                      <a:lnTo>
                        <a:pt x="137349" y="88571"/>
                      </a:lnTo>
                      <a:cubicBezTo>
                        <a:pt x="107825" y="60331"/>
                        <a:pt x="78302" y="30807"/>
                        <a:pt x="52629" y="0"/>
                      </a:cubicBezTo>
                      <a:lnTo>
                        <a:pt x="526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" name="Graphic 1171">
                <a:extLst>
                  <a:ext uri="{FF2B5EF4-FFF2-40B4-BE49-F238E27FC236}">
                    <a16:creationId xmlns:a16="http://schemas.microsoft.com/office/drawing/2014/main" id="{6A4DB268-BA47-41F2-B4AE-DC332D506B3B}"/>
                  </a:ext>
                </a:extLst>
              </p:cNvPr>
              <p:cNvGrpSpPr/>
              <p:nvPr/>
            </p:nvGrpSpPr>
            <p:grpSpPr>
              <a:xfrm>
                <a:off x="2901993" y="3492042"/>
                <a:ext cx="214366" cy="201530"/>
                <a:chOff x="2901993" y="3492042"/>
                <a:chExt cx="214366" cy="201530"/>
              </a:xfrm>
            </p:grpSpPr>
            <p:sp>
              <p:nvSpPr>
                <p:cNvPr id="116" name="Freeform: Shape 294">
                  <a:extLst>
                    <a:ext uri="{FF2B5EF4-FFF2-40B4-BE49-F238E27FC236}">
                      <a16:creationId xmlns:a16="http://schemas.microsoft.com/office/drawing/2014/main" id="{6F072946-E09A-4371-81CC-F80E51B10CD8}"/>
                    </a:ext>
                  </a:extLst>
                </p:cNvPr>
                <p:cNvSpPr/>
                <p:nvPr/>
              </p:nvSpPr>
              <p:spPr>
                <a:xfrm>
                  <a:off x="2903597" y="3495893"/>
                  <a:ext cx="208911" cy="195112"/>
                </a:xfrm>
                <a:custGeom>
                  <a:avLst/>
                  <a:gdLst>
                    <a:gd name="connsiteX0" fmla="*/ 131893 w 208911"/>
                    <a:gd name="connsiteY0" fmla="*/ 193829 h 195112"/>
                    <a:gd name="connsiteX1" fmla="*/ 115206 w 208911"/>
                    <a:gd name="connsiteY1" fmla="*/ 187410 h 195112"/>
                    <a:gd name="connsiteX2" fmla="*/ 6097 w 208911"/>
                    <a:gd name="connsiteY2" fmla="*/ 124512 h 195112"/>
                    <a:gd name="connsiteX3" fmla="*/ 963 w 208911"/>
                    <a:gd name="connsiteY3" fmla="*/ 121945 h 195112"/>
                    <a:gd name="connsiteX4" fmla="*/ 963 w 208911"/>
                    <a:gd name="connsiteY4" fmla="*/ 114243 h 195112"/>
                    <a:gd name="connsiteX5" fmla="*/ 27919 w 208911"/>
                    <a:gd name="connsiteY5" fmla="*/ 7702 h 195112"/>
                    <a:gd name="connsiteX6" fmla="*/ 34337 w 208911"/>
                    <a:gd name="connsiteY6" fmla="*/ 0 h 195112"/>
                    <a:gd name="connsiteX7" fmla="*/ 36904 w 208911"/>
                    <a:gd name="connsiteY7" fmla="*/ 0 h 195112"/>
                    <a:gd name="connsiteX8" fmla="*/ 45890 w 208911"/>
                    <a:gd name="connsiteY8" fmla="*/ 2567 h 195112"/>
                    <a:gd name="connsiteX9" fmla="*/ 160133 w 208911"/>
                    <a:gd name="connsiteY9" fmla="*/ 48778 h 195112"/>
                    <a:gd name="connsiteX10" fmla="*/ 208911 w 208911"/>
                    <a:gd name="connsiteY10" fmla="*/ 156603 h 195112"/>
                    <a:gd name="connsiteX11" fmla="*/ 156282 w 208911"/>
                    <a:gd name="connsiteY11" fmla="*/ 187410 h 195112"/>
                    <a:gd name="connsiteX12" fmla="*/ 134461 w 208911"/>
                    <a:gd name="connsiteY12" fmla="*/ 195112 h 195112"/>
                    <a:gd name="connsiteX13" fmla="*/ 131893 w 208911"/>
                    <a:gd name="connsiteY13" fmla="*/ 193829 h 19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8911" h="195112">
                      <a:moveTo>
                        <a:pt x="131893" y="193829"/>
                      </a:moveTo>
                      <a:cubicBezTo>
                        <a:pt x="125475" y="193829"/>
                        <a:pt x="120341" y="189978"/>
                        <a:pt x="115206" y="187410"/>
                      </a:cubicBezTo>
                      <a:lnTo>
                        <a:pt x="6097" y="124512"/>
                      </a:lnTo>
                      <a:cubicBezTo>
                        <a:pt x="3530" y="123229"/>
                        <a:pt x="2246" y="123229"/>
                        <a:pt x="963" y="121945"/>
                      </a:cubicBezTo>
                      <a:cubicBezTo>
                        <a:pt x="-321" y="119378"/>
                        <a:pt x="-321" y="116811"/>
                        <a:pt x="963" y="114243"/>
                      </a:cubicBezTo>
                      <a:cubicBezTo>
                        <a:pt x="3530" y="77018"/>
                        <a:pt x="13799" y="42360"/>
                        <a:pt x="27919" y="7702"/>
                      </a:cubicBezTo>
                      <a:cubicBezTo>
                        <a:pt x="29203" y="3851"/>
                        <a:pt x="31770" y="1284"/>
                        <a:pt x="34337" y="0"/>
                      </a:cubicBezTo>
                      <a:cubicBezTo>
                        <a:pt x="35621" y="0"/>
                        <a:pt x="35621" y="0"/>
                        <a:pt x="36904" y="0"/>
                      </a:cubicBezTo>
                      <a:cubicBezTo>
                        <a:pt x="39472" y="0"/>
                        <a:pt x="43323" y="1284"/>
                        <a:pt x="45890" y="2567"/>
                      </a:cubicBezTo>
                      <a:lnTo>
                        <a:pt x="160133" y="48778"/>
                      </a:lnTo>
                      <a:lnTo>
                        <a:pt x="208911" y="156603"/>
                      </a:lnTo>
                      <a:lnTo>
                        <a:pt x="156282" y="187410"/>
                      </a:lnTo>
                      <a:cubicBezTo>
                        <a:pt x="148581" y="191261"/>
                        <a:pt x="142162" y="195112"/>
                        <a:pt x="134461" y="195112"/>
                      </a:cubicBezTo>
                      <a:cubicBezTo>
                        <a:pt x="133177" y="193829"/>
                        <a:pt x="131893" y="193829"/>
                        <a:pt x="131893" y="1938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295">
                  <a:extLst>
                    <a:ext uri="{FF2B5EF4-FFF2-40B4-BE49-F238E27FC236}">
                      <a16:creationId xmlns:a16="http://schemas.microsoft.com/office/drawing/2014/main" id="{1CE1F02E-6AEF-4ED0-85F1-04DF9799ABBE}"/>
                    </a:ext>
                  </a:extLst>
                </p:cNvPr>
                <p:cNvSpPr/>
                <p:nvPr/>
              </p:nvSpPr>
              <p:spPr>
                <a:xfrm>
                  <a:off x="2901993" y="3492042"/>
                  <a:ext cx="214366" cy="201530"/>
                </a:xfrm>
                <a:custGeom>
                  <a:avLst/>
                  <a:gdLst>
                    <a:gd name="connsiteX0" fmla="*/ 38509 w 214366"/>
                    <a:gd name="connsiteY0" fmla="*/ 6418 h 201530"/>
                    <a:gd name="connsiteX1" fmla="*/ 46211 w 214366"/>
                    <a:gd name="connsiteY1" fmla="*/ 8985 h 201530"/>
                    <a:gd name="connsiteX2" fmla="*/ 86003 w 214366"/>
                    <a:gd name="connsiteY2" fmla="*/ 25673 h 201530"/>
                    <a:gd name="connsiteX3" fmla="*/ 159171 w 214366"/>
                    <a:gd name="connsiteY3" fmla="*/ 55196 h 201530"/>
                    <a:gd name="connsiteX4" fmla="*/ 205381 w 214366"/>
                    <a:gd name="connsiteY4" fmla="*/ 159171 h 201530"/>
                    <a:gd name="connsiteX5" fmla="*/ 197679 w 214366"/>
                    <a:gd name="connsiteY5" fmla="*/ 164305 h 201530"/>
                    <a:gd name="connsiteX6" fmla="*/ 155320 w 214366"/>
                    <a:gd name="connsiteY6" fmla="*/ 187410 h 201530"/>
                    <a:gd name="connsiteX7" fmla="*/ 134781 w 214366"/>
                    <a:gd name="connsiteY7" fmla="*/ 195112 h 201530"/>
                    <a:gd name="connsiteX8" fmla="*/ 133498 w 214366"/>
                    <a:gd name="connsiteY8" fmla="*/ 195112 h 201530"/>
                    <a:gd name="connsiteX9" fmla="*/ 118094 w 214366"/>
                    <a:gd name="connsiteY9" fmla="*/ 188694 h 201530"/>
                    <a:gd name="connsiteX10" fmla="*/ 64182 w 214366"/>
                    <a:gd name="connsiteY10" fmla="*/ 157887 h 201530"/>
                    <a:gd name="connsiteX11" fmla="*/ 10269 w 214366"/>
                    <a:gd name="connsiteY11" fmla="*/ 127080 h 201530"/>
                    <a:gd name="connsiteX12" fmla="*/ 6418 w 214366"/>
                    <a:gd name="connsiteY12" fmla="*/ 124512 h 201530"/>
                    <a:gd name="connsiteX13" fmla="*/ 6418 w 214366"/>
                    <a:gd name="connsiteY13" fmla="*/ 119378 h 201530"/>
                    <a:gd name="connsiteX14" fmla="*/ 33374 w 214366"/>
                    <a:gd name="connsiteY14" fmla="*/ 14120 h 201530"/>
                    <a:gd name="connsiteX15" fmla="*/ 37225 w 214366"/>
                    <a:gd name="connsiteY15" fmla="*/ 7702 h 201530"/>
                    <a:gd name="connsiteX16" fmla="*/ 38509 w 214366"/>
                    <a:gd name="connsiteY16" fmla="*/ 6418 h 201530"/>
                    <a:gd name="connsiteX17" fmla="*/ 38509 w 214366"/>
                    <a:gd name="connsiteY17" fmla="*/ 6418 h 201530"/>
                    <a:gd name="connsiteX18" fmla="*/ 38509 w 214366"/>
                    <a:gd name="connsiteY18" fmla="*/ 0 h 201530"/>
                    <a:gd name="connsiteX19" fmla="*/ 34658 w 214366"/>
                    <a:gd name="connsiteY19" fmla="*/ 1284 h 201530"/>
                    <a:gd name="connsiteX20" fmla="*/ 26956 w 214366"/>
                    <a:gd name="connsiteY20" fmla="*/ 11553 h 201530"/>
                    <a:gd name="connsiteX21" fmla="*/ 0 w 214366"/>
                    <a:gd name="connsiteY21" fmla="*/ 118094 h 201530"/>
                    <a:gd name="connsiteX22" fmla="*/ 1284 w 214366"/>
                    <a:gd name="connsiteY22" fmla="*/ 127080 h 201530"/>
                    <a:gd name="connsiteX23" fmla="*/ 6418 w 214366"/>
                    <a:gd name="connsiteY23" fmla="*/ 130931 h 201530"/>
                    <a:gd name="connsiteX24" fmla="*/ 115527 w 214366"/>
                    <a:gd name="connsiteY24" fmla="*/ 193829 h 201530"/>
                    <a:gd name="connsiteX25" fmla="*/ 133498 w 214366"/>
                    <a:gd name="connsiteY25" fmla="*/ 201530 h 201530"/>
                    <a:gd name="connsiteX26" fmla="*/ 136065 w 214366"/>
                    <a:gd name="connsiteY26" fmla="*/ 201530 h 201530"/>
                    <a:gd name="connsiteX27" fmla="*/ 159171 w 214366"/>
                    <a:gd name="connsiteY27" fmla="*/ 192545 h 201530"/>
                    <a:gd name="connsiteX28" fmla="*/ 214367 w 214366"/>
                    <a:gd name="connsiteY28" fmla="*/ 160454 h 201530"/>
                    <a:gd name="connsiteX29" fmla="*/ 164305 w 214366"/>
                    <a:gd name="connsiteY29" fmla="*/ 48778 h 201530"/>
                    <a:gd name="connsiteX30" fmla="*/ 48778 w 214366"/>
                    <a:gd name="connsiteY30" fmla="*/ 2567 h 201530"/>
                    <a:gd name="connsiteX31" fmla="*/ 38509 w 214366"/>
                    <a:gd name="connsiteY31" fmla="*/ 0 h 201530"/>
                    <a:gd name="connsiteX32" fmla="*/ 38509 w 214366"/>
                    <a:gd name="connsiteY32" fmla="*/ 0 h 20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14366" h="201530">
                      <a:moveTo>
                        <a:pt x="38509" y="6418"/>
                      </a:moveTo>
                      <a:cubicBezTo>
                        <a:pt x="41076" y="6418"/>
                        <a:pt x="43644" y="7702"/>
                        <a:pt x="46211" y="8985"/>
                      </a:cubicBezTo>
                      <a:lnTo>
                        <a:pt x="86003" y="25673"/>
                      </a:lnTo>
                      <a:lnTo>
                        <a:pt x="159171" y="55196"/>
                      </a:lnTo>
                      <a:lnTo>
                        <a:pt x="205381" y="159171"/>
                      </a:lnTo>
                      <a:lnTo>
                        <a:pt x="197679" y="164305"/>
                      </a:lnTo>
                      <a:lnTo>
                        <a:pt x="155320" y="187410"/>
                      </a:lnTo>
                      <a:cubicBezTo>
                        <a:pt x="147618" y="191261"/>
                        <a:pt x="141200" y="195112"/>
                        <a:pt x="134781" y="195112"/>
                      </a:cubicBezTo>
                      <a:cubicBezTo>
                        <a:pt x="134781" y="195112"/>
                        <a:pt x="133498" y="195112"/>
                        <a:pt x="133498" y="195112"/>
                      </a:cubicBezTo>
                      <a:cubicBezTo>
                        <a:pt x="128363" y="195112"/>
                        <a:pt x="123229" y="191261"/>
                        <a:pt x="118094" y="188694"/>
                      </a:cubicBezTo>
                      <a:lnTo>
                        <a:pt x="64182" y="157887"/>
                      </a:lnTo>
                      <a:lnTo>
                        <a:pt x="10269" y="127080"/>
                      </a:lnTo>
                      <a:cubicBezTo>
                        <a:pt x="8985" y="125796"/>
                        <a:pt x="7702" y="125796"/>
                        <a:pt x="6418" y="124512"/>
                      </a:cubicBezTo>
                      <a:cubicBezTo>
                        <a:pt x="5135" y="123229"/>
                        <a:pt x="6418" y="120662"/>
                        <a:pt x="6418" y="119378"/>
                      </a:cubicBezTo>
                      <a:cubicBezTo>
                        <a:pt x="8985" y="83436"/>
                        <a:pt x="17971" y="47494"/>
                        <a:pt x="33374" y="14120"/>
                      </a:cubicBezTo>
                      <a:cubicBezTo>
                        <a:pt x="34658" y="11553"/>
                        <a:pt x="35942" y="8985"/>
                        <a:pt x="37225" y="7702"/>
                      </a:cubicBezTo>
                      <a:cubicBezTo>
                        <a:pt x="37225" y="6418"/>
                        <a:pt x="37225" y="6418"/>
                        <a:pt x="38509" y="6418"/>
                      </a:cubicBezTo>
                      <a:lnTo>
                        <a:pt x="38509" y="6418"/>
                      </a:lnTo>
                      <a:close/>
                      <a:moveTo>
                        <a:pt x="38509" y="0"/>
                      </a:moveTo>
                      <a:cubicBezTo>
                        <a:pt x="37225" y="0"/>
                        <a:pt x="35942" y="0"/>
                        <a:pt x="34658" y="1284"/>
                      </a:cubicBezTo>
                      <a:cubicBezTo>
                        <a:pt x="30807" y="2567"/>
                        <a:pt x="28240" y="7702"/>
                        <a:pt x="26956" y="11553"/>
                      </a:cubicBezTo>
                      <a:cubicBezTo>
                        <a:pt x="11553" y="44927"/>
                        <a:pt x="2567" y="82153"/>
                        <a:pt x="0" y="118094"/>
                      </a:cubicBezTo>
                      <a:cubicBezTo>
                        <a:pt x="0" y="121945"/>
                        <a:pt x="0" y="124512"/>
                        <a:pt x="1284" y="127080"/>
                      </a:cubicBezTo>
                      <a:cubicBezTo>
                        <a:pt x="2567" y="129647"/>
                        <a:pt x="5135" y="130931"/>
                        <a:pt x="6418" y="130931"/>
                      </a:cubicBezTo>
                      <a:cubicBezTo>
                        <a:pt x="42360" y="151469"/>
                        <a:pt x="78302" y="173290"/>
                        <a:pt x="115527" y="193829"/>
                      </a:cubicBezTo>
                      <a:cubicBezTo>
                        <a:pt x="120662" y="197680"/>
                        <a:pt x="127080" y="200247"/>
                        <a:pt x="133498" y="201530"/>
                      </a:cubicBezTo>
                      <a:cubicBezTo>
                        <a:pt x="134781" y="201530"/>
                        <a:pt x="134781" y="201530"/>
                        <a:pt x="136065" y="201530"/>
                      </a:cubicBezTo>
                      <a:cubicBezTo>
                        <a:pt x="145051" y="201530"/>
                        <a:pt x="152752" y="197680"/>
                        <a:pt x="159171" y="192545"/>
                      </a:cubicBezTo>
                      <a:cubicBezTo>
                        <a:pt x="177141" y="182276"/>
                        <a:pt x="196396" y="170723"/>
                        <a:pt x="214367" y="160454"/>
                      </a:cubicBezTo>
                      <a:lnTo>
                        <a:pt x="164305" y="48778"/>
                      </a:lnTo>
                      <a:cubicBezTo>
                        <a:pt x="125796" y="33374"/>
                        <a:pt x="87287" y="17971"/>
                        <a:pt x="48778" y="2567"/>
                      </a:cubicBezTo>
                      <a:cubicBezTo>
                        <a:pt x="44927" y="1284"/>
                        <a:pt x="41076" y="0"/>
                        <a:pt x="38509" y="0"/>
                      </a:cubicBezTo>
                      <a:lnTo>
                        <a:pt x="385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" name="Graphic 1171">
                <a:extLst>
                  <a:ext uri="{FF2B5EF4-FFF2-40B4-BE49-F238E27FC236}">
                    <a16:creationId xmlns:a16="http://schemas.microsoft.com/office/drawing/2014/main" id="{391DC422-7317-4929-930E-9ECC13F1C045}"/>
                  </a:ext>
                </a:extLst>
              </p:cNvPr>
              <p:cNvGrpSpPr/>
              <p:nvPr/>
            </p:nvGrpSpPr>
            <p:grpSpPr>
              <a:xfrm>
                <a:off x="2796735" y="3230181"/>
                <a:ext cx="412046" cy="195112"/>
                <a:chOff x="2796735" y="3230181"/>
                <a:chExt cx="412046" cy="195112"/>
              </a:xfrm>
            </p:grpSpPr>
            <p:sp>
              <p:nvSpPr>
                <p:cNvPr id="114" name="Freeform: Shape 292">
                  <a:extLst>
                    <a:ext uri="{FF2B5EF4-FFF2-40B4-BE49-F238E27FC236}">
                      <a16:creationId xmlns:a16="http://schemas.microsoft.com/office/drawing/2014/main" id="{4380CBB4-4CF6-48CA-9E2B-D1952C68E47E}"/>
                    </a:ext>
                  </a:extLst>
                </p:cNvPr>
                <p:cNvSpPr/>
                <p:nvPr/>
              </p:nvSpPr>
              <p:spPr>
                <a:xfrm>
                  <a:off x="2799302" y="3234032"/>
                  <a:ext cx="404344" cy="187410"/>
                </a:xfrm>
                <a:custGeom>
                  <a:avLst/>
                  <a:gdLst>
                    <a:gd name="connsiteX0" fmla="*/ 0 w 404344"/>
                    <a:gd name="connsiteY0" fmla="*/ 168156 h 187410"/>
                    <a:gd name="connsiteX1" fmla="*/ 6418 w 404344"/>
                    <a:gd name="connsiteY1" fmla="*/ 0 h 187410"/>
                    <a:gd name="connsiteX2" fmla="*/ 404344 w 404344"/>
                    <a:gd name="connsiteY2" fmla="*/ 55196 h 187410"/>
                    <a:gd name="connsiteX3" fmla="*/ 358134 w 404344"/>
                    <a:gd name="connsiteY3" fmla="*/ 187410 h 187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4344" h="187410">
                      <a:moveTo>
                        <a:pt x="0" y="168156"/>
                      </a:moveTo>
                      <a:lnTo>
                        <a:pt x="6418" y="0"/>
                      </a:lnTo>
                      <a:lnTo>
                        <a:pt x="404344" y="55196"/>
                      </a:lnTo>
                      <a:lnTo>
                        <a:pt x="358134" y="1874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293">
                  <a:extLst>
                    <a:ext uri="{FF2B5EF4-FFF2-40B4-BE49-F238E27FC236}">
                      <a16:creationId xmlns:a16="http://schemas.microsoft.com/office/drawing/2014/main" id="{1248A33D-CFB0-4CB6-A933-0510CE8BF634}"/>
                    </a:ext>
                  </a:extLst>
                </p:cNvPr>
                <p:cNvSpPr/>
                <p:nvPr/>
              </p:nvSpPr>
              <p:spPr>
                <a:xfrm>
                  <a:off x="2796735" y="3230181"/>
                  <a:ext cx="412046" cy="195112"/>
                </a:xfrm>
                <a:custGeom>
                  <a:avLst/>
                  <a:gdLst>
                    <a:gd name="connsiteX0" fmla="*/ 11553 w 412046"/>
                    <a:gd name="connsiteY0" fmla="*/ 7702 h 195112"/>
                    <a:gd name="connsiteX1" fmla="*/ 403061 w 412046"/>
                    <a:gd name="connsiteY1" fmla="*/ 61614 h 195112"/>
                    <a:gd name="connsiteX2" fmla="*/ 359417 w 412046"/>
                    <a:gd name="connsiteY2" fmla="*/ 188694 h 195112"/>
                    <a:gd name="connsiteX3" fmla="*/ 6418 w 412046"/>
                    <a:gd name="connsiteY3" fmla="*/ 168156 h 195112"/>
                    <a:gd name="connsiteX4" fmla="*/ 11553 w 412046"/>
                    <a:gd name="connsiteY4" fmla="*/ 7702 h 195112"/>
                    <a:gd name="connsiteX5" fmla="*/ 11553 w 412046"/>
                    <a:gd name="connsiteY5" fmla="*/ 7702 h 195112"/>
                    <a:gd name="connsiteX6" fmla="*/ 6418 w 412046"/>
                    <a:gd name="connsiteY6" fmla="*/ 0 h 195112"/>
                    <a:gd name="connsiteX7" fmla="*/ 0 w 412046"/>
                    <a:gd name="connsiteY7" fmla="*/ 174574 h 195112"/>
                    <a:gd name="connsiteX8" fmla="*/ 363268 w 412046"/>
                    <a:gd name="connsiteY8" fmla="*/ 195112 h 195112"/>
                    <a:gd name="connsiteX9" fmla="*/ 412046 w 412046"/>
                    <a:gd name="connsiteY9" fmla="*/ 56480 h 195112"/>
                    <a:gd name="connsiteX10" fmla="*/ 6418 w 412046"/>
                    <a:gd name="connsiteY10" fmla="*/ 0 h 195112"/>
                    <a:gd name="connsiteX11" fmla="*/ 6418 w 412046"/>
                    <a:gd name="connsiteY11" fmla="*/ 0 h 19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046" h="195112">
                      <a:moveTo>
                        <a:pt x="11553" y="7702"/>
                      </a:moveTo>
                      <a:lnTo>
                        <a:pt x="403061" y="61614"/>
                      </a:lnTo>
                      <a:lnTo>
                        <a:pt x="359417" y="188694"/>
                      </a:lnTo>
                      <a:lnTo>
                        <a:pt x="6418" y="168156"/>
                      </a:lnTo>
                      <a:lnTo>
                        <a:pt x="11553" y="7702"/>
                      </a:lnTo>
                      <a:lnTo>
                        <a:pt x="11553" y="7702"/>
                      </a:lnTo>
                      <a:close/>
                      <a:moveTo>
                        <a:pt x="6418" y="0"/>
                      </a:moveTo>
                      <a:lnTo>
                        <a:pt x="0" y="174574"/>
                      </a:lnTo>
                      <a:lnTo>
                        <a:pt x="363268" y="195112"/>
                      </a:lnTo>
                      <a:lnTo>
                        <a:pt x="412046" y="56480"/>
                      </a:lnTo>
                      <a:lnTo>
                        <a:pt x="6418" y="0"/>
                      </a:lnTo>
                      <a:lnTo>
                        <a:pt x="64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4" name="Freeform: Shape 272">
                <a:extLst>
                  <a:ext uri="{FF2B5EF4-FFF2-40B4-BE49-F238E27FC236}">
                    <a16:creationId xmlns:a16="http://schemas.microsoft.com/office/drawing/2014/main" id="{A45FDC08-C4DC-4586-AAA6-FF95809344E5}"/>
                  </a:ext>
                </a:extLst>
              </p:cNvPr>
              <p:cNvSpPr/>
              <p:nvPr/>
            </p:nvSpPr>
            <p:spPr>
              <a:xfrm>
                <a:off x="2787572" y="3361112"/>
                <a:ext cx="373714" cy="311062"/>
              </a:xfrm>
              <a:custGeom>
                <a:avLst/>
                <a:gdLst>
                  <a:gd name="connsiteX0" fmla="*/ 2745 w 373714"/>
                  <a:gd name="connsiteY0" fmla="*/ 0 h 311062"/>
                  <a:gd name="connsiteX1" fmla="*/ 6596 w 373714"/>
                  <a:gd name="connsiteY1" fmla="*/ 0 h 311062"/>
                  <a:gd name="connsiteX2" fmla="*/ 373715 w 373714"/>
                  <a:gd name="connsiteY2" fmla="*/ 55196 h 311062"/>
                  <a:gd name="connsiteX3" fmla="*/ 357028 w 373714"/>
                  <a:gd name="connsiteY3" fmla="*/ 120661 h 311062"/>
                  <a:gd name="connsiteX4" fmla="*/ 241501 w 373714"/>
                  <a:gd name="connsiteY4" fmla="*/ 109109 h 311062"/>
                  <a:gd name="connsiteX5" fmla="*/ 246635 w 373714"/>
                  <a:gd name="connsiteY5" fmla="*/ 192545 h 311062"/>
                  <a:gd name="connsiteX6" fmla="*/ 242784 w 373714"/>
                  <a:gd name="connsiteY6" fmla="*/ 260577 h 311062"/>
                  <a:gd name="connsiteX7" fmla="*/ 199141 w 373714"/>
                  <a:gd name="connsiteY7" fmla="*/ 309356 h 311062"/>
                  <a:gd name="connsiteX8" fmla="*/ 125974 w 373714"/>
                  <a:gd name="connsiteY8" fmla="*/ 269563 h 311062"/>
                  <a:gd name="connsiteX9" fmla="*/ 123406 w 373714"/>
                  <a:gd name="connsiteY9" fmla="*/ 182276 h 311062"/>
                  <a:gd name="connsiteX10" fmla="*/ 151646 w 373714"/>
                  <a:gd name="connsiteY10" fmla="*/ 96272 h 311062"/>
                  <a:gd name="connsiteX11" fmla="*/ 4029 w 373714"/>
                  <a:gd name="connsiteY11" fmla="*/ 70600 h 311062"/>
                  <a:gd name="connsiteX12" fmla="*/ 2745 w 373714"/>
                  <a:gd name="connsiteY12" fmla="*/ 0 h 311062"/>
                  <a:gd name="connsiteX13" fmla="*/ 160632 w 373714"/>
                  <a:gd name="connsiteY13" fmla="*/ 263145 h 311062"/>
                  <a:gd name="connsiteX14" fmla="*/ 187588 w 373714"/>
                  <a:gd name="connsiteY14" fmla="*/ 269563 h 311062"/>
                  <a:gd name="connsiteX15" fmla="*/ 206843 w 373714"/>
                  <a:gd name="connsiteY15" fmla="*/ 241323 h 311062"/>
                  <a:gd name="connsiteX16" fmla="*/ 205559 w 373714"/>
                  <a:gd name="connsiteY16" fmla="*/ 124512 h 311062"/>
                  <a:gd name="connsiteX17" fmla="*/ 201708 w 373714"/>
                  <a:gd name="connsiteY17" fmla="*/ 119378 h 311062"/>
                  <a:gd name="connsiteX18" fmla="*/ 186305 w 373714"/>
                  <a:gd name="connsiteY18" fmla="*/ 123229 h 311062"/>
                  <a:gd name="connsiteX19" fmla="*/ 154214 w 373714"/>
                  <a:gd name="connsiteY19" fmla="*/ 241323 h 311062"/>
                  <a:gd name="connsiteX20" fmla="*/ 160632 w 373714"/>
                  <a:gd name="connsiteY20" fmla="*/ 263145 h 31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3714" h="311062">
                    <a:moveTo>
                      <a:pt x="2745" y="0"/>
                    </a:moveTo>
                    <a:cubicBezTo>
                      <a:pt x="4029" y="0"/>
                      <a:pt x="5312" y="0"/>
                      <a:pt x="6596" y="0"/>
                    </a:cubicBezTo>
                    <a:cubicBezTo>
                      <a:pt x="128541" y="17971"/>
                      <a:pt x="251770" y="35942"/>
                      <a:pt x="373715" y="55196"/>
                    </a:cubicBezTo>
                    <a:lnTo>
                      <a:pt x="357028" y="120661"/>
                    </a:lnTo>
                    <a:cubicBezTo>
                      <a:pt x="322370" y="112960"/>
                      <a:pt x="276159" y="114243"/>
                      <a:pt x="241501" y="109109"/>
                    </a:cubicBezTo>
                    <a:cubicBezTo>
                      <a:pt x="242784" y="137349"/>
                      <a:pt x="244068" y="164305"/>
                      <a:pt x="246635" y="192545"/>
                    </a:cubicBezTo>
                    <a:cubicBezTo>
                      <a:pt x="247919" y="215650"/>
                      <a:pt x="249203" y="238756"/>
                      <a:pt x="242784" y="260577"/>
                    </a:cubicBezTo>
                    <a:cubicBezTo>
                      <a:pt x="236366" y="282399"/>
                      <a:pt x="220963" y="302937"/>
                      <a:pt x="199141" y="309356"/>
                    </a:cubicBezTo>
                    <a:cubicBezTo>
                      <a:pt x="169617" y="317057"/>
                      <a:pt x="138810" y="297803"/>
                      <a:pt x="125974" y="269563"/>
                    </a:cubicBezTo>
                    <a:cubicBezTo>
                      <a:pt x="113137" y="241323"/>
                      <a:pt x="115705" y="211799"/>
                      <a:pt x="123406" y="182276"/>
                    </a:cubicBezTo>
                    <a:cubicBezTo>
                      <a:pt x="131108" y="152752"/>
                      <a:pt x="143945" y="125796"/>
                      <a:pt x="151646" y="96272"/>
                    </a:cubicBezTo>
                    <a:cubicBezTo>
                      <a:pt x="106719" y="87287"/>
                      <a:pt x="48956" y="79585"/>
                      <a:pt x="4029" y="70600"/>
                    </a:cubicBezTo>
                    <a:cubicBezTo>
                      <a:pt x="-1106" y="51345"/>
                      <a:pt x="-1106" y="1284"/>
                      <a:pt x="2745" y="0"/>
                    </a:cubicBezTo>
                    <a:close/>
                    <a:moveTo>
                      <a:pt x="160632" y="263145"/>
                    </a:moveTo>
                    <a:cubicBezTo>
                      <a:pt x="167050" y="273414"/>
                      <a:pt x="178603" y="274697"/>
                      <a:pt x="187588" y="269563"/>
                    </a:cubicBezTo>
                    <a:cubicBezTo>
                      <a:pt x="196574" y="264428"/>
                      <a:pt x="202992" y="252876"/>
                      <a:pt x="206843" y="241323"/>
                    </a:cubicBezTo>
                    <a:cubicBezTo>
                      <a:pt x="219679" y="205381"/>
                      <a:pt x="213261" y="163021"/>
                      <a:pt x="205559" y="124512"/>
                    </a:cubicBezTo>
                    <a:lnTo>
                      <a:pt x="201708" y="119378"/>
                    </a:lnTo>
                    <a:cubicBezTo>
                      <a:pt x="200424" y="111676"/>
                      <a:pt x="190155" y="116811"/>
                      <a:pt x="186305" y="123229"/>
                    </a:cubicBezTo>
                    <a:cubicBezTo>
                      <a:pt x="164483" y="156603"/>
                      <a:pt x="152930" y="198963"/>
                      <a:pt x="154214" y="241323"/>
                    </a:cubicBezTo>
                    <a:cubicBezTo>
                      <a:pt x="156781" y="247741"/>
                      <a:pt x="156781" y="256727"/>
                      <a:pt x="160632" y="263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5" name="Graphic 1171">
                <a:extLst>
                  <a:ext uri="{FF2B5EF4-FFF2-40B4-BE49-F238E27FC236}">
                    <a16:creationId xmlns:a16="http://schemas.microsoft.com/office/drawing/2014/main" id="{A5C2FBCD-99C5-49BB-9B12-07B5D6594FFA}"/>
                  </a:ext>
                </a:extLst>
              </p:cNvPr>
              <p:cNvGrpSpPr/>
              <p:nvPr/>
            </p:nvGrpSpPr>
            <p:grpSpPr>
              <a:xfrm>
                <a:off x="2984145" y="3486908"/>
                <a:ext cx="363088" cy="608441"/>
                <a:chOff x="2984145" y="3486908"/>
                <a:chExt cx="363088" cy="608441"/>
              </a:xfrm>
            </p:grpSpPr>
            <p:sp>
              <p:nvSpPr>
                <p:cNvPr id="112" name="Freeform: Shape 290">
                  <a:extLst>
                    <a:ext uri="{FF2B5EF4-FFF2-40B4-BE49-F238E27FC236}">
                      <a16:creationId xmlns:a16="http://schemas.microsoft.com/office/drawing/2014/main" id="{EE26F0E2-D492-4B0D-9482-2225357DE86C}"/>
                    </a:ext>
                  </a:extLst>
                </p:cNvPr>
                <p:cNvSpPr/>
                <p:nvPr/>
              </p:nvSpPr>
              <p:spPr>
                <a:xfrm>
                  <a:off x="2989280" y="3488191"/>
                  <a:ext cx="357953" cy="602986"/>
                </a:xfrm>
                <a:custGeom>
                  <a:avLst/>
                  <a:gdLst>
                    <a:gd name="connsiteX0" fmla="*/ 300370 w 357953"/>
                    <a:gd name="connsiteY0" fmla="*/ 602024 h 602986"/>
                    <a:gd name="connsiteX1" fmla="*/ 218218 w 357953"/>
                    <a:gd name="connsiteY1" fmla="*/ 596889 h 602986"/>
                    <a:gd name="connsiteX2" fmla="*/ 0 w 357953"/>
                    <a:gd name="connsiteY2" fmla="*/ 183560 h 602986"/>
                    <a:gd name="connsiteX3" fmla="*/ 46211 w 357953"/>
                    <a:gd name="connsiteY3" fmla="*/ 48778 h 602986"/>
                    <a:gd name="connsiteX4" fmla="*/ 43644 w 357953"/>
                    <a:gd name="connsiteY4" fmla="*/ 46211 h 602986"/>
                    <a:gd name="connsiteX5" fmla="*/ 43644 w 357953"/>
                    <a:gd name="connsiteY5" fmla="*/ 46211 h 602986"/>
                    <a:gd name="connsiteX6" fmla="*/ 41076 w 357953"/>
                    <a:gd name="connsiteY6" fmla="*/ 50062 h 602986"/>
                    <a:gd name="connsiteX7" fmla="*/ 35942 w 357953"/>
                    <a:gd name="connsiteY7" fmla="*/ 62898 h 602986"/>
                    <a:gd name="connsiteX8" fmla="*/ 21822 w 357953"/>
                    <a:gd name="connsiteY8" fmla="*/ 69316 h 602986"/>
                    <a:gd name="connsiteX9" fmla="*/ 14120 w 357953"/>
                    <a:gd name="connsiteY9" fmla="*/ 66749 h 602986"/>
                    <a:gd name="connsiteX10" fmla="*/ 6418 w 357953"/>
                    <a:gd name="connsiteY10" fmla="*/ 25673 h 602986"/>
                    <a:gd name="connsiteX11" fmla="*/ 42360 w 357953"/>
                    <a:gd name="connsiteY11" fmla="*/ 1284 h 602986"/>
                    <a:gd name="connsiteX12" fmla="*/ 52629 w 357953"/>
                    <a:gd name="connsiteY12" fmla="*/ 0 h 602986"/>
                    <a:gd name="connsiteX13" fmla="*/ 109109 w 357953"/>
                    <a:gd name="connsiteY13" fmla="*/ 26956 h 602986"/>
                    <a:gd name="connsiteX14" fmla="*/ 136065 w 357953"/>
                    <a:gd name="connsiteY14" fmla="*/ 97556 h 602986"/>
                    <a:gd name="connsiteX15" fmla="*/ 134781 w 357953"/>
                    <a:gd name="connsiteY15" fmla="*/ 116811 h 602986"/>
                    <a:gd name="connsiteX16" fmla="*/ 130931 w 357953"/>
                    <a:gd name="connsiteY16" fmla="*/ 189978 h 602986"/>
                    <a:gd name="connsiteX17" fmla="*/ 214367 w 357953"/>
                    <a:gd name="connsiteY17" fmla="*/ 274697 h 602986"/>
                    <a:gd name="connsiteX18" fmla="*/ 272130 w 357953"/>
                    <a:gd name="connsiteY18" fmla="*/ 329894 h 602986"/>
                    <a:gd name="connsiteX19" fmla="*/ 283683 w 357953"/>
                    <a:gd name="connsiteY19" fmla="*/ 341446 h 602986"/>
                    <a:gd name="connsiteX20" fmla="*/ 335028 w 357953"/>
                    <a:gd name="connsiteY20" fmla="*/ 403061 h 602986"/>
                    <a:gd name="connsiteX21" fmla="*/ 355566 w 357953"/>
                    <a:gd name="connsiteY21" fmla="*/ 551962 h 602986"/>
                    <a:gd name="connsiteX22" fmla="*/ 305505 w 357953"/>
                    <a:gd name="connsiteY22" fmla="*/ 602024 h 602986"/>
                    <a:gd name="connsiteX23" fmla="*/ 300370 w 357953"/>
                    <a:gd name="connsiteY23" fmla="*/ 602024 h 602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57953" h="602986">
                      <a:moveTo>
                        <a:pt x="300370" y="602024"/>
                      </a:moveTo>
                      <a:lnTo>
                        <a:pt x="218218" y="596889"/>
                      </a:lnTo>
                      <a:cubicBezTo>
                        <a:pt x="164305" y="554529"/>
                        <a:pt x="32091" y="305505"/>
                        <a:pt x="0" y="183560"/>
                      </a:cubicBezTo>
                      <a:cubicBezTo>
                        <a:pt x="33374" y="143767"/>
                        <a:pt x="53913" y="105258"/>
                        <a:pt x="46211" y="48778"/>
                      </a:cubicBezTo>
                      <a:cubicBezTo>
                        <a:pt x="46211" y="47494"/>
                        <a:pt x="44927" y="46211"/>
                        <a:pt x="43644" y="46211"/>
                      </a:cubicBezTo>
                      <a:cubicBezTo>
                        <a:pt x="43644" y="46211"/>
                        <a:pt x="43644" y="46211"/>
                        <a:pt x="43644" y="46211"/>
                      </a:cubicBezTo>
                      <a:cubicBezTo>
                        <a:pt x="42360" y="46211"/>
                        <a:pt x="41076" y="47494"/>
                        <a:pt x="41076" y="50062"/>
                      </a:cubicBezTo>
                      <a:cubicBezTo>
                        <a:pt x="41076" y="53913"/>
                        <a:pt x="39793" y="59047"/>
                        <a:pt x="35942" y="62898"/>
                      </a:cubicBezTo>
                      <a:cubicBezTo>
                        <a:pt x="32091" y="66749"/>
                        <a:pt x="26956" y="69316"/>
                        <a:pt x="21822" y="69316"/>
                      </a:cubicBezTo>
                      <a:cubicBezTo>
                        <a:pt x="19255" y="69316"/>
                        <a:pt x="16687" y="68033"/>
                        <a:pt x="14120" y="66749"/>
                      </a:cubicBezTo>
                      <a:cubicBezTo>
                        <a:pt x="2567" y="59047"/>
                        <a:pt x="0" y="38509"/>
                        <a:pt x="6418" y="25673"/>
                      </a:cubicBezTo>
                      <a:cubicBezTo>
                        <a:pt x="12836" y="12836"/>
                        <a:pt x="25673" y="5135"/>
                        <a:pt x="42360" y="1284"/>
                      </a:cubicBezTo>
                      <a:cubicBezTo>
                        <a:pt x="46211" y="1284"/>
                        <a:pt x="48778" y="0"/>
                        <a:pt x="52629" y="0"/>
                      </a:cubicBezTo>
                      <a:cubicBezTo>
                        <a:pt x="71883" y="0"/>
                        <a:pt x="93705" y="10269"/>
                        <a:pt x="109109" y="26956"/>
                      </a:cubicBezTo>
                      <a:cubicBezTo>
                        <a:pt x="127080" y="46211"/>
                        <a:pt x="137349" y="71883"/>
                        <a:pt x="136065" y="97556"/>
                      </a:cubicBezTo>
                      <a:cubicBezTo>
                        <a:pt x="136065" y="101407"/>
                        <a:pt x="134781" y="107825"/>
                        <a:pt x="134781" y="116811"/>
                      </a:cubicBezTo>
                      <a:cubicBezTo>
                        <a:pt x="132214" y="148901"/>
                        <a:pt x="128363" y="179709"/>
                        <a:pt x="130931" y="189978"/>
                      </a:cubicBezTo>
                      <a:cubicBezTo>
                        <a:pt x="132214" y="198963"/>
                        <a:pt x="163021" y="228487"/>
                        <a:pt x="214367" y="274697"/>
                      </a:cubicBezTo>
                      <a:cubicBezTo>
                        <a:pt x="236188" y="295236"/>
                        <a:pt x="258010" y="314490"/>
                        <a:pt x="272130" y="329894"/>
                      </a:cubicBezTo>
                      <a:cubicBezTo>
                        <a:pt x="275981" y="333745"/>
                        <a:pt x="279832" y="337595"/>
                        <a:pt x="283683" y="341446"/>
                      </a:cubicBezTo>
                      <a:cubicBezTo>
                        <a:pt x="302937" y="359417"/>
                        <a:pt x="322192" y="378672"/>
                        <a:pt x="335028" y="403061"/>
                      </a:cubicBezTo>
                      <a:cubicBezTo>
                        <a:pt x="355566" y="440286"/>
                        <a:pt x="361985" y="486497"/>
                        <a:pt x="355566" y="551962"/>
                      </a:cubicBezTo>
                      <a:cubicBezTo>
                        <a:pt x="352999" y="580202"/>
                        <a:pt x="331177" y="602024"/>
                        <a:pt x="305505" y="602024"/>
                      </a:cubicBezTo>
                      <a:cubicBezTo>
                        <a:pt x="302937" y="603308"/>
                        <a:pt x="301654" y="603308"/>
                        <a:pt x="300370" y="6020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291">
                  <a:extLst>
                    <a:ext uri="{FF2B5EF4-FFF2-40B4-BE49-F238E27FC236}">
                      <a16:creationId xmlns:a16="http://schemas.microsoft.com/office/drawing/2014/main" id="{A37FA003-FEEB-44C7-95B1-BB8690A114A2}"/>
                    </a:ext>
                  </a:extLst>
                </p:cNvPr>
                <p:cNvSpPr/>
                <p:nvPr/>
              </p:nvSpPr>
              <p:spPr>
                <a:xfrm>
                  <a:off x="2984145" y="3486908"/>
                  <a:ext cx="361858" cy="608441"/>
                </a:xfrm>
                <a:custGeom>
                  <a:avLst/>
                  <a:gdLst>
                    <a:gd name="connsiteX0" fmla="*/ 57763 w 361858"/>
                    <a:gd name="connsiteY0" fmla="*/ 6418 h 608441"/>
                    <a:gd name="connsiteX1" fmla="*/ 111676 w 361858"/>
                    <a:gd name="connsiteY1" fmla="*/ 32091 h 608441"/>
                    <a:gd name="connsiteX2" fmla="*/ 137349 w 361858"/>
                    <a:gd name="connsiteY2" fmla="*/ 100123 h 608441"/>
                    <a:gd name="connsiteX3" fmla="*/ 136065 w 361858"/>
                    <a:gd name="connsiteY3" fmla="*/ 119378 h 608441"/>
                    <a:gd name="connsiteX4" fmla="*/ 132214 w 361858"/>
                    <a:gd name="connsiteY4" fmla="*/ 192545 h 608441"/>
                    <a:gd name="connsiteX5" fmla="*/ 216934 w 361858"/>
                    <a:gd name="connsiteY5" fmla="*/ 279832 h 608441"/>
                    <a:gd name="connsiteX6" fmla="*/ 274698 w 361858"/>
                    <a:gd name="connsiteY6" fmla="*/ 335028 h 608441"/>
                    <a:gd name="connsiteX7" fmla="*/ 286250 w 361858"/>
                    <a:gd name="connsiteY7" fmla="*/ 346581 h 608441"/>
                    <a:gd name="connsiteX8" fmla="*/ 337595 w 361858"/>
                    <a:gd name="connsiteY8" fmla="*/ 406912 h 608441"/>
                    <a:gd name="connsiteX9" fmla="*/ 356850 w 361858"/>
                    <a:gd name="connsiteY9" fmla="*/ 553246 h 608441"/>
                    <a:gd name="connsiteX10" fmla="*/ 310639 w 361858"/>
                    <a:gd name="connsiteY10" fmla="*/ 600740 h 608441"/>
                    <a:gd name="connsiteX11" fmla="*/ 308072 w 361858"/>
                    <a:gd name="connsiteY11" fmla="*/ 600740 h 608441"/>
                    <a:gd name="connsiteX12" fmla="*/ 225919 w 361858"/>
                    <a:gd name="connsiteY12" fmla="*/ 595606 h 608441"/>
                    <a:gd name="connsiteX13" fmla="*/ 10269 w 361858"/>
                    <a:gd name="connsiteY13" fmla="*/ 186127 h 608441"/>
                    <a:gd name="connsiteX14" fmla="*/ 56480 w 361858"/>
                    <a:gd name="connsiteY14" fmla="*/ 50062 h 608441"/>
                    <a:gd name="connsiteX15" fmla="*/ 56480 w 361858"/>
                    <a:gd name="connsiteY15" fmla="*/ 47494 h 608441"/>
                    <a:gd name="connsiteX16" fmla="*/ 50062 w 361858"/>
                    <a:gd name="connsiteY16" fmla="*/ 42360 h 608441"/>
                    <a:gd name="connsiteX17" fmla="*/ 48778 w 361858"/>
                    <a:gd name="connsiteY17" fmla="*/ 42360 h 608441"/>
                    <a:gd name="connsiteX18" fmla="*/ 43644 w 361858"/>
                    <a:gd name="connsiteY18" fmla="*/ 50062 h 608441"/>
                    <a:gd name="connsiteX19" fmla="*/ 43644 w 361858"/>
                    <a:gd name="connsiteY19" fmla="*/ 51345 h 608441"/>
                    <a:gd name="connsiteX20" fmla="*/ 39793 w 361858"/>
                    <a:gd name="connsiteY20" fmla="*/ 61614 h 608441"/>
                    <a:gd name="connsiteX21" fmla="*/ 28240 w 361858"/>
                    <a:gd name="connsiteY21" fmla="*/ 66749 h 608441"/>
                    <a:gd name="connsiteX22" fmla="*/ 23105 w 361858"/>
                    <a:gd name="connsiteY22" fmla="*/ 65465 h 608441"/>
                    <a:gd name="connsiteX23" fmla="*/ 16687 w 361858"/>
                    <a:gd name="connsiteY23" fmla="*/ 29524 h 608441"/>
                    <a:gd name="connsiteX24" fmla="*/ 50062 w 361858"/>
                    <a:gd name="connsiteY24" fmla="*/ 7702 h 608441"/>
                    <a:gd name="connsiteX25" fmla="*/ 57763 w 361858"/>
                    <a:gd name="connsiteY25" fmla="*/ 6418 h 608441"/>
                    <a:gd name="connsiteX26" fmla="*/ 57763 w 361858"/>
                    <a:gd name="connsiteY26" fmla="*/ 6418 h 608441"/>
                    <a:gd name="connsiteX27" fmla="*/ 57763 w 361858"/>
                    <a:gd name="connsiteY27" fmla="*/ 0 h 608441"/>
                    <a:gd name="connsiteX28" fmla="*/ 46211 w 361858"/>
                    <a:gd name="connsiteY28" fmla="*/ 1284 h 608441"/>
                    <a:gd name="connsiteX29" fmla="*/ 7702 w 361858"/>
                    <a:gd name="connsiteY29" fmla="*/ 26956 h 608441"/>
                    <a:gd name="connsiteX30" fmla="*/ 16687 w 361858"/>
                    <a:gd name="connsiteY30" fmla="*/ 71883 h 608441"/>
                    <a:gd name="connsiteX31" fmla="*/ 25673 w 361858"/>
                    <a:gd name="connsiteY31" fmla="*/ 74451 h 608441"/>
                    <a:gd name="connsiteX32" fmla="*/ 47494 w 361858"/>
                    <a:gd name="connsiteY32" fmla="*/ 52629 h 608441"/>
                    <a:gd name="connsiteX33" fmla="*/ 47494 w 361858"/>
                    <a:gd name="connsiteY33" fmla="*/ 50062 h 608441"/>
                    <a:gd name="connsiteX34" fmla="*/ 47494 w 361858"/>
                    <a:gd name="connsiteY34" fmla="*/ 52629 h 608441"/>
                    <a:gd name="connsiteX35" fmla="*/ 0 w 361858"/>
                    <a:gd name="connsiteY35" fmla="*/ 186127 h 608441"/>
                    <a:gd name="connsiteX36" fmla="*/ 220785 w 361858"/>
                    <a:gd name="connsiteY36" fmla="*/ 603307 h 608441"/>
                    <a:gd name="connsiteX37" fmla="*/ 304221 w 361858"/>
                    <a:gd name="connsiteY37" fmla="*/ 608442 h 608441"/>
                    <a:gd name="connsiteX38" fmla="*/ 306788 w 361858"/>
                    <a:gd name="connsiteY38" fmla="*/ 608442 h 608441"/>
                    <a:gd name="connsiteX39" fmla="*/ 359417 w 361858"/>
                    <a:gd name="connsiteY39" fmla="*/ 555813 h 608441"/>
                    <a:gd name="connsiteX40" fmla="*/ 338879 w 361858"/>
                    <a:gd name="connsiteY40" fmla="*/ 405628 h 608441"/>
                    <a:gd name="connsiteX41" fmla="*/ 275981 w 361858"/>
                    <a:gd name="connsiteY41" fmla="*/ 332461 h 608441"/>
                    <a:gd name="connsiteX42" fmla="*/ 136065 w 361858"/>
                    <a:gd name="connsiteY42" fmla="*/ 193829 h 608441"/>
                    <a:gd name="connsiteX43" fmla="*/ 141200 w 361858"/>
                    <a:gd name="connsiteY43" fmla="*/ 102691 h 608441"/>
                    <a:gd name="connsiteX44" fmla="*/ 57763 w 361858"/>
                    <a:gd name="connsiteY44" fmla="*/ 0 h 608441"/>
                    <a:gd name="connsiteX45" fmla="*/ 57763 w 361858"/>
                    <a:gd name="connsiteY45" fmla="*/ 0 h 60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61858" h="608441">
                      <a:moveTo>
                        <a:pt x="57763" y="6418"/>
                      </a:moveTo>
                      <a:cubicBezTo>
                        <a:pt x="77018" y="6418"/>
                        <a:pt x="96272" y="15404"/>
                        <a:pt x="111676" y="32091"/>
                      </a:cubicBezTo>
                      <a:cubicBezTo>
                        <a:pt x="129647" y="51345"/>
                        <a:pt x="138632" y="75734"/>
                        <a:pt x="137349" y="100123"/>
                      </a:cubicBezTo>
                      <a:cubicBezTo>
                        <a:pt x="137349" y="103974"/>
                        <a:pt x="136065" y="110392"/>
                        <a:pt x="136065" y="119378"/>
                      </a:cubicBezTo>
                      <a:cubicBezTo>
                        <a:pt x="132214" y="152752"/>
                        <a:pt x="129647" y="182276"/>
                        <a:pt x="132214" y="192545"/>
                      </a:cubicBezTo>
                      <a:cubicBezTo>
                        <a:pt x="133498" y="201530"/>
                        <a:pt x="159171" y="225919"/>
                        <a:pt x="216934" y="279832"/>
                      </a:cubicBezTo>
                      <a:cubicBezTo>
                        <a:pt x="238756" y="300370"/>
                        <a:pt x="260578" y="319625"/>
                        <a:pt x="274698" y="335028"/>
                      </a:cubicBezTo>
                      <a:cubicBezTo>
                        <a:pt x="278548" y="338879"/>
                        <a:pt x="282399" y="342730"/>
                        <a:pt x="286250" y="346581"/>
                      </a:cubicBezTo>
                      <a:cubicBezTo>
                        <a:pt x="304221" y="364552"/>
                        <a:pt x="323476" y="383806"/>
                        <a:pt x="337595" y="406912"/>
                      </a:cubicBezTo>
                      <a:cubicBezTo>
                        <a:pt x="358134" y="442853"/>
                        <a:pt x="363268" y="489064"/>
                        <a:pt x="356850" y="553246"/>
                      </a:cubicBezTo>
                      <a:cubicBezTo>
                        <a:pt x="354283" y="580202"/>
                        <a:pt x="333745" y="600740"/>
                        <a:pt x="310639" y="600740"/>
                      </a:cubicBezTo>
                      <a:cubicBezTo>
                        <a:pt x="309356" y="600740"/>
                        <a:pt x="309356" y="600740"/>
                        <a:pt x="308072" y="600740"/>
                      </a:cubicBezTo>
                      <a:lnTo>
                        <a:pt x="225919" y="595606"/>
                      </a:lnTo>
                      <a:cubicBezTo>
                        <a:pt x="172007" y="551962"/>
                        <a:pt x="42360" y="308072"/>
                        <a:pt x="10269" y="186127"/>
                      </a:cubicBezTo>
                      <a:cubicBezTo>
                        <a:pt x="38509" y="151469"/>
                        <a:pt x="64182" y="110392"/>
                        <a:pt x="56480" y="50062"/>
                      </a:cubicBezTo>
                      <a:cubicBezTo>
                        <a:pt x="56480" y="48778"/>
                        <a:pt x="56480" y="47494"/>
                        <a:pt x="56480" y="47494"/>
                      </a:cubicBezTo>
                      <a:cubicBezTo>
                        <a:pt x="56480" y="44927"/>
                        <a:pt x="52629" y="42360"/>
                        <a:pt x="50062" y="42360"/>
                      </a:cubicBezTo>
                      <a:cubicBezTo>
                        <a:pt x="50062" y="42360"/>
                        <a:pt x="48778" y="42360"/>
                        <a:pt x="48778" y="42360"/>
                      </a:cubicBezTo>
                      <a:cubicBezTo>
                        <a:pt x="44927" y="42360"/>
                        <a:pt x="42360" y="46211"/>
                        <a:pt x="43644" y="50062"/>
                      </a:cubicBezTo>
                      <a:lnTo>
                        <a:pt x="43644" y="51345"/>
                      </a:lnTo>
                      <a:cubicBezTo>
                        <a:pt x="43644" y="55196"/>
                        <a:pt x="42360" y="59047"/>
                        <a:pt x="39793" y="61614"/>
                      </a:cubicBezTo>
                      <a:cubicBezTo>
                        <a:pt x="37225" y="65465"/>
                        <a:pt x="32091" y="66749"/>
                        <a:pt x="28240" y="66749"/>
                      </a:cubicBezTo>
                      <a:cubicBezTo>
                        <a:pt x="25673" y="66749"/>
                        <a:pt x="24389" y="66749"/>
                        <a:pt x="23105" y="65465"/>
                      </a:cubicBezTo>
                      <a:cubicBezTo>
                        <a:pt x="12836" y="59047"/>
                        <a:pt x="10269" y="41076"/>
                        <a:pt x="16687" y="29524"/>
                      </a:cubicBezTo>
                      <a:cubicBezTo>
                        <a:pt x="23105" y="17971"/>
                        <a:pt x="34658" y="10269"/>
                        <a:pt x="50062" y="7702"/>
                      </a:cubicBezTo>
                      <a:cubicBezTo>
                        <a:pt x="51345" y="6418"/>
                        <a:pt x="53913" y="6418"/>
                        <a:pt x="57763" y="6418"/>
                      </a:cubicBezTo>
                      <a:lnTo>
                        <a:pt x="57763" y="6418"/>
                      </a:lnTo>
                      <a:close/>
                      <a:moveTo>
                        <a:pt x="57763" y="0"/>
                      </a:moveTo>
                      <a:cubicBezTo>
                        <a:pt x="53913" y="0"/>
                        <a:pt x="50062" y="0"/>
                        <a:pt x="46211" y="1284"/>
                      </a:cubicBezTo>
                      <a:cubicBezTo>
                        <a:pt x="30807" y="3851"/>
                        <a:pt x="15404" y="11553"/>
                        <a:pt x="7702" y="26956"/>
                      </a:cubicBezTo>
                      <a:cubicBezTo>
                        <a:pt x="0" y="42360"/>
                        <a:pt x="2567" y="64182"/>
                        <a:pt x="16687" y="71883"/>
                      </a:cubicBezTo>
                      <a:cubicBezTo>
                        <a:pt x="19254" y="73167"/>
                        <a:pt x="23105" y="74451"/>
                        <a:pt x="25673" y="74451"/>
                      </a:cubicBezTo>
                      <a:cubicBezTo>
                        <a:pt x="37225" y="74451"/>
                        <a:pt x="48778" y="64182"/>
                        <a:pt x="47494" y="52629"/>
                      </a:cubicBezTo>
                      <a:cubicBezTo>
                        <a:pt x="47494" y="51345"/>
                        <a:pt x="47494" y="51345"/>
                        <a:pt x="47494" y="50062"/>
                      </a:cubicBezTo>
                      <a:cubicBezTo>
                        <a:pt x="47494" y="51345"/>
                        <a:pt x="47494" y="51345"/>
                        <a:pt x="47494" y="52629"/>
                      </a:cubicBezTo>
                      <a:cubicBezTo>
                        <a:pt x="53913" y="106542"/>
                        <a:pt x="34658" y="145051"/>
                        <a:pt x="0" y="186127"/>
                      </a:cubicBezTo>
                      <a:cubicBezTo>
                        <a:pt x="33374" y="310639"/>
                        <a:pt x="166872" y="562231"/>
                        <a:pt x="220785" y="603307"/>
                      </a:cubicBezTo>
                      <a:lnTo>
                        <a:pt x="304221" y="608442"/>
                      </a:lnTo>
                      <a:cubicBezTo>
                        <a:pt x="305505" y="608442"/>
                        <a:pt x="306788" y="608442"/>
                        <a:pt x="306788" y="608442"/>
                      </a:cubicBezTo>
                      <a:cubicBezTo>
                        <a:pt x="333745" y="608442"/>
                        <a:pt x="356850" y="585337"/>
                        <a:pt x="359417" y="555813"/>
                      </a:cubicBezTo>
                      <a:cubicBezTo>
                        <a:pt x="364552" y="503184"/>
                        <a:pt x="363268" y="449271"/>
                        <a:pt x="338879" y="405628"/>
                      </a:cubicBezTo>
                      <a:cubicBezTo>
                        <a:pt x="322192" y="376104"/>
                        <a:pt x="297803" y="355566"/>
                        <a:pt x="275981" y="332461"/>
                      </a:cubicBezTo>
                      <a:cubicBezTo>
                        <a:pt x="236189" y="291385"/>
                        <a:pt x="138632" y="207949"/>
                        <a:pt x="136065" y="193829"/>
                      </a:cubicBezTo>
                      <a:cubicBezTo>
                        <a:pt x="133498" y="179709"/>
                        <a:pt x="141200" y="116811"/>
                        <a:pt x="141200" y="102691"/>
                      </a:cubicBezTo>
                      <a:cubicBezTo>
                        <a:pt x="146334" y="48778"/>
                        <a:pt x="103974" y="0"/>
                        <a:pt x="57763" y="0"/>
                      </a:cubicBezTo>
                      <a:lnTo>
                        <a:pt x="577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" name="Graphic 1171">
                <a:extLst>
                  <a:ext uri="{FF2B5EF4-FFF2-40B4-BE49-F238E27FC236}">
                    <a16:creationId xmlns:a16="http://schemas.microsoft.com/office/drawing/2014/main" id="{52E707E1-C1AB-41FB-940B-929EC3733CF5}"/>
                  </a:ext>
                </a:extLst>
              </p:cNvPr>
              <p:cNvGrpSpPr/>
              <p:nvPr/>
            </p:nvGrpSpPr>
            <p:grpSpPr>
              <a:xfrm>
                <a:off x="2873753" y="3483057"/>
                <a:ext cx="98839" cy="180992"/>
                <a:chOff x="2873753" y="3483057"/>
                <a:chExt cx="98839" cy="180992"/>
              </a:xfrm>
            </p:grpSpPr>
            <p:sp>
              <p:nvSpPr>
                <p:cNvPr id="110" name="Freeform: Shape 288">
                  <a:extLst>
                    <a:ext uri="{FF2B5EF4-FFF2-40B4-BE49-F238E27FC236}">
                      <a16:creationId xmlns:a16="http://schemas.microsoft.com/office/drawing/2014/main" id="{0915E992-2986-4F38-B1D6-990A77259482}"/>
                    </a:ext>
                  </a:extLst>
                </p:cNvPr>
                <p:cNvSpPr/>
                <p:nvPr/>
              </p:nvSpPr>
              <p:spPr>
                <a:xfrm>
                  <a:off x="2876320" y="3485624"/>
                  <a:ext cx="96272" cy="174574"/>
                </a:xfrm>
                <a:custGeom>
                  <a:avLst/>
                  <a:gdLst>
                    <a:gd name="connsiteX0" fmla="*/ 59047 w 96272"/>
                    <a:gd name="connsiteY0" fmla="*/ 137349 h 174574"/>
                    <a:gd name="connsiteX1" fmla="*/ 57763 w 96272"/>
                    <a:gd name="connsiteY1" fmla="*/ 133498 h 174574"/>
                    <a:gd name="connsiteX2" fmla="*/ 60331 w 96272"/>
                    <a:gd name="connsiteY2" fmla="*/ 130931 h 174574"/>
                    <a:gd name="connsiteX3" fmla="*/ 60331 w 96272"/>
                    <a:gd name="connsiteY3" fmla="*/ 130931 h 174574"/>
                    <a:gd name="connsiteX4" fmla="*/ 96272 w 96272"/>
                    <a:gd name="connsiteY4" fmla="*/ 150185 h 174574"/>
                    <a:gd name="connsiteX5" fmla="*/ 96272 w 96272"/>
                    <a:gd name="connsiteY5" fmla="*/ 23105 h 174574"/>
                    <a:gd name="connsiteX6" fmla="*/ 33374 w 96272"/>
                    <a:gd name="connsiteY6" fmla="*/ 0 h 174574"/>
                    <a:gd name="connsiteX7" fmla="*/ 14120 w 96272"/>
                    <a:gd name="connsiteY7" fmla="*/ 2567 h 174574"/>
                    <a:gd name="connsiteX8" fmla="*/ 10269 w 96272"/>
                    <a:gd name="connsiteY8" fmla="*/ 16687 h 174574"/>
                    <a:gd name="connsiteX9" fmla="*/ 24389 w 96272"/>
                    <a:gd name="connsiteY9" fmla="*/ 42360 h 174574"/>
                    <a:gd name="connsiteX10" fmla="*/ 25673 w 96272"/>
                    <a:gd name="connsiteY10" fmla="*/ 46211 h 174574"/>
                    <a:gd name="connsiteX11" fmla="*/ 23105 w 96272"/>
                    <a:gd name="connsiteY11" fmla="*/ 48778 h 174574"/>
                    <a:gd name="connsiteX12" fmla="*/ 7702 w 96272"/>
                    <a:gd name="connsiteY12" fmla="*/ 62898 h 174574"/>
                    <a:gd name="connsiteX13" fmla="*/ 16687 w 96272"/>
                    <a:gd name="connsiteY13" fmla="*/ 82153 h 174574"/>
                    <a:gd name="connsiteX14" fmla="*/ 17971 w 96272"/>
                    <a:gd name="connsiteY14" fmla="*/ 84720 h 174574"/>
                    <a:gd name="connsiteX15" fmla="*/ 15404 w 96272"/>
                    <a:gd name="connsiteY15" fmla="*/ 87287 h 174574"/>
                    <a:gd name="connsiteX16" fmla="*/ 0 w 96272"/>
                    <a:gd name="connsiteY16" fmla="*/ 106542 h 174574"/>
                    <a:gd name="connsiteX17" fmla="*/ 16687 w 96272"/>
                    <a:gd name="connsiteY17" fmla="*/ 120662 h 174574"/>
                    <a:gd name="connsiteX18" fmla="*/ 17971 w 96272"/>
                    <a:gd name="connsiteY18" fmla="*/ 124512 h 174574"/>
                    <a:gd name="connsiteX19" fmla="*/ 15404 w 96272"/>
                    <a:gd name="connsiteY19" fmla="*/ 125796 h 174574"/>
                    <a:gd name="connsiteX20" fmla="*/ 15404 w 96272"/>
                    <a:gd name="connsiteY20" fmla="*/ 125796 h 174574"/>
                    <a:gd name="connsiteX21" fmla="*/ 14120 w 96272"/>
                    <a:gd name="connsiteY21" fmla="*/ 125796 h 174574"/>
                    <a:gd name="connsiteX22" fmla="*/ 6418 w 96272"/>
                    <a:gd name="connsiteY22" fmla="*/ 129647 h 174574"/>
                    <a:gd name="connsiteX23" fmla="*/ 2567 w 96272"/>
                    <a:gd name="connsiteY23" fmla="*/ 141200 h 174574"/>
                    <a:gd name="connsiteX24" fmla="*/ 20538 w 96272"/>
                    <a:gd name="connsiteY24" fmla="*/ 160454 h 174574"/>
                    <a:gd name="connsiteX25" fmla="*/ 56480 w 96272"/>
                    <a:gd name="connsiteY25" fmla="*/ 173290 h 174574"/>
                    <a:gd name="connsiteX26" fmla="*/ 65465 w 96272"/>
                    <a:gd name="connsiteY26" fmla="*/ 174574 h 174574"/>
                    <a:gd name="connsiteX27" fmla="*/ 78302 w 96272"/>
                    <a:gd name="connsiteY27" fmla="*/ 168156 h 174574"/>
                    <a:gd name="connsiteX28" fmla="*/ 79585 w 96272"/>
                    <a:gd name="connsiteY28" fmla="*/ 156603 h 174574"/>
                    <a:gd name="connsiteX29" fmla="*/ 59047 w 96272"/>
                    <a:gd name="connsiteY29" fmla="*/ 137349 h 17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6272" h="174574">
                      <a:moveTo>
                        <a:pt x="59047" y="137349"/>
                      </a:moveTo>
                      <a:cubicBezTo>
                        <a:pt x="57763" y="136065"/>
                        <a:pt x="57763" y="134781"/>
                        <a:pt x="57763" y="133498"/>
                      </a:cubicBezTo>
                      <a:cubicBezTo>
                        <a:pt x="57763" y="132214"/>
                        <a:pt x="59047" y="130931"/>
                        <a:pt x="60331" y="130931"/>
                      </a:cubicBezTo>
                      <a:cubicBezTo>
                        <a:pt x="60331" y="130931"/>
                        <a:pt x="60331" y="130931"/>
                        <a:pt x="60331" y="130931"/>
                      </a:cubicBezTo>
                      <a:cubicBezTo>
                        <a:pt x="60331" y="130931"/>
                        <a:pt x="60331" y="130931"/>
                        <a:pt x="96272" y="150185"/>
                      </a:cubicBezTo>
                      <a:lnTo>
                        <a:pt x="96272" y="23105"/>
                      </a:lnTo>
                      <a:cubicBezTo>
                        <a:pt x="51345" y="1284"/>
                        <a:pt x="42360" y="0"/>
                        <a:pt x="33374" y="0"/>
                      </a:cubicBezTo>
                      <a:cubicBezTo>
                        <a:pt x="26956" y="0"/>
                        <a:pt x="20538" y="1284"/>
                        <a:pt x="14120" y="2567"/>
                      </a:cubicBezTo>
                      <a:lnTo>
                        <a:pt x="10269" y="16687"/>
                      </a:lnTo>
                      <a:cubicBezTo>
                        <a:pt x="10269" y="20538"/>
                        <a:pt x="20538" y="38509"/>
                        <a:pt x="24389" y="42360"/>
                      </a:cubicBezTo>
                      <a:cubicBezTo>
                        <a:pt x="25673" y="43644"/>
                        <a:pt x="25673" y="44927"/>
                        <a:pt x="25673" y="46211"/>
                      </a:cubicBezTo>
                      <a:cubicBezTo>
                        <a:pt x="25673" y="47494"/>
                        <a:pt x="24389" y="48778"/>
                        <a:pt x="23105" y="48778"/>
                      </a:cubicBezTo>
                      <a:cubicBezTo>
                        <a:pt x="15404" y="48778"/>
                        <a:pt x="8985" y="55196"/>
                        <a:pt x="7702" y="62898"/>
                      </a:cubicBezTo>
                      <a:cubicBezTo>
                        <a:pt x="6418" y="70600"/>
                        <a:pt x="10269" y="78302"/>
                        <a:pt x="16687" y="82153"/>
                      </a:cubicBezTo>
                      <a:cubicBezTo>
                        <a:pt x="17971" y="82153"/>
                        <a:pt x="17971" y="83436"/>
                        <a:pt x="17971" y="84720"/>
                      </a:cubicBezTo>
                      <a:cubicBezTo>
                        <a:pt x="17971" y="86003"/>
                        <a:pt x="16687" y="87287"/>
                        <a:pt x="15404" y="87287"/>
                      </a:cubicBezTo>
                      <a:cubicBezTo>
                        <a:pt x="6418" y="89854"/>
                        <a:pt x="0" y="97556"/>
                        <a:pt x="0" y="106542"/>
                      </a:cubicBezTo>
                      <a:lnTo>
                        <a:pt x="16687" y="120662"/>
                      </a:lnTo>
                      <a:cubicBezTo>
                        <a:pt x="17971" y="121945"/>
                        <a:pt x="17971" y="123229"/>
                        <a:pt x="17971" y="124512"/>
                      </a:cubicBezTo>
                      <a:cubicBezTo>
                        <a:pt x="17971" y="125796"/>
                        <a:pt x="16687" y="125796"/>
                        <a:pt x="15404" y="125796"/>
                      </a:cubicBezTo>
                      <a:cubicBezTo>
                        <a:pt x="15404" y="125796"/>
                        <a:pt x="15404" y="125796"/>
                        <a:pt x="15404" y="125796"/>
                      </a:cubicBezTo>
                      <a:cubicBezTo>
                        <a:pt x="15404" y="125796"/>
                        <a:pt x="14120" y="125796"/>
                        <a:pt x="14120" y="125796"/>
                      </a:cubicBezTo>
                      <a:cubicBezTo>
                        <a:pt x="10269" y="125796"/>
                        <a:pt x="7702" y="128363"/>
                        <a:pt x="6418" y="129647"/>
                      </a:cubicBezTo>
                      <a:cubicBezTo>
                        <a:pt x="2567" y="133498"/>
                        <a:pt x="1284" y="137349"/>
                        <a:pt x="2567" y="141200"/>
                      </a:cubicBezTo>
                      <a:cubicBezTo>
                        <a:pt x="3851" y="147618"/>
                        <a:pt x="10269" y="154036"/>
                        <a:pt x="20538" y="160454"/>
                      </a:cubicBezTo>
                      <a:cubicBezTo>
                        <a:pt x="32091" y="166872"/>
                        <a:pt x="43644" y="170723"/>
                        <a:pt x="56480" y="173290"/>
                      </a:cubicBezTo>
                      <a:cubicBezTo>
                        <a:pt x="60331" y="173290"/>
                        <a:pt x="62898" y="174574"/>
                        <a:pt x="65465" y="174574"/>
                      </a:cubicBezTo>
                      <a:cubicBezTo>
                        <a:pt x="71883" y="174574"/>
                        <a:pt x="75734" y="172007"/>
                        <a:pt x="78302" y="168156"/>
                      </a:cubicBezTo>
                      <a:cubicBezTo>
                        <a:pt x="80869" y="164305"/>
                        <a:pt x="80869" y="160454"/>
                        <a:pt x="79585" y="156603"/>
                      </a:cubicBezTo>
                      <a:cubicBezTo>
                        <a:pt x="75734" y="147618"/>
                        <a:pt x="66749" y="142483"/>
                        <a:pt x="59047" y="137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289">
                  <a:extLst>
                    <a:ext uri="{FF2B5EF4-FFF2-40B4-BE49-F238E27FC236}">
                      <a16:creationId xmlns:a16="http://schemas.microsoft.com/office/drawing/2014/main" id="{30532DD6-E13B-4C1B-AE88-812EA58DBDE1}"/>
                    </a:ext>
                  </a:extLst>
                </p:cNvPr>
                <p:cNvSpPr/>
                <p:nvPr/>
              </p:nvSpPr>
              <p:spPr>
                <a:xfrm>
                  <a:off x="2873753" y="3483057"/>
                  <a:ext cx="96272" cy="180992"/>
                </a:xfrm>
                <a:custGeom>
                  <a:avLst/>
                  <a:gdLst>
                    <a:gd name="connsiteX0" fmla="*/ 35942 w 96272"/>
                    <a:gd name="connsiteY0" fmla="*/ 0 h 180992"/>
                    <a:gd name="connsiteX1" fmla="*/ 14120 w 96272"/>
                    <a:gd name="connsiteY1" fmla="*/ 2567 h 180992"/>
                    <a:gd name="connsiteX2" fmla="*/ 8985 w 96272"/>
                    <a:gd name="connsiteY2" fmla="*/ 19254 h 180992"/>
                    <a:gd name="connsiteX3" fmla="*/ 25673 w 96272"/>
                    <a:gd name="connsiteY3" fmla="*/ 46211 h 180992"/>
                    <a:gd name="connsiteX4" fmla="*/ 6418 w 96272"/>
                    <a:gd name="connsiteY4" fmla="*/ 62898 h 180992"/>
                    <a:gd name="connsiteX5" fmla="*/ 17971 w 96272"/>
                    <a:gd name="connsiteY5" fmla="*/ 84720 h 180992"/>
                    <a:gd name="connsiteX6" fmla="*/ 0 w 96272"/>
                    <a:gd name="connsiteY6" fmla="*/ 107825 h 180992"/>
                    <a:gd name="connsiteX7" fmla="*/ 17971 w 96272"/>
                    <a:gd name="connsiteY7" fmla="*/ 124512 h 180992"/>
                    <a:gd name="connsiteX8" fmla="*/ 16687 w 96272"/>
                    <a:gd name="connsiteY8" fmla="*/ 124512 h 180992"/>
                    <a:gd name="connsiteX9" fmla="*/ 3851 w 96272"/>
                    <a:gd name="connsiteY9" fmla="*/ 143767 h 180992"/>
                    <a:gd name="connsiteX10" fmla="*/ 21822 w 96272"/>
                    <a:gd name="connsiteY10" fmla="*/ 165589 h 180992"/>
                    <a:gd name="connsiteX11" fmla="*/ 57763 w 96272"/>
                    <a:gd name="connsiteY11" fmla="*/ 179709 h 180992"/>
                    <a:gd name="connsiteX12" fmla="*/ 66749 w 96272"/>
                    <a:gd name="connsiteY12" fmla="*/ 180992 h 180992"/>
                    <a:gd name="connsiteX13" fmla="*/ 82153 w 96272"/>
                    <a:gd name="connsiteY13" fmla="*/ 173290 h 180992"/>
                    <a:gd name="connsiteX14" fmla="*/ 83436 w 96272"/>
                    <a:gd name="connsiteY14" fmla="*/ 159170 h 180992"/>
                    <a:gd name="connsiteX15" fmla="*/ 66749 w 96272"/>
                    <a:gd name="connsiteY15" fmla="*/ 139916 h 180992"/>
                    <a:gd name="connsiteX16" fmla="*/ 57763 w 96272"/>
                    <a:gd name="connsiteY16" fmla="*/ 139916 h 180992"/>
                    <a:gd name="connsiteX17" fmla="*/ 60331 w 96272"/>
                    <a:gd name="connsiteY17" fmla="*/ 142483 h 180992"/>
                    <a:gd name="connsiteX18" fmla="*/ 78302 w 96272"/>
                    <a:gd name="connsiteY18" fmla="*/ 160454 h 180992"/>
                    <a:gd name="connsiteX19" fmla="*/ 78302 w 96272"/>
                    <a:gd name="connsiteY19" fmla="*/ 169440 h 180992"/>
                    <a:gd name="connsiteX20" fmla="*/ 68033 w 96272"/>
                    <a:gd name="connsiteY20" fmla="*/ 174574 h 180992"/>
                    <a:gd name="connsiteX21" fmla="*/ 60331 w 96272"/>
                    <a:gd name="connsiteY21" fmla="*/ 173290 h 180992"/>
                    <a:gd name="connsiteX22" fmla="*/ 25673 w 96272"/>
                    <a:gd name="connsiteY22" fmla="*/ 160454 h 180992"/>
                    <a:gd name="connsiteX23" fmla="*/ 8985 w 96272"/>
                    <a:gd name="connsiteY23" fmla="*/ 143767 h 180992"/>
                    <a:gd name="connsiteX24" fmla="*/ 11553 w 96272"/>
                    <a:gd name="connsiteY24" fmla="*/ 134781 h 180992"/>
                    <a:gd name="connsiteX25" fmla="*/ 16687 w 96272"/>
                    <a:gd name="connsiteY25" fmla="*/ 132214 h 180992"/>
                    <a:gd name="connsiteX26" fmla="*/ 17971 w 96272"/>
                    <a:gd name="connsiteY26" fmla="*/ 132214 h 180992"/>
                    <a:gd name="connsiteX27" fmla="*/ 19254 w 96272"/>
                    <a:gd name="connsiteY27" fmla="*/ 132214 h 180992"/>
                    <a:gd name="connsiteX28" fmla="*/ 24389 w 96272"/>
                    <a:gd name="connsiteY28" fmla="*/ 128363 h 180992"/>
                    <a:gd name="connsiteX29" fmla="*/ 23105 w 96272"/>
                    <a:gd name="connsiteY29" fmla="*/ 120661 h 180992"/>
                    <a:gd name="connsiteX30" fmla="*/ 14120 w 96272"/>
                    <a:gd name="connsiteY30" fmla="*/ 112960 h 180992"/>
                    <a:gd name="connsiteX31" fmla="*/ 7702 w 96272"/>
                    <a:gd name="connsiteY31" fmla="*/ 106542 h 180992"/>
                    <a:gd name="connsiteX32" fmla="*/ 20538 w 96272"/>
                    <a:gd name="connsiteY32" fmla="*/ 91138 h 180992"/>
                    <a:gd name="connsiteX33" fmla="*/ 25673 w 96272"/>
                    <a:gd name="connsiteY33" fmla="*/ 86003 h 180992"/>
                    <a:gd name="connsiteX34" fmla="*/ 21822 w 96272"/>
                    <a:gd name="connsiteY34" fmla="*/ 79585 h 180992"/>
                    <a:gd name="connsiteX35" fmla="*/ 14120 w 96272"/>
                    <a:gd name="connsiteY35" fmla="*/ 64182 h 180992"/>
                    <a:gd name="connsiteX36" fmla="*/ 26956 w 96272"/>
                    <a:gd name="connsiteY36" fmla="*/ 52629 h 180992"/>
                    <a:gd name="connsiteX37" fmla="*/ 32091 w 96272"/>
                    <a:gd name="connsiteY37" fmla="*/ 47494 h 180992"/>
                    <a:gd name="connsiteX38" fmla="*/ 29524 w 96272"/>
                    <a:gd name="connsiteY38" fmla="*/ 41076 h 180992"/>
                    <a:gd name="connsiteX39" fmla="*/ 16687 w 96272"/>
                    <a:gd name="connsiteY39" fmla="*/ 19254 h 180992"/>
                    <a:gd name="connsiteX40" fmla="*/ 19254 w 96272"/>
                    <a:gd name="connsiteY40" fmla="*/ 7702 h 180992"/>
                    <a:gd name="connsiteX41" fmla="*/ 35942 w 96272"/>
                    <a:gd name="connsiteY41" fmla="*/ 6418 h 180992"/>
                    <a:gd name="connsiteX42" fmla="*/ 86003 w 96272"/>
                    <a:gd name="connsiteY42" fmla="*/ 21822 h 180992"/>
                    <a:gd name="connsiteX43" fmla="*/ 96272 w 96272"/>
                    <a:gd name="connsiteY43" fmla="*/ 21822 h 180992"/>
                    <a:gd name="connsiteX44" fmla="*/ 35942 w 96272"/>
                    <a:gd name="connsiteY44" fmla="*/ 0 h 18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6272" h="180992">
                      <a:moveTo>
                        <a:pt x="35942" y="0"/>
                      </a:moveTo>
                      <a:cubicBezTo>
                        <a:pt x="28240" y="0"/>
                        <a:pt x="20538" y="1284"/>
                        <a:pt x="14120" y="2567"/>
                      </a:cubicBezTo>
                      <a:lnTo>
                        <a:pt x="8985" y="19254"/>
                      </a:lnTo>
                      <a:cubicBezTo>
                        <a:pt x="8985" y="23105"/>
                        <a:pt x="19254" y="42360"/>
                        <a:pt x="25673" y="46211"/>
                      </a:cubicBezTo>
                      <a:cubicBezTo>
                        <a:pt x="16687" y="46211"/>
                        <a:pt x="8985" y="53913"/>
                        <a:pt x="6418" y="62898"/>
                      </a:cubicBezTo>
                      <a:cubicBezTo>
                        <a:pt x="5135" y="71883"/>
                        <a:pt x="8985" y="80869"/>
                        <a:pt x="17971" y="84720"/>
                      </a:cubicBezTo>
                      <a:cubicBezTo>
                        <a:pt x="7702" y="87287"/>
                        <a:pt x="0" y="97556"/>
                        <a:pt x="0" y="107825"/>
                      </a:cubicBezTo>
                      <a:cubicBezTo>
                        <a:pt x="6418" y="112960"/>
                        <a:pt x="11553" y="118094"/>
                        <a:pt x="17971" y="124512"/>
                      </a:cubicBezTo>
                      <a:cubicBezTo>
                        <a:pt x="16687" y="124512"/>
                        <a:pt x="16687" y="124512"/>
                        <a:pt x="16687" y="124512"/>
                      </a:cubicBezTo>
                      <a:cubicBezTo>
                        <a:pt x="7702" y="124512"/>
                        <a:pt x="1284" y="136065"/>
                        <a:pt x="3851" y="143767"/>
                      </a:cubicBezTo>
                      <a:cubicBezTo>
                        <a:pt x="3851" y="154036"/>
                        <a:pt x="12836" y="161738"/>
                        <a:pt x="21822" y="165589"/>
                      </a:cubicBezTo>
                      <a:cubicBezTo>
                        <a:pt x="33374" y="172007"/>
                        <a:pt x="44927" y="177141"/>
                        <a:pt x="57763" y="179709"/>
                      </a:cubicBezTo>
                      <a:cubicBezTo>
                        <a:pt x="60331" y="179709"/>
                        <a:pt x="64182" y="180992"/>
                        <a:pt x="66749" y="180992"/>
                      </a:cubicBezTo>
                      <a:cubicBezTo>
                        <a:pt x="73167" y="180992"/>
                        <a:pt x="79585" y="179709"/>
                        <a:pt x="82153" y="173290"/>
                      </a:cubicBezTo>
                      <a:cubicBezTo>
                        <a:pt x="84720" y="169440"/>
                        <a:pt x="84720" y="163021"/>
                        <a:pt x="83436" y="159170"/>
                      </a:cubicBezTo>
                      <a:cubicBezTo>
                        <a:pt x="80869" y="150185"/>
                        <a:pt x="73167" y="145051"/>
                        <a:pt x="66749" y="139916"/>
                      </a:cubicBezTo>
                      <a:lnTo>
                        <a:pt x="57763" y="139916"/>
                      </a:lnTo>
                      <a:cubicBezTo>
                        <a:pt x="57763" y="141200"/>
                        <a:pt x="59047" y="142483"/>
                        <a:pt x="60331" y="142483"/>
                      </a:cubicBezTo>
                      <a:cubicBezTo>
                        <a:pt x="68033" y="147618"/>
                        <a:pt x="75734" y="152752"/>
                        <a:pt x="78302" y="160454"/>
                      </a:cubicBezTo>
                      <a:cubicBezTo>
                        <a:pt x="79585" y="164305"/>
                        <a:pt x="79585" y="166872"/>
                        <a:pt x="78302" y="169440"/>
                      </a:cubicBezTo>
                      <a:cubicBezTo>
                        <a:pt x="77018" y="172007"/>
                        <a:pt x="74451" y="174574"/>
                        <a:pt x="68033" y="174574"/>
                      </a:cubicBezTo>
                      <a:cubicBezTo>
                        <a:pt x="65465" y="174574"/>
                        <a:pt x="62898" y="174574"/>
                        <a:pt x="60331" y="173290"/>
                      </a:cubicBezTo>
                      <a:cubicBezTo>
                        <a:pt x="48778" y="170723"/>
                        <a:pt x="35942" y="166872"/>
                        <a:pt x="25673" y="160454"/>
                      </a:cubicBezTo>
                      <a:cubicBezTo>
                        <a:pt x="16687" y="155320"/>
                        <a:pt x="11553" y="148901"/>
                        <a:pt x="8985" y="143767"/>
                      </a:cubicBezTo>
                      <a:cubicBezTo>
                        <a:pt x="7702" y="141200"/>
                        <a:pt x="8985" y="137349"/>
                        <a:pt x="11553" y="134781"/>
                      </a:cubicBezTo>
                      <a:cubicBezTo>
                        <a:pt x="12836" y="133498"/>
                        <a:pt x="14120" y="132214"/>
                        <a:pt x="16687" y="132214"/>
                      </a:cubicBezTo>
                      <a:cubicBezTo>
                        <a:pt x="16687" y="132214"/>
                        <a:pt x="16687" y="132214"/>
                        <a:pt x="17971" y="132214"/>
                      </a:cubicBezTo>
                      <a:cubicBezTo>
                        <a:pt x="17971" y="132214"/>
                        <a:pt x="19254" y="132214"/>
                        <a:pt x="19254" y="132214"/>
                      </a:cubicBezTo>
                      <a:cubicBezTo>
                        <a:pt x="21822" y="132214"/>
                        <a:pt x="24389" y="130931"/>
                        <a:pt x="24389" y="128363"/>
                      </a:cubicBezTo>
                      <a:cubicBezTo>
                        <a:pt x="25673" y="125796"/>
                        <a:pt x="25673" y="123229"/>
                        <a:pt x="23105" y="120661"/>
                      </a:cubicBezTo>
                      <a:lnTo>
                        <a:pt x="14120" y="112960"/>
                      </a:lnTo>
                      <a:lnTo>
                        <a:pt x="7702" y="106542"/>
                      </a:lnTo>
                      <a:cubicBezTo>
                        <a:pt x="8985" y="100123"/>
                        <a:pt x="14120" y="93705"/>
                        <a:pt x="20538" y="91138"/>
                      </a:cubicBezTo>
                      <a:cubicBezTo>
                        <a:pt x="23105" y="89854"/>
                        <a:pt x="24389" y="88571"/>
                        <a:pt x="25673" y="86003"/>
                      </a:cubicBezTo>
                      <a:cubicBezTo>
                        <a:pt x="25673" y="83436"/>
                        <a:pt x="24389" y="80869"/>
                        <a:pt x="21822" y="79585"/>
                      </a:cubicBezTo>
                      <a:cubicBezTo>
                        <a:pt x="16687" y="77018"/>
                        <a:pt x="12836" y="70600"/>
                        <a:pt x="14120" y="64182"/>
                      </a:cubicBezTo>
                      <a:cubicBezTo>
                        <a:pt x="15404" y="57763"/>
                        <a:pt x="20538" y="53913"/>
                        <a:pt x="26956" y="52629"/>
                      </a:cubicBezTo>
                      <a:cubicBezTo>
                        <a:pt x="29524" y="52629"/>
                        <a:pt x="32091" y="50062"/>
                        <a:pt x="32091" y="47494"/>
                      </a:cubicBezTo>
                      <a:cubicBezTo>
                        <a:pt x="33374" y="44927"/>
                        <a:pt x="32091" y="42360"/>
                        <a:pt x="29524" y="41076"/>
                      </a:cubicBezTo>
                      <a:cubicBezTo>
                        <a:pt x="26956" y="38509"/>
                        <a:pt x="17971" y="24389"/>
                        <a:pt x="16687" y="19254"/>
                      </a:cubicBezTo>
                      <a:lnTo>
                        <a:pt x="19254" y="7702"/>
                      </a:lnTo>
                      <a:cubicBezTo>
                        <a:pt x="24389" y="6418"/>
                        <a:pt x="30807" y="6418"/>
                        <a:pt x="35942" y="6418"/>
                      </a:cubicBezTo>
                      <a:cubicBezTo>
                        <a:pt x="53913" y="6418"/>
                        <a:pt x="71883" y="11553"/>
                        <a:pt x="86003" y="21822"/>
                      </a:cubicBezTo>
                      <a:lnTo>
                        <a:pt x="96272" y="21822"/>
                      </a:lnTo>
                      <a:cubicBezTo>
                        <a:pt x="80869" y="7702"/>
                        <a:pt x="59047" y="0"/>
                        <a:pt x="3594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8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7" name="Freeform: Shape 275">
                <a:extLst>
                  <a:ext uri="{FF2B5EF4-FFF2-40B4-BE49-F238E27FC236}">
                    <a16:creationId xmlns:a16="http://schemas.microsoft.com/office/drawing/2014/main" id="{61D7FDC1-8067-4B38-9275-4397116E1185}"/>
                  </a:ext>
                </a:extLst>
              </p:cNvPr>
              <p:cNvSpPr/>
              <p:nvPr/>
            </p:nvSpPr>
            <p:spPr>
              <a:xfrm>
                <a:off x="2893980" y="3523533"/>
                <a:ext cx="110703" cy="36542"/>
              </a:xfrm>
              <a:custGeom>
                <a:avLst/>
                <a:gdLst>
                  <a:gd name="connsiteX0" fmla="*/ 106853 w 110703"/>
                  <a:gd name="connsiteY0" fmla="*/ 36542 h 36542"/>
                  <a:gd name="connsiteX1" fmla="*/ 1595 w 110703"/>
                  <a:gd name="connsiteY1" fmla="*/ 5735 h 36542"/>
                  <a:gd name="connsiteX2" fmla="*/ 5446 w 110703"/>
                  <a:gd name="connsiteY2" fmla="*/ 600 h 36542"/>
                  <a:gd name="connsiteX3" fmla="*/ 106853 w 110703"/>
                  <a:gd name="connsiteY3" fmla="*/ 30124 h 36542"/>
                  <a:gd name="connsiteX4" fmla="*/ 106853 w 110703"/>
                  <a:gd name="connsiteY4" fmla="*/ 36542 h 36542"/>
                  <a:gd name="connsiteX5" fmla="*/ 106853 w 110703"/>
                  <a:gd name="connsiteY5" fmla="*/ 36542 h 3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03" h="36542">
                    <a:moveTo>
                      <a:pt x="106853" y="36542"/>
                    </a:moveTo>
                    <a:cubicBezTo>
                      <a:pt x="69628" y="33975"/>
                      <a:pt x="34970" y="23706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7537" y="17288"/>
                      <a:pt x="72195" y="27557"/>
                      <a:pt x="106853" y="30124"/>
                    </a:cubicBezTo>
                    <a:cubicBezTo>
                      <a:pt x="111988" y="30124"/>
                      <a:pt x="111988" y="36542"/>
                      <a:pt x="106853" y="36542"/>
                    </a:cubicBezTo>
                    <a:lnTo>
                      <a:pt x="106853" y="3654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276">
                <a:extLst>
                  <a:ext uri="{FF2B5EF4-FFF2-40B4-BE49-F238E27FC236}">
                    <a16:creationId xmlns:a16="http://schemas.microsoft.com/office/drawing/2014/main" id="{0776AB9F-08D4-41DC-8B8F-0B9D983B3369}"/>
                  </a:ext>
                </a:extLst>
              </p:cNvPr>
              <p:cNvSpPr/>
              <p:nvPr/>
            </p:nvSpPr>
            <p:spPr>
              <a:xfrm>
                <a:off x="2883711" y="3562042"/>
                <a:ext cx="113592" cy="30123"/>
              </a:xfrm>
              <a:custGeom>
                <a:avLst/>
                <a:gdLst>
                  <a:gd name="connsiteX0" fmla="*/ 110704 w 113592"/>
                  <a:gd name="connsiteY0" fmla="*/ 30124 h 30123"/>
                  <a:gd name="connsiteX1" fmla="*/ 1595 w 113592"/>
                  <a:gd name="connsiteY1" fmla="*/ 5735 h 30123"/>
                  <a:gd name="connsiteX2" fmla="*/ 5446 w 113592"/>
                  <a:gd name="connsiteY2" fmla="*/ 600 h 30123"/>
                  <a:gd name="connsiteX3" fmla="*/ 110704 w 113592"/>
                  <a:gd name="connsiteY3" fmla="*/ 24989 h 30123"/>
                  <a:gd name="connsiteX4" fmla="*/ 110704 w 113592"/>
                  <a:gd name="connsiteY4" fmla="*/ 30124 h 30123"/>
                  <a:gd name="connsiteX5" fmla="*/ 110704 w 113592"/>
                  <a:gd name="connsiteY5" fmla="*/ 30124 h 3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592" h="30123">
                    <a:moveTo>
                      <a:pt x="110704" y="30124"/>
                    </a:moveTo>
                    <a:cubicBezTo>
                      <a:pt x="73479" y="30124"/>
                      <a:pt x="36253" y="21139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8820" y="16004"/>
                      <a:pt x="74762" y="24989"/>
                      <a:pt x="110704" y="24989"/>
                    </a:cubicBezTo>
                    <a:cubicBezTo>
                      <a:pt x="114555" y="23706"/>
                      <a:pt x="114555" y="30124"/>
                      <a:pt x="110704" y="30124"/>
                    </a:cubicBezTo>
                    <a:lnTo>
                      <a:pt x="110704" y="30124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277">
                <a:extLst>
                  <a:ext uri="{FF2B5EF4-FFF2-40B4-BE49-F238E27FC236}">
                    <a16:creationId xmlns:a16="http://schemas.microsoft.com/office/drawing/2014/main" id="{565F9D66-67AC-4305-B8B8-EEED98894895}"/>
                  </a:ext>
                </a:extLst>
              </p:cNvPr>
              <p:cNvSpPr/>
              <p:nvPr/>
            </p:nvSpPr>
            <p:spPr>
              <a:xfrm>
                <a:off x="2874725" y="3595416"/>
                <a:ext cx="102339" cy="40562"/>
              </a:xfrm>
              <a:custGeom>
                <a:avLst/>
                <a:gdLst>
                  <a:gd name="connsiteX0" fmla="*/ 97868 w 102339"/>
                  <a:gd name="connsiteY0" fmla="*/ 40393 h 40562"/>
                  <a:gd name="connsiteX1" fmla="*/ 1595 w 102339"/>
                  <a:gd name="connsiteY1" fmla="*/ 5735 h 40562"/>
                  <a:gd name="connsiteX2" fmla="*/ 5446 w 102339"/>
                  <a:gd name="connsiteY2" fmla="*/ 600 h 40562"/>
                  <a:gd name="connsiteX3" fmla="*/ 100435 w 102339"/>
                  <a:gd name="connsiteY3" fmla="*/ 35258 h 40562"/>
                  <a:gd name="connsiteX4" fmla="*/ 97868 w 102339"/>
                  <a:gd name="connsiteY4" fmla="*/ 40393 h 40562"/>
                  <a:gd name="connsiteX5" fmla="*/ 97868 w 102339"/>
                  <a:gd name="connsiteY5" fmla="*/ 40393 h 4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339" h="40562">
                    <a:moveTo>
                      <a:pt x="97868" y="40393"/>
                    </a:moveTo>
                    <a:cubicBezTo>
                      <a:pt x="64493" y="32691"/>
                      <a:pt x="32402" y="21138"/>
                      <a:pt x="1595" y="5735"/>
                    </a:cubicBezTo>
                    <a:cubicBezTo>
                      <a:pt x="-2256" y="4451"/>
                      <a:pt x="1595" y="-1967"/>
                      <a:pt x="5446" y="600"/>
                    </a:cubicBezTo>
                    <a:cubicBezTo>
                      <a:pt x="34970" y="16004"/>
                      <a:pt x="67060" y="27557"/>
                      <a:pt x="100435" y="35258"/>
                    </a:cubicBezTo>
                    <a:cubicBezTo>
                      <a:pt x="104286" y="35258"/>
                      <a:pt x="101718" y="41677"/>
                      <a:pt x="97868" y="40393"/>
                    </a:cubicBezTo>
                    <a:lnTo>
                      <a:pt x="97868" y="4039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278">
                <a:extLst>
                  <a:ext uri="{FF2B5EF4-FFF2-40B4-BE49-F238E27FC236}">
                    <a16:creationId xmlns:a16="http://schemas.microsoft.com/office/drawing/2014/main" id="{D92AE44A-39CD-4154-80F1-8D7952A8E40E}"/>
                  </a:ext>
                </a:extLst>
              </p:cNvPr>
              <p:cNvSpPr/>
              <p:nvPr/>
            </p:nvSpPr>
            <p:spPr>
              <a:xfrm>
                <a:off x="3022517" y="3551672"/>
                <a:ext cx="29864" cy="149352"/>
              </a:xfrm>
              <a:custGeom>
                <a:avLst/>
                <a:gdLst>
                  <a:gd name="connsiteX0" fmla="*/ 10406 w 29864"/>
                  <a:gd name="connsiteY0" fmla="*/ 4552 h 149352"/>
                  <a:gd name="connsiteX1" fmla="*/ 16824 w 29864"/>
                  <a:gd name="connsiteY1" fmla="*/ 114945 h 149352"/>
                  <a:gd name="connsiteX2" fmla="*/ 29661 w 29864"/>
                  <a:gd name="connsiteY2" fmla="*/ 144468 h 149352"/>
                  <a:gd name="connsiteX3" fmla="*/ 24526 w 29864"/>
                  <a:gd name="connsiteY3" fmla="*/ 148319 h 149352"/>
                  <a:gd name="connsiteX4" fmla="*/ 137 w 29864"/>
                  <a:gd name="connsiteY4" fmla="*/ 36643 h 149352"/>
                  <a:gd name="connsiteX5" fmla="*/ 3988 w 29864"/>
                  <a:gd name="connsiteY5" fmla="*/ 3269 h 149352"/>
                  <a:gd name="connsiteX6" fmla="*/ 10406 w 29864"/>
                  <a:gd name="connsiteY6" fmla="*/ 4552 h 149352"/>
                  <a:gd name="connsiteX7" fmla="*/ 10406 w 29864"/>
                  <a:gd name="connsiteY7" fmla="*/ 4552 h 14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4" h="149352">
                    <a:moveTo>
                      <a:pt x="10406" y="4552"/>
                    </a:moveTo>
                    <a:cubicBezTo>
                      <a:pt x="2704" y="40494"/>
                      <a:pt x="5272" y="79003"/>
                      <a:pt x="16824" y="114945"/>
                    </a:cubicBezTo>
                    <a:cubicBezTo>
                      <a:pt x="20675" y="125214"/>
                      <a:pt x="24526" y="134199"/>
                      <a:pt x="29661" y="144468"/>
                    </a:cubicBezTo>
                    <a:cubicBezTo>
                      <a:pt x="30944" y="148319"/>
                      <a:pt x="25810" y="150886"/>
                      <a:pt x="24526" y="148319"/>
                    </a:cubicBezTo>
                    <a:cubicBezTo>
                      <a:pt x="6555" y="113661"/>
                      <a:pt x="-1147" y="75152"/>
                      <a:pt x="137" y="36643"/>
                    </a:cubicBezTo>
                    <a:cubicBezTo>
                      <a:pt x="137" y="25090"/>
                      <a:pt x="2704" y="14821"/>
                      <a:pt x="3988" y="3269"/>
                    </a:cubicBezTo>
                    <a:cubicBezTo>
                      <a:pt x="5272" y="-1866"/>
                      <a:pt x="11690" y="-582"/>
                      <a:pt x="10406" y="4552"/>
                    </a:cubicBezTo>
                    <a:lnTo>
                      <a:pt x="10406" y="4552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279">
                <a:extLst>
                  <a:ext uri="{FF2B5EF4-FFF2-40B4-BE49-F238E27FC236}">
                    <a16:creationId xmlns:a16="http://schemas.microsoft.com/office/drawing/2014/main" id="{31208A12-54F2-4840-82B3-1057CA29631A}"/>
                  </a:ext>
                </a:extLst>
              </p:cNvPr>
              <p:cNvSpPr/>
              <p:nvPr/>
            </p:nvSpPr>
            <p:spPr>
              <a:xfrm>
                <a:off x="2974839" y="3670467"/>
                <a:ext cx="69053" cy="42109"/>
              </a:xfrm>
              <a:custGeom>
                <a:avLst/>
                <a:gdLst>
                  <a:gd name="connsiteX0" fmla="*/ 2888 w 69053"/>
                  <a:gd name="connsiteY0" fmla="*/ 0 h 42109"/>
                  <a:gd name="connsiteX1" fmla="*/ 68353 w 69053"/>
                  <a:gd name="connsiteY1" fmla="*/ 37225 h 42109"/>
                  <a:gd name="connsiteX2" fmla="*/ 63219 w 69053"/>
                  <a:gd name="connsiteY2" fmla="*/ 41076 h 42109"/>
                  <a:gd name="connsiteX3" fmla="*/ 2888 w 69053"/>
                  <a:gd name="connsiteY3" fmla="*/ 7702 h 42109"/>
                  <a:gd name="connsiteX4" fmla="*/ 2888 w 69053"/>
                  <a:gd name="connsiteY4" fmla="*/ 0 h 42109"/>
                  <a:gd name="connsiteX5" fmla="*/ 2888 w 69053"/>
                  <a:gd name="connsiteY5" fmla="*/ 0 h 4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53" h="42109">
                    <a:moveTo>
                      <a:pt x="2888" y="0"/>
                    </a:moveTo>
                    <a:cubicBezTo>
                      <a:pt x="28561" y="1284"/>
                      <a:pt x="52950" y="15404"/>
                      <a:pt x="68353" y="37225"/>
                    </a:cubicBezTo>
                    <a:cubicBezTo>
                      <a:pt x="70921" y="41076"/>
                      <a:pt x="65786" y="43644"/>
                      <a:pt x="63219" y="41076"/>
                    </a:cubicBezTo>
                    <a:cubicBezTo>
                      <a:pt x="49099" y="21822"/>
                      <a:pt x="27277" y="8985"/>
                      <a:pt x="2888" y="7702"/>
                    </a:cubicBezTo>
                    <a:cubicBezTo>
                      <a:pt x="-963" y="6418"/>
                      <a:pt x="-963" y="0"/>
                      <a:pt x="2888" y="0"/>
                    </a:cubicBezTo>
                    <a:lnTo>
                      <a:pt x="28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280">
                <a:extLst>
                  <a:ext uri="{FF2B5EF4-FFF2-40B4-BE49-F238E27FC236}">
                    <a16:creationId xmlns:a16="http://schemas.microsoft.com/office/drawing/2014/main" id="{BD5F9176-FFD3-4020-B988-1C9508C9A525}"/>
                  </a:ext>
                </a:extLst>
              </p:cNvPr>
              <p:cNvSpPr/>
              <p:nvPr/>
            </p:nvSpPr>
            <p:spPr>
              <a:xfrm>
                <a:off x="2804679" y="3377799"/>
                <a:ext cx="333680" cy="55196"/>
              </a:xfrm>
              <a:custGeom>
                <a:avLst/>
                <a:gdLst>
                  <a:gd name="connsiteX0" fmla="*/ 330935 w 333680"/>
                  <a:gd name="connsiteY0" fmla="*/ 55196 h 55196"/>
                  <a:gd name="connsiteX1" fmla="*/ 202572 w 333680"/>
                  <a:gd name="connsiteY1" fmla="*/ 37225 h 55196"/>
                  <a:gd name="connsiteX2" fmla="*/ 74209 w 333680"/>
                  <a:gd name="connsiteY2" fmla="*/ 17971 h 55196"/>
                  <a:gd name="connsiteX3" fmla="*/ 2325 w 333680"/>
                  <a:gd name="connsiteY3" fmla="*/ 6418 h 55196"/>
                  <a:gd name="connsiteX4" fmla="*/ 3609 w 333680"/>
                  <a:gd name="connsiteY4" fmla="*/ 0 h 55196"/>
                  <a:gd name="connsiteX5" fmla="*/ 130688 w 333680"/>
                  <a:gd name="connsiteY5" fmla="*/ 20538 h 55196"/>
                  <a:gd name="connsiteX6" fmla="*/ 257768 w 333680"/>
                  <a:gd name="connsiteY6" fmla="*/ 38509 h 55196"/>
                  <a:gd name="connsiteX7" fmla="*/ 329652 w 333680"/>
                  <a:gd name="connsiteY7" fmla="*/ 47494 h 55196"/>
                  <a:gd name="connsiteX8" fmla="*/ 330935 w 333680"/>
                  <a:gd name="connsiteY8" fmla="*/ 55196 h 55196"/>
                  <a:gd name="connsiteX9" fmla="*/ 330935 w 333680"/>
                  <a:gd name="connsiteY9" fmla="*/ 55196 h 5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680" h="55196">
                    <a:moveTo>
                      <a:pt x="330935" y="55196"/>
                    </a:moveTo>
                    <a:cubicBezTo>
                      <a:pt x="288575" y="50062"/>
                      <a:pt x="244932" y="43643"/>
                      <a:pt x="202572" y="37225"/>
                    </a:cubicBezTo>
                    <a:cubicBezTo>
                      <a:pt x="160212" y="30807"/>
                      <a:pt x="116569" y="24389"/>
                      <a:pt x="74209" y="17971"/>
                    </a:cubicBezTo>
                    <a:cubicBezTo>
                      <a:pt x="49820" y="14120"/>
                      <a:pt x="26714" y="10269"/>
                      <a:pt x="2325" y="6418"/>
                    </a:cubicBezTo>
                    <a:cubicBezTo>
                      <a:pt x="-1526" y="5135"/>
                      <a:pt x="-242" y="0"/>
                      <a:pt x="3609" y="0"/>
                    </a:cubicBezTo>
                    <a:cubicBezTo>
                      <a:pt x="45969" y="7702"/>
                      <a:pt x="88329" y="14120"/>
                      <a:pt x="130688" y="20538"/>
                    </a:cubicBezTo>
                    <a:cubicBezTo>
                      <a:pt x="173048" y="26956"/>
                      <a:pt x="215408" y="33374"/>
                      <a:pt x="257768" y="38509"/>
                    </a:cubicBezTo>
                    <a:cubicBezTo>
                      <a:pt x="282157" y="42360"/>
                      <a:pt x="306546" y="44927"/>
                      <a:pt x="329652" y="47494"/>
                    </a:cubicBezTo>
                    <a:cubicBezTo>
                      <a:pt x="334786" y="48778"/>
                      <a:pt x="334786" y="55196"/>
                      <a:pt x="330935" y="55196"/>
                    </a:cubicBezTo>
                    <a:lnTo>
                      <a:pt x="330935" y="55196"/>
                    </a:ln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281">
                <a:extLst>
                  <a:ext uri="{FF2B5EF4-FFF2-40B4-BE49-F238E27FC236}">
                    <a16:creationId xmlns:a16="http://schemas.microsoft.com/office/drawing/2014/main" id="{B7AD1ECE-BF34-48E9-996D-2A80F479775B}"/>
                  </a:ext>
                </a:extLst>
              </p:cNvPr>
              <p:cNvSpPr/>
              <p:nvPr/>
            </p:nvSpPr>
            <p:spPr>
              <a:xfrm>
                <a:off x="2795693" y="3405870"/>
                <a:ext cx="95788" cy="32428"/>
              </a:xfrm>
              <a:custGeom>
                <a:avLst/>
                <a:gdLst>
                  <a:gd name="connsiteX0" fmla="*/ 92179 w 95788"/>
                  <a:gd name="connsiteY0" fmla="*/ 32260 h 32428"/>
                  <a:gd name="connsiteX1" fmla="*/ 2325 w 95788"/>
                  <a:gd name="connsiteY1" fmla="*/ 6587 h 32428"/>
                  <a:gd name="connsiteX2" fmla="*/ 3609 w 95788"/>
                  <a:gd name="connsiteY2" fmla="*/ 169 h 32428"/>
                  <a:gd name="connsiteX3" fmla="*/ 93463 w 95788"/>
                  <a:gd name="connsiteY3" fmla="*/ 25841 h 32428"/>
                  <a:gd name="connsiteX4" fmla="*/ 92179 w 95788"/>
                  <a:gd name="connsiteY4" fmla="*/ 32260 h 32428"/>
                  <a:gd name="connsiteX5" fmla="*/ 92179 w 95788"/>
                  <a:gd name="connsiteY5" fmla="*/ 32260 h 3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88" h="32428">
                    <a:moveTo>
                      <a:pt x="92179" y="32260"/>
                    </a:moveTo>
                    <a:cubicBezTo>
                      <a:pt x="62656" y="23274"/>
                      <a:pt x="31849" y="15572"/>
                      <a:pt x="2325" y="6587"/>
                    </a:cubicBezTo>
                    <a:cubicBezTo>
                      <a:pt x="-1526" y="5303"/>
                      <a:pt x="-242" y="-1115"/>
                      <a:pt x="3609" y="169"/>
                    </a:cubicBezTo>
                    <a:cubicBezTo>
                      <a:pt x="33132" y="9154"/>
                      <a:pt x="63940" y="16856"/>
                      <a:pt x="93463" y="25841"/>
                    </a:cubicBezTo>
                    <a:cubicBezTo>
                      <a:pt x="97314" y="27125"/>
                      <a:pt x="96030" y="33543"/>
                      <a:pt x="92179" y="32260"/>
                    </a:cubicBezTo>
                    <a:lnTo>
                      <a:pt x="92179" y="32260"/>
                    </a:lnTo>
                    <a:close/>
                  </a:path>
                </a:pathLst>
              </a:custGeom>
              <a:solidFill>
                <a:srgbClr val="FFFFFF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282">
                <a:extLst>
                  <a:ext uri="{FF2B5EF4-FFF2-40B4-BE49-F238E27FC236}">
                    <a16:creationId xmlns:a16="http://schemas.microsoft.com/office/drawing/2014/main" id="{29CCC32D-C6B5-4A10-84A5-B0BF45998368}"/>
                  </a:ext>
                </a:extLst>
              </p:cNvPr>
              <p:cNvSpPr/>
              <p:nvPr/>
            </p:nvSpPr>
            <p:spPr>
              <a:xfrm>
                <a:off x="3058064" y="3328489"/>
                <a:ext cx="12084" cy="17750"/>
              </a:xfrm>
              <a:custGeom>
                <a:avLst/>
                <a:gdLst>
                  <a:gd name="connsiteX0" fmla="*/ 12084 w 12084"/>
                  <a:gd name="connsiteY0" fmla="*/ 4383 h 17750"/>
                  <a:gd name="connsiteX1" fmla="*/ 5666 w 12084"/>
                  <a:gd name="connsiteY1" fmla="*/ 15935 h 17750"/>
                  <a:gd name="connsiteX2" fmla="*/ 1815 w 12084"/>
                  <a:gd name="connsiteY2" fmla="*/ 17219 h 17750"/>
                  <a:gd name="connsiteX3" fmla="*/ 532 w 12084"/>
                  <a:gd name="connsiteY3" fmla="*/ 13368 h 17750"/>
                  <a:gd name="connsiteX4" fmla="*/ 6950 w 12084"/>
                  <a:gd name="connsiteY4" fmla="*/ 1815 h 17750"/>
                  <a:gd name="connsiteX5" fmla="*/ 10801 w 12084"/>
                  <a:gd name="connsiteY5" fmla="*/ 532 h 17750"/>
                  <a:gd name="connsiteX6" fmla="*/ 12084 w 12084"/>
                  <a:gd name="connsiteY6" fmla="*/ 4383 h 17750"/>
                  <a:gd name="connsiteX7" fmla="*/ 12084 w 12084"/>
                  <a:gd name="connsiteY7" fmla="*/ 4383 h 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4" h="17750">
                    <a:moveTo>
                      <a:pt x="12084" y="4383"/>
                    </a:moveTo>
                    <a:cubicBezTo>
                      <a:pt x="9517" y="8233"/>
                      <a:pt x="8234" y="12084"/>
                      <a:pt x="5666" y="15935"/>
                    </a:cubicBezTo>
                    <a:cubicBezTo>
                      <a:pt x="4383" y="17219"/>
                      <a:pt x="3099" y="18503"/>
                      <a:pt x="1815" y="17219"/>
                    </a:cubicBezTo>
                    <a:cubicBezTo>
                      <a:pt x="532" y="15935"/>
                      <a:pt x="-752" y="14652"/>
                      <a:pt x="532" y="13368"/>
                    </a:cubicBezTo>
                    <a:cubicBezTo>
                      <a:pt x="3099" y="9517"/>
                      <a:pt x="4383" y="5666"/>
                      <a:pt x="6950" y="1815"/>
                    </a:cubicBezTo>
                    <a:cubicBezTo>
                      <a:pt x="8234" y="532"/>
                      <a:pt x="9517" y="-752"/>
                      <a:pt x="10801" y="532"/>
                    </a:cubicBezTo>
                    <a:cubicBezTo>
                      <a:pt x="12084" y="532"/>
                      <a:pt x="12084" y="3099"/>
                      <a:pt x="12084" y="4383"/>
                    </a:cubicBezTo>
                    <a:lnTo>
                      <a:pt x="12084" y="4383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283">
                <a:extLst>
                  <a:ext uri="{FF2B5EF4-FFF2-40B4-BE49-F238E27FC236}">
                    <a16:creationId xmlns:a16="http://schemas.microsoft.com/office/drawing/2014/main" id="{F318C495-0514-4D18-AE19-929125263EFE}"/>
                  </a:ext>
                </a:extLst>
              </p:cNvPr>
              <p:cNvSpPr/>
              <p:nvPr/>
            </p:nvSpPr>
            <p:spPr>
              <a:xfrm>
                <a:off x="2994414" y="3290512"/>
                <a:ext cx="10269" cy="17970"/>
              </a:xfrm>
              <a:custGeom>
                <a:avLst/>
                <a:gdLst>
                  <a:gd name="connsiteX0" fmla="*/ 6418 w 10269"/>
                  <a:gd name="connsiteY0" fmla="*/ 3851 h 17970"/>
                  <a:gd name="connsiteX1" fmla="*/ 6418 w 10269"/>
                  <a:gd name="connsiteY1" fmla="*/ 3851 h 17970"/>
                  <a:gd name="connsiteX2" fmla="*/ 6418 w 10269"/>
                  <a:gd name="connsiteY2" fmla="*/ 3851 h 17970"/>
                  <a:gd name="connsiteX3" fmla="*/ 5135 w 10269"/>
                  <a:gd name="connsiteY3" fmla="*/ 6418 h 17970"/>
                  <a:gd name="connsiteX4" fmla="*/ 5135 w 10269"/>
                  <a:gd name="connsiteY4" fmla="*/ 7702 h 17970"/>
                  <a:gd name="connsiteX5" fmla="*/ 5135 w 10269"/>
                  <a:gd name="connsiteY5" fmla="*/ 7702 h 17970"/>
                  <a:gd name="connsiteX6" fmla="*/ 5135 w 10269"/>
                  <a:gd name="connsiteY6" fmla="*/ 7702 h 17970"/>
                  <a:gd name="connsiteX7" fmla="*/ 5135 w 10269"/>
                  <a:gd name="connsiteY7" fmla="*/ 8985 h 17970"/>
                  <a:gd name="connsiteX8" fmla="*/ 5135 w 10269"/>
                  <a:gd name="connsiteY8" fmla="*/ 10269 h 17970"/>
                  <a:gd name="connsiteX9" fmla="*/ 5135 w 10269"/>
                  <a:gd name="connsiteY9" fmla="*/ 10269 h 17970"/>
                  <a:gd name="connsiteX10" fmla="*/ 5135 w 10269"/>
                  <a:gd name="connsiteY10" fmla="*/ 10269 h 17970"/>
                  <a:gd name="connsiteX11" fmla="*/ 5135 w 10269"/>
                  <a:gd name="connsiteY11" fmla="*/ 11553 h 17970"/>
                  <a:gd name="connsiteX12" fmla="*/ 5135 w 10269"/>
                  <a:gd name="connsiteY12" fmla="*/ 12836 h 17970"/>
                  <a:gd name="connsiteX13" fmla="*/ 5135 w 10269"/>
                  <a:gd name="connsiteY13" fmla="*/ 14120 h 17970"/>
                  <a:gd name="connsiteX14" fmla="*/ 5135 w 10269"/>
                  <a:gd name="connsiteY14" fmla="*/ 14120 h 17970"/>
                  <a:gd name="connsiteX15" fmla="*/ 5135 w 10269"/>
                  <a:gd name="connsiteY15" fmla="*/ 14120 h 17970"/>
                  <a:gd name="connsiteX16" fmla="*/ 5135 w 10269"/>
                  <a:gd name="connsiteY16" fmla="*/ 16687 h 17970"/>
                  <a:gd name="connsiteX17" fmla="*/ 3851 w 10269"/>
                  <a:gd name="connsiteY17" fmla="*/ 17971 h 17970"/>
                  <a:gd name="connsiteX18" fmla="*/ 0 w 10269"/>
                  <a:gd name="connsiteY18" fmla="*/ 15404 h 17970"/>
                  <a:gd name="connsiteX19" fmla="*/ 0 w 10269"/>
                  <a:gd name="connsiteY19" fmla="*/ 7702 h 17970"/>
                  <a:gd name="connsiteX20" fmla="*/ 3851 w 10269"/>
                  <a:gd name="connsiteY20" fmla="*/ 1284 h 17970"/>
                  <a:gd name="connsiteX21" fmla="*/ 6418 w 10269"/>
                  <a:gd name="connsiteY21" fmla="*/ 0 h 17970"/>
                  <a:gd name="connsiteX22" fmla="*/ 8985 w 10269"/>
                  <a:gd name="connsiteY22" fmla="*/ 1284 h 17970"/>
                  <a:gd name="connsiteX23" fmla="*/ 10269 w 10269"/>
                  <a:gd name="connsiteY23" fmla="*/ 3851 h 17970"/>
                  <a:gd name="connsiteX24" fmla="*/ 6418 w 10269"/>
                  <a:gd name="connsiteY24" fmla="*/ 3851 h 17970"/>
                  <a:gd name="connsiteX25" fmla="*/ 6418 w 10269"/>
                  <a:gd name="connsiteY25" fmla="*/ 3851 h 17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269" h="17970">
                    <a:moveTo>
                      <a:pt x="6418" y="3851"/>
                    </a:moveTo>
                    <a:cubicBezTo>
                      <a:pt x="6418" y="3851"/>
                      <a:pt x="6418" y="3851"/>
                      <a:pt x="6418" y="3851"/>
                    </a:cubicBezTo>
                    <a:cubicBezTo>
                      <a:pt x="6418" y="5135"/>
                      <a:pt x="6418" y="5135"/>
                      <a:pt x="6418" y="3851"/>
                    </a:cubicBezTo>
                    <a:cubicBezTo>
                      <a:pt x="5135" y="5135"/>
                      <a:pt x="5135" y="5135"/>
                      <a:pt x="5135" y="6418"/>
                    </a:cubicBezTo>
                    <a:cubicBezTo>
                      <a:pt x="5135" y="6418"/>
                      <a:pt x="5135" y="6418"/>
                      <a:pt x="5135" y="7702"/>
                    </a:cubicBezTo>
                    <a:cubicBezTo>
                      <a:pt x="5135" y="7702"/>
                      <a:pt x="5135" y="7702"/>
                      <a:pt x="5135" y="7702"/>
                    </a:cubicBezTo>
                    <a:cubicBezTo>
                      <a:pt x="5135" y="7702"/>
                      <a:pt x="5135" y="7702"/>
                      <a:pt x="5135" y="7702"/>
                    </a:cubicBezTo>
                    <a:cubicBezTo>
                      <a:pt x="5135" y="7702"/>
                      <a:pt x="5135" y="8985"/>
                      <a:pt x="5135" y="8985"/>
                    </a:cubicBezTo>
                    <a:cubicBezTo>
                      <a:pt x="5135" y="8985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0269"/>
                    </a:cubicBezTo>
                    <a:cubicBezTo>
                      <a:pt x="5135" y="10269"/>
                      <a:pt x="5135" y="10269"/>
                      <a:pt x="5135" y="11553"/>
                    </a:cubicBezTo>
                    <a:cubicBezTo>
                      <a:pt x="5135" y="11553"/>
                      <a:pt x="5135" y="12836"/>
                      <a:pt x="5135" y="12836"/>
                    </a:cubicBezTo>
                    <a:cubicBezTo>
                      <a:pt x="5135" y="12836"/>
                      <a:pt x="5135" y="12836"/>
                      <a:pt x="5135" y="14120"/>
                    </a:cubicBezTo>
                    <a:cubicBezTo>
                      <a:pt x="5135" y="14120"/>
                      <a:pt x="5135" y="14120"/>
                      <a:pt x="5135" y="14120"/>
                    </a:cubicBezTo>
                    <a:cubicBezTo>
                      <a:pt x="5135" y="14120"/>
                      <a:pt x="5135" y="14120"/>
                      <a:pt x="5135" y="14120"/>
                    </a:cubicBezTo>
                    <a:cubicBezTo>
                      <a:pt x="5135" y="15404"/>
                      <a:pt x="5135" y="15404"/>
                      <a:pt x="5135" y="16687"/>
                    </a:cubicBezTo>
                    <a:cubicBezTo>
                      <a:pt x="5135" y="17971"/>
                      <a:pt x="3851" y="17971"/>
                      <a:pt x="3851" y="17971"/>
                    </a:cubicBezTo>
                    <a:cubicBezTo>
                      <a:pt x="2567" y="17971"/>
                      <a:pt x="0" y="17971"/>
                      <a:pt x="0" y="15404"/>
                    </a:cubicBezTo>
                    <a:cubicBezTo>
                      <a:pt x="0" y="12836"/>
                      <a:pt x="0" y="10269"/>
                      <a:pt x="0" y="7702"/>
                    </a:cubicBezTo>
                    <a:cubicBezTo>
                      <a:pt x="1284" y="5135"/>
                      <a:pt x="2567" y="2567"/>
                      <a:pt x="3851" y="1284"/>
                    </a:cubicBezTo>
                    <a:cubicBezTo>
                      <a:pt x="3851" y="1284"/>
                      <a:pt x="5135" y="0"/>
                      <a:pt x="6418" y="0"/>
                    </a:cubicBezTo>
                    <a:cubicBezTo>
                      <a:pt x="7702" y="0"/>
                      <a:pt x="7702" y="0"/>
                      <a:pt x="8985" y="1284"/>
                    </a:cubicBezTo>
                    <a:cubicBezTo>
                      <a:pt x="8985" y="1284"/>
                      <a:pt x="10269" y="2567"/>
                      <a:pt x="10269" y="3851"/>
                    </a:cubicBezTo>
                    <a:cubicBezTo>
                      <a:pt x="7702" y="2567"/>
                      <a:pt x="6418" y="3851"/>
                      <a:pt x="6418" y="3851"/>
                    </a:cubicBezTo>
                    <a:lnTo>
                      <a:pt x="6418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284">
                <a:extLst>
                  <a:ext uri="{FF2B5EF4-FFF2-40B4-BE49-F238E27FC236}">
                    <a16:creationId xmlns:a16="http://schemas.microsoft.com/office/drawing/2014/main" id="{2DEFBDD5-6B84-4FEA-A294-0C2A06161DE6}"/>
                  </a:ext>
                </a:extLst>
              </p:cNvPr>
              <p:cNvSpPr/>
              <p:nvPr/>
            </p:nvSpPr>
            <p:spPr>
              <a:xfrm>
                <a:off x="2950771" y="3300781"/>
                <a:ext cx="6418" cy="10269"/>
              </a:xfrm>
              <a:custGeom>
                <a:avLst/>
                <a:gdLst>
                  <a:gd name="connsiteX0" fmla="*/ 6418 w 6418"/>
                  <a:gd name="connsiteY0" fmla="*/ 3851 h 10269"/>
                  <a:gd name="connsiteX1" fmla="*/ 6418 w 6418"/>
                  <a:gd name="connsiteY1" fmla="*/ 6418 h 10269"/>
                  <a:gd name="connsiteX2" fmla="*/ 6418 w 6418"/>
                  <a:gd name="connsiteY2" fmla="*/ 7702 h 10269"/>
                  <a:gd name="connsiteX3" fmla="*/ 5135 w 6418"/>
                  <a:gd name="connsiteY3" fmla="*/ 8985 h 10269"/>
                  <a:gd name="connsiteX4" fmla="*/ 3851 w 6418"/>
                  <a:gd name="connsiteY4" fmla="*/ 10269 h 10269"/>
                  <a:gd name="connsiteX5" fmla="*/ 2567 w 6418"/>
                  <a:gd name="connsiteY5" fmla="*/ 10269 h 10269"/>
                  <a:gd name="connsiteX6" fmla="*/ 1284 w 6418"/>
                  <a:gd name="connsiteY6" fmla="*/ 10269 h 10269"/>
                  <a:gd name="connsiteX7" fmla="*/ 0 w 6418"/>
                  <a:gd name="connsiteY7" fmla="*/ 8985 h 10269"/>
                  <a:gd name="connsiteX8" fmla="*/ 0 w 6418"/>
                  <a:gd name="connsiteY8" fmla="*/ 7702 h 10269"/>
                  <a:gd name="connsiteX9" fmla="*/ 0 w 6418"/>
                  <a:gd name="connsiteY9" fmla="*/ 6418 h 10269"/>
                  <a:gd name="connsiteX10" fmla="*/ 0 w 6418"/>
                  <a:gd name="connsiteY10" fmla="*/ 3851 h 10269"/>
                  <a:gd name="connsiteX11" fmla="*/ 0 w 6418"/>
                  <a:gd name="connsiteY11" fmla="*/ 2567 h 10269"/>
                  <a:gd name="connsiteX12" fmla="*/ 1284 w 6418"/>
                  <a:gd name="connsiteY12" fmla="*/ 1284 h 10269"/>
                  <a:gd name="connsiteX13" fmla="*/ 2567 w 6418"/>
                  <a:gd name="connsiteY13" fmla="*/ 0 h 10269"/>
                  <a:gd name="connsiteX14" fmla="*/ 3851 w 6418"/>
                  <a:gd name="connsiteY14" fmla="*/ 0 h 10269"/>
                  <a:gd name="connsiteX15" fmla="*/ 5135 w 6418"/>
                  <a:gd name="connsiteY15" fmla="*/ 0 h 10269"/>
                  <a:gd name="connsiteX16" fmla="*/ 6418 w 6418"/>
                  <a:gd name="connsiteY16" fmla="*/ 1284 h 10269"/>
                  <a:gd name="connsiteX17" fmla="*/ 6418 w 6418"/>
                  <a:gd name="connsiteY17" fmla="*/ 2567 h 10269"/>
                  <a:gd name="connsiteX18" fmla="*/ 6418 w 6418"/>
                  <a:gd name="connsiteY18" fmla="*/ 3851 h 10269"/>
                  <a:gd name="connsiteX19" fmla="*/ 6418 w 6418"/>
                  <a:gd name="connsiteY19" fmla="*/ 3851 h 10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18" h="10269">
                    <a:moveTo>
                      <a:pt x="6418" y="3851"/>
                    </a:moveTo>
                    <a:cubicBezTo>
                      <a:pt x="6418" y="5135"/>
                      <a:pt x="6418" y="6418"/>
                      <a:pt x="6418" y="6418"/>
                    </a:cubicBezTo>
                    <a:cubicBezTo>
                      <a:pt x="6418" y="6418"/>
                      <a:pt x="6418" y="7702"/>
                      <a:pt x="6418" y="7702"/>
                    </a:cubicBezTo>
                    <a:cubicBezTo>
                      <a:pt x="6418" y="7702"/>
                      <a:pt x="6418" y="8985"/>
                      <a:pt x="5135" y="8985"/>
                    </a:cubicBezTo>
                    <a:cubicBezTo>
                      <a:pt x="5135" y="8985"/>
                      <a:pt x="5135" y="8985"/>
                      <a:pt x="3851" y="10269"/>
                    </a:cubicBezTo>
                    <a:cubicBezTo>
                      <a:pt x="3851" y="10269"/>
                      <a:pt x="2567" y="10269"/>
                      <a:pt x="2567" y="10269"/>
                    </a:cubicBezTo>
                    <a:cubicBezTo>
                      <a:pt x="2567" y="10269"/>
                      <a:pt x="2567" y="10269"/>
                      <a:pt x="1284" y="10269"/>
                    </a:cubicBezTo>
                    <a:cubicBezTo>
                      <a:pt x="1284" y="10269"/>
                      <a:pt x="0" y="10269"/>
                      <a:pt x="0" y="8985"/>
                    </a:cubicBezTo>
                    <a:cubicBezTo>
                      <a:pt x="0" y="8985"/>
                      <a:pt x="0" y="8985"/>
                      <a:pt x="0" y="7702"/>
                    </a:cubicBezTo>
                    <a:cubicBezTo>
                      <a:pt x="0" y="7702"/>
                      <a:pt x="0" y="6418"/>
                      <a:pt x="0" y="6418"/>
                    </a:cubicBezTo>
                    <a:cubicBezTo>
                      <a:pt x="0" y="5135"/>
                      <a:pt x="0" y="3851"/>
                      <a:pt x="0" y="3851"/>
                    </a:cubicBezTo>
                    <a:cubicBezTo>
                      <a:pt x="0" y="3851"/>
                      <a:pt x="0" y="2567"/>
                      <a:pt x="0" y="2567"/>
                    </a:cubicBezTo>
                    <a:cubicBezTo>
                      <a:pt x="0" y="2567"/>
                      <a:pt x="0" y="1284"/>
                      <a:pt x="1284" y="1284"/>
                    </a:cubicBezTo>
                    <a:cubicBezTo>
                      <a:pt x="1284" y="1284"/>
                      <a:pt x="1284" y="1284"/>
                      <a:pt x="2567" y="0"/>
                    </a:cubicBezTo>
                    <a:cubicBezTo>
                      <a:pt x="2567" y="0"/>
                      <a:pt x="3851" y="0"/>
                      <a:pt x="3851" y="0"/>
                    </a:cubicBezTo>
                    <a:cubicBezTo>
                      <a:pt x="3851" y="0"/>
                      <a:pt x="3851" y="0"/>
                      <a:pt x="5135" y="0"/>
                    </a:cubicBezTo>
                    <a:cubicBezTo>
                      <a:pt x="5135" y="0"/>
                      <a:pt x="6418" y="0"/>
                      <a:pt x="6418" y="1284"/>
                    </a:cubicBezTo>
                    <a:cubicBezTo>
                      <a:pt x="6418" y="1284"/>
                      <a:pt x="6418" y="1284"/>
                      <a:pt x="6418" y="2567"/>
                    </a:cubicBezTo>
                    <a:cubicBezTo>
                      <a:pt x="6418" y="2567"/>
                      <a:pt x="6418" y="2567"/>
                      <a:pt x="6418" y="3851"/>
                    </a:cubicBezTo>
                    <a:lnTo>
                      <a:pt x="6418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285">
                <a:extLst>
                  <a:ext uri="{FF2B5EF4-FFF2-40B4-BE49-F238E27FC236}">
                    <a16:creationId xmlns:a16="http://schemas.microsoft.com/office/drawing/2014/main" id="{7430D8FA-5E8C-4A90-90E3-06971F281DA5}"/>
                  </a:ext>
                </a:extLst>
              </p:cNvPr>
              <p:cNvSpPr/>
              <p:nvPr/>
            </p:nvSpPr>
            <p:spPr>
              <a:xfrm>
                <a:off x="2934084" y="3331588"/>
                <a:ext cx="8985" cy="14119"/>
              </a:xfrm>
              <a:custGeom>
                <a:avLst/>
                <a:gdLst>
                  <a:gd name="connsiteX0" fmla="*/ 8985 w 8985"/>
                  <a:gd name="connsiteY0" fmla="*/ 3851 h 14119"/>
                  <a:gd name="connsiteX1" fmla="*/ 6418 w 8985"/>
                  <a:gd name="connsiteY1" fmla="*/ 12836 h 14119"/>
                  <a:gd name="connsiteX2" fmla="*/ 5135 w 8985"/>
                  <a:gd name="connsiteY2" fmla="*/ 14120 h 14119"/>
                  <a:gd name="connsiteX3" fmla="*/ 2567 w 8985"/>
                  <a:gd name="connsiteY3" fmla="*/ 14120 h 14119"/>
                  <a:gd name="connsiteX4" fmla="*/ 0 w 8985"/>
                  <a:gd name="connsiteY4" fmla="*/ 10269 h 14119"/>
                  <a:gd name="connsiteX5" fmla="*/ 2567 w 8985"/>
                  <a:gd name="connsiteY5" fmla="*/ 1284 h 14119"/>
                  <a:gd name="connsiteX6" fmla="*/ 3851 w 8985"/>
                  <a:gd name="connsiteY6" fmla="*/ 0 h 14119"/>
                  <a:gd name="connsiteX7" fmla="*/ 6418 w 8985"/>
                  <a:gd name="connsiteY7" fmla="*/ 0 h 14119"/>
                  <a:gd name="connsiteX8" fmla="*/ 8985 w 8985"/>
                  <a:gd name="connsiteY8" fmla="*/ 3851 h 14119"/>
                  <a:gd name="connsiteX9" fmla="*/ 8985 w 8985"/>
                  <a:gd name="connsiteY9" fmla="*/ 3851 h 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85" h="14119">
                    <a:moveTo>
                      <a:pt x="8985" y="3851"/>
                    </a:moveTo>
                    <a:cubicBezTo>
                      <a:pt x="7702" y="6418"/>
                      <a:pt x="6418" y="10269"/>
                      <a:pt x="6418" y="12836"/>
                    </a:cubicBezTo>
                    <a:cubicBezTo>
                      <a:pt x="6418" y="14120"/>
                      <a:pt x="5135" y="14120"/>
                      <a:pt x="5135" y="14120"/>
                    </a:cubicBezTo>
                    <a:cubicBezTo>
                      <a:pt x="3851" y="14120"/>
                      <a:pt x="3851" y="14120"/>
                      <a:pt x="2567" y="14120"/>
                    </a:cubicBezTo>
                    <a:cubicBezTo>
                      <a:pt x="1284" y="14120"/>
                      <a:pt x="0" y="11553"/>
                      <a:pt x="0" y="10269"/>
                    </a:cubicBezTo>
                    <a:cubicBezTo>
                      <a:pt x="1284" y="7702"/>
                      <a:pt x="2567" y="3851"/>
                      <a:pt x="2567" y="1284"/>
                    </a:cubicBezTo>
                    <a:cubicBezTo>
                      <a:pt x="2567" y="0"/>
                      <a:pt x="3851" y="0"/>
                      <a:pt x="3851" y="0"/>
                    </a:cubicBezTo>
                    <a:cubicBezTo>
                      <a:pt x="5135" y="0"/>
                      <a:pt x="5135" y="0"/>
                      <a:pt x="6418" y="0"/>
                    </a:cubicBezTo>
                    <a:cubicBezTo>
                      <a:pt x="7702" y="0"/>
                      <a:pt x="8985" y="2567"/>
                      <a:pt x="8985" y="3851"/>
                    </a:cubicBezTo>
                    <a:lnTo>
                      <a:pt x="8985" y="3851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286">
                <a:extLst>
                  <a:ext uri="{FF2B5EF4-FFF2-40B4-BE49-F238E27FC236}">
                    <a16:creationId xmlns:a16="http://schemas.microsoft.com/office/drawing/2014/main" id="{F2AD5217-90F8-440C-9628-857D6CE47187}"/>
                  </a:ext>
                </a:extLst>
              </p:cNvPr>
              <p:cNvSpPr/>
              <p:nvPr/>
            </p:nvSpPr>
            <p:spPr>
              <a:xfrm>
                <a:off x="2896355" y="3285377"/>
                <a:ext cx="10020" cy="20538"/>
              </a:xfrm>
              <a:custGeom>
                <a:avLst/>
                <a:gdLst>
                  <a:gd name="connsiteX0" fmla="*/ 9489 w 10020"/>
                  <a:gd name="connsiteY0" fmla="*/ 6418 h 20538"/>
                  <a:gd name="connsiteX1" fmla="*/ 8205 w 10020"/>
                  <a:gd name="connsiteY1" fmla="*/ 7702 h 20538"/>
                  <a:gd name="connsiteX2" fmla="*/ 8205 w 10020"/>
                  <a:gd name="connsiteY2" fmla="*/ 8985 h 20538"/>
                  <a:gd name="connsiteX3" fmla="*/ 8205 w 10020"/>
                  <a:gd name="connsiteY3" fmla="*/ 8985 h 20538"/>
                  <a:gd name="connsiteX4" fmla="*/ 6922 w 10020"/>
                  <a:gd name="connsiteY4" fmla="*/ 11553 h 20538"/>
                  <a:gd name="connsiteX5" fmla="*/ 6922 w 10020"/>
                  <a:gd name="connsiteY5" fmla="*/ 11553 h 20538"/>
                  <a:gd name="connsiteX6" fmla="*/ 6922 w 10020"/>
                  <a:gd name="connsiteY6" fmla="*/ 11553 h 20538"/>
                  <a:gd name="connsiteX7" fmla="*/ 6922 w 10020"/>
                  <a:gd name="connsiteY7" fmla="*/ 12836 h 20538"/>
                  <a:gd name="connsiteX8" fmla="*/ 6922 w 10020"/>
                  <a:gd name="connsiteY8" fmla="*/ 14120 h 20538"/>
                  <a:gd name="connsiteX9" fmla="*/ 6922 w 10020"/>
                  <a:gd name="connsiteY9" fmla="*/ 15404 h 20538"/>
                  <a:gd name="connsiteX10" fmla="*/ 6922 w 10020"/>
                  <a:gd name="connsiteY10" fmla="*/ 15404 h 20538"/>
                  <a:gd name="connsiteX11" fmla="*/ 6922 w 10020"/>
                  <a:gd name="connsiteY11" fmla="*/ 15404 h 20538"/>
                  <a:gd name="connsiteX12" fmla="*/ 6922 w 10020"/>
                  <a:gd name="connsiteY12" fmla="*/ 16687 h 20538"/>
                  <a:gd name="connsiteX13" fmla="*/ 4354 w 10020"/>
                  <a:gd name="connsiteY13" fmla="*/ 20538 h 20538"/>
                  <a:gd name="connsiteX14" fmla="*/ 504 w 10020"/>
                  <a:gd name="connsiteY14" fmla="*/ 17971 h 20538"/>
                  <a:gd name="connsiteX15" fmla="*/ 3071 w 10020"/>
                  <a:gd name="connsiteY15" fmla="*/ 0 h 20538"/>
                  <a:gd name="connsiteX16" fmla="*/ 8205 w 10020"/>
                  <a:gd name="connsiteY16" fmla="*/ 1284 h 20538"/>
                  <a:gd name="connsiteX17" fmla="*/ 9489 w 10020"/>
                  <a:gd name="connsiteY17" fmla="*/ 6418 h 20538"/>
                  <a:gd name="connsiteX18" fmla="*/ 9489 w 10020"/>
                  <a:gd name="connsiteY18" fmla="*/ 6418 h 2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20" h="20538">
                    <a:moveTo>
                      <a:pt x="9489" y="6418"/>
                    </a:moveTo>
                    <a:cubicBezTo>
                      <a:pt x="9489" y="6418"/>
                      <a:pt x="8205" y="7702"/>
                      <a:pt x="8205" y="7702"/>
                    </a:cubicBezTo>
                    <a:cubicBezTo>
                      <a:pt x="8205" y="7702"/>
                      <a:pt x="8205" y="7702"/>
                      <a:pt x="8205" y="8985"/>
                    </a:cubicBezTo>
                    <a:cubicBezTo>
                      <a:pt x="8205" y="8985"/>
                      <a:pt x="8205" y="10269"/>
                      <a:pt x="8205" y="8985"/>
                    </a:cubicBezTo>
                    <a:cubicBezTo>
                      <a:pt x="6922" y="8985"/>
                      <a:pt x="6922" y="11553"/>
                      <a:pt x="6922" y="11553"/>
                    </a:cubicBezTo>
                    <a:cubicBezTo>
                      <a:pt x="6922" y="11553"/>
                      <a:pt x="6922" y="11553"/>
                      <a:pt x="6922" y="11553"/>
                    </a:cubicBezTo>
                    <a:cubicBezTo>
                      <a:pt x="6922" y="11553"/>
                      <a:pt x="6922" y="11553"/>
                      <a:pt x="6922" y="11553"/>
                    </a:cubicBezTo>
                    <a:cubicBezTo>
                      <a:pt x="6922" y="12836"/>
                      <a:pt x="6922" y="12836"/>
                      <a:pt x="6922" y="12836"/>
                    </a:cubicBezTo>
                    <a:cubicBezTo>
                      <a:pt x="6922" y="12836"/>
                      <a:pt x="6922" y="14120"/>
                      <a:pt x="6922" y="14120"/>
                    </a:cubicBezTo>
                    <a:cubicBezTo>
                      <a:pt x="6922" y="14120"/>
                      <a:pt x="6922" y="14120"/>
                      <a:pt x="6922" y="15404"/>
                    </a:cubicBezTo>
                    <a:cubicBezTo>
                      <a:pt x="6922" y="15404"/>
                      <a:pt x="6922" y="15404"/>
                      <a:pt x="6922" y="15404"/>
                    </a:cubicBezTo>
                    <a:cubicBezTo>
                      <a:pt x="6922" y="15404"/>
                      <a:pt x="6922" y="15404"/>
                      <a:pt x="6922" y="15404"/>
                    </a:cubicBezTo>
                    <a:cubicBezTo>
                      <a:pt x="6922" y="15404"/>
                      <a:pt x="6922" y="16687"/>
                      <a:pt x="6922" y="16687"/>
                    </a:cubicBezTo>
                    <a:cubicBezTo>
                      <a:pt x="6922" y="17971"/>
                      <a:pt x="6922" y="20538"/>
                      <a:pt x="4354" y="20538"/>
                    </a:cubicBezTo>
                    <a:cubicBezTo>
                      <a:pt x="3071" y="20538"/>
                      <a:pt x="504" y="20538"/>
                      <a:pt x="504" y="17971"/>
                    </a:cubicBezTo>
                    <a:cubicBezTo>
                      <a:pt x="-780" y="11553"/>
                      <a:pt x="504" y="5135"/>
                      <a:pt x="3071" y="0"/>
                    </a:cubicBezTo>
                    <a:cubicBezTo>
                      <a:pt x="4354" y="1284"/>
                      <a:pt x="6922" y="0"/>
                      <a:pt x="8205" y="1284"/>
                    </a:cubicBezTo>
                    <a:cubicBezTo>
                      <a:pt x="9489" y="2567"/>
                      <a:pt x="10773" y="3851"/>
                      <a:pt x="9489" y="6418"/>
                    </a:cubicBezTo>
                    <a:lnTo>
                      <a:pt x="9489" y="6418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287">
                <a:extLst>
                  <a:ext uri="{FF2B5EF4-FFF2-40B4-BE49-F238E27FC236}">
                    <a16:creationId xmlns:a16="http://schemas.microsoft.com/office/drawing/2014/main" id="{D5F2F0FE-3A02-46A9-AA52-4F54245F9548}"/>
                  </a:ext>
                </a:extLst>
              </p:cNvPr>
              <p:cNvSpPr/>
              <p:nvPr/>
            </p:nvSpPr>
            <p:spPr>
              <a:xfrm>
                <a:off x="2855782" y="3284807"/>
                <a:ext cx="9555" cy="10839"/>
              </a:xfrm>
              <a:custGeom>
                <a:avLst/>
                <a:gdLst>
                  <a:gd name="connsiteX0" fmla="*/ 8985 w 9555"/>
                  <a:gd name="connsiteY0" fmla="*/ 570 h 10839"/>
                  <a:gd name="connsiteX1" fmla="*/ 8985 w 9555"/>
                  <a:gd name="connsiteY1" fmla="*/ 6989 h 10839"/>
                  <a:gd name="connsiteX2" fmla="*/ 7702 w 9555"/>
                  <a:gd name="connsiteY2" fmla="*/ 8272 h 10839"/>
                  <a:gd name="connsiteX3" fmla="*/ 6418 w 9555"/>
                  <a:gd name="connsiteY3" fmla="*/ 9556 h 10839"/>
                  <a:gd name="connsiteX4" fmla="*/ 3851 w 9555"/>
                  <a:gd name="connsiteY4" fmla="*/ 10840 h 10839"/>
                  <a:gd name="connsiteX5" fmla="*/ 1284 w 9555"/>
                  <a:gd name="connsiteY5" fmla="*/ 10840 h 10839"/>
                  <a:gd name="connsiteX6" fmla="*/ 0 w 9555"/>
                  <a:gd name="connsiteY6" fmla="*/ 9556 h 10839"/>
                  <a:gd name="connsiteX7" fmla="*/ 0 w 9555"/>
                  <a:gd name="connsiteY7" fmla="*/ 6989 h 10839"/>
                  <a:gd name="connsiteX8" fmla="*/ 1284 w 9555"/>
                  <a:gd name="connsiteY8" fmla="*/ 5705 h 10839"/>
                  <a:gd name="connsiteX9" fmla="*/ 1284 w 9555"/>
                  <a:gd name="connsiteY9" fmla="*/ 5705 h 10839"/>
                  <a:gd name="connsiteX10" fmla="*/ 0 w 9555"/>
                  <a:gd name="connsiteY10" fmla="*/ 5705 h 10839"/>
                  <a:gd name="connsiteX11" fmla="*/ 1284 w 9555"/>
                  <a:gd name="connsiteY11" fmla="*/ 5705 h 10839"/>
                  <a:gd name="connsiteX12" fmla="*/ 0 w 9555"/>
                  <a:gd name="connsiteY12" fmla="*/ 5705 h 10839"/>
                  <a:gd name="connsiteX13" fmla="*/ 1284 w 9555"/>
                  <a:gd name="connsiteY13" fmla="*/ 4421 h 10839"/>
                  <a:gd name="connsiteX14" fmla="*/ 1284 w 9555"/>
                  <a:gd name="connsiteY14" fmla="*/ 5705 h 10839"/>
                  <a:gd name="connsiteX15" fmla="*/ 2567 w 9555"/>
                  <a:gd name="connsiteY15" fmla="*/ 4421 h 10839"/>
                  <a:gd name="connsiteX16" fmla="*/ 2567 w 9555"/>
                  <a:gd name="connsiteY16" fmla="*/ 5705 h 10839"/>
                  <a:gd name="connsiteX17" fmla="*/ 2567 w 9555"/>
                  <a:gd name="connsiteY17" fmla="*/ 4421 h 10839"/>
                  <a:gd name="connsiteX18" fmla="*/ 2567 w 9555"/>
                  <a:gd name="connsiteY18" fmla="*/ 5705 h 10839"/>
                  <a:gd name="connsiteX19" fmla="*/ 2567 w 9555"/>
                  <a:gd name="connsiteY19" fmla="*/ 4421 h 10839"/>
                  <a:gd name="connsiteX20" fmla="*/ 2567 w 9555"/>
                  <a:gd name="connsiteY20" fmla="*/ 5705 h 10839"/>
                  <a:gd name="connsiteX21" fmla="*/ 2567 w 9555"/>
                  <a:gd name="connsiteY21" fmla="*/ 4421 h 10839"/>
                  <a:gd name="connsiteX22" fmla="*/ 2567 w 9555"/>
                  <a:gd name="connsiteY22" fmla="*/ 1854 h 10839"/>
                  <a:gd name="connsiteX23" fmla="*/ 3851 w 9555"/>
                  <a:gd name="connsiteY23" fmla="*/ 570 h 10839"/>
                  <a:gd name="connsiteX24" fmla="*/ 6418 w 9555"/>
                  <a:gd name="connsiteY24" fmla="*/ 570 h 10839"/>
                  <a:gd name="connsiteX25" fmla="*/ 8985 w 9555"/>
                  <a:gd name="connsiteY25" fmla="*/ 570 h 10839"/>
                  <a:gd name="connsiteX26" fmla="*/ 8985 w 9555"/>
                  <a:gd name="connsiteY26" fmla="*/ 570 h 10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55" h="10839">
                    <a:moveTo>
                      <a:pt x="8985" y="570"/>
                    </a:moveTo>
                    <a:cubicBezTo>
                      <a:pt x="10269" y="3138"/>
                      <a:pt x="8985" y="4421"/>
                      <a:pt x="8985" y="6989"/>
                    </a:cubicBezTo>
                    <a:cubicBezTo>
                      <a:pt x="8985" y="6989"/>
                      <a:pt x="8985" y="8272"/>
                      <a:pt x="7702" y="8272"/>
                    </a:cubicBezTo>
                    <a:cubicBezTo>
                      <a:pt x="7702" y="8272"/>
                      <a:pt x="7702" y="9556"/>
                      <a:pt x="6418" y="9556"/>
                    </a:cubicBezTo>
                    <a:cubicBezTo>
                      <a:pt x="5135" y="10840"/>
                      <a:pt x="5135" y="10840"/>
                      <a:pt x="3851" y="10840"/>
                    </a:cubicBezTo>
                    <a:cubicBezTo>
                      <a:pt x="2567" y="10840"/>
                      <a:pt x="2567" y="10840"/>
                      <a:pt x="1284" y="10840"/>
                    </a:cubicBezTo>
                    <a:cubicBezTo>
                      <a:pt x="0" y="10840"/>
                      <a:pt x="0" y="9556"/>
                      <a:pt x="0" y="9556"/>
                    </a:cubicBezTo>
                    <a:cubicBezTo>
                      <a:pt x="0" y="8272"/>
                      <a:pt x="0" y="8272"/>
                      <a:pt x="0" y="6989"/>
                    </a:cubicBezTo>
                    <a:cubicBezTo>
                      <a:pt x="0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0" y="5705"/>
                    </a:cubicBezTo>
                    <a:cubicBezTo>
                      <a:pt x="0" y="5705"/>
                      <a:pt x="1284" y="5705"/>
                      <a:pt x="1284" y="5705"/>
                    </a:cubicBezTo>
                    <a:cubicBezTo>
                      <a:pt x="1284" y="5705"/>
                      <a:pt x="1284" y="5705"/>
                      <a:pt x="0" y="5705"/>
                    </a:cubicBezTo>
                    <a:cubicBezTo>
                      <a:pt x="0" y="5705"/>
                      <a:pt x="0" y="5705"/>
                      <a:pt x="1284" y="4421"/>
                    </a:cubicBezTo>
                    <a:cubicBezTo>
                      <a:pt x="1284" y="4421"/>
                      <a:pt x="1284" y="4421"/>
                      <a:pt x="1284" y="5705"/>
                    </a:cubicBezTo>
                    <a:cubicBezTo>
                      <a:pt x="1284" y="5705"/>
                      <a:pt x="1284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4421"/>
                      <a:pt x="2567" y="4421"/>
                    </a:cubicBezTo>
                    <a:cubicBezTo>
                      <a:pt x="2567" y="4421"/>
                      <a:pt x="2567" y="4421"/>
                      <a:pt x="2567" y="5705"/>
                    </a:cubicBezTo>
                    <a:cubicBezTo>
                      <a:pt x="2567" y="5705"/>
                      <a:pt x="2567" y="5705"/>
                      <a:pt x="2567" y="4421"/>
                    </a:cubicBezTo>
                    <a:cubicBezTo>
                      <a:pt x="2567" y="3138"/>
                      <a:pt x="2567" y="3138"/>
                      <a:pt x="2567" y="1854"/>
                    </a:cubicBezTo>
                    <a:cubicBezTo>
                      <a:pt x="2567" y="570"/>
                      <a:pt x="3851" y="570"/>
                      <a:pt x="3851" y="570"/>
                    </a:cubicBezTo>
                    <a:cubicBezTo>
                      <a:pt x="5135" y="570"/>
                      <a:pt x="5135" y="570"/>
                      <a:pt x="6418" y="570"/>
                    </a:cubicBezTo>
                    <a:cubicBezTo>
                      <a:pt x="7702" y="-713"/>
                      <a:pt x="8985" y="570"/>
                      <a:pt x="8985" y="570"/>
                    </a:cubicBezTo>
                    <a:lnTo>
                      <a:pt x="8985" y="570"/>
                    </a:lnTo>
                    <a:close/>
                  </a:path>
                </a:pathLst>
              </a:custGeom>
              <a:solidFill>
                <a:srgbClr val="000000"/>
              </a:solidFill>
              <a:ln w="128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" name="Freeform: Shape 215">
              <a:extLst>
                <a:ext uri="{FF2B5EF4-FFF2-40B4-BE49-F238E27FC236}">
                  <a16:creationId xmlns:a16="http://schemas.microsoft.com/office/drawing/2014/main" id="{5776B7F5-9DEE-4689-BDB4-0EA681276D83}"/>
                </a:ext>
              </a:extLst>
            </p:cNvPr>
            <p:cNvSpPr/>
            <p:nvPr/>
          </p:nvSpPr>
          <p:spPr>
            <a:xfrm>
              <a:off x="3407562" y="3497329"/>
              <a:ext cx="746033" cy="1190875"/>
            </a:xfrm>
            <a:custGeom>
              <a:avLst/>
              <a:gdLst>
                <a:gd name="connsiteX0" fmla="*/ 244821 w 746033"/>
                <a:gd name="connsiteY0" fmla="*/ 0 h 1190875"/>
                <a:gd name="connsiteX1" fmla="*/ 289748 w 746033"/>
                <a:gd name="connsiteY1" fmla="*/ 0 h 1190875"/>
                <a:gd name="connsiteX2" fmla="*/ 214014 w 746033"/>
                <a:gd name="connsiteY2" fmla="*/ 231054 h 1190875"/>
                <a:gd name="connsiteX3" fmla="*/ 216581 w 746033"/>
                <a:gd name="connsiteY3" fmla="*/ 234905 h 1190875"/>
                <a:gd name="connsiteX4" fmla="*/ 316705 w 746033"/>
                <a:gd name="connsiteY4" fmla="*/ 246458 h 1190875"/>
                <a:gd name="connsiteX5" fmla="*/ 416828 w 746033"/>
                <a:gd name="connsiteY5" fmla="*/ 258010 h 1190875"/>
                <a:gd name="connsiteX6" fmla="*/ 419395 w 746033"/>
                <a:gd name="connsiteY6" fmla="*/ 256727 h 1190875"/>
                <a:gd name="connsiteX7" fmla="*/ 420679 w 746033"/>
                <a:gd name="connsiteY7" fmla="*/ 254159 h 1190875"/>
                <a:gd name="connsiteX8" fmla="*/ 543908 w 746033"/>
                <a:gd name="connsiteY8" fmla="*/ 17971 h 1190875"/>
                <a:gd name="connsiteX9" fmla="*/ 547759 w 746033"/>
                <a:gd name="connsiteY9" fmla="*/ 12836 h 1190875"/>
                <a:gd name="connsiteX10" fmla="*/ 596537 w 746033"/>
                <a:gd name="connsiteY10" fmla="*/ 17971 h 1190875"/>
                <a:gd name="connsiteX11" fmla="*/ 469457 w 746033"/>
                <a:gd name="connsiteY11" fmla="*/ 260578 h 1190875"/>
                <a:gd name="connsiteX12" fmla="*/ 470741 w 746033"/>
                <a:gd name="connsiteY12" fmla="*/ 263145 h 1190875"/>
                <a:gd name="connsiteX13" fmla="*/ 473308 w 746033"/>
                <a:gd name="connsiteY13" fmla="*/ 264428 h 1190875"/>
                <a:gd name="connsiteX14" fmla="*/ 520802 w 746033"/>
                <a:gd name="connsiteY14" fmla="*/ 269563 h 1190875"/>
                <a:gd name="connsiteX15" fmla="*/ 564446 w 746033"/>
                <a:gd name="connsiteY15" fmla="*/ 274697 h 1190875"/>
                <a:gd name="connsiteX16" fmla="*/ 555460 w 746033"/>
                <a:gd name="connsiteY16" fmla="*/ 350432 h 1190875"/>
                <a:gd name="connsiteX17" fmla="*/ 542624 w 746033"/>
                <a:gd name="connsiteY17" fmla="*/ 555813 h 1190875"/>
                <a:gd name="connsiteX18" fmla="*/ 567013 w 746033"/>
                <a:gd name="connsiteY18" fmla="*/ 655936 h 1190875"/>
                <a:gd name="connsiteX19" fmla="*/ 574715 w 746033"/>
                <a:gd name="connsiteY19" fmla="*/ 668773 h 1190875"/>
                <a:gd name="connsiteX20" fmla="*/ 596537 w 746033"/>
                <a:gd name="connsiteY20" fmla="*/ 686744 h 1190875"/>
                <a:gd name="connsiteX21" fmla="*/ 611940 w 746033"/>
                <a:gd name="connsiteY21" fmla="*/ 684176 h 1190875"/>
                <a:gd name="connsiteX22" fmla="*/ 650449 w 746033"/>
                <a:gd name="connsiteY22" fmla="*/ 784300 h 1190875"/>
                <a:gd name="connsiteX23" fmla="*/ 676122 w 746033"/>
                <a:gd name="connsiteY23" fmla="*/ 822809 h 1190875"/>
                <a:gd name="connsiteX24" fmla="*/ 745438 w 746033"/>
                <a:gd name="connsiteY24" fmla="*/ 1171957 h 1190875"/>
                <a:gd name="connsiteX25" fmla="*/ 746033 w 746033"/>
                <a:gd name="connsiteY25" fmla="*/ 1190875 h 1190875"/>
                <a:gd name="connsiteX26" fmla="*/ 0 w 746033"/>
                <a:gd name="connsiteY26" fmla="*/ 1190875 h 1190875"/>
                <a:gd name="connsiteX27" fmla="*/ 2214 w 746033"/>
                <a:gd name="connsiteY27" fmla="*/ 1105208 h 1190875"/>
                <a:gd name="connsiteX28" fmla="*/ 80516 w 746033"/>
                <a:gd name="connsiteY28" fmla="*/ 853616 h 1190875"/>
                <a:gd name="connsiteX29" fmla="*/ 89502 w 746033"/>
                <a:gd name="connsiteY29" fmla="*/ 826660 h 1190875"/>
                <a:gd name="connsiteX30" fmla="*/ 90785 w 746033"/>
                <a:gd name="connsiteY30" fmla="*/ 812540 h 1190875"/>
                <a:gd name="connsiteX31" fmla="*/ 84367 w 746033"/>
                <a:gd name="connsiteY31" fmla="*/ 752209 h 1190875"/>
                <a:gd name="connsiteX32" fmla="*/ 65112 w 746033"/>
                <a:gd name="connsiteY32" fmla="*/ 634115 h 1190875"/>
                <a:gd name="connsiteX33" fmla="*/ 88218 w 746033"/>
                <a:gd name="connsiteY33" fmla="*/ 234905 h 1190875"/>
                <a:gd name="connsiteX34" fmla="*/ 98487 w 746033"/>
                <a:gd name="connsiteY34" fmla="*/ 225919 h 1190875"/>
                <a:gd name="connsiteX35" fmla="*/ 110040 w 746033"/>
                <a:gd name="connsiteY35" fmla="*/ 225919 h 1190875"/>
                <a:gd name="connsiteX36" fmla="*/ 125443 w 746033"/>
                <a:gd name="connsiteY36" fmla="*/ 225919 h 1190875"/>
                <a:gd name="connsiteX37" fmla="*/ 140847 w 746033"/>
                <a:gd name="connsiteY37" fmla="*/ 225919 h 1190875"/>
                <a:gd name="connsiteX38" fmla="*/ 163952 w 746033"/>
                <a:gd name="connsiteY38" fmla="*/ 227203 h 1190875"/>
                <a:gd name="connsiteX39" fmla="*/ 166520 w 746033"/>
                <a:gd name="connsiteY39" fmla="*/ 225919 h 1190875"/>
                <a:gd name="connsiteX40" fmla="*/ 167803 w 746033"/>
                <a:gd name="connsiteY40" fmla="*/ 223352 h 1190875"/>
                <a:gd name="connsiteX41" fmla="*/ 244821 w 746033"/>
                <a:gd name="connsiteY41" fmla="*/ 0 h 119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46033" h="1190875">
                  <a:moveTo>
                    <a:pt x="244821" y="0"/>
                  </a:moveTo>
                  <a:lnTo>
                    <a:pt x="289748" y="0"/>
                  </a:lnTo>
                  <a:cubicBezTo>
                    <a:pt x="260225" y="57763"/>
                    <a:pt x="215298" y="166872"/>
                    <a:pt x="214014" y="231054"/>
                  </a:cubicBezTo>
                  <a:cubicBezTo>
                    <a:pt x="214014" y="232338"/>
                    <a:pt x="215298" y="233621"/>
                    <a:pt x="216581" y="234905"/>
                  </a:cubicBezTo>
                  <a:cubicBezTo>
                    <a:pt x="248672" y="238756"/>
                    <a:pt x="283330" y="242607"/>
                    <a:pt x="316705" y="246458"/>
                  </a:cubicBezTo>
                  <a:cubicBezTo>
                    <a:pt x="350079" y="250308"/>
                    <a:pt x="384737" y="252876"/>
                    <a:pt x="416828" y="258010"/>
                  </a:cubicBezTo>
                  <a:cubicBezTo>
                    <a:pt x="418112" y="258010"/>
                    <a:pt x="418112" y="258010"/>
                    <a:pt x="419395" y="256727"/>
                  </a:cubicBezTo>
                  <a:cubicBezTo>
                    <a:pt x="420679" y="256727"/>
                    <a:pt x="420679" y="255443"/>
                    <a:pt x="420679" y="254159"/>
                  </a:cubicBezTo>
                  <a:cubicBezTo>
                    <a:pt x="429664" y="174574"/>
                    <a:pt x="492562" y="87287"/>
                    <a:pt x="543908" y="17971"/>
                  </a:cubicBezTo>
                  <a:lnTo>
                    <a:pt x="547759" y="12836"/>
                  </a:lnTo>
                  <a:lnTo>
                    <a:pt x="596537" y="17971"/>
                  </a:lnTo>
                  <a:cubicBezTo>
                    <a:pt x="546475" y="87287"/>
                    <a:pt x="478442" y="179709"/>
                    <a:pt x="469457" y="260578"/>
                  </a:cubicBezTo>
                  <a:cubicBezTo>
                    <a:pt x="469457" y="261861"/>
                    <a:pt x="469457" y="261861"/>
                    <a:pt x="470741" y="263145"/>
                  </a:cubicBezTo>
                  <a:cubicBezTo>
                    <a:pt x="470741" y="264428"/>
                    <a:pt x="472024" y="264428"/>
                    <a:pt x="473308" y="264428"/>
                  </a:cubicBezTo>
                  <a:cubicBezTo>
                    <a:pt x="486144" y="265712"/>
                    <a:pt x="504115" y="266996"/>
                    <a:pt x="520802" y="269563"/>
                  </a:cubicBezTo>
                  <a:cubicBezTo>
                    <a:pt x="536206" y="272130"/>
                    <a:pt x="551609" y="273414"/>
                    <a:pt x="564446" y="274697"/>
                  </a:cubicBezTo>
                  <a:cubicBezTo>
                    <a:pt x="561879" y="300370"/>
                    <a:pt x="559311" y="326043"/>
                    <a:pt x="555460" y="350432"/>
                  </a:cubicBezTo>
                  <a:cubicBezTo>
                    <a:pt x="546475" y="419748"/>
                    <a:pt x="538773" y="485213"/>
                    <a:pt x="542624" y="555813"/>
                  </a:cubicBezTo>
                  <a:cubicBezTo>
                    <a:pt x="543908" y="591755"/>
                    <a:pt x="547759" y="626413"/>
                    <a:pt x="567013" y="655936"/>
                  </a:cubicBezTo>
                  <a:cubicBezTo>
                    <a:pt x="570864" y="661071"/>
                    <a:pt x="573431" y="664922"/>
                    <a:pt x="574715" y="668773"/>
                  </a:cubicBezTo>
                  <a:cubicBezTo>
                    <a:pt x="581133" y="680325"/>
                    <a:pt x="584984" y="686744"/>
                    <a:pt x="596537" y="686744"/>
                  </a:cubicBezTo>
                  <a:cubicBezTo>
                    <a:pt x="600388" y="686744"/>
                    <a:pt x="605522" y="685460"/>
                    <a:pt x="611940" y="684176"/>
                  </a:cubicBezTo>
                  <a:cubicBezTo>
                    <a:pt x="596537" y="709849"/>
                    <a:pt x="624777" y="749642"/>
                    <a:pt x="650449" y="784300"/>
                  </a:cubicBezTo>
                  <a:cubicBezTo>
                    <a:pt x="660718" y="798420"/>
                    <a:pt x="670987" y="812540"/>
                    <a:pt x="676122" y="822809"/>
                  </a:cubicBezTo>
                  <a:cubicBezTo>
                    <a:pt x="730034" y="929350"/>
                    <a:pt x="740304" y="1048728"/>
                    <a:pt x="745438" y="1171957"/>
                  </a:cubicBezTo>
                  <a:lnTo>
                    <a:pt x="746033" y="1190875"/>
                  </a:lnTo>
                  <a:lnTo>
                    <a:pt x="0" y="1190875"/>
                  </a:lnTo>
                  <a:lnTo>
                    <a:pt x="2214" y="1105208"/>
                  </a:lnTo>
                  <a:cubicBezTo>
                    <a:pt x="4782" y="1008936"/>
                    <a:pt x="12484" y="916514"/>
                    <a:pt x="80516" y="853616"/>
                  </a:cubicBezTo>
                  <a:cubicBezTo>
                    <a:pt x="89502" y="845914"/>
                    <a:pt x="89502" y="835645"/>
                    <a:pt x="89502" y="826660"/>
                  </a:cubicBezTo>
                  <a:cubicBezTo>
                    <a:pt x="89502" y="821525"/>
                    <a:pt x="89502" y="817674"/>
                    <a:pt x="90785" y="812540"/>
                  </a:cubicBezTo>
                  <a:cubicBezTo>
                    <a:pt x="95920" y="789434"/>
                    <a:pt x="97203" y="771463"/>
                    <a:pt x="84367" y="752209"/>
                  </a:cubicBezTo>
                  <a:cubicBezTo>
                    <a:pt x="61262" y="714984"/>
                    <a:pt x="62545" y="670056"/>
                    <a:pt x="65112" y="634115"/>
                  </a:cubicBezTo>
                  <a:cubicBezTo>
                    <a:pt x="70247" y="501900"/>
                    <a:pt x="77949" y="367119"/>
                    <a:pt x="88218" y="234905"/>
                  </a:cubicBezTo>
                  <a:cubicBezTo>
                    <a:pt x="88218" y="229770"/>
                    <a:pt x="93352" y="225919"/>
                    <a:pt x="98487" y="225919"/>
                  </a:cubicBezTo>
                  <a:cubicBezTo>
                    <a:pt x="102338" y="225919"/>
                    <a:pt x="106189" y="225919"/>
                    <a:pt x="110040" y="225919"/>
                  </a:cubicBezTo>
                  <a:cubicBezTo>
                    <a:pt x="115174" y="225919"/>
                    <a:pt x="120309" y="225919"/>
                    <a:pt x="125443" y="225919"/>
                  </a:cubicBezTo>
                  <a:cubicBezTo>
                    <a:pt x="130578" y="225919"/>
                    <a:pt x="135712" y="225919"/>
                    <a:pt x="140847" y="225919"/>
                  </a:cubicBezTo>
                  <a:cubicBezTo>
                    <a:pt x="151116" y="225919"/>
                    <a:pt x="157534" y="225919"/>
                    <a:pt x="163952" y="227203"/>
                  </a:cubicBezTo>
                  <a:cubicBezTo>
                    <a:pt x="165236" y="227203"/>
                    <a:pt x="165236" y="227203"/>
                    <a:pt x="166520" y="225919"/>
                  </a:cubicBezTo>
                  <a:cubicBezTo>
                    <a:pt x="167803" y="225919"/>
                    <a:pt x="167803" y="224636"/>
                    <a:pt x="167803" y="223352"/>
                  </a:cubicBezTo>
                  <a:cubicBezTo>
                    <a:pt x="171654" y="150185"/>
                    <a:pt x="210163" y="56480"/>
                    <a:pt x="244821" y="0"/>
                  </a:cubicBez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216">
              <a:extLst>
                <a:ext uri="{FF2B5EF4-FFF2-40B4-BE49-F238E27FC236}">
                  <a16:creationId xmlns:a16="http://schemas.microsoft.com/office/drawing/2014/main" id="{18C849F5-62F7-4EBB-9875-E97047C80901}"/>
                </a:ext>
              </a:extLst>
            </p:cNvPr>
            <p:cNvSpPr/>
            <p:nvPr/>
          </p:nvSpPr>
          <p:spPr>
            <a:xfrm>
              <a:off x="3685703" y="3501028"/>
              <a:ext cx="590" cy="1284"/>
            </a:xfrm>
            <a:custGeom>
              <a:avLst/>
              <a:gdLst>
                <a:gd name="connsiteX0" fmla="*/ 590 w 590"/>
                <a:gd name="connsiteY0" fmla="*/ 0 h 1284"/>
                <a:gd name="connsiteX1" fmla="*/ 590 w 590"/>
                <a:gd name="connsiteY1" fmla="*/ 1284 h 1284"/>
                <a:gd name="connsiteX2" fmla="*/ 0 w 590"/>
                <a:gd name="connsiteY2" fmla="*/ 1284 h 1284"/>
                <a:gd name="connsiteX3" fmla="*/ 590 w 590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" h="1284">
                  <a:moveTo>
                    <a:pt x="590" y="0"/>
                  </a:moveTo>
                  <a:lnTo>
                    <a:pt x="590" y="1284"/>
                  </a:lnTo>
                  <a:lnTo>
                    <a:pt x="0" y="1284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217">
              <a:extLst>
                <a:ext uri="{FF2B5EF4-FFF2-40B4-BE49-F238E27FC236}">
                  <a16:creationId xmlns:a16="http://schemas.microsoft.com/office/drawing/2014/main" id="{DB94EE35-6276-497B-952A-653E1F5CBDEA}"/>
                </a:ext>
              </a:extLst>
            </p:cNvPr>
            <p:cNvSpPr/>
            <p:nvPr/>
          </p:nvSpPr>
          <p:spPr>
            <a:xfrm>
              <a:off x="3402984" y="3494610"/>
              <a:ext cx="748533" cy="1192843"/>
            </a:xfrm>
            <a:custGeom>
              <a:avLst/>
              <a:gdLst>
                <a:gd name="connsiteX0" fmla="*/ 242234 w 748533"/>
                <a:gd name="connsiteY0" fmla="*/ 0 h 1192843"/>
                <a:gd name="connsiteX1" fmla="*/ 293579 w 748533"/>
                <a:gd name="connsiteY1" fmla="*/ 0 h 1192843"/>
                <a:gd name="connsiteX2" fmla="*/ 215278 w 748533"/>
                <a:gd name="connsiteY2" fmla="*/ 234905 h 1192843"/>
                <a:gd name="connsiteX3" fmla="*/ 414241 w 748533"/>
                <a:gd name="connsiteY3" fmla="*/ 258010 h 1192843"/>
                <a:gd name="connsiteX4" fmla="*/ 542604 w 748533"/>
                <a:gd name="connsiteY4" fmla="*/ 12836 h 1192843"/>
                <a:gd name="connsiteX5" fmla="*/ 599084 w 748533"/>
                <a:gd name="connsiteY5" fmla="*/ 19254 h 1192843"/>
                <a:gd name="connsiteX6" fmla="*/ 469437 w 748533"/>
                <a:gd name="connsiteY6" fmla="*/ 264428 h 1192843"/>
                <a:gd name="connsiteX7" fmla="*/ 564426 w 748533"/>
                <a:gd name="connsiteY7" fmla="*/ 274697 h 1192843"/>
                <a:gd name="connsiteX8" fmla="*/ 542604 w 748533"/>
                <a:gd name="connsiteY8" fmla="*/ 558380 h 1192843"/>
                <a:gd name="connsiteX9" fmla="*/ 566993 w 748533"/>
                <a:gd name="connsiteY9" fmla="*/ 657220 h 1192843"/>
                <a:gd name="connsiteX10" fmla="*/ 593949 w 748533"/>
                <a:gd name="connsiteY10" fmla="*/ 686744 h 1192843"/>
                <a:gd name="connsiteX11" fmla="*/ 618338 w 748533"/>
                <a:gd name="connsiteY11" fmla="*/ 682893 h 1192843"/>
                <a:gd name="connsiteX12" fmla="*/ 677385 w 748533"/>
                <a:gd name="connsiteY12" fmla="*/ 825376 h 1192843"/>
                <a:gd name="connsiteX13" fmla="*/ 747985 w 748533"/>
                <a:gd name="connsiteY13" fmla="*/ 1175808 h 1192843"/>
                <a:gd name="connsiteX14" fmla="*/ 748533 w 748533"/>
                <a:gd name="connsiteY14" fmla="*/ 1192843 h 1192843"/>
                <a:gd name="connsiteX15" fmla="*/ 740739 w 748533"/>
                <a:gd name="connsiteY15" fmla="*/ 1192843 h 1192843"/>
                <a:gd name="connsiteX16" fmla="*/ 740284 w 748533"/>
                <a:gd name="connsiteY16" fmla="*/ 1178375 h 1192843"/>
                <a:gd name="connsiteX17" fmla="*/ 670967 w 748533"/>
                <a:gd name="connsiteY17" fmla="*/ 830511 h 1192843"/>
                <a:gd name="connsiteX18" fmla="*/ 645295 w 748533"/>
                <a:gd name="connsiteY18" fmla="*/ 792002 h 1192843"/>
                <a:gd name="connsiteX19" fmla="*/ 604218 w 748533"/>
                <a:gd name="connsiteY19" fmla="*/ 694445 h 1192843"/>
                <a:gd name="connsiteX20" fmla="*/ 593949 w 748533"/>
                <a:gd name="connsiteY20" fmla="*/ 695729 h 1192843"/>
                <a:gd name="connsiteX21" fmla="*/ 569560 w 748533"/>
                <a:gd name="connsiteY21" fmla="*/ 676475 h 1192843"/>
                <a:gd name="connsiteX22" fmla="*/ 561858 w 748533"/>
                <a:gd name="connsiteY22" fmla="*/ 663638 h 1192843"/>
                <a:gd name="connsiteX23" fmla="*/ 536186 w 748533"/>
                <a:gd name="connsiteY23" fmla="*/ 560948 h 1192843"/>
                <a:gd name="connsiteX24" fmla="*/ 549022 w 748533"/>
                <a:gd name="connsiteY24" fmla="*/ 355566 h 1192843"/>
                <a:gd name="connsiteX25" fmla="*/ 556724 w 748533"/>
                <a:gd name="connsiteY25" fmla="*/ 282399 h 1192843"/>
                <a:gd name="connsiteX26" fmla="*/ 515648 w 748533"/>
                <a:gd name="connsiteY26" fmla="*/ 277265 h 1192843"/>
                <a:gd name="connsiteX27" fmla="*/ 469437 w 748533"/>
                <a:gd name="connsiteY27" fmla="*/ 272130 h 1192843"/>
                <a:gd name="connsiteX28" fmla="*/ 464302 w 748533"/>
                <a:gd name="connsiteY28" fmla="*/ 269563 h 1192843"/>
                <a:gd name="connsiteX29" fmla="*/ 463019 w 748533"/>
                <a:gd name="connsiteY29" fmla="*/ 264428 h 1192843"/>
                <a:gd name="connsiteX30" fmla="*/ 587531 w 748533"/>
                <a:gd name="connsiteY30" fmla="*/ 25673 h 1192843"/>
                <a:gd name="connsiteX31" fmla="*/ 546455 w 748533"/>
                <a:gd name="connsiteY31" fmla="*/ 20538 h 1192843"/>
                <a:gd name="connsiteX32" fmla="*/ 543888 w 748533"/>
                <a:gd name="connsiteY32" fmla="*/ 24389 h 1192843"/>
                <a:gd name="connsiteX33" fmla="*/ 421943 w 748533"/>
                <a:gd name="connsiteY33" fmla="*/ 259294 h 1192843"/>
                <a:gd name="connsiteX34" fmla="*/ 419375 w 748533"/>
                <a:gd name="connsiteY34" fmla="*/ 263145 h 1192843"/>
                <a:gd name="connsiteX35" fmla="*/ 415524 w 748533"/>
                <a:gd name="connsiteY35" fmla="*/ 264428 h 1192843"/>
                <a:gd name="connsiteX36" fmla="*/ 414241 w 748533"/>
                <a:gd name="connsiteY36" fmla="*/ 264428 h 1192843"/>
                <a:gd name="connsiteX37" fmla="*/ 314117 w 748533"/>
                <a:gd name="connsiteY37" fmla="*/ 252876 h 1192843"/>
                <a:gd name="connsiteX38" fmla="*/ 213994 w 748533"/>
                <a:gd name="connsiteY38" fmla="*/ 241323 h 1192843"/>
                <a:gd name="connsiteX39" fmla="*/ 208859 w 748533"/>
                <a:gd name="connsiteY39" fmla="*/ 234905 h 1192843"/>
                <a:gd name="connsiteX40" fmla="*/ 259583 w 748533"/>
                <a:gd name="connsiteY40" fmla="*/ 58004 h 1192843"/>
                <a:gd name="connsiteX41" fmla="*/ 282720 w 748533"/>
                <a:gd name="connsiteY41" fmla="*/ 7702 h 1192843"/>
                <a:gd name="connsiteX42" fmla="*/ 283310 w 748533"/>
                <a:gd name="connsiteY42" fmla="*/ 7702 h 1192843"/>
                <a:gd name="connsiteX43" fmla="*/ 283310 w 748533"/>
                <a:gd name="connsiteY43" fmla="*/ 6418 h 1192843"/>
                <a:gd name="connsiteX44" fmla="*/ 282720 w 748533"/>
                <a:gd name="connsiteY44" fmla="*/ 7702 h 1192843"/>
                <a:gd name="connsiteX45" fmla="*/ 247368 w 748533"/>
                <a:gd name="connsiteY45" fmla="*/ 7702 h 1192843"/>
                <a:gd name="connsiteX46" fmla="*/ 171634 w 748533"/>
                <a:gd name="connsiteY46" fmla="*/ 228487 h 1192843"/>
                <a:gd name="connsiteX47" fmla="*/ 169067 w 748533"/>
                <a:gd name="connsiteY47" fmla="*/ 233621 h 1192843"/>
                <a:gd name="connsiteX48" fmla="*/ 165216 w 748533"/>
                <a:gd name="connsiteY48" fmla="*/ 234905 h 1192843"/>
                <a:gd name="connsiteX49" fmla="*/ 142110 w 748533"/>
                <a:gd name="connsiteY49" fmla="*/ 233621 h 1192843"/>
                <a:gd name="connsiteX50" fmla="*/ 126707 w 748533"/>
                <a:gd name="connsiteY50" fmla="*/ 233621 h 1192843"/>
                <a:gd name="connsiteX51" fmla="*/ 111303 w 748533"/>
                <a:gd name="connsiteY51" fmla="*/ 233621 h 1192843"/>
                <a:gd name="connsiteX52" fmla="*/ 99751 w 748533"/>
                <a:gd name="connsiteY52" fmla="*/ 233621 h 1192843"/>
                <a:gd name="connsiteX53" fmla="*/ 93332 w 748533"/>
                <a:gd name="connsiteY53" fmla="*/ 240039 h 1192843"/>
                <a:gd name="connsiteX54" fmla="*/ 70227 w 748533"/>
                <a:gd name="connsiteY54" fmla="*/ 639249 h 1192843"/>
                <a:gd name="connsiteX55" fmla="*/ 89482 w 748533"/>
                <a:gd name="connsiteY55" fmla="*/ 756060 h 1192843"/>
                <a:gd name="connsiteX56" fmla="*/ 95900 w 748533"/>
                <a:gd name="connsiteY56" fmla="*/ 818958 h 1192843"/>
                <a:gd name="connsiteX57" fmla="*/ 94616 w 748533"/>
                <a:gd name="connsiteY57" fmla="*/ 831794 h 1192843"/>
                <a:gd name="connsiteX58" fmla="*/ 84347 w 748533"/>
                <a:gd name="connsiteY58" fmla="*/ 860034 h 1192843"/>
                <a:gd name="connsiteX59" fmla="*/ 7329 w 748533"/>
                <a:gd name="connsiteY59" fmla="*/ 1110343 h 1192843"/>
                <a:gd name="connsiteX60" fmla="*/ 5201 w 748533"/>
                <a:gd name="connsiteY60" fmla="*/ 1192843 h 1192843"/>
                <a:gd name="connsiteX61" fmla="*/ 0 w 748533"/>
                <a:gd name="connsiteY61" fmla="*/ 1192843 h 1192843"/>
                <a:gd name="connsiteX62" fmla="*/ 2194 w 748533"/>
                <a:gd name="connsiteY62" fmla="*/ 1107775 h 1192843"/>
                <a:gd name="connsiteX63" fmla="*/ 81780 w 748533"/>
                <a:gd name="connsiteY63" fmla="*/ 853616 h 1192843"/>
                <a:gd name="connsiteX64" fmla="*/ 90765 w 748533"/>
                <a:gd name="connsiteY64" fmla="*/ 815107 h 1192843"/>
                <a:gd name="connsiteX65" fmla="*/ 84347 w 748533"/>
                <a:gd name="connsiteY65" fmla="*/ 757344 h 1192843"/>
                <a:gd name="connsiteX66" fmla="*/ 63809 w 748533"/>
                <a:gd name="connsiteY66" fmla="*/ 636682 h 1192843"/>
                <a:gd name="connsiteX67" fmla="*/ 86914 w 748533"/>
                <a:gd name="connsiteY67" fmla="*/ 237472 h 1192843"/>
                <a:gd name="connsiteX68" fmla="*/ 99751 w 748533"/>
                <a:gd name="connsiteY68" fmla="*/ 225919 h 1192843"/>
                <a:gd name="connsiteX69" fmla="*/ 110020 w 748533"/>
                <a:gd name="connsiteY69" fmla="*/ 225919 h 1192843"/>
                <a:gd name="connsiteX70" fmla="*/ 140827 w 748533"/>
                <a:gd name="connsiteY70" fmla="*/ 225919 h 1192843"/>
                <a:gd name="connsiteX71" fmla="*/ 163932 w 748533"/>
                <a:gd name="connsiteY71" fmla="*/ 227203 h 1192843"/>
                <a:gd name="connsiteX72" fmla="*/ 242234 w 748533"/>
                <a:gd name="connsiteY72" fmla="*/ 0 h 119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48533" h="1192843">
                  <a:moveTo>
                    <a:pt x="242234" y="0"/>
                  </a:moveTo>
                  <a:lnTo>
                    <a:pt x="293579" y="0"/>
                  </a:lnTo>
                  <a:cubicBezTo>
                    <a:pt x="262772" y="59047"/>
                    <a:pt x="217845" y="170723"/>
                    <a:pt x="215278" y="234905"/>
                  </a:cubicBezTo>
                  <a:cubicBezTo>
                    <a:pt x="278176" y="243890"/>
                    <a:pt x="351343" y="249025"/>
                    <a:pt x="414241" y="258010"/>
                  </a:cubicBezTo>
                  <a:cubicBezTo>
                    <a:pt x="424510" y="174574"/>
                    <a:pt x="492542" y="82153"/>
                    <a:pt x="542604" y="12836"/>
                  </a:cubicBezTo>
                  <a:lnTo>
                    <a:pt x="599084" y="19254"/>
                  </a:lnTo>
                  <a:cubicBezTo>
                    <a:pt x="550306" y="86003"/>
                    <a:pt x="478422" y="183560"/>
                    <a:pt x="469437" y="264428"/>
                  </a:cubicBezTo>
                  <a:cubicBezTo>
                    <a:pt x="496393" y="265712"/>
                    <a:pt x="537470" y="273414"/>
                    <a:pt x="564426" y="274697"/>
                  </a:cubicBezTo>
                  <a:cubicBezTo>
                    <a:pt x="555440" y="370970"/>
                    <a:pt x="537470" y="462108"/>
                    <a:pt x="542604" y="558380"/>
                  </a:cubicBezTo>
                  <a:cubicBezTo>
                    <a:pt x="545171" y="591755"/>
                    <a:pt x="547739" y="627697"/>
                    <a:pt x="566993" y="657220"/>
                  </a:cubicBezTo>
                  <a:cubicBezTo>
                    <a:pt x="579829" y="677758"/>
                    <a:pt x="581113" y="686744"/>
                    <a:pt x="593949" y="686744"/>
                  </a:cubicBezTo>
                  <a:cubicBezTo>
                    <a:pt x="600367" y="686744"/>
                    <a:pt x="606786" y="685460"/>
                    <a:pt x="618338" y="682893"/>
                  </a:cubicBezTo>
                  <a:cubicBezTo>
                    <a:pt x="583680" y="716267"/>
                    <a:pt x="656847" y="784300"/>
                    <a:pt x="677385" y="825376"/>
                  </a:cubicBezTo>
                  <a:cubicBezTo>
                    <a:pt x="733865" y="934485"/>
                    <a:pt x="742851" y="1056430"/>
                    <a:pt x="747985" y="1175808"/>
                  </a:cubicBezTo>
                  <a:lnTo>
                    <a:pt x="748533" y="1192843"/>
                  </a:lnTo>
                  <a:lnTo>
                    <a:pt x="740739" y="1192843"/>
                  </a:lnTo>
                  <a:lnTo>
                    <a:pt x="740284" y="1178375"/>
                  </a:lnTo>
                  <a:cubicBezTo>
                    <a:pt x="733865" y="1055146"/>
                    <a:pt x="724880" y="935768"/>
                    <a:pt x="670967" y="830511"/>
                  </a:cubicBezTo>
                  <a:cubicBezTo>
                    <a:pt x="665833" y="818958"/>
                    <a:pt x="655564" y="806122"/>
                    <a:pt x="645295" y="792002"/>
                  </a:cubicBezTo>
                  <a:cubicBezTo>
                    <a:pt x="620906" y="758627"/>
                    <a:pt x="595233" y="721402"/>
                    <a:pt x="604218" y="694445"/>
                  </a:cubicBezTo>
                  <a:cubicBezTo>
                    <a:pt x="600367" y="695729"/>
                    <a:pt x="596517" y="695729"/>
                    <a:pt x="593949" y="695729"/>
                  </a:cubicBezTo>
                  <a:cubicBezTo>
                    <a:pt x="581113" y="695729"/>
                    <a:pt x="575979" y="688027"/>
                    <a:pt x="569560" y="676475"/>
                  </a:cubicBezTo>
                  <a:cubicBezTo>
                    <a:pt x="568277" y="672624"/>
                    <a:pt x="565709" y="668773"/>
                    <a:pt x="561858" y="663638"/>
                  </a:cubicBezTo>
                  <a:cubicBezTo>
                    <a:pt x="541320" y="632831"/>
                    <a:pt x="537470" y="596889"/>
                    <a:pt x="536186" y="560948"/>
                  </a:cubicBezTo>
                  <a:cubicBezTo>
                    <a:pt x="532335" y="490348"/>
                    <a:pt x="540037" y="424883"/>
                    <a:pt x="549022" y="355566"/>
                  </a:cubicBezTo>
                  <a:cubicBezTo>
                    <a:pt x="551589" y="331177"/>
                    <a:pt x="554157" y="306788"/>
                    <a:pt x="556724" y="282399"/>
                  </a:cubicBezTo>
                  <a:cubicBezTo>
                    <a:pt x="543888" y="281116"/>
                    <a:pt x="529768" y="278548"/>
                    <a:pt x="515648" y="277265"/>
                  </a:cubicBezTo>
                  <a:cubicBezTo>
                    <a:pt x="498961" y="274697"/>
                    <a:pt x="482273" y="273414"/>
                    <a:pt x="469437" y="272130"/>
                  </a:cubicBezTo>
                  <a:cubicBezTo>
                    <a:pt x="466870" y="272130"/>
                    <a:pt x="465586" y="270847"/>
                    <a:pt x="464302" y="269563"/>
                  </a:cubicBezTo>
                  <a:cubicBezTo>
                    <a:pt x="463019" y="268279"/>
                    <a:pt x="463019" y="265712"/>
                    <a:pt x="463019" y="264428"/>
                  </a:cubicBezTo>
                  <a:cubicBezTo>
                    <a:pt x="472004" y="186127"/>
                    <a:pt x="537470" y="93705"/>
                    <a:pt x="587531" y="25673"/>
                  </a:cubicBezTo>
                  <a:lnTo>
                    <a:pt x="546455" y="20538"/>
                  </a:lnTo>
                  <a:lnTo>
                    <a:pt x="543888" y="24389"/>
                  </a:lnTo>
                  <a:cubicBezTo>
                    <a:pt x="493826" y="93705"/>
                    <a:pt x="430928" y="179709"/>
                    <a:pt x="421943" y="259294"/>
                  </a:cubicBezTo>
                  <a:cubicBezTo>
                    <a:pt x="421943" y="260577"/>
                    <a:pt x="420659" y="261861"/>
                    <a:pt x="419375" y="263145"/>
                  </a:cubicBezTo>
                  <a:cubicBezTo>
                    <a:pt x="418092" y="264428"/>
                    <a:pt x="416808" y="264428"/>
                    <a:pt x="415524" y="264428"/>
                  </a:cubicBezTo>
                  <a:cubicBezTo>
                    <a:pt x="414241" y="264428"/>
                    <a:pt x="414241" y="264428"/>
                    <a:pt x="414241" y="264428"/>
                  </a:cubicBezTo>
                  <a:cubicBezTo>
                    <a:pt x="382150" y="259294"/>
                    <a:pt x="347492" y="256727"/>
                    <a:pt x="314117" y="252876"/>
                  </a:cubicBezTo>
                  <a:cubicBezTo>
                    <a:pt x="280743" y="249025"/>
                    <a:pt x="246085" y="245174"/>
                    <a:pt x="213994" y="241323"/>
                  </a:cubicBezTo>
                  <a:cubicBezTo>
                    <a:pt x="211427" y="241323"/>
                    <a:pt x="208859" y="238756"/>
                    <a:pt x="208859" y="234905"/>
                  </a:cubicBezTo>
                  <a:cubicBezTo>
                    <a:pt x="210785" y="186769"/>
                    <a:pt x="235094" y="115527"/>
                    <a:pt x="259583" y="58004"/>
                  </a:cubicBezTo>
                  <a:lnTo>
                    <a:pt x="282720" y="7702"/>
                  </a:lnTo>
                  <a:lnTo>
                    <a:pt x="283310" y="7702"/>
                  </a:lnTo>
                  <a:lnTo>
                    <a:pt x="283310" y="6418"/>
                  </a:lnTo>
                  <a:lnTo>
                    <a:pt x="282720" y="7702"/>
                  </a:lnTo>
                  <a:lnTo>
                    <a:pt x="247368" y="7702"/>
                  </a:lnTo>
                  <a:cubicBezTo>
                    <a:pt x="212710" y="64182"/>
                    <a:pt x="174201" y="156603"/>
                    <a:pt x="171634" y="228487"/>
                  </a:cubicBezTo>
                  <a:cubicBezTo>
                    <a:pt x="171634" y="231054"/>
                    <a:pt x="170350" y="232338"/>
                    <a:pt x="169067" y="233621"/>
                  </a:cubicBezTo>
                  <a:cubicBezTo>
                    <a:pt x="167783" y="234905"/>
                    <a:pt x="166500" y="234905"/>
                    <a:pt x="165216" y="234905"/>
                  </a:cubicBezTo>
                  <a:cubicBezTo>
                    <a:pt x="158798" y="233621"/>
                    <a:pt x="151096" y="233621"/>
                    <a:pt x="142110" y="233621"/>
                  </a:cubicBezTo>
                  <a:cubicBezTo>
                    <a:pt x="136976" y="233621"/>
                    <a:pt x="131841" y="233621"/>
                    <a:pt x="126707" y="233621"/>
                  </a:cubicBezTo>
                  <a:cubicBezTo>
                    <a:pt x="121572" y="233621"/>
                    <a:pt x="116438" y="233621"/>
                    <a:pt x="111303" y="233621"/>
                  </a:cubicBezTo>
                  <a:cubicBezTo>
                    <a:pt x="107452" y="233621"/>
                    <a:pt x="103601" y="233621"/>
                    <a:pt x="99751" y="233621"/>
                  </a:cubicBezTo>
                  <a:cubicBezTo>
                    <a:pt x="95900" y="233621"/>
                    <a:pt x="93332" y="236188"/>
                    <a:pt x="93332" y="240039"/>
                  </a:cubicBezTo>
                  <a:cubicBezTo>
                    <a:pt x="83063" y="372254"/>
                    <a:pt x="75362" y="507035"/>
                    <a:pt x="70227" y="639249"/>
                  </a:cubicBezTo>
                  <a:cubicBezTo>
                    <a:pt x="68943" y="684176"/>
                    <a:pt x="68943" y="722685"/>
                    <a:pt x="89482" y="756060"/>
                  </a:cubicBezTo>
                  <a:cubicBezTo>
                    <a:pt x="102318" y="776598"/>
                    <a:pt x="101034" y="795853"/>
                    <a:pt x="95900" y="818958"/>
                  </a:cubicBezTo>
                  <a:cubicBezTo>
                    <a:pt x="94616" y="822809"/>
                    <a:pt x="94616" y="826660"/>
                    <a:pt x="94616" y="831794"/>
                  </a:cubicBezTo>
                  <a:cubicBezTo>
                    <a:pt x="94616" y="840780"/>
                    <a:pt x="94616" y="851049"/>
                    <a:pt x="84347" y="860034"/>
                  </a:cubicBezTo>
                  <a:cubicBezTo>
                    <a:pt x="17598" y="922932"/>
                    <a:pt x="9896" y="1014070"/>
                    <a:pt x="7329" y="1110343"/>
                  </a:cubicBezTo>
                  <a:lnTo>
                    <a:pt x="5201" y="1192843"/>
                  </a:lnTo>
                  <a:lnTo>
                    <a:pt x="0" y="1192843"/>
                  </a:lnTo>
                  <a:lnTo>
                    <a:pt x="2194" y="1107775"/>
                  </a:lnTo>
                  <a:cubicBezTo>
                    <a:pt x="4762" y="1017921"/>
                    <a:pt x="11180" y="919081"/>
                    <a:pt x="81780" y="853616"/>
                  </a:cubicBezTo>
                  <a:cubicBezTo>
                    <a:pt x="93332" y="843347"/>
                    <a:pt x="86914" y="830511"/>
                    <a:pt x="90765" y="815107"/>
                  </a:cubicBezTo>
                  <a:cubicBezTo>
                    <a:pt x="94616" y="794569"/>
                    <a:pt x="95900" y="776598"/>
                    <a:pt x="84347" y="757344"/>
                  </a:cubicBezTo>
                  <a:cubicBezTo>
                    <a:pt x="61242" y="721402"/>
                    <a:pt x="62525" y="677758"/>
                    <a:pt x="63809" y="636682"/>
                  </a:cubicBezTo>
                  <a:cubicBezTo>
                    <a:pt x="68943" y="503184"/>
                    <a:pt x="76645" y="370970"/>
                    <a:pt x="86914" y="237472"/>
                  </a:cubicBezTo>
                  <a:cubicBezTo>
                    <a:pt x="86914" y="231054"/>
                    <a:pt x="93332" y="225919"/>
                    <a:pt x="99751" y="225919"/>
                  </a:cubicBezTo>
                  <a:cubicBezTo>
                    <a:pt x="102318" y="225919"/>
                    <a:pt x="106169" y="225919"/>
                    <a:pt x="110020" y="225919"/>
                  </a:cubicBezTo>
                  <a:cubicBezTo>
                    <a:pt x="120289" y="225919"/>
                    <a:pt x="130558" y="225919"/>
                    <a:pt x="140827" y="225919"/>
                  </a:cubicBezTo>
                  <a:cubicBezTo>
                    <a:pt x="148529" y="225919"/>
                    <a:pt x="157514" y="227203"/>
                    <a:pt x="163932" y="227203"/>
                  </a:cubicBezTo>
                  <a:cubicBezTo>
                    <a:pt x="167783" y="154036"/>
                    <a:pt x="205009" y="60331"/>
                    <a:pt x="242234" y="0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218">
              <a:extLst>
                <a:ext uri="{FF2B5EF4-FFF2-40B4-BE49-F238E27FC236}">
                  <a16:creationId xmlns:a16="http://schemas.microsoft.com/office/drawing/2014/main" id="{94EE1CBC-2B74-407F-A771-7D9B01B5F207}"/>
                </a:ext>
              </a:extLst>
            </p:cNvPr>
            <p:cNvSpPr/>
            <p:nvPr/>
          </p:nvSpPr>
          <p:spPr>
            <a:xfrm>
              <a:off x="4043161" y="4498351"/>
              <a:ext cx="30958" cy="189102"/>
            </a:xfrm>
            <a:custGeom>
              <a:avLst/>
              <a:gdLst>
                <a:gd name="connsiteX0" fmla="*/ 28704 w 30958"/>
                <a:gd name="connsiteY0" fmla="*/ 59 h 189102"/>
                <a:gd name="connsiteX1" fmla="*/ 30789 w 30958"/>
                <a:gd name="connsiteY1" fmla="*/ 3910 h 189102"/>
                <a:gd name="connsiteX2" fmla="*/ 5049 w 30958"/>
                <a:gd name="connsiteY2" fmla="*/ 189102 h 189102"/>
                <a:gd name="connsiteX3" fmla="*/ 0 w 30958"/>
                <a:gd name="connsiteY3" fmla="*/ 189102 h 189102"/>
                <a:gd name="connsiteX4" fmla="*/ 25655 w 30958"/>
                <a:gd name="connsiteY4" fmla="*/ 3910 h 189102"/>
                <a:gd name="connsiteX5" fmla="*/ 28704 w 30958"/>
                <a:gd name="connsiteY5" fmla="*/ 59 h 18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58" h="189102">
                  <a:moveTo>
                    <a:pt x="28704" y="59"/>
                  </a:moveTo>
                  <a:cubicBezTo>
                    <a:pt x="30148" y="380"/>
                    <a:pt x="31431" y="1985"/>
                    <a:pt x="30789" y="3910"/>
                  </a:cubicBezTo>
                  <a:lnTo>
                    <a:pt x="5049" y="189102"/>
                  </a:lnTo>
                  <a:lnTo>
                    <a:pt x="0" y="189102"/>
                  </a:lnTo>
                  <a:lnTo>
                    <a:pt x="25655" y="3910"/>
                  </a:lnTo>
                  <a:cubicBezTo>
                    <a:pt x="25655" y="701"/>
                    <a:pt x="27260" y="-262"/>
                    <a:pt x="28704" y="59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219">
              <a:extLst>
                <a:ext uri="{FF2B5EF4-FFF2-40B4-BE49-F238E27FC236}">
                  <a16:creationId xmlns:a16="http://schemas.microsoft.com/office/drawing/2014/main" id="{69AF72CA-E39E-448E-9B8D-4D4C280FE34F}"/>
                </a:ext>
              </a:extLst>
            </p:cNvPr>
            <p:cNvSpPr/>
            <p:nvPr/>
          </p:nvSpPr>
          <p:spPr>
            <a:xfrm>
              <a:off x="3556646" y="3787794"/>
              <a:ext cx="251912" cy="233675"/>
            </a:xfrm>
            <a:custGeom>
              <a:avLst/>
              <a:gdLst>
                <a:gd name="connsiteX0" fmla="*/ 251592 w 251912"/>
                <a:gd name="connsiteY0" fmla="*/ 17455 h 233675"/>
                <a:gd name="connsiteX1" fmla="*/ 241323 w 251912"/>
                <a:gd name="connsiteY1" fmla="*/ 130415 h 233675"/>
                <a:gd name="connsiteX2" fmla="*/ 232338 w 251912"/>
                <a:gd name="connsiteY2" fmla="*/ 220269 h 233675"/>
                <a:gd name="connsiteX3" fmla="*/ 227203 w 251912"/>
                <a:gd name="connsiteY3" fmla="*/ 233105 h 233675"/>
                <a:gd name="connsiteX4" fmla="*/ 205381 w 251912"/>
                <a:gd name="connsiteY4" fmla="*/ 233105 h 233675"/>
                <a:gd name="connsiteX5" fmla="*/ 112960 w 251912"/>
                <a:gd name="connsiteY5" fmla="*/ 229254 h 233675"/>
                <a:gd name="connsiteX6" fmla="*/ 11553 w 251912"/>
                <a:gd name="connsiteY6" fmla="*/ 220269 h 233675"/>
                <a:gd name="connsiteX7" fmla="*/ 2567 w 251912"/>
                <a:gd name="connsiteY7" fmla="*/ 218985 h 233675"/>
                <a:gd name="connsiteX8" fmla="*/ 0 w 251912"/>
                <a:gd name="connsiteY8" fmla="*/ 216418 h 233675"/>
                <a:gd name="connsiteX9" fmla="*/ 6418 w 251912"/>
                <a:gd name="connsiteY9" fmla="*/ 118862 h 233675"/>
                <a:gd name="connsiteX10" fmla="*/ 14120 w 251912"/>
                <a:gd name="connsiteY10" fmla="*/ 22590 h 233675"/>
                <a:gd name="connsiteX11" fmla="*/ 15404 w 251912"/>
                <a:gd name="connsiteY11" fmla="*/ 9753 h 233675"/>
                <a:gd name="connsiteX12" fmla="*/ 16687 w 251912"/>
                <a:gd name="connsiteY12" fmla="*/ 3335 h 233675"/>
                <a:gd name="connsiteX13" fmla="*/ 25673 w 251912"/>
                <a:gd name="connsiteY13" fmla="*/ 768 h 233675"/>
                <a:gd name="connsiteX14" fmla="*/ 37225 w 251912"/>
                <a:gd name="connsiteY14" fmla="*/ 768 h 233675"/>
                <a:gd name="connsiteX15" fmla="*/ 62898 w 251912"/>
                <a:gd name="connsiteY15" fmla="*/ 2051 h 233675"/>
                <a:gd name="connsiteX16" fmla="*/ 178425 w 251912"/>
                <a:gd name="connsiteY16" fmla="*/ 9753 h 233675"/>
                <a:gd name="connsiteX17" fmla="*/ 247741 w 251912"/>
                <a:gd name="connsiteY17" fmla="*/ 14888 h 233675"/>
                <a:gd name="connsiteX18" fmla="*/ 249025 w 251912"/>
                <a:gd name="connsiteY18" fmla="*/ 14888 h 233675"/>
                <a:gd name="connsiteX19" fmla="*/ 249025 w 251912"/>
                <a:gd name="connsiteY19" fmla="*/ 21306 h 233675"/>
                <a:gd name="connsiteX20" fmla="*/ 192545 w 251912"/>
                <a:gd name="connsiteY20" fmla="*/ 17455 h 233675"/>
                <a:gd name="connsiteX21" fmla="*/ 79585 w 251912"/>
                <a:gd name="connsiteY21" fmla="*/ 8470 h 233675"/>
                <a:gd name="connsiteX22" fmla="*/ 28240 w 251912"/>
                <a:gd name="connsiteY22" fmla="*/ 5902 h 233675"/>
                <a:gd name="connsiteX23" fmla="*/ 21822 w 251912"/>
                <a:gd name="connsiteY23" fmla="*/ 5902 h 233675"/>
                <a:gd name="connsiteX24" fmla="*/ 21822 w 251912"/>
                <a:gd name="connsiteY24" fmla="*/ 4619 h 233675"/>
                <a:gd name="connsiteX25" fmla="*/ 21822 w 251912"/>
                <a:gd name="connsiteY25" fmla="*/ 3335 h 233675"/>
                <a:gd name="connsiteX26" fmla="*/ 21822 w 251912"/>
                <a:gd name="connsiteY26" fmla="*/ 3335 h 233675"/>
                <a:gd name="connsiteX27" fmla="*/ 21822 w 251912"/>
                <a:gd name="connsiteY27" fmla="*/ 5902 h 233675"/>
                <a:gd name="connsiteX28" fmla="*/ 21822 w 251912"/>
                <a:gd name="connsiteY28" fmla="*/ 5902 h 233675"/>
                <a:gd name="connsiteX29" fmla="*/ 21822 w 251912"/>
                <a:gd name="connsiteY29" fmla="*/ 7186 h 233675"/>
                <a:gd name="connsiteX30" fmla="*/ 21822 w 251912"/>
                <a:gd name="connsiteY30" fmla="*/ 9753 h 233675"/>
                <a:gd name="connsiteX31" fmla="*/ 21822 w 251912"/>
                <a:gd name="connsiteY31" fmla="*/ 16171 h 233675"/>
                <a:gd name="connsiteX32" fmla="*/ 14120 w 251912"/>
                <a:gd name="connsiteY32" fmla="*/ 106026 h 233675"/>
                <a:gd name="connsiteX33" fmla="*/ 6418 w 251912"/>
                <a:gd name="connsiteY33" fmla="*/ 206149 h 233675"/>
                <a:gd name="connsiteX34" fmla="*/ 6418 w 251912"/>
                <a:gd name="connsiteY34" fmla="*/ 215134 h 233675"/>
                <a:gd name="connsiteX35" fmla="*/ 3851 w 251912"/>
                <a:gd name="connsiteY35" fmla="*/ 212567 h 233675"/>
                <a:gd name="connsiteX36" fmla="*/ 98840 w 251912"/>
                <a:gd name="connsiteY36" fmla="*/ 222836 h 233675"/>
                <a:gd name="connsiteX37" fmla="*/ 195112 w 251912"/>
                <a:gd name="connsiteY37" fmla="*/ 226687 h 233675"/>
                <a:gd name="connsiteX38" fmla="*/ 222068 w 251912"/>
                <a:gd name="connsiteY38" fmla="*/ 226687 h 233675"/>
                <a:gd name="connsiteX39" fmla="*/ 225919 w 251912"/>
                <a:gd name="connsiteY39" fmla="*/ 226687 h 233675"/>
                <a:gd name="connsiteX40" fmla="*/ 225919 w 251912"/>
                <a:gd name="connsiteY40" fmla="*/ 226687 h 233675"/>
                <a:gd name="connsiteX41" fmla="*/ 224636 w 251912"/>
                <a:gd name="connsiteY41" fmla="*/ 226687 h 233675"/>
                <a:gd name="connsiteX42" fmla="*/ 224636 w 251912"/>
                <a:gd name="connsiteY42" fmla="*/ 226687 h 233675"/>
                <a:gd name="connsiteX43" fmla="*/ 224636 w 251912"/>
                <a:gd name="connsiteY43" fmla="*/ 226687 h 233675"/>
                <a:gd name="connsiteX44" fmla="*/ 224636 w 251912"/>
                <a:gd name="connsiteY44" fmla="*/ 225403 h 233675"/>
                <a:gd name="connsiteX45" fmla="*/ 225919 w 251912"/>
                <a:gd name="connsiteY45" fmla="*/ 221553 h 233675"/>
                <a:gd name="connsiteX46" fmla="*/ 227203 w 251912"/>
                <a:gd name="connsiteY46" fmla="*/ 216418 h 233675"/>
                <a:gd name="connsiteX47" fmla="*/ 228487 w 251912"/>
                <a:gd name="connsiteY47" fmla="*/ 208716 h 233675"/>
                <a:gd name="connsiteX48" fmla="*/ 229770 w 251912"/>
                <a:gd name="connsiteY48" fmla="*/ 190745 h 233675"/>
                <a:gd name="connsiteX49" fmla="*/ 233621 w 251912"/>
                <a:gd name="connsiteY49" fmla="*/ 140684 h 233675"/>
                <a:gd name="connsiteX50" fmla="*/ 243890 w 251912"/>
                <a:gd name="connsiteY50" fmla="*/ 29008 h 233675"/>
                <a:gd name="connsiteX51" fmla="*/ 245174 w 251912"/>
                <a:gd name="connsiteY51" fmla="*/ 17455 h 233675"/>
                <a:gd name="connsiteX52" fmla="*/ 251592 w 251912"/>
                <a:gd name="connsiteY52" fmla="*/ 17455 h 23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1912" h="233675">
                  <a:moveTo>
                    <a:pt x="251592" y="17455"/>
                  </a:moveTo>
                  <a:cubicBezTo>
                    <a:pt x="247741" y="54680"/>
                    <a:pt x="243890" y="91906"/>
                    <a:pt x="241323" y="130415"/>
                  </a:cubicBezTo>
                  <a:cubicBezTo>
                    <a:pt x="238756" y="159938"/>
                    <a:pt x="236189" y="190745"/>
                    <a:pt x="232338" y="220269"/>
                  </a:cubicBezTo>
                  <a:cubicBezTo>
                    <a:pt x="232338" y="224120"/>
                    <a:pt x="232338" y="231822"/>
                    <a:pt x="227203" y="233105"/>
                  </a:cubicBezTo>
                  <a:cubicBezTo>
                    <a:pt x="220785" y="234389"/>
                    <a:pt x="213083" y="233105"/>
                    <a:pt x="205381" y="233105"/>
                  </a:cubicBezTo>
                  <a:cubicBezTo>
                    <a:pt x="174574" y="233105"/>
                    <a:pt x="143767" y="231822"/>
                    <a:pt x="112960" y="229254"/>
                  </a:cubicBezTo>
                  <a:cubicBezTo>
                    <a:pt x="79585" y="226687"/>
                    <a:pt x="44927" y="225403"/>
                    <a:pt x="11553" y="220269"/>
                  </a:cubicBezTo>
                  <a:cubicBezTo>
                    <a:pt x="8985" y="220269"/>
                    <a:pt x="5135" y="218985"/>
                    <a:pt x="2567" y="218985"/>
                  </a:cubicBezTo>
                  <a:cubicBezTo>
                    <a:pt x="1284" y="218985"/>
                    <a:pt x="0" y="217702"/>
                    <a:pt x="0" y="216418"/>
                  </a:cubicBezTo>
                  <a:cubicBezTo>
                    <a:pt x="2567" y="184327"/>
                    <a:pt x="5135" y="150953"/>
                    <a:pt x="6418" y="118862"/>
                  </a:cubicBezTo>
                  <a:cubicBezTo>
                    <a:pt x="8985" y="86771"/>
                    <a:pt x="11553" y="54680"/>
                    <a:pt x="14120" y="22590"/>
                  </a:cubicBezTo>
                  <a:cubicBezTo>
                    <a:pt x="14120" y="18739"/>
                    <a:pt x="15404" y="13604"/>
                    <a:pt x="15404" y="9753"/>
                  </a:cubicBezTo>
                  <a:cubicBezTo>
                    <a:pt x="15404" y="7186"/>
                    <a:pt x="15404" y="4619"/>
                    <a:pt x="16687" y="3335"/>
                  </a:cubicBezTo>
                  <a:cubicBezTo>
                    <a:pt x="17971" y="-516"/>
                    <a:pt x="23105" y="-516"/>
                    <a:pt x="25673" y="768"/>
                  </a:cubicBezTo>
                  <a:cubicBezTo>
                    <a:pt x="29524" y="768"/>
                    <a:pt x="33374" y="768"/>
                    <a:pt x="37225" y="768"/>
                  </a:cubicBezTo>
                  <a:cubicBezTo>
                    <a:pt x="46211" y="768"/>
                    <a:pt x="55196" y="2051"/>
                    <a:pt x="62898" y="2051"/>
                  </a:cubicBezTo>
                  <a:cubicBezTo>
                    <a:pt x="101407" y="4619"/>
                    <a:pt x="139916" y="7186"/>
                    <a:pt x="178425" y="9753"/>
                  </a:cubicBezTo>
                  <a:cubicBezTo>
                    <a:pt x="201530" y="11037"/>
                    <a:pt x="224636" y="13604"/>
                    <a:pt x="247741" y="14888"/>
                  </a:cubicBezTo>
                  <a:cubicBezTo>
                    <a:pt x="247741" y="14888"/>
                    <a:pt x="249025" y="14888"/>
                    <a:pt x="249025" y="14888"/>
                  </a:cubicBezTo>
                  <a:cubicBezTo>
                    <a:pt x="252876" y="14888"/>
                    <a:pt x="252876" y="21306"/>
                    <a:pt x="249025" y="21306"/>
                  </a:cubicBezTo>
                  <a:cubicBezTo>
                    <a:pt x="229770" y="20022"/>
                    <a:pt x="211799" y="18739"/>
                    <a:pt x="192545" y="17455"/>
                  </a:cubicBezTo>
                  <a:cubicBezTo>
                    <a:pt x="155320" y="13604"/>
                    <a:pt x="116811" y="11037"/>
                    <a:pt x="79585" y="8470"/>
                  </a:cubicBezTo>
                  <a:cubicBezTo>
                    <a:pt x="62898" y="7186"/>
                    <a:pt x="44927" y="5902"/>
                    <a:pt x="28240" y="5902"/>
                  </a:cubicBezTo>
                  <a:cubicBezTo>
                    <a:pt x="26956" y="5902"/>
                    <a:pt x="24389" y="5902"/>
                    <a:pt x="21822" y="5902"/>
                  </a:cubicBezTo>
                  <a:cubicBezTo>
                    <a:pt x="20538" y="5902"/>
                    <a:pt x="20538" y="7186"/>
                    <a:pt x="21822" y="4619"/>
                  </a:cubicBezTo>
                  <a:cubicBezTo>
                    <a:pt x="21822" y="4619"/>
                    <a:pt x="21822" y="5902"/>
                    <a:pt x="21822" y="3335"/>
                  </a:cubicBezTo>
                  <a:cubicBezTo>
                    <a:pt x="21822" y="3335"/>
                    <a:pt x="21822" y="3335"/>
                    <a:pt x="21822" y="3335"/>
                  </a:cubicBezTo>
                  <a:cubicBezTo>
                    <a:pt x="21822" y="4619"/>
                    <a:pt x="21822" y="4619"/>
                    <a:pt x="21822" y="5902"/>
                  </a:cubicBezTo>
                  <a:cubicBezTo>
                    <a:pt x="21822" y="7186"/>
                    <a:pt x="21822" y="5902"/>
                    <a:pt x="21822" y="5902"/>
                  </a:cubicBezTo>
                  <a:cubicBezTo>
                    <a:pt x="21822" y="5902"/>
                    <a:pt x="21822" y="7186"/>
                    <a:pt x="21822" y="7186"/>
                  </a:cubicBezTo>
                  <a:cubicBezTo>
                    <a:pt x="21822" y="8470"/>
                    <a:pt x="21822" y="8470"/>
                    <a:pt x="21822" y="9753"/>
                  </a:cubicBezTo>
                  <a:cubicBezTo>
                    <a:pt x="21822" y="12320"/>
                    <a:pt x="21822" y="13604"/>
                    <a:pt x="21822" y="16171"/>
                  </a:cubicBezTo>
                  <a:cubicBezTo>
                    <a:pt x="19254" y="45695"/>
                    <a:pt x="16687" y="76502"/>
                    <a:pt x="14120" y="106026"/>
                  </a:cubicBezTo>
                  <a:cubicBezTo>
                    <a:pt x="11553" y="139400"/>
                    <a:pt x="8985" y="172775"/>
                    <a:pt x="6418" y="206149"/>
                  </a:cubicBezTo>
                  <a:cubicBezTo>
                    <a:pt x="6418" y="208716"/>
                    <a:pt x="6418" y="212567"/>
                    <a:pt x="6418" y="215134"/>
                  </a:cubicBezTo>
                  <a:cubicBezTo>
                    <a:pt x="5135" y="213851"/>
                    <a:pt x="5135" y="212567"/>
                    <a:pt x="3851" y="212567"/>
                  </a:cubicBezTo>
                  <a:cubicBezTo>
                    <a:pt x="34658" y="218985"/>
                    <a:pt x="66749" y="220269"/>
                    <a:pt x="98840" y="222836"/>
                  </a:cubicBezTo>
                  <a:cubicBezTo>
                    <a:pt x="130931" y="225403"/>
                    <a:pt x="163021" y="226687"/>
                    <a:pt x="195112" y="226687"/>
                  </a:cubicBezTo>
                  <a:cubicBezTo>
                    <a:pt x="204098" y="226687"/>
                    <a:pt x="213083" y="226687"/>
                    <a:pt x="222068" y="226687"/>
                  </a:cubicBezTo>
                  <a:cubicBezTo>
                    <a:pt x="223352" y="226687"/>
                    <a:pt x="224636" y="226687"/>
                    <a:pt x="225919" y="226687"/>
                  </a:cubicBezTo>
                  <a:cubicBezTo>
                    <a:pt x="227203" y="226687"/>
                    <a:pt x="224636" y="226687"/>
                    <a:pt x="225919" y="226687"/>
                  </a:cubicBezTo>
                  <a:cubicBezTo>
                    <a:pt x="227203" y="226687"/>
                    <a:pt x="224636" y="226687"/>
                    <a:pt x="224636" y="226687"/>
                  </a:cubicBezTo>
                  <a:cubicBezTo>
                    <a:pt x="224636" y="226687"/>
                    <a:pt x="223352" y="227971"/>
                    <a:pt x="224636" y="226687"/>
                  </a:cubicBezTo>
                  <a:cubicBezTo>
                    <a:pt x="224636" y="226687"/>
                    <a:pt x="224636" y="227971"/>
                    <a:pt x="224636" y="226687"/>
                  </a:cubicBezTo>
                  <a:cubicBezTo>
                    <a:pt x="224636" y="226687"/>
                    <a:pt x="224636" y="225403"/>
                    <a:pt x="224636" y="225403"/>
                  </a:cubicBezTo>
                  <a:cubicBezTo>
                    <a:pt x="224636" y="224120"/>
                    <a:pt x="224636" y="222836"/>
                    <a:pt x="225919" y="221553"/>
                  </a:cubicBezTo>
                  <a:cubicBezTo>
                    <a:pt x="225919" y="218985"/>
                    <a:pt x="225919" y="218985"/>
                    <a:pt x="227203" y="216418"/>
                  </a:cubicBezTo>
                  <a:cubicBezTo>
                    <a:pt x="227203" y="213851"/>
                    <a:pt x="227203" y="211284"/>
                    <a:pt x="228487" y="208716"/>
                  </a:cubicBezTo>
                  <a:cubicBezTo>
                    <a:pt x="229770" y="202298"/>
                    <a:pt x="229770" y="195880"/>
                    <a:pt x="229770" y="190745"/>
                  </a:cubicBezTo>
                  <a:cubicBezTo>
                    <a:pt x="231054" y="174058"/>
                    <a:pt x="232338" y="157371"/>
                    <a:pt x="233621" y="140684"/>
                  </a:cubicBezTo>
                  <a:cubicBezTo>
                    <a:pt x="237472" y="103458"/>
                    <a:pt x="240039" y="66233"/>
                    <a:pt x="243890" y="29008"/>
                  </a:cubicBezTo>
                  <a:cubicBezTo>
                    <a:pt x="243890" y="25157"/>
                    <a:pt x="245174" y="21306"/>
                    <a:pt x="245174" y="17455"/>
                  </a:cubicBezTo>
                  <a:cubicBezTo>
                    <a:pt x="246458" y="13604"/>
                    <a:pt x="252876" y="13604"/>
                    <a:pt x="251592" y="17455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220">
              <a:extLst>
                <a:ext uri="{FF2B5EF4-FFF2-40B4-BE49-F238E27FC236}">
                  <a16:creationId xmlns:a16="http://schemas.microsoft.com/office/drawing/2014/main" id="{ADA2FB90-8935-44B6-8F96-EBA5D041E0CB}"/>
                </a:ext>
              </a:extLst>
            </p:cNvPr>
            <p:cNvSpPr/>
            <p:nvPr/>
          </p:nvSpPr>
          <p:spPr>
            <a:xfrm>
              <a:off x="3584565" y="3830921"/>
              <a:ext cx="215008" cy="21990"/>
            </a:xfrm>
            <a:custGeom>
              <a:avLst/>
              <a:gdLst>
                <a:gd name="connsiteX0" fmla="*/ 212120 w 215008"/>
                <a:gd name="connsiteY0" fmla="*/ 21822 h 21990"/>
                <a:gd name="connsiteX1" fmla="*/ 50383 w 215008"/>
                <a:gd name="connsiteY1" fmla="*/ 8985 h 21990"/>
                <a:gd name="connsiteX2" fmla="*/ 2888 w 215008"/>
                <a:gd name="connsiteY2" fmla="*/ 6418 h 21990"/>
                <a:gd name="connsiteX3" fmla="*/ 2888 w 215008"/>
                <a:gd name="connsiteY3" fmla="*/ 0 h 21990"/>
                <a:gd name="connsiteX4" fmla="*/ 164626 w 215008"/>
                <a:gd name="connsiteY4" fmla="*/ 10269 h 21990"/>
                <a:gd name="connsiteX5" fmla="*/ 212120 w 215008"/>
                <a:gd name="connsiteY5" fmla="*/ 15404 h 21990"/>
                <a:gd name="connsiteX6" fmla="*/ 212120 w 215008"/>
                <a:gd name="connsiteY6" fmla="*/ 21822 h 21990"/>
                <a:gd name="connsiteX7" fmla="*/ 212120 w 215008"/>
                <a:gd name="connsiteY7" fmla="*/ 21822 h 2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008" h="21990">
                  <a:moveTo>
                    <a:pt x="212120" y="21822"/>
                  </a:moveTo>
                  <a:cubicBezTo>
                    <a:pt x="158208" y="16687"/>
                    <a:pt x="104295" y="11553"/>
                    <a:pt x="50383" y="8985"/>
                  </a:cubicBezTo>
                  <a:cubicBezTo>
                    <a:pt x="34979" y="7702"/>
                    <a:pt x="18292" y="7702"/>
                    <a:pt x="2888" y="6418"/>
                  </a:cubicBezTo>
                  <a:cubicBezTo>
                    <a:pt x="-963" y="6418"/>
                    <a:pt x="-963" y="0"/>
                    <a:pt x="2888" y="0"/>
                  </a:cubicBezTo>
                  <a:cubicBezTo>
                    <a:pt x="56801" y="2567"/>
                    <a:pt x="110713" y="6418"/>
                    <a:pt x="164626" y="10269"/>
                  </a:cubicBezTo>
                  <a:cubicBezTo>
                    <a:pt x="180030" y="11553"/>
                    <a:pt x="196717" y="12836"/>
                    <a:pt x="212120" y="15404"/>
                  </a:cubicBezTo>
                  <a:cubicBezTo>
                    <a:pt x="215971" y="16687"/>
                    <a:pt x="215971" y="23105"/>
                    <a:pt x="212120" y="21822"/>
                  </a:cubicBezTo>
                  <a:lnTo>
                    <a:pt x="212120" y="2182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221">
              <a:extLst>
                <a:ext uri="{FF2B5EF4-FFF2-40B4-BE49-F238E27FC236}">
                  <a16:creationId xmlns:a16="http://schemas.microsoft.com/office/drawing/2014/main" id="{86F9F077-0616-4F16-996B-939C781B64D1}"/>
                </a:ext>
              </a:extLst>
            </p:cNvPr>
            <p:cNvSpPr/>
            <p:nvPr/>
          </p:nvSpPr>
          <p:spPr>
            <a:xfrm>
              <a:off x="3492143" y="4223713"/>
              <a:ext cx="532065" cy="43847"/>
            </a:xfrm>
            <a:custGeom>
              <a:avLst/>
              <a:gdLst>
                <a:gd name="connsiteX0" fmla="*/ 2888 w 532065"/>
                <a:gd name="connsiteY0" fmla="*/ 38509 h 43847"/>
                <a:gd name="connsiteX1" fmla="*/ 208269 w 532065"/>
                <a:gd name="connsiteY1" fmla="*/ 26956 h 43847"/>
                <a:gd name="connsiteX2" fmla="*/ 413651 w 532065"/>
                <a:gd name="connsiteY2" fmla="*/ 11553 h 43847"/>
                <a:gd name="connsiteX3" fmla="*/ 529178 w 532065"/>
                <a:gd name="connsiteY3" fmla="*/ 0 h 43847"/>
                <a:gd name="connsiteX4" fmla="*/ 529178 w 532065"/>
                <a:gd name="connsiteY4" fmla="*/ 6418 h 43847"/>
                <a:gd name="connsiteX5" fmla="*/ 323796 w 532065"/>
                <a:gd name="connsiteY5" fmla="*/ 24389 h 43847"/>
                <a:gd name="connsiteX6" fmla="*/ 118415 w 532065"/>
                <a:gd name="connsiteY6" fmla="*/ 38509 h 43847"/>
                <a:gd name="connsiteX7" fmla="*/ 2888 w 532065"/>
                <a:gd name="connsiteY7" fmla="*/ 43644 h 43847"/>
                <a:gd name="connsiteX8" fmla="*/ 2888 w 532065"/>
                <a:gd name="connsiteY8" fmla="*/ 38509 h 43847"/>
                <a:gd name="connsiteX9" fmla="*/ 2888 w 532065"/>
                <a:gd name="connsiteY9" fmla="*/ 38509 h 4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065" h="43847">
                  <a:moveTo>
                    <a:pt x="2888" y="38509"/>
                  </a:moveTo>
                  <a:cubicBezTo>
                    <a:pt x="70921" y="35942"/>
                    <a:pt x="140237" y="32091"/>
                    <a:pt x="208269" y="26956"/>
                  </a:cubicBezTo>
                  <a:cubicBezTo>
                    <a:pt x="276302" y="21822"/>
                    <a:pt x="345618" y="16687"/>
                    <a:pt x="413651" y="11553"/>
                  </a:cubicBezTo>
                  <a:cubicBezTo>
                    <a:pt x="452160" y="7702"/>
                    <a:pt x="490669" y="5135"/>
                    <a:pt x="529178" y="0"/>
                  </a:cubicBezTo>
                  <a:cubicBezTo>
                    <a:pt x="533029" y="0"/>
                    <a:pt x="533029" y="6418"/>
                    <a:pt x="529178" y="6418"/>
                  </a:cubicBezTo>
                  <a:cubicBezTo>
                    <a:pt x="461145" y="12836"/>
                    <a:pt x="393113" y="19254"/>
                    <a:pt x="323796" y="24389"/>
                  </a:cubicBezTo>
                  <a:cubicBezTo>
                    <a:pt x="255764" y="29524"/>
                    <a:pt x="186448" y="34658"/>
                    <a:pt x="118415" y="38509"/>
                  </a:cubicBezTo>
                  <a:cubicBezTo>
                    <a:pt x="79906" y="41076"/>
                    <a:pt x="41397" y="42360"/>
                    <a:pt x="2888" y="43644"/>
                  </a:cubicBezTo>
                  <a:cubicBezTo>
                    <a:pt x="-963" y="44927"/>
                    <a:pt x="-963" y="39793"/>
                    <a:pt x="2888" y="38509"/>
                  </a:cubicBezTo>
                  <a:lnTo>
                    <a:pt x="2888" y="38509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222">
              <a:extLst>
                <a:ext uri="{FF2B5EF4-FFF2-40B4-BE49-F238E27FC236}">
                  <a16:creationId xmlns:a16="http://schemas.microsoft.com/office/drawing/2014/main" id="{D0E78543-4288-489C-A60F-35F754E072E0}"/>
                </a:ext>
              </a:extLst>
            </p:cNvPr>
            <p:cNvSpPr/>
            <p:nvPr/>
          </p:nvSpPr>
          <p:spPr>
            <a:xfrm>
              <a:off x="3499845" y="4257671"/>
              <a:ext cx="520813" cy="76433"/>
            </a:xfrm>
            <a:custGeom>
              <a:avLst/>
              <a:gdLst>
                <a:gd name="connsiteX0" fmla="*/ 518909 w 520813"/>
                <a:gd name="connsiteY0" fmla="*/ 5834 h 76433"/>
                <a:gd name="connsiteX1" fmla="*/ 481683 w 520813"/>
                <a:gd name="connsiteY1" fmla="*/ 21238 h 76433"/>
                <a:gd name="connsiteX2" fmla="*/ 447025 w 520813"/>
                <a:gd name="connsiteY2" fmla="*/ 30223 h 76433"/>
                <a:gd name="connsiteX3" fmla="*/ 395680 w 520813"/>
                <a:gd name="connsiteY3" fmla="*/ 37925 h 76433"/>
                <a:gd name="connsiteX4" fmla="*/ 341767 w 520813"/>
                <a:gd name="connsiteY4" fmla="*/ 45627 h 76433"/>
                <a:gd name="connsiteX5" fmla="*/ 233942 w 520813"/>
                <a:gd name="connsiteY5" fmla="*/ 59747 h 76433"/>
                <a:gd name="connsiteX6" fmla="*/ 126117 w 520813"/>
                <a:gd name="connsiteY6" fmla="*/ 70016 h 76433"/>
                <a:gd name="connsiteX7" fmla="*/ 17008 w 520813"/>
                <a:gd name="connsiteY7" fmla="*/ 76434 h 76433"/>
                <a:gd name="connsiteX8" fmla="*/ 2888 w 520813"/>
                <a:gd name="connsiteY8" fmla="*/ 76434 h 76433"/>
                <a:gd name="connsiteX9" fmla="*/ 2888 w 520813"/>
                <a:gd name="connsiteY9" fmla="*/ 70016 h 76433"/>
                <a:gd name="connsiteX10" fmla="*/ 110713 w 520813"/>
                <a:gd name="connsiteY10" fmla="*/ 64881 h 76433"/>
                <a:gd name="connsiteX11" fmla="*/ 218539 w 520813"/>
                <a:gd name="connsiteY11" fmla="*/ 54612 h 76433"/>
                <a:gd name="connsiteX12" fmla="*/ 325080 w 520813"/>
                <a:gd name="connsiteY12" fmla="*/ 41776 h 76433"/>
                <a:gd name="connsiteX13" fmla="*/ 431622 w 520813"/>
                <a:gd name="connsiteY13" fmla="*/ 26372 h 76433"/>
                <a:gd name="connsiteX14" fmla="*/ 471414 w 520813"/>
                <a:gd name="connsiteY14" fmla="*/ 18670 h 76433"/>
                <a:gd name="connsiteX15" fmla="*/ 504789 w 520813"/>
                <a:gd name="connsiteY15" fmla="*/ 5834 h 76433"/>
                <a:gd name="connsiteX16" fmla="*/ 516341 w 520813"/>
                <a:gd name="connsiteY16" fmla="*/ 700 h 76433"/>
                <a:gd name="connsiteX17" fmla="*/ 518909 w 520813"/>
                <a:gd name="connsiteY17" fmla="*/ 5834 h 76433"/>
                <a:gd name="connsiteX18" fmla="*/ 518909 w 520813"/>
                <a:gd name="connsiteY18" fmla="*/ 5834 h 7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0813" h="76433">
                  <a:moveTo>
                    <a:pt x="518909" y="5834"/>
                  </a:moveTo>
                  <a:cubicBezTo>
                    <a:pt x="506072" y="10969"/>
                    <a:pt x="494520" y="16103"/>
                    <a:pt x="481683" y="21238"/>
                  </a:cubicBezTo>
                  <a:cubicBezTo>
                    <a:pt x="470131" y="25089"/>
                    <a:pt x="458578" y="27656"/>
                    <a:pt x="447025" y="30223"/>
                  </a:cubicBezTo>
                  <a:cubicBezTo>
                    <a:pt x="430338" y="32791"/>
                    <a:pt x="412367" y="35358"/>
                    <a:pt x="395680" y="37925"/>
                  </a:cubicBezTo>
                  <a:cubicBezTo>
                    <a:pt x="377709" y="40492"/>
                    <a:pt x="359738" y="43060"/>
                    <a:pt x="341767" y="45627"/>
                  </a:cubicBezTo>
                  <a:cubicBezTo>
                    <a:pt x="305826" y="50761"/>
                    <a:pt x="269884" y="55896"/>
                    <a:pt x="233942" y="59747"/>
                  </a:cubicBezTo>
                  <a:cubicBezTo>
                    <a:pt x="198000" y="63598"/>
                    <a:pt x="162059" y="67449"/>
                    <a:pt x="126117" y="70016"/>
                  </a:cubicBezTo>
                  <a:cubicBezTo>
                    <a:pt x="90175" y="72583"/>
                    <a:pt x="54233" y="75150"/>
                    <a:pt x="17008" y="76434"/>
                  </a:cubicBezTo>
                  <a:cubicBezTo>
                    <a:pt x="11874" y="76434"/>
                    <a:pt x="8023" y="76434"/>
                    <a:pt x="2888" y="76434"/>
                  </a:cubicBezTo>
                  <a:cubicBezTo>
                    <a:pt x="-963" y="76434"/>
                    <a:pt x="-963" y="70016"/>
                    <a:pt x="2888" y="70016"/>
                  </a:cubicBezTo>
                  <a:cubicBezTo>
                    <a:pt x="38830" y="68732"/>
                    <a:pt x="74772" y="67449"/>
                    <a:pt x="110713" y="64881"/>
                  </a:cubicBezTo>
                  <a:cubicBezTo>
                    <a:pt x="146655" y="62314"/>
                    <a:pt x="182597" y="58463"/>
                    <a:pt x="218539" y="54612"/>
                  </a:cubicBezTo>
                  <a:cubicBezTo>
                    <a:pt x="254480" y="50761"/>
                    <a:pt x="290422" y="45627"/>
                    <a:pt x="325080" y="41776"/>
                  </a:cubicBezTo>
                  <a:cubicBezTo>
                    <a:pt x="361022" y="36641"/>
                    <a:pt x="395680" y="31507"/>
                    <a:pt x="431622" y="26372"/>
                  </a:cubicBezTo>
                  <a:cubicBezTo>
                    <a:pt x="444458" y="25089"/>
                    <a:pt x="458578" y="22521"/>
                    <a:pt x="471414" y="18670"/>
                  </a:cubicBezTo>
                  <a:cubicBezTo>
                    <a:pt x="482967" y="14820"/>
                    <a:pt x="493236" y="10969"/>
                    <a:pt x="504789" y="5834"/>
                  </a:cubicBezTo>
                  <a:cubicBezTo>
                    <a:pt x="508640" y="4551"/>
                    <a:pt x="512491" y="3267"/>
                    <a:pt x="516341" y="700"/>
                  </a:cubicBezTo>
                  <a:cubicBezTo>
                    <a:pt x="520192" y="-1868"/>
                    <a:pt x="522760" y="3267"/>
                    <a:pt x="518909" y="5834"/>
                  </a:cubicBezTo>
                  <a:lnTo>
                    <a:pt x="518909" y="583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223">
              <a:extLst>
                <a:ext uri="{FF2B5EF4-FFF2-40B4-BE49-F238E27FC236}">
                  <a16:creationId xmlns:a16="http://schemas.microsoft.com/office/drawing/2014/main" id="{DE8AF740-ADDC-42E8-B6DB-690C8A14A165}"/>
                </a:ext>
              </a:extLst>
            </p:cNvPr>
            <p:cNvSpPr/>
            <p:nvPr/>
          </p:nvSpPr>
          <p:spPr>
            <a:xfrm>
              <a:off x="3636126" y="4323516"/>
              <a:ext cx="102795" cy="378552"/>
            </a:xfrm>
            <a:custGeom>
              <a:avLst/>
              <a:gdLst>
                <a:gd name="connsiteX0" fmla="*/ 7807 w 102795"/>
                <a:gd name="connsiteY0" fmla="*/ 8023 h 378552"/>
                <a:gd name="connsiteX1" fmla="*/ 6523 w 102795"/>
                <a:gd name="connsiteY1" fmla="*/ 165910 h 378552"/>
                <a:gd name="connsiteX2" fmla="*/ 6523 w 102795"/>
                <a:gd name="connsiteY2" fmla="*/ 244211 h 378552"/>
                <a:gd name="connsiteX3" fmla="*/ 6523 w 102795"/>
                <a:gd name="connsiteY3" fmla="*/ 284004 h 378552"/>
                <a:gd name="connsiteX4" fmla="*/ 6523 w 102795"/>
                <a:gd name="connsiteY4" fmla="*/ 304542 h 378552"/>
                <a:gd name="connsiteX5" fmla="*/ 6523 w 102795"/>
                <a:gd name="connsiteY5" fmla="*/ 321229 h 378552"/>
                <a:gd name="connsiteX6" fmla="*/ 15508 w 102795"/>
                <a:gd name="connsiteY6" fmla="*/ 336633 h 378552"/>
                <a:gd name="connsiteX7" fmla="*/ 32196 w 102795"/>
                <a:gd name="connsiteY7" fmla="*/ 348185 h 378552"/>
                <a:gd name="connsiteX8" fmla="*/ 69421 w 102795"/>
                <a:gd name="connsiteY8" fmla="*/ 373858 h 378552"/>
                <a:gd name="connsiteX9" fmla="*/ 64286 w 102795"/>
                <a:gd name="connsiteY9" fmla="*/ 375142 h 378552"/>
                <a:gd name="connsiteX10" fmla="*/ 80974 w 102795"/>
                <a:gd name="connsiteY10" fmla="*/ 230091 h 378552"/>
                <a:gd name="connsiteX11" fmla="*/ 92526 w 102795"/>
                <a:gd name="connsiteY11" fmla="*/ 85041 h 378552"/>
                <a:gd name="connsiteX12" fmla="*/ 96377 w 102795"/>
                <a:gd name="connsiteY12" fmla="*/ 2888 h 378552"/>
                <a:gd name="connsiteX13" fmla="*/ 102795 w 102795"/>
                <a:gd name="connsiteY13" fmla="*/ 2888 h 378552"/>
                <a:gd name="connsiteX14" fmla="*/ 95094 w 102795"/>
                <a:gd name="connsiteY14" fmla="*/ 149222 h 378552"/>
                <a:gd name="connsiteX15" fmla="*/ 80974 w 102795"/>
                <a:gd name="connsiteY15" fmla="*/ 294273 h 378552"/>
                <a:gd name="connsiteX16" fmla="*/ 70705 w 102795"/>
                <a:gd name="connsiteY16" fmla="*/ 376425 h 378552"/>
                <a:gd name="connsiteX17" fmla="*/ 65570 w 102795"/>
                <a:gd name="connsiteY17" fmla="*/ 377709 h 378552"/>
                <a:gd name="connsiteX18" fmla="*/ 32196 w 102795"/>
                <a:gd name="connsiteY18" fmla="*/ 354604 h 378552"/>
                <a:gd name="connsiteX19" fmla="*/ 16792 w 102795"/>
                <a:gd name="connsiteY19" fmla="*/ 344334 h 378552"/>
                <a:gd name="connsiteX20" fmla="*/ 5239 w 102795"/>
                <a:gd name="connsiteY20" fmla="*/ 332782 h 378552"/>
                <a:gd name="connsiteX21" fmla="*/ 105 w 102795"/>
                <a:gd name="connsiteY21" fmla="*/ 298124 h 378552"/>
                <a:gd name="connsiteX22" fmla="*/ 105 w 102795"/>
                <a:gd name="connsiteY22" fmla="*/ 258331 h 378552"/>
                <a:gd name="connsiteX23" fmla="*/ 1388 w 102795"/>
                <a:gd name="connsiteY23" fmla="*/ 97877 h 378552"/>
                <a:gd name="connsiteX24" fmla="*/ 1388 w 102795"/>
                <a:gd name="connsiteY24" fmla="*/ 6739 h 378552"/>
                <a:gd name="connsiteX25" fmla="*/ 7807 w 102795"/>
                <a:gd name="connsiteY25" fmla="*/ 8023 h 378552"/>
                <a:gd name="connsiteX26" fmla="*/ 7807 w 102795"/>
                <a:gd name="connsiteY26" fmla="*/ 8023 h 37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795" h="378552">
                  <a:moveTo>
                    <a:pt x="7807" y="8023"/>
                  </a:moveTo>
                  <a:cubicBezTo>
                    <a:pt x="7807" y="60652"/>
                    <a:pt x="7807" y="113281"/>
                    <a:pt x="6523" y="165910"/>
                  </a:cubicBezTo>
                  <a:cubicBezTo>
                    <a:pt x="6523" y="191582"/>
                    <a:pt x="6523" y="218538"/>
                    <a:pt x="6523" y="244211"/>
                  </a:cubicBezTo>
                  <a:cubicBezTo>
                    <a:pt x="6523" y="257047"/>
                    <a:pt x="6523" y="269884"/>
                    <a:pt x="6523" y="284004"/>
                  </a:cubicBezTo>
                  <a:cubicBezTo>
                    <a:pt x="6523" y="290422"/>
                    <a:pt x="6523" y="296840"/>
                    <a:pt x="6523" y="304542"/>
                  </a:cubicBezTo>
                  <a:cubicBezTo>
                    <a:pt x="6523" y="309676"/>
                    <a:pt x="6523" y="316095"/>
                    <a:pt x="6523" y="321229"/>
                  </a:cubicBezTo>
                  <a:cubicBezTo>
                    <a:pt x="7807" y="327647"/>
                    <a:pt x="10374" y="332782"/>
                    <a:pt x="15508" y="336633"/>
                  </a:cubicBezTo>
                  <a:cubicBezTo>
                    <a:pt x="20643" y="340484"/>
                    <a:pt x="25777" y="344334"/>
                    <a:pt x="32196" y="348185"/>
                  </a:cubicBezTo>
                  <a:cubicBezTo>
                    <a:pt x="45032" y="357171"/>
                    <a:pt x="56585" y="364873"/>
                    <a:pt x="69421" y="373858"/>
                  </a:cubicBezTo>
                  <a:cubicBezTo>
                    <a:pt x="68137" y="373858"/>
                    <a:pt x="66854" y="375142"/>
                    <a:pt x="64286" y="375142"/>
                  </a:cubicBezTo>
                  <a:cubicBezTo>
                    <a:pt x="70705" y="326364"/>
                    <a:pt x="77123" y="278869"/>
                    <a:pt x="80974" y="230091"/>
                  </a:cubicBezTo>
                  <a:cubicBezTo>
                    <a:pt x="86108" y="181313"/>
                    <a:pt x="89959" y="133819"/>
                    <a:pt x="92526" y="85041"/>
                  </a:cubicBezTo>
                  <a:cubicBezTo>
                    <a:pt x="93810" y="58084"/>
                    <a:pt x="95094" y="29844"/>
                    <a:pt x="96377" y="2888"/>
                  </a:cubicBezTo>
                  <a:cubicBezTo>
                    <a:pt x="96377" y="-963"/>
                    <a:pt x="102795" y="-963"/>
                    <a:pt x="102795" y="2888"/>
                  </a:cubicBezTo>
                  <a:cubicBezTo>
                    <a:pt x="101512" y="51666"/>
                    <a:pt x="97661" y="100444"/>
                    <a:pt x="95094" y="149222"/>
                  </a:cubicBezTo>
                  <a:cubicBezTo>
                    <a:pt x="91243" y="198000"/>
                    <a:pt x="86108" y="246778"/>
                    <a:pt x="80974" y="294273"/>
                  </a:cubicBezTo>
                  <a:cubicBezTo>
                    <a:pt x="78406" y="321229"/>
                    <a:pt x="74556" y="348185"/>
                    <a:pt x="70705" y="376425"/>
                  </a:cubicBezTo>
                  <a:cubicBezTo>
                    <a:pt x="70705" y="378993"/>
                    <a:pt x="68137" y="378993"/>
                    <a:pt x="65570" y="377709"/>
                  </a:cubicBezTo>
                  <a:cubicBezTo>
                    <a:pt x="54017" y="370007"/>
                    <a:pt x="43748" y="362305"/>
                    <a:pt x="32196" y="354604"/>
                  </a:cubicBezTo>
                  <a:cubicBezTo>
                    <a:pt x="27061" y="350753"/>
                    <a:pt x="21927" y="348185"/>
                    <a:pt x="16792" y="344334"/>
                  </a:cubicBezTo>
                  <a:cubicBezTo>
                    <a:pt x="12941" y="341767"/>
                    <a:pt x="7807" y="337916"/>
                    <a:pt x="5239" y="332782"/>
                  </a:cubicBezTo>
                  <a:cubicBezTo>
                    <a:pt x="-1179" y="322513"/>
                    <a:pt x="105" y="309676"/>
                    <a:pt x="105" y="298124"/>
                  </a:cubicBezTo>
                  <a:cubicBezTo>
                    <a:pt x="105" y="285287"/>
                    <a:pt x="105" y="271167"/>
                    <a:pt x="105" y="258331"/>
                  </a:cubicBezTo>
                  <a:cubicBezTo>
                    <a:pt x="105" y="204419"/>
                    <a:pt x="105" y="150506"/>
                    <a:pt x="1388" y="97877"/>
                  </a:cubicBezTo>
                  <a:cubicBezTo>
                    <a:pt x="1388" y="67070"/>
                    <a:pt x="1388" y="37546"/>
                    <a:pt x="1388" y="6739"/>
                  </a:cubicBezTo>
                  <a:cubicBezTo>
                    <a:pt x="1388" y="4172"/>
                    <a:pt x="7807" y="4172"/>
                    <a:pt x="7807" y="8023"/>
                  </a:cubicBezTo>
                  <a:lnTo>
                    <a:pt x="7807" y="8023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224">
              <a:extLst>
                <a:ext uri="{FF2B5EF4-FFF2-40B4-BE49-F238E27FC236}">
                  <a16:creationId xmlns:a16="http://schemas.microsoft.com/office/drawing/2014/main" id="{D4191EA9-67DE-41E3-9949-21DBB4FB6DB0}"/>
                </a:ext>
              </a:extLst>
            </p:cNvPr>
            <p:cNvSpPr/>
            <p:nvPr/>
          </p:nvSpPr>
          <p:spPr>
            <a:xfrm>
              <a:off x="3959502" y="4295026"/>
              <a:ext cx="180744" cy="273400"/>
            </a:xfrm>
            <a:custGeom>
              <a:avLst/>
              <a:gdLst>
                <a:gd name="connsiteX0" fmla="*/ 5339 w 180744"/>
                <a:gd name="connsiteY0" fmla="*/ 1854 h 273400"/>
                <a:gd name="connsiteX1" fmla="*/ 64386 w 180744"/>
                <a:gd name="connsiteY1" fmla="*/ 112247 h 273400"/>
                <a:gd name="connsiteX2" fmla="*/ 134986 w 180744"/>
                <a:gd name="connsiteY2" fmla="*/ 213654 h 273400"/>
                <a:gd name="connsiteX3" fmla="*/ 179913 w 180744"/>
                <a:gd name="connsiteY3" fmla="*/ 267566 h 273400"/>
                <a:gd name="connsiteX4" fmla="*/ 174778 w 180744"/>
                <a:gd name="connsiteY4" fmla="*/ 272701 h 273400"/>
                <a:gd name="connsiteX5" fmla="*/ 96477 w 180744"/>
                <a:gd name="connsiteY5" fmla="*/ 175145 h 273400"/>
                <a:gd name="connsiteX6" fmla="*/ 31011 w 180744"/>
                <a:gd name="connsiteY6" fmla="*/ 68603 h 273400"/>
                <a:gd name="connsiteX7" fmla="*/ 204 w 180744"/>
                <a:gd name="connsiteY7" fmla="*/ 5705 h 273400"/>
                <a:gd name="connsiteX8" fmla="*/ 5339 w 180744"/>
                <a:gd name="connsiteY8" fmla="*/ 1854 h 273400"/>
                <a:gd name="connsiteX9" fmla="*/ 5339 w 180744"/>
                <a:gd name="connsiteY9" fmla="*/ 1854 h 27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744" h="273400">
                  <a:moveTo>
                    <a:pt x="5339" y="1854"/>
                  </a:moveTo>
                  <a:cubicBezTo>
                    <a:pt x="22026" y="40363"/>
                    <a:pt x="42564" y="76305"/>
                    <a:pt x="64386" y="112247"/>
                  </a:cubicBezTo>
                  <a:cubicBezTo>
                    <a:pt x="86208" y="148188"/>
                    <a:pt x="109313" y="181563"/>
                    <a:pt x="134986" y="213654"/>
                  </a:cubicBezTo>
                  <a:cubicBezTo>
                    <a:pt x="149106" y="231624"/>
                    <a:pt x="164509" y="249595"/>
                    <a:pt x="179913" y="267566"/>
                  </a:cubicBezTo>
                  <a:cubicBezTo>
                    <a:pt x="182480" y="270133"/>
                    <a:pt x="178629" y="275268"/>
                    <a:pt x="174778" y="272701"/>
                  </a:cubicBezTo>
                  <a:cubicBezTo>
                    <a:pt x="146538" y="241894"/>
                    <a:pt x="120866" y="208519"/>
                    <a:pt x="96477" y="175145"/>
                  </a:cubicBezTo>
                  <a:cubicBezTo>
                    <a:pt x="72088" y="140486"/>
                    <a:pt x="50266" y="105828"/>
                    <a:pt x="31011" y="68603"/>
                  </a:cubicBezTo>
                  <a:cubicBezTo>
                    <a:pt x="19459" y="48065"/>
                    <a:pt x="9190" y="27527"/>
                    <a:pt x="204" y="5705"/>
                  </a:cubicBezTo>
                  <a:cubicBezTo>
                    <a:pt x="-1079" y="570"/>
                    <a:pt x="4055" y="-1997"/>
                    <a:pt x="5339" y="1854"/>
                  </a:cubicBezTo>
                  <a:lnTo>
                    <a:pt x="5339" y="185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225">
              <a:extLst>
                <a:ext uri="{FF2B5EF4-FFF2-40B4-BE49-F238E27FC236}">
                  <a16:creationId xmlns:a16="http://schemas.microsoft.com/office/drawing/2014/main" id="{F3580AE1-3776-431A-AD4A-A1032FDE3EAC}"/>
                </a:ext>
              </a:extLst>
            </p:cNvPr>
            <p:cNvSpPr/>
            <p:nvPr/>
          </p:nvSpPr>
          <p:spPr>
            <a:xfrm>
              <a:off x="3428866" y="4337110"/>
              <a:ext cx="107443" cy="133760"/>
            </a:xfrm>
            <a:custGeom>
              <a:avLst/>
              <a:gdLst>
                <a:gd name="connsiteX0" fmla="*/ 107241 w 107443"/>
                <a:gd name="connsiteY0" fmla="*/ 4698 h 133760"/>
                <a:gd name="connsiteX1" fmla="*/ 32791 w 107443"/>
                <a:gd name="connsiteY1" fmla="*/ 108672 h 133760"/>
                <a:gd name="connsiteX2" fmla="*/ 5834 w 107443"/>
                <a:gd name="connsiteY2" fmla="*/ 133061 h 133760"/>
                <a:gd name="connsiteX3" fmla="*/ 700 w 107443"/>
                <a:gd name="connsiteY3" fmla="*/ 127926 h 133760"/>
                <a:gd name="connsiteX4" fmla="*/ 84136 w 107443"/>
                <a:gd name="connsiteY4" fmla="*/ 32937 h 133760"/>
                <a:gd name="connsiteX5" fmla="*/ 100823 w 107443"/>
                <a:gd name="connsiteY5" fmla="*/ 847 h 133760"/>
                <a:gd name="connsiteX6" fmla="*/ 107241 w 107443"/>
                <a:gd name="connsiteY6" fmla="*/ 4698 h 133760"/>
                <a:gd name="connsiteX7" fmla="*/ 107241 w 107443"/>
                <a:gd name="connsiteY7" fmla="*/ 4698 h 13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43" h="133760">
                  <a:moveTo>
                    <a:pt x="107241" y="4698"/>
                  </a:moveTo>
                  <a:cubicBezTo>
                    <a:pt x="89270" y="43207"/>
                    <a:pt x="63598" y="79148"/>
                    <a:pt x="32791" y="108672"/>
                  </a:cubicBezTo>
                  <a:cubicBezTo>
                    <a:pt x="23805" y="117657"/>
                    <a:pt x="14820" y="125359"/>
                    <a:pt x="5834" y="133061"/>
                  </a:cubicBezTo>
                  <a:cubicBezTo>
                    <a:pt x="3267" y="135628"/>
                    <a:pt x="-1868" y="130494"/>
                    <a:pt x="700" y="127926"/>
                  </a:cubicBezTo>
                  <a:cubicBezTo>
                    <a:pt x="34074" y="102254"/>
                    <a:pt x="62314" y="68879"/>
                    <a:pt x="84136" y="32937"/>
                  </a:cubicBezTo>
                  <a:cubicBezTo>
                    <a:pt x="90554" y="22668"/>
                    <a:pt x="95689" y="12399"/>
                    <a:pt x="100823" y="847"/>
                  </a:cubicBezTo>
                  <a:cubicBezTo>
                    <a:pt x="103390" y="-1721"/>
                    <a:pt x="108525" y="2130"/>
                    <a:pt x="107241" y="4698"/>
                  </a:cubicBezTo>
                  <a:lnTo>
                    <a:pt x="107241" y="469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226">
              <a:extLst>
                <a:ext uri="{FF2B5EF4-FFF2-40B4-BE49-F238E27FC236}">
                  <a16:creationId xmlns:a16="http://schemas.microsoft.com/office/drawing/2014/main" id="{25B2E93A-BEEB-421D-A0F0-61C55B7E87FC}"/>
                </a:ext>
              </a:extLst>
            </p:cNvPr>
            <p:cNvSpPr/>
            <p:nvPr/>
          </p:nvSpPr>
          <p:spPr>
            <a:xfrm>
              <a:off x="3506584" y="3545334"/>
              <a:ext cx="66164" cy="158829"/>
            </a:xfrm>
            <a:custGeom>
              <a:avLst/>
              <a:gdLst>
                <a:gd name="connsiteX0" fmla="*/ 65465 w 66164"/>
                <a:gd name="connsiteY0" fmla="*/ 4472 h 158829"/>
                <a:gd name="connsiteX1" fmla="*/ 12836 w 66164"/>
                <a:gd name="connsiteY1" fmla="*/ 119999 h 158829"/>
                <a:gd name="connsiteX2" fmla="*/ 6418 w 66164"/>
                <a:gd name="connsiteY2" fmla="*/ 155941 h 158829"/>
                <a:gd name="connsiteX3" fmla="*/ 0 w 66164"/>
                <a:gd name="connsiteY3" fmla="*/ 155941 h 158829"/>
                <a:gd name="connsiteX4" fmla="*/ 39793 w 66164"/>
                <a:gd name="connsiteY4" fmla="*/ 32712 h 158829"/>
                <a:gd name="connsiteX5" fmla="*/ 60331 w 66164"/>
                <a:gd name="connsiteY5" fmla="*/ 1905 h 158829"/>
                <a:gd name="connsiteX6" fmla="*/ 65465 w 66164"/>
                <a:gd name="connsiteY6" fmla="*/ 4472 h 158829"/>
                <a:gd name="connsiteX7" fmla="*/ 65465 w 66164"/>
                <a:gd name="connsiteY7" fmla="*/ 4472 h 15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164" h="158829">
                  <a:moveTo>
                    <a:pt x="65465" y="4472"/>
                  </a:moveTo>
                  <a:cubicBezTo>
                    <a:pt x="39793" y="39130"/>
                    <a:pt x="21822" y="77639"/>
                    <a:pt x="12836" y="119999"/>
                  </a:cubicBezTo>
                  <a:cubicBezTo>
                    <a:pt x="10269" y="131552"/>
                    <a:pt x="7702" y="144388"/>
                    <a:pt x="6418" y="155941"/>
                  </a:cubicBezTo>
                  <a:cubicBezTo>
                    <a:pt x="6418" y="159792"/>
                    <a:pt x="0" y="159792"/>
                    <a:pt x="0" y="155941"/>
                  </a:cubicBezTo>
                  <a:cubicBezTo>
                    <a:pt x="3851" y="112297"/>
                    <a:pt x="17971" y="69938"/>
                    <a:pt x="39793" y="32712"/>
                  </a:cubicBezTo>
                  <a:cubicBezTo>
                    <a:pt x="46211" y="22443"/>
                    <a:pt x="52629" y="12174"/>
                    <a:pt x="60331" y="1905"/>
                  </a:cubicBezTo>
                  <a:cubicBezTo>
                    <a:pt x="62898" y="-1946"/>
                    <a:pt x="68033" y="621"/>
                    <a:pt x="65465" y="4472"/>
                  </a:cubicBezTo>
                  <a:lnTo>
                    <a:pt x="65465" y="4472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227">
              <a:extLst>
                <a:ext uri="{FF2B5EF4-FFF2-40B4-BE49-F238E27FC236}">
                  <a16:creationId xmlns:a16="http://schemas.microsoft.com/office/drawing/2014/main" id="{46CDA329-EF4B-433B-A73D-57773A40378F}"/>
                </a:ext>
              </a:extLst>
            </p:cNvPr>
            <p:cNvSpPr/>
            <p:nvPr/>
          </p:nvSpPr>
          <p:spPr>
            <a:xfrm>
              <a:off x="3319857" y="3820307"/>
              <a:ext cx="78901" cy="220158"/>
            </a:xfrm>
            <a:custGeom>
              <a:avLst/>
              <a:gdLst>
                <a:gd name="connsiteX0" fmla="*/ 5735 w 78901"/>
                <a:gd name="connsiteY0" fmla="*/ 1629 h 220158"/>
                <a:gd name="connsiteX1" fmla="*/ 78902 w 78901"/>
                <a:gd name="connsiteY1" fmla="*/ 169785 h 220158"/>
                <a:gd name="connsiteX2" fmla="*/ 69917 w 78901"/>
                <a:gd name="connsiteY2" fmla="*/ 218563 h 220158"/>
                <a:gd name="connsiteX3" fmla="*/ 64782 w 78901"/>
                <a:gd name="connsiteY3" fmla="*/ 214712 h 220158"/>
                <a:gd name="connsiteX4" fmla="*/ 66066 w 78901"/>
                <a:gd name="connsiteY4" fmla="*/ 128709 h 220158"/>
                <a:gd name="connsiteX5" fmla="*/ 26273 w 78901"/>
                <a:gd name="connsiteY5" fmla="*/ 47840 h 220158"/>
                <a:gd name="connsiteX6" fmla="*/ 600 w 78901"/>
                <a:gd name="connsiteY6" fmla="*/ 4196 h 220158"/>
                <a:gd name="connsiteX7" fmla="*/ 5735 w 78901"/>
                <a:gd name="connsiteY7" fmla="*/ 1629 h 220158"/>
                <a:gd name="connsiteX8" fmla="*/ 5735 w 78901"/>
                <a:gd name="connsiteY8" fmla="*/ 1629 h 22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01" h="220158">
                  <a:moveTo>
                    <a:pt x="5735" y="1629"/>
                  </a:moveTo>
                  <a:cubicBezTo>
                    <a:pt x="35258" y="55542"/>
                    <a:pt x="77618" y="105603"/>
                    <a:pt x="78902" y="169785"/>
                  </a:cubicBezTo>
                  <a:cubicBezTo>
                    <a:pt x="78902" y="186472"/>
                    <a:pt x="76335" y="203160"/>
                    <a:pt x="69917" y="218563"/>
                  </a:cubicBezTo>
                  <a:cubicBezTo>
                    <a:pt x="68633" y="222414"/>
                    <a:pt x="62215" y="218563"/>
                    <a:pt x="64782" y="214712"/>
                  </a:cubicBezTo>
                  <a:cubicBezTo>
                    <a:pt x="76335" y="187756"/>
                    <a:pt x="73767" y="156949"/>
                    <a:pt x="66066" y="128709"/>
                  </a:cubicBezTo>
                  <a:cubicBezTo>
                    <a:pt x="57080" y="100469"/>
                    <a:pt x="41677" y="73513"/>
                    <a:pt x="26273" y="47840"/>
                  </a:cubicBezTo>
                  <a:cubicBezTo>
                    <a:pt x="17288" y="33720"/>
                    <a:pt x="8302" y="18316"/>
                    <a:pt x="600" y="4196"/>
                  </a:cubicBezTo>
                  <a:cubicBezTo>
                    <a:pt x="-1967" y="1629"/>
                    <a:pt x="4451" y="-2222"/>
                    <a:pt x="5735" y="1629"/>
                  </a:cubicBezTo>
                  <a:lnTo>
                    <a:pt x="5735" y="162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228">
              <a:extLst>
                <a:ext uri="{FF2B5EF4-FFF2-40B4-BE49-F238E27FC236}">
                  <a16:creationId xmlns:a16="http://schemas.microsoft.com/office/drawing/2014/main" id="{A65869C2-455D-4C23-A9FC-954587F1D201}"/>
                </a:ext>
              </a:extLst>
            </p:cNvPr>
            <p:cNvSpPr/>
            <p:nvPr/>
          </p:nvSpPr>
          <p:spPr>
            <a:xfrm>
              <a:off x="3368924" y="3871166"/>
              <a:ext cx="43954" cy="93573"/>
            </a:xfrm>
            <a:custGeom>
              <a:avLst/>
              <a:gdLst>
                <a:gd name="connsiteX0" fmla="*/ 5446 w 43954"/>
                <a:gd name="connsiteY0" fmla="*/ 831 h 93573"/>
                <a:gd name="connsiteX1" fmla="*/ 43955 w 43954"/>
                <a:gd name="connsiteY1" fmla="*/ 90686 h 93573"/>
                <a:gd name="connsiteX2" fmla="*/ 37537 w 43954"/>
                <a:gd name="connsiteY2" fmla="*/ 90686 h 93573"/>
                <a:gd name="connsiteX3" fmla="*/ 1595 w 43954"/>
                <a:gd name="connsiteY3" fmla="*/ 5966 h 93573"/>
                <a:gd name="connsiteX4" fmla="*/ 5446 w 43954"/>
                <a:gd name="connsiteY4" fmla="*/ 831 h 93573"/>
                <a:gd name="connsiteX5" fmla="*/ 5446 w 43954"/>
                <a:gd name="connsiteY5" fmla="*/ 831 h 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54" h="93573">
                  <a:moveTo>
                    <a:pt x="5446" y="831"/>
                  </a:moveTo>
                  <a:cubicBezTo>
                    <a:pt x="29835" y="23937"/>
                    <a:pt x="43955" y="57311"/>
                    <a:pt x="43955" y="90686"/>
                  </a:cubicBezTo>
                  <a:cubicBezTo>
                    <a:pt x="43955" y="94536"/>
                    <a:pt x="37537" y="94536"/>
                    <a:pt x="37537" y="90686"/>
                  </a:cubicBezTo>
                  <a:cubicBezTo>
                    <a:pt x="37537" y="58595"/>
                    <a:pt x="24700" y="27788"/>
                    <a:pt x="1595" y="5966"/>
                  </a:cubicBezTo>
                  <a:cubicBezTo>
                    <a:pt x="-2256" y="2115"/>
                    <a:pt x="1595" y="-1736"/>
                    <a:pt x="5446" y="831"/>
                  </a:cubicBezTo>
                  <a:lnTo>
                    <a:pt x="5446" y="83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229">
              <a:extLst>
                <a:ext uri="{FF2B5EF4-FFF2-40B4-BE49-F238E27FC236}">
                  <a16:creationId xmlns:a16="http://schemas.microsoft.com/office/drawing/2014/main" id="{DE625ACE-8652-4776-9475-A3FAB5F7C289}"/>
                </a:ext>
              </a:extLst>
            </p:cNvPr>
            <p:cNvSpPr/>
            <p:nvPr/>
          </p:nvSpPr>
          <p:spPr>
            <a:xfrm>
              <a:off x="4067363" y="3903257"/>
              <a:ext cx="108074" cy="153341"/>
            </a:xfrm>
            <a:custGeom>
              <a:avLst/>
              <a:gdLst>
                <a:gd name="connsiteX0" fmla="*/ 106710 w 108074"/>
                <a:gd name="connsiteY0" fmla="*/ 5966 h 153341"/>
                <a:gd name="connsiteX1" fmla="*/ 21991 w 108074"/>
                <a:gd name="connsiteY1" fmla="*/ 115075 h 153341"/>
                <a:gd name="connsiteX2" fmla="*/ 6587 w 108074"/>
                <a:gd name="connsiteY2" fmla="*/ 151016 h 153341"/>
                <a:gd name="connsiteX3" fmla="*/ 169 w 108074"/>
                <a:gd name="connsiteY3" fmla="*/ 149733 h 153341"/>
                <a:gd name="connsiteX4" fmla="*/ 73336 w 108074"/>
                <a:gd name="connsiteY4" fmla="*/ 29071 h 153341"/>
                <a:gd name="connsiteX5" fmla="*/ 101576 w 108074"/>
                <a:gd name="connsiteY5" fmla="*/ 831 h 153341"/>
                <a:gd name="connsiteX6" fmla="*/ 106710 w 108074"/>
                <a:gd name="connsiteY6" fmla="*/ 5966 h 153341"/>
                <a:gd name="connsiteX7" fmla="*/ 106710 w 108074"/>
                <a:gd name="connsiteY7" fmla="*/ 5966 h 15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74" h="153341">
                  <a:moveTo>
                    <a:pt x="106710" y="5966"/>
                  </a:moveTo>
                  <a:cubicBezTo>
                    <a:pt x="72052" y="36773"/>
                    <a:pt x="42529" y="73998"/>
                    <a:pt x="21991" y="115075"/>
                  </a:cubicBezTo>
                  <a:cubicBezTo>
                    <a:pt x="15572" y="126627"/>
                    <a:pt x="10438" y="139464"/>
                    <a:pt x="6587" y="151016"/>
                  </a:cubicBezTo>
                  <a:cubicBezTo>
                    <a:pt x="5303" y="154867"/>
                    <a:pt x="-1115" y="153584"/>
                    <a:pt x="169" y="149733"/>
                  </a:cubicBezTo>
                  <a:cubicBezTo>
                    <a:pt x="16856" y="104806"/>
                    <a:pt x="41245" y="63729"/>
                    <a:pt x="73336" y="29071"/>
                  </a:cubicBezTo>
                  <a:cubicBezTo>
                    <a:pt x="82321" y="18802"/>
                    <a:pt x="92590" y="9817"/>
                    <a:pt x="101576" y="831"/>
                  </a:cubicBezTo>
                  <a:cubicBezTo>
                    <a:pt x="105427" y="-1736"/>
                    <a:pt x="110561" y="2115"/>
                    <a:pt x="106710" y="5966"/>
                  </a:cubicBezTo>
                  <a:lnTo>
                    <a:pt x="106710" y="596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230">
              <a:extLst>
                <a:ext uri="{FF2B5EF4-FFF2-40B4-BE49-F238E27FC236}">
                  <a16:creationId xmlns:a16="http://schemas.microsoft.com/office/drawing/2014/main" id="{FBD4E162-C9EB-4697-BFE9-EE3E778ABABB}"/>
                </a:ext>
              </a:extLst>
            </p:cNvPr>
            <p:cNvSpPr/>
            <p:nvPr/>
          </p:nvSpPr>
          <p:spPr>
            <a:xfrm>
              <a:off x="4084050" y="3900136"/>
              <a:ext cx="58631" cy="85862"/>
            </a:xfrm>
            <a:custGeom>
              <a:avLst/>
              <a:gdLst>
                <a:gd name="connsiteX0" fmla="*/ 57932 w 58631"/>
                <a:gd name="connsiteY0" fmla="*/ 5236 h 85862"/>
                <a:gd name="connsiteX1" fmla="*/ 6587 w 58631"/>
                <a:gd name="connsiteY1" fmla="*/ 83537 h 85862"/>
                <a:gd name="connsiteX2" fmla="*/ 169 w 58631"/>
                <a:gd name="connsiteY2" fmla="*/ 82254 h 85862"/>
                <a:gd name="connsiteX3" fmla="*/ 52798 w 58631"/>
                <a:gd name="connsiteY3" fmla="*/ 1385 h 85862"/>
                <a:gd name="connsiteX4" fmla="*/ 57932 w 58631"/>
                <a:gd name="connsiteY4" fmla="*/ 5236 h 85862"/>
                <a:gd name="connsiteX5" fmla="*/ 57932 w 58631"/>
                <a:gd name="connsiteY5" fmla="*/ 5236 h 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1" h="85862">
                  <a:moveTo>
                    <a:pt x="57932" y="5236"/>
                  </a:moveTo>
                  <a:cubicBezTo>
                    <a:pt x="36111" y="27057"/>
                    <a:pt x="18140" y="54014"/>
                    <a:pt x="6587" y="83537"/>
                  </a:cubicBezTo>
                  <a:cubicBezTo>
                    <a:pt x="5303" y="87388"/>
                    <a:pt x="-1115" y="86104"/>
                    <a:pt x="169" y="82254"/>
                  </a:cubicBezTo>
                  <a:cubicBezTo>
                    <a:pt x="11721" y="52730"/>
                    <a:pt x="29692" y="24490"/>
                    <a:pt x="52798" y="1385"/>
                  </a:cubicBezTo>
                  <a:cubicBezTo>
                    <a:pt x="55365" y="-2466"/>
                    <a:pt x="60499" y="2668"/>
                    <a:pt x="57932" y="5236"/>
                  </a:cubicBezTo>
                  <a:lnTo>
                    <a:pt x="57932" y="523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231">
              <a:extLst>
                <a:ext uri="{FF2B5EF4-FFF2-40B4-BE49-F238E27FC236}">
                  <a16:creationId xmlns:a16="http://schemas.microsoft.com/office/drawing/2014/main" id="{22856A69-CFD6-4E29-B3A8-CC9503C18840}"/>
                </a:ext>
              </a:extLst>
            </p:cNvPr>
            <p:cNvSpPr/>
            <p:nvPr/>
          </p:nvSpPr>
          <p:spPr>
            <a:xfrm>
              <a:off x="4032874" y="3667279"/>
              <a:ext cx="65465" cy="368061"/>
            </a:xfrm>
            <a:custGeom>
              <a:avLst/>
              <a:gdLst>
                <a:gd name="connsiteX0" fmla="*/ 65465 w 65465"/>
                <a:gd name="connsiteY0" fmla="*/ 4472 h 368061"/>
                <a:gd name="connsiteX1" fmla="*/ 38509 w 65465"/>
                <a:gd name="connsiteY1" fmla="*/ 144388 h 368061"/>
                <a:gd name="connsiteX2" fmla="*/ 16687 w 65465"/>
                <a:gd name="connsiteY2" fmla="*/ 285588 h 368061"/>
                <a:gd name="connsiteX3" fmla="*/ 6418 w 65465"/>
                <a:gd name="connsiteY3" fmla="*/ 365173 h 368061"/>
                <a:gd name="connsiteX4" fmla="*/ 0 w 65465"/>
                <a:gd name="connsiteY4" fmla="*/ 365173 h 368061"/>
                <a:gd name="connsiteX5" fmla="*/ 19254 w 65465"/>
                <a:gd name="connsiteY5" fmla="*/ 222690 h 368061"/>
                <a:gd name="connsiteX6" fmla="*/ 43644 w 65465"/>
                <a:gd name="connsiteY6" fmla="*/ 81490 h 368061"/>
                <a:gd name="connsiteX7" fmla="*/ 59047 w 65465"/>
                <a:gd name="connsiteY7" fmla="*/ 1905 h 368061"/>
                <a:gd name="connsiteX8" fmla="*/ 65465 w 65465"/>
                <a:gd name="connsiteY8" fmla="*/ 4472 h 368061"/>
                <a:gd name="connsiteX9" fmla="*/ 65465 w 65465"/>
                <a:gd name="connsiteY9" fmla="*/ 4472 h 36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65" h="368061">
                  <a:moveTo>
                    <a:pt x="65465" y="4472"/>
                  </a:moveTo>
                  <a:cubicBezTo>
                    <a:pt x="55196" y="50683"/>
                    <a:pt x="46211" y="98177"/>
                    <a:pt x="38509" y="144388"/>
                  </a:cubicBezTo>
                  <a:cubicBezTo>
                    <a:pt x="30807" y="191883"/>
                    <a:pt x="23105" y="238093"/>
                    <a:pt x="16687" y="285588"/>
                  </a:cubicBezTo>
                  <a:cubicBezTo>
                    <a:pt x="12836" y="312544"/>
                    <a:pt x="10269" y="338217"/>
                    <a:pt x="6418" y="365173"/>
                  </a:cubicBezTo>
                  <a:cubicBezTo>
                    <a:pt x="6418" y="369024"/>
                    <a:pt x="0" y="369024"/>
                    <a:pt x="0" y="365173"/>
                  </a:cubicBezTo>
                  <a:cubicBezTo>
                    <a:pt x="5135" y="317679"/>
                    <a:pt x="11553" y="270184"/>
                    <a:pt x="19254" y="222690"/>
                  </a:cubicBezTo>
                  <a:cubicBezTo>
                    <a:pt x="26956" y="175195"/>
                    <a:pt x="34658" y="127701"/>
                    <a:pt x="43644" y="81490"/>
                  </a:cubicBezTo>
                  <a:cubicBezTo>
                    <a:pt x="48778" y="54534"/>
                    <a:pt x="53913" y="28861"/>
                    <a:pt x="59047" y="1905"/>
                  </a:cubicBezTo>
                  <a:cubicBezTo>
                    <a:pt x="60331" y="-1946"/>
                    <a:pt x="65465" y="621"/>
                    <a:pt x="65465" y="4472"/>
                  </a:cubicBezTo>
                  <a:lnTo>
                    <a:pt x="65465" y="4472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232">
              <a:extLst>
                <a:ext uri="{FF2B5EF4-FFF2-40B4-BE49-F238E27FC236}">
                  <a16:creationId xmlns:a16="http://schemas.microsoft.com/office/drawing/2014/main" id="{5B0F18BE-3D6A-4492-9B07-1BDDBC4706FB}"/>
                </a:ext>
              </a:extLst>
            </p:cNvPr>
            <p:cNvSpPr/>
            <p:nvPr/>
          </p:nvSpPr>
          <p:spPr>
            <a:xfrm>
              <a:off x="4102190" y="3575377"/>
              <a:ext cx="31653" cy="56338"/>
            </a:xfrm>
            <a:custGeom>
              <a:avLst/>
              <a:gdLst>
                <a:gd name="connsiteX0" fmla="*/ 30807 w 31653"/>
                <a:gd name="connsiteY0" fmla="*/ 5236 h 56338"/>
                <a:gd name="connsiteX1" fmla="*/ 6418 w 31653"/>
                <a:gd name="connsiteY1" fmla="*/ 54014 h 56338"/>
                <a:gd name="connsiteX2" fmla="*/ 0 w 31653"/>
                <a:gd name="connsiteY2" fmla="*/ 52730 h 56338"/>
                <a:gd name="connsiteX3" fmla="*/ 26956 w 31653"/>
                <a:gd name="connsiteY3" fmla="*/ 1385 h 56338"/>
                <a:gd name="connsiteX4" fmla="*/ 30807 w 31653"/>
                <a:gd name="connsiteY4" fmla="*/ 5236 h 56338"/>
                <a:gd name="connsiteX5" fmla="*/ 30807 w 31653"/>
                <a:gd name="connsiteY5" fmla="*/ 5236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53" h="56338">
                  <a:moveTo>
                    <a:pt x="30807" y="5236"/>
                  </a:moveTo>
                  <a:cubicBezTo>
                    <a:pt x="17971" y="19356"/>
                    <a:pt x="8985" y="36043"/>
                    <a:pt x="6418" y="54014"/>
                  </a:cubicBezTo>
                  <a:cubicBezTo>
                    <a:pt x="5135" y="57865"/>
                    <a:pt x="0" y="56581"/>
                    <a:pt x="0" y="52730"/>
                  </a:cubicBezTo>
                  <a:cubicBezTo>
                    <a:pt x="3851" y="33476"/>
                    <a:pt x="12836" y="15505"/>
                    <a:pt x="26956" y="1385"/>
                  </a:cubicBezTo>
                  <a:cubicBezTo>
                    <a:pt x="29524" y="-2466"/>
                    <a:pt x="33374" y="2668"/>
                    <a:pt x="30807" y="5236"/>
                  </a:cubicBezTo>
                  <a:lnTo>
                    <a:pt x="30807" y="5236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233">
              <a:extLst>
                <a:ext uri="{FF2B5EF4-FFF2-40B4-BE49-F238E27FC236}">
                  <a16:creationId xmlns:a16="http://schemas.microsoft.com/office/drawing/2014/main" id="{F151FD46-7F7A-46EB-B33B-5162E3C04AC6}"/>
                </a:ext>
              </a:extLst>
            </p:cNvPr>
            <p:cNvSpPr/>
            <p:nvPr/>
          </p:nvSpPr>
          <p:spPr>
            <a:xfrm>
              <a:off x="4013619" y="3680736"/>
              <a:ext cx="11552" cy="39792"/>
            </a:xfrm>
            <a:custGeom>
              <a:avLst/>
              <a:gdLst>
                <a:gd name="connsiteX0" fmla="*/ 11553 w 11552"/>
                <a:gd name="connsiteY0" fmla="*/ 3851 h 39792"/>
                <a:gd name="connsiteX1" fmla="*/ 6418 w 11552"/>
                <a:gd name="connsiteY1" fmla="*/ 37225 h 39792"/>
                <a:gd name="connsiteX2" fmla="*/ 2567 w 11552"/>
                <a:gd name="connsiteY2" fmla="*/ 39793 h 39792"/>
                <a:gd name="connsiteX3" fmla="*/ 0 w 11552"/>
                <a:gd name="connsiteY3" fmla="*/ 35942 h 39792"/>
                <a:gd name="connsiteX4" fmla="*/ 5135 w 11552"/>
                <a:gd name="connsiteY4" fmla="*/ 2567 h 39792"/>
                <a:gd name="connsiteX5" fmla="*/ 8985 w 11552"/>
                <a:gd name="connsiteY5" fmla="*/ 0 h 39792"/>
                <a:gd name="connsiteX6" fmla="*/ 11553 w 11552"/>
                <a:gd name="connsiteY6" fmla="*/ 3851 h 39792"/>
                <a:gd name="connsiteX7" fmla="*/ 11553 w 11552"/>
                <a:gd name="connsiteY7" fmla="*/ 3851 h 3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2" h="39792">
                  <a:moveTo>
                    <a:pt x="11553" y="3851"/>
                  </a:moveTo>
                  <a:cubicBezTo>
                    <a:pt x="10269" y="15404"/>
                    <a:pt x="7702" y="25673"/>
                    <a:pt x="6418" y="37225"/>
                  </a:cubicBezTo>
                  <a:cubicBezTo>
                    <a:pt x="6418" y="38509"/>
                    <a:pt x="3851" y="39793"/>
                    <a:pt x="2567" y="39793"/>
                  </a:cubicBezTo>
                  <a:cubicBezTo>
                    <a:pt x="1284" y="39793"/>
                    <a:pt x="0" y="37225"/>
                    <a:pt x="0" y="35942"/>
                  </a:cubicBezTo>
                  <a:cubicBezTo>
                    <a:pt x="1284" y="24389"/>
                    <a:pt x="3851" y="14120"/>
                    <a:pt x="5135" y="2567"/>
                  </a:cubicBezTo>
                  <a:cubicBezTo>
                    <a:pt x="5135" y="1284"/>
                    <a:pt x="7702" y="0"/>
                    <a:pt x="8985" y="0"/>
                  </a:cubicBezTo>
                  <a:cubicBezTo>
                    <a:pt x="10269" y="0"/>
                    <a:pt x="11553" y="2567"/>
                    <a:pt x="11553" y="3851"/>
                  </a:cubicBezTo>
                  <a:lnTo>
                    <a:pt x="11553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234">
              <a:extLst>
                <a:ext uri="{FF2B5EF4-FFF2-40B4-BE49-F238E27FC236}">
                  <a16:creationId xmlns:a16="http://schemas.microsoft.com/office/drawing/2014/main" id="{6375BC2E-990F-4110-80B5-3D428FD30844}"/>
                </a:ext>
              </a:extLst>
            </p:cNvPr>
            <p:cNvSpPr/>
            <p:nvPr/>
          </p:nvSpPr>
          <p:spPr>
            <a:xfrm>
              <a:off x="3984096" y="3668221"/>
              <a:ext cx="15403" cy="30807"/>
            </a:xfrm>
            <a:custGeom>
              <a:avLst/>
              <a:gdLst>
                <a:gd name="connsiteX0" fmla="*/ 14120 w 15403"/>
                <a:gd name="connsiteY0" fmla="*/ 4814 h 30807"/>
                <a:gd name="connsiteX1" fmla="*/ 6418 w 15403"/>
                <a:gd name="connsiteY1" fmla="*/ 27919 h 30807"/>
                <a:gd name="connsiteX2" fmla="*/ 0 w 15403"/>
                <a:gd name="connsiteY2" fmla="*/ 27919 h 30807"/>
                <a:gd name="connsiteX3" fmla="*/ 10269 w 15403"/>
                <a:gd name="connsiteY3" fmla="*/ 963 h 30807"/>
                <a:gd name="connsiteX4" fmla="*/ 15404 w 15403"/>
                <a:gd name="connsiteY4" fmla="*/ 963 h 30807"/>
                <a:gd name="connsiteX5" fmla="*/ 14120 w 15403"/>
                <a:gd name="connsiteY5" fmla="*/ 4814 h 30807"/>
                <a:gd name="connsiteX6" fmla="*/ 14120 w 15403"/>
                <a:gd name="connsiteY6" fmla="*/ 481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3" h="30807">
                  <a:moveTo>
                    <a:pt x="14120" y="4814"/>
                  </a:moveTo>
                  <a:cubicBezTo>
                    <a:pt x="8985" y="11232"/>
                    <a:pt x="6418" y="18934"/>
                    <a:pt x="6418" y="27919"/>
                  </a:cubicBezTo>
                  <a:cubicBezTo>
                    <a:pt x="6418" y="31770"/>
                    <a:pt x="0" y="31770"/>
                    <a:pt x="0" y="27919"/>
                  </a:cubicBezTo>
                  <a:cubicBezTo>
                    <a:pt x="0" y="17650"/>
                    <a:pt x="3851" y="8665"/>
                    <a:pt x="10269" y="963"/>
                  </a:cubicBezTo>
                  <a:cubicBezTo>
                    <a:pt x="11553" y="-321"/>
                    <a:pt x="14120" y="-321"/>
                    <a:pt x="15404" y="963"/>
                  </a:cubicBezTo>
                  <a:cubicBezTo>
                    <a:pt x="15404" y="2246"/>
                    <a:pt x="15404" y="3530"/>
                    <a:pt x="14120" y="4814"/>
                  </a:cubicBezTo>
                  <a:lnTo>
                    <a:pt x="14120" y="4814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235">
              <a:extLst>
                <a:ext uri="{FF2B5EF4-FFF2-40B4-BE49-F238E27FC236}">
                  <a16:creationId xmlns:a16="http://schemas.microsoft.com/office/drawing/2014/main" id="{FCE63F60-0AC7-4722-A620-628CC186600E}"/>
                </a:ext>
              </a:extLst>
            </p:cNvPr>
            <p:cNvSpPr/>
            <p:nvPr/>
          </p:nvSpPr>
          <p:spPr>
            <a:xfrm>
              <a:off x="3996932" y="3591634"/>
              <a:ext cx="13679" cy="22885"/>
            </a:xfrm>
            <a:custGeom>
              <a:avLst/>
              <a:gdLst>
                <a:gd name="connsiteX0" fmla="*/ 12836 w 13679"/>
                <a:gd name="connsiteY0" fmla="*/ 4383 h 22885"/>
                <a:gd name="connsiteX1" fmla="*/ 5135 w 13679"/>
                <a:gd name="connsiteY1" fmla="*/ 21070 h 22885"/>
                <a:gd name="connsiteX2" fmla="*/ 1284 w 13679"/>
                <a:gd name="connsiteY2" fmla="*/ 22353 h 22885"/>
                <a:gd name="connsiteX3" fmla="*/ 0 w 13679"/>
                <a:gd name="connsiteY3" fmla="*/ 18503 h 22885"/>
                <a:gd name="connsiteX4" fmla="*/ 7702 w 13679"/>
                <a:gd name="connsiteY4" fmla="*/ 1815 h 22885"/>
                <a:gd name="connsiteX5" fmla="*/ 11553 w 13679"/>
                <a:gd name="connsiteY5" fmla="*/ 532 h 22885"/>
                <a:gd name="connsiteX6" fmla="*/ 12836 w 13679"/>
                <a:gd name="connsiteY6" fmla="*/ 4383 h 22885"/>
                <a:gd name="connsiteX7" fmla="*/ 12836 w 13679"/>
                <a:gd name="connsiteY7" fmla="*/ 4383 h 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9" h="22885">
                  <a:moveTo>
                    <a:pt x="12836" y="4383"/>
                  </a:moveTo>
                  <a:cubicBezTo>
                    <a:pt x="10269" y="9517"/>
                    <a:pt x="7702" y="15935"/>
                    <a:pt x="5135" y="21070"/>
                  </a:cubicBezTo>
                  <a:cubicBezTo>
                    <a:pt x="3851" y="22353"/>
                    <a:pt x="2567" y="23637"/>
                    <a:pt x="1284" y="22353"/>
                  </a:cubicBezTo>
                  <a:cubicBezTo>
                    <a:pt x="0" y="21070"/>
                    <a:pt x="0" y="19786"/>
                    <a:pt x="0" y="18503"/>
                  </a:cubicBezTo>
                  <a:cubicBezTo>
                    <a:pt x="2567" y="13368"/>
                    <a:pt x="5135" y="6950"/>
                    <a:pt x="7702" y="1815"/>
                  </a:cubicBezTo>
                  <a:cubicBezTo>
                    <a:pt x="8985" y="532"/>
                    <a:pt x="10269" y="-752"/>
                    <a:pt x="11553" y="532"/>
                  </a:cubicBezTo>
                  <a:cubicBezTo>
                    <a:pt x="14120" y="1815"/>
                    <a:pt x="14120" y="3099"/>
                    <a:pt x="12836" y="4383"/>
                  </a:cubicBezTo>
                  <a:lnTo>
                    <a:pt x="12836" y="438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236">
              <a:extLst>
                <a:ext uri="{FF2B5EF4-FFF2-40B4-BE49-F238E27FC236}">
                  <a16:creationId xmlns:a16="http://schemas.microsoft.com/office/drawing/2014/main" id="{A2A512E2-CC2A-4AE3-8492-B8BD80598E13}"/>
                </a:ext>
              </a:extLst>
            </p:cNvPr>
            <p:cNvSpPr/>
            <p:nvPr/>
          </p:nvSpPr>
          <p:spPr>
            <a:xfrm>
              <a:off x="3984096" y="3811667"/>
              <a:ext cx="11552" cy="39792"/>
            </a:xfrm>
            <a:custGeom>
              <a:avLst/>
              <a:gdLst>
                <a:gd name="connsiteX0" fmla="*/ 11553 w 11552"/>
                <a:gd name="connsiteY0" fmla="*/ 3851 h 39792"/>
                <a:gd name="connsiteX1" fmla="*/ 6418 w 11552"/>
                <a:gd name="connsiteY1" fmla="*/ 37225 h 39792"/>
                <a:gd name="connsiteX2" fmla="*/ 2567 w 11552"/>
                <a:gd name="connsiteY2" fmla="*/ 39793 h 39792"/>
                <a:gd name="connsiteX3" fmla="*/ 0 w 11552"/>
                <a:gd name="connsiteY3" fmla="*/ 35942 h 39792"/>
                <a:gd name="connsiteX4" fmla="*/ 5135 w 11552"/>
                <a:gd name="connsiteY4" fmla="*/ 2567 h 39792"/>
                <a:gd name="connsiteX5" fmla="*/ 8985 w 11552"/>
                <a:gd name="connsiteY5" fmla="*/ 0 h 39792"/>
                <a:gd name="connsiteX6" fmla="*/ 11553 w 11552"/>
                <a:gd name="connsiteY6" fmla="*/ 3851 h 39792"/>
                <a:gd name="connsiteX7" fmla="*/ 11553 w 11552"/>
                <a:gd name="connsiteY7" fmla="*/ 3851 h 3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2" h="39792">
                  <a:moveTo>
                    <a:pt x="11553" y="3851"/>
                  </a:moveTo>
                  <a:cubicBezTo>
                    <a:pt x="10269" y="15404"/>
                    <a:pt x="7702" y="25673"/>
                    <a:pt x="6418" y="37225"/>
                  </a:cubicBezTo>
                  <a:cubicBezTo>
                    <a:pt x="6418" y="38509"/>
                    <a:pt x="3851" y="39793"/>
                    <a:pt x="2567" y="39793"/>
                  </a:cubicBezTo>
                  <a:cubicBezTo>
                    <a:pt x="1284" y="39793"/>
                    <a:pt x="0" y="37225"/>
                    <a:pt x="0" y="35942"/>
                  </a:cubicBezTo>
                  <a:cubicBezTo>
                    <a:pt x="1284" y="24389"/>
                    <a:pt x="3851" y="14120"/>
                    <a:pt x="5135" y="2567"/>
                  </a:cubicBezTo>
                  <a:cubicBezTo>
                    <a:pt x="5135" y="1284"/>
                    <a:pt x="7702" y="0"/>
                    <a:pt x="8985" y="0"/>
                  </a:cubicBezTo>
                  <a:cubicBezTo>
                    <a:pt x="10269" y="0"/>
                    <a:pt x="11553" y="1284"/>
                    <a:pt x="11553" y="3851"/>
                  </a:cubicBezTo>
                  <a:lnTo>
                    <a:pt x="11553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237">
              <a:extLst>
                <a:ext uri="{FF2B5EF4-FFF2-40B4-BE49-F238E27FC236}">
                  <a16:creationId xmlns:a16="http://schemas.microsoft.com/office/drawing/2014/main" id="{548B7C7D-5DDA-4795-B539-AE45DD17FC75}"/>
                </a:ext>
              </a:extLst>
            </p:cNvPr>
            <p:cNvSpPr/>
            <p:nvPr/>
          </p:nvSpPr>
          <p:spPr>
            <a:xfrm>
              <a:off x="3991797" y="3895103"/>
              <a:ext cx="15907" cy="32090"/>
            </a:xfrm>
            <a:custGeom>
              <a:avLst/>
              <a:gdLst>
                <a:gd name="connsiteX0" fmla="*/ 15404 w 15907"/>
                <a:gd name="connsiteY0" fmla="*/ 3851 h 32090"/>
                <a:gd name="connsiteX1" fmla="*/ 6418 w 15907"/>
                <a:gd name="connsiteY1" fmla="*/ 29524 h 32090"/>
                <a:gd name="connsiteX2" fmla="*/ 2567 w 15907"/>
                <a:gd name="connsiteY2" fmla="*/ 32091 h 32090"/>
                <a:gd name="connsiteX3" fmla="*/ 0 w 15907"/>
                <a:gd name="connsiteY3" fmla="*/ 28240 h 32090"/>
                <a:gd name="connsiteX4" fmla="*/ 8985 w 15907"/>
                <a:gd name="connsiteY4" fmla="*/ 2567 h 32090"/>
                <a:gd name="connsiteX5" fmla="*/ 12836 w 15907"/>
                <a:gd name="connsiteY5" fmla="*/ 0 h 32090"/>
                <a:gd name="connsiteX6" fmla="*/ 15404 w 15907"/>
                <a:gd name="connsiteY6" fmla="*/ 3851 h 32090"/>
                <a:gd name="connsiteX7" fmla="*/ 15404 w 15907"/>
                <a:gd name="connsiteY7" fmla="*/ 3851 h 32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07" h="32090">
                  <a:moveTo>
                    <a:pt x="15404" y="3851"/>
                  </a:moveTo>
                  <a:cubicBezTo>
                    <a:pt x="12836" y="12836"/>
                    <a:pt x="10269" y="20538"/>
                    <a:pt x="6418" y="29524"/>
                  </a:cubicBezTo>
                  <a:cubicBezTo>
                    <a:pt x="6418" y="30807"/>
                    <a:pt x="3851" y="32091"/>
                    <a:pt x="2567" y="32091"/>
                  </a:cubicBezTo>
                  <a:cubicBezTo>
                    <a:pt x="1284" y="32091"/>
                    <a:pt x="0" y="29524"/>
                    <a:pt x="0" y="28240"/>
                  </a:cubicBezTo>
                  <a:cubicBezTo>
                    <a:pt x="2567" y="19254"/>
                    <a:pt x="5134" y="11553"/>
                    <a:pt x="8985" y="2567"/>
                  </a:cubicBezTo>
                  <a:cubicBezTo>
                    <a:pt x="8985" y="1284"/>
                    <a:pt x="11553" y="0"/>
                    <a:pt x="12836" y="0"/>
                  </a:cubicBezTo>
                  <a:cubicBezTo>
                    <a:pt x="15404" y="1284"/>
                    <a:pt x="16687" y="2567"/>
                    <a:pt x="15404" y="3851"/>
                  </a:cubicBezTo>
                  <a:lnTo>
                    <a:pt x="15404" y="385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238">
              <a:extLst>
                <a:ext uri="{FF2B5EF4-FFF2-40B4-BE49-F238E27FC236}">
                  <a16:creationId xmlns:a16="http://schemas.microsoft.com/office/drawing/2014/main" id="{FF851AEC-4F95-428C-A258-AA415D723685}"/>
                </a:ext>
              </a:extLst>
            </p:cNvPr>
            <p:cNvSpPr/>
            <p:nvPr/>
          </p:nvSpPr>
          <p:spPr>
            <a:xfrm>
              <a:off x="3723197" y="3598584"/>
              <a:ext cx="132206" cy="18918"/>
            </a:xfrm>
            <a:custGeom>
              <a:avLst/>
              <a:gdLst>
                <a:gd name="connsiteX0" fmla="*/ 129968 w 132206"/>
                <a:gd name="connsiteY0" fmla="*/ 6418 h 18918"/>
                <a:gd name="connsiteX1" fmla="*/ 2888 w 132206"/>
                <a:gd name="connsiteY1" fmla="*/ 16687 h 18918"/>
                <a:gd name="connsiteX2" fmla="*/ 2888 w 132206"/>
                <a:gd name="connsiteY2" fmla="*/ 10269 h 18918"/>
                <a:gd name="connsiteX3" fmla="*/ 127401 w 132206"/>
                <a:gd name="connsiteY3" fmla="*/ 0 h 18918"/>
                <a:gd name="connsiteX4" fmla="*/ 129968 w 132206"/>
                <a:gd name="connsiteY4" fmla="*/ 6418 h 18918"/>
                <a:gd name="connsiteX5" fmla="*/ 129968 w 132206"/>
                <a:gd name="connsiteY5" fmla="*/ 6418 h 1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206" h="18918">
                  <a:moveTo>
                    <a:pt x="129968" y="6418"/>
                  </a:moveTo>
                  <a:cubicBezTo>
                    <a:pt x="88892" y="17971"/>
                    <a:pt x="45248" y="21822"/>
                    <a:pt x="2888" y="16687"/>
                  </a:cubicBezTo>
                  <a:cubicBezTo>
                    <a:pt x="-963" y="16687"/>
                    <a:pt x="-963" y="10269"/>
                    <a:pt x="2888" y="10269"/>
                  </a:cubicBezTo>
                  <a:cubicBezTo>
                    <a:pt x="45248" y="14120"/>
                    <a:pt x="87608" y="11553"/>
                    <a:pt x="127401" y="0"/>
                  </a:cubicBezTo>
                  <a:cubicBezTo>
                    <a:pt x="132535" y="0"/>
                    <a:pt x="133819" y="5135"/>
                    <a:pt x="129968" y="6418"/>
                  </a:cubicBezTo>
                  <a:lnTo>
                    <a:pt x="129968" y="6418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239">
              <a:extLst>
                <a:ext uri="{FF2B5EF4-FFF2-40B4-BE49-F238E27FC236}">
                  <a16:creationId xmlns:a16="http://schemas.microsoft.com/office/drawing/2014/main" id="{810B1444-1A13-426A-8A70-0405ADD9ED14}"/>
                </a:ext>
              </a:extLst>
            </p:cNvPr>
            <p:cNvSpPr/>
            <p:nvPr/>
          </p:nvSpPr>
          <p:spPr>
            <a:xfrm>
              <a:off x="3742461" y="3302727"/>
              <a:ext cx="49295" cy="20083"/>
            </a:xfrm>
            <a:custGeom>
              <a:avLst/>
              <a:gdLst>
                <a:gd name="connsiteX0" fmla="*/ 49089 w 49295"/>
                <a:gd name="connsiteY0" fmla="*/ 4472 h 20083"/>
                <a:gd name="connsiteX1" fmla="*/ 1595 w 49295"/>
                <a:gd name="connsiteY1" fmla="*/ 14741 h 20083"/>
                <a:gd name="connsiteX2" fmla="*/ 5446 w 49295"/>
                <a:gd name="connsiteY2" fmla="*/ 9607 h 20083"/>
                <a:gd name="connsiteX3" fmla="*/ 45239 w 49295"/>
                <a:gd name="connsiteY3" fmla="*/ 1905 h 20083"/>
                <a:gd name="connsiteX4" fmla="*/ 49089 w 49295"/>
                <a:gd name="connsiteY4" fmla="*/ 4472 h 20083"/>
                <a:gd name="connsiteX5" fmla="*/ 49089 w 49295"/>
                <a:gd name="connsiteY5" fmla="*/ 4472 h 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95" h="20083">
                  <a:moveTo>
                    <a:pt x="49089" y="4472"/>
                  </a:moveTo>
                  <a:cubicBezTo>
                    <a:pt x="38820" y="19876"/>
                    <a:pt x="15715" y="25010"/>
                    <a:pt x="1595" y="14741"/>
                  </a:cubicBezTo>
                  <a:cubicBezTo>
                    <a:pt x="-2256" y="12174"/>
                    <a:pt x="1595" y="7039"/>
                    <a:pt x="5446" y="9607"/>
                  </a:cubicBezTo>
                  <a:cubicBezTo>
                    <a:pt x="18282" y="18592"/>
                    <a:pt x="36253" y="14741"/>
                    <a:pt x="45239" y="1905"/>
                  </a:cubicBezTo>
                  <a:cubicBezTo>
                    <a:pt x="45239" y="-1946"/>
                    <a:pt x="50373" y="621"/>
                    <a:pt x="49089" y="4472"/>
                  </a:cubicBezTo>
                  <a:lnTo>
                    <a:pt x="49089" y="447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240">
              <a:extLst>
                <a:ext uri="{FF2B5EF4-FFF2-40B4-BE49-F238E27FC236}">
                  <a16:creationId xmlns:a16="http://schemas.microsoft.com/office/drawing/2014/main" id="{C6B4DD3F-02E0-4163-9EC7-ADA1DBB187D5}"/>
                </a:ext>
              </a:extLst>
            </p:cNvPr>
            <p:cNvSpPr/>
            <p:nvPr/>
          </p:nvSpPr>
          <p:spPr>
            <a:xfrm>
              <a:off x="3729936" y="3435356"/>
              <a:ext cx="119377" cy="42565"/>
            </a:xfrm>
            <a:custGeom>
              <a:avLst/>
              <a:gdLst>
                <a:gd name="connsiteX0" fmla="*/ 5135 w 119377"/>
                <a:gd name="connsiteY0" fmla="*/ 206 h 42565"/>
                <a:gd name="connsiteX1" fmla="*/ 119378 w 119377"/>
                <a:gd name="connsiteY1" fmla="*/ 4057 h 42565"/>
                <a:gd name="connsiteX2" fmla="*/ 0 w 119377"/>
                <a:gd name="connsiteY2" fmla="*/ 42566 h 42565"/>
                <a:gd name="connsiteX3" fmla="*/ 5135 w 119377"/>
                <a:gd name="connsiteY3" fmla="*/ 206 h 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77" h="42565">
                  <a:moveTo>
                    <a:pt x="5135" y="206"/>
                  </a:moveTo>
                  <a:cubicBezTo>
                    <a:pt x="5135" y="-1078"/>
                    <a:pt x="119378" y="4057"/>
                    <a:pt x="119378" y="4057"/>
                  </a:cubicBezTo>
                  <a:lnTo>
                    <a:pt x="0" y="42566"/>
                  </a:lnTo>
                  <a:lnTo>
                    <a:pt x="5135" y="206"/>
                  </a:lnTo>
                  <a:close/>
                </a:path>
              </a:pathLst>
            </a:custGeom>
            <a:solidFill>
              <a:srgbClr val="000000">
                <a:alpha val="59000"/>
              </a:srgbClr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241">
              <a:extLst>
                <a:ext uri="{FF2B5EF4-FFF2-40B4-BE49-F238E27FC236}">
                  <a16:creationId xmlns:a16="http://schemas.microsoft.com/office/drawing/2014/main" id="{69F80F0B-F47C-4F90-84E1-32D49B409269}"/>
                </a:ext>
              </a:extLst>
            </p:cNvPr>
            <p:cNvSpPr/>
            <p:nvPr/>
          </p:nvSpPr>
          <p:spPr>
            <a:xfrm>
              <a:off x="2986713" y="3487492"/>
              <a:ext cx="57487" cy="80394"/>
            </a:xfrm>
            <a:custGeom>
              <a:avLst/>
              <a:gdLst>
                <a:gd name="connsiteX0" fmla="*/ 34658 w 57487"/>
                <a:gd name="connsiteY0" fmla="*/ 5834 h 80394"/>
                <a:gd name="connsiteX1" fmla="*/ 11553 w 57487"/>
                <a:gd name="connsiteY1" fmla="*/ 25089 h 80394"/>
                <a:gd name="connsiteX2" fmla="*/ 6418 w 57487"/>
                <a:gd name="connsiteY2" fmla="*/ 37925 h 80394"/>
                <a:gd name="connsiteX3" fmla="*/ 8985 w 57487"/>
                <a:gd name="connsiteY3" fmla="*/ 53329 h 80394"/>
                <a:gd name="connsiteX4" fmla="*/ 23105 w 57487"/>
                <a:gd name="connsiteY4" fmla="*/ 72583 h 80394"/>
                <a:gd name="connsiteX5" fmla="*/ 44927 w 57487"/>
                <a:gd name="connsiteY5" fmla="*/ 59747 h 80394"/>
                <a:gd name="connsiteX6" fmla="*/ 50062 w 57487"/>
                <a:gd name="connsiteY6" fmla="*/ 32791 h 80394"/>
                <a:gd name="connsiteX7" fmla="*/ 56480 w 57487"/>
                <a:gd name="connsiteY7" fmla="*/ 31507 h 80394"/>
                <a:gd name="connsiteX8" fmla="*/ 51345 w 57487"/>
                <a:gd name="connsiteY8" fmla="*/ 61030 h 80394"/>
                <a:gd name="connsiteX9" fmla="*/ 26956 w 57487"/>
                <a:gd name="connsiteY9" fmla="*/ 80285 h 80394"/>
                <a:gd name="connsiteX10" fmla="*/ 6418 w 57487"/>
                <a:gd name="connsiteY10" fmla="*/ 62314 h 80394"/>
                <a:gd name="connsiteX11" fmla="*/ 0 w 57487"/>
                <a:gd name="connsiteY11" fmla="*/ 44343 h 80394"/>
                <a:gd name="connsiteX12" fmla="*/ 3851 w 57487"/>
                <a:gd name="connsiteY12" fmla="*/ 27656 h 80394"/>
                <a:gd name="connsiteX13" fmla="*/ 32091 w 57487"/>
                <a:gd name="connsiteY13" fmla="*/ 700 h 80394"/>
                <a:gd name="connsiteX14" fmla="*/ 34658 w 57487"/>
                <a:gd name="connsiteY14" fmla="*/ 5834 h 80394"/>
                <a:gd name="connsiteX15" fmla="*/ 34658 w 57487"/>
                <a:gd name="connsiteY15" fmla="*/ 5834 h 8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487" h="80394">
                  <a:moveTo>
                    <a:pt x="34658" y="5834"/>
                  </a:moveTo>
                  <a:cubicBezTo>
                    <a:pt x="25673" y="10969"/>
                    <a:pt x="17971" y="16103"/>
                    <a:pt x="11553" y="25089"/>
                  </a:cubicBezTo>
                  <a:cubicBezTo>
                    <a:pt x="8985" y="28940"/>
                    <a:pt x="6418" y="32791"/>
                    <a:pt x="6418" y="37925"/>
                  </a:cubicBezTo>
                  <a:cubicBezTo>
                    <a:pt x="5135" y="43060"/>
                    <a:pt x="6418" y="48194"/>
                    <a:pt x="8985" y="53329"/>
                  </a:cubicBezTo>
                  <a:cubicBezTo>
                    <a:pt x="11553" y="59747"/>
                    <a:pt x="15404" y="70016"/>
                    <a:pt x="23105" y="72583"/>
                  </a:cubicBezTo>
                  <a:cubicBezTo>
                    <a:pt x="32091" y="75150"/>
                    <a:pt x="41076" y="66165"/>
                    <a:pt x="44927" y="59747"/>
                  </a:cubicBezTo>
                  <a:cubicBezTo>
                    <a:pt x="50062" y="52045"/>
                    <a:pt x="52629" y="41776"/>
                    <a:pt x="50062" y="32791"/>
                  </a:cubicBezTo>
                  <a:cubicBezTo>
                    <a:pt x="48778" y="28940"/>
                    <a:pt x="55196" y="27656"/>
                    <a:pt x="56480" y="31507"/>
                  </a:cubicBezTo>
                  <a:cubicBezTo>
                    <a:pt x="59047" y="41776"/>
                    <a:pt x="56480" y="52045"/>
                    <a:pt x="51345" y="61030"/>
                  </a:cubicBezTo>
                  <a:cubicBezTo>
                    <a:pt x="46211" y="70016"/>
                    <a:pt x="37225" y="79001"/>
                    <a:pt x="26956" y="80285"/>
                  </a:cubicBezTo>
                  <a:cubicBezTo>
                    <a:pt x="16687" y="81569"/>
                    <a:pt x="10269" y="71300"/>
                    <a:pt x="6418" y="62314"/>
                  </a:cubicBezTo>
                  <a:cubicBezTo>
                    <a:pt x="3851" y="57180"/>
                    <a:pt x="1284" y="50761"/>
                    <a:pt x="0" y="44343"/>
                  </a:cubicBezTo>
                  <a:cubicBezTo>
                    <a:pt x="0" y="39209"/>
                    <a:pt x="1284" y="32791"/>
                    <a:pt x="3851" y="27656"/>
                  </a:cubicBezTo>
                  <a:cubicBezTo>
                    <a:pt x="10269" y="14820"/>
                    <a:pt x="21822" y="8402"/>
                    <a:pt x="32091" y="700"/>
                  </a:cubicBezTo>
                  <a:cubicBezTo>
                    <a:pt x="34658" y="-1868"/>
                    <a:pt x="38509" y="3267"/>
                    <a:pt x="34658" y="5834"/>
                  </a:cubicBezTo>
                  <a:lnTo>
                    <a:pt x="34658" y="5834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242">
              <a:extLst>
                <a:ext uri="{FF2B5EF4-FFF2-40B4-BE49-F238E27FC236}">
                  <a16:creationId xmlns:a16="http://schemas.microsoft.com/office/drawing/2014/main" id="{7FED4188-3132-4DF2-8DD6-148FB520C627}"/>
                </a:ext>
              </a:extLst>
            </p:cNvPr>
            <p:cNvSpPr/>
            <p:nvPr/>
          </p:nvSpPr>
          <p:spPr>
            <a:xfrm>
              <a:off x="3038810" y="3520467"/>
              <a:ext cx="18502" cy="22168"/>
            </a:xfrm>
            <a:custGeom>
              <a:avLst/>
              <a:gdLst>
                <a:gd name="connsiteX0" fmla="*/ 18503 w 18502"/>
                <a:gd name="connsiteY0" fmla="*/ 2382 h 22168"/>
                <a:gd name="connsiteX1" fmla="*/ 4383 w 18502"/>
                <a:gd name="connsiteY1" fmla="*/ 21637 h 22168"/>
                <a:gd name="connsiteX2" fmla="*/ 532 w 18502"/>
                <a:gd name="connsiteY2" fmla="*/ 20353 h 22168"/>
                <a:gd name="connsiteX3" fmla="*/ 1815 w 18502"/>
                <a:gd name="connsiteY3" fmla="*/ 16502 h 22168"/>
                <a:gd name="connsiteX4" fmla="*/ 3099 w 18502"/>
                <a:gd name="connsiteY4" fmla="*/ 15218 h 22168"/>
                <a:gd name="connsiteX5" fmla="*/ 3099 w 18502"/>
                <a:gd name="connsiteY5" fmla="*/ 15218 h 22168"/>
                <a:gd name="connsiteX6" fmla="*/ 3099 w 18502"/>
                <a:gd name="connsiteY6" fmla="*/ 15218 h 22168"/>
                <a:gd name="connsiteX7" fmla="*/ 5666 w 18502"/>
                <a:gd name="connsiteY7" fmla="*/ 13935 h 22168"/>
                <a:gd name="connsiteX8" fmla="*/ 6950 w 18502"/>
                <a:gd name="connsiteY8" fmla="*/ 12651 h 22168"/>
                <a:gd name="connsiteX9" fmla="*/ 8234 w 18502"/>
                <a:gd name="connsiteY9" fmla="*/ 11368 h 22168"/>
                <a:gd name="connsiteX10" fmla="*/ 8234 w 18502"/>
                <a:gd name="connsiteY10" fmla="*/ 11368 h 22168"/>
                <a:gd name="connsiteX11" fmla="*/ 8234 w 18502"/>
                <a:gd name="connsiteY11" fmla="*/ 11368 h 22168"/>
                <a:gd name="connsiteX12" fmla="*/ 10801 w 18502"/>
                <a:gd name="connsiteY12" fmla="*/ 7517 h 22168"/>
                <a:gd name="connsiteX13" fmla="*/ 10801 w 18502"/>
                <a:gd name="connsiteY13" fmla="*/ 6233 h 22168"/>
                <a:gd name="connsiteX14" fmla="*/ 10801 w 18502"/>
                <a:gd name="connsiteY14" fmla="*/ 6233 h 22168"/>
                <a:gd name="connsiteX15" fmla="*/ 10801 w 18502"/>
                <a:gd name="connsiteY15" fmla="*/ 6233 h 22168"/>
                <a:gd name="connsiteX16" fmla="*/ 12084 w 18502"/>
                <a:gd name="connsiteY16" fmla="*/ 3666 h 22168"/>
                <a:gd name="connsiteX17" fmla="*/ 15935 w 18502"/>
                <a:gd name="connsiteY17" fmla="*/ 1098 h 22168"/>
                <a:gd name="connsiteX18" fmla="*/ 18503 w 18502"/>
                <a:gd name="connsiteY18" fmla="*/ 2382 h 22168"/>
                <a:gd name="connsiteX19" fmla="*/ 18503 w 18502"/>
                <a:gd name="connsiteY19" fmla="*/ 2382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02" h="22168">
                  <a:moveTo>
                    <a:pt x="18503" y="2382"/>
                  </a:moveTo>
                  <a:cubicBezTo>
                    <a:pt x="15935" y="10084"/>
                    <a:pt x="10801" y="16502"/>
                    <a:pt x="4383" y="21637"/>
                  </a:cubicBezTo>
                  <a:cubicBezTo>
                    <a:pt x="3099" y="22920"/>
                    <a:pt x="532" y="21637"/>
                    <a:pt x="532" y="20353"/>
                  </a:cubicBezTo>
                  <a:cubicBezTo>
                    <a:pt x="-752" y="19069"/>
                    <a:pt x="532" y="16502"/>
                    <a:pt x="1815" y="16502"/>
                  </a:cubicBezTo>
                  <a:cubicBezTo>
                    <a:pt x="1815" y="16502"/>
                    <a:pt x="3099" y="16502"/>
                    <a:pt x="3099" y="15218"/>
                  </a:cubicBezTo>
                  <a:cubicBezTo>
                    <a:pt x="3099" y="15218"/>
                    <a:pt x="3099" y="15218"/>
                    <a:pt x="3099" y="15218"/>
                  </a:cubicBezTo>
                  <a:cubicBezTo>
                    <a:pt x="3099" y="15218"/>
                    <a:pt x="3099" y="15218"/>
                    <a:pt x="3099" y="15218"/>
                  </a:cubicBezTo>
                  <a:cubicBezTo>
                    <a:pt x="4383" y="15218"/>
                    <a:pt x="4383" y="13935"/>
                    <a:pt x="5666" y="13935"/>
                  </a:cubicBezTo>
                  <a:cubicBezTo>
                    <a:pt x="5666" y="13935"/>
                    <a:pt x="6950" y="12651"/>
                    <a:pt x="6950" y="12651"/>
                  </a:cubicBezTo>
                  <a:cubicBezTo>
                    <a:pt x="6950" y="12651"/>
                    <a:pt x="6950" y="11368"/>
                    <a:pt x="8234" y="11368"/>
                  </a:cubicBezTo>
                  <a:cubicBezTo>
                    <a:pt x="8234" y="11368"/>
                    <a:pt x="8234" y="11368"/>
                    <a:pt x="8234" y="11368"/>
                  </a:cubicBezTo>
                  <a:cubicBezTo>
                    <a:pt x="8234" y="11368"/>
                    <a:pt x="8234" y="11368"/>
                    <a:pt x="8234" y="11368"/>
                  </a:cubicBezTo>
                  <a:cubicBezTo>
                    <a:pt x="9517" y="10084"/>
                    <a:pt x="10801" y="8800"/>
                    <a:pt x="10801" y="7517"/>
                  </a:cubicBezTo>
                  <a:cubicBezTo>
                    <a:pt x="10801" y="7517"/>
                    <a:pt x="10801" y="6233"/>
                    <a:pt x="10801" y="6233"/>
                  </a:cubicBezTo>
                  <a:cubicBezTo>
                    <a:pt x="10801" y="6233"/>
                    <a:pt x="10801" y="6233"/>
                    <a:pt x="10801" y="6233"/>
                  </a:cubicBezTo>
                  <a:cubicBezTo>
                    <a:pt x="10801" y="4949"/>
                    <a:pt x="10801" y="6233"/>
                    <a:pt x="10801" y="6233"/>
                  </a:cubicBezTo>
                  <a:cubicBezTo>
                    <a:pt x="10801" y="4949"/>
                    <a:pt x="10801" y="4949"/>
                    <a:pt x="12084" y="3666"/>
                  </a:cubicBezTo>
                  <a:cubicBezTo>
                    <a:pt x="12084" y="2382"/>
                    <a:pt x="14652" y="1098"/>
                    <a:pt x="15935" y="1098"/>
                  </a:cubicBezTo>
                  <a:cubicBezTo>
                    <a:pt x="17219" y="-1469"/>
                    <a:pt x="18503" y="1098"/>
                    <a:pt x="18503" y="2382"/>
                  </a:cubicBezTo>
                  <a:lnTo>
                    <a:pt x="18503" y="238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243">
              <a:extLst>
                <a:ext uri="{FF2B5EF4-FFF2-40B4-BE49-F238E27FC236}">
                  <a16:creationId xmlns:a16="http://schemas.microsoft.com/office/drawing/2014/main" id="{19D9F460-2EC3-402D-A3AB-FC8CDFF06218}"/>
                </a:ext>
              </a:extLst>
            </p:cNvPr>
            <p:cNvSpPr/>
            <p:nvPr/>
          </p:nvSpPr>
          <p:spPr>
            <a:xfrm>
              <a:off x="2872329" y="3480321"/>
              <a:ext cx="81330" cy="189003"/>
            </a:xfrm>
            <a:custGeom>
              <a:avLst/>
              <a:gdLst>
                <a:gd name="connsiteX0" fmla="*/ 25813 w 81330"/>
                <a:gd name="connsiteY0" fmla="*/ 6587 h 189003"/>
                <a:gd name="connsiteX1" fmla="*/ 18111 w 81330"/>
                <a:gd name="connsiteY1" fmla="*/ 21991 h 189003"/>
                <a:gd name="connsiteX2" fmla="*/ 32231 w 81330"/>
                <a:gd name="connsiteY2" fmla="*/ 42529 h 189003"/>
                <a:gd name="connsiteX3" fmla="*/ 30948 w 81330"/>
                <a:gd name="connsiteY3" fmla="*/ 47663 h 189003"/>
                <a:gd name="connsiteX4" fmla="*/ 19395 w 81330"/>
                <a:gd name="connsiteY4" fmla="*/ 87456 h 189003"/>
                <a:gd name="connsiteX5" fmla="*/ 18111 w 81330"/>
                <a:gd name="connsiteY5" fmla="*/ 92590 h 189003"/>
                <a:gd name="connsiteX6" fmla="*/ 5275 w 81330"/>
                <a:gd name="connsiteY6" fmla="*/ 107994 h 189003"/>
                <a:gd name="connsiteX7" fmla="*/ 16828 w 81330"/>
                <a:gd name="connsiteY7" fmla="*/ 124681 h 189003"/>
                <a:gd name="connsiteX8" fmla="*/ 16828 w 81330"/>
                <a:gd name="connsiteY8" fmla="*/ 131099 h 189003"/>
                <a:gd name="connsiteX9" fmla="*/ 7842 w 81330"/>
                <a:gd name="connsiteY9" fmla="*/ 142652 h 189003"/>
                <a:gd name="connsiteX10" fmla="*/ 12977 w 81330"/>
                <a:gd name="connsiteY10" fmla="*/ 158056 h 189003"/>
                <a:gd name="connsiteX11" fmla="*/ 29664 w 81330"/>
                <a:gd name="connsiteY11" fmla="*/ 169608 h 189003"/>
                <a:gd name="connsiteX12" fmla="*/ 51486 w 81330"/>
                <a:gd name="connsiteY12" fmla="*/ 178594 h 189003"/>
                <a:gd name="connsiteX13" fmla="*/ 78442 w 81330"/>
                <a:gd name="connsiteY13" fmla="*/ 182445 h 189003"/>
                <a:gd name="connsiteX14" fmla="*/ 78442 w 81330"/>
                <a:gd name="connsiteY14" fmla="*/ 188863 h 189003"/>
                <a:gd name="connsiteX15" fmla="*/ 25813 w 81330"/>
                <a:gd name="connsiteY15" fmla="*/ 173459 h 189003"/>
                <a:gd name="connsiteX16" fmla="*/ 2708 w 81330"/>
                <a:gd name="connsiteY16" fmla="*/ 138801 h 189003"/>
                <a:gd name="connsiteX17" fmla="*/ 15544 w 81330"/>
                <a:gd name="connsiteY17" fmla="*/ 123398 h 189003"/>
                <a:gd name="connsiteX18" fmla="*/ 15544 w 81330"/>
                <a:gd name="connsiteY18" fmla="*/ 129816 h 189003"/>
                <a:gd name="connsiteX19" fmla="*/ 140 w 81330"/>
                <a:gd name="connsiteY19" fmla="*/ 106710 h 189003"/>
                <a:gd name="connsiteX20" fmla="*/ 16828 w 81330"/>
                <a:gd name="connsiteY20" fmla="*/ 86172 h 189003"/>
                <a:gd name="connsiteX21" fmla="*/ 15544 w 81330"/>
                <a:gd name="connsiteY21" fmla="*/ 91307 h 189003"/>
                <a:gd name="connsiteX22" fmla="*/ 30948 w 81330"/>
                <a:gd name="connsiteY22" fmla="*/ 42529 h 189003"/>
                <a:gd name="connsiteX23" fmla="*/ 29664 w 81330"/>
                <a:gd name="connsiteY23" fmla="*/ 47663 h 189003"/>
                <a:gd name="connsiteX24" fmla="*/ 12977 w 81330"/>
                <a:gd name="connsiteY24" fmla="*/ 20707 h 189003"/>
                <a:gd name="connsiteX25" fmla="*/ 25813 w 81330"/>
                <a:gd name="connsiteY25" fmla="*/ 169 h 189003"/>
                <a:gd name="connsiteX26" fmla="*/ 25813 w 81330"/>
                <a:gd name="connsiteY26" fmla="*/ 6587 h 189003"/>
                <a:gd name="connsiteX27" fmla="*/ 25813 w 81330"/>
                <a:gd name="connsiteY27" fmla="*/ 6587 h 18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1330" h="189003">
                  <a:moveTo>
                    <a:pt x="25813" y="6587"/>
                  </a:moveTo>
                  <a:cubicBezTo>
                    <a:pt x="19395" y="7871"/>
                    <a:pt x="16828" y="15572"/>
                    <a:pt x="18111" y="21991"/>
                  </a:cubicBezTo>
                  <a:cubicBezTo>
                    <a:pt x="19395" y="30976"/>
                    <a:pt x="27097" y="37394"/>
                    <a:pt x="32231" y="42529"/>
                  </a:cubicBezTo>
                  <a:cubicBezTo>
                    <a:pt x="33515" y="43812"/>
                    <a:pt x="33515" y="47663"/>
                    <a:pt x="30948" y="47663"/>
                  </a:cubicBezTo>
                  <a:cubicBezTo>
                    <a:pt x="15544" y="54081"/>
                    <a:pt x="9126" y="74619"/>
                    <a:pt x="19395" y="87456"/>
                  </a:cubicBezTo>
                  <a:cubicBezTo>
                    <a:pt x="20679" y="88739"/>
                    <a:pt x="19395" y="91307"/>
                    <a:pt x="18111" y="92590"/>
                  </a:cubicBezTo>
                  <a:cubicBezTo>
                    <a:pt x="10410" y="93874"/>
                    <a:pt x="5275" y="100292"/>
                    <a:pt x="5275" y="107994"/>
                  </a:cubicBezTo>
                  <a:cubicBezTo>
                    <a:pt x="5275" y="115696"/>
                    <a:pt x="9126" y="122114"/>
                    <a:pt x="16828" y="124681"/>
                  </a:cubicBezTo>
                  <a:cubicBezTo>
                    <a:pt x="19395" y="125965"/>
                    <a:pt x="19395" y="129816"/>
                    <a:pt x="16828" y="131099"/>
                  </a:cubicBezTo>
                  <a:cubicBezTo>
                    <a:pt x="11693" y="132383"/>
                    <a:pt x="9126" y="137518"/>
                    <a:pt x="7842" y="142652"/>
                  </a:cubicBezTo>
                  <a:cubicBezTo>
                    <a:pt x="6559" y="149070"/>
                    <a:pt x="9126" y="154205"/>
                    <a:pt x="12977" y="158056"/>
                  </a:cubicBezTo>
                  <a:cubicBezTo>
                    <a:pt x="18111" y="163190"/>
                    <a:pt x="23246" y="167041"/>
                    <a:pt x="29664" y="169608"/>
                  </a:cubicBezTo>
                  <a:cubicBezTo>
                    <a:pt x="36082" y="173459"/>
                    <a:pt x="43784" y="177310"/>
                    <a:pt x="51486" y="178594"/>
                  </a:cubicBezTo>
                  <a:cubicBezTo>
                    <a:pt x="60471" y="181161"/>
                    <a:pt x="69457" y="182445"/>
                    <a:pt x="78442" y="182445"/>
                  </a:cubicBezTo>
                  <a:cubicBezTo>
                    <a:pt x="82293" y="182445"/>
                    <a:pt x="82293" y="188863"/>
                    <a:pt x="78442" y="188863"/>
                  </a:cubicBezTo>
                  <a:cubicBezTo>
                    <a:pt x="59188" y="190146"/>
                    <a:pt x="41217" y="182445"/>
                    <a:pt x="25813" y="173459"/>
                  </a:cubicBezTo>
                  <a:cubicBezTo>
                    <a:pt x="12977" y="167041"/>
                    <a:pt x="140" y="155488"/>
                    <a:pt x="2708" y="138801"/>
                  </a:cubicBezTo>
                  <a:cubicBezTo>
                    <a:pt x="3991" y="131099"/>
                    <a:pt x="7842" y="124681"/>
                    <a:pt x="15544" y="123398"/>
                  </a:cubicBezTo>
                  <a:cubicBezTo>
                    <a:pt x="15544" y="125965"/>
                    <a:pt x="15544" y="127248"/>
                    <a:pt x="15544" y="129816"/>
                  </a:cubicBezTo>
                  <a:cubicBezTo>
                    <a:pt x="6559" y="127248"/>
                    <a:pt x="-1143" y="116979"/>
                    <a:pt x="140" y="106710"/>
                  </a:cubicBezTo>
                  <a:cubicBezTo>
                    <a:pt x="140" y="96441"/>
                    <a:pt x="7842" y="88739"/>
                    <a:pt x="16828" y="86172"/>
                  </a:cubicBezTo>
                  <a:cubicBezTo>
                    <a:pt x="16828" y="87456"/>
                    <a:pt x="15544" y="88739"/>
                    <a:pt x="15544" y="91307"/>
                  </a:cubicBezTo>
                  <a:cubicBezTo>
                    <a:pt x="2708" y="74619"/>
                    <a:pt x="11693" y="48947"/>
                    <a:pt x="30948" y="42529"/>
                  </a:cubicBezTo>
                  <a:cubicBezTo>
                    <a:pt x="30948" y="43812"/>
                    <a:pt x="29664" y="46380"/>
                    <a:pt x="29664" y="47663"/>
                  </a:cubicBezTo>
                  <a:cubicBezTo>
                    <a:pt x="21962" y="39961"/>
                    <a:pt x="14260" y="32260"/>
                    <a:pt x="12977" y="20707"/>
                  </a:cubicBezTo>
                  <a:cubicBezTo>
                    <a:pt x="12977" y="11721"/>
                    <a:pt x="16828" y="2736"/>
                    <a:pt x="25813" y="169"/>
                  </a:cubicBezTo>
                  <a:cubicBezTo>
                    <a:pt x="27097" y="-1115"/>
                    <a:pt x="29664" y="5303"/>
                    <a:pt x="25813" y="6587"/>
                  </a:cubicBezTo>
                  <a:lnTo>
                    <a:pt x="25813" y="658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44">
              <a:extLst>
                <a:ext uri="{FF2B5EF4-FFF2-40B4-BE49-F238E27FC236}">
                  <a16:creationId xmlns:a16="http://schemas.microsoft.com/office/drawing/2014/main" id="{670FAA76-DCB8-4683-BD3D-5B332EA5768C}"/>
                </a:ext>
              </a:extLst>
            </p:cNvPr>
            <p:cNvSpPr/>
            <p:nvPr/>
          </p:nvSpPr>
          <p:spPr>
            <a:xfrm>
              <a:off x="4490431" y="3769969"/>
              <a:ext cx="24855" cy="66917"/>
            </a:xfrm>
            <a:custGeom>
              <a:avLst/>
              <a:gdLst>
                <a:gd name="connsiteX0" fmla="*/ 19954 w 24855"/>
                <a:gd name="connsiteY0" fmla="*/ 1905 h 66917"/>
                <a:gd name="connsiteX1" fmla="*/ 5834 w 24855"/>
                <a:gd name="connsiteY1" fmla="*/ 66087 h 66917"/>
                <a:gd name="connsiteX2" fmla="*/ 700 w 24855"/>
                <a:gd name="connsiteY2" fmla="*/ 60952 h 66917"/>
                <a:gd name="connsiteX3" fmla="*/ 13536 w 24855"/>
                <a:gd name="connsiteY3" fmla="*/ 4472 h 66917"/>
                <a:gd name="connsiteX4" fmla="*/ 19954 w 24855"/>
                <a:gd name="connsiteY4" fmla="*/ 1905 h 66917"/>
                <a:gd name="connsiteX5" fmla="*/ 19954 w 24855"/>
                <a:gd name="connsiteY5" fmla="*/ 1905 h 6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55" h="66917">
                  <a:moveTo>
                    <a:pt x="19954" y="1905"/>
                  </a:moveTo>
                  <a:cubicBezTo>
                    <a:pt x="30223" y="23727"/>
                    <a:pt x="23805" y="50683"/>
                    <a:pt x="5834" y="66087"/>
                  </a:cubicBezTo>
                  <a:cubicBezTo>
                    <a:pt x="3267" y="68654"/>
                    <a:pt x="-1868" y="64803"/>
                    <a:pt x="700" y="60952"/>
                  </a:cubicBezTo>
                  <a:cubicBezTo>
                    <a:pt x="17387" y="48116"/>
                    <a:pt x="22521" y="23727"/>
                    <a:pt x="13536" y="4472"/>
                  </a:cubicBezTo>
                  <a:cubicBezTo>
                    <a:pt x="12252" y="621"/>
                    <a:pt x="18671" y="-1946"/>
                    <a:pt x="19954" y="1905"/>
                  </a:cubicBezTo>
                  <a:lnTo>
                    <a:pt x="19954" y="190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245">
              <a:extLst>
                <a:ext uri="{FF2B5EF4-FFF2-40B4-BE49-F238E27FC236}">
                  <a16:creationId xmlns:a16="http://schemas.microsoft.com/office/drawing/2014/main" id="{916BC144-055F-4A44-AEF9-DB27F5AEAB07}"/>
                </a:ext>
              </a:extLst>
            </p:cNvPr>
            <p:cNvSpPr/>
            <p:nvPr/>
          </p:nvSpPr>
          <p:spPr>
            <a:xfrm>
              <a:off x="4387156" y="3747164"/>
              <a:ext cx="99345" cy="82935"/>
            </a:xfrm>
            <a:custGeom>
              <a:avLst/>
              <a:gdLst>
                <a:gd name="connsiteX0" fmla="*/ 96273 w 99345"/>
                <a:gd name="connsiteY0" fmla="*/ 82473 h 82935"/>
                <a:gd name="connsiteX1" fmla="*/ 7702 w 99345"/>
                <a:gd name="connsiteY1" fmla="*/ 32412 h 82935"/>
                <a:gd name="connsiteX2" fmla="*/ 0 w 99345"/>
                <a:gd name="connsiteY2" fmla="*/ 2888 h 82935"/>
                <a:gd name="connsiteX3" fmla="*/ 6418 w 99345"/>
                <a:gd name="connsiteY3" fmla="*/ 2888 h 82935"/>
                <a:gd name="connsiteX4" fmla="*/ 68032 w 99345"/>
                <a:gd name="connsiteY4" fmla="*/ 74772 h 82935"/>
                <a:gd name="connsiteX5" fmla="*/ 97556 w 99345"/>
                <a:gd name="connsiteY5" fmla="*/ 76055 h 82935"/>
                <a:gd name="connsiteX6" fmla="*/ 96273 w 99345"/>
                <a:gd name="connsiteY6" fmla="*/ 82473 h 82935"/>
                <a:gd name="connsiteX7" fmla="*/ 96273 w 99345"/>
                <a:gd name="connsiteY7" fmla="*/ 82473 h 8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345" h="82935">
                  <a:moveTo>
                    <a:pt x="96273" y="82473"/>
                  </a:moveTo>
                  <a:cubicBezTo>
                    <a:pt x="59047" y="86324"/>
                    <a:pt x="23105" y="65786"/>
                    <a:pt x="7702" y="32412"/>
                  </a:cubicBezTo>
                  <a:cubicBezTo>
                    <a:pt x="3851" y="23426"/>
                    <a:pt x="1284" y="13157"/>
                    <a:pt x="0" y="2888"/>
                  </a:cubicBezTo>
                  <a:cubicBezTo>
                    <a:pt x="0" y="-963"/>
                    <a:pt x="6418" y="-963"/>
                    <a:pt x="6418" y="2888"/>
                  </a:cubicBezTo>
                  <a:cubicBezTo>
                    <a:pt x="8985" y="37546"/>
                    <a:pt x="34658" y="65786"/>
                    <a:pt x="68032" y="74772"/>
                  </a:cubicBezTo>
                  <a:cubicBezTo>
                    <a:pt x="77018" y="77339"/>
                    <a:pt x="87287" y="77339"/>
                    <a:pt x="97556" y="76055"/>
                  </a:cubicBezTo>
                  <a:cubicBezTo>
                    <a:pt x="100123" y="76055"/>
                    <a:pt x="100123" y="82473"/>
                    <a:pt x="96273" y="82473"/>
                  </a:cubicBezTo>
                  <a:lnTo>
                    <a:pt x="96273" y="8247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246">
              <a:extLst>
                <a:ext uri="{FF2B5EF4-FFF2-40B4-BE49-F238E27FC236}">
                  <a16:creationId xmlns:a16="http://schemas.microsoft.com/office/drawing/2014/main" id="{3B288731-DF59-4C39-BD37-A0F6F8FCECAD}"/>
                </a:ext>
              </a:extLst>
            </p:cNvPr>
            <p:cNvSpPr/>
            <p:nvPr/>
          </p:nvSpPr>
          <p:spPr>
            <a:xfrm>
              <a:off x="4393406" y="3470052"/>
              <a:ext cx="103814" cy="101333"/>
            </a:xfrm>
            <a:custGeom>
              <a:avLst/>
              <a:gdLst>
                <a:gd name="connsiteX0" fmla="*/ 101576 w 103814"/>
                <a:gd name="connsiteY0" fmla="*/ 6587 h 101333"/>
                <a:gd name="connsiteX1" fmla="*/ 54081 w 103814"/>
                <a:gd name="connsiteY1" fmla="*/ 37394 h 101333"/>
                <a:gd name="connsiteX2" fmla="*/ 18140 w 103814"/>
                <a:gd name="connsiteY2" fmla="*/ 73336 h 101333"/>
                <a:gd name="connsiteX3" fmla="*/ 6587 w 103814"/>
                <a:gd name="connsiteY3" fmla="*/ 99008 h 101333"/>
                <a:gd name="connsiteX4" fmla="*/ 169 w 103814"/>
                <a:gd name="connsiteY4" fmla="*/ 97725 h 101333"/>
                <a:gd name="connsiteX5" fmla="*/ 27125 w 103814"/>
                <a:gd name="connsiteY5" fmla="*/ 52798 h 101333"/>
                <a:gd name="connsiteX6" fmla="*/ 69485 w 103814"/>
                <a:gd name="connsiteY6" fmla="*/ 16856 h 101333"/>
                <a:gd name="connsiteX7" fmla="*/ 99009 w 103814"/>
                <a:gd name="connsiteY7" fmla="*/ 169 h 101333"/>
                <a:gd name="connsiteX8" fmla="*/ 101576 w 103814"/>
                <a:gd name="connsiteY8" fmla="*/ 6587 h 101333"/>
                <a:gd name="connsiteX9" fmla="*/ 101576 w 103814"/>
                <a:gd name="connsiteY9" fmla="*/ 6587 h 10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14" h="101333">
                  <a:moveTo>
                    <a:pt x="101576" y="6587"/>
                  </a:moveTo>
                  <a:cubicBezTo>
                    <a:pt x="83605" y="11721"/>
                    <a:pt x="68201" y="25841"/>
                    <a:pt x="54081" y="37394"/>
                  </a:cubicBezTo>
                  <a:cubicBezTo>
                    <a:pt x="41245" y="47663"/>
                    <a:pt x="27125" y="59216"/>
                    <a:pt x="18140" y="73336"/>
                  </a:cubicBezTo>
                  <a:cubicBezTo>
                    <a:pt x="13005" y="81038"/>
                    <a:pt x="7871" y="90023"/>
                    <a:pt x="6587" y="99008"/>
                  </a:cubicBezTo>
                  <a:cubicBezTo>
                    <a:pt x="5303" y="102859"/>
                    <a:pt x="-1115" y="101576"/>
                    <a:pt x="169" y="97725"/>
                  </a:cubicBezTo>
                  <a:cubicBezTo>
                    <a:pt x="5303" y="79754"/>
                    <a:pt x="15572" y="65634"/>
                    <a:pt x="27125" y="52798"/>
                  </a:cubicBezTo>
                  <a:cubicBezTo>
                    <a:pt x="39961" y="39961"/>
                    <a:pt x="55365" y="28409"/>
                    <a:pt x="69485" y="16856"/>
                  </a:cubicBezTo>
                  <a:cubicBezTo>
                    <a:pt x="78470" y="10438"/>
                    <a:pt x="88739" y="4020"/>
                    <a:pt x="99009" y="169"/>
                  </a:cubicBezTo>
                  <a:cubicBezTo>
                    <a:pt x="104143" y="-1115"/>
                    <a:pt x="105427" y="5303"/>
                    <a:pt x="101576" y="6587"/>
                  </a:cubicBezTo>
                  <a:lnTo>
                    <a:pt x="101576" y="6587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247">
              <a:extLst>
                <a:ext uri="{FF2B5EF4-FFF2-40B4-BE49-F238E27FC236}">
                  <a16:creationId xmlns:a16="http://schemas.microsoft.com/office/drawing/2014/main" id="{1CBD8995-E302-4009-84F3-C67E55A7E444}"/>
                </a:ext>
              </a:extLst>
            </p:cNvPr>
            <p:cNvSpPr/>
            <p:nvPr/>
          </p:nvSpPr>
          <p:spPr>
            <a:xfrm>
              <a:off x="4492998" y="3492820"/>
              <a:ext cx="18670" cy="54729"/>
            </a:xfrm>
            <a:custGeom>
              <a:avLst/>
              <a:gdLst>
                <a:gd name="connsiteX0" fmla="*/ 18671 w 18670"/>
                <a:gd name="connsiteY0" fmla="*/ 3073 h 54729"/>
                <a:gd name="connsiteX1" fmla="*/ 5834 w 18670"/>
                <a:gd name="connsiteY1" fmla="*/ 53135 h 54729"/>
                <a:gd name="connsiteX2" fmla="*/ 700 w 18670"/>
                <a:gd name="connsiteY2" fmla="*/ 49284 h 54729"/>
                <a:gd name="connsiteX3" fmla="*/ 12252 w 18670"/>
                <a:gd name="connsiteY3" fmla="*/ 1789 h 54729"/>
                <a:gd name="connsiteX4" fmla="*/ 18671 w 18670"/>
                <a:gd name="connsiteY4" fmla="*/ 3073 h 54729"/>
                <a:gd name="connsiteX5" fmla="*/ 18671 w 18670"/>
                <a:gd name="connsiteY5" fmla="*/ 3073 h 5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70" h="54729">
                  <a:moveTo>
                    <a:pt x="18671" y="3073"/>
                  </a:moveTo>
                  <a:cubicBezTo>
                    <a:pt x="18671" y="21044"/>
                    <a:pt x="14820" y="37731"/>
                    <a:pt x="5834" y="53135"/>
                  </a:cubicBezTo>
                  <a:cubicBezTo>
                    <a:pt x="3267" y="56985"/>
                    <a:pt x="-1868" y="53135"/>
                    <a:pt x="700" y="49284"/>
                  </a:cubicBezTo>
                  <a:cubicBezTo>
                    <a:pt x="9685" y="35164"/>
                    <a:pt x="13536" y="18476"/>
                    <a:pt x="12252" y="1789"/>
                  </a:cubicBezTo>
                  <a:cubicBezTo>
                    <a:pt x="12252" y="-778"/>
                    <a:pt x="18671" y="-778"/>
                    <a:pt x="18671" y="3073"/>
                  </a:cubicBezTo>
                  <a:lnTo>
                    <a:pt x="18671" y="307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248">
              <a:extLst>
                <a:ext uri="{FF2B5EF4-FFF2-40B4-BE49-F238E27FC236}">
                  <a16:creationId xmlns:a16="http://schemas.microsoft.com/office/drawing/2014/main" id="{32045613-C9EB-4D9F-BBAF-32356489DFEB}"/>
                </a:ext>
              </a:extLst>
            </p:cNvPr>
            <p:cNvSpPr/>
            <p:nvPr/>
          </p:nvSpPr>
          <p:spPr>
            <a:xfrm>
              <a:off x="3828776" y="3752129"/>
              <a:ext cx="26956" cy="25044"/>
            </a:xfrm>
            <a:custGeom>
              <a:avLst/>
              <a:gdLst>
                <a:gd name="connsiteX0" fmla="*/ 20538 w 26956"/>
                <a:gd name="connsiteY0" fmla="*/ 3058 h 25044"/>
                <a:gd name="connsiteX1" fmla="*/ 25673 w 26956"/>
                <a:gd name="connsiteY1" fmla="*/ 10760 h 25044"/>
                <a:gd name="connsiteX2" fmla="*/ 14120 w 26956"/>
                <a:gd name="connsiteY2" fmla="*/ 24880 h 25044"/>
                <a:gd name="connsiteX3" fmla="*/ 0 w 26956"/>
                <a:gd name="connsiteY3" fmla="*/ 13327 h 25044"/>
                <a:gd name="connsiteX4" fmla="*/ 2567 w 26956"/>
                <a:gd name="connsiteY4" fmla="*/ 5625 h 25044"/>
                <a:gd name="connsiteX5" fmla="*/ 26956 w 26956"/>
                <a:gd name="connsiteY5" fmla="*/ 6909 h 25044"/>
                <a:gd name="connsiteX6" fmla="*/ 20538 w 26956"/>
                <a:gd name="connsiteY6" fmla="*/ 3058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25044">
                  <a:moveTo>
                    <a:pt x="20538" y="3058"/>
                  </a:moveTo>
                  <a:cubicBezTo>
                    <a:pt x="23105" y="4342"/>
                    <a:pt x="25673" y="8192"/>
                    <a:pt x="25673" y="10760"/>
                  </a:cubicBezTo>
                  <a:cubicBezTo>
                    <a:pt x="26956" y="17178"/>
                    <a:pt x="21822" y="24880"/>
                    <a:pt x="14120" y="24880"/>
                  </a:cubicBezTo>
                  <a:cubicBezTo>
                    <a:pt x="7702" y="26163"/>
                    <a:pt x="0" y="19745"/>
                    <a:pt x="0" y="13327"/>
                  </a:cubicBezTo>
                  <a:cubicBezTo>
                    <a:pt x="0" y="10760"/>
                    <a:pt x="0" y="6909"/>
                    <a:pt x="2567" y="5625"/>
                  </a:cubicBezTo>
                  <a:cubicBezTo>
                    <a:pt x="7702" y="-2077"/>
                    <a:pt x="21822" y="-2077"/>
                    <a:pt x="26956" y="6909"/>
                  </a:cubicBezTo>
                  <a:lnTo>
                    <a:pt x="20538" y="30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249">
              <a:extLst>
                <a:ext uri="{FF2B5EF4-FFF2-40B4-BE49-F238E27FC236}">
                  <a16:creationId xmlns:a16="http://schemas.microsoft.com/office/drawing/2014/main" id="{96CC4DCE-B178-4BCC-80BF-82D4EFCF6189}"/>
                </a:ext>
              </a:extLst>
            </p:cNvPr>
            <p:cNvSpPr/>
            <p:nvPr/>
          </p:nvSpPr>
          <p:spPr>
            <a:xfrm>
              <a:off x="3574617" y="3723889"/>
              <a:ext cx="26956" cy="25044"/>
            </a:xfrm>
            <a:custGeom>
              <a:avLst/>
              <a:gdLst>
                <a:gd name="connsiteX0" fmla="*/ 20538 w 26956"/>
                <a:gd name="connsiteY0" fmla="*/ 3058 h 25044"/>
                <a:gd name="connsiteX1" fmla="*/ 25673 w 26956"/>
                <a:gd name="connsiteY1" fmla="*/ 10760 h 25044"/>
                <a:gd name="connsiteX2" fmla="*/ 14120 w 26956"/>
                <a:gd name="connsiteY2" fmla="*/ 24880 h 25044"/>
                <a:gd name="connsiteX3" fmla="*/ 0 w 26956"/>
                <a:gd name="connsiteY3" fmla="*/ 13327 h 25044"/>
                <a:gd name="connsiteX4" fmla="*/ 2567 w 26956"/>
                <a:gd name="connsiteY4" fmla="*/ 5625 h 25044"/>
                <a:gd name="connsiteX5" fmla="*/ 26956 w 26956"/>
                <a:gd name="connsiteY5" fmla="*/ 6909 h 25044"/>
                <a:gd name="connsiteX6" fmla="*/ 20538 w 26956"/>
                <a:gd name="connsiteY6" fmla="*/ 3058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56" h="25044">
                  <a:moveTo>
                    <a:pt x="20538" y="3058"/>
                  </a:moveTo>
                  <a:cubicBezTo>
                    <a:pt x="23105" y="4342"/>
                    <a:pt x="25673" y="8192"/>
                    <a:pt x="25673" y="10760"/>
                  </a:cubicBezTo>
                  <a:cubicBezTo>
                    <a:pt x="26956" y="17178"/>
                    <a:pt x="21822" y="24880"/>
                    <a:pt x="14120" y="24880"/>
                  </a:cubicBezTo>
                  <a:cubicBezTo>
                    <a:pt x="7702" y="26163"/>
                    <a:pt x="0" y="19745"/>
                    <a:pt x="0" y="13327"/>
                  </a:cubicBezTo>
                  <a:cubicBezTo>
                    <a:pt x="0" y="10760"/>
                    <a:pt x="0" y="6909"/>
                    <a:pt x="2567" y="5625"/>
                  </a:cubicBezTo>
                  <a:cubicBezTo>
                    <a:pt x="7702" y="-2077"/>
                    <a:pt x="21822" y="-2077"/>
                    <a:pt x="26956" y="6909"/>
                  </a:cubicBezTo>
                  <a:lnTo>
                    <a:pt x="20538" y="30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250">
              <a:extLst>
                <a:ext uri="{FF2B5EF4-FFF2-40B4-BE49-F238E27FC236}">
                  <a16:creationId xmlns:a16="http://schemas.microsoft.com/office/drawing/2014/main" id="{15D9BB87-BEE4-436D-9197-DBC9785451A2}"/>
                </a:ext>
              </a:extLst>
            </p:cNvPr>
            <p:cNvSpPr/>
            <p:nvPr/>
          </p:nvSpPr>
          <p:spPr>
            <a:xfrm>
              <a:off x="3826209" y="3221196"/>
              <a:ext cx="30807" cy="30807"/>
            </a:xfrm>
            <a:custGeom>
              <a:avLst/>
              <a:gdLst>
                <a:gd name="connsiteX0" fmla="*/ 0 w 30807"/>
                <a:gd name="connsiteY0" fmla="*/ 15404 h 30807"/>
                <a:gd name="connsiteX1" fmla="*/ 15404 w 30807"/>
                <a:gd name="connsiteY1" fmla="*/ 30807 h 30807"/>
                <a:gd name="connsiteX2" fmla="*/ 30807 w 30807"/>
                <a:gd name="connsiteY2" fmla="*/ 15404 h 30807"/>
                <a:gd name="connsiteX3" fmla="*/ 15404 w 30807"/>
                <a:gd name="connsiteY3" fmla="*/ 0 h 30807"/>
                <a:gd name="connsiteX4" fmla="*/ 0 w 30807"/>
                <a:gd name="connsiteY4" fmla="*/ 1540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7" h="30807">
                  <a:moveTo>
                    <a:pt x="0" y="15404"/>
                  </a:moveTo>
                  <a:cubicBezTo>
                    <a:pt x="0" y="24389"/>
                    <a:pt x="6418" y="30807"/>
                    <a:pt x="15404" y="30807"/>
                  </a:cubicBezTo>
                  <a:cubicBezTo>
                    <a:pt x="23105" y="30807"/>
                    <a:pt x="30807" y="23105"/>
                    <a:pt x="30807" y="15404"/>
                  </a:cubicBezTo>
                  <a:cubicBezTo>
                    <a:pt x="30807" y="6418"/>
                    <a:pt x="24389" y="0"/>
                    <a:pt x="15404" y="0"/>
                  </a:cubicBezTo>
                  <a:cubicBezTo>
                    <a:pt x="6418" y="0"/>
                    <a:pt x="0" y="7702"/>
                    <a:pt x="0" y="15404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251">
              <a:extLst>
                <a:ext uri="{FF2B5EF4-FFF2-40B4-BE49-F238E27FC236}">
                  <a16:creationId xmlns:a16="http://schemas.microsoft.com/office/drawing/2014/main" id="{A4DCCF72-F3CD-44CB-9AE7-920D28B99BC8}"/>
                </a:ext>
              </a:extLst>
            </p:cNvPr>
            <p:cNvSpPr/>
            <p:nvPr/>
          </p:nvSpPr>
          <p:spPr>
            <a:xfrm>
              <a:off x="3687576" y="3203225"/>
              <a:ext cx="30807" cy="30807"/>
            </a:xfrm>
            <a:custGeom>
              <a:avLst/>
              <a:gdLst>
                <a:gd name="connsiteX0" fmla="*/ 0 w 30807"/>
                <a:gd name="connsiteY0" fmla="*/ 15404 h 30807"/>
                <a:gd name="connsiteX1" fmla="*/ 15404 w 30807"/>
                <a:gd name="connsiteY1" fmla="*/ 30807 h 30807"/>
                <a:gd name="connsiteX2" fmla="*/ 30807 w 30807"/>
                <a:gd name="connsiteY2" fmla="*/ 15404 h 30807"/>
                <a:gd name="connsiteX3" fmla="*/ 15404 w 30807"/>
                <a:gd name="connsiteY3" fmla="*/ 0 h 30807"/>
                <a:gd name="connsiteX4" fmla="*/ 0 w 30807"/>
                <a:gd name="connsiteY4" fmla="*/ 15404 h 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7" h="30807">
                  <a:moveTo>
                    <a:pt x="0" y="15404"/>
                  </a:moveTo>
                  <a:cubicBezTo>
                    <a:pt x="0" y="24389"/>
                    <a:pt x="6418" y="30807"/>
                    <a:pt x="15404" y="30807"/>
                  </a:cubicBezTo>
                  <a:cubicBezTo>
                    <a:pt x="23105" y="30807"/>
                    <a:pt x="30807" y="23105"/>
                    <a:pt x="30807" y="15404"/>
                  </a:cubicBezTo>
                  <a:cubicBezTo>
                    <a:pt x="30807" y="6418"/>
                    <a:pt x="24389" y="0"/>
                    <a:pt x="15404" y="0"/>
                  </a:cubicBezTo>
                  <a:cubicBezTo>
                    <a:pt x="6418" y="0"/>
                    <a:pt x="0" y="6418"/>
                    <a:pt x="0" y="15404"/>
                  </a:cubicBez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252">
              <a:extLst>
                <a:ext uri="{FF2B5EF4-FFF2-40B4-BE49-F238E27FC236}">
                  <a16:creationId xmlns:a16="http://schemas.microsoft.com/office/drawing/2014/main" id="{ED71FF1A-125C-4907-AFCA-F80EC6CA302F}"/>
                </a:ext>
              </a:extLst>
            </p:cNvPr>
            <p:cNvSpPr/>
            <p:nvPr/>
          </p:nvSpPr>
          <p:spPr>
            <a:xfrm>
              <a:off x="3831784" y="3166000"/>
              <a:ext cx="43202" cy="44927"/>
            </a:xfrm>
            <a:custGeom>
              <a:avLst/>
              <a:gdLst>
                <a:gd name="connsiteX0" fmla="*/ 2127 w 43202"/>
                <a:gd name="connsiteY0" fmla="*/ 0 h 44927"/>
                <a:gd name="connsiteX1" fmla="*/ 843 w 43202"/>
                <a:gd name="connsiteY1" fmla="*/ 11553 h 44927"/>
                <a:gd name="connsiteX2" fmla="*/ 9829 w 43202"/>
                <a:gd name="connsiteY2" fmla="*/ 20538 h 44927"/>
                <a:gd name="connsiteX3" fmla="*/ 43203 w 43202"/>
                <a:gd name="connsiteY3" fmla="*/ 44927 h 44927"/>
                <a:gd name="connsiteX4" fmla="*/ 29083 w 43202"/>
                <a:gd name="connsiteY4" fmla="*/ 14120 h 44927"/>
                <a:gd name="connsiteX5" fmla="*/ 18814 w 43202"/>
                <a:gd name="connsiteY5" fmla="*/ 3851 h 44927"/>
                <a:gd name="connsiteX6" fmla="*/ 4694 w 43202"/>
                <a:gd name="connsiteY6" fmla="*/ 2567 h 44927"/>
                <a:gd name="connsiteX7" fmla="*/ 2127 w 43202"/>
                <a:gd name="connsiteY7" fmla="*/ 0 h 4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02" h="44927">
                  <a:moveTo>
                    <a:pt x="2127" y="0"/>
                  </a:moveTo>
                  <a:cubicBezTo>
                    <a:pt x="-440" y="2567"/>
                    <a:pt x="-440" y="7702"/>
                    <a:pt x="843" y="11553"/>
                  </a:cubicBezTo>
                  <a:cubicBezTo>
                    <a:pt x="3410" y="15404"/>
                    <a:pt x="5978" y="17971"/>
                    <a:pt x="9829" y="20538"/>
                  </a:cubicBezTo>
                  <a:cubicBezTo>
                    <a:pt x="21381" y="28240"/>
                    <a:pt x="31650" y="37225"/>
                    <a:pt x="43203" y="44927"/>
                  </a:cubicBezTo>
                  <a:cubicBezTo>
                    <a:pt x="43203" y="33374"/>
                    <a:pt x="35501" y="23105"/>
                    <a:pt x="29083" y="14120"/>
                  </a:cubicBezTo>
                  <a:cubicBezTo>
                    <a:pt x="26516" y="10269"/>
                    <a:pt x="22665" y="6418"/>
                    <a:pt x="18814" y="3851"/>
                  </a:cubicBezTo>
                  <a:cubicBezTo>
                    <a:pt x="14963" y="1284"/>
                    <a:pt x="8545" y="0"/>
                    <a:pt x="4694" y="2567"/>
                  </a:cubicBezTo>
                  <a:lnTo>
                    <a:pt x="2127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253">
              <a:extLst>
                <a:ext uri="{FF2B5EF4-FFF2-40B4-BE49-F238E27FC236}">
                  <a16:creationId xmlns:a16="http://schemas.microsoft.com/office/drawing/2014/main" id="{976A99FC-3CCB-41DB-ACC6-05397EC592BF}"/>
                </a:ext>
              </a:extLst>
            </p:cNvPr>
            <p:cNvSpPr/>
            <p:nvPr/>
          </p:nvSpPr>
          <p:spPr>
            <a:xfrm>
              <a:off x="3669605" y="3141610"/>
              <a:ext cx="60582" cy="19254"/>
            </a:xfrm>
            <a:custGeom>
              <a:avLst/>
              <a:gdLst>
                <a:gd name="connsiteX0" fmla="*/ 60331 w 60582"/>
                <a:gd name="connsiteY0" fmla="*/ 6418 h 19254"/>
                <a:gd name="connsiteX1" fmla="*/ 53913 w 60582"/>
                <a:gd name="connsiteY1" fmla="*/ 16687 h 19254"/>
                <a:gd name="connsiteX2" fmla="*/ 41076 w 60582"/>
                <a:gd name="connsiteY2" fmla="*/ 19254 h 19254"/>
                <a:gd name="connsiteX3" fmla="*/ 0 w 60582"/>
                <a:gd name="connsiteY3" fmla="*/ 19254 h 19254"/>
                <a:gd name="connsiteX4" fmla="*/ 29524 w 60582"/>
                <a:gd name="connsiteY4" fmla="*/ 2567 h 19254"/>
                <a:gd name="connsiteX5" fmla="*/ 44927 w 60582"/>
                <a:gd name="connsiteY5" fmla="*/ 0 h 19254"/>
                <a:gd name="connsiteX6" fmla="*/ 57763 w 60582"/>
                <a:gd name="connsiteY6" fmla="*/ 7702 h 19254"/>
                <a:gd name="connsiteX7" fmla="*/ 60331 w 60582"/>
                <a:gd name="connsiteY7" fmla="*/ 6418 h 1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82" h="19254">
                  <a:moveTo>
                    <a:pt x="60331" y="6418"/>
                  </a:moveTo>
                  <a:cubicBezTo>
                    <a:pt x="61614" y="10269"/>
                    <a:pt x="57763" y="15404"/>
                    <a:pt x="53913" y="16687"/>
                  </a:cubicBezTo>
                  <a:cubicBezTo>
                    <a:pt x="50062" y="17971"/>
                    <a:pt x="44927" y="17971"/>
                    <a:pt x="41076" y="19254"/>
                  </a:cubicBezTo>
                  <a:cubicBezTo>
                    <a:pt x="26956" y="19254"/>
                    <a:pt x="12836" y="19254"/>
                    <a:pt x="0" y="19254"/>
                  </a:cubicBezTo>
                  <a:cubicBezTo>
                    <a:pt x="6418" y="10269"/>
                    <a:pt x="19254" y="6418"/>
                    <a:pt x="29524" y="2567"/>
                  </a:cubicBezTo>
                  <a:cubicBezTo>
                    <a:pt x="34658" y="1284"/>
                    <a:pt x="39793" y="0"/>
                    <a:pt x="44927" y="0"/>
                  </a:cubicBezTo>
                  <a:cubicBezTo>
                    <a:pt x="50062" y="0"/>
                    <a:pt x="55196" y="2567"/>
                    <a:pt x="57763" y="7702"/>
                  </a:cubicBezTo>
                  <a:lnTo>
                    <a:pt x="60331" y="641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254">
              <a:extLst>
                <a:ext uri="{FF2B5EF4-FFF2-40B4-BE49-F238E27FC236}">
                  <a16:creationId xmlns:a16="http://schemas.microsoft.com/office/drawing/2014/main" id="{485E7F3A-22DE-4F70-8F7B-ACA0D1CBA0BB}"/>
                </a:ext>
              </a:extLst>
            </p:cNvPr>
            <p:cNvSpPr/>
            <p:nvPr/>
          </p:nvSpPr>
          <p:spPr>
            <a:xfrm>
              <a:off x="3594387" y="3083847"/>
              <a:ext cx="138116" cy="127079"/>
            </a:xfrm>
            <a:custGeom>
              <a:avLst/>
              <a:gdLst>
                <a:gd name="connsiteX0" fmla="*/ 7186 w 138116"/>
                <a:gd name="connsiteY0" fmla="*/ 105258 h 127079"/>
                <a:gd name="connsiteX1" fmla="*/ 768 w 138116"/>
                <a:gd name="connsiteY1" fmla="*/ 80869 h 127079"/>
                <a:gd name="connsiteX2" fmla="*/ 3335 w 138116"/>
                <a:gd name="connsiteY2" fmla="*/ 53913 h 127079"/>
                <a:gd name="connsiteX3" fmla="*/ 46979 w 138116"/>
                <a:gd name="connsiteY3" fmla="*/ 25673 h 127079"/>
                <a:gd name="connsiteX4" fmla="*/ 58531 w 138116"/>
                <a:gd name="connsiteY4" fmla="*/ 3851 h 127079"/>
                <a:gd name="connsiteX5" fmla="*/ 84204 w 138116"/>
                <a:gd name="connsiteY5" fmla="*/ 0 h 127079"/>
                <a:gd name="connsiteX6" fmla="*/ 138116 w 138116"/>
                <a:gd name="connsiteY6" fmla="*/ 7702 h 127079"/>
                <a:gd name="connsiteX7" fmla="*/ 71368 w 138116"/>
                <a:gd name="connsiteY7" fmla="*/ 51345 h 127079"/>
                <a:gd name="connsiteX8" fmla="*/ 72651 w 138116"/>
                <a:gd name="connsiteY8" fmla="*/ 74451 h 127079"/>
                <a:gd name="connsiteX9" fmla="*/ 59815 w 138116"/>
                <a:gd name="connsiteY9" fmla="*/ 94989 h 127079"/>
                <a:gd name="connsiteX10" fmla="*/ 9753 w 138116"/>
                <a:gd name="connsiteY10" fmla="*/ 127080 h 127079"/>
                <a:gd name="connsiteX11" fmla="*/ 7186 w 138116"/>
                <a:gd name="connsiteY11" fmla="*/ 105258 h 12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116" h="127079">
                  <a:moveTo>
                    <a:pt x="7186" y="105258"/>
                  </a:moveTo>
                  <a:cubicBezTo>
                    <a:pt x="3335" y="97556"/>
                    <a:pt x="2051" y="89854"/>
                    <a:pt x="768" y="80869"/>
                  </a:cubicBezTo>
                  <a:cubicBezTo>
                    <a:pt x="-516" y="71883"/>
                    <a:pt x="-516" y="62898"/>
                    <a:pt x="3335" y="53913"/>
                  </a:cubicBezTo>
                  <a:cubicBezTo>
                    <a:pt x="9753" y="37225"/>
                    <a:pt x="29008" y="26956"/>
                    <a:pt x="46979" y="25673"/>
                  </a:cubicBezTo>
                  <a:cubicBezTo>
                    <a:pt x="44411" y="16687"/>
                    <a:pt x="50829" y="7702"/>
                    <a:pt x="58531" y="3851"/>
                  </a:cubicBezTo>
                  <a:cubicBezTo>
                    <a:pt x="66233" y="0"/>
                    <a:pt x="75218" y="0"/>
                    <a:pt x="84204" y="0"/>
                  </a:cubicBezTo>
                  <a:cubicBezTo>
                    <a:pt x="102175" y="1284"/>
                    <a:pt x="120146" y="3851"/>
                    <a:pt x="138116" y="7702"/>
                  </a:cubicBezTo>
                  <a:cubicBezTo>
                    <a:pt x="122713" y="30807"/>
                    <a:pt x="98324" y="46211"/>
                    <a:pt x="71368" y="51345"/>
                  </a:cubicBezTo>
                  <a:cubicBezTo>
                    <a:pt x="75218" y="57763"/>
                    <a:pt x="75218" y="66749"/>
                    <a:pt x="72651" y="74451"/>
                  </a:cubicBezTo>
                  <a:cubicBezTo>
                    <a:pt x="70084" y="82153"/>
                    <a:pt x="64949" y="88571"/>
                    <a:pt x="59815" y="94989"/>
                  </a:cubicBezTo>
                  <a:cubicBezTo>
                    <a:pt x="46979" y="110392"/>
                    <a:pt x="30291" y="127080"/>
                    <a:pt x="9753" y="127080"/>
                  </a:cubicBezTo>
                  <a:lnTo>
                    <a:pt x="7186" y="105258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255">
              <a:extLst>
                <a:ext uri="{FF2B5EF4-FFF2-40B4-BE49-F238E27FC236}">
                  <a16:creationId xmlns:a16="http://schemas.microsoft.com/office/drawing/2014/main" id="{00075E67-E53F-49CE-B131-40C763A5FB57}"/>
                </a:ext>
              </a:extLst>
            </p:cNvPr>
            <p:cNvSpPr/>
            <p:nvPr/>
          </p:nvSpPr>
          <p:spPr>
            <a:xfrm>
              <a:off x="3716568" y="3206034"/>
              <a:ext cx="47342" cy="85930"/>
            </a:xfrm>
            <a:custGeom>
              <a:avLst/>
              <a:gdLst>
                <a:gd name="connsiteX0" fmla="*/ 41608 w 47342"/>
                <a:gd name="connsiteY0" fmla="*/ 2325 h 85930"/>
                <a:gd name="connsiteX1" fmla="*/ 1815 w 47342"/>
                <a:gd name="connsiteY1" fmla="*/ 49820 h 85930"/>
                <a:gd name="connsiteX2" fmla="*/ 532 w 47342"/>
                <a:gd name="connsiteY2" fmla="*/ 53670 h 85930"/>
                <a:gd name="connsiteX3" fmla="*/ 32623 w 47342"/>
                <a:gd name="connsiteY3" fmla="*/ 85761 h 85930"/>
                <a:gd name="connsiteX4" fmla="*/ 33906 w 47342"/>
                <a:gd name="connsiteY4" fmla="*/ 79343 h 85930"/>
                <a:gd name="connsiteX5" fmla="*/ 5666 w 47342"/>
                <a:gd name="connsiteY5" fmla="*/ 51103 h 85930"/>
                <a:gd name="connsiteX6" fmla="*/ 4383 w 47342"/>
                <a:gd name="connsiteY6" fmla="*/ 54954 h 85930"/>
                <a:gd name="connsiteX7" fmla="*/ 46742 w 47342"/>
                <a:gd name="connsiteY7" fmla="*/ 3609 h 85930"/>
                <a:gd name="connsiteX8" fmla="*/ 41608 w 47342"/>
                <a:gd name="connsiteY8" fmla="*/ 2325 h 85930"/>
                <a:gd name="connsiteX9" fmla="*/ 41608 w 47342"/>
                <a:gd name="connsiteY9" fmla="*/ 2325 h 8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342" h="85930">
                  <a:moveTo>
                    <a:pt x="41608" y="2325"/>
                  </a:moveTo>
                  <a:cubicBezTo>
                    <a:pt x="36473" y="22863"/>
                    <a:pt x="21070" y="40834"/>
                    <a:pt x="1815" y="49820"/>
                  </a:cubicBezTo>
                  <a:cubicBezTo>
                    <a:pt x="532" y="51103"/>
                    <a:pt x="-752" y="52387"/>
                    <a:pt x="532" y="53670"/>
                  </a:cubicBezTo>
                  <a:cubicBezTo>
                    <a:pt x="8233" y="66507"/>
                    <a:pt x="17219" y="79343"/>
                    <a:pt x="32623" y="85761"/>
                  </a:cubicBezTo>
                  <a:cubicBezTo>
                    <a:pt x="36473" y="87045"/>
                    <a:pt x="37757" y="80627"/>
                    <a:pt x="33906" y="79343"/>
                  </a:cubicBezTo>
                  <a:cubicBezTo>
                    <a:pt x="21070" y="74209"/>
                    <a:pt x="13368" y="61372"/>
                    <a:pt x="5666" y="51103"/>
                  </a:cubicBezTo>
                  <a:cubicBezTo>
                    <a:pt x="5666" y="52387"/>
                    <a:pt x="4383" y="53670"/>
                    <a:pt x="4383" y="54954"/>
                  </a:cubicBezTo>
                  <a:cubicBezTo>
                    <a:pt x="24921" y="44685"/>
                    <a:pt x="41608" y="26714"/>
                    <a:pt x="46742" y="3609"/>
                  </a:cubicBezTo>
                  <a:cubicBezTo>
                    <a:pt x="49310" y="-242"/>
                    <a:pt x="42892" y="-1526"/>
                    <a:pt x="41608" y="2325"/>
                  </a:cubicBezTo>
                  <a:lnTo>
                    <a:pt x="41608" y="2325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256">
              <a:extLst>
                <a:ext uri="{FF2B5EF4-FFF2-40B4-BE49-F238E27FC236}">
                  <a16:creationId xmlns:a16="http://schemas.microsoft.com/office/drawing/2014/main" id="{E29493B1-B6E8-426A-A467-A690AA42253D}"/>
                </a:ext>
              </a:extLst>
            </p:cNvPr>
            <p:cNvSpPr/>
            <p:nvPr/>
          </p:nvSpPr>
          <p:spPr>
            <a:xfrm>
              <a:off x="3858300" y="3173701"/>
              <a:ext cx="124512" cy="165612"/>
            </a:xfrm>
            <a:custGeom>
              <a:avLst/>
              <a:gdLst>
                <a:gd name="connsiteX0" fmla="*/ 78302 w 124512"/>
                <a:gd name="connsiteY0" fmla="*/ 0 h 165612"/>
                <a:gd name="connsiteX1" fmla="*/ 33374 w 124512"/>
                <a:gd name="connsiteY1" fmla="*/ 111676 h 165612"/>
                <a:gd name="connsiteX2" fmla="*/ 37225 w 124512"/>
                <a:gd name="connsiteY2" fmla="*/ 130931 h 165612"/>
                <a:gd name="connsiteX3" fmla="*/ 28240 w 124512"/>
                <a:gd name="connsiteY3" fmla="*/ 150185 h 165612"/>
                <a:gd name="connsiteX4" fmla="*/ 15404 w 124512"/>
                <a:gd name="connsiteY4" fmla="*/ 159171 h 165612"/>
                <a:gd name="connsiteX5" fmla="*/ 0 w 124512"/>
                <a:gd name="connsiteY5" fmla="*/ 155320 h 165612"/>
                <a:gd name="connsiteX6" fmla="*/ 52629 w 124512"/>
                <a:gd name="connsiteY6" fmla="*/ 156603 h 165612"/>
                <a:gd name="connsiteX7" fmla="*/ 79585 w 124512"/>
                <a:gd name="connsiteY7" fmla="*/ 115527 h 165612"/>
                <a:gd name="connsiteX8" fmla="*/ 124512 w 124512"/>
                <a:gd name="connsiteY8" fmla="*/ 93705 h 165612"/>
                <a:gd name="connsiteX9" fmla="*/ 78302 w 124512"/>
                <a:gd name="connsiteY9" fmla="*/ 0 h 16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512" h="165612">
                  <a:moveTo>
                    <a:pt x="78302" y="0"/>
                  </a:moveTo>
                  <a:cubicBezTo>
                    <a:pt x="55196" y="61614"/>
                    <a:pt x="29524" y="88571"/>
                    <a:pt x="33374" y="111676"/>
                  </a:cubicBezTo>
                  <a:cubicBezTo>
                    <a:pt x="34658" y="118094"/>
                    <a:pt x="37225" y="124512"/>
                    <a:pt x="37225" y="130931"/>
                  </a:cubicBezTo>
                  <a:cubicBezTo>
                    <a:pt x="37225" y="138632"/>
                    <a:pt x="33374" y="145051"/>
                    <a:pt x="28240" y="150185"/>
                  </a:cubicBezTo>
                  <a:cubicBezTo>
                    <a:pt x="24389" y="154036"/>
                    <a:pt x="20538" y="157887"/>
                    <a:pt x="15404" y="159171"/>
                  </a:cubicBezTo>
                  <a:cubicBezTo>
                    <a:pt x="10269" y="160454"/>
                    <a:pt x="3851" y="159171"/>
                    <a:pt x="0" y="155320"/>
                  </a:cubicBezTo>
                  <a:cubicBezTo>
                    <a:pt x="14120" y="168156"/>
                    <a:pt x="38509" y="169440"/>
                    <a:pt x="52629" y="156603"/>
                  </a:cubicBezTo>
                  <a:cubicBezTo>
                    <a:pt x="65465" y="146334"/>
                    <a:pt x="69316" y="128363"/>
                    <a:pt x="79585" y="115527"/>
                  </a:cubicBezTo>
                  <a:cubicBezTo>
                    <a:pt x="89854" y="101407"/>
                    <a:pt x="107825" y="93705"/>
                    <a:pt x="124512" y="93705"/>
                  </a:cubicBezTo>
                  <a:lnTo>
                    <a:pt x="78302" y="0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257">
              <a:extLst>
                <a:ext uri="{FF2B5EF4-FFF2-40B4-BE49-F238E27FC236}">
                  <a16:creationId xmlns:a16="http://schemas.microsoft.com/office/drawing/2014/main" id="{83575337-E083-4BCA-8E87-4E5CCF8D2088}"/>
                </a:ext>
              </a:extLst>
            </p:cNvPr>
            <p:cNvSpPr/>
            <p:nvPr/>
          </p:nvSpPr>
          <p:spPr>
            <a:xfrm>
              <a:off x="4029091" y="3300517"/>
              <a:ext cx="110564" cy="175871"/>
            </a:xfrm>
            <a:custGeom>
              <a:avLst/>
              <a:gdLst>
                <a:gd name="connsiteX0" fmla="*/ 5066 w 110564"/>
                <a:gd name="connsiteY0" fmla="*/ 31071 h 175871"/>
                <a:gd name="connsiteX1" fmla="*/ 21753 w 110564"/>
                <a:gd name="connsiteY1" fmla="*/ 5399 h 175871"/>
                <a:gd name="connsiteX2" fmla="*/ 34590 w 110564"/>
                <a:gd name="connsiteY2" fmla="*/ 7966 h 175871"/>
                <a:gd name="connsiteX3" fmla="*/ 41008 w 110564"/>
                <a:gd name="connsiteY3" fmla="*/ 22086 h 175871"/>
                <a:gd name="connsiteX4" fmla="*/ 30739 w 110564"/>
                <a:gd name="connsiteY4" fmla="*/ 88835 h 175871"/>
                <a:gd name="connsiteX5" fmla="*/ 21753 w 110564"/>
                <a:gd name="connsiteY5" fmla="*/ 102955 h 175871"/>
                <a:gd name="connsiteX6" fmla="*/ 16619 w 110564"/>
                <a:gd name="connsiteY6" fmla="*/ 109373 h 175871"/>
                <a:gd name="connsiteX7" fmla="*/ 11484 w 110564"/>
                <a:gd name="connsiteY7" fmla="*/ 113224 h 175871"/>
                <a:gd name="connsiteX8" fmla="*/ 8917 w 110564"/>
                <a:gd name="connsiteY8" fmla="*/ 106806 h 175871"/>
                <a:gd name="connsiteX9" fmla="*/ 7633 w 110564"/>
                <a:gd name="connsiteY9" fmla="*/ 97820 h 175871"/>
                <a:gd name="connsiteX10" fmla="*/ 10201 w 110564"/>
                <a:gd name="connsiteY10" fmla="*/ 81133 h 175871"/>
                <a:gd name="connsiteX11" fmla="*/ 30739 w 110564"/>
                <a:gd name="connsiteY11" fmla="*/ 64446 h 175871"/>
                <a:gd name="connsiteX12" fmla="*/ 51277 w 110564"/>
                <a:gd name="connsiteY12" fmla="*/ 84984 h 175871"/>
                <a:gd name="connsiteX13" fmla="*/ 41008 w 110564"/>
                <a:gd name="connsiteY13" fmla="*/ 145315 h 175871"/>
                <a:gd name="connsiteX14" fmla="*/ 46142 w 110564"/>
                <a:gd name="connsiteY14" fmla="*/ 145315 h 175871"/>
                <a:gd name="connsiteX15" fmla="*/ 46142 w 110564"/>
                <a:gd name="connsiteY15" fmla="*/ 126060 h 175871"/>
                <a:gd name="connsiteX16" fmla="*/ 66681 w 110564"/>
                <a:gd name="connsiteY16" fmla="*/ 114507 h 175871"/>
                <a:gd name="connsiteX17" fmla="*/ 103906 w 110564"/>
                <a:gd name="connsiteY17" fmla="*/ 142747 h 175871"/>
                <a:gd name="connsiteX18" fmla="*/ 89786 w 110564"/>
                <a:gd name="connsiteY18" fmla="*/ 170987 h 175871"/>
                <a:gd name="connsiteX19" fmla="*/ 94920 w 110564"/>
                <a:gd name="connsiteY19" fmla="*/ 174838 h 175871"/>
                <a:gd name="connsiteX20" fmla="*/ 110324 w 110564"/>
                <a:gd name="connsiteY20" fmla="*/ 145315 h 175871"/>
                <a:gd name="connsiteX21" fmla="*/ 98771 w 110564"/>
                <a:gd name="connsiteY21" fmla="*/ 118358 h 175871"/>
                <a:gd name="connsiteX22" fmla="*/ 42291 w 110564"/>
                <a:gd name="connsiteY22" fmla="*/ 123493 h 175871"/>
                <a:gd name="connsiteX23" fmla="*/ 42291 w 110564"/>
                <a:gd name="connsiteY23" fmla="*/ 151733 h 175871"/>
                <a:gd name="connsiteX24" fmla="*/ 47426 w 110564"/>
                <a:gd name="connsiteY24" fmla="*/ 151733 h 175871"/>
                <a:gd name="connsiteX25" fmla="*/ 60262 w 110564"/>
                <a:gd name="connsiteY25" fmla="*/ 86267 h 175871"/>
                <a:gd name="connsiteX26" fmla="*/ 37157 w 110564"/>
                <a:gd name="connsiteY26" fmla="*/ 60595 h 175871"/>
                <a:gd name="connsiteX27" fmla="*/ 8917 w 110564"/>
                <a:gd name="connsiteY27" fmla="*/ 75998 h 175871"/>
                <a:gd name="connsiteX28" fmla="*/ 6350 w 110564"/>
                <a:gd name="connsiteY28" fmla="*/ 115791 h 175871"/>
                <a:gd name="connsiteX29" fmla="*/ 19186 w 110564"/>
                <a:gd name="connsiteY29" fmla="*/ 119642 h 175871"/>
                <a:gd name="connsiteX30" fmla="*/ 30739 w 110564"/>
                <a:gd name="connsiteY30" fmla="*/ 104238 h 175871"/>
                <a:gd name="connsiteX31" fmla="*/ 49993 w 110564"/>
                <a:gd name="connsiteY31" fmla="*/ 27220 h 175871"/>
                <a:gd name="connsiteX32" fmla="*/ 25604 w 110564"/>
                <a:gd name="connsiteY32" fmla="*/ 264 h 175871"/>
                <a:gd name="connsiteX33" fmla="*/ 1215 w 110564"/>
                <a:gd name="connsiteY33" fmla="*/ 31071 h 175871"/>
                <a:gd name="connsiteX34" fmla="*/ 5066 w 110564"/>
                <a:gd name="connsiteY34" fmla="*/ 31071 h 175871"/>
                <a:gd name="connsiteX35" fmla="*/ 5066 w 110564"/>
                <a:gd name="connsiteY35" fmla="*/ 31071 h 17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564" h="175871">
                  <a:moveTo>
                    <a:pt x="5066" y="31071"/>
                  </a:moveTo>
                  <a:cubicBezTo>
                    <a:pt x="7633" y="20802"/>
                    <a:pt x="11484" y="9249"/>
                    <a:pt x="21753" y="5399"/>
                  </a:cubicBezTo>
                  <a:cubicBezTo>
                    <a:pt x="25604" y="4115"/>
                    <a:pt x="30739" y="4115"/>
                    <a:pt x="34590" y="7966"/>
                  </a:cubicBezTo>
                  <a:cubicBezTo>
                    <a:pt x="38441" y="11817"/>
                    <a:pt x="39724" y="16951"/>
                    <a:pt x="41008" y="22086"/>
                  </a:cubicBezTo>
                  <a:cubicBezTo>
                    <a:pt x="46142" y="43908"/>
                    <a:pt x="41008" y="69580"/>
                    <a:pt x="30739" y="88835"/>
                  </a:cubicBezTo>
                  <a:cubicBezTo>
                    <a:pt x="28172" y="93969"/>
                    <a:pt x="25604" y="99104"/>
                    <a:pt x="21753" y="102955"/>
                  </a:cubicBezTo>
                  <a:cubicBezTo>
                    <a:pt x="20470" y="105522"/>
                    <a:pt x="17902" y="106806"/>
                    <a:pt x="16619" y="109373"/>
                  </a:cubicBezTo>
                  <a:cubicBezTo>
                    <a:pt x="16619" y="108089"/>
                    <a:pt x="12768" y="113224"/>
                    <a:pt x="11484" y="113224"/>
                  </a:cubicBezTo>
                  <a:cubicBezTo>
                    <a:pt x="10201" y="113224"/>
                    <a:pt x="8917" y="108089"/>
                    <a:pt x="8917" y="106806"/>
                  </a:cubicBezTo>
                  <a:cubicBezTo>
                    <a:pt x="7633" y="104238"/>
                    <a:pt x="7633" y="100387"/>
                    <a:pt x="7633" y="97820"/>
                  </a:cubicBezTo>
                  <a:cubicBezTo>
                    <a:pt x="7633" y="91402"/>
                    <a:pt x="8917" y="86267"/>
                    <a:pt x="10201" y="81133"/>
                  </a:cubicBezTo>
                  <a:cubicBezTo>
                    <a:pt x="12768" y="72147"/>
                    <a:pt x="20470" y="61878"/>
                    <a:pt x="30739" y="64446"/>
                  </a:cubicBezTo>
                  <a:cubicBezTo>
                    <a:pt x="41008" y="65729"/>
                    <a:pt x="47426" y="75998"/>
                    <a:pt x="51277" y="84984"/>
                  </a:cubicBezTo>
                  <a:cubicBezTo>
                    <a:pt x="58979" y="105522"/>
                    <a:pt x="55128" y="129911"/>
                    <a:pt x="41008" y="145315"/>
                  </a:cubicBezTo>
                  <a:cubicBezTo>
                    <a:pt x="42291" y="145315"/>
                    <a:pt x="43575" y="145315"/>
                    <a:pt x="46142" y="145315"/>
                  </a:cubicBezTo>
                  <a:cubicBezTo>
                    <a:pt x="42291" y="140180"/>
                    <a:pt x="42291" y="131195"/>
                    <a:pt x="46142" y="126060"/>
                  </a:cubicBezTo>
                  <a:cubicBezTo>
                    <a:pt x="49993" y="118358"/>
                    <a:pt x="57695" y="114507"/>
                    <a:pt x="66681" y="114507"/>
                  </a:cubicBezTo>
                  <a:cubicBezTo>
                    <a:pt x="83368" y="113224"/>
                    <a:pt x="106473" y="123493"/>
                    <a:pt x="103906" y="142747"/>
                  </a:cubicBezTo>
                  <a:cubicBezTo>
                    <a:pt x="102622" y="153016"/>
                    <a:pt x="96204" y="162002"/>
                    <a:pt x="89786" y="170987"/>
                  </a:cubicBezTo>
                  <a:cubicBezTo>
                    <a:pt x="87219" y="174838"/>
                    <a:pt x="92353" y="177405"/>
                    <a:pt x="94920" y="174838"/>
                  </a:cubicBezTo>
                  <a:cubicBezTo>
                    <a:pt x="101339" y="165853"/>
                    <a:pt x="107757" y="155584"/>
                    <a:pt x="110324" y="145315"/>
                  </a:cubicBezTo>
                  <a:cubicBezTo>
                    <a:pt x="111608" y="133762"/>
                    <a:pt x="107757" y="124776"/>
                    <a:pt x="98771" y="118358"/>
                  </a:cubicBezTo>
                  <a:cubicBezTo>
                    <a:pt x="82084" y="106806"/>
                    <a:pt x="55128" y="104238"/>
                    <a:pt x="42291" y="123493"/>
                  </a:cubicBezTo>
                  <a:cubicBezTo>
                    <a:pt x="37157" y="132478"/>
                    <a:pt x="35873" y="144031"/>
                    <a:pt x="42291" y="151733"/>
                  </a:cubicBezTo>
                  <a:cubicBezTo>
                    <a:pt x="43575" y="153016"/>
                    <a:pt x="46142" y="153016"/>
                    <a:pt x="47426" y="151733"/>
                  </a:cubicBezTo>
                  <a:cubicBezTo>
                    <a:pt x="62830" y="133762"/>
                    <a:pt x="67964" y="108089"/>
                    <a:pt x="60262" y="86267"/>
                  </a:cubicBezTo>
                  <a:cubicBezTo>
                    <a:pt x="56411" y="75998"/>
                    <a:pt x="48710" y="64446"/>
                    <a:pt x="37157" y="60595"/>
                  </a:cubicBezTo>
                  <a:cubicBezTo>
                    <a:pt x="24321" y="56744"/>
                    <a:pt x="14052" y="65729"/>
                    <a:pt x="8917" y="75998"/>
                  </a:cubicBezTo>
                  <a:cubicBezTo>
                    <a:pt x="2499" y="87551"/>
                    <a:pt x="1215" y="102955"/>
                    <a:pt x="6350" y="115791"/>
                  </a:cubicBezTo>
                  <a:cubicBezTo>
                    <a:pt x="8917" y="122209"/>
                    <a:pt x="14052" y="124776"/>
                    <a:pt x="19186" y="119642"/>
                  </a:cubicBezTo>
                  <a:cubicBezTo>
                    <a:pt x="24321" y="115791"/>
                    <a:pt x="28172" y="109373"/>
                    <a:pt x="30739" y="104238"/>
                  </a:cubicBezTo>
                  <a:cubicBezTo>
                    <a:pt x="46142" y="82417"/>
                    <a:pt x="53844" y="52893"/>
                    <a:pt x="49993" y="27220"/>
                  </a:cubicBezTo>
                  <a:cubicBezTo>
                    <a:pt x="47426" y="14384"/>
                    <a:pt x="41008" y="-2303"/>
                    <a:pt x="25604" y="264"/>
                  </a:cubicBezTo>
                  <a:cubicBezTo>
                    <a:pt x="10201" y="2831"/>
                    <a:pt x="3782" y="18235"/>
                    <a:pt x="1215" y="31071"/>
                  </a:cubicBezTo>
                  <a:cubicBezTo>
                    <a:pt x="-2636" y="32355"/>
                    <a:pt x="3782" y="34922"/>
                    <a:pt x="5066" y="31071"/>
                  </a:cubicBezTo>
                  <a:lnTo>
                    <a:pt x="5066" y="31071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258">
              <a:extLst>
                <a:ext uri="{FF2B5EF4-FFF2-40B4-BE49-F238E27FC236}">
                  <a16:creationId xmlns:a16="http://schemas.microsoft.com/office/drawing/2014/main" id="{82F2A153-91DA-40B4-9FFD-AAF998A440B6}"/>
                </a:ext>
              </a:extLst>
            </p:cNvPr>
            <p:cNvSpPr/>
            <p:nvPr/>
          </p:nvSpPr>
          <p:spPr>
            <a:xfrm>
              <a:off x="3954572" y="3407242"/>
              <a:ext cx="78833" cy="73568"/>
            </a:xfrm>
            <a:custGeom>
              <a:avLst/>
              <a:gdLst>
                <a:gd name="connsiteX0" fmla="*/ 7702 w 78833"/>
                <a:gd name="connsiteY0" fmla="*/ 1364 h 73568"/>
                <a:gd name="connsiteX1" fmla="*/ 0 w 78833"/>
                <a:gd name="connsiteY1" fmla="*/ 25753 h 73568"/>
                <a:gd name="connsiteX2" fmla="*/ 7702 w 78833"/>
                <a:gd name="connsiteY2" fmla="*/ 50142 h 73568"/>
                <a:gd name="connsiteX3" fmla="*/ 30807 w 78833"/>
                <a:gd name="connsiteY3" fmla="*/ 57844 h 73568"/>
                <a:gd name="connsiteX4" fmla="*/ 47494 w 78833"/>
                <a:gd name="connsiteY4" fmla="*/ 36022 h 73568"/>
                <a:gd name="connsiteX5" fmla="*/ 44927 w 78833"/>
                <a:gd name="connsiteY5" fmla="*/ 7782 h 73568"/>
                <a:gd name="connsiteX6" fmla="*/ 39793 w 78833"/>
                <a:gd name="connsiteY6" fmla="*/ 7782 h 73568"/>
                <a:gd name="connsiteX7" fmla="*/ 34658 w 78833"/>
                <a:gd name="connsiteY7" fmla="*/ 46291 h 73568"/>
                <a:gd name="connsiteX8" fmla="*/ 60331 w 78833"/>
                <a:gd name="connsiteY8" fmla="*/ 73247 h 73568"/>
                <a:gd name="connsiteX9" fmla="*/ 78302 w 78833"/>
                <a:gd name="connsiteY9" fmla="*/ 65546 h 73568"/>
                <a:gd name="connsiteX10" fmla="*/ 77018 w 78833"/>
                <a:gd name="connsiteY10" fmla="*/ 61695 h 73568"/>
                <a:gd name="connsiteX11" fmla="*/ 73167 w 78833"/>
                <a:gd name="connsiteY11" fmla="*/ 62978 h 73568"/>
                <a:gd name="connsiteX12" fmla="*/ 56480 w 78833"/>
                <a:gd name="connsiteY12" fmla="*/ 66829 h 73568"/>
                <a:gd name="connsiteX13" fmla="*/ 42360 w 78833"/>
                <a:gd name="connsiteY13" fmla="*/ 52709 h 73568"/>
                <a:gd name="connsiteX14" fmla="*/ 43644 w 78833"/>
                <a:gd name="connsiteY14" fmla="*/ 12917 h 73568"/>
                <a:gd name="connsiteX15" fmla="*/ 38509 w 78833"/>
                <a:gd name="connsiteY15" fmla="*/ 12917 h 73568"/>
                <a:gd name="connsiteX16" fmla="*/ 39793 w 78833"/>
                <a:gd name="connsiteY16" fmla="*/ 32171 h 73568"/>
                <a:gd name="connsiteX17" fmla="*/ 28240 w 78833"/>
                <a:gd name="connsiteY17" fmla="*/ 51426 h 73568"/>
                <a:gd name="connsiteX18" fmla="*/ 11553 w 78833"/>
                <a:gd name="connsiteY18" fmla="*/ 47575 h 73568"/>
                <a:gd name="connsiteX19" fmla="*/ 5135 w 78833"/>
                <a:gd name="connsiteY19" fmla="*/ 28320 h 73568"/>
                <a:gd name="connsiteX20" fmla="*/ 10269 w 78833"/>
                <a:gd name="connsiteY20" fmla="*/ 6498 h 73568"/>
                <a:gd name="connsiteX21" fmla="*/ 7702 w 78833"/>
                <a:gd name="connsiteY21" fmla="*/ 1364 h 73568"/>
                <a:gd name="connsiteX22" fmla="*/ 7702 w 78833"/>
                <a:gd name="connsiteY22" fmla="*/ 1364 h 7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833" h="73568">
                  <a:moveTo>
                    <a:pt x="7702" y="1364"/>
                  </a:moveTo>
                  <a:cubicBezTo>
                    <a:pt x="1284" y="7782"/>
                    <a:pt x="0" y="16767"/>
                    <a:pt x="0" y="25753"/>
                  </a:cubicBezTo>
                  <a:cubicBezTo>
                    <a:pt x="0" y="34738"/>
                    <a:pt x="2567" y="43724"/>
                    <a:pt x="7702" y="50142"/>
                  </a:cubicBezTo>
                  <a:cubicBezTo>
                    <a:pt x="12836" y="57844"/>
                    <a:pt x="21822" y="60411"/>
                    <a:pt x="30807" y="57844"/>
                  </a:cubicBezTo>
                  <a:cubicBezTo>
                    <a:pt x="39793" y="53993"/>
                    <a:pt x="44927" y="45007"/>
                    <a:pt x="47494" y="36022"/>
                  </a:cubicBezTo>
                  <a:cubicBezTo>
                    <a:pt x="50062" y="27037"/>
                    <a:pt x="52629" y="15484"/>
                    <a:pt x="44927" y="7782"/>
                  </a:cubicBezTo>
                  <a:cubicBezTo>
                    <a:pt x="43644" y="6498"/>
                    <a:pt x="41076" y="6498"/>
                    <a:pt x="39793" y="7782"/>
                  </a:cubicBezTo>
                  <a:cubicBezTo>
                    <a:pt x="30807" y="19335"/>
                    <a:pt x="30807" y="33455"/>
                    <a:pt x="34658" y="46291"/>
                  </a:cubicBezTo>
                  <a:cubicBezTo>
                    <a:pt x="38509" y="59127"/>
                    <a:pt x="46211" y="71964"/>
                    <a:pt x="60331" y="73247"/>
                  </a:cubicBezTo>
                  <a:cubicBezTo>
                    <a:pt x="68032" y="74531"/>
                    <a:pt x="74451" y="71964"/>
                    <a:pt x="78302" y="65546"/>
                  </a:cubicBezTo>
                  <a:cubicBezTo>
                    <a:pt x="79585" y="64262"/>
                    <a:pt x="78302" y="61695"/>
                    <a:pt x="77018" y="61695"/>
                  </a:cubicBezTo>
                  <a:cubicBezTo>
                    <a:pt x="75734" y="60411"/>
                    <a:pt x="73167" y="61695"/>
                    <a:pt x="73167" y="62978"/>
                  </a:cubicBezTo>
                  <a:cubicBezTo>
                    <a:pt x="69316" y="68113"/>
                    <a:pt x="62898" y="68113"/>
                    <a:pt x="56480" y="66829"/>
                  </a:cubicBezTo>
                  <a:cubicBezTo>
                    <a:pt x="50062" y="64262"/>
                    <a:pt x="44927" y="57844"/>
                    <a:pt x="42360" y="52709"/>
                  </a:cubicBezTo>
                  <a:cubicBezTo>
                    <a:pt x="37225" y="41157"/>
                    <a:pt x="34658" y="23186"/>
                    <a:pt x="43644" y="12917"/>
                  </a:cubicBezTo>
                  <a:cubicBezTo>
                    <a:pt x="42360" y="12917"/>
                    <a:pt x="41076" y="12917"/>
                    <a:pt x="38509" y="12917"/>
                  </a:cubicBezTo>
                  <a:cubicBezTo>
                    <a:pt x="43644" y="18051"/>
                    <a:pt x="41076" y="25753"/>
                    <a:pt x="39793" y="32171"/>
                  </a:cubicBezTo>
                  <a:cubicBezTo>
                    <a:pt x="37225" y="39873"/>
                    <a:pt x="34658" y="47575"/>
                    <a:pt x="28240" y="51426"/>
                  </a:cubicBezTo>
                  <a:cubicBezTo>
                    <a:pt x="21822" y="55276"/>
                    <a:pt x="15404" y="53993"/>
                    <a:pt x="11553" y="47575"/>
                  </a:cubicBezTo>
                  <a:cubicBezTo>
                    <a:pt x="7702" y="42440"/>
                    <a:pt x="6418" y="34738"/>
                    <a:pt x="5135" y="28320"/>
                  </a:cubicBezTo>
                  <a:cubicBezTo>
                    <a:pt x="3851" y="20618"/>
                    <a:pt x="5135" y="11633"/>
                    <a:pt x="10269" y="6498"/>
                  </a:cubicBezTo>
                  <a:cubicBezTo>
                    <a:pt x="15404" y="2648"/>
                    <a:pt x="11553" y="-2487"/>
                    <a:pt x="7702" y="1364"/>
                  </a:cubicBezTo>
                  <a:lnTo>
                    <a:pt x="7702" y="1364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259">
              <a:extLst>
                <a:ext uri="{FF2B5EF4-FFF2-40B4-BE49-F238E27FC236}">
                  <a16:creationId xmlns:a16="http://schemas.microsoft.com/office/drawing/2014/main" id="{8144AA81-1357-4856-B6E9-C5E99E13B0D3}"/>
                </a:ext>
              </a:extLst>
            </p:cNvPr>
            <p:cNvSpPr/>
            <p:nvPr/>
          </p:nvSpPr>
          <p:spPr>
            <a:xfrm>
              <a:off x="3918319" y="3140275"/>
              <a:ext cx="53444" cy="102059"/>
            </a:xfrm>
            <a:custGeom>
              <a:avLst/>
              <a:gdLst>
                <a:gd name="connsiteX0" fmla="*/ 43955 w 53444"/>
                <a:gd name="connsiteY0" fmla="*/ 3903 h 102059"/>
                <a:gd name="connsiteX1" fmla="*/ 20850 w 53444"/>
                <a:gd name="connsiteY1" fmla="*/ 82205 h 102059"/>
                <a:gd name="connsiteX2" fmla="*/ 1595 w 53444"/>
                <a:gd name="connsiteY2" fmla="*/ 96324 h 102059"/>
                <a:gd name="connsiteX3" fmla="*/ 5446 w 53444"/>
                <a:gd name="connsiteY3" fmla="*/ 101459 h 102059"/>
                <a:gd name="connsiteX4" fmla="*/ 52940 w 53444"/>
                <a:gd name="connsiteY4" fmla="*/ 27008 h 102059"/>
                <a:gd name="connsiteX5" fmla="*/ 50373 w 53444"/>
                <a:gd name="connsiteY5" fmla="*/ 1336 h 102059"/>
                <a:gd name="connsiteX6" fmla="*/ 43955 w 53444"/>
                <a:gd name="connsiteY6" fmla="*/ 3903 h 102059"/>
                <a:gd name="connsiteX7" fmla="*/ 43955 w 53444"/>
                <a:gd name="connsiteY7" fmla="*/ 3903 h 10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4" h="102059">
                  <a:moveTo>
                    <a:pt x="43955" y="3903"/>
                  </a:moveTo>
                  <a:cubicBezTo>
                    <a:pt x="50373" y="32143"/>
                    <a:pt x="41388" y="61666"/>
                    <a:pt x="20850" y="82205"/>
                  </a:cubicBezTo>
                  <a:cubicBezTo>
                    <a:pt x="15715" y="88623"/>
                    <a:pt x="8013" y="92474"/>
                    <a:pt x="1595" y="96324"/>
                  </a:cubicBezTo>
                  <a:cubicBezTo>
                    <a:pt x="-2256" y="97608"/>
                    <a:pt x="1595" y="104026"/>
                    <a:pt x="5446" y="101459"/>
                  </a:cubicBezTo>
                  <a:cubicBezTo>
                    <a:pt x="32402" y="87339"/>
                    <a:pt x="50373" y="57816"/>
                    <a:pt x="52940" y="27008"/>
                  </a:cubicBezTo>
                  <a:cubicBezTo>
                    <a:pt x="54224" y="18023"/>
                    <a:pt x="52940" y="9037"/>
                    <a:pt x="50373" y="1336"/>
                  </a:cubicBezTo>
                  <a:cubicBezTo>
                    <a:pt x="49090" y="-1232"/>
                    <a:pt x="42671" y="52"/>
                    <a:pt x="43955" y="3903"/>
                  </a:cubicBezTo>
                  <a:lnTo>
                    <a:pt x="43955" y="3903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260">
              <a:extLst>
                <a:ext uri="{FF2B5EF4-FFF2-40B4-BE49-F238E27FC236}">
                  <a16:creationId xmlns:a16="http://schemas.microsoft.com/office/drawing/2014/main" id="{FF3B4ADA-5B31-4B58-BA24-4D38695616CC}"/>
                </a:ext>
              </a:extLst>
            </p:cNvPr>
            <p:cNvSpPr/>
            <p:nvPr/>
          </p:nvSpPr>
          <p:spPr>
            <a:xfrm>
              <a:off x="3958219" y="3177374"/>
              <a:ext cx="20742" cy="60258"/>
            </a:xfrm>
            <a:custGeom>
              <a:avLst/>
              <a:gdLst>
                <a:gd name="connsiteX0" fmla="*/ 14324 w 20742"/>
                <a:gd name="connsiteY0" fmla="*/ 2745 h 60258"/>
                <a:gd name="connsiteX1" fmla="*/ 204 w 20742"/>
                <a:gd name="connsiteY1" fmla="*/ 55374 h 60258"/>
                <a:gd name="connsiteX2" fmla="*/ 5339 w 20742"/>
                <a:gd name="connsiteY2" fmla="*/ 59225 h 60258"/>
                <a:gd name="connsiteX3" fmla="*/ 20742 w 20742"/>
                <a:gd name="connsiteY3" fmla="*/ 4029 h 60258"/>
                <a:gd name="connsiteX4" fmla="*/ 14324 w 20742"/>
                <a:gd name="connsiteY4" fmla="*/ 2745 h 60258"/>
                <a:gd name="connsiteX5" fmla="*/ 14324 w 20742"/>
                <a:gd name="connsiteY5" fmla="*/ 2745 h 6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2" h="60258">
                  <a:moveTo>
                    <a:pt x="14324" y="2745"/>
                  </a:moveTo>
                  <a:cubicBezTo>
                    <a:pt x="13041" y="20716"/>
                    <a:pt x="7906" y="38687"/>
                    <a:pt x="204" y="55374"/>
                  </a:cubicBezTo>
                  <a:cubicBezTo>
                    <a:pt x="-1079" y="59225"/>
                    <a:pt x="4055" y="61792"/>
                    <a:pt x="5339" y="59225"/>
                  </a:cubicBezTo>
                  <a:cubicBezTo>
                    <a:pt x="14324" y="41254"/>
                    <a:pt x="19459" y="23283"/>
                    <a:pt x="20742" y="4029"/>
                  </a:cubicBezTo>
                  <a:cubicBezTo>
                    <a:pt x="20742" y="-1106"/>
                    <a:pt x="14324" y="-1106"/>
                    <a:pt x="14324" y="2745"/>
                  </a:cubicBezTo>
                  <a:lnTo>
                    <a:pt x="14324" y="274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261">
              <a:extLst>
                <a:ext uri="{FF2B5EF4-FFF2-40B4-BE49-F238E27FC236}">
                  <a16:creationId xmlns:a16="http://schemas.microsoft.com/office/drawing/2014/main" id="{4347CB17-ADD4-4EFD-A0FC-8B717711C928}"/>
                </a:ext>
              </a:extLst>
            </p:cNvPr>
            <p:cNvSpPr/>
            <p:nvPr/>
          </p:nvSpPr>
          <p:spPr>
            <a:xfrm>
              <a:off x="3984548" y="3190631"/>
              <a:ext cx="21534" cy="67206"/>
            </a:xfrm>
            <a:custGeom>
              <a:avLst/>
              <a:gdLst>
                <a:gd name="connsiteX0" fmla="*/ 12384 w 21534"/>
                <a:gd name="connsiteY0" fmla="*/ 3609 h 67206"/>
                <a:gd name="connsiteX1" fmla="*/ 831 w 21534"/>
                <a:gd name="connsiteY1" fmla="*/ 61372 h 67206"/>
                <a:gd name="connsiteX2" fmla="*/ 5966 w 21534"/>
                <a:gd name="connsiteY2" fmla="*/ 66507 h 67206"/>
                <a:gd name="connsiteX3" fmla="*/ 18802 w 21534"/>
                <a:gd name="connsiteY3" fmla="*/ 2325 h 67206"/>
                <a:gd name="connsiteX4" fmla="*/ 12384 w 21534"/>
                <a:gd name="connsiteY4" fmla="*/ 3609 h 67206"/>
                <a:gd name="connsiteX5" fmla="*/ 12384 w 21534"/>
                <a:gd name="connsiteY5" fmla="*/ 3609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34" h="67206">
                  <a:moveTo>
                    <a:pt x="12384" y="3609"/>
                  </a:moveTo>
                  <a:cubicBezTo>
                    <a:pt x="18802" y="22863"/>
                    <a:pt x="13668" y="44685"/>
                    <a:pt x="831" y="61372"/>
                  </a:cubicBezTo>
                  <a:cubicBezTo>
                    <a:pt x="-1736" y="63940"/>
                    <a:pt x="2115" y="69074"/>
                    <a:pt x="5966" y="66507"/>
                  </a:cubicBezTo>
                  <a:cubicBezTo>
                    <a:pt x="20086" y="48536"/>
                    <a:pt x="25220" y="24147"/>
                    <a:pt x="18802" y="2325"/>
                  </a:cubicBezTo>
                  <a:cubicBezTo>
                    <a:pt x="17518" y="-1526"/>
                    <a:pt x="11100" y="-242"/>
                    <a:pt x="12384" y="3609"/>
                  </a:cubicBezTo>
                  <a:lnTo>
                    <a:pt x="12384" y="360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262">
              <a:extLst>
                <a:ext uri="{FF2B5EF4-FFF2-40B4-BE49-F238E27FC236}">
                  <a16:creationId xmlns:a16="http://schemas.microsoft.com/office/drawing/2014/main" id="{BE4EB057-6A01-4EDF-A848-8562A0B9F43F}"/>
                </a:ext>
              </a:extLst>
            </p:cNvPr>
            <p:cNvSpPr/>
            <p:nvPr/>
          </p:nvSpPr>
          <p:spPr>
            <a:xfrm>
              <a:off x="3515648" y="3161183"/>
              <a:ext cx="122487" cy="269776"/>
            </a:xfrm>
            <a:custGeom>
              <a:avLst/>
              <a:gdLst>
                <a:gd name="connsiteX0" fmla="*/ 120583 w 122487"/>
                <a:gd name="connsiteY0" fmla="*/ 2249 h 269776"/>
                <a:gd name="connsiteX1" fmla="*/ 61536 w 122487"/>
                <a:gd name="connsiteY1" fmla="*/ 29205 h 269776"/>
                <a:gd name="connsiteX2" fmla="*/ 78223 w 122487"/>
                <a:gd name="connsiteY2" fmla="*/ 98522 h 269776"/>
                <a:gd name="connsiteX3" fmla="*/ 96194 w 122487"/>
                <a:gd name="connsiteY3" fmla="*/ 106223 h 269776"/>
                <a:gd name="connsiteX4" fmla="*/ 109030 w 122487"/>
                <a:gd name="connsiteY4" fmla="*/ 95954 h 269776"/>
                <a:gd name="connsiteX5" fmla="*/ 103896 w 122487"/>
                <a:gd name="connsiteY5" fmla="*/ 81834 h 269776"/>
                <a:gd name="connsiteX6" fmla="*/ 88492 w 122487"/>
                <a:gd name="connsiteY6" fmla="*/ 79267 h 269776"/>
                <a:gd name="connsiteX7" fmla="*/ 48699 w 122487"/>
                <a:gd name="connsiteY7" fmla="*/ 124194 h 269776"/>
                <a:gd name="connsiteX8" fmla="*/ 53834 w 122487"/>
                <a:gd name="connsiteY8" fmla="*/ 155001 h 269776"/>
                <a:gd name="connsiteX9" fmla="*/ 67954 w 122487"/>
                <a:gd name="connsiteY9" fmla="*/ 167838 h 269776"/>
                <a:gd name="connsiteX10" fmla="*/ 82074 w 122487"/>
                <a:gd name="connsiteY10" fmla="*/ 163987 h 269776"/>
                <a:gd name="connsiteX11" fmla="*/ 84641 w 122487"/>
                <a:gd name="connsiteY11" fmla="*/ 149867 h 269776"/>
                <a:gd name="connsiteX12" fmla="*/ 69238 w 122487"/>
                <a:gd name="connsiteY12" fmla="*/ 144732 h 269776"/>
                <a:gd name="connsiteX13" fmla="*/ 37147 w 122487"/>
                <a:gd name="connsiteY13" fmla="*/ 161420 h 269776"/>
                <a:gd name="connsiteX14" fmla="*/ 21743 w 122487"/>
                <a:gd name="connsiteY14" fmla="*/ 228168 h 269776"/>
                <a:gd name="connsiteX15" fmla="*/ 34580 w 122487"/>
                <a:gd name="connsiteY15" fmla="*/ 239721 h 269776"/>
                <a:gd name="connsiteX16" fmla="*/ 49983 w 122487"/>
                <a:gd name="connsiteY16" fmla="*/ 238438 h 269776"/>
                <a:gd name="connsiteX17" fmla="*/ 57685 w 122487"/>
                <a:gd name="connsiteY17" fmla="*/ 212765 h 269776"/>
                <a:gd name="connsiteX18" fmla="*/ 3772 w 122487"/>
                <a:gd name="connsiteY18" fmla="*/ 220467 h 269776"/>
                <a:gd name="connsiteX19" fmla="*/ 30729 w 122487"/>
                <a:gd name="connsiteY19" fmla="*/ 269245 h 269776"/>
                <a:gd name="connsiteX20" fmla="*/ 47416 w 122487"/>
                <a:gd name="connsiteY20" fmla="*/ 267961 h 269776"/>
                <a:gd name="connsiteX21" fmla="*/ 46132 w 122487"/>
                <a:gd name="connsiteY21" fmla="*/ 261543 h 269776"/>
                <a:gd name="connsiteX22" fmla="*/ 6340 w 122487"/>
                <a:gd name="connsiteY22" fmla="*/ 237154 h 269776"/>
                <a:gd name="connsiteX23" fmla="*/ 38430 w 122487"/>
                <a:gd name="connsiteY23" fmla="*/ 208914 h 269776"/>
                <a:gd name="connsiteX24" fmla="*/ 53834 w 122487"/>
                <a:gd name="connsiteY24" fmla="*/ 225601 h 269776"/>
                <a:gd name="connsiteX25" fmla="*/ 33296 w 122487"/>
                <a:gd name="connsiteY25" fmla="*/ 232019 h 269776"/>
                <a:gd name="connsiteX26" fmla="*/ 21743 w 122487"/>
                <a:gd name="connsiteY26" fmla="*/ 207630 h 269776"/>
                <a:gd name="connsiteX27" fmla="*/ 29445 w 122487"/>
                <a:gd name="connsiteY27" fmla="*/ 179390 h 269776"/>
                <a:gd name="connsiteX28" fmla="*/ 51267 w 122487"/>
                <a:gd name="connsiteY28" fmla="*/ 158852 h 269776"/>
                <a:gd name="connsiteX29" fmla="*/ 65387 w 122487"/>
                <a:gd name="connsiteY29" fmla="*/ 153718 h 269776"/>
                <a:gd name="connsiteX30" fmla="*/ 79507 w 122487"/>
                <a:gd name="connsiteY30" fmla="*/ 153718 h 269776"/>
                <a:gd name="connsiteX31" fmla="*/ 75656 w 122487"/>
                <a:gd name="connsiteY31" fmla="*/ 161420 h 269776"/>
                <a:gd name="connsiteX32" fmla="*/ 62819 w 122487"/>
                <a:gd name="connsiteY32" fmla="*/ 157569 h 269776"/>
                <a:gd name="connsiteX33" fmla="*/ 52550 w 122487"/>
                <a:gd name="connsiteY33" fmla="*/ 133180 h 269776"/>
                <a:gd name="connsiteX34" fmla="*/ 75656 w 122487"/>
                <a:gd name="connsiteY34" fmla="*/ 89536 h 269776"/>
                <a:gd name="connsiteX35" fmla="*/ 98761 w 122487"/>
                <a:gd name="connsiteY35" fmla="*/ 86969 h 269776"/>
                <a:gd name="connsiteX36" fmla="*/ 98761 w 122487"/>
                <a:gd name="connsiteY36" fmla="*/ 95954 h 269776"/>
                <a:gd name="connsiteX37" fmla="*/ 84641 w 122487"/>
                <a:gd name="connsiteY37" fmla="*/ 94671 h 269776"/>
                <a:gd name="connsiteX38" fmla="*/ 65387 w 122487"/>
                <a:gd name="connsiteY38" fmla="*/ 68998 h 269776"/>
                <a:gd name="connsiteX39" fmla="*/ 62819 w 122487"/>
                <a:gd name="connsiteY39" fmla="*/ 38191 h 269776"/>
                <a:gd name="connsiteX40" fmla="*/ 103896 w 122487"/>
                <a:gd name="connsiteY40" fmla="*/ 3533 h 269776"/>
                <a:gd name="connsiteX41" fmla="*/ 118016 w 122487"/>
                <a:gd name="connsiteY41" fmla="*/ 6100 h 269776"/>
                <a:gd name="connsiteX42" fmla="*/ 120583 w 122487"/>
                <a:gd name="connsiteY42" fmla="*/ 2249 h 269776"/>
                <a:gd name="connsiteX43" fmla="*/ 120583 w 122487"/>
                <a:gd name="connsiteY43" fmla="*/ 2249 h 26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2487" h="269776">
                  <a:moveTo>
                    <a:pt x="120583" y="2249"/>
                  </a:moveTo>
                  <a:cubicBezTo>
                    <a:pt x="97478" y="-5453"/>
                    <a:pt x="71805" y="7384"/>
                    <a:pt x="61536" y="29205"/>
                  </a:cubicBezTo>
                  <a:cubicBezTo>
                    <a:pt x="51267" y="52311"/>
                    <a:pt x="58969" y="81834"/>
                    <a:pt x="78223" y="98522"/>
                  </a:cubicBezTo>
                  <a:cubicBezTo>
                    <a:pt x="83358" y="102372"/>
                    <a:pt x="89776" y="106223"/>
                    <a:pt x="96194" y="106223"/>
                  </a:cubicBezTo>
                  <a:cubicBezTo>
                    <a:pt x="101328" y="106223"/>
                    <a:pt x="107747" y="102372"/>
                    <a:pt x="109030" y="95954"/>
                  </a:cubicBezTo>
                  <a:cubicBezTo>
                    <a:pt x="110314" y="90820"/>
                    <a:pt x="107747" y="85685"/>
                    <a:pt x="103896" y="81834"/>
                  </a:cubicBezTo>
                  <a:cubicBezTo>
                    <a:pt x="98761" y="79267"/>
                    <a:pt x="93627" y="77983"/>
                    <a:pt x="88492" y="79267"/>
                  </a:cubicBezTo>
                  <a:cubicBezTo>
                    <a:pt x="66670" y="81834"/>
                    <a:pt x="51267" y="103656"/>
                    <a:pt x="48699" y="124194"/>
                  </a:cubicBezTo>
                  <a:cubicBezTo>
                    <a:pt x="47416" y="134463"/>
                    <a:pt x="48699" y="146016"/>
                    <a:pt x="53834" y="155001"/>
                  </a:cubicBezTo>
                  <a:cubicBezTo>
                    <a:pt x="56401" y="160136"/>
                    <a:pt x="61536" y="166554"/>
                    <a:pt x="67954" y="167838"/>
                  </a:cubicBezTo>
                  <a:cubicBezTo>
                    <a:pt x="73089" y="169121"/>
                    <a:pt x="79507" y="167838"/>
                    <a:pt x="82074" y="163987"/>
                  </a:cubicBezTo>
                  <a:cubicBezTo>
                    <a:pt x="84641" y="160136"/>
                    <a:pt x="87208" y="155001"/>
                    <a:pt x="84641" y="149867"/>
                  </a:cubicBezTo>
                  <a:cubicBezTo>
                    <a:pt x="82074" y="143449"/>
                    <a:pt x="74372" y="143449"/>
                    <a:pt x="69238" y="144732"/>
                  </a:cubicBezTo>
                  <a:cubicBezTo>
                    <a:pt x="57685" y="147300"/>
                    <a:pt x="46132" y="152434"/>
                    <a:pt x="37147" y="161420"/>
                  </a:cubicBezTo>
                  <a:cubicBezTo>
                    <a:pt x="20460" y="176823"/>
                    <a:pt x="8907" y="206347"/>
                    <a:pt x="21743" y="228168"/>
                  </a:cubicBezTo>
                  <a:cubicBezTo>
                    <a:pt x="24310" y="233303"/>
                    <a:pt x="29445" y="237154"/>
                    <a:pt x="34580" y="239721"/>
                  </a:cubicBezTo>
                  <a:cubicBezTo>
                    <a:pt x="39714" y="242288"/>
                    <a:pt x="46132" y="241005"/>
                    <a:pt x="49983" y="238438"/>
                  </a:cubicBezTo>
                  <a:cubicBezTo>
                    <a:pt x="60252" y="233303"/>
                    <a:pt x="65387" y="221750"/>
                    <a:pt x="57685" y="212765"/>
                  </a:cubicBezTo>
                  <a:cubicBezTo>
                    <a:pt x="43565" y="194794"/>
                    <a:pt x="14041" y="202496"/>
                    <a:pt x="3772" y="220467"/>
                  </a:cubicBezTo>
                  <a:cubicBezTo>
                    <a:pt x="-7780" y="241005"/>
                    <a:pt x="8907" y="265394"/>
                    <a:pt x="30729" y="269245"/>
                  </a:cubicBezTo>
                  <a:cubicBezTo>
                    <a:pt x="35863" y="270528"/>
                    <a:pt x="42281" y="269245"/>
                    <a:pt x="47416" y="267961"/>
                  </a:cubicBezTo>
                  <a:cubicBezTo>
                    <a:pt x="51267" y="266677"/>
                    <a:pt x="49983" y="260259"/>
                    <a:pt x="46132" y="261543"/>
                  </a:cubicBezTo>
                  <a:cubicBezTo>
                    <a:pt x="29445" y="267961"/>
                    <a:pt x="8907" y="255125"/>
                    <a:pt x="6340" y="237154"/>
                  </a:cubicBezTo>
                  <a:cubicBezTo>
                    <a:pt x="5056" y="220467"/>
                    <a:pt x="23027" y="206347"/>
                    <a:pt x="38430" y="208914"/>
                  </a:cubicBezTo>
                  <a:cubicBezTo>
                    <a:pt x="46132" y="210198"/>
                    <a:pt x="57685" y="216616"/>
                    <a:pt x="53834" y="225601"/>
                  </a:cubicBezTo>
                  <a:cubicBezTo>
                    <a:pt x="51267" y="233303"/>
                    <a:pt x="40998" y="235870"/>
                    <a:pt x="33296" y="232019"/>
                  </a:cubicBezTo>
                  <a:cubicBezTo>
                    <a:pt x="24310" y="226885"/>
                    <a:pt x="21743" y="216616"/>
                    <a:pt x="21743" y="207630"/>
                  </a:cubicBezTo>
                  <a:cubicBezTo>
                    <a:pt x="21743" y="197361"/>
                    <a:pt x="24310" y="187092"/>
                    <a:pt x="29445" y="179390"/>
                  </a:cubicBezTo>
                  <a:cubicBezTo>
                    <a:pt x="34580" y="170405"/>
                    <a:pt x="42281" y="163987"/>
                    <a:pt x="51267" y="158852"/>
                  </a:cubicBezTo>
                  <a:cubicBezTo>
                    <a:pt x="55118" y="156285"/>
                    <a:pt x="60252" y="155001"/>
                    <a:pt x="65387" y="153718"/>
                  </a:cubicBezTo>
                  <a:cubicBezTo>
                    <a:pt x="69238" y="152434"/>
                    <a:pt x="76939" y="149867"/>
                    <a:pt x="79507" y="153718"/>
                  </a:cubicBezTo>
                  <a:cubicBezTo>
                    <a:pt x="80790" y="156285"/>
                    <a:pt x="78223" y="160136"/>
                    <a:pt x="75656" y="161420"/>
                  </a:cubicBezTo>
                  <a:cubicBezTo>
                    <a:pt x="71805" y="163987"/>
                    <a:pt x="66670" y="161420"/>
                    <a:pt x="62819" y="157569"/>
                  </a:cubicBezTo>
                  <a:cubicBezTo>
                    <a:pt x="56401" y="151150"/>
                    <a:pt x="53834" y="142165"/>
                    <a:pt x="52550" y="133180"/>
                  </a:cubicBezTo>
                  <a:cubicBezTo>
                    <a:pt x="52550" y="116492"/>
                    <a:pt x="60252" y="98522"/>
                    <a:pt x="75656" y="89536"/>
                  </a:cubicBezTo>
                  <a:cubicBezTo>
                    <a:pt x="82074" y="85685"/>
                    <a:pt x="92343" y="81834"/>
                    <a:pt x="98761" y="86969"/>
                  </a:cubicBezTo>
                  <a:cubicBezTo>
                    <a:pt x="102612" y="89536"/>
                    <a:pt x="101328" y="93387"/>
                    <a:pt x="98761" y="95954"/>
                  </a:cubicBezTo>
                  <a:cubicBezTo>
                    <a:pt x="93627" y="99805"/>
                    <a:pt x="88492" y="97238"/>
                    <a:pt x="84641" y="94671"/>
                  </a:cubicBezTo>
                  <a:cubicBezTo>
                    <a:pt x="75656" y="89536"/>
                    <a:pt x="69238" y="79267"/>
                    <a:pt x="65387" y="68998"/>
                  </a:cubicBezTo>
                  <a:cubicBezTo>
                    <a:pt x="61536" y="58729"/>
                    <a:pt x="60252" y="48460"/>
                    <a:pt x="62819" y="38191"/>
                  </a:cubicBezTo>
                  <a:cubicBezTo>
                    <a:pt x="66670" y="18936"/>
                    <a:pt x="84641" y="3533"/>
                    <a:pt x="103896" y="3533"/>
                  </a:cubicBezTo>
                  <a:cubicBezTo>
                    <a:pt x="109030" y="3533"/>
                    <a:pt x="112881" y="3533"/>
                    <a:pt x="118016" y="6100"/>
                  </a:cubicBezTo>
                  <a:cubicBezTo>
                    <a:pt x="121867" y="8667"/>
                    <a:pt x="124434" y="3533"/>
                    <a:pt x="120583" y="2249"/>
                  </a:cubicBezTo>
                  <a:lnTo>
                    <a:pt x="120583" y="2249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263">
              <a:extLst>
                <a:ext uri="{FF2B5EF4-FFF2-40B4-BE49-F238E27FC236}">
                  <a16:creationId xmlns:a16="http://schemas.microsoft.com/office/drawing/2014/main" id="{5F9031A9-AEF8-482C-9E6D-8A2941C576E1}"/>
                </a:ext>
              </a:extLst>
            </p:cNvPr>
            <p:cNvSpPr/>
            <p:nvPr/>
          </p:nvSpPr>
          <p:spPr>
            <a:xfrm>
              <a:off x="3609375" y="3368192"/>
              <a:ext cx="33032" cy="63688"/>
            </a:xfrm>
            <a:custGeom>
              <a:avLst/>
              <a:gdLst>
                <a:gd name="connsiteX0" fmla="*/ 3751 w 33032"/>
                <a:gd name="connsiteY0" fmla="*/ 1905 h 63688"/>
                <a:gd name="connsiteX1" fmla="*/ 29424 w 33032"/>
                <a:gd name="connsiteY1" fmla="*/ 63519 h 63688"/>
                <a:gd name="connsiteX2" fmla="*/ 30707 w 33032"/>
                <a:gd name="connsiteY2" fmla="*/ 57101 h 63688"/>
                <a:gd name="connsiteX3" fmla="*/ 8885 w 33032"/>
                <a:gd name="connsiteY3" fmla="*/ 4472 h 63688"/>
                <a:gd name="connsiteX4" fmla="*/ 3751 w 33032"/>
                <a:gd name="connsiteY4" fmla="*/ 1905 h 63688"/>
                <a:gd name="connsiteX5" fmla="*/ 3751 w 33032"/>
                <a:gd name="connsiteY5" fmla="*/ 1905 h 6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32" h="63688">
                  <a:moveTo>
                    <a:pt x="3751" y="1905"/>
                  </a:moveTo>
                  <a:cubicBezTo>
                    <a:pt x="-6518" y="25010"/>
                    <a:pt x="5034" y="54534"/>
                    <a:pt x="29424" y="63519"/>
                  </a:cubicBezTo>
                  <a:cubicBezTo>
                    <a:pt x="33274" y="64803"/>
                    <a:pt x="34558" y="58385"/>
                    <a:pt x="30707" y="57101"/>
                  </a:cubicBezTo>
                  <a:cubicBezTo>
                    <a:pt x="11453" y="49399"/>
                    <a:pt x="-100" y="23727"/>
                    <a:pt x="8885" y="4472"/>
                  </a:cubicBezTo>
                  <a:cubicBezTo>
                    <a:pt x="11453" y="621"/>
                    <a:pt x="5034" y="-1946"/>
                    <a:pt x="3751" y="1905"/>
                  </a:cubicBezTo>
                  <a:lnTo>
                    <a:pt x="3751" y="190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264">
              <a:extLst>
                <a:ext uri="{FF2B5EF4-FFF2-40B4-BE49-F238E27FC236}">
                  <a16:creationId xmlns:a16="http://schemas.microsoft.com/office/drawing/2014/main" id="{DDFF9E07-037D-4A8E-A7EB-81330568AB5C}"/>
                </a:ext>
              </a:extLst>
            </p:cNvPr>
            <p:cNvSpPr/>
            <p:nvPr/>
          </p:nvSpPr>
          <p:spPr>
            <a:xfrm>
              <a:off x="3592479" y="3396704"/>
              <a:ext cx="25781" cy="32440"/>
            </a:xfrm>
            <a:custGeom>
              <a:avLst/>
              <a:gdLst>
                <a:gd name="connsiteX0" fmla="*/ 109 w 25781"/>
                <a:gd name="connsiteY0" fmla="*/ 2917 h 32440"/>
                <a:gd name="connsiteX1" fmla="*/ 21930 w 25781"/>
                <a:gd name="connsiteY1" fmla="*/ 32441 h 32440"/>
                <a:gd name="connsiteX2" fmla="*/ 25781 w 25781"/>
                <a:gd name="connsiteY2" fmla="*/ 29873 h 32440"/>
                <a:gd name="connsiteX3" fmla="*/ 23214 w 25781"/>
                <a:gd name="connsiteY3" fmla="*/ 26023 h 32440"/>
                <a:gd name="connsiteX4" fmla="*/ 5243 w 25781"/>
                <a:gd name="connsiteY4" fmla="*/ 2917 h 32440"/>
                <a:gd name="connsiteX5" fmla="*/ 2676 w 25781"/>
                <a:gd name="connsiteY5" fmla="*/ 350 h 32440"/>
                <a:gd name="connsiteX6" fmla="*/ 109 w 25781"/>
                <a:gd name="connsiteY6" fmla="*/ 2917 h 32440"/>
                <a:gd name="connsiteX7" fmla="*/ 109 w 25781"/>
                <a:gd name="connsiteY7" fmla="*/ 2917 h 3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81" h="32440">
                  <a:moveTo>
                    <a:pt x="109" y="2917"/>
                  </a:moveTo>
                  <a:cubicBezTo>
                    <a:pt x="-1175" y="15753"/>
                    <a:pt x="9094" y="28590"/>
                    <a:pt x="21930" y="32441"/>
                  </a:cubicBezTo>
                  <a:cubicBezTo>
                    <a:pt x="23214" y="32441"/>
                    <a:pt x="25781" y="32441"/>
                    <a:pt x="25781" y="29873"/>
                  </a:cubicBezTo>
                  <a:cubicBezTo>
                    <a:pt x="25781" y="28590"/>
                    <a:pt x="25781" y="26023"/>
                    <a:pt x="23214" y="26023"/>
                  </a:cubicBezTo>
                  <a:cubicBezTo>
                    <a:pt x="12945" y="23455"/>
                    <a:pt x="5243" y="13186"/>
                    <a:pt x="5243" y="2917"/>
                  </a:cubicBezTo>
                  <a:cubicBezTo>
                    <a:pt x="5243" y="1633"/>
                    <a:pt x="3959" y="350"/>
                    <a:pt x="2676" y="350"/>
                  </a:cubicBezTo>
                  <a:cubicBezTo>
                    <a:pt x="1392" y="-934"/>
                    <a:pt x="109" y="1633"/>
                    <a:pt x="109" y="2917"/>
                  </a:cubicBezTo>
                  <a:lnTo>
                    <a:pt x="109" y="2917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265">
              <a:extLst>
                <a:ext uri="{FF2B5EF4-FFF2-40B4-BE49-F238E27FC236}">
                  <a16:creationId xmlns:a16="http://schemas.microsoft.com/office/drawing/2014/main" id="{5693D0E1-41E5-4CD2-BFD7-9C7D671C826A}"/>
                </a:ext>
              </a:extLst>
            </p:cNvPr>
            <p:cNvSpPr/>
            <p:nvPr/>
          </p:nvSpPr>
          <p:spPr>
            <a:xfrm>
              <a:off x="3891916" y="3263798"/>
              <a:ext cx="20896" cy="58805"/>
            </a:xfrm>
            <a:custGeom>
              <a:avLst/>
              <a:gdLst>
                <a:gd name="connsiteX0" fmla="*/ 15161 w 20896"/>
                <a:gd name="connsiteY0" fmla="*/ 2325 h 58805"/>
                <a:gd name="connsiteX1" fmla="*/ 13878 w 20896"/>
                <a:gd name="connsiteY1" fmla="*/ 34416 h 58805"/>
                <a:gd name="connsiteX2" fmla="*/ 2325 w 20896"/>
                <a:gd name="connsiteY2" fmla="*/ 52387 h 58805"/>
                <a:gd name="connsiteX3" fmla="*/ 3609 w 20896"/>
                <a:gd name="connsiteY3" fmla="*/ 58805 h 58805"/>
                <a:gd name="connsiteX4" fmla="*/ 19012 w 20896"/>
                <a:gd name="connsiteY4" fmla="*/ 38267 h 58805"/>
                <a:gd name="connsiteX5" fmla="*/ 20296 w 20896"/>
                <a:gd name="connsiteY5" fmla="*/ 3609 h 58805"/>
                <a:gd name="connsiteX6" fmla="*/ 15161 w 20896"/>
                <a:gd name="connsiteY6" fmla="*/ 2325 h 58805"/>
                <a:gd name="connsiteX7" fmla="*/ 15161 w 20896"/>
                <a:gd name="connsiteY7" fmla="*/ 2325 h 5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96" h="58805">
                  <a:moveTo>
                    <a:pt x="15161" y="2325"/>
                  </a:moveTo>
                  <a:cubicBezTo>
                    <a:pt x="11311" y="12594"/>
                    <a:pt x="13878" y="22863"/>
                    <a:pt x="13878" y="34416"/>
                  </a:cubicBezTo>
                  <a:cubicBezTo>
                    <a:pt x="13878" y="42118"/>
                    <a:pt x="10027" y="51103"/>
                    <a:pt x="2325" y="52387"/>
                  </a:cubicBezTo>
                  <a:cubicBezTo>
                    <a:pt x="-1526" y="53670"/>
                    <a:pt x="-242" y="58805"/>
                    <a:pt x="3609" y="58805"/>
                  </a:cubicBezTo>
                  <a:cubicBezTo>
                    <a:pt x="12594" y="56238"/>
                    <a:pt x="17729" y="47252"/>
                    <a:pt x="19012" y="38267"/>
                  </a:cubicBezTo>
                  <a:cubicBezTo>
                    <a:pt x="20296" y="26714"/>
                    <a:pt x="16445" y="15161"/>
                    <a:pt x="20296" y="3609"/>
                  </a:cubicBezTo>
                  <a:cubicBezTo>
                    <a:pt x="22863" y="-242"/>
                    <a:pt x="16445" y="-1526"/>
                    <a:pt x="15161" y="2325"/>
                  </a:cubicBezTo>
                  <a:lnTo>
                    <a:pt x="15161" y="2325"/>
                  </a:lnTo>
                  <a:close/>
                </a:path>
              </a:pathLst>
            </a:custGeom>
            <a:solidFill>
              <a:srgbClr val="FFFFFF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266">
              <a:extLst>
                <a:ext uri="{FF2B5EF4-FFF2-40B4-BE49-F238E27FC236}">
                  <a16:creationId xmlns:a16="http://schemas.microsoft.com/office/drawing/2014/main" id="{3F649A1C-4D4C-457A-B19B-5BE8602990B9}"/>
                </a:ext>
              </a:extLst>
            </p:cNvPr>
            <p:cNvSpPr/>
            <p:nvPr/>
          </p:nvSpPr>
          <p:spPr>
            <a:xfrm>
              <a:off x="3916063" y="3276392"/>
              <a:ext cx="12836" cy="24389"/>
            </a:xfrm>
            <a:custGeom>
              <a:avLst/>
              <a:gdLst>
                <a:gd name="connsiteX0" fmla="*/ 6418 w 12836"/>
                <a:gd name="connsiteY0" fmla="*/ 2567 h 24389"/>
                <a:gd name="connsiteX1" fmla="*/ 0 w 12836"/>
                <a:gd name="connsiteY1" fmla="*/ 20538 h 24389"/>
                <a:gd name="connsiteX2" fmla="*/ 2567 w 12836"/>
                <a:gd name="connsiteY2" fmla="*/ 24389 h 24389"/>
                <a:gd name="connsiteX3" fmla="*/ 6418 w 12836"/>
                <a:gd name="connsiteY3" fmla="*/ 21822 h 24389"/>
                <a:gd name="connsiteX4" fmla="*/ 12836 w 12836"/>
                <a:gd name="connsiteY4" fmla="*/ 3851 h 24389"/>
                <a:gd name="connsiteX5" fmla="*/ 10269 w 12836"/>
                <a:gd name="connsiteY5" fmla="*/ 0 h 24389"/>
                <a:gd name="connsiteX6" fmla="*/ 6418 w 12836"/>
                <a:gd name="connsiteY6" fmla="*/ 2567 h 24389"/>
                <a:gd name="connsiteX7" fmla="*/ 6418 w 12836"/>
                <a:gd name="connsiteY7" fmla="*/ 2567 h 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6" h="24389">
                  <a:moveTo>
                    <a:pt x="6418" y="2567"/>
                  </a:moveTo>
                  <a:cubicBezTo>
                    <a:pt x="3851" y="8985"/>
                    <a:pt x="2567" y="14120"/>
                    <a:pt x="0" y="20538"/>
                  </a:cubicBezTo>
                  <a:cubicBezTo>
                    <a:pt x="0" y="21822"/>
                    <a:pt x="0" y="24389"/>
                    <a:pt x="2567" y="24389"/>
                  </a:cubicBezTo>
                  <a:cubicBezTo>
                    <a:pt x="3851" y="24389"/>
                    <a:pt x="6418" y="24389"/>
                    <a:pt x="6418" y="21822"/>
                  </a:cubicBezTo>
                  <a:cubicBezTo>
                    <a:pt x="8985" y="15404"/>
                    <a:pt x="10269" y="10269"/>
                    <a:pt x="12836" y="3851"/>
                  </a:cubicBezTo>
                  <a:cubicBezTo>
                    <a:pt x="12836" y="2567"/>
                    <a:pt x="12836" y="0"/>
                    <a:pt x="10269" y="0"/>
                  </a:cubicBezTo>
                  <a:cubicBezTo>
                    <a:pt x="8985" y="0"/>
                    <a:pt x="6418" y="1284"/>
                    <a:pt x="6418" y="2567"/>
                  </a:cubicBezTo>
                  <a:lnTo>
                    <a:pt x="6418" y="2567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267">
              <a:extLst>
                <a:ext uri="{FF2B5EF4-FFF2-40B4-BE49-F238E27FC236}">
                  <a16:creationId xmlns:a16="http://schemas.microsoft.com/office/drawing/2014/main" id="{59CE2B7F-3797-4FFD-BFA3-11361F0AAE74}"/>
                </a:ext>
              </a:extLst>
            </p:cNvPr>
            <p:cNvSpPr/>
            <p:nvPr/>
          </p:nvSpPr>
          <p:spPr>
            <a:xfrm>
              <a:off x="4015979" y="3151258"/>
              <a:ext cx="167295" cy="273784"/>
            </a:xfrm>
            <a:custGeom>
              <a:avLst/>
              <a:gdLst>
                <a:gd name="connsiteX0" fmla="*/ 208 w 167295"/>
                <a:gd name="connsiteY0" fmla="*/ 4472 h 273784"/>
                <a:gd name="connsiteX1" fmla="*/ 16895 w 167295"/>
                <a:gd name="connsiteY1" fmla="*/ 93043 h 273784"/>
                <a:gd name="connsiteX2" fmla="*/ 23313 w 167295"/>
                <a:gd name="connsiteY2" fmla="*/ 95610 h 273784"/>
                <a:gd name="connsiteX3" fmla="*/ 69524 w 167295"/>
                <a:gd name="connsiteY3" fmla="*/ 80207 h 273784"/>
                <a:gd name="connsiteX4" fmla="*/ 93913 w 167295"/>
                <a:gd name="connsiteY4" fmla="*/ 121283 h 273784"/>
                <a:gd name="connsiteX5" fmla="*/ 90062 w 167295"/>
                <a:gd name="connsiteY5" fmla="*/ 132836 h 273784"/>
                <a:gd name="connsiteX6" fmla="*/ 79793 w 167295"/>
                <a:gd name="connsiteY6" fmla="*/ 140537 h 273784"/>
                <a:gd name="connsiteX7" fmla="*/ 79793 w 167295"/>
                <a:gd name="connsiteY7" fmla="*/ 134119 h 273784"/>
                <a:gd name="connsiteX8" fmla="*/ 91346 w 167295"/>
                <a:gd name="connsiteY8" fmla="*/ 131552 h 273784"/>
                <a:gd name="connsiteX9" fmla="*/ 128571 w 167295"/>
                <a:gd name="connsiteY9" fmla="*/ 170061 h 273784"/>
                <a:gd name="connsiteX10" fmla="*/ 120869 w 167295"/>
                <a:gd name="connsiteY10" fmla="*/ 204719 h 273784"/>
                <a:gd name="connsiteX11" fmla="*/ 110600 w 167295"/>
                <a:gd name="connsiteY11" fmla="*/ 214988 h 273784"/>
                <a:gd name="connsiteX12" fmla="*/ 100331 w 167295"/>
                <a:gd name="connsiteY12" fmla="*/ 213704 h 273784"/>
                <a:gd name="connsiteX13" fmla="*/ 100331 w 167295"/>
                <a:gd name="connsiteY13" fmla="*/ 216272 h 273784"/>
                <a:gd name="connsiteX14" fmla="*/ 136273 w 167295"/>
                <a:gd name="connsiteY14" fmla="*/ 200868 h 273784"/>
                <a:gd name="connsiteX15" fmla="*/ 160662 w 167295"/>
                <a:gd name="connsiteY15" fmla="*/ 239377 h 273784"/>
                <a:gd name="connsiteX16" fmla="*/ 151677 w 167295"/>
                <a:gd name="connsiteY16" fmla="*/ 268901 h 273784"/>
                <a:gd name="connsiteX17" fmla="*/ 156811 w 167295"/>
                <a:gd name="connsiteY17" fmla="*/ 272751 h 273784"/>
                <a:gd name="connsiteX18" fmla="*/ 163229 w 167295"/>
                <a:gd name="connsiteY18" fmla="*/ 218839 h 273784"/>
                <a:gd name="connsiteX19" fmla="*/ 126004 w 167295"/>
                <a:gd name="connsiteY19" fmla="*/ 193166 h 273784"/>
                <a:gd name="connsiteX20" fmla="*/ 104182 w 167295"/>
                <a:gd name="connsiteY20" fmla="*/ 200868 h 273784"/>
                <a:gd name="connsiteX21" fmla="*/ 96480 w 167295"/>
                <a:gd name="connsiteY21" fmla="*/ 209854 h 273784"/>
                <a:gd name="connsiteX22" fmla="*/ 93913 w 167295"/>
                <a:gd name="connsiteY22" fmla="*/ 214988 h 273784"/>
                <a:gd name="connsiteX23" fmla="*/ 95197 w 167295"/>
                <a:gd name="connsiteY23" fmla="*/ 220123 h 273784"/>
                <a:gd name="connsiteX24" fmla="*/ 114451 w 167295"/>
                <a:gd name="connsiteY24" fmla="*/ 220123 h 273784"/>
                <a:gd name="connsiteX25" fmla="*/ 128571 w 167295"/>
                <a:gd name="connsiteY25" fmla="*/ 200868 h 273784"/>
                <a:gd name="connsiteX26" fmla="*/ 126004 w 167295"/>
                <a:gd name="connsiteY26" fmla="*/ 149523 h 273784"/>
                <a:gd name="connsiteX27" fmla="*/ 108033 w 167295"/>
                <a:gd name="connsiteY27" fmla="*/ 132836 h 273784"/>
                <a:gd name="connsiteX28" fmla="*/ 84928 w 167295"/>
                <a:gd name="connsiteY28" fmla="*/ 126417 h 273784"/>
                <a:gd name="connsiteX29" fmla="*/ 69524 w 167295"/>
                <a:gd name="connsiteY29" fmla="*/ 139254 h 273784"/>
                <a:gd name="connsiteX30" fmla="*/ 74659 w 167295"/>
                <a:gd name="connsiteY30" fmla="*/ 148239 h 273784"/>
                <a:gd name="connsiteX31" fmla="*/ 84928 w 167295"/>
                <a:gd name="connsiteY31" fmla="*/ 146955 h 273784"/>
                <a:gd name="connsiteX32" fmla="*/ 96480 w 167295"/>
                <a:gd name="connsiteY32" fmla="*/ 127701 h 273784"/>
                <a:gd name="connsiteX33" fmla="*/ 95197 w 167295"/>
                <a:gd name="connsiteY33" fmla="*/ 104596 h 273784"/>
                <a:gd name="connsiteX34" fmla="*/ 64389 w 167295"/>
                <a:gd name="connsiteY34" fmla="*/ 73788 h 273784"/>
                <a:gd name="connsiteX35" fmla="*/ 22030 w 167295"/>
                <a:gd name="connsiteY35" fmla="*/ 84057 h 273784"/>
                <a:gd name="connsiteX36" fmla="*/ 14328 w 167295"/>
                <a:gd name="connsiteY36" fmla="*/ 93043 h 273784"/>
                <a:gd name="connsiteX37" fmla="*/ 20746 w 167295"/>
                <a:gd name="connsiteY37" fmla="*/ 95610 h 273784"/>
                <a:gd name="connsiteX38" fmla="*/ 2775 w 167295"/>
                <a:gd name="connsiteY38" fmla="*/ 1905 h 273784"/>
                <a:gd name="connsiteX39" fmla="*/ 208 w 167295"/>
                <a:gd name="connsiteY39" fmla="*/ 4472 h 273784"/>
                <a:gd name="connsiteX40" fmla="*/ 208 w 167295"/>
                <a:gd name="connsiteY40" fmla="*/ 4472 h 27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295" h="273784">
                  <a:moveTo>
                    <a:pt x="208" y="4472"/>
                  </a:moveTo>
                  <a:cubicBezTo>
                    <a:pt x="15611" y="31428"/>
                    <a:pt x="22030" y="63519"/>
                    <a:pt x="16895" y="93043"/>
                  </a:cubicBezTo>
                  <a:cubicBezTo>
                    <a:pt x="16895" y="96894"/>
                    <a:pt x="20746" y="98177"/>
                    <a:pt x="23313" y="95610"/>
                  </a:cubicBezTo>
                  <a:cubicBezTo>
                    <a:pt x="32299" y="81490"/>
                    <a:pt x="52837" y="75072"/>
                    <a:pt x="69524" y="80207"/>
                  </a:cubicBezTo>
                  <a:cubicBezTo>
                    <a:pt x="86211" y="85341"/>
                    <a:pt x="95197" y="104596"/>
                    <a:pt x="93913" y="121283"/>
                  </a:cubicBezTo>
                  <a:cubicBezTo>
                    <a:pt x="93913" y="125134"/>
                    <a:pt x="92629" y="128985"/>
                    <a:pt x="90062" y="132836"/>
                  </a:cubicBezTo>
                  <a:cubicBezTo>
                    <a:pt x="88779" y="135403"/>
                    <a:pt x="84928" y="140537"/>
                    <a:pt x="79793" y="140537"/>
                  </a:cubicBezTo>
                  <a:cubicBezTo>
                    <a:pt x="75942" y="140537"/>
                    <a:pt x="77226" y="135403"/>
                    <a:pt x="79793" y="134119"/>
                  </a:cubicBezTo>
                  <a:cubicBezTo>
                    <a:pt x="83644" y="131552"/>
                    <a:pt x="87495" y="130268"/>
                    <a:pt x="91346" y="131552"/>
                  </a:cubicBezTo>
                  <a:cubicBezTo>
                    <a:pt x="110600" y="134119"/>
                    <a:pt x="126004" y="150806"/>
                    <a:pt x="128571" y="170061"/>
                  </a:cubicBezTo>
                  <a:cubicBezTo>
                    <a:pt x="129855" y="181614"/>
                    <a:pt x="127288" y="194450"/>
                    <a:pt x="120869" y="204719"/>
                  </a:cubicBezTo>
                  <a:cubicBezTo>
                    <a:pt x="118302" y="208570"/>
                    <a:pt x="114451" y="212421"/>
                    <a:pt x="110600" y="214988"/>
                  </a:cubicBezTo>
                  <a:cubicBezTo>
                    <a:pt x="106749" y="216272"/>
                    <a:pt x="102898" y="217555"/>
                    <a:pt x="100331" y="213704"/>
                  </a:cubicBezTo>
                  <a:cubicBezTo>
                    <a:pt x="100331" y="214988"/>
                    <a:pt x="100331" y="214988"/>
                    <a:pt x="100331" y="216272"/>
                  </a:cubicBezTo>
                  <a:cubicBezTo>
                    <a:pt x="105466" y="202152"/>
                    <a:pt x="123437" y="195734"/>
                    <a:pt x="136273" y="200868"/>
                  </a:cubicBezTo>
                  <a:cubicBezTo>
                    <a:pt x="151677" y="206003"/>
                    <a:pt x="160662" y="223973"/>
                    <a:pt x="160662" y="239377"/>
                  </a:cubicBezTo>
                  <a:cubicBezTo>
                    <a:pt x="160662" y="249646"/>
                    <a:pt x="156811" y="259915"/>
                    <a:pt x="151677" y="268901"/>
                  </a:cubicBezTo>
                  <a:cubicBezTo>
                    <a:pt x="149109" y="272751"/>
                    <a:pt x="155527" y="275319"/>
                    <a:pt x="156811" y="272751"/>
                  </a:cubicBezTo>
                  <a:cubicBezTo>
                    <a:pt x="167080" y="257348"/>
                    <a:pt x="170931" y="236810"/>
                    <a:pt x="163229" y="218839"/>
                  </a:cubicBezTo>
                  <a:cubicBezTo>
                    <a:pt x="156811" y="203435"/>
                    <a:pt x="142691" y="191883"/>
                    <a:pt x="126004" y="193166"/>
                  </a:cubicBezTo>
                  <a:cubicBezTo>
                    <a:pt x="118302" y="193166"/>
                    <a:pt x="110600" y="195734"/>
                    <a:pt x="104182" y="200868"/>
                  </a:cubicBezTo>
                  <a:cubicBezTo>
                    <a:pt x="101615" y="203435"/>
                    <a:pt x="99048" y="206003"/>
                    <a:pt x="96480" y="209854"/>
                  </a:cubicBezTo>
                  <a:cubicBezTo>
                    <a:pt x="95197" y="211137"/>
                    <a:pt x="95197" y="213704"/>
                    <a:pt x="93913" y="214988"/>
                  </a:cubicBezTo>
                  <a:cubicBezTo>
                    <a:pt x="92629" y="217555"/>
                    <a:pt x="93913" y="218839"/>
                    <a:pt x="95197" y="220123"/>
                  </a:cubicBezTo>
                  <a:cubicBezTo>
                    <a:pt x="100331" y="225257"/>
                    <a:pt x="108033" y="223973"/>
                    <a:pt x="114451" y="220123"/>
                  </a:cubicBezTo>
                  <a:cubicBezTo>
                    <a:pt x="122153" y="216272"/>
                    <a:pt x="126004" y="208570"/>
                    <a:pt x="128571" y="200868"/>
                  </a:cubicBezTo>
                  <a:cubicBezTo>
                    <a:pt x="134989" y="184181"/>
                    <a:pt x="134989" y="164926"/>
                    <a:pt x="126004" y="149523"/>
                  </a:cubicBezTo>
                  <a:cubicBezTo>
                    <a:pt x="122153" y="143105"/>
                    <a:pt x="115735" y="136686"/>
                    <a:pt x="108033" y="132836"/>
                  </a:cubicBezTo>
                  <a:cubicBezTo>
                    <a:pt x="101615" y="128985"/>
                    <a:pt x="92629" y="125134"/>
                    <a:pt x="84928" y="126417"/>
                  </a:cubicBezTo>
                  <a:cubicBezTo>
                    <a:pt x="78510" y="127701"/>
                    <a:pt x="69524" y="131552"/>
                    <a:pt x="69524" y="139254"/>
                  </a:cubicBezTo>
                  <a:cubicBezTo>
                    <a:pt x="69524" y="143105"/>
                    <a:pt x="70808" y="145672"/>
                    <a:pt x="74659" y="148239"/>
                  </a:cubicBezTo>
                  <a:cubicBezTo>
                    <a:pt x="78510" y="149523"/>
                    <a:pt x="82360" y="149523"/>
                    <a:pt x="84928" y="146955"/>
                  </a:cubicBezTo>
                  <a:cubicBezTo>
                    <a:pt x="91346" y="143105"/>
                    <a:pt x="95197" y="135403"/>
                    <a:pt x="96480" y="127701"/>
                  </a:cubicBezTo>
                  <a:cubicBezTo>
                    <a:pt x="97764" y="119999"/>
                    <a:pt x="97764" y="112297"/>
                    <a:pt x="95197" y="104596"/>
                  </a:cubicBezTo>
                  <a:cubicBezTo>
                    <a:pt x="91346" y="90476"/>
                    <a:pt x="79793" y="77639"/>
                    <a:pt x="64389" y="73788"/>
                  </a:cubicBezTo>
                  <a:cubicBezTo>
                    <a:pt x="50270" y="69937"/>
                    <a:pt x="33582" y="73788"/>
                    <a:pt x="22030" y="84057"/>
                  </a:cubicBezTo>
                  <a:cubicBezTo>
                    <a:pt x="19462" y="86625"/>
                    <a:pt x="16895" y="89192"/>
                    <a:pt x="14328" y="93043"/>
                  </a:cubicBezTo>
                  <a:cubicBezTo>
                    <a:pt x="16895" y="94327"/>
                    <a:pt x="18179" y="94327"/>
                    <a:pt x="20746" y="95610"/>
                  </a:cubicBezTo>
                  <a:cubicBezTo>
                    <a:pt x="25880" y="63519"/>
                    <a:pt x="19462" y="30145"/>
                    <a:pt x="2775" y="1905"/>
                  </a:cubicBezTo>
                  <a:cubicBezTo>
                    <a:pt x="4059" y="-1946"/>
                    <a:pt x="-1076" y="621"/>
                    <a:pt x="208" y="4472"/>
                  </a:cubicBezTo>
                  <a:lnTo>
                    <a:pt x="208" y="4472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268">
              <a:extLst>
                <a:ext uri="{FF2B5EF4-FFF2-40B4-BE49-F238E27FC236}">
                  <a16:creationId xmlns:a16="http://schemas.microsoft.com/office/drawing/2014/main" id="{11AAEF77-D0D7-4FD0-9EDA-B5B77D09C92D}"/>
                </a:ext>
              </a:extLst>
            </p:cNvPr>
            <p:cNvSpPr/>
            <p:nvPr/>
          </p:nvSpPr>
          <p:spPr>
            <a:xfrm>
              <a:off x="3442402" y="3118302"/>
              <a:ext cx="173911" cy="257760"/>
            </a:xfrm>
            <a:custGeom>
              <a:avLst/>
              <a:gdLst>
                <a:gd name="connsiteX0" fmla="*/ 169440 w 173911"/>
                <a:gd name="connsiteY0" fmla="*/ 203 h 257760"/>
                <a:gd name="connsiteX1" fmla="*/ 134781 w 173911"/>
                <a:gd name="connsiteY1" fmla="*/ 42563 h 257760"/>
                <a:gd name="connsiteX2" fmla="*/ 138632 w 173911"/>
                <a:gd name="connsiteY2" fmla="*/ 39995 h 257760"/>
                <a:gd name="connsiteX3" fmla="*/ 74451 w 173911"/>
                <a:gd name="connsiteY3" fmla="*/ 57966 h 257760"/>
                <a:gd name="connsiteX4" fmla="*/ 64182 w 173911"/>
                <a:gd name="connsiteY4" fmla="*/ 120864 h 257760"/>
                <a:gd name="connsiteX5" fmla="*/ 74451 w 173911"/>
                <a:gd name="connsiteY5" fmla="*/ 133700 h 257760"/>
                <a:gd name="connsiteX6" fmla="*/ 88571 w 173911"/>
                <a:gd name="connsiteY6" fmla="*/ 129850 h 257760"/>
                <a:gd name="connsiteX7" fmla="*/ 88571 w 173911"/>
                <a:gd name="connsiteY7" fmla="*/ 115730 h 257760"/>
                <a:gd name="connsiteX8" fmla="*/ 74451 w 173911"/>
                <a:gd name="connsiteY8" fmla="*/ 109311 h 257760"/>
                <a:gd name="connsiteX9" fmla="*/ 55196 w 173911"/>
                <a:gd name="connsiteY9" fmla="*/ 115730 h 257760"/>
                <a:gd name="connsiteX10" fmla="*/ 39793 w 173911"/>
                <a:gd name="connsiteY10" fmla="*/ 127282 h 257760"/>
                <a:gd name="connsiteX11" fmla="*/ 20538 w 173911"/>
                <a:gd name="connsiteY11" fmla="*/ 159373 h 257760"/>
                <a:gd name="connsiteX12" fmla="*/ 30807 w 173911"/>
                <a:gd name="connsiteY12" fmla="*/ 197882 h 257760"/>
                <a:gd name="connsiteX13" fmla="*/ 65465 w 173911"/>
                <a:gd name="connsiteY13" fmla="*/ 205584 h 257760"/>
                <a:gd name="connsiteX14" fmla="*/ 65465 w 173911"/>
                <a:gd name="connsiteY14" fmla="*/ 199166 h 257760"/>
                <a:gd name="connsiteX15" fmla="*/ 20538 w 173911"/>
                <a:gd name="connsiteY15" fmla="*/ 203017 h 257760"/>
                <a:gd name="connsiteX16" fmla="*/ 0 w 173911"/>
                <a:gd name="connsiteY16" fmla="*/ 236391 h 257760"/>
                <a:gd name="connsiteX17" fmla="*/ 7702 w 173911"/>
                <a:gd name="connsiteY17" fmla="*/ 256929 h 257760"/>
                <a:gd name="connsiteX18" fmla="*/ 12836 w 173911"/>
                <a:gd name="connsiteY18" fmla="*/ 251795 h 257760"/>
                <a:gd name="connsiteX19" fmla="*/ 16687 w 173911"/>
                <a:gd name="connsiteY19" fmla="*/ 212002 h 257760"/>
                <a:gd name="connsiteX20" fmla="*/ 65465 w 173911"/>
                <a:gd name="connsiteY20" fmla="*/ 203017 h 257760"/>
                <a:gd name="connsiteX21" fmla="*/ 65465 w 173911"/>
                <a:gd name="connsiteY21" fmla="*/ 196598 h 257760"/>
                <a:gd name="connsiteX22" fmla="*/ 39793 w 173911"/>
                <a:gd name="connsiteY22" fmla="*/ 192748 h 257760"/>
                <a:gd name="connsiteX23" fmla="*/ 25673 w 173911"/>
                <a:gd name="connsiteY23" fmla="*/ 170926 h 257760"/>
                <a:gd name="connsiteX24" fmla="*/ 61614 w 173911"/>
                <a:gd name="connsiteY24" fmla="*/ 122148 h 257760"/>
                <a:gd name="connsiteX25" fmla="*/ 78302 w 173911"/>
                <a:gd name="connsiteY25" fmla="*/ 118297 h 257760"/>
                <a:gd name="connsiteX26" fmla="*/ 86003 w 173911"/>
                <a:gd name="connsiteY26" fmla="*/ 127282 h 257760"/>
                <a:gd name="connsiteX27" fmla="*/ 83436 w 173911"/>
                <a:gd name="connsiteY27" fmla="*/ 131133 h 257760"/>
                <a:gd name="connsiteX28" fmla="*/ 77018 w 173911"/>
                <a:gd name="connsiteY28" fmla="*/ 129850 h 257760"/>
                <a:gd name="connsiteX29" fmla="*/ 69316 w 173911"/>
                <a:gd name="connsiteY29" fmla="*/ 118297 h 257760"/>
                <a:gd name="connsiteX30" fmla="*/ 78302 w 173911"/>
                <a:gd name="connsiteY30" fmla="*/ 65668 h 257760"/>
                <a:gd name="connsiteX31" fmla="*/ 137349 w 173911"/>
                <a:gd name="connsiteY31" fmla="*/ 47697 h 257760"/>
                <a:gd name="connsiteX32" fmla="*/ 141200 w 173911"/>
                <a:gd name="connsiteY32" fmla="*/ 45130 h 257760"/>
                <a:gd name="connsiteX33" fmla="*/ 172007 w 173911"/>
                <a:gd name="connsiteY33" fmla="*/ 6621 h 257760"/>
                <a:gd name="connsiteX34" fmla="*/ 169440 w 173911"/>
                <a:gd name="connsiteY34" fmla="*/ 203 h 257760"/>
                <a:gd name="connsiteX35" fmla="*/ 169440 w 173911"/>
                <a:gd name="connsiteY35" fmla="*/ 203 h 25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3911" h="257760">
                  <a:moveTo>
                    <a:pt x="169440" y="203"/>
                  </a:moveTo>
                  <a:cubicBezTo>
                    <a:pt x="152752" y="9188"/>
                    <a:pt x="141200" y="24592"/>
                    <a:pt x="134781" y="42563"/>
                  </a:cubicBezTo>
                  <a:cubicBezTo>
                    <a:pt x="136065" y="41279"/>
                    <a:pt x="137349" y="41279"/>
                    <a:pt x="138632" y="39995"/>
                  </a:cubicBezTo>
                  <a:cubicBezTo>
                    <a:pt x="115527" y="34861"/>
                    <a:pt x="89854" y="41279"/>
                    <a:pt x="74451" y="57966"/>
                  </a:cubicBezTo>
                  <a:cubicBezTo>
                    <a:pt x="59047" y="74653"/>
                    <a:pt x="53913" y="100326"/>
                    <a:pt x="64182" y="120864"/>
                  </a:cubicBezTo>
                  <a:cubicBezTo>
                    <a:pt x="66749" y="125999"/>
                    <a:pt x="70600" y="131133"/>
                    <a:pt x="74451" y="133700"/>
                  </a:cubicBezTo>
                  <a:cubicBezTo>
                    <a:pt x="79585" y="136268"/>
                    <a:pt x="86003" y="134984"/>
                    <a:pt x="88571" y="129850"/>
                  </a:cubicBezTo>
                  <a:cubicBezTo>
                    <a:pt x="91138" y="124715"/>
                    <a:pt x="91138" y="119580"/>
                    <a:pt x="88571" y="115730"/>
                  </a:cubicBezTo>
                  <a:cubicBezTo>
                    <a:pt x="84720" y="111879"/>
                    <a:pt x="79585" y="109311"/>
                    <a:pt x="74451" y="109311"/>
                  </a:cubicBezTo>
                  <a:cubicBezTo>
                    <a:pt x="68033" y="109311"/>
                    <a:pt x="61614" y="113162"/>
                    <a:pt x="55196" y="115730"/>
                  </a:cubicBezTo>
                  <a:cubicBezTo>
                    <a:pt x="50062" y="119580"/>
                    <a:pt x="44927" y="123431"/>
                    <a:pt x="39793" y="127282"/>
                  </a:cubicBezTo>
                  <a:cubicBezTo>
                    <a:pt x="30807" y="136268"/>
                    <a:pt x="23105" y="146537"/>
                    <a:pt x="20538" y="159373"/>
                  </a:cubicBezTo>
                  <a:cubicBezTo>
                    <a:pt x="17971" y="172209"/>
                    <a:pt x="20538" y="187613"/>
                    <a:pt x="30807" y="197882"/>
                  </a:cubicBezTo>
                  <a:cubicBezTo>
                    <a:pt x="39793" y="206868"/>
                    <a:pt x="53913" y="210718"/>
                    <a:pt x="65465" y="205584"/>
                  </a:cubicBezTo>
                  <a:cubicBezTo>
                    <a:pt x="68033" y="204300"/>
                    <a:pt x="69316" y="200449"/>
                    <a:pt x="65465" y="199166"/>
                  </a:cubicBezTo>
                  <a:cubicBezTo>
                    <a:pt x="50062" y="195315"/>
                    <a:pt x="33374" y="195315"/>
                    <a:pt x="20538" y="203017"/>
                  </a:cubicBezTo>
                  <a:cubicBezTo>
                    <a:pt x="7702" y="209435"/>
                    <a:pt x="0" y="222271"/>
                    <a:pt x="0" y="236391"/>
                  </a:cubicBezTo>
                  <a:cubicBezTo>
                    <a:pt x="0" y="244093"/>
                    <a:pt x="2567" y="251795"/>
                    <a:pt x="7702" y="256929"/>
                  </a:cubicBezTo>
                  <a:cubicBezTo>
                    <a:pt x="10269" y="259497"/>
                    <a:pt x="15404" y="255646"/>
                    <a:pt x="12836" y="251795"/>
                  </a:cubicBezTo>
                  <a:cubicBezTo>
                    <a:pt x="2567" y="240242"/>
                    <a:pt x="6418" y="222271"/>
                    <a:pt x="16687" y="212002"/>
                  </a:cubicBezTo>
                  <a:cubicBezTo>
                    <a:pt x="29524" y="199166"/>
                    <a:pt x="48778" y="199166"/>
                    <a:pt x="65465" y="203017"/>
                  </a:cubicBezTo>
                  <a:cubicBezTo>
                    <a:pt x="65465" y="200449"/>
                    <a:pt x="65465" y="199166"/>
                    <a:pt x="65465" y="196598"/>
                  </a:cubicBezTo>
                  <a:cubicBezTo>
                    <a:pt x="56480" y="200449"/>
                    <a:pt x="47494" y="197882"/>
                    <a:pt x="39793" y="192748"/>
                  </a:cubicBezTo>
                  <a:cubicBezTo>
                    <a:pt x="29524" y="190180"/>
                    <a:pt x="25673" y="179911"/>
                    <a:pt x="25673" y="170926"/>
                  </a:cubicBezTo>
                  <a:cubicBezTo>
                    <a:pt x="25673" y="149104"/>
                    <a:pt x="43644" y="132417"/>
                    <a:pt x="61614" y="122148"/>
                  </a:cubicBezTo>
                  <a:cubicBezTo>
                    <a:pt x="66749" y="119580"/>
                    <a:pt x="71883" y="117013"/>
                    <a:pt x="78302" y="118297"/>
                  </a:cubicBezTo>
                  <a:cubicBezTo>
                    <a:pt x="82153" y="119580"/>
                    <a:pt x="87287" y="122148"/>
                    <a:pt x="86003" y="127282"/>
                  </a:cubicBezTo>
                  <a:cubicBezTo>
                    <a:pt x="86003" y="128566"/>
                    <a:pt x="84720" y="131133"/>
                    <a:pt x="83436" y="131133"/>
                  </a:cubicBezTo>
                  <a:cubicBezTo>
                    <a:pt x="80869" y="132417"/>
                    <a:pt x="79585" y="131133"/>
                    <a:pt x="77018" y="129850"/>
                  </a:cubicBezTo>
                  <a:cubicBezTo>
                    <a:pt x="73167" y="125999"/>
                    <a:pt x="70600" y="122148"/>
                    <a:pt x="69316" y="118297"/>
                  </a:cubicBezTo>
                  <a:cubicBezTo>
                    <a:pt x="61614" y="101610"/>
                    <a:pt x="65465" y="79788"/>
                    <a:pt x="78302" y="65668"/>
                  </a:cubicBezTo>
                  <a:cubicBezTo>
                    <a:pt x="92422" y="48981"/>
                    <a:pt x="116811" y="42563"/>
                    <a:pt x="137349" y="47697"/>
                  </a:cubicBezTo>
                  <a:cubicBezTo>
                    <a:pt x="138632" y="47697"/>
                    <a:pt x="141200" y="47697"/>
                    <a:pt x="141200" y="45130"/>
                  </a:cubicBezTo>
                  <a:cubicBezTo>
                    <a:pt x="146334" y="28443"/>
                    <a:pt x="157887" y="15606"/>
                    <a:pt x="172007" y="6621"/>
                  </a:cubicBezTo>
                  <a:cubicBezTo>
                    <a:pt x="175858" y="4054"/>
                    <a:pt x="173290" y="-1081"/>
                    <a:pt x="169440" y="203"/>
                  </a:cubicBezTo>
                  <a:lnTo>
                    <a:pt x="169440" y="203"/>
                  </a:lnTo>
                  <a:close/>
                </a:path>
              </a:pathLst>
            </a:custGeom>
            <a:solidFill>
              <a:srgbClr val="000000"/>
            </a:solidFill>
            <a:ln w="128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51" name="Graphic 909">
            <a:extLst>
              <a:ext uri="{FF2B5EF4-FFF2-40B4-BE49-F238E27FC236}">
                <a16:creationId xmlns:a16="http://schemas.microsoft.com/office/drawing/2014/main" id="{A7AC7CED-5C0D-4361-9B72-9B3D8A8051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46996" y="3219718"/>
            <a:ext cx="1742912" cy="1842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757812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2.2 ขอเป็นเจ้าหน้าที่จากผู้ดูแล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01999" y="4389316"/>
            <a:ext cx="2084808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เริ่มใช้งาน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5074" t="10805" r="73806" b="19013"/>
          <a:stretch/>
        </p:blipFill>
        <p:spPr>
          <a:xfrm>
            <a:off x="951882" y="471831"/>
            <a:ext cx="1985042" cy="37105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/>
          <a:srcRect l="33075" t="10655" r="45805" b="19164"/>
          <a:stretch/>
        </p:blipFill>
        <p:spPr>
          <a:xfrm>
            <a:off x="3597792" y="471830"/>
            <a:ext cx="1985042" cy="37105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/>
          <a:srcRect l="60992" t="10204" r="17888" b="17209"/>
          <a:stretch/>
        </p:blipFill>
        <p:spPr>
          <a:xfrm>
            <a:off x="6241927" y="471829"/>
            <a:ext cx="1919238" cy="37105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462041" y="4389314"/>
            <a:ext cx="2256543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ค้นหาด้วยตำแหน่ง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73274" y="4384296"/>
            <a:ext cx="2256543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เลื่อนหมุดตำแหน่งหรือพิมพ์</a:t>
            </a:r>
          </a:p>
          <a:p>
            <a:r>
              <a:rPr lang="th-TH" sz="1200" b="0" dirty="0"/>
              <a:t>ค้นหา แล้วกดปุ่ม </a:t>
            </a:r>
            <a:r>
              <a:rPr lang="en-US" sz="1200" b="0" dirty="0"/>
              <a:t>“Share”</a:t>
            </a:r>
            <a:endParaRPr lang="th-TH" sz="1200" b="0" dirty="0"/>
          </a:p>
        </p:txBody>
      </p:sp>
      <p:sp>
        <p:nvSpPr>
          <p:cNvPr id="27" name="Right Arrow 26"/>
          <p:cNvSpPr/>
          <p:nvPr/>
        </p:nvSpPr>
        <p:spPr>
          <a:xfrm>
            <a:off x="3070181" y="2191433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ight Arrow 27"/>
          <p:cNvSpPr/>
          <p:nvPr/>
        </p:nvSpPr>
        <p:spPr>
          <a:xfrm>
            <a:off x="5718584" y="2191432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6830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2.2 ขอเป็นเจ้าหน้าที่จากผู้ดูแล</a:t>
            </a:r>
            <a:r>
              <a:rPr lang="en-US" sz="1800" dirty="0"/>
              <a:t> (</a:t>
            </a:r>
            <a:r>
              <a:rPr lang="th-TH" sz="1800" dirty="0"/>
              <a:t>ค้นหาด้วยชื่อ</a:t>
            </a:r>
            <a:r>
              <a:rPr lang="en-US" sz="1800" dirty="0"/>
              <a:t>)</a:t>
            </a:r>
            <a:endParaRPr lang="th-TH" sz="1800" dirty="0"/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67454" y="4384295"/>
            <a:ext cx="2352992" cy="299785"/>
          </a:xfrm>
        </p:spPr>
        <p:txBody>
          <a:bodyPr/>
          <a:lstStyle/>
          <a:p>
            <a:r>
              <a:rPr lang="en-US" sz="1200" b="0" dirty="0"/>
              <a:t>4)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ไม่มีรหัส</a:t>
            </a:r>
            <a:r>
              <a:rPr lang="en-US" sz="1200" b="0" dirty="0"/>
              <a:t>”</a:t>
            </a:r>
            <a:r>
              <a:rPr lang="th-TH" sz="1200" b="0" dirty="0"/>
              <a:t> เพื่อส่งคำขอ</a:t>
            </a:r>
          </a:p>
          <a:p>
            <a:r>
              <a:rPr lang="th-TH" sz="1200" b="0" dirty="0"/>
              <a:t>เป็นเจ้าหน้าที่ไปยังผู้ดูแลหน่วยงาน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59036" y="4384294"/>
            <a:ext cx="2256543" cy="299785"/>
          </a:xfrm>
        </p:spPr>
        <p:txBody>
          <a:bodyPr/>
          <a:lstStyle/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ระบบจะส่งคำขอเป็นเจ้าหน้าที่</a:t>
            </a:r>
          </a:p>
          <a:p>
            <a:r>
              <a:rPr lang="th-TH" sz="1200" b="0" dirty="0"/>
              <a:t>ไปยังผู้ดูแลในหน่วยงาน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05697" y="2156796"/>
            <a:ext cx="2865086" cy="299785"/>
          </a:xfrm>
        </p:spPr>
        <p:txBody>
          <a:bodyPr/>
          <a:lstStyle/>
          <a:p>
            <a:r>
              <a:rPr lang="en-US" sz="1200" b="0" dirty="0"/>
              <a:t>“</a:t>
            </a:r>
            <a:r>
              <a:rPr lang="th-TH" sz="1200" b="0" dirty="0"/>
              <a:t>เมื่อผู้ดูแลอนุมัติคำขอ</a:t>
            </a:r>
          </a:p>
          <a:p>
            <a:r>
              <a:rPr lang="th-TH" sz="1200" b="0" dirty="0"/>
              <a:t>ท่านจะได้รับแจ้งเตือนและเริ่มใช้งานได้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7239" t="21549" r="72985" b="5614"/>
          <a:stretch/>
        </p:blipFill>
        <p:spPr>
          <a:xfrm>
            <a:off x="1060576" y="600501"/>
            <a:ext cx="1766749" cy="36601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/>
          <a:srcRect l="56277" t="19377" r="23947" b="7786"/>
          <a:stretch/>
        </p:blipFill>
        <p:spPr>
          <a:xfrm>
            <a:off x="4703934" y="600501"/>
            <a:ext cx="1766749" cy="36601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7" name="Right Arrow 26"/>
          <p:cNvSpPr/>
          <p:nvPr/>
        </p:nvSpPr>
        <p:spPr>
          <a:xfrm>
            <a:off x="3608229" y="2199453"/>
            <a:ext cx="400557" cy="2713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784532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3.1 ปรับปรุงสถานะแจ้งเรื่อง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9393" y="4383835"/>
            <a:ext cx="2335569" cy="299785"/>
          </a:xfrm>
        </p:spPr>
        <p:txBody>
          <a:bodyPr/>
          <a:lstStyle/>
          <a:p>
            <a:pPr marL="228600" indent="-228600">
              <a:buAutoNum type="arabicParenR"/>
            </a:pPr>
            <a:r>
              <a:rPr lang="th-TH" sz="1200" b="0" dirty="0"/>
              <a:t>กดเมนู </a:t>
            </a:r>
            <a:r>
              <a:rPr lang="en-US" sz="1200" b="0" dirty="0"/>
              <a:t>“</a:t>
            </a:r>
            <a:r>
              <a:rPr lang="th-TH" sz="1200" b="0" dirty="0"/>
              <a:t>แสดงเรื่องในระบบ</a:t>
            </a:r>
            <a:r>
              <a:rPr lang="en-US" sz="1200" b="0" dirty="0"/>
              <a:t>”</a:t>
            </a:r>
            <a:r>
              <a:rPr lang="th-TH" sz="1200" b="0" dirty="0"/>
              <a:t> แล้วกดเลือกสถานะที่ต้องการการจัดการ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636919" y="4383835"/>
            <a:ext cx="1657903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จัดการ</a:t>
            </a:r>
            <a:r>
              <a:rPr lang="en-US" sz="1200" b="0" dirty="0"/>
              <a:t>”</a:t>
            </a:r>
            <a:r>
              <a:rPr lang="th-TH" sz="1200" b="0" dirty="0"/>
              <a:t> เพื่อปรับปรุงสถานะ</a:t>
            </a: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533808" y="4380025"/>
            <a:ext cx="2231870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กำลังดำเนินการ</a:t>
            </a:r>
            <a:r>
              <a:rPr lang="en-US" sz="1200" b="0" dirty="0"/>
              <a:t>”</a:t>
            </a:r>
            <a:r>
              <a:rPr lang="th-TH" sz="1200" b="0" dirty="0"/>
              <a:t> เพื่อจัดการสถานะของปัญหา</a:t>
            </a:r>
            <a:endParaRPr lang="en-US" sz="1200" b="0" dirty="0"/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887010" y="4383836"/>
            <a:ext cx="1798284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รายละเอียด</a:t>
            </a:r>
            <a:r>
              <a:rPr lang="en-US" sz="1200" b="0" dirty="0"/>
              <a:t>” </a:t>
            </a:r>
            <a:r>
              <a:rPr lang="th-TH" sz="1200" b="0" dirty="0"/>
              <a:t>ข้อความการแก้ไขปัญหาแล้วกดส่ง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6641" t="23143" r="74776" b="12247"/>
          <a:stretch/>
        </p:blipFill>
        <p:spPr>
          <a:xfrm>
            <a:off x="346569" y="557782"/>
            <a:ext cx="1861048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/>
          <a:srcRect l="27007" t="23143" r="54732" b="12247"/>
          <a:stretch/>
        </p:blipFill>
        <p:spPr>
          <a:xfrm>
            <a:off x="2551471" y="557782"/>
            <a:ext cx="1828800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47404" t="23143" r="34013" b="12247"/>
          <a:stretch/>
        </p:blipFill>
        <p:spPr>
          <a:xfrm>
            <a:off x="4719228" y="557782"/>
            <a:ext cx="1861030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3"/>
          <a:srcRect l="69126" t="23536" r="12291" b="11854"/>
          <a:stretch/>
        </p:blipFill>
        <p:spPr>
          <a:xfrm>
            <a:off x="6903632" y="557782"/>
            <a:ext cx="1861030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7270389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3.1 ปรับปรุงสถานะแจ้งเรื่อง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139399" y="4397283"/>
            <a:ext cx="2335569" cy="299785"/>
          </a:xfrm>
        </p:spPr>
        <p:txBody>
          <a:bodyPr/>
          <a:lstStyle/>
          <a:p>
            <a:r>
              <a:rPr lang="en-US" sz="1200" b="0" dirty="0"/>
              <a:t>5)</a:t>
            </a:r>
            <a:r>
              <a:rPr lang="th-TH" sz="1200" b="0" dirty="0"/>
              <a:t> พิมพ์ข้อความการแก้ไขปัญหาแล้วกดส่ง</a:t>
            </a:r>
            <a:endParaRPr lang="en-US" sz="1050" b="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987347" y="4397283"/>
            <a:ext cx="3865817" cy="299785"/>
          </a:xfrm>
        </p:spPr>
        <p:txBody>
          <a:bodyPr/>
          <a:lstStyle/>
          <a:p>
            <a:r>
              <a:rPr lang="th-TH" sz="1200" b="0" dirty="0"/>
              <a:t>6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รูปภาพ</a:t>
            </a:r>
            <a:r>
              <a:rPr lang="en-US" sz="1200" b="0" dirty="0"/>
              <a:t>”</a:t>
            </a:r>
            <a:r>
              <a:rPr lang="th-TH" sz="1200" b="0" dirty="0"/>
              <a:t> เพื่อถ่ายรูป แล้วกดเพื่อส่งรูปภาพการแก้ไขปัญหา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5746" t="18499" r="73060" b="15299"/>
          <a:stretch/>
        </p:blipFill>
        <p:spPr>
          <a:xfrm>
            <a:off x="1271385" y="587673"/>
            <a:ext cx="2071596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3"/>
          <a:srcRect l="28531" t="18902" r="53053" b="14288"/>
          <a:stretch/>
        </p:blipFill>
        <p:spPr>
          <a:xfrm>
            <a:off x="3964688" y="587673"/>
            <a:ext cx="1783691" cy="36398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3"/>
          <a:srcRect l="49621" t="18767" r="32767" b="13833"/>
          <a:stretch/>
        </p:blipFill>
        <p:spPr>
          <a:xfrm>
            <a:off x="6156049" y="574225"/>
            <a:ext cx="1697115" cy="36533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2464179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3.1 ปรับปรุงสถานะแจ้งเรื่อง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142756" y="4351201"/>
            <a:ext cx="1798284" cy="299785"/>
          </a:xfrm>
        </p:spPr>
        <p:txBody>
          <a:bodyPr/>
          <a:lstStyle/>
          <a:p>
            <a:r>
              <a:rPr lang="th-TH" sz="1200" b="0" dirty="0"/>
              <a:t>7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ยืนยัน</a:t>
            </a:r>
            <a:r>
              <a:rPr lang="en-US" sz="1200" b="0" dirty="0"/>
              <a:t>” </a:t>
            </a:r>
            <a:r>
              <a:rPr lang="th-TH" sz="1200" b="0" dirty="0"/>
              <a:t>เพื่อบันทึกข้อมูลและแจ้งเตือนไปยังผู้แจ้ง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3"/>
          <a:srcRect l="69747" t="18904" r="11645" b="16330"/>
          <a:stretch/>
        </p:blipFill>
        <p:spPr>
          <a:xfrm>
            <a:off x="1129047" y="481357"/>
            <a:ext cx="1865950" cy="365338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257920" y="2158158"/>
            <a:ext cx="2664786" cy="299785"/>
          </a:xfrm>
        </p:spPr>
        <p:txBody>
          <a:bodyPr/>
          <a:lstStyle/>
          <a:p>
            <a:r>
              <a:rPr lang="th-TH" sz="1200" b="0" dirty="0"/>
              <a:t>*หากต้องการแก้ไขรายละเอียดหรือรูปภาพ ท่านสามารถกดปุ่ม </a:t>
            </a:r>
            <a:r>
              <a:rPr lang="en-US" sz="1200" b="0" dirty="0"/>
              <a:t>“</a:t>
            </a:r>
            <a:r>
              <a:rPr lang="th-TH" sz="1200" b="0" dirty="0"/>
              <a:t>รายละเอียด</a:t>
            </a:r>
            <a:r>
              <a:rPr lang="en-US" sz="1200" b="0" dirty="0"/>
              <a:t>”</a:t>
            </a:r>
            <a:r>
              <a:rPr lang="th-TH" sz="1200" b="0" dirty="0"/>
              <a:t> หรือ </a:t>
            </a:r>
            <a:r>
              <a:rPr lang="en-US" sz="1200" b="0" dirty="0"/>
              <a:t>“</a:t>
            </a:r>
            <a:r>
              <a:rPr lang="th-TH" sz="1200" b="0" dirty="0"/>
              <a:t>รูปภาพ</a:t>
            </a:r>
            <a:r>
              <a:rPr lang="en-US" sz="1200" b="0" dirty="0"/>
              <a:t>” </a:t>
            </a:r>
            <a:r>
              <a:rPr lang="th-TH" sz="1200" b="0" dirty="0"/>
              <a:t>ได้อีกครั้งจากนั้นจึงกดปุ่ม </a:t>
            </a:r>
            <a:r>
              <a:rPr lang="en-US" sz="1200" b="0" dirty="0"/>
              <a:t>“</a:t>
            </a:r>
            <a:r>
              <a:rPr lang="th-TH" sz="1200" b="0" dirty="0"/>
              <a:t>ยืนยัน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/>
          <a:srcRect l="65373" t="15580" r="16194" b="13441"/>
          <a:stretch/>
        </p:blipFill>
        <p:spPr>
          <a:xfrm>
            <a:off x="6084850" y="481358"/>
            <a:ext cx="1686705" cy="365338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475573" y="4398026"/>
            <a:ext cx="2905258" cy="299785"/>
          </a:xfrm>
        </p:spPr>
        <p:txBody>
          <a:bodyPr/>
          <a:lstStyle/>
          <a:p>
            <a:r>
              <a:rPr lang="en-US" sz="1200" b="0" dirty="0"/>
              <a:t>8) </a:t>
            </a:r>
            <a:r>
              <a:rPr lang="th-TH" sz="1200" b="0" dirty="0"/>
              <a:t>ระบบแสดงการจัดการสถานะของท่าน และสามารถกดปรับปรุงสถานะให้ประชาชนรับทราบได้ต่อไป เมื่อมีการแก้ไขปัญหา</a:t>
            </a:r>
          </a:p>
        </p:txBody>
      </p:sp>
    </p:spTree>
    <p:extLst>
      <p:ext uri="{BB962C8B-B14F-4D97-AF65-F5344CB8AC3E}">
        <p14:creationId xmlns:p14="http://schemas.microsoft.com/office/powerpoint/2010/main" val="18605160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41016"/>
            <a:ext cx="9144000" cy="51845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4683998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3.2 การแสดง </a:t>
            </a:r>
            <a:r>
              <a:rPr lang="en-US" sz="1800" dirty="0"/>
              <a:t>QR Code </a:t>
            </a:r>
            <a:r>
              <a:rPr lang="th-TH" sz="1800" dirty="0"/>
              <a:t>สำหรับเผยแพร่ประชาสัมพันธ์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558205" y="4398370"/>
            <a:ext cx="1798284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“QR”</a:t>
            </a:r>
            <a:endParaRPr lang="th-TH" sz="1200" b="0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060600" y="4398370"/>
            <a:ext cx="2905258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แสดง </a:t>
            </a:r>
            <a:r>
              <a:rPr lang="en-US" sz="1200" b="0" dirty="0"/>
              <a:t>QR Code </a:t>
            </a:r>
            <a:r>
              <a:rPr lang="th-TH" sz="1200" b="0" dirty="0"/>
              <a:t>และ </a:t>
            </a:r>
            <a:r>
              <a:rPr lang="en-US" sz="1200" b="0" dirty="0"/>
              <a:t>URL </a:t>
            </a:r>
            <a:r>
              <a:rPr lang="th-TH" sz="1200" b="0" dirty="0"/>
              <a:t>สำหรับเผยแพร่และประชาสัมพันธ์ให้ประชาชน สแกนแจ้งเรื่องเข้าหน่วยงานโดยตรง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18060" t="21020" r="63433" b="13839"/>
          <a:stretch/>
        </p:blipFill>
        <p:spPr>
          <a:xfrm>
            <a:off x="1532908" y="528526"/>
            <a:ext cx="1848878" cy="366048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54450" t="20758" r="27579" b="16394"/>
          <a:stretch/>
        </p:blipFill>
        <p:spPr>
          <a:xfrm>
            <a:off x="5549384" y="528526"/>
            <a:ext cx="1863025" cy="36648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0663507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3.3 การแสดงสถิติรับแจ้งและบริหารจัดการ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79255" y="4398370"/>
            <a:ext cx="1798284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สถิติ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273216" y="4367820"/>
            <a:ext cx="2370133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รายงานสถิติและจัดการผ่านเว็บ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7631" t="12836" r="71316" b="12310"/>
          <a:stretch/>
        </p:blipFill>
        <p:spPr>
          <a:xfrm>
            <a:off x="663276" y="481357"/>
            <a:ext cx="1830241" cy="366048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3"/>
          <a:srcRect l="38253" t="12082" r="37605" b="12561"/>
          <a:stretch/>
        </p:blipFill>
        <p:spPr>
          <a:xfrm>
            <a:off x="3418595" y="490883"/>
            <a:ext cx="2079377" cy="36509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/>
          <a:srcRect l="72586" t="12995" r="3272" b="13381"/>
          <a:stretch/>
        </p:blipFill>
        <p:spPr>
          <a:xfrm>
            <a:off x="6232495" y="490883"/>
            <a:ext cx="2152831" cy="36930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899142" y="4369431"/>
            <a:ext cx="2905258" cy="299785"/>
          </a:xfrm>
        </p:spPr>
        <p:txBody>
          <a:bodyPr/>
          <a:lstStyle/>
          <a:p>
            <a:r>
              <a:rPr lang="en-US" sz="1200" b="0" dirty="0"/>
              <a:t>3) </a:t>
            </a:r>
            <a:r>
              <a:rPr lang="th-TH" sz="1200" b="0" dirty="0"/>
              <a:t>ระบบจะแสดงหน้าเว็บ </a:t>
            </a:r>
            <a:r>
              <a:rPr lang="en-US" sz="1200" b="0" dirty="0"/>
              <a:t>citydata.traffy.in.th </a:t>
            </a:r>
            <a:r>
              <a:rPr lang="th-TH" sz="1200" b="0" dirty="0"/>
              <a:t>ให้ท่านกดเข้าสู่ระบบด้วบัญชีเดียวกับการใช้งานผ่านแอปพลิเคชั่น</a:t>
            </a:r>
          </a:p>
        </p:txBody>
      </p:sp>
    </p:spTree>
    <p:extLst>
      <p:ext uri="{BB962C8B-B14F-4D97-AF65-F5344CB8AC3E}">
        <p14:creationId xmlns:p14="http://schemas.microsoft.com/office/powerpoint/2010/main" val="21531559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3.3 การแสดงสถิติรับแจ้งและบริหารจัดการ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3138" y="4375587"/>
            <a:ext cx="1986220" cy="299785"/>
          </a:xfrm>
        </p:spPr>
        <p:txBody>
          <a:bodyPr/>
          <a:lstStyle/>
          <a:p>
            <a:r>
              <a:rPr lang="th-TH" sz="1200" b="0" dirty="0"/>
              <a:t>4</a:t>
            </a:r>
            <a:r>
              <a:rPr lang="en-US" sz="1200" b="0" dirty="0"/>
              <a:t>) </a:t>
            </a:r>
            <a:r>
              <a:rPr lang="th-TH" sz="1200" b="0" dirty="0"/>
              <a:t>กดปุ่มไข่ปลา แล้วเลือกเมนู </a:t>
            </a:r>
            <a:r>
              <a:rPr lang="en-US" sz="1200" b="0" dirty="0"/>
              <a:t>“</a:t>
            </a:r>
            <a:r>
              <a:rPr lang="th-TH" sz="1200" b="0" dirty="0"/>
              <a:t>สถิติ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908874" y="4375586"/>
            <a:ext cx="5664679" cy="299785"/>
          </a:xfrm>
        </p:spPr>
        <p:txBody>
          <a:bodyPr/>
          <a:lstStyle/>
          <a:p>
            <a:r>
              <a:rPr lang="th-TH" sz="1200" b="0" dirty="0"/>
              <a:t>5</a:t>
            </a:r>
            <a:r>
              <a:rPr lang="en-US" sz="1200" b="0" dirty="0"/>
              <a:t>) </a:t>
            </a:r>
            <a:r>
              <a:rPr lang="th-TH" sz="1200" b="0" dirty="0"/>
              <a:t>แสดงรายงานสถิติสำคัญ เช่น จำนวนเรื่องแจ้งทั้งหมด แยกตามสถานะแยกตามประเภทปัญหา ความพึงพอใจในการแก้ปัญหา ผลการปฏิบัติงานของเจ้าหน้าที่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9627" t="22744" r="69776" b="12512"/>
          <a:stretch/>
        </p:blipFill>
        <p:spPr>
          <a:xfrm>
            <a:off x="558418" y="481357"/>
            <a:ext cx="2075660" cy="36700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36374" t="22623" r="45294" b="12676"/>
          <a:stretch/>
        </p:blipFill>
        <p:spPr>
          <a:xfrm>
            <a:off x="2908874" y="481358"/>
            <a:ext cx="1848602" cy="367000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3"/>
          <a:srcRect l="56472" t="24427" r="27087" b="12912"/>
          <a:stretch/>
        </p:blipFill>
        <p:spPr>
          <a:xfrm>
            <a:off x="4974841" y="471831"/>
            <a:ext cx="1716408" cy="36795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/>
          <a:srcRect l="73859" t="24427" r="9700" b="12912"/>
          <a:stretch/>
        </p:blipFill>
        <p:spPr>
          <a:xfrm>
            <a:off x="6901912" y="471831"/>
            <a:ext cx="1716408" cy="36795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5266723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B1EF914-BBCE-478E-AFAB-CE7CC128E66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00105" y="115008"/>
            <a:ext cx="6980417" cy="713646"/>
          </a:xfrm>
        </p:spPr>
        <p:txBody>
          <a:bodyPr/>
          <a:lstStyle/>
          <a:p>
            <a:r>
              <a:rPr lang="th-TH" sz="1800" dirty="0"/>
              <a:t>3.4 ค้นหาเรื่องแจ้ง เพื่อบริหารจัดการ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38F94792-D139-452D-A765-D97497EDF9CC}"/>
              </a:ext>
            </a:extLst>
          </p:cNvPr>
          <p:cNvGrpSpPr/>
          <p:nvPr/>
        </p:nvGrpSpPr>
        <p:grpSpPr>
          <a:xfrm>
            <a:off x="8120051" y="301334"/>
            <a:ext cx="1316354" cy="392430"/>
            <a:chOff x="2644805" y="1622107"/>
            <a:chExt cx="1316354" cy="392430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1AF618F-39B1-4EB1-8F46-5B0FDEABF6F7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D6B1149-BD8B-4EE4-A075-E8D80C837720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0A9A3A6-7A7D-44FD-9536-BBB3AEC32D25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2D62C5C-1396-4AE3-B57D-DFD27F4BECF6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1D5D2C-88FC-4C7C-BC97-37A67D808C5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76EB31A-28C3-44C2-AA8E-CF9954BBC93A}"/>
              </a:ext>
            </a:extLst>
          </p:cNvPr>
          <p:cNvGrpSpPr/>
          <p:nvPr/>
        </p:nvGrpSpPr>
        <p:grpSpPr>
          <a:xfrm>
            <a:off x="-140635" y="1085009"/>
            <a:ext cx="1276350" cy="277178"/>
            <a:chOff x="866487" y="1250632"/>
            <a:chExt cx="1276350" cy="277178"/>
          </a:xfrm>
        </p:grpSpPr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20BAD31-35EE-4E8B-B60B-ECF408268533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98D54CD-5C57-4DB8-BA8B-7E081B0CA0DE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6AF9938-B771-443B-9606-87C929313230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A3669FBE-4D36-43AD-944E-9B020846CC95}"/>
              </a:ext>
            </a:extLst>
          </p:cNvPr>
          <p:cNvGrpSpPr/>
          <p:nvPr/>
        </p:nvGrpSpPr>
        <p:grpSpPr>
          <a:xfrm>
            <a:off x="7965858" y="4771740"/>
            <a:ext cx="1775460" cy="566738"/>
            <a:chOff x="2296190" y="3309937"/>
            <a:chExt cx="1775460" cy="566738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7CB4673-AC61-4A89-AF6C-360948FBCD47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9775C57-05AD-4481-A9D7-B4F45C0F0330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C544BD9-A7D7-4267-B849-8B597BF8856A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1718989-1DFB-4BC5-A106-1BCEAB8AA67F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1794F36-0FD3-4A75-A9AD-66D6E1326CE1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B51DF50-B4ED-4F34-B106-9CD604A7DE2C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43223" y="4381637"/>
            <a:ext cx="1913763" cy="299785"/>
          </a:xfrm>
        </p:spPr>
        <p:txBody>
          <a:bodyPr/>
          <a:lstStyle/>
          <a:p>
            <a:r>
              <a:rPr lang="th-TH" sz="1200" b="0" dirty="0"/>
              <a:t>1</a:t>
            </a:r>
            <a:r>
              <a:rPr lang="en-US" sz="1200" b="0" dirty="0"/>
              <a:t>) </a:t>
            </a:r>
            <a:r>
              <a:rPr lang="th-TH" sz="1200" b="0" dirty="0"/>
              <a:t>กดปุ่ม </a:t>
            </a:r>
            <a:r>
              <a:rPr lang="en-US" sz="1200" b="0" dirty="0"/>
              <a:t>“</a:t>
            </a:r>
            <a:r>
              <a:rPr lang="th-TH" sz="1200" b="0" dirty="0"/>
              <a:t>ค้นหา</a:t>
            </a:r>
            <a:r>
              <a:rPr lang="en-US" sz="1200" b="0" dirty="0"/>
              <a:t>”</a:t>
            </a:r>
            <a:endParaRPr lang="th-TH" sz="1200" b="0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226831" y="4381636"/>
            <a:ext cx="2224914" cy="299785"/>
          </a:xfrm>
        </p:spPr>
        <p:txBody>
          <a:bodyPr/>
          <a:lstStyle/>
          <a:p>
            <a:r>
              <a:rPr lang="en-US" sz="1200" b="0" dirty="0"/>
              <a:t>2) </a:t>
            </a:r>
            <a:r>
              <a:rPr lang="th-TH" sz="1200" b="0" dirty="0"/>
              <a:t>กดเลือกปุ่ม ค้นหาด้วย </a:t>
            </a:r>
            <a:r>
              <a:rPr lang="en-US" sz="1200" b="0" dirty="0"/>
              <a:t>“</a:t>
            </a:r>
            <a:r>
              <a:rPr lang="th-TH" sz="1200" b="0" dirty="0"/>
              <a:t>เลขแจ้ง/รายละเอียดการแจ้ง หรือตำแหน่ง</a:t>
            </a:r>
            <a:r>
              <a:rPr lang="en-US" sz="1200" b="0" dirty="0"/>
              <a:t>” </a:t>
            </a:r>
            <a:r>
              <a:rPr lang="th-TH" sz="1200" b="0" dirty="0"/>
              <a:t>ที่ต้องการ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7089" t="15314" r="71045" b="8119"/>
          <a:stretch/>
        </p:blipFill>
        <p:spPr>
          <a:xfrm>
            <a:off x="245322" y="493749"/>
            <a:ext cx="1877942" cy="36989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l="41172" t="15156" r="37325" b="9229"/>
          <a:stretch/>
        </p:blipFill>
        <p:spPr>
          <a:xfrm>
            <a:off x="2404251" y="493749"/>
            <a:ext cx="1870075" cy="36989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3"/>
          <a:srcRect l="72544" t="15307" r="4014" b="9314"/>
          <a:stretch/>
        </p:blipFill>
        <p:spPr>
          <a:xfrm>
            <a:off x="4597700" y="499945"/>
            <a:ext cx="2038261" cy="36865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504373" y="4412401"/>
            <a:ext cx="2224914" cy="299785"/>
          </a:xfrm>
        </p:spPr>
        <p:txBody>
          <a:bodyPr/>
          <a:lstStyle/>
          <a:p>
            <a:r>
              <a:rPr lang="th-TH" sz="1200" b="0" dirty="0"/>
              <a:t>3</a:t>
            </a:r>
            <a:r>
              <a:rPr lang="en-US" sz="1200" b="0" dirty="0"/>
              <a:t>) </a:t>
            </a:r>
            <a:r>
              <a:rPr lang="th-TH" sz="1200" b="0" dirty="0"/>
              <a:t>พิมพ์ข้อความที่ต้องการค้นหา หรือเลขแจ้งโดยไม่ใส่ </a:t>
            </a:r>
            <a:r>
              <a:rPr lang="en-US" sz="1200" b="0" dirty="0"/>
              <a:t>#</a:t>
            </a:r>
            <a:endParaRPr lang="th-TH" sz="1200" b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34403" t="11998" r="44776" b="12645"/>
          <a:stretch/>
        </p:blipFill>
        <p:spPr>
          <a:xfrm>
            <a:off x="6944547" y="493749"/>
            <a:ext cx="1813869" cy="369275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BD15070F-32F9-4AAD-9E0B-B2298D17FFE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739024" y="4445041"/>
            <a:ext cx="2224914" cy="299785"/>
          </a:xfrm>
        </p:spPr>
        <p:txBody>
          <a:bodyPr/>
          <a:lstStyle/>
          <a:p>
            <a:r>
              <a:rPr lang="en-US" sz="1200" b="0" dirty="0"/>
              <a:t>4) </a:t>
            </a:r>
            <a:r>
              <a:rPr lang="th-TH" sz="1200" b="0" dirty="0"/>
              <a:t>แสดงเรื่องแจ้งที่ท่านค้นหา เพื่อกดปรับปรุงสถานะต่อไป ท่านสามารถเลื่อนภาพซ้ายขวา เพื่อเลือกดูเรื่องแจ้งได้</a:t>
            </a:r>
          </a:p>
        </p:txBody>
      </p:sp>
    </p:spTree>
    <p:extLst>
      <p:ext uri="{BB962C8B-B14F-4D97-AF65-F5344CB8AC3E}">
        <p14:creationId xmlns:p14="http://schemas.microsoft.com/office/powerpoint/2010/main" val="131152223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val 18">
            <a:extLst>
              <a:ext uri="{FF2B5EF4-FFF2-40B4-BE49-F238E27FC236}">
                <a16:creationId xmlns:a16="http://schemas.microsoft.com/office/drawing/2014/main" id="{07770BC0-C411-4620-A99C-3591CCCA8B47}"/>
              </a:ext>
            </a:extLst>
          </p:cNvPr>
          <p:cNvSpPr/>
          <p:nvPr/>
        </p:nvSpPr>
        <p:spPr>
          <a:xfrm>
            <a:off x="324000" y="4579200"/>
            <a:ext cx="1720800" cy="302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5BC8B42-956A-4912-953E-AE44FDA1EA5F}"/>
              </a:ext>
            </a:extLst>
          </p:cNvPr>
          <p:cNvSpPr txBox="1"/>
          <p:nvPr/>
        </p:nvSpPr>
        <p:spPr>
          <a:xfrm>
            <a:off x="542925" y="595785"/>
            <a:ext cx="8058150" cy="111722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indent="0" defTabSz="685800">
              <a:lnSpc>
                <a:spcPct val="85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6600" b="1" baseline="0" dirty="0">
                <a:ln>
                  <a:noFill/>
                </a:ln>
                <a:solidFill>
                  <a:schemeClr val="tx2"/>
                </a:solidFill>
                <a:effectLst>
                  <a:outerShdw blurRad="63500" dist="50800" dir="2700000" algn="tl" rotWithShape="0">
                    <a:schemeClr val="bg1">
                      <a:lumMod val="75000"/>
                      <a:alpha val="30000"/>
                    </a:schemeClr>
                  </a:outerShdw>
                </a:effectLst>
                <a:latin typeface="+mj-lt"/>
                <a:cs typeface="+mj-cs"/>
              </a:defRPr>
            </a:lvl1pPr>
            <a:lvl2pPr marL="5143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2pPr>
            <a:lvl3pPr marL="8572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/>
            </a:lvl3pPr>
            <a:lvl4pPr marL="12001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4pPr>
            <a:lvl5pPr marL="15430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5pPr>
            <a:lvl6pPr marL="18859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6pPr>
            <a:lvl7pPr marL="22288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7pPr>
            <a:lvl8pPr marL="25717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8pPr>
            <a:lvl9pPr marL="29146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9pPr>
          </a:lstStyle>
          <a:p>
            <a:pPr algn="ctr"/>
            <a:r>
              <a:rPr lang="en-US" sz="7200" dirty="0">
                <a:solidFill>
                  <a:schemeClr val="tx1"/>
                </a:solidFill>
                <a:effectLst/>
              </a:rPr>
              <a:t>Credit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453AC7-97D3-499F-BFDC-AEC5F6A8AC69}"/>
              </a:ext>
            </a:extLst>
          </p:cNvPr>
          <p:cNvSpPr txBox="1"/>
          <p:nvPr/>
        </p:nvSpPr>
        <p:spPr>
          <a:xfrm>
            <a:off x="1866422" y="1706909"/>
            <a:ext cx="7117883" cy="30008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indent="0" algn="ctr"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1400" spc="20" baseline="0" dirty="0">
                <a:solidFill>
                  <a:schemeClr val="bg1"/>
                </a:solidFill>
                <a:effectLst>
                  <a:outerShdw blurRad="50800" dist="12700" dir="27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  <a:lvl2pPr marL="5143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2pPr>
            <a:lvl3pPr marL="8572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/>
            </a:lvl3pPr>
            <a:lvl4pPr marL="12001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4pPr>
            <a:lvl5pPr marL="15430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5pPr>
            <a:lvl6pPr marL="18859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6pPr>
            <a:lvl7pPr marL="22288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7pPr>
            <a:lvl8pPr marL="25717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8pPr>
            <a:lvl9pPr marL="29146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9pPr>
          </a:lstStyle>
          <a:p>
            <a:pPr marL="285750" indent="-285750" algn="l">
              <a:buFontTx/>
              <a:buChar char="-"/>
            </a:pPr>
            <a:r>
              <a:rPr lang="th-TH" dirty="0">
                <a:solidFill>
                  <a:schemeClr val="tx1"/>
                </a:solidFill>
                <a:effectLst/>
              </a:rPr>
              <a:t>สำนักงานพัฒนาวิทยาศาสตร์และเทคโนโลยีแห่งชาติ </a:t>
            </a:r>
            <a:r>
              <a:rPr lang="en-US" dirty="0">
                <a:solidFill>
                  <a:schemeClr val="tx1"/>
                </a:solidFill>
                <a:effectLst/>
              </a:rPr>
              <a:t>(</a:t>
            </a:r>
            <a:r>
              <a:rPr lang="th-TH" dirty="0">
                <a:solidFill>
                  <a:schemeClr val="tx1"/>
                </a:solidFill>
                <a:effectLst/>
              </a:rPr>
              <a:t>สวทช</a:t>
            </a:r>
            <a:r>
              <a:rPr lang="en-US" dirty="0">
                <a:solidFill>
                  <a:schemeClr val="tx1"/>
                </a:solidFill>
                <a:effectLst/>
              </a:rPr>
              <a:t>.)</a:t>
            </a:r>
          </a:p>
          <a:p>
            <a:pPr marL="285750" indent="-285750" algn="l">
              <a:buFontTx/>
              <a:buChar char="-"/>
            </a:pPr>
            <a:r>
              <a:rPr lang="th-TH" dirty="0">
                <a:solidFill>
                  <a:schemeClr val="tx1"/>
                </a:solidFill>
                <a:effectLst/>
              </a:rPr>
              <a:t>คู่มือการใช้งานแพลตฟอร์มบริหารจัดการปัญหาเมือง </a:t>
            </a:r>
            <a:r>
              <a:rPr lang="en-US" dirty="0" err="1">
                <a:solidFill>
                  <a:schemeClr val="tx1"/>
                </a:solidFill>
                <a:effectLst/>
              </a:rPr>
              <a:t>Traffy</a:t>
            </a:r>
            <a:r>
              <a:rPr lang="en-US" dirty="0">
                <a:solidFill>
                  <a:schemeClr val="tx1"/>
                </a:solidFill>
                <a:effectLst/>
              </a:rPr>
              <a:t> Fondue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0402637-6FB8-468B-BB0E-B9AE415C6166}"/>
              </a:ext>
            </a:extLst>
          </p:cNvPr>
          <p:cNvSpPr txBox="1"/>
          <p:nvPr/>
        </p:nvSpPr>
        <p:spPr>
          <a:xfrm>
            <a:off x="1000095" y="2713938"/>
            <a:ext cx="7117883" cy="18028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indent="0" algn="ctr"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1400" spc="20" baseline="0" dirty="0">
                <a:solidFill>
                  <a:schemeClr val="bg1"/>
                </a:solidFill>
                <a:effectLst>
                  <a:outerShdw blurRad="50800" dist="12700" dir="27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  <a:lvl2pPr marL="5143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2pPr>
            <a:lvl3pPr marL="8572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/>
            </a:lvl3pPr>
            <a:lvl4pPr marL="12001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4pPr>
            <a:lvl5pPr marL="15430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5pPr>
            <a:lvl6pPr marL="18859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6pPr>
            <a:lvl7pPr marL="22288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7pPr>
            <a:lvl8pPr marL="25717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8pPr>
            <a:lvl9pPr marL="2914650" indent="-1714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/>
            </a:lvl9pPr>
          </a:lstStyle>
          <a:p>
            <a:r>
              <a:rPr lang="en-US" sz="1800" dirty="0">
                <a:solidFill>
                  <a:schemeClr val="tx1"/>
                </a:solidFill>
                <a:effectLst/>
              </a:rPr>
              <a:t>Thank you for using our template.</a:t>
            </a:r>
            <a:endParaRPr lang="en-US" sz="1800" b="1" dirty="0">
              <a:solidFill>
                <a:schemeClr val="tx1"/>
              </a:solidFill>
              <a:effectLst/>
              <a:latin typeface="+mj-lt"/>
              <a:cs typeface="+mj-cs"/>
            </a:endParaRPr>
          </a:p>
          <a:p>
            <a:r>
              <a:rPr lang="en-US" sz="1200" dirty="0">
                <a:solidFill>
                  <a:schemeClr val="tx1"/>
                </a:solidFill>
                <a:effectLst/>
              </a:rPr>
              <a:t>Presentation Template by </a:t>
            </a:r>
            <a:r>
              <a:rPr lang="en-US" sz="1200" dirty="0">
                <a:solidFill>
                  <a:schemeClr val="tx1"/>
                </a:solidFill>
                <a:effectLst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www.PowerPointHub.com</a:t>
            </a:r>
            <a:endParaRPr lang="en-US" sz="1200" dirty="0">
              <a:solidFill>
                <a:schemeClr val="tx1"/>
              </a:solidFill>
              <a:effectLst/>
            </a:endParaRPr>
          </a:p>
          <a:p>
            <a:r>
              <a:rPr lang="en-US" sz="1200" dirty="0">
                <a:solidFill>
                  <a:schemeClr val="tx1"/>
                </a:solidFill>
                <a:effectLst/>
              </a:rPr>
              <a:t>Photo by </a:t>
            </a:r>
            <a:r>
              <a:rPr lang="en-US" sz="1200" dirty="0">
                <a:solidFill>
                  <a:schemeClr val="tx1"/>
                </a:solidFill>
                <a:effectLst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www.freepik.com</a:t>
            </a:r>
            <a:endParaRPr lang="th-TH" sz="1200" dirty="0">
              <a:solidFill>
                <a:schemeClr val="tx1"/>
              </a:solidFill>
              <a:effectLst/>
            </a:endParaRPr>
          </a:p>
          <a:p>
            <a:r>
              <a:rPr lang="en-US" sz="1200" dirty="0">
                <a:solidFill>
                  <a:schemeClr val="tx1"/>
                </a:solidFill>
                <a:effectLst/>
              </a:rPr>
              <a:t>Illustrator by </a:t>
            </a:r>
            <a:r>
              <a:rPr lang="en-US" sz="1200" dirty="0">
                <a:solidFill>
                  <a:schemeClr val="tx1"/>
                </a:solidFill>
                <a:effectLst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www.freepik.com</a:t>
            </a:r>
            <a:endParaRPr lang="th-TH" sz="1200" dirty="0">
              <a:solidFill>
                <a:schemeClr val="tx1"/>
              </a:solidFill>
              <a:effectLst/>
            </a:endParaRPr>
          </a:p>
          <a:p>
            <a:r>
              <a:rPr lang="en-US" sz="1200" dirty="0">
                <a:solidFill>
                  <a:schemeClr val="tx1"/>
                </a:solidFill>
                <a:effectLst/>
              </a:rPr>
              <a:t>Icons by </a:t>
            </a:r>
            <a:r>
              <a:rPr lang="en-US" sz="1200" dirty="0">
                <a:solidFill>
                  <a:schemeClr val="tx1"/>
                </a:solidFill>
                <a:effectLst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www.PowerPointHub.com</a:t>
            </a:r>
            <a:endParaRPr lang="en-US" sz="1200" dirty="0">
              <a:solidFill>
                <a:schemeClr val="tx1"/>
              </a:solidFill>
              <a:effectLst/>
            </a:endParaRPr>
          </a:p>
          <a:p>
            <a:endParaRPr lang="en-US" sz="1200" dirty="0">
              <a:solidFill>
                <a:schemeClr val="tx1"/>
              </a:solidFill>
              <a:effectLst/>
            </a:endParaRP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13E3FE49-45A8-4D46-B3F7-362BC3AA317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0025" y="1518058"/>
            <a:ext cx="1208100" cy="3299042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BAAF28CC-7AC9-48E6-9BCE-D63DCA52C838}"/>
              </a:ext>
            </a:extLst>
          </p:cNvPr>
          <p:cNvGrpSpPr/>
          <p:nvPr/>
        </p:nvGrpSpPr>
        <p:grpSpPr>
          <a:xfrm>
            <a:off x="7195127" y="308506"/>
            <a:ext cx="1637147" cy="1274600"/>
            <a:chOff x="7195127" y="308506"/>
            <a:chExt cx="1637147" cy="1274600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AFEB268B-4A24-47D4-BC63-5E5EC8A5D1F7}"/>
                </a:ext>
              </a:extLst>
            </p:cNvPr>
            <p:cNvSpPr/>
            <p:nvPr/>
          </p:nvSpPr>
          <p:spPr>
            <a:xfrm>
              <a:off x="7999199" y="595785"/>
              <a:ext cx="833075" cy="83307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355E6A8D-57A2-4B54-B88B-1B05F00A80A0}"/>
                </a:ext>
              </a:extLst>
            </p:cNvPr>
            <p:cNvSpPr/>
            <p:nvPr/>
          </p:nvSpPr>
          <p:spPr>
            <a:xfrm>
              <a:off x="7348072" y="308506"/>
              <a:ext cx="495874" cy="495874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C8DF1849-FDF6-40B2-9518-F356BE1CA1FA}"/>
                </a:ext>
              </a:extLst>
            </p:cNvPr>
            <p:cNvSpPr/>
            <p:nvPr/>
          </p:nvSpPr>
          <p:spPr>
            <a:xfrm>
              <a:off x="7195127" y="934287"/>
              <a:ext cx="648819" cy="648819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5D5E15C-98A9-457F-9187-18145A0ED631}"/>
              </a:ext>
            </a:extLst>
          </p:cNvPr>
          <p:cNvGrpSpPr/>
          <p:nvPr/>
        </p:nvGrpSpPr>
        <p:grpSpPr>
          <a:xfrm>
            <a:off x="-244849" y="390163"/>
            <a:ext cx="1316354" cy="392430"/>
            <a:chOff x="2644805" y="1622107"/>
            <a:chExt cx="1316354" cy="392430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989F2E0-AF87-47BC-86A7-F88190A3D731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6482067-D1CA-4CBB-84A9-D1D70253681F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E7E0F51-6BFD-405A-AC4D-9F0047486B39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F1D4933-BFF4-484B-9A4E-58A1CA924EA9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F2336AB-6519-420E-BCA5-380244FF9FEB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AC0D33C-71D2-4B08-8F0B-A6FB3B25AE8A}"/>
              </a:ext>
            </a:extLst>
          </p:cNvPr>
          <p:cNvGrpSpPr/>
          <p:nvPr/>
        </p:nvGrpSpPr>
        <p:grpSpPr>
          <a:xfrm>
            <a:off x="7932270" y="4216292"/>
            <a:ext cx="1775460" cy="566738"/>
            <a:chOff x="2296190" y="3309937"/>
            <a:chExt cx="1775460" cy="566738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19B3FC5-853B-4D7D-BB13-5F3C41DDB941}"/>
                </a:ext>
              </a:extLst>
            </p:cNvPr>
            <p:cNvSpPr/>
            <p:nvPr/>
          </p:nvSpPr>
          <p:spPr>
            <a:xfrm>
              <a:off x="2847687" y="3309937"/>
              <a:ext cx="1001077" cy="9525"/>
            </a:xfrm>
            <a:custGeom>
              <a:avLst/>
              <a:gdLst>
                <a:gd name="connsiteX0" fmla="*/ 0 w 1001077"/>
                <a:gd name="connsiteY0" fmla="*/ 0 h 9525"/>
                <a:gd name="connsiteX1" fmla="*/ 1001078 w 100107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1077" h="9525">
                  <a:moveTo>
                    <a:pt x="0" y="0"/>
                  </a:moveTo>
                  <a:lnTo>
                    <a:pt x="100107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39DF6EF-9B46-497E-B1BD-F37154ED262D}"/>
                </a:ext>
              </a:extLst>
            </p:cNvPr>
            <p:cNvSpPr/>
            <p:nvPr/>
          </p:nvSpPr>
          <p:spPr>
            <a:xfrm>
              <a:off x="2296190" y="3583305"/>
              <a:ext cx="1304925" cy="9525"/>
            </a:xfrm>
            <a:custGeom>
              <a:avLst/>
              <a:gdLst>
                <a:gd name="connsiteX0" fmla="*/ 0 w 1304925"/>
                <a:gd name="connsiteY0" fmla="*/ 0 h 9525"/>
                <a:gd name="connsiteX1" fmla="*/ 1304925 w 130492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4925" h="9525">
                  <a:moveTo>
                    <a:pt x="0" y="0"/>
                  </a:moveTo>
                  <a:lnTo>
                    <a:pt x="130492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8C9B904-691F-4C06-A7B7-506F8B6741E2}"/>
                </a:ext>
              </a:extLst>
            </p:cNvPr>
            <p:cNvSpPr/>
            <p:nvPr/>
          </p:nvSpPr>
          <p:spPr>
            <a:xfrm>
              <a:off x="2959130" y="3867150"/>
              <a:ext cx="1112520" cy="9525"/>
            </a:xfrm>
            <a:custGeom>
              <a:avLst/>
              <a:gdLst>
                <a:gd name="connsiteX0" fmla="*/ 0 w 1112520"/>
                <a:gd name="connsiteY0" fmla="*/ 0 h 9525"/>
                <a:gd name="connsiteX1" fmla="*/ 1112520 w 111252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2520" h="9525">
                  <a:moveTo>
                    <a:pt x="0" y="0"/>
                  </a:moveTo>
                  <a:lnTo>
                    <a:pt x="111252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52ABB22-F8D7-4417-9F90-19F6EB0DBA75}"/>
                </a:ext>
              </a:extLst>
            </p:cNvPr>
            <p:cNvSpPr/>
            <p:nvPr/>
          </p:nvSpPr>
          <p:spPr>
            <a:xfrm>
              <a:off x="2894360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952D232-DB7C-4061-994B-777FC33CCEE6}"/>
                </a:ext>
              </a:extLst>
            </p:cNvPr>
            <p:cNvSpPr/>
            <p:nvPr/>
          </p:nvSpPr>
          <p:spPr>
            <a:xfrm>
              <a:off x="3268692" y="3309937"/>
              <a:ext cx="9525" cy="273367"/>
            </a:xfrm>
            <a:custGeom>
              <a:avLst/>
              <a:gdLst>
                <a:gd name="connsiteX0" fmla="*/ 0 w 9525"/>
                <a:gd name="connsiteY0" fmla="*/ 0 h 273367"/>
                <a:gd name="connsiteX1" fmla="*/ 0 w 9525"/>
                <a:gd name="connsiteY1" fmla="*/ 273368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73367">
                  <a:moveTo>
                    <a:pt x="0" y="0"/>
                  </a:moveTo>
                  <a:lnTo>
                    <a:pt x="0" y="27336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D4915F3-AB72-4330-91A9-41501DC31EC2}"/>
                </a:ext>
              </a:extLst>
            </p:cNvPr>
            <p:cNvSpPr/>
            <p:nvPr/>
          </p:nvSpPr>
          <p:spPr>
            <a:xfrm>
              <a:off x="3101052" y="3583305"/>
              <a:ext cx="9525" cy="283845"/>
            </a:xfrm>
            <a:custGeom>
              <a:avLst/>
              <a:gdLst>
                <a:gd name="connsiteX0" fmla="*/ 0 w 9525"/>
                <a:gd name="connsiteY0" fmla="*/ 0 h 283845"/>
                <a:gd name="connsiteX1" fmla="*/ 0 w 9525"/>
                <a:gd name="connsiteY1" fmla="*/ 283845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3845">
                  <a:moveTo>
                    <a:pt x="0" y="0"/>
                  </a:moveTo>
                  <a:lnTo>
                    <a:pt x="0" y="2838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535696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29A20A18-8152-4969-A45E-CC3A06A7BE0F}"/>
              </a:ext>
            </a:extLst>
          </p:cNvPr>
          <p:cNvGrpSpPr/>
          <p:nvPr/>
        </p:nvGrpSpPr>
        <p:grpSpPr>
          <a:xfrm>
            <a:off x="109138" y="254903"/>
            <a:ext cx="929640" cy="448627"/>
            <a:chOff x="4283105" y="1440180"/>
            <a:chExt cx="929640" cy="44862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83F6D8-B89E-4AEE-B5EE-384FB8E6D8FF}"/>
                </a:ext>
              </a:extLst>
            </p:cNvPr>
            <p:cNvSpPr/>
            <p:nvPr/>
          </p:nvSpPr>
          <p:spPr>
            <a:xfrm>
              <a:off x="4283105" y="1440180"/>
              <a:ext cx="575310" cy="9525"/>
            </a:xfrm>
            <a:custGeom>
              <a:avLst/>
              <a:gdLst>
                <a:gd name="connsiteX0" fmla="*/ 0 w 575310"/>
                <a:gd name="connsiteY0" fmla="*/ 0 h 9525"/>
                <a:gd name="connsiteX1" fmla="*/ 575310 w 5753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5310" h="9525">
                  <a:moveTo>
                    <a:pt x="0" y="0"/>
                  </a:moveTo>
                  <a:lnTo>
                    <a:pt x="5753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B93403-4925-4AE2-95CA-6E410AD116F7}"/>
                </a:ext>
              </a:extLst>
            </p:cNvPr>
            <p:cNvSpPr/>
            <p:nvPr/>
          </p:nvSpPr>
          <p:spPr>
            <a:xfrm>
              <a:off x="4450745" y="1659255"/>
              <a:ext cx="762000" cy="9525"/>
            </a:xfrm>
            <a:custGeom>
              <a:avLst/>
              <a:gdLst>
                <a:gd name="connsiteX0" fmla="*/ 0 w 762000"/>
                <a:gd name="connsiteY0" fmla="*/ 0 h 9525"/>
                <a:gd name="connsiteX1" fmla="*/ 762000 w 76200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000" h="9525">
                  <a:moveTo>
                    <a:pt x="0" y="0"/>
                  </a:moveTo>
                  <a:lnTo>
                    <a:pt x="76200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492CC0-A0E0-4079-8BCE-B4B3A9A62A78}"/>
                </a:ext>
              </a:extLst>
            </p:cNvPr>
            <p:cNvSpPr/>
            <p:nvPr/>
          </p:nvSpPr>
          <p:spPr>
            <a:xfrm>
              <a:off x="4695537" y="1440180"/>
              <a:ext cx="9525" cy="219074"/>
            </a:xfrm>
            <a:custGeom>
              <a:avLst/>
              <a:gdLst>
                <a:gd name="connsiteX0" fmla="*/ 0 w 9525"/>
                <a:gd name="connsiteY0" fmla="*/ 0 h 219074"/>
                <a:gd name="connsiteX1" fmla="*/ 0 w 9525"/>
                <a:gd name="connsiteY1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19074">
                  <a:moveTo>
                    <a:pt x="0" y="0"/>
                  </a:moveTo>
                  <a:lnTo>
                    <a:pt x="0" y="21907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223AC6B-511C-495A-9328-AA767088CB9B}"/>
                </a:ext>
              </a:extLst>
            </p:cNvPr>
            <p:cNvSpPr/>
            <p:nvPr/>
          </p:nvSpPr>
          <p:spPr>
            <a:xfrm>
              <a:off x="4858415" y="165925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DE5B5C1-27C9-4A5E-A06C-E2E048CAD288}"/>
                </a:ext>
              </a:extLst>
            </p:cNvPr>
            <p:cNvSpPr/>
            <p:nvPr/>
          </p:nvSpPr>
          <p:spPr>
            <a:xfrm>
              <a:off x="4570760" y="1879282"/>
              <a:ext cx="510540" cy="9525"/>
            </a:xfrm>
            <a:custGeom>
              <a:avLst/>
              <a:gdLst>
                <a:gd name="connsiteX0" fmla="*/ 510540 w 510540"/>
                <a:gd name="connsiteY0" fmla="*/ 0 h 9525"/>
                <a:gd name="connsiteX1" fmla="*/ 0 w 51054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0540" h="9525">
                  <a:moveTo>
                    <a:pt x="510540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7235656-8B6E-416B-8A5B-6E1A38E53F40}"/>
              </a:ext>
            </a:extLst>
          </p:cNvPr>
          <p:cNvGrpSpPr/>
          <p:nvPr/>
        </p:nvGrpSpPr>
        <p:grpSpPr>
          <a:xfrm flipH="1">
            <a:off x="3434063" y="2946982"/>
            <a:ext cx="1316354" cy="392430"/>
            <a:chOff x="2644805" y="1622107"/>
            <a:chExt cx="1316354" cy="39243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DF2005B-9AF6-4C6A-800B-839F4D451A2F}"/>
                </a:ext>
              </a:extLst>
            </p:cNvPr>
            <p:cNvSpPr/>
            <p:nvPr/>
          </p:nvSpPr>
          <p:spPr>
            <a:xfrm>
              <a:off x="2880072" y="1792605"/>
              <a:ext cx="786765" cy="9525"/>
            </a:xfrm>
            <a:custGeom>
              <a:avLst/>
              <a:gdLst>
                <a:gd name="connsiteX0" fmla="*/ 0 w 786765"/>
                <a:gd name="connsiteY0" fmla="*/ 0 h 9525"/>
                <a:gd name="connsiteX1" fmla="*/ 786765 w 7867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6765" h="9525">
                  <a:moveTo>
                    <a:pt x="0" y="0"/>
                  </a:moveTo>
                  <a:lnTo>
                    <a:pt x="78676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4EA1B3C-811F-4EF8-84BA-05E990DCB44C}"/>
                </a:ext>
              </a:extLst>
            </p:cNvPr>
            <p:cNvSpPr/>
            <p:nvPr/>
          </p:nvSpPr>
          <p:spPr>
            <a:xfrm>
              <a:off x="2928650" y="2005012"/>
              <a:ext cx="1032509" cy="9525"/>
            </a:xfrm>
            <a:custGeom>
              <a:avLst/>
              <a:gdLst>
                <a:gd name="connsiteX0" fmla="*/ 0 w 1032509"/>
                <a:gd name="connsiteY0" fmla="*/ 0 h 9525"/>
                <a:gd name="connsiteX1" fmla="*/ 1032510 w 103250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509" h="9525">
                  <a:moveTo>
                    <a:pt x="0" y="0"/>
                  </a:moveTo>
                  <a:lnTo>
                    <a:pt x="103251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1FA6A1B-E2BD-4D7A-8CAF-2072B1DDA626}"/>
                </a:ext>
              </a:extLst>
            </p:cNvPr>
            <p:cNvSpPr/>
            <p:nvPr/>
          </p:nvSpPr>
          <p:spPr>
            <a:xfrm>
              <a:off x="2644805" y="1622107"/>
              <a:ext cx="628650" cy="9525"/>
            </a:xfrm>
            <a:custGeom>
              <a:avLst/>
              <a:gdLst>
                <a:gd name="connsiteX0" fmla="*/ 0 w 628650"/>
                <a:gd name="connsiteY0" fmla="*/ 0 h 9525"/>
                <a:gd name="connsiteX1" fmla="*/ 628650 w 6286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8650" h="9525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0B875EC-498E-4C93-919F-BD2C31EAB5FC}"/>
                </a:ext>
              </a:extLst>
            </p:cNvPr>
            <p:cNvSpPr/>
            <p:nvPr/>
          </p:nvSpPr>
          <p:spPr>
            <a:xfrm>
              <a:off x="2959130" y="1622107"/>
              <a:ext cx="9525" cy="170497"/>
            </a:xfrm>
            <a:custGeom>
              <a:avLst/>
              <a:gdLst>
                <a:gd name="connsiteX0" fmla="*/ 0 w 9525"/>
                <a:gd name="connsiteY0" fmla="*/ 0 h 170497"/>
                <a:gd name="connsiteX1" fmla="*/ 0 w 9525"/>
                <a:gd name="connsiteY1" fmla="*/ 170497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70497">
                  <a:moveTo>
                    <a:pt x="0" y="0"/>
                  </a:moveTo>
                  <a:lnTo>
                    <a:pt x="0" y="17049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7E3A113-1D47-4C23-AAD6-5AB9B5A00893}"/>
                </a:ext>
              </a:extLst>
            </p:cNvPr>
            <p:cNvSpPr/>
            <p:nvPr/>
          </p:nvSpPr>
          <p:spPr>
            <a:xfrm>
              <a:off x="3249642" y="1792605"/>
              <a:ext cx="9525" cy="204787"/>
            </a:xfrm>
            <a:custGeom>
              <a:avLst/>
              <a:gdLst>
                <a:gd name="connsiteX0" fmla="*/ 0 w 9525"/>
                <a:gd name="connsiteY0" fmla="*/ 0 h 204787"/>
                <a:gd name="connsiteX1" fmla="*/ 0 w 9525"/>
                <a:gd name="connsiteY1" fmla="*/ 204787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4787">
                  <a:moveTo>
                    <a:pt x="0" y="0"/>
                  </a:moveTo>
                  <a:lnTo>
                    <a:pt x="0" y="204787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3690930-7F98-477E-83E8-49CE4F3C63C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638944" y="1333053"/>
            <a:ext cx="3958404" cy="2333484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Thank You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14565AE-577A-4849-99E4-044E99F29AF5}"/>
              </a:ext>
            </a:extLst>
          </p:cNvPr>
          <p:cNvGrpSpPr/>
          <p:nvPr/>
        </p:nvGrpSpPr>
        <p:grpSpPr>
          <a:xfrm>
            <a:off x="8667699" y="1010623"/>
            <a:ext cx="1013459" cy="437197"/>
            <a:chOff x="4719350" y="2882265"/>
            <a:chExt cx="1013459" cy="437197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387EA2C-403B-4296-8BAD-42E52F8096F8}"/>
                </a:ext>
              </a:extLst>
            </p:cNvPr>
            <p:cNvSpPr/>
            <p:nvPr/>
          </p:nvSpPr>
          <p:spPr>
            <a:xfrm>
              <a:off x="4719350" y="3102292"/>
              <a:ext cx="668655" cy="9525"/>
            </a:xfrm>
            <a:custGeom>
              <a:avLst/>
              <a:gdLst>
                <a:gd name="connsiteX0" fmla="*/ 668655 w 668655"/>
                <a:gd name="connsiteY0" fmla="*/ 0 h 9525"/>
                <a:gd name="connsiteX1" fmla="*/ 0 w 66865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655" h="9525">
                  <a:moveTo>
                    <a:pt x="668655" y="0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D1C5EBB-F8A7-4E54-B4F6-38CCC42D605D}"/>
                </a:ext>
              </a:extLst>
            </p:cNvPr>
            <p:cNvSpPr/>
            <p:nvPr/>
          </p:nvSpPr>
          <p:spPr>
            <a:xfrm>
              <a:off x="4795550" y="3309937"/>
              <a:ext cx="937259" cy="9525"/>
            </a:xfrm>
            <a:custGeom>
              <a:avLst/>
              <a:gdLst>
                <a:gd name="connsiteX0" fmla="*/ 0 w 937259"/>
                <a:gd name="connsiteY0" fmla="*/ 0 h 9525"/>
                <a:gd name="connsiteX1" fmla="*/ 937260 w 93725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7259" h="9525">
                  <a:moveTo>
                    <a:pt x="0" y="0"/>
                  </a:moveTo>
                  <a:lnTo>
                    <a:pt x="93726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6EA0B00-6685-4D70-93B8-03902AE53589}"/>
                </a:ext>
              </a:extLst>
            </p:cNvPr>
            <p:cNvSpPr/>
            <p:nvPr/>
          </p:nvSpPr>
          <p:spPr>
            <a:xfrm>
              <a:off x="4858415" y="2882265"/>
              <a:ext cx="792479" cy="9525"/>
            </a:xfrm>
            <a:custGeom>
              <a:avLst/>
              <a:gdLst>
                <a:gd name="connsiteX0" fmla="*/ 0 w 792479"/>
                <a:gd name="connsiteY0" fmla="*/ 0 h 9525"/>
                <a:gd name="connsiteX1" fmla="*/ 792480 w 79247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2479" h="9525">
                  <a:moveTo>
                    <a:pt x="0" y="0"/>
                  </a:moveTo>
                  <a:lnTo>
                    <a:pt x="792480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227079C-0020-4B88-8D3A-565168D36D1A}"/>
                </a:ext>
              </a:extLst>
            </p:cNvPr>
            <p:cNvSpPr/>
            <p:nvPr/>
          </p:nvSpPr>
          <p:spPr>
            <a:xfrm>
              <a:off x="5204172" y="288226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C48EB0F-A844-4942-807C-CDBCCADAE818}"/>
                </a:ext>
              </a:extLst>
            </p:cNvPr>
            <p:cNvSpPr/>
            <p:nvPr/>
          </p:nvSpPr>
          <p:spPr>
            <a:xfrm>
              <a:off x="5053677" y="3102292"/>
              <a:ext cx="9525" cy="198120"/>
            </a:xfrm>
            <a:custGeom>
              <a:avLst/>
              <a:gdLst>
                <a:gd name="connsiteX0" fmla="*/ 0 w 9525"/>
                <a:gd name="connsiteY0" fmla="*/ 0 h 198120"/>
                <a:gd name="connsiteX1" fmla="*/ 0 w 9525"/>
                <a:gd name="connsiteY1" fmla="*/ 198120 h 19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8120">
                  <a:moveTo>
                    <a:pt x="0" y="0"/>
                  </a:moveTo>
                  <a:lnTo>
                    <a:pt x="0" y="19812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082C469-7E2C-46AA-B152-F93048AC7B65}"/>
                </a:ext>
              </a:extLst>
            </p:cNvPr>
            <p:cNvSpPr/>
            <p:nvPr/>
          </p:nvSpPr>
          <p:spPr>
            <a:xfrm>
              <a:off x="4883180" y="2882265"/>
              <a:ext cx="9525" cy="220027"/>
            </a:xfrm>
            <a:custGeom>
              <a:avLst/>
              <a:gdLst>
                <a:gd name="connsiteX0" fmla="*/ 0 w 9525"/>
                <a:gd name="connsiteY0" fmla="*/ 0 h 220027"/>
                <a:gd name="connsiteX1" fmla="*/ 0 w 9525"/>
                <a:gd name="connsiteY1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0027">
                  <a:moveTo>
                    <a:pt x="0" y="0"/>
                  </a:moveTo>
                  <a:lnTo>
                    <a:pt x="0" y="220028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4D087BE-7EF7-42BE-9705-9D3C2254BDCC}"/>
              </a:ext>
            </a:extLst>
          </p:cNvPr>
          <p:cNvGrpSpPr/>
          <p:nvPr/>
        </p:nvGrpSpPr>
        <p:grpSpPr>
          <a:xfrm>
            <a:off x="7859161" y="4757109"/>
            <a:ext cx="1590675" cy="507682"/>
            <a:chOff x="348327" y="4415790"/>
            <a:chExt cx="1590675" cy="507682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CD17BD5-6E4D-4337-A33C-F7FDDC2C8B79}"/>
                </a:ext>
              </a:extLst>
            </p:cNvPr>
            <p:cNvSpPr/>
            <p:nvPr/>
          </p:nvSpPr>
          <p:spPr>
            <a:xfrm>
              <a:off x="348327" y="4415790"/>
              <a:ext cx="1300162" cy="9525"/>
            </a:xfrm>
            <a:custGeom>
              <a:avLst/>
              <a:gdLst>
                <a:gd name="connsiteX0" fmla="*/ 0 w 1300162"/>
                <a:gd name="connsiteY0" fmla="*/ 0 h 9525"/>
                <a:gd name="connsiteX1" fmla="*/ 1300163 w 130016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162" h="9525">
                  <a:moveTo>
                    <a:pt x="0" y="0"/>
                  </a:moveTo>
                  <a:lnTo>
                    <a:pt x="130016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52C7910-B5A1-47F4-BD8C-432EA1C4FEDE}"/>
                </a:ext>
              </a:extLst>
            </p:cNvPr>
            <p:cNvSpPr/>
            <p:nvPr/>
          </p:nvSpPr>
          <p:spPr>
            <a:xfrm>
              <a:off x="348327" y="4661535"/>
              <a:ext cx="738187" cy="9525"/>
            </a:xfrm>
            <a:custGeom>
              <a:avLst/>
              <a:gdLst>
                <a:gd name="connsiteX0" fmla="*/ 0 w 738187"/>
                <a:gd name="connsiteY0" fmla="*/ 0 h 9525"/>
                <a:gd name="connsiteX1" fmla="*/ 738188 w 73818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8187" h="9525">
                  <a:moveTo>
                    <a:pt x="0" y="0"/>
                  </a:moveTo>
                  <a:lnTo>
                    <a:pt x="73818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F2BB420-D206-4F42-9FEB-D237D9CC4761}"/>
                </a:ext>
              </a:extLst>
            </p:cNvPr>
            <p:cNvSpPr/>
            <p:nvPr/>
          </p:nvSpPr>
          <p:spPr>
            <a:xfrm>
              <a:off x="348327" y="4913947"/>
              <a:ext cx="1590675" cy="9525"/>
            </a:xfrm>
            <a:custGeom>
              <a:avLst/>
              <a:gdLst>
                <a:gd name="connsiteX0" fmla="*/ 0 w 1590675"/>
                <a:gd name="connsiteY0" fmla="*/ 0 h 9525"/>
                <a:gd name="connsiteX1" fmla="*/ 1590675 w 159067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90675" h="9525">
                  <a:moveTo>
                    <a:pt x="0" y="0"/>
                  </a:moveTo>
                  <a:lnTo>
                    <a:pt x="1590675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F048A4C-739A-4BDE-B9C0-12B1FB7DB23B}"/>
                </a:ext>
              </a:extLst>
            </p:cNvPr>
            <p:cNvSpPr/>
            <p:nvPr/>
          </p:nvSpPr>
          <p:spPr>
            <a:xfrm>
              <a:off x="596930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14B90DA-9F2A-40DD-BB7E-A4B55FFEA922}"/>
                </a:ext>
              </a:extLst>
            </p:cNvPr>
            <p:cNvSpPr/>
            <p:nvPr/>
          </p:nvSpPr>
          <p:spPr>
            <a:xfrm>
              <a:off x="997932" y="4415790"/>
              <a:ext cx="9525" cy="245744"/>
            </a:xfrm>
            <a:custGeom>
              <a:avLst/>
              <a:gdLst>
                <a:gd name="connsiteX0" fmla="*/ 0 w 9525"/>
                <a:gd name="connsiteY0" fmla="*/ 0 h 245744"/>
                <a:gd name="connsiteX1" fmla="*/ 0 w 9525"/>
                <a:gd name="connsiteY1" fmla="*/ 245745 h 2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45744">
                  <a:moveTo>
                    <a:pt x="0" y="0"/>
                  </a:moveTo>
                  <a:lnTo>
                    <a:pt x="0" y="245745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46281C6-17EE-4A9A-9750-37AFFEEC52CB}"/>
                </a:ext>
              </a:extLst>
            </p:cNvPr>
            <p:cNvSpPr/>
            <p:nvPr/>
          </p:nvSpPr>
          <p:spPr>
            <a:xfrm>
              <a:off x="785525" y="4661535"/>
              <a:ext cx="9525" cy="252412"/>
            </a:xfrm>
            <a:custGeom>
              <a:avLst/>
              <a:gdLst>
                <a:gd name="connsiteX0" fmla="*/ 0 w 9525"/>
                <a:gd name="connsiteY0" fmla="*/ 0 h 252412"/>
                <a:gd name="connsiteX1" fmla="*/ 0 w 9525"/>
                <a:gd name="connsiteY1" fmla="*/ 2524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52412">
                  <a:moveTo>
                    <a:pt x="0" y="0"/>
                  </a:moveTo>
                  <a:lnTo>
                    <a:pt x="0" y="25241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5D2A78A6-AF45-45BE-885A-8F2713FE381A}"/>
              </a:ext>
            </a:extLst>
          </p:cNvPr>
          <p:cNvGrpSpPr/>
          <p:nvPr/>
        </p:nvGrpSpPr>
        <p:grpSpPr>
          <a:xfrm flipH="1">
            <a:off x="4357035" y="169551"/>
            <a:ext cx="1276350" cy="277178"/>
            <a:chOff x="866487" y="1250632"/>
            <a:chExt cx="1276350" cy="277178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2C8A113-36AD-4C19-8E9D-73DBC708279C}"/>
                </a:ext>
              </a:extLst>
            </p:cNvPr>
            <p:cNvSpPr/>
            <p:nvPr/>
          </p:nvSpPr>
          <p:spPr>
            <a:xfrm>
              <a:off x="866487" y="1250632"/>
              <a:ext cx="1092517" cy="9525"/>
            </a:xfrm>
            <a:custGeom>
              <a:avLst/>
              <a:gdLst>
                <a:gd name="connsiteX0" fmla="*/ 0 w 1092517"/>
                <a:gd name="connsiteY0" fmla="*/ 0 h 9525"/>
                <a:gd name="connsiteX1" fmla="*/ 1092518 w 1092517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2517" h="9525">
                  <a:moveTo>
                    <a:pt x="0" y="0"/>
                  </a:moveTo>
                  <a:lnTo>
                    <a:pt x="1092518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AB54371-8C21-43DE-AEAC-FA38433840A6}"/>
                </a:ext>
              </a:extLst>
            </p:cNvPr>
            <p:cNvSpPr/>
            <p:nvPr/>
          </p:nvSpPr>
          <p:spPr>
            <a:xfrm>
              <a:off x="1086515" y="1518285"/>
              <a:ext cx="1056322" cy="9525"/>
            </a:xfrm>
            <a:custGeom>
              <a:avLst/>
              <a:gdLst>
                <a:gd name="connsiteX0" fmla="*/ 0 w 1056322"/>
                <a:gd name="connsiteY0" fmla="*/ 0 h 9525"/>
                <a:gd name="connsiteX1" fmla="*/ 1056323 w 105632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6322" h="9525">
                  <a:moveTo>
                    <a:pt x="0" y="0"/>
                  </a:moveTo>
                  <a:lnTo>
                    <a:pt x="1056323" y="0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8252A97-5181-4A11-9307-4A80D5D3C541}"/>
                </a:ext>
              </a:extLst>
            </p:cNvPr>
            <p:cNvSpPr/>
            <p:nvPr/>
          </p:nvSpPr>
          <p:spPr>
            <a:xfrm>
              <a:off x="1263680" y="1250632"/>
              <a:ext cx="9525" cy="267652"/>
            </a:xfrm>
            <a:custGeom>
              <a:avLst/>
              <a:gdLst>
                <a:gd name="connsiteX0" fmla="*/ 0 w 9525"/>
                <a:gd name="connsiteY0" fmla="*/ 0 h 267652"/>
                <a:gd name="connsiteX1" fmla="*/ 0 w 9525"/>
                <a:gd name="connsiteY1" fmla="*/ 267652 h 26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67652">
                  <a:moveTo>
                    <a:pt x="0" y="0"/>
                  </a:moveTo>
                  <a:lnTo>
                    <a:pt x="0" y="267652"/>
                  </a:lnTo>
                </a:path>
              </a:pathLst>
            </a:custGeom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" name="รูปภาพ 5">
            <a:extLst>
              <a:ext uri="{FF2B5EF4-FFF2-40B4-BE49-F238E27FC236}">
                <a16:creationId xmlns:a16="http://schemas.microsoft.com/office/drawing/2014/main" id="{F91F48C2-75E2-A3A9-764C-15CE25692A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859" y="927649"/>
            <a:ext cx="4679337" cy="311879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12913983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onstruction Project">
      <a:dk1>
        <a:sysClr val="windowText" lastClr="000000"/>
      </a:dk1>
      <a:lt1>
        <a:sysClr val="window" lastClr="FFFFFF"/>
      </a:lt1>
      <a:dk2>
        <a:srgbClr val="7E5209"/>
      </a:dk2>
      <a:lt2>
        <a:srgbClr val="DCDAD2"/>
      </a:lt2>
      <a:accent1>
        <a:srgbClr val="F9B206"/>
      </a:accent1>
      <a:accent2>
        <a:srgbClr val="ED7D31"/>
      </a:accent2>
      <a:accent3>
        <a:srgbClr val="FBE06C"/>
      </a:accent3>
      <a:accent4>
        <a:srgbClr val="FFC000"/>
      </a:accent4>
      <a:accent5>
        <a:srgbClr val="A78D44"/>
      </a:accent5>
      <a:accent6>
        <a:srgbClr val="8D702D"/>
      </a:accent6>
      <a:hlink>
        <a:srgbClr val="0563C1"/>
      </a:hlink>
      <a:folHlink>
        <a:srgbClr val="954F72"/>
      </a:folHlink>
    </a:clrScheme>
    <a:fontScheme name="Abstract Creative">
      <a:majorFont>
        <a:latin typeface="Prompt"/>
        <a:ea typeface=""/>
        <a:cs typeface="Prompt"/>
      </a:majorFont>
      <a:minorFont>
        <a:latin typeface="Prompt Light"/>
        <a:ea typeface=""/>
        <a:cs typeface="Prompt Light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3384</TotalTime>
  <Words>424851</Words>
  <Application>Microsoft Office PowerPoint</Application>
  <PresentationFormat>นำเสนอทางหน้าจอ (16:9)</PresentationFormat>
  <Paragraphs>77680</Paragraphs>
  <Slides>95</Slides>
  <Notes>70</Notes>
  <HiddenSlides>0</HiddenSlides>
  <MMClips>0</MMClips>
  <ScaleCrop>false</ScaleCrop>
  <HeadingPairs>
    <vt:vector size="6" baseType="variant">
      <vt:variant>
        <vt:lpstr>ฟอนต์ที่ถูกใช้</vt:lpstr>
      </vt:variant>
      <vt:variant>
        <vt:i4>4</vt:i4>
      </vt:variant>
      <vt:variant>
        <vt:lpstr>ธีม</vt:lpstr>
      </vt:variant>
      <vt:variant>
        <vt:i4>1</vt:i4>
      </vt:variant>
      <vt:variant>
        <vt:lpstr>ชื่อเรื่องสไลด์</vt:lpstr>
      </vt:variant>
      <vt:variant>
        <vt:i4>95</vt:i4>
      </vt:variant>
    </vt:vector>
  </HeadingPairs>
  <TitlesOfParts>
    <vt:vector size="100" baseType="lpstr">
      <vt:lpstr>Calibri</vt:lpstr>
      <vt:lpstr>Prompt Light</vt:lpstr>
      <vt:lpstr>Prompt</vt:lpstr>
      <vt:lpstr>Arial</vt:lpstr>
      <vt:lpstr>Office Theme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</vt:vector>
  </TitlesOfParts>
  <Manager>Phakawan W.</Manager>
  <Company>Auxein Studio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PowerPointHub-Construction Project</dc:title>
  <dc:creator>www.IslidesHub.com;www.PowerPointHub.com</dc:creator>
  <cp:lastModifiedBy>HPZ5</cp:lastModifiedBy>
  <cp:revision>662</cp:revision>
  <cp:lastPrinted>2024-04-26T07:15:04Z</cp:lastPrinted>
  <dcterms:created xsi:type="dcterms:W3CDTF">2023-07-11T07:15:41Z</dcterms:created>
  <dcterms:modified xsi:type="dcterms:W3CDTF">2024-06-13T05:05:09Z</dcterms:modified>
</cp:coreProperties>
</file>