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2192000" cy="6858000"/>
  <p:notesSz cx="9144000" cy="6858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58D9-6432-4F53-96D5-D5DC744DA09D}" type="datetimeFigureOut">
              <a:rPr lang="th-TH" smtClean="0"/>
              <a:t>25/11/67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6B89-7ED8-40E3-93D0-A0A9846AF1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974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58D9-6432-4F53-96D5-D5DC744DA09D}" type="datetimeFigureOut">
              <a:rPr lang="th-TH" smtClean="0"/>
              <a:t>25/11/67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6B89-7ED8-40E3-93D0-A0A9846AF1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97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58D9-6432-4F53-96D5-D5DC744DA09D}" type="datetimeFigureOut">
              <a:rPr lang="th-TH" smtClean="0"/>
              <a:t>25/11/67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6B89-7ED8-40E3-93D0-A0A9846AF1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735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58D9-6432-4F53-96D5-D5DC744DA09D}" type="datetimeFigureOut">
              <a:rPr lang="th-TH" smtClean="0"/>
              <a:t>25/11/67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6B89-7ED8-40E3-93D0-A0A9846AF1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82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58D9-6432-4F53-96D5-D5DC744DA09D}" type="datetimeFigureOut">
              <a:rPr lang="th-TH" smtClean="0"/>
              <a:t>25/11/67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6B89-7ED8-40E3-93D0-A0A9846AF1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7229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58D9-6432-4F53-96D5-D5DC744DA09D}" type="datetimeFigureOut">
              <a:rPr lang="th-TH" smtClean="0"/>
              <a:t>25/11/67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6B89-7ED8-40E3-93D0-A0A9846AF1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114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58D9-6432-4F53-96D5-D5DC744DA09D}" type="datetimeFigureOut">
              <a:rPr lang="th-TH" smtClean="0"/>
              <a:t>25/11/67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6B89-7ED8-40E3-93D0-A0A9846AF1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286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58D9-6432-4F53-96D5-D5DC744DA09D}" type="datetimeFigureOut">
              <a:rPr lang="th-TH" smtClean="0"/>
              <a:t>25/11/67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6B89-7ED8-40E3-93D0-A0A9846AF1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112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58D9-6432-4F53-96D5-D5DC744DA09D}" type="datetimeFigureOut">
              <a:rPr lang="th-TH" smtClean="0"/>
              <a:t>25/11/67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6B89-7ED8-40E3-93D0-A0A9846AF1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5752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58D9-6432-4F53-96D5-D5DC744DA09D}" type="datetimeFigureOut">
              <a:rPr lang="th-TH" smtClean="0"/>
              <a:t>25/11/67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6B89-7ED8-40E3-93D0-A0A9846AF1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304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58D9-6432-4F53-96D5-D5DC744DA09D}" type="datetimeFigureOut">
              <a:rPr lang="th-TH" smtClean="0"/>
              <a:t>25/11/67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6B89-7ED8-40E3-93D0-A0A9846AF1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346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458D9-6432-4F53-96D5-D5DC744DA09D}" type="datetimeFigureOut">
              <a:rPr lang="th-TH" smtClean="0"/>
              <a:t>25/11/67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46B89-7ED8-40E3-93D0-A0A9846AF1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748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1" y="568860"/>
            <a:ext cx="119253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  <a:sym typeface="Webdings" panose="05030102010509060703" pitchFamily="18" charset="2"/>
              </a:rPr>
              <a:t></a:t>
            </a:r>
            <a:r>
              <a:rPr lang="th-TH" sz="2400" b="1" dirty="0">
                <a:solidFill>
                  <a:schemeClr val="accent3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การนำเสนอแบบบรรยาย</a:t>
            </a:r>
            <a:r>
              <a:rPr lang="th-TH" sz="2400" dirty="0">
                <a:solidFill>
                  <a:schemeClr val="accent3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0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เป็นการนำเสนอโดยผู้นำเสนอเตรียมไฟล์</a:t>
            </a:r>
            <a:r>
              <a:rPr lang="en-US" sz="20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PowerPoint Presentation </a:t>
            </a:r>
            <a:r>
              <a:rPr lang="th-TH" sz="20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หรือ </a:t>
            </a:r>
            <a:r>
              <a:rPr lang="en-US" sz="20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PDF</a:t>
            </a:r>
            <a:r>
              <a:rPr lang="th-TH" sz="20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เพื่อนำเสนอผลงานตามระยะเวลา  ที่กำหนด  แยกตามแต่ละกลุ่มสาขา โดย</a:t>
            </a:r>
            <a:endParaRPr lang="en-US" sz="20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en-US" sz="20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1</a:t>
            </a:r>
            <a:r>
              <a:rPr lang="th-TH" sz="20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 ผู้นำเสนอตรวจสอบรายชื่อ รหัสผลงาน ผ่านเว็บไซต์การประชุมวิชาการ</a:t>
            </a:r>
            <a:endParaRPr lang="en-US" sz="20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20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2</a:t>
            </a:r>
            <a:r>
              <a:rPr lang="th-TH" sz="20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 จัดทำ</a:t>
            </a:r>
            <a:r>
              <a:rPr lang="en-US" sz="20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PowerPoint Presentation </a:t>
            </a:r>
            <a:r>
              <a:rPr lang="th-TH" sz="20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หรือ </a:t>
            </a:r>
            <a:r>
              <a:rPr lang="en-US" sz="20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PDF</a:t>
            </a:r>
            <a:r>
              <a:rPr lang="th-TH" sz="20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ตาม “รูปแบบที่กำหนด” (สามารถดาวน์โหลด </a:t>
            </a:r>
            <a:r>
              <a:rPr lang="en-US" sz="20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Template Poster </a:t>
            </a:r>
            <a:r>
              <a:rPr lang="th-TH" sz="20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ได้ที่หน้าเว็บไซต์ </a:t>
            </a:r>
            <a:r>
              <a:rPr lang="en-US" sz="20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https://www.aru.ac.th/arucon/2024/</a:t>
            </a:r>
            <a:r>
              <a:rPr lang="th-TH" sz="20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</a:t>
            </a:r>
          </a:p>
          <a:p>
            <a:pPr algn="thaiDist"/>
            <a:r>
              <a:rPr lang="en-US" sz="20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3</a:t>
            </a:r>
            <a:r>
              <a:rPr lang="th-TH" sz="20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 การนำเสนอ ผู้นำเสนอในรูปแบบ </a:t>
            </a:r>
            <a:r>
              <a:rPr lang="en-US" sz="20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PowerPoint Presentation </a:t>
            </a:r>
            <a:r>
              <a:rPr lang="th-TH" sz="20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หรือ </a:t>
            </a:r>
            <a:r>
              <a:rPr lang="en-US" sz="20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PDF </a:t>
            </a:r>
            <a:r>
              <a:rPr lang="th-TH" sz="20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ใช้เวลานำเสนอ 12 นาที และเวลาสำหรับถาม-ตอบ 3 นาที </a:t>
            </a:r>
            <a:r>
              <a:rPr lang="th-TH" sz="20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ตามลำดับและเวลา ในวันที่นำเสนอ</a:t>
            </a:r>
            <a:endParaRPr lang="en-US" sz="20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0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4) การเตรียมนำเสนอ ผู้นำเสนอจะต้องเตรียมเนื้อหาและมีสาระสำคัญ ดังนี้</a:t>
            </a:r>
            <a:endParaRPr lang="en-US" sz="2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	- ชื่อเรื่อง </a:t>
            </a:r>
          </a:p>
          <a:p>
            <a:r>
              <a:rPr lang="th-TH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	- ชื่อผู้วิจัยและคณะ</a:t>
            </a:r>
            <a:r>
              <a:rPr lang="en-US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, </a:t>
            </a:r>
            <a:r>
              <a:rPr lang="th-TH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สถาบันที่สังกัด</a:t>
            </a:r>
            <a:r>
              <a:rPr lang="en-US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, </a:t>
            </a:r>
            <a:r>
              <a:rPr lang="th-TH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สถานที่ติดต่อ</a:t>
            </a:r>
            <a:r>
              <a:rPr lang="en-US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, E-mail</a:t>
            </a:r>
          </a:p>
          <a:p>
            <a:r>
              <a:rPr lang="th-TH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	- บทคัดย่อ สรุปสาระสำคัญโดยใช้ภาษารัดกุมเป็นประโยคสมบูรณ์</a:t>
            </a:r>
            <a:endParaRPr lang="en-US" sz="2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	- ความเป็นมาและวัตถุประสงค์</a:t>
            </a:r>
            <a:endParaRPr lang="en-US" sz="2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	- วิธีดำเนินการวิจัย</a:t>
            </a:r>
            <a:endParaRPr lang="en-US" sz="2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	- ผลการวิจัยและอภิปรายผล</a:t>
            </a:r>
            <a:endParaRPr lang="en-US" sz="2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	- เอกสารอ้างอิง (ควรใช้รูปแบบบรรณานุกรมโดยเลือกเฉพาะที่เกี่ยวข้องโดยตรงเท่านั้น)</a:t>
            </a:r>
            <a:endParaRPr lang="en-US" sz="2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	- กิตติกรรมประกาศ (ถ้ามี) </a:t>
            </a:r>
          </a:p>
          <a:p>
            <a:pPr marL="1143000" indent="-1143000">
              <a:buFontTx/>
              <a:buChar char="-"/>
            </a:pPr>
            <a:endParaRPr lang="en-US" sz="2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 </a:t>
            </a:r>
            <a:r>
              <a:rPr lang="th-TH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                  </a:t>
            </a:r>
            <a:r>
              <a:rPr lang="th-TH" sz="2000" dirty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หมายเหตุ : ควรใช้รูปภาพหรือแผนภาพที่ดึงดูดความสนใจ ใช้ภาษาที่อ่านง่าย ไม่ซับซ้อน ชวนติดตาม</a:t>
            </a:r>
            <a:endParaRPr lang="en-US" sz="2000" dirty="0">
              <a:solidFill>
                <a:srgbClr val="00B05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80559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221</Words>
  <Application>Microsoft Office PowerPoint</Application>
  <PresentationFormat>แบบจอกว้าง</PresentationFormat>
  <Paragraphs>17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9" baseType="lpstr">
      <vt:lpstr>Angsana New</vt:lpstr>
      <vt:lpstr>Arial</vt:lpstr>
      <vt:lpstr>Calibri</vt:lpstr>
      <vt:lpstr>Calibri Light</vt:lpstr>
      <vt:lpstr>Cordia New</vt:lpstr>
      <vt:lpstr>TH Niramit AS</vt:lpstr>
      <vt:lpstr>Webdings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Administrator</cp:lastModifiedBy>
  <cp:revision>9</cp:revision>
  <dcterms:created xsi:type="dcterms:W3CDTF">2021-11-24T13:23:15Z</dcterms:created>
  <dcterms:modified xsi:type="dcterms:W3CDTF">2024-11-25T08:00:04Z</dcterms:modified>
</cp:coreProperties>
</file>