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-398" y="-44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996" indent="0" algn="ctr">
              <a:buNone/>
              <a:defRPr sz="7086"/>
            </a:lvl2pPr>
            <a:lvl3pPr marL="3239993" indent="0" algn="ctr">
              <a:buNone/>
              <a:defRPr sz="6378"/>
            </a:lvl3pPr>
            <a:lvl4pPr marL="4859989" indent="0" algn="ctr">
              <a:buNone/>
              <a:defRPr sz="5669"/>
            </a:lvl4pPr>
            <a:lvl5pPr marL="6479985" indent="0" algn="ctr">
              <a:buNone/>
              <a:defRPr sz="5669"/>
            </a:lvl5pPr>
            <a:lvl6pPr marL="8099982" indent="0" algn="ctr">
              <a:buNone/>
              <a:defRPr sz="5669"/>
            </a:lvl6pPr>
            <a:lvl7pPr marL="9719978" indent="0" algn="ctr">
              <a:buNone/>
              <a:defRPr sz="5669"/>
            </a:lvl7pPr>
            <a:lvl8pPr marL="11339975" indent="0" algn="ctr">
              <a:buNone/>
              <a:defRPr sz="5669"/>
            </a:lvl8pPr>
            <a:lvl9pPr marL="12959972" indent="0" algn="ctr">
              <a:buNone/>
              <a:defRPr sz="5669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03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757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26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2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3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996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93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989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98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98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97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97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97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0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3" y="11500170"/>
            <a:ext cx="13769697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2" y="11500170"/>
            <a:ext cx="13769697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75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5"/>
            <a:ext cx="27944386" cy="835012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7" y="10590161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996" indent="0">
              <a:buNone/>
              <a:defRPr sz="7086" b="1"/>
            </a:lvl2pPr>
            <a:lvl3pPr marL="3239993" indent="0">
              <a:buNone/>
              <a:defRPr sz="6378" b="1"/>
            </a:lvl3pPr>
            <a:lvl4pPr marL="4859989" indent="0">
              <a:buNone/>
              <a:defRPr sz="5669" b="1"/>
            </a:lvl4pPr>
            <a:lvl5pPr marL="6479985" indent="0">
              <a:buNone/>
              <a:defRPr sz="5669" b="1"/>
            </a:lvl5pPr>
            <a:lvl6pPr marL="8099982" indent="0">
              <a:buNone/>
              <a:defRPr sz="5669" b="1"/>
            </a:lvl6pPr>
            <a:lvl7pPr marL="9719978" indent="0">
              <a:buNone/>
              <a:defRPr sz="5669" b="1"/>
            </a:lvl7pPr>
            <a:lvl8pPr marL="11339975" indent="0">
              <a:buNone/>
              <a:defRPr sz="5669" b="1"/>
            </a:lvl8pPr>
            <a:lvl9pPr marL="12959972" indent="0">
              <a:buNone/>
              <a:defRPr sz="5669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7" y="15780234"/>
            <a:ext cx="13706415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4" y="10590161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996" indent="0">
              <a:buNone/>
              <a:defRPr sz="7086" b="1"/>
            </a:lvl2pPr>
            <a:lvl3pPr marL="3239993" indent="0">
              <a:buNone/>
              <a:defRPr sz="6378" b="1"/>
            </a:lvl3pPr>
            <a:lvl4pPr marL="4859989" indent="0">
              <a:buNone/>
              <a:defRPr sz="5669" b="1"/>
            </a:lvl4pPr>
            <a:lvl5pPr marL="6479985" indent="0">
              <a:buNone/>
              <a:defRPr sz="5669" b="1"/>
            </a:lvl5pPr>
            <a:lvl6pPr marL="8099982" indent="0">
              <a:buNone/>
              <a:defRPr sz="5669" b="1"/>
            </a:lvl6pPr>
            <a:lvl7pPr marL="9719978" indent="0">
              <a:buNone/>
              <a:defRPr sz="5669" b="1"/>
            </a:lvl7pPr>
            <a:lvl8pPr marL="11339975" indent="0">
              <a:buNone/>
              <a:defRPr sz="5669" b="1"/>
            </a:lvl8pPr>
            <a:lvl9pPr marL="12959972" indent="0">
              <a:buNone/>
              <a:defRPr sz="5669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4" y="15780234"/>
            <a:ext cx="13773917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57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03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41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5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96" indent="0">
              <a:buNone/>
              <a:defRPr sz="4960"/>
            </a:lvl2pPr>
            <a:lvl3pPr marL="3239993" indent="0">
              <a:buNone/>
              <a:defRPr sz="4252"/>
            </a:lvl3pPr>
            <a:lvl4pPr marL="4859989" indent="0">
              <a:buNone/>
              <a:defRPr sz="3543"/>
            </a:lvl4pPr>
            <a:lvl5pPr marL="6479985" indent="0">
              <a:buNone/>
              <a:defRPr sz="3543"/>
            </a:lvl5pPr>
            <a:lvl6pPr marL="8099982" indent="0">
              <a:buNone/>
              <a:defRPr sz="3543"/>
            </a:lvl6pPr>
            <a:lvl7pPr marL="9719978" indent="0">
              <a:buNone/>
              <a:defRPr sz="3543"/>
            </a:lvl7pPr>
            <a:lvl8pPr marL="11339975" indent="0">
              <a:buNone/>
              <a:defRPr sz="3543"/>
            </a:lvl8pPr>
            <a:lvl9pPr marL="12959972" indent="0">
              <a:buNone/>
              <a:defRPr sz="354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577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19996" indent="0">
              <a:buNone/>
              <a:defRPr sz="9922"/>
            </a:lvl2pPr>
            <a:lvl3pPr marL="3239993" indent="0">
              <a:buNone/>
              <a:defRPr sz="8505"/>
            </a:lvl3pPr>
            <a:lvl4pPr marL="4859989" indent="0">
              <a:buNone/>
              <a:defRPr sz="7086"/>
            </a:lvl4pPr>
            <a:lvl5pPr marL="6479985" indent="0">
              <a:buNone/>
              <a:defRPr sz="7086"/>
            </a:lvl5pPr>
            <a:lvl6pPr marL="8099982" indent="0">
              <a:buNone/>
              <a:defRPr sz="7086"/>
            </a:lvl6pPr>
            <a:lvl7pPr marL="9719978" indent="0">
              <a:buNone/>
              <a:defRPr sz="7086"/>
            </a:lvl7pPr>
            <a:lvl8pPr marL="11339975" indent="0">
              <a:buNone/>
              <a:defRPr sz="7086"/>
            </a:lvl8pPr>
            <a:lvl9pPr marL="12959972" indent="0">
              <a:buNone/>
              <a:defRPr sz="7086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96" indent="0">
              <a:buNone/>
              <a:defRPr sz="4960"/>
            </a:lvl2pPr>
            <a:lvl3pPr marL="3239993" indent="0">
              <a:buNone/>
              <a:defRPr sz="4252"/>
            </a:lvl3pPr>
            <a:lvl4pPr marL="4859989" indent="0">
              <a:buNone/>
              <a:defRPr sz="3543"/>
            </a:lvl4pPr>
            <a:lvl5pPr marL="6479985" indent="0">
              <a:buNone/>
              <a:defRPr sz="3543"/>
            </a:lvl5pPr>
            <a:lvl6pPr marL="8099982" indent="0">
              <a:buNone/>
              <a:defRPr sz="3543"/>
            </a:lvl6pPr>
            <a:lvl7pPr marL="9719978" indent="0">
              <a:buNone/>
              <a:defRPr sz="3543"/>
            </a:lvl7pPr>
            <a:lvl8pPr marL="11339975" indent="0">
              <a:buNone/>
              <a:defRPr sz="3543"/>
            </a:lvl8pPr>
            <a:lvl9pPr marL="12959972" indent="0">
              <a:buNone/>
              <a:defRPr sz="354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576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5"/>
            <a:ext cx="27944386" cy="83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2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EF70-F1B8-4D38-984B-C862C74B318E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2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2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58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93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99" indent="-809999" algn="l" defTabSz="3239993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29995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49991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988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984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980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977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974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0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6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93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989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985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982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978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975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972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6333" y="4834050"/>
            <a:ext cx="25930860" cy="3327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33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ebdings" panose="05030102010509060703" pitchFamily="18" charset="2"/>
              </a:rPr>
              <a:t></a:t>
            </a:r>
            <a:r>
              <a:rPr lang="th-TH" sz="8533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การนำเสนอแบบโปสเตอร์</a:t>
            </a:r>
            <a:r>
              <a:rPr lang="th-TH" sz="8533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algn="ctr"/>
            <a:endParaRPr lang="en-US" sz="8533" dirty="0">
              <a:solidFill>
                <a:schemeClr val="accent3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7112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เป็นการนำเสนอโดยผู้นำเสนอเตรียมไฟล์โปสเตอร์เพื่อนำเสนอผลงานตามระยะเวลา  ที่กำหนด  แยกตามแต่ละกลุ่มสาขา โดย</a:t>
            </a:r>
            <a:endParaRPr lang="en-US" sz="7112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1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ผู้นำเสนอตรวจสอบรายชื่อ รหัสผลงาน ผ่านเว็บไซต์การประชุมวิชาการ</a:t>
            </a:r>
            <a:endParaRPr lang="en-US" sz="7112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2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จัดทำโปสเตอร์ ตาม “รูปแบบที่กำหนดเท่านั้น” (สามารถดาวน์โหลด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ได้ที่หน้าเว็บไซต์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https://www.aru.ac.th/arucon/2023/ </a:t>
            </a:r>
          </a:p>
          <a:p>
            <a:pPr algn="thaiDist"/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3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การนำเสนอ ผู้นำเสนอต้องยืนประจำโปสเตอร์เพื่อนำเสนอผลงาน และตอบคำถามต่อผู้ทรงคุณวุฒิ </a:t>
            </a:r>
            <a:r>
              <a:rPr lang="th-TH" sz="711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ใช้เวลานำเสนอ 5 นาที และถามตอบ 5 นาที 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ตามลำดับและเวลา ในวันที่นำเสนอ</a:t>
            </a:r>
          </a:p>
          <a:p>
            <a:pPr algn="thaiDist"/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4) การเตรียมโปสเตอร์โดยกำหนดขนาดกว้าง 90 เซนติเมตร สูง 110 เซนติเมตร จำนวน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แผ่น ต่อ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เรื่อง โดยกำหนดขนาดและพิมพ์โปสเตอร์ ตามรูปแบบ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 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และนำมาติดบนบอร์ดในพื้นที่ที่กำหนด ซึ่งผู้นำเสนอจะต้องเตรียมเนื้อหาและมีสาระสำคัญ ดังนี้</a:t>
            </a:r>
          </a:p>
          <a:p>
            <a:endParaRPr lang="th-TH" sz="7112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533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ขนาดตัวอักษร</a:t>
            </a:r>
            <a:endParaRPr lang="en-US" sz="8533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ชื่อเรื่องชื่อผู้วิจัย ควรมีความสูงไม่น้อยกว่า 2.5 เซนติเมตรหรือ 70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Points </a:t>
            </a:r>
          </a:p>
          <a:p>
            <a:pPr marL="609617" indent="-609617">
              <a:buFontTx/>
              <a:buChar char="-"/>
            </a:pP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ขนาดตัวอักษรเนื้อหาควรมีความสูงไม่น้อยกว่า 1 เซนติเมตรหรือ 28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</a:t>
            </a:r>
          </a:p>
          <a:p>
            <a:pPr marL="1143032" indent="-1143032">
              <a:buFontTx/>
              <a:buChar char="-"/>
            </a:pP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5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องค์ประกอบของโปสเตอร์</a:t>
            </a:r>
            <a:endParaRPr lang="en-US" sz="853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ชื่อผู้วิจัยและคณะ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สถาบันที่สังกัด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สถานที่ติดต่อ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E-mail</a:t>
            </a: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บทคัดย่อ สรุปสาระสำคัญโดยใช้ภาษารัดกุมเป็นประโยคสมบูรณ์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ความเป็นมาและวัตถุประสงค์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วิธีดำเนินการวิจัย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ผลการวิจัยและอภิปรายผล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เอกสารอ้างอิง (ควรใช้รูปแบบบรรณานุกรมโดยเลือกเฉพาะที่เกี่ยวข้องโดยตรงเท่านั้น)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กิตติกรรมประกาศ (ถ้ามี) </a:t>
            </a:r>
          </a:p>
          <a:p>
            <a:pPr marL="1143032" indent="-1143032">
              <a:buFontTx/>
              <a:buChar char="-"/>
            </a:pP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9407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7112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หมายเหตุ : ควรใช้รูปภาพหรือแผนภาพที่ดึงดูดความสนใจ ใช้ภาษาที่อ่านง่าย ไม่ซับซ้อน ชวนติดตาม</a:t>
            </a:r>
            <a:endParaRPr lang="en-US" sz="9407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50654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283</Words>
  <Application>Microsoft Office PowerPoint</Application>
  <PresentationFormat>กำหนดเอง</PresentationFormat>
  <Paragraphs>23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 Niramit AS</vt:lpstr>
      <vt:lpstr>Webdings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Administrator</cp:lastModifiedBy>
  <cp:revision>14</cp:revision>
  <dcterms:created xsi:type="dcterms:W3CDTF">2019-11-21T07:40:29Z</dcterms:created>
  <dcterms:modified xsi:type="dcterms:W3CDTF">2023-12-13T03:05:58Z</dcterms:modified>
</cp:coreProperties>
</file>