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9144000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974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9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735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82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72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114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286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112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75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304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346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58D9-6432-4F53-96D5-D5DC744DA09D}" type="datetimeFigureOut">
              <a:rPr lang="th-TH" smtClean="0"/>
              <a:t>13/12/66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46B89-7ED8-40E3-93D0-A0A9846AF1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748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1" y="568860"/>
            <a:ext cx="119253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  <a:sym typeface="Webdings" panose="05030102010509060703" pitchFamily="18" charset="2"/>
              </a:rPr>
              <a:t></a:t>
            </a:r>
            <a:r>
              <a:rPr lang="th-TH" sz="2400" b="1" dirty="0">
                <a:solidFill>
                  <a:schemeClr val="accent3">
                    <a:lumMod val="5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การนำเสนอแบบบรรยาย</a:t>
            </a:r>
            <a:r>
              <a:rPr lang="th-TH" sz="2400" dirty="0">
                <a:solidFill>
                  <a:schemeClr val="accent3">
                    <a:lumMod val="5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</a:p>
          <a:p>
            <a:pPr algn="ctr"/>
            <a:endParaRPr lang="en-US" sz="2000" dirty="0">
              <a:solidFill>
                <a:schemeClr val="accent3">
                  <a:lumMod val="5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เป็นการนำเสนอโดยผู้นำเสนอเตรียมไฟล์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PowerPoint Presentation 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PDF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เพื่อนำเสนอผลงานตามระยะเวลา  ที่กำหนด  แยกตามแต่ละกลุ่มสาขา โดย</a:t>
            </a:r>
            <a:endParaRPr lang="en-US" sz="2000" dirty="0">
              <a:solidFill>
                <a:srgbClr val="00206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1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ผู้นำเสนอตรวจสอบรายชื่อ รหัสผลงาน ผ่านเว็บไซต์การประชุมวิชาการ</a:t>
            </a:r>
            <a:endParaRPr lang="en-US" sz="2000" dirty="0">
              <a:solidFill>
                <a:srgbClr val="00206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2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จัดทำ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PowerPoint Presentation 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PDF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ตาม “รูปแบบที่กำหนด” (สามารถดาวน์โหลด 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Template Poster 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ได้ที่หน้าเว็บไซต์ 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https://www.aru.ac.th/arucon/2023/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</a:p>
          <a:p>
            <a:pPr algn="thaiDist"/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3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การนำเสนอ ผู้นำเสนอในรูปแบบ 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PowerPoint Presentation 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PDF </a:t>
            </a:r>
            <a:r>
              <a:rPr lang="th-TH" sz="20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ใช้เวลานำเสนอ 12 นาที และเวลาสำหรับถาม-ตอบ 3 นาที </a:t>
            </a:r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ตามลำดับและเวลา ในวันที่นำเสนอ</a:t>
            </a:r>
            <a:endParaRPr lang="en-US" sz="2000" dirty="0">
              <a:solidFill>
                <a:srgbClr val="00206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0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4) การเตรียมนำเสนอ ผู้นำเสนอจะต้องเตรียมเนื้อหาและมีสาระสำคัญ ดังนี้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- ชื่อเรื่อง </a:t>
            </a:r>
          </a:p>
          <a:p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- ชื่อผู้วิจัยและคณะ</a:t>
            </a:r>
            <a:r>
              <a:rPr lang="en-US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, </a:t>
            </a:r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สถาบันที่สังกัด</a:t>
            </a:r>
            <a:r>
              <a:rPr lang="en-US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, </a:t>
            </a:r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สถานที่ติดต่อ</a:t>
            </a:r>
            <a:r>
              <a:rPr lang="en-US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, E-mail</a:t>
            </a:r>
          </a:p>
          <a:p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- บทคัดย่อ สรุปสาระสำคัญโดยใช้ภาษารัดกุมเป็นประโยคสมบูรณ์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- ความเป็นมาและวัตถุประสงค์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- วิธีดำเนินการวิจัย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- ผลการวิจัยและอภิปรายผล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- เอกสารอ้างอิง (ควรใช้รูปแบบบรรณานุกรมโดยเลือกเฉพาะที่เกี่ยวข้องโดยตรงเท่านั้น)</a:t>
            </a: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- กิตติกรรมประกาศ (ถ้ามี) </a:t>
            </a:r>
          </a:p>
          <a:p>
            <a:pPr marL="1143000" indent="-1143000">
              <a:buFontTx/>
              <a:buChar char="-"/>
            </a:pPr>
            <a:endParaRPr lang="en-US" sz="2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 </a:t>
            </a:r>
            <a:r>
              <a:rPr lang="th-TH" sz="2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 </a:t>
            </a:r>
            <a:r>
              <a:rPr lang="th-TH" sz="2000" dirty="0">
                <a:solidFill>
                  <a:srgbClr val="00B05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หมายเหตุ : ควรใช้รูปภาพหรือแผนภาพที่ดึงดูดความสนใจ ใช้ภาษาที่อ่านง่าย ไม่ซับซ้อน ชวนติดตาม</a:t>
            </a:r>
            <a:endParaRPr lang="en-US" sz="2000" dirty="0">
              <a:solidFill>
                <a:srgbClr val="00B05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80559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221</Words>
  <Application>Microsoft Office PowerPoint</Application>
  <PresentationFormat>แบบจอกว้าง</PresentationFormat>
  <Paragraphs>17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Niramit AS</vt:lpstr>
      <vt:lpstr>Webdings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Administrator</cp:lastModifiedBy>
  <cp:revision>8</cp:revision>
  <dcterms:created xsi:type="dcterms:W3CDTF">2021-11-24T13:23:15Z</dcterms:created>
  <dcterms:modified xsi:type="dcterms:W3CDTF">2023-12-13T03:34:04Z</dcterms:modified>
</cp:coreProperties>
</file>