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6858000"/>
  <p:notesSz cx="9144000" cy="6858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458D9-6432-4F53-96D5-D5DC744DA09D}" type="datetimeFigureOut">
              <a:rPr lang="th-TH" smtClean="0"/>
              <a:t>13/12/66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46B89-7ED8-40E3-93D0-A0A9846AF1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2974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458D9-6432-4F53-96D5-D5DC744DA09D}" type="datetimeFigureOut">
              <a:rPr lang="th-TH" smtClean="0"/>
              <a:t>13/12/66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46B89-7ED8-40E3-93D0-A0A9846AF1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5973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458D9-6432-4F53-96D5-D5DC744DA09D}" type="datetimeFigureOut">
              <a:rPr lang="th-TH" smtClean="0"/>
              <a:t>13/12/66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46B89-7ED8-40E3-93D0-A0A9846AF1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77354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458D9-6432-4F53-96D5-D5DC744DA09D}" type="datetimeFigureOut">
              <a:rPr lang="th-TH" smtClean="0"/>
              <a:t>13/12/66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46B89-7ED8-40E3-93D0-A0A9846AF1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5826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458D9-6432-4F53-96D5-D5DC744DA09D}" type="datetimeFigureOut">
              <a:rPr lang="th-TH" smtClean="0"/>
              <a:t>13/12/66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46B89-7ED8-40E3-93D0-A0A9846AF1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0722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458D9-6432-4F53-96D5-D5DC744DA09D}" type="datetimeFigureOut">
              <a:rPr lang="th-TH" smtClean="0"/>
              <a:t>13/12/66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46B89-7ED8-40E3-93D0-A0A9846AF1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2114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458D9-6432-4F53-96D5-D5DC744DA09D}" type="datetimeFigureOut">
              <a:rPr lang="th-TH" smtClean="0"/>
              <a:t>13/12/66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46B89-7ED8-40E3-93D0-A0A9846AF1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42860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458D9-6432-4F53-96D5-D5DC744DA09D}" type="datetimeFigureOut">
              <a:rPr lang="th-TH" smtClean="0"/>
              <a:t>13/12/66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46B89-7ED8-40E3-93D0-A0A9846AF1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91127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458D9-6432-4F53-96D5-D5DC744DA09D}" type="datetimeFigureOut">
              <a:rPr lang="th-TH" smtClean="0"/>
              <a:t>13/12/66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46B89-7ED8-40E3-93D0-A0A9846AF1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65752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458D9-6432-4F53-96D5-D5DC744DA09D}" type="datetimeFigureOut">
              <a:rPr lang="th-TH" smtClean="0"/>
              <a:t>13/12/66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46B89-7ED8-40E3-93D0-A0A9846AF1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43046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458D9-6432-4F53-96D5-D5DC744DA09D}" type="datetimeFigureOut">
              <a:rPr lang="th-TH" smtClean="0"/>
              <a:t>13/12/66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46B89-7ED8-40E3-93D0-A0A9846AF1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63468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458D9-6432-4F53-96D5-D5DC744DA09D}" type="datetimeFigureOut">
              <a:rPr lang="th-TH" smtClean="0"/>
              <a:t>13/12/66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46B89-7ED8-40E3-93D0-A0A9846AF1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07484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1" y="568860"/>
            <a:ext cx="119253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TH Niramit AS" panose="02000506000000020004" pitchFamily="2" charset="-34"/>
                <a:cs typeface="TH Niramit AS" panose="02000506000000020004" pitchFamily="2" charset="-34"/>
                <a:sym typeface="Webdings" panose="05030102010509060703" pitchFamily="18" charset="2"/>
              </a:rPr>
              <a:t></a:t>
            </a:r>
            <a:r>
              <a:rPr lang="th-TH" sz="2400" b="1" dirty="0">
                <a:solidFill>
                  <a:schemeClr val="accent3">
                    <a:lumMod val="50000"/>
                  </a:schemeClr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การนำเสนอแบบบรรยาย</a:t>
            </a:r>
            <a:r>
              <a:rPr lang="th-TH" sz="2400" dirty="0">
                <a:solidFill>
                  <a:schemeClr val="accent3">
                    <a:lumMod val="50000"/>
                  </a:schemeClr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</a:p>
          <a:p>
            <a:pPr algn="ctr"/>
            <a:endParaRPr lang="en-US" sz="2000" dirty="0">
              <a:solidFill>
                <a:schemeClr val="accent3">
                  <a:lumMod val="50000"/>
                </a:schemeClr>
              </a:solidFill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pPr algn="thaiDist"/>
            <a:r>
              <a:rPr lang="th-TH" sz="2000" dirty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เป็นการนำเสนอโดยผู้นำเสนอเตรียมไฟล์</a:t>
            </a:r>
            <a:r>
              <a:rPr lang="en-US" sz="2000" dirty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 PowerPoint Presentation </a:t>
            </a:r>
            <a:r>
              <a:rPr lang="th-TH" sz="2000" dirty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หรือ </a:t>
            </a:r>
            <a:r>
              <a:rPr lang="en-US" sz="2000" dirty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PDF</a:t>
            </a:r>
            <a:r>
              <a:rPr lang="th-TH" sz="2000" dirty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 เพื่อนำเสนอผลงานตามระยะเวลา  ที่กำหนด  แยกตามแต่ละกลุ่มสาขา โดย</a:t>
            </a:r>
            <a:endParaRPr lang="en-US" sz="2000" dirty="0">
              <a:solidFill>
                <a:srgbClr val="002060"/>
              </a:solidFill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pPr algn="thaiDist"/>
            <a:r>
              <a:rPr lang="en-US" sz="2000" dirty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    1</a:t>
            </a:r>
            <a:r>
              <a:rPr lang="th-TH" sz="2000" dirty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) ผู้นำเสนอตรวจสอบรายชื่อ รหัสผลงาน ผ่านเว็บไซต์การประชุมวิชาการ</a:t>
            </a:r>
            <a:endParaRPr lang="en-US" sz="2000" dirty="0">
              <a:solidFill>
                <a:srgbClr val="002060"/>
              </a:solidFill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r>
              <a:rPr lang="en-US" sz="2000" dirty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    2</a:t>
            </a:r>
            <a:r>
              <a:rPr lang="th-TH" sz="2000" dirty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) จัดทำ</a:t>
            </a:r>
            <a:r>
              <a:rPr lang="en-US" sz="2000" dirty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 PowerPoint Presentation </a:t>
            </a:r>
            <a:r>
              <a:rPr lang="th-TH" sz="2000" dirty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หรือ </a:t>
            </a:r>
            <a:r>
              <a:rPr lang="en-US" sz="2000" dirty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PDF</a:t>
            </a:r>
            <a:r>
              <a:rPr lang="th-TH" sz="2000" dirty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 ตาม “รูปแบบที่กำหนด” (สามารถดาวน์โหลด </a:t>
            </a:r>
            <a:r>
              <a:rPr lang="en-US" sz="2000" dirty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Template Poster </a:t>
            </a:r>
            <a:r>
              <a:rPr lang="th-TH" sz="2000" dirty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ได้ที่หน้าเว็บไซต์ </a:t>
            </a:r>
            <a:r>
              <a:rPr lang="en-US" sz="2000" dirty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https://www.aru.ac.th/arucon/2023/</a:t>
            </a:r>
            <a:r>
              <a:rPr lang="th-TH" sz="2000" dirty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   </a:t>
            </a:r>
          </a:p>
          <a:p>
            <a:pPr algn="thaiDist"/>
            <a:r>
              <a:rPr lang="en-US" sz="2000" dirty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    3</a:t>
            </a:r>
            <a:r>
              <a:rPr lang="th-TH" sz="2000" dirty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) การนำเสนอ ผู้นำเสนอในรูปแบบ </a:t>
            </a:r>
            <a:r>
              <a:rPr lang="en-US" sz="2000" dirty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PowerPoint Presentation </a:t>
            </a:r>
            <a:r>
              <a:rPr lang="th-TH" sz="2000" dirty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หรือ </a:t>
            </a:r>
            <a:r>
              <a:rPr lang="en-US" sz="2000" dirty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PDF </a:t>
            </a:r>
            <a:r>
              <a:rPr lang="th-TH" sz="2000" b="1" dirty="0">
                <a:solidFill>
                  <a:srgbClr val="FF000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ใช้เวลานำเสนอ 12 นาที และเวลาสำหรับถาม-ตอบ 3 นาที </a:t>
            </a:r>
            <a:r>
              <a:rPr lang="th-TH" sz="2000" dirty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ตามลำดับและเวลา ในวันที่นำเสนอ</a:t>
            </a:r>
            <a:endParaRPr lang="en-US" sz="2000" dirty="0">
              <a:solidFill>
                <a:srgbClr val="002060"/>
              </a:solidFill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pPr algn="thaiDist"/>
            <a:r>
              <a:rPr lang="th-TH" sz="2000" dirty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    4) การเตรียมนำเสนอ ผู้นำเสนอจะต้องเตรียมเนื้อหาและมีสาระสำคัญ ดังนี้</a:t>
            </a:r>
            <a:endParaRPr lang="en-US" sz="2000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r>
              <a:rPr lang="th-TH" sz="2000" dirty="0">
                <a:latin typeface="TH Niramit AS" panose="02000506000000020004" pitchFamily="2" charset="-34"/>
                <a:cs typeface="TH Niramit AS" panose="02000506000000020004" pitchFamily="2" charset="-34"/>
              </a:rPr>
              <a:t>	- ชื่อเรื่อง </a:t>
            </a:r>
          </a:p>
          <a:p>
            <a:r>
              <a:rPr lang="th-TH" sz="2000" dirty="0">
                <a:latin typeface="TH Niramit AS" panose="02000506000000020004" pitchFamily="2" charset="-34"/>
                <a:cs typeface="TH Niramit AS" panose="02000506000000020004" pitchFamily="2" charset="-34"/>
              </a:rPr>
              <a:t>	- ชื่อผู้วิจัยและคณะ</a:t>
            </a:r>
            <a:r>
              <a:rPr lang="en-US" sz="2000" dirty="0">
                <a:latin typeface="TH Niramit AS" panose="02000506000000020004" pitchFamily="2" charset="-34"/>
                <a:cs typeface="TH Niramit AS" panose="02000506000000020004" pitchFamily="2" charset="-34"/>
              </a:rPr>
              <a:t>, </a:t>
            </a:r>
            <a:r>
              <a:rPr lang="th-TH" sz="2000" dirty="0">
                <a:latin typeface="TH Niramit AS" panose="02000506000000020004" pitchFamily="2" charset="-34"/>
                <a:cs typeface="TH Niramit AS" panose="02000506000000020004" pitchFamily="2" charset="-34"/>
              </a:rPr>
              <a:t>สถาบันที่สังกัด</a:t>
            </a:r>
            <a:r>
              <a:rPr lang="en-US" sz="2000" dirty="0">
                <a:latin typeface="TH Niramit AS" panose="02000506000000020004" pitchFamily="2" charset="-34"/>
                <a:cs typeface="TH Niramit AS" panose="02000506000000020004" pitchFamily="2" charset="-34"/>
              </a:rPr>
              <a:t>, </a:t>
            </a:r>
            <a:r>
              <a:rPr lang="th-TH" sz="2000" dirty="0">
                <a:latin typeface="TH Niramit AS" panose="02000506000000020004" pitchFamily="2" charset="-34"/>
                <a:cs typeface="TH Niramit AS" panose="02000506000000020004" pitchFamily="2" charset="-34"/>
              </a:rPr>
              <a:t>สถานที่ติดต่อ</a:t>
            </a:r>
            <a:r>
              <a:rPr lang="en-US" sz="2000" dirty="0">
                <a:latin typeface="TH Niramit AS" panose="02000506000000020004" pitchFamily="2" charset="-34"/>
                <a:cs typeface="TH Niramit AS" panose="02000506000000020004" pitchFamily="2" charset="-34"/>
              </a:rPr>
              <a:t>, E-mail</a:t>
            </a:r>
          </a:p>
          <a:p>
            <a:r>
              <a:rPr lang="th-TH" sz="2000" dirty="0">
                <a:latin typeface="TH Niramit AS" panose="02000506000000020004" pitchFamily="2" charset="-34"/>
                <a:cs typeface="TH Niramit AS" panose="02000506000000020004" pitchFamily="2" charset="-34"/>
              </a:rPr>
              <a:t>	- บทคัดย่อ สรุปสาระสำคัญโดยใช้ภาษารัดกุมเป็นประโยคสมบูรณ์</a:t>
            </a:r>
            <a:endParaRPr lang="en-US" sz="2000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r>
              <a:rPr lang="th-TH" sz="2000" dirty="0">
                <a:latin typeface="TH Niramit AS" panose="02000506000000020004" pitchFamily="2" charset="-34"/>
                <a:cs typeface="TH Niramit AS" panose="02000506000000020004" pitchFamily="2" charset="-34"/>
              </a:rPr>
              <a:t>	- ความเป็นมาและวัตถุประสงค์</a:t>
            </a:r>
            <a:endParaRPr lang="en-US" sz="2000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r>
              <a:rPr lang="th-TH" sz="2000" dirty="0">
                <a:latin typeface="TH Niramit AS" panose="02000506000000020004" pitchFamily="2" charset="-34"/>
                <a:cs typeface="TH Niramit AS" panose="02000506000000020004" pitchFamily="2" charset="-34"/>
              </a:rPr>
              <a:t>	- วิธีดำเนินการวิจัย</a:t>
            </a:r>
            <a:endParaRPr lang="en-US" sz="2000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r>
              <a:rPr lang="th-TH" sz="2000" dirty="0">
                <a:latin typeface="TH Niramit AS" panose="02000506000000020004" pitchFamily="2" charset="-34"/>
                <a:cs typeface="TH Niramit AS" panose="02000506000000020004" pitchFamily="2" charset="-34"/>
              </a:rPr>
              <a:t>	- ผลการวิจัยและอภิปรายผล</a:t>
            </a:r>
            <a:endParaRPr lang="en-US" sz="2000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r>
              <a:rPr lang="th-TH" sz="2000" dirty="0">
                <a:latin typeface="TH Niramit AS" panose="02000506000000020004" pitchFamily="2" charset="-34"/>
                <a:cs typeface="TH Niramit AS" panose="02000506000000020004" pitchFamily="2" charset="-34"/>
              </a:rPr>
              <a:t>	- เอกสารอ้างอิง (ควรใช้รูปแบบบรรณานุกรมโดยเลือกเฉพาะที่เกี่ยวข้องโดยตรงเท่านั้น)</a:t>
            </a:r>
            <a:endParaRPr lang="en-US" sz="2000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r>
              <a:rPr lang="th-TH" sz="2000" dirty="0">
                <a:latin typeface="TH Niramit AS" panose="02000506000000020004" pitchFamily="2" charset="-34"/>
                <a:cs typeface="TH Niramit AS" panose="02000506000000020004" pitchFamily="2" charset="-34"/>
              </a:rPr>
              <a:t>	- กิตติกรรมประกาศ (ถ้ามี) </a:t>
            </a:r>
          </a:p>
          <a:p>
            <a:pPr marL="1143000" indent="-1143000">
              <a:buFontTx/>
              <a:buChar char="-"/>
            </a:pPr>
            <a:endParaRPr lang="en-US" sz="2000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r>
              <a:rPr lang="en-US" sz="2000" dirty="0">
                <a:latin typeface="TH Niramit AS" panose="02000506000000020004" pitchFamily="2" charset="-34"/>
                <a:cs typeface="TH Niramit AS" panose="02000506000000020004" pitchFamily="2" charset="-34"/>
              </a:rPr>
              <a:t> </a:t>
            </a:r>
            <a:r>
              <a:rPr lang="th-TH" sz="2000" dirty="0">
                <a:latin typeface="TH Niramit AS" panose="02000506000000020004" pitchFamily="2" charset="-34"/>
                <a:cs typeface="TH Niramit AS" panose="02000506000000020004" pitchFamily="2" charset="-34"/>
              </a:rPr>
              <a:t>                  </a:t>
            </a:r>
            <a:r>
              <a:rPr lang="th-TH" sz="2000" dirty="0">
                <a:solidFill>
                  <a:srgbClr val="00B05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หมายเหตุ : ควรใช้รูปภาพหรือแผนภาพที่ดึงดูดความสนใจ ใช้ภาษาที่อ่านง่าย ไม่ซับซ้อน ชวนติดตาม</a:t>
            </a:r>
            <a:endParaRPr lang="en-US" sz="2000" dirty="0">
              <a:solidFill>
                <a:srgbClr val="00B050"/>
              </a:solidFill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1805596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221</Words>
  <Application>Microsoft Office PowerPoint</Application>
  <PresentationFormat>แบบจอกว้าง</PresentationFormat>
  <Paragraphs>17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7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9" baseType="lpstr">
      <vt:lpstr>Angsana New</vt:lpstr>
      <vt:lpstr>Arial</vt:lpstr>
      <vt:lpstr>Calibri</vt:lpstr>
      <vt:lpstr>Calibri Light</vt:lpstr>
      <vt:lpstr>Cordia New</vt:lpstr>
      <vt:lpstr>TH Niramit AS</vt:lpstr>
      <vt:lpstr>Webdings</vt:lpstr>
      <vt:lpstr>ธีมของ Office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Windows User</dc:creator>
  <cp:lastModifiedBy>Administrator</cp:lastModifiedBy>
  <cp:revision>8</cp:revision>
  <dcterms:created xsi:type="dcterms:W3CDTF">2021-11-24T13:23:15Z</dcterms:created>
  <dcterms:modified xsi:type="dcterms:W3CDTF">2023-12-13T03:34:04Z</dcterms:modified>
</cp:coreProperties>
</file>