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8800425" cy="43200638"/>
  <p:notesSz cx="6858000" cy="9144000"/>
  <p:defaultTextStyle>
    <a:defPPr>
      <a:defRPr lang="th-TH"/>
    </a:defPPr>
    <a:lvl1pPr marL="0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5" d="100"/>
          <a:sy n="25" d="100"/>
        </p:scale>
        <p:origin x="342" y="-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24/11/64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46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24/11/64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71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24/11/64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212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24/11/64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591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24/11/64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400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24/11/64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898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24/11/64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473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24/11/64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40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24/11/64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057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24/11/64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976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24/11/64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669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3EF70-F1B8-4D38-984B-C862C74B318E}" type="datetimeFigureOut">
              <a:rPr lang="th-TH" smtClean="0"/>
              <a:t>24/11/64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632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6900" y="4834050"/>
            <a:ext cx="25930860" cy="32179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33" b="1" dirty="0">
                <a:solidFill>
                  <a:schemeClr val="accent3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  <a:sym typeface="Webdings" panose="05030102010509060703" pitchFamily="18" charset="2"/>
              </a:rPr>
              <a:t></a:t>
            </a:r>
            <a:r>
              <a:rPr lang="th-TH" sz="8533" b="1" dirty="0">
                <a:solidFill>
                  <a:schemeClr val="accent3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การนำเสนอแบบโปสเตอร์</a:t>
            </a:r>
            <a:r>
              <a:rPr lang="th-TH" sz="8533" dirty="0">
                <a:solidFill>
                  <a:schemeClr val="accent3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th-TH" sz="8533" dirty="0" smtClean="0">
              <a:solidFill>
                <a:schemeClr val="accent3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endParaRPr lang="en-US" sz="8533" dirty="0">
              <a:solidFill>
                <a:schemeClr val="accent3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711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</a:t>
            </a:r>
            <a:r>
              <a:rPr lang="th-TH" sz="711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เป็นการนำเสนอโดยผู้</a:t>
            </a:r>
            <a:r>
              <a:rPr lang="th-TH" sz="711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นำเสนอเตรียมไฟล์โปสเตอร์</a:t>
            </a:r>
            <a:r>
              <a:rPr lang="th-TH" sz="711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เพื่อนำเสนอผลงานตาม</a:t>
            </a:r>
            <a:r>
              <a:rPr lang="th-TH" sz="711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ระยะเวลา  </a:t>
            </a:r>
            <a:r>
              <a:rPr lang="th-TH" sz="711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ที่กำหนด </a:t>
            </a:r>
            <a:r>
              <a:rPr lang="th-TH" sz="711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แยกตามแต่ละ</a:t>
            </a:r>
            <a:r>
              <a:rPr lang="th-TH" sz="711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กลุ่มสาขา โดย</a:t>
            </a:r>
            <a:endParaRPr lang="en-US" sz="711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en-US" sz="711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1</a:t>
            </a:r>
            <a:r>
              <a:rPr lang="th-TH" sz="711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ผู้นำเสนอตรวจสอบรายชื่อ รหัสผลงาน </a:t>
            </a:r>
            <a:r>
              <a:rPr lang="th-TH" sz="711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ผ่าน</a:t>
            </a:r>
            <a:r>
              <a:rPr lang="th-TH" sz="711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เว็บไซต์การประชุมวิชาการ</a:t>
            </a:r>
            <a:endParaRPr lang="en-US" sz="711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en-US" sz="711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2</a:t>
            </a:r>
            <a:r>
              <a:rPr lang="th-TH" sz="711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th-TH" sz="711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จัดทำโปสเตอร์ ตาม “</a:t>
            </a:r>
            <a:r>
              <a:rPr lang="th-TH" sz="711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รูปแบบที่กำหนดเท่านั้น” (สามารถดาวน์โหลด </a:t>
            </a:r>
            <a:r>
              <a:rPr lang="en-US" sz="711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Template Poster</a:t>
            </a:r>
            <a:r>
              <a:rPr lang="th-TH" sz="711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ได้</a:t>
            </a:r>
            <a:r>
              <a:rPr lang="th-TH" sz="711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ที่หน้าเว็บไซต์ </a:t>
            </a:r>
            <a:r>
              <a:rPr lang="en-US" sz="711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https://aru.ac.th/arucon/ </a:t>
            </a:r>
          </a:p>
          <a:p>
            <a:pPr algn="thaiDist"/>
            <a:r>
              <a:rPr lang="th-TH" sz="711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711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3</a:t>
            </a:r>
            <a:r>
              <a:rPr lang="th-TH" sz="711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การนำเสนอ ผู้นำเสนอเตรียมนำเสนอโปสเตอร์และตอบคำถามต่อผู้ทรงคุณวุฒิ เป็นเวลาไม่เกิน </a:t>
            </a:r>
            <a:r>
              <a:rPr lang="th-TH" sz="7111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5 นาที </a:t>
            </a:r>
            <a:r>
              <a:rPr lang="th-TH" sz="711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ตามลำดับและเวลา ใน</a:t>
            </a:r>
            <a:r>
              <a:rPr lang="th-TH" sz="711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วันที่นำเสนอ</a:t>
            </a:r>
            <a:endParaRPr lang="th-TH" sz="711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711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</a:t>
            </a:r>
            <a:r>
              <a:rPr lang="th-TH" sz="711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4) การ</a:t>
            </a:r>
            <a:r>
              <a:rPr lang="th-TH" sz="711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เตรียมโปสเตอร์โดยกำหนดขนาดกว้าง 80 เซนติเมตร สูง 120 </a:t>
            </a:r>
            <a:r>
              <a:rPr lang="th-TH" sz="711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เซนติเมตร จำนวน </a:t>
            </a:r>
            <a:r>
              <a:rPr lang="en-US" sz="711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th-TH" sz="711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แผ่น ต่อ </a:t>
            </a:r>
            <a:r>
              <a:rPr lang="en-US" sz="711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th-TH" sz="711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เรื่อง เป็นรูปแบบไฟล์ </a:t>
            </a:r>
            <a:r>
              <a:rPr lang="en-US" sz="711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PDF </a:t>
            </a:r>
            <a:r>
              <a:rPr lang="th-TH" sz="711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ซึ่ง</a:t>
            </a:r>
            <a:r>
              <a:rPr lang="th-TH" sz="711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ผู้นำ</a:t>
            </a:r>
            <a:r>
              <a:rPr lang="th-TH" sz="711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เสนอ</a:t>
            </a:r>
            <a:r>
              <a:rPr lang="th-TH" sz="711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จะต้องเตรียมเนื้อหาและมีสาระสำคัญ </a:t>
            </a:r>
            <a:r>
              <a:rPr lang="th-TH" sz="711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ดังนี้</a:t>
            </a:r>
          </a:p>
          <a:p>
            <a:endParaRPr lang="th-TH" sz="711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533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ขนาดตัวอักษร</a:t>
            </a:r>
            <a:endParaRPr lang="en-US" sz="8533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ชื่อเรื่องชื่อผู้วิจัย ควรมีความสูงไม่น้อยกว่า 2.5 เซนติเมตรหรือ 70</a:t>
            </a:r>
            <a:r>
              <a:rPr lang="en-US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 Points </a:t>
            </a:r>
          </a:p>
          <a:p>
            <a:pPr marL="609600" indent="-609600">
              <a:buFontTx/>
              <a:buChar char="-"/>
            </a:pPr>
            <a:r>
              <a:rPr lang="th-TH" sz="7822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ขนาด</a:t>
            </a:r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ตัวอักษรเนื้อหาควรมีความสูงไม่น้อยกว่า 1 เซนติเมตรหรือ 28</a:t>
            </a:r>
            <a:r>
              <a:rPr lang="en-US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7822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Point</a:t>
            </a:r>
          </a:p>
          <a:p>
            <a:pPr marL="1143000" indent="-1143000">
              <a:buFontTx/>
              <a:buChar char="-"/>
            </a:pPr>
            <a:endParaRPr lang="en-US" sz="7822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5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องค์ประกอบของโปสเตอร์</a:t>
            </a:r>
            <a:endParaRPr lang="en-US" sz="8533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ชื่อ</a:t>
            </a:r>
            <a:r>
              <a:rPr lang="th-TH" sz="7822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เรื่อง</a:t>
            </a:r>
            <a:endParaRPr lang="en-US" sz="7822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ชื่อผู้วิจัยและคณะ</a:t>
            </a:r>
            <a:r>
              <a:rPr lang="en-US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สถาบันที่สังกัด</a:t>
            </a:r>
            <a:r>
              <a:rPr lang="en-US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สถานที่ติดต่อ</a:t>
            </a:r>
            <a:r>
              <a:rPr lang="en-US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en-US" sz="7822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E-mail</a:t>
            </a:r>
            <a:endParaRPr lang="en-US" sz="7822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บทคัดย่อ สรุปสาระสำคัญโดยใช้ภาษารัดกุมเป็นประโยคสมบูรณ์</a:t>
            </a:r>
            <a:endParaRPr lang="en-US" sz="7822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ความเป็นมาและวัตถุประสงค์</a:t>
            </a:r>
            <a:endParaRPr lang="en-US" sz="7822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วิธีดำเนินการวิจัย</a:t>
            </a:r>
            <a:endParaRPr lang="en-US" sz="7822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ผลการวิจัยและอภิปรายผล</a:t>
            </a:r>
            <a:endParaRPr lang="en-US" sz="7822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- เอกสารอ้างอิง (ควรใช้รูปแบบบรรณานุกรมโดยเลือกเฉพาะที่เกี่ยวข้องโดยตรงเท่านั้น)</a:t>
            </a:r>
            <a:endParaRPr lang="en-US" sz="7822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7822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- กิตติกรรมประกาศ </a:t>
            </a:r>
            <a:r>
              <a:rPr lang="th-TH" sz="7822" dirty="0">
                <a:latin typeface="TH Niramit AS" panose="02000506000000020004" pitchFamily="2" charset="-34"/>
                <a:cs typeface="TH Niramit AS" panose="02000506000000020004" pitchFamily="2" charset="-34"/>
              </a:rPr>
              <a:t>(ถ้ามี) </a:t>
            </a:r>
            <a:endParaRPr lang="th-TH" sz="7822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143000" indent="-1143000">
              <a:buFontTx/>
              <a:buChar char="-"/>
            </a:pPr>
            <a:endParaRPr lang="en-US" sz="7822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9407" dirty="0"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  <a:r>
              <a:rPr lang="th-TH" sz="711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หมายเหตุ : ควรใช้รูปภาพหรือแผนภาพที่ดึงดูดความสนใจ ใช้ภาษาที่อ่านง่าย ไม่ซับซ้อน ชวนติดตาม</a:t>
            </a:r>
            <a:endParaRPr lang="en-US" sz="9407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25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228</Words>
  <Application>Microsoft Office PowerPoint</Application>
  <PresentationFormat>กำหนดเอง</PresentationFormat>
  <Paragraphs>23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9" baseType="lpstr">
      <vt:lpstr>Angsana New</vt:lpstr>
      <vt:lpstr>Arial</vt:lpstr>
      <vt:lpstr>Calibri</vt:lpstr>
      <vt:lpstr>Calibri Light</vt:lpstr>
      <vt:lpstr>Cordia New</vt:lpstr>
      <vt:lpstr>TH Niramit AS</vt:lpstr>
      <vt:lpstr>Webdings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11</cp:revision>
  <dcterms:created xsi:type="dcterms:W3CDTF">2019-11-21T07:40:29Z</dcterms:created>
  <dcterms:modified xsi:type="dcterms:W3CDTF">2021-11-24T13:56:52Z</dcterms:modified>
</cp:coreProperties>
</file>