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9144000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974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9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735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82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72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11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286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112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75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30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346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58D9-6432-4F53-96D5-D5DC744DA09D}" type="datetimeFigureOut">
              <a:rPr lang="th-TH" smtClean="0"/>
              <a:t>24/11/64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748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616" y="568860"/>
            <a:ext cx="11504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  <a:sym typeface="Webdings" panose="05030102010509060703" pitchFamily="18" charset="2"/>
              </a:rPr>
              <a:t></a:t>
            </a: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การนำเสนอ</a:t>
            </a:r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แบบบรรยาย</a:t>
            </a:r>
            <a:r>
              <a:rPr lang="th-TH" sz="2400" dirty="0" smtClean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endParaRPr lang="th-TH" sz="2400" dirty="0" smtClean="0">
              <a:solidFill>
                <a:schemeClr val="accent3">
                  <a:lumMod val="50000"/>
                </a:schemeClr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/>
            <a:endParaRPr lang="en-US" sz="2000" dirty="0">
              <a:solidFill>
                <a:schemeClr val="accent3">
                  <a:lumMod val="50000"/>
                </a:schemeClr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เป็นการนำเสนอโดยผู้นำเสนอเตรียมไฟล์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PowerPoint Presentation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เพื่อนำเสนอผลงานตามระยะเวลา  ที่กำหนด  แยกตามแต่ละกลุ่มสาขา โดย</a:t>
            </a:r>
            <a:endParaRPr lang="en-US" sz="2000" dirty="0" smtClean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1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ผู้นำเสนอตรวจสอบรายชื่อ รหัสผลงาน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ผ่าน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เว็บไซต์การประชุมวิชาการ</a:t>
            </a:r>
            <a:endParaRPr lang="en-US" sz="2000" dirty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2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จัดทำ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PowerPoint Presentation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ตาม “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รูปแบบที่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กำหนด”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(สามารถดาวน์โหลด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Template Poster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ได้ที่หน้าเว็บไซต์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https://aru.ac.th/arucon/ </a:t>
            </a:r>
          </a:p>
          <a:p>
            <a:pPr algn="thaiDist"/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3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การ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นำเสนอ ผู้นำเสนอในรูปแบบ 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PowerPoint Presentation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 </a:t>
            </a:r>
            <a:r>
              <a:rPr lang="th-TH" sz="2000" b="1" dirty="0" smtClean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ใช้เวลานำเสนอ 12 นาที และเวลาสำหรับถาม-ตอบ 3 นาที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ตามลำดับและเวลา ใน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วันที่นำเสนอ</a:t>
            </a:r>
            <a:endParaRPr lang="en-US" sz="2000" dirty="0" smtClean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4) การ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เตรียมนำเสนอ ผู้นำ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เสนอ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จะต้องเตรียมเนื้อหาและมีสาระสำคัญ </a:t>
            </a:r>
            <a:r>
              <a:rPr lang="th-TH" sz="2000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ดังนี้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ชื่อ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เรื่อง </a:t>
            </a:r>
            <a:endParaRPr lang="th-TH" sz="20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ชื่อผู้วิจัยและคณะ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สถาบันที่สังกัด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สถานที่ติดต่อ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</a:t>
            </a:r>
            <a:r>
              <a:rPr lang="en-US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E-mail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บทคัดย่อ สรุปสาระสำคัญโดยใช้ภาษารัดกุมเป็นประโยคสมบูรณ์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ความเป็นมาและวัตถุประสงค์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วิธีดำเนินการวิจัย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ผลการวิจัยและอภิปรายผล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เอกสารอ้างอิง (ควรใช้รูปแบบบรรณานุกรมโดยเลือกเฉพาะที่เกี่ยวข้องโดยตรงเท่านั้น)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- กิตติกรรมประกาศ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(ถ้ามี) </a:t>
            </a:r>
            <a:endParaRPr lang="th-TH" sz="20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1143000" indent="-1143000">
              <a:buFontTx/>
              <a:buChar char="-"/>
            </a:pP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 </a:t>
            </a:r>
            <a:r>
              <a:rPr lang="th-TH" sz="2000" dirty="0">
                <a:solidFill>
                  <a:srgbClr val="00B05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หมายเหตุ : ควรใช้รูปภาพหรือแผนภาพที่ดึงดูดความสนใจ ใช้ภาษาที่อ่านง่าย ไม่ซับซ้อน ชวนติดตาม</a:t>
            </a:r>
            <a:endParaRPr lang="en-US" sz="2000" dirty="0">
              <a:solidFill>
                <a:srgbClr val="00B05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8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119</Words>
  <Application>Microsoft Office PowerPoint</Application>
  <PresentationFormat>แบบจอกว้าง</PresentationFormat>
  <Paragraphs>17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Niramit AS</vt:lpstr>
      <vt:lpstr>Webdings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4</cp:revision>
  <dcterms:created xsi:type="dcterms:W3CDTF">2021-11-24T13:23:15Z</dcterms:created>
  <dcterms:modified xsi:type="dcterms:W3CDTF">2021-11-24T13:57:27Z</dcterms:modified>
</cp:coreProperties>
</file>