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60" y="-30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47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8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1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5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056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9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875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40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54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6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EF70-F1B8-4D38-984B-C862C74B318E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97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u.ac.th/aruc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156249"/>
            <a:ext cx="31356300" cy="3200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96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การนำเสนอแบบโปสเตอร์</a:t>
            </a:r>
            <a:r>
              <a:rPr lang="th-TH" sz="9600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เป็น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การนำเสนอโดยผู้นำเสนอต้องยืนประจำโปสเตอร์เพื่อนำเสนอผลงานตามระยะเวลา ที่กำหนด โดยแยกแต่ละกลุ่มสาขา โดย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และพื้นที่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การติดตั้งผลงาน ผ่านเว็บไซต์การประชุมวิชาการ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โปสเตอร์ ในรูปแบบที่กำหนด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และนำมาติดบนบอร์ดในพื้นที่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 (วันที่ </a:t>
            </a:r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15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</a:t>
            </a:r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16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ธันวาคม </a:t>
            </a:r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2563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ตามตารางการนำเสนอ) ก่อนเวลา 8.30 น. โดยติดต่อ แจ้งรหัส ผลงาน ณ.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จุดประสานงาน ผู้นำเสนอผลงานภาคโปสเตอร์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พร้อมตรวจสอบความถูกต้อง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3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ผู้นำเสนอต้องยืนประจำโปสเตอร์เพื่อนำเสนอผลงาน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4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การเตรียม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โปสเตอร์โดยกำหนด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ขนาดและพิมพ์โปสเตอร์ (กว้าง 90 เซนติเมตร สูง 110 เซนติเมตร) จำนวน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แผ่น ต่อ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เรื่อง และให้ใช้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รูปแบบที่กำหนดเท่านั้น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 (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สามารถดาวน์โหลด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ได้ที่หน้าเว็บไซต์ </a:t>
            </a:r>
            <a:r>
              <a:rPr lang="en-US" sz="8000" u="sng" dirty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https://aru.ac.th/arucon</a:t>
            </a:r>
            <a:r>
              <a:rPr lang="en-US" sz="8000" u="sng" dirty="0" smtClean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/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ซึ่ง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ผู้นำเสนอจะต้องเตรียมเนื้อหาและมีสาระสำคัญ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</a:p>
          <a:p>
            <a:r>
              <a:rPr lang="th-TH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</a:t>
            </a:r>
            <a:r>
              <a:rPr lang="th-TH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ตัวอักษร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ชื่อเรื่องชื่อผู้วิจัย ควรมีความสูงไม่น้อยกว่า 2.5 เซนติเมตรหรือ 70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Points </a:t>
            </a: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ขนาดตัวอักษรเนื้อหาควรมีความสูงไม่น้อยกว่า 1 เซนติเมตรหรือ 28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</a:t>
            </a:r>
          </a:p>
          <a:p>
            <a:r>
              <a:rPr lang="th-TH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</a:t>
            </a:r>
            <a:r>
              <a:rPr lang="th-TH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ของโปสเตอร์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 ตั้งชื่อให้ดึงดูดความสนใจ 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ชื่อผู้วิจัยและคณะ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en-US" sz="8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E-mail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บทคัดย่อ สรุปสาระสำคัญโดยใช้ภาษารัดกุมเป็นประโยคสมบูรณ์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ความเป็นมาและวัตถุประสงค์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วิธีดำเนินการวิจัย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ผลการวิจัยและอภิปรายผล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กิตติกรรมประกาศ (ถ้ามี) 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8000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</a:t>
            </a:r>
            <a:r>
              <a:rPr lang="th-TH" sz="8000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เหตุ : ควรใช้รูปภาพหรือแผนภาพที่ดึงดูดความสนใจ ใช้ภาษาที่อ่านง่าย ไม่ซับซ้อน ชวน</a:t>
            </a:r>
            <a:r>
              <a:rPr lang="th-TH" sz="8000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ติดตาม</a:t>
            </a:r>
            <a:endParaRPr lang="en-US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5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281</Words>
  <Application>Microsoft Office PowerPoint</Application>
  <PresentationFormat>กำหนดเอง</PresentationFormat>
  <Paragraphs>19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Niramit AS</vt:lpstr>
      <vt:lpstr>Webdings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3</cp:revision>
  <dcterms:created xsi:type="dcterms:W3CDTF">2019-11-21T07:40:29Z</dcterms:created>
  <dcterms:modified xsi:type="dcterms:W3CDTF">2020-11-17T14:42:57Z</dcterms:modified>
</cp:coreProperties>
</file>