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" d="100"/>
          <a:sy n="12" d="100"/>
        </p:scale>
        <p:origin x="21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447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3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82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11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55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056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699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875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740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54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6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EF70-F1B8-4D38-984B-C862C74B318E}" type="datetimeFigureOut">
              <a:rPr lang="th-TH" smtClean="0"/>
              <a:t>21/11/62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0730-B773-403C-8297-3936C8A0B7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976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ru.ac.th/aruco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5156249"/>
            <a:ext cx="31356300" cy="3200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sym typeface="Webdings" panose="05030102010509060703" pitchFamily="18" charset="2"/>
              </a:rPr>
              <a:t></a:t>
            </a:r>
            <a:r>
              <a:rPr lang="th-TH" sz="9600" b="1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การนำเสนอแบบโปสเตอร์</a:t>
            </a:r>
            <a:r>
              <a:rPr lang="th-TH" sz="9600" dirty="0">
                <a:solidFill>
                  <a:schemeClr val="accent3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9600" dirty="0">
              <a:solidFill>
                <a:schemeClr val="accent3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เป็น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การนำเสนอโดยผู้นำเสนอต้องยืนประจำโปสเตอร์เพื่อนำเสนอผลงานตามระยะเวลา ที่กำหนด โดยแยกแต่ละกลุ่มสาขา โดย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1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ผู้นำเสนอตรวจสอบรายชื่อ รหัสผลงาน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และพื้นที่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การติดตั้งผลงาน ผ่านเว็บไซต์การประชุมวิชาการ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2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จัดทำ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โปสเตอร์ ในรูปแบบที่กำหนด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และนำมาติดบนบอร์ดในพื้นที่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 (วันที่ </a:t>
            </a:r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12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</a:t>
            </a:r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13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ธันวาคม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2562 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ตามตารางการนำเสนอ) ก่อนเวลา 8.30 น. โดยติดต่อ แจ้งรหัส ผลงาน ณ.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จุดประสานงาน ผู้นำเสนอผลงานภาคโปสเตอร์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พร้อมตรวจสอบความถูกต้อง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3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การนำเสนอ ผู้นำเสนอต้องยืนประจำโปสเตอร์เพื่อนำเสนอผลงาน</a:t>
            </a:r>
            <a:endParaRPr lang="en-US" sz="8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4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การเตรียม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โปสเตอร์โดยกำหนด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ขนาดและพิมพ์โปสเตอร์ (กว้าง 90 เซนติเมตร สูง 110 เซนติเมตร) จำนวน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แผ่น ต่อ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เรื่อง และให้ใช้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รูปแบบที่กำหนดเท่านั้น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 (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สามารถดาวน์โหลด </a:t>
            </a:r>
            <a:r>
              <a:rPr lang="en-US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Template Poster 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ได้ที่หน้าเว็บไซต์ </a:t>
            </a:r>
            <a:r>
              <a:rPr lang="en-US" sz="8000" u="sng" dirty="0"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https://aru.ac.th/arucon</a:t>
            </a:r>
            <a:r>
              <a:rPr lang="en-US" sz="8000" u="sng" dirty="0" smtClean="0"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/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ซึ่ง</a:t>
            </a:r>
            <a:r>
              <a:rPr lang="th-TH" sz="8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ผู้นำเสนอจะต้องเตรียมเนื้อหาและมีสาระสำคัญ </a:t>
            </a:r>
            <a:r>
              <a:rPr lang="th-TH" sz="8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</a:p>
          <a:p>
            <a:r>
              <a:rPr lang="th-TH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ขนาด</a:t>
            </a:r>
            <a:r>
              <a:rPr lang="th-TH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ตัวอักษร</a:t>
            </a:r>
            <a:endParaRPr lang="en-US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ชื่อเรื่องชื่อผู้วิจัย ควรมีความสูงไม่น้อยกว่า 2.5 เซนติเมตรหรือ 70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Points </a:t>
            </a: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ขนาดตัวอักษรเนื้อหาควรมีความสูงไม่น้อยกว่า 1 เซนติเมตรหรือ 28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Point</a:t>
            </a:r>
          </a:p>
          <a:p>
            <a:r>
              <a:rPr lang="th-TH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</a:t>
            </a:r>
            <a:r>
              <a:rPr lang="th-TH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ของโปสเตอร์</a:t>
            </a:r>
            <a:endParaRPr lang="en-US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ชื่อเรื่อง ตั้งชื่อให้ดึงดูดความสนใจ 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ชื่อผู้วิจัยและคณะ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สถาบันที่สังกัด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สถานที่ติดต่อ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โทรศัพท์</a:t>
            </a:r>
            <a:r>
              <a:rPr lang="en-US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en-US" sz="8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E-mail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บทคัดย่อ สรุปสาระสำคัญโดยใช้ภาษารัดกุมเป็นประโยคสมบูรณ์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ความเป็นมาและวัตถุประสงค์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วิธีดำเนินการวิจัย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ผลการวิจัยและอภิปรายผล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เอกสารอ้างอิง (ควรใช้รูปแบบบรรณานุกรมโดยเลือกเฉพาะที่เกี่ยวข้องโดยตรงเท่านั้น)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8800" dirty="0">
                <a:latin typeface="TH Niramit AS" panose="02000506000000020004" pitchFamily="2" charset="-34"/>
                <a:cs typeface="TH Niramit AS" panose="02000506000000020004" pitchFamily="2" charset="-34"/>
              </a:rPr>
              <a:t>- กิตติกรรมประกาศ (ถ้ามี) </a:t>
            </a:r>
            <a:endParaRPr lang="en-US" sz="8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8000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</a:t>
            </a:r>
            <a:r>
              <a:rPr lang="th-TH" sz="8000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เหตุ : ควรใช้รูปภาพหรือแผนภาพที่ดึงดูดความสนใจ ใช้ภาษาที่อ่านง่าย ไม่ซับซ้อน ชวน</a:t>
            </a:r>
            <a:r>
              <a:rPr lang="th-TH" sz="8000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ติดตาม</a:t>
            </a:r>
            <a:endParaRPr lang="en-US" dirty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250654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281</Words>
  <Application>Microsoft Office PowerPoint</Application>
  <PresentationFormat>กำหนดเอง</PresentationFormat>
  <Paragraphs>19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TH Niramit AS</vt:lpstr>
      <vt:lpstr>Webdings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</cp:revision>
  <dcterms:created xsi:type="dcterms:W3CDTF">2019-11-21T07:40:29Z</dcterms:created>
  <dcterms:modified xsi:type="dcterms:W3CDTF">2019-11-21T07:57:39Z</dcterms:modified>
</cp:coreProperties>
</file>